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610" r:id="rId7"/>
    <p:sldId id="613" r:id="rId8"/>
    <p:sldId id="617" r:id="rId9"/>
    <p:sldId id="618" r:id="rId10"/>
    <p:sldId id="619" r:id="rId11"/>
    <p:sldId id="592" r:id="rId12"/>
    <p:sldId id="265" r:id="rId13"/>
    <p:sldId id="608" r:id="rId14"/>
    <p:sldId id="604" r:id="rId15"/>
    <p:sldId id="266" r:id="rId16"/>
  </p:sldIdLst>
  <p:sldSz cx="12192000" cy="6858000"/>
  <p:notesSz cx="6858000" cy="9144000"/>
  <p:embeddedFontLst>
    <p:embeddedFont>
      <p:font typeface="Myriad Pro" panose="020B0503030403020204" charset="0"/>
      <p:regular r:id="rId18"/>
      <p:bold r:id="rId19"/>
      <p:italic r:id="rId20"/>
      <p:boldItalic r:id="rId21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A39454-F9C9-65C4-65BC-C832D0459B1C}" name="Vuohelainen Elsi (VK)" initials="EV" userId="S::elsi.vuohelainen@valtiokonttori.fi::499f00af-f461-4ea5-b845-9436cb061b18" providerId="AD"/>
  <p188:author id="{D5756E8F-FD03-F5C5-8F10-CA4336BD2F6F}" name="Laine Marjaana (VM)" initials="ML" userId="S::marjaana.laine@gov.fi::5272dcc8-5451-45ae-9833-122eecc29e5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arinen Mikko (VM)" initials="SM" lastIdx="1" clrIdx="0">
    <p:extLst>
      <p:ext uri="{19B8F6BF-5375-455C-9EA6-DF929625EA0E}">
        <p15:presenceInfo xmlns:p15="http://schemas.microsoft.com/office/powerpoint/2012/main" userId="Saarinen Mikko (VM)" providerId="None"/>
      </p:ext>
    </p:extLst>
  </p:cmAuthor>
  <p:cmAuthor id="2" name="Laine Marjaana (VM)" initials="LM(" lastIdx="39" clrIdx="1">
    <p:extLst>
      <p:ext uri="{19B8F6BF-5375-455C-9EA6-DF929625EA0E}">
        <p15:presenceInfo xmlns:p15="http://schemas.microsoft.com/office/powerpoint/2012/main" userId="S-1-5-21-3521595049-301303566-333748410-340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391"/>
    <a:srgbClr val="C3E0EB"/>
    <a:srgbClr val="DAECE5"/>
    <a:srgbClr val="C3E0EA"/>
    <a:srgbClr val="CCE0E3"/>
    <a:srgbClr val="E2F0F5"/>
    <a:srgbClr val="EDF6F3"/>
    <a:srgbClr val="1A7483"/>
    <a:srgbClr val="BDECFF"/>
    <a:srgbClr val="FFF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55" autoAdjust="0"/>
    <p:restoredTop sz="90962" autoAdjust="0"/>
  </p:normalViewPr>
  <p:slideViewPr>
    <p:cSldViewPr snapToGrid="0" snapToObjects="1" showGuides="1">
      <p:cViewPr varScale="1">
        <p:scale>
          <a:sx n="57" d="100"/>
          <a:sy n="57" d="100"/>
        </p:scale>
        <p:origin x="120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7" d="100"/>
        <a:sy n="10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DABD1-5F09-CB43-BCC0-1DEB934835DE}" type="datetimeFigureOut">
              <a:rPr lang="en-FI"/>
              <a:t>05/12/2025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7CB69-F670-CE45-9316-2F76980D2403}" type="slidenum">
              <a:r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622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7CB69-F670-CE45-9316-2F76980D2403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986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7CB69-F670-CE45-9316-2F76980D2403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351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7CB69-F670-CE45-9316-2F76980D2403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5664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7CB69-F670-CE45-9316-2F76980D2403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5605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7CB69-F670-CE45-9316-2F76980D2403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1334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7CB69-F670-CE45-9316-2F76980D2403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236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nsi, sinivihreä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484D5C40-B351-929D-8EBA-583F28EF4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800" y="828000"/>
            <a:ext cx="2973600" cy="641148"/>
          </a:xfrm>
          <a:prstGeom prst="rect">
            <a:avLst/>
          </a:prstGeom>
        </p:spPr>
      </p:pic>
      <p:grpSp>
        <p:nvGrpSpPr>
          <p:cNvPr id="4" name="Ryhmä 3">
            <a:extLst>
              <a:ext uri="{FF2B5EF4-FFF2-40B4-BE49-F238E27FC236}">
                <a16:creationId xmlns:a16="http://schemas.microsoft.com/office/drawing/2014/main" id="{9FCADA93-0FB7-CA2C-F62B-6B3CC39CB4ED}"/>
              </a:ext>
            </a:extLst>
          </p:cNvPr>
          <p:cNvGrpSpPr/>
          <p:nvPr userDrawn="1"/>
        </p:nvGrpSpPr>
        <p:grpSpPr>
          <a:xfrm>
            <a:off x="-17042" y="-4183"/>
            <a:ext cx="12270939" cy="6876000"/>
            <a:chOff x="-17042" y="3192"/>
            <a:chExt cx="12270939" cy="6856323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96D9BDDC-63C8-A606-3309-A101EDBAAD07}"/>
                </a:ext>
              </a:extLst>
            </p:cNvPr>
            <p:cNvSpPr/>
            <p:nvPr/>
          </p:nvSpPr>
          <p:spPr>
            <a:xfrm>
              <a:off x="-17042" y="640793"/>
              <a:ext cx="12248975" cy="5792192"/>
            </a:xfrm>
            <a:custGeom>
              <a:avLst/>
              <a:gdLst>
                <a:gd name="connsiteX0" fmla="*/ 12185759 w 12248975"/>
                <a:gd name="connsiteY0" fmla="*/ -1924 h 5792192"/>
                <a:gd name="connsiteX1" fmla="*/ 12175534 w 12248975"/>
                <a:gd name="connsiteY1" fmla="*/ 27614 h 5792192"/>
                <a:gd name="connsiteX2" fmla="*/ 12169475 w 12248975"/>
                <a:gd name="connsiteY2" fmla="*/ 45161 h 5792192"/>
                <a:gd name="connsiteX3" fmla="*/ 12164047 w 12248975"/>
                <a:gd name="connsiteY3" fmla="*/ 60687 h 5792192"/>
                <a:gd name="connsiteX4" fmla="*/ 12155716 w 12248975"/>
                <a:gd name="connsiteY4" fmla="*/ 83915 h 5792192"/>
                <a:gd name="connsiteX5" fmla="*/ 9722078 w 12248975"/>
                <a:gd name="connsiteY5" fmla="*/ 3667656 h 5792192"/>
                <a:gd name="connsiteX6" fmla="*/ 9048122 w 12248975"/>
                <a:gd name="connsiteY6" fmla="*/ 4195941 h 5792192"/>
                <a:gd name="connsiteX7" fmla="*/ 9047113 w 12248975"/>
                <a:gd name="connsiteY7" fmla="*/ 4195941 h 5792192"/>
                <a:gd name="connsiteX8" fmla="*/ 9055192 w 12248975"/>
                <a:gd name="connsiteY8" fmla="*/ 4223964 h 5792192"/>
                <a:gd name="connsiteX9" fmla="*/ 9008360 w 12248975"/>
                <a:gd name="connsiteY9" fmla="*/ 4223079 h 5792192"/>
                <a:gd name="connsiteX10" fmla="*/ 8999144 w 12248975"/>
                <a:gd name="connsiteY10" fmla="*/ 4229517 h 5792192"/>
                <a:gd name="connsiteX11" fmla="*/ 8998008 w 12248975"/>
                <a:gd name="connsiteY11" fmla="*/ 4230276 h 5792192"/>
                <a:gd name="connsiteX12" fmla="*/ 8950545 w 12248975"/>
                <a:gd name="connsiteY12" fmla="*/ 4262971 h 5792192"/>
                <a:gd name="connsiteX13" fmla="*/ 5197147 w 12248975"/>
                <a:gd name="connsiteY13" fmla="*/ 5691670 h 5792192"/>
                <a:gd name="connsiteX14" fmla="*/ 4074813 w 12248975"/>
                <a:gd name="connsiteY14" fmla="*/ 5754786 h 5792192"/>
                <a:gd name="connsiteX15" fmla="*/ 3971176 w 12248975"/>
                <a:gd name="connsiteY15" fmla="*/ 5753144 h 5792192"/>
                <a:gd name="connsiteX16" fmla="*/ 176247 w 12248975"/>
                <a:gd name="connsiteY16" fmla="*/ 4765879 h 5792192"/>
                <a:gd name="connsiteX17" fmla="*/ -479 w 12248975"/>
                <a:gd name="connsiteY17" fmla="*/ 4668302 h 5792192"/>
                <a:gd name="connsiteX18" fmla="*/ -479 w 12248975"/>
                <a:gd name="connsiteY18" fmla="*/ 4696199 h 5792192"/>
                <a:gd name="connsiteX19" fmla="*/ 3822979 w 12248975"/>
                <a:gd name="connsiteY19" fmla="*/ 5782936 h 5792192"/>
                <a:gd name="connsiteX20" fmla="*/ 3923965 w 12248975"/>
                <a:gd name="connsiteY20" fmla="*/ 5786471 h 5792192"/>
                <a:gd name="connsiteX21" fmla="*/ 4024951 w 12248975"/>
                <a:gd name="connsiteY21" fmla="*/ 5788869 h 5792192"/>
                <a:gd name="connsiteX22" fmla="*/ 8574372 w 12248975"/>
                <a:gd name="connsiteY22" fmla="*/ 4574891 h 5792192"/>
                <a:gd name="connsiteX23" fmla="*/ 9016186 w 12248975"/>
                <a:gd name="connsiteY23" fmla="*/ 4289983 h 5792192"/>
                <a:gd name="connsiteX24" fmla="*/ 9017575 w 12248975"/>
                <a:gd name="connsiteY24" fmla="*/ 4288972 h 5792192"/>
                <a:gd name="connsiteX25" fmla="*/ 9053172 w 12248975"/>
                <a:gd name="connsiteY25" fmla="*/ 4263726 h 5792192"/>
                <a:gd name="connsiteX26" fmla="*/ 9064659 w 12248975"/>
                <a:gd name="connsiteY26" fmla="*/ 4255648 h 5792192"/>
                <a:gd name="connsiteX27" fmla="*/ 9065795 w 12248975"/>
                <a:gd name="connsiteY27" fmla="*/ 4254764 h 5792192"/>
                <a:gd name="connsiteX28" fmla="*/ 9108841 w 12248975"/>
                <a:gd name="connsiteY28" fmla="*/ 4224596 h 5792192"/>
                <a:gd name="connsiteX29" fmla="*/ 12155463 w 12248975"/>
                <a:gd name="connsiteY29" fmla="*/ 286140 h 5792192"/>
                <a:gd name="connsiteX30" fmla="*/ 12166066 w 12248975"/>
                <a:gd name="connsiteY30" fmla="*/ 258241 h 5792192"/>
                <a:gd name="connsiteX31" fmla="*/ 12228047 w 12248975"/>
                <a:gd name="connsiteY31" fmla="*/ 87071 h 5792192"/>
                <a:gd name="connsiteX32" fmla="*/ 12237514 w 12248975"/>
                <a:gd name="connsiteY32" fmla="*/ 59804 h 5792192"/>
                <a:gd name="connsiteX33" fmla="*/ 12243952 w 12248975"/>
                <a:gd name="connsiteY33" fmla="*/ 40995 h 5792192"/>
                <a:gd name="connsiteX34" fmla="*/ 12248496 w 12248975"/>
                <a:gd name="connsiteY34" fmla="*/ 28372 h 5792192"/>
                <a:gd name="connsiteX35" fmla="*/ 12225270 w 12248975"/>
                <a:gd name="connsiteY35" fmla="*/ 27489 h 5792192"/>
                <a:gd name="connsiteX36" fmla="*/ 12185759 w 12248975"/>
                <a:gd name="connsiteY36" fmla="*/ -1924 h 579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248975" h="5792192">
                  <a:moveTo>
                    <a:pt x="12185759" y="-1924"/>
                  </a:moveTo>
                  <a:cubicBezTo>
                    <a:pt x="12182477" y="7923"/>
                    <a:pt x="12179068" y="17769"/>
                    <a:pt x="12175534" y="27614"/>
                  </a:cubicBezTo>
                  <a:cubicBezTo>
                    <a:pt x="12173641" y="33548"/>
                    <a:pt x="12171495" y="39354"/>
                    <a:pt x="12169475" y="45161"/>
                  </a:cubicBezTo>
                  <a:lnTo>
                    <a:pt x="12164047" y="60687"/>
                  </a:lnTo>
                  <a:cubicBezTo>
                    <a:pt x="12161269" y="68515"/>
                    <a:pt x="12158619" y="76215"/>
                    <a:pt x="12155716" y="83915"/>
                  </a:cubicBezTo>
                  <a:cubicBezTo>
                    <a:pt x="11666817" y="1459850"/>
                    <a:pt x="10828886" y="2705891"/>
                    <a:pt x="9722078" y="3667656"/>
                  </a:cubicBezTo>
                  <a:cubicBezTo>
                    <a:pt x="9506347" y="3854860"/>
                    <a:pt x="9281401" y="4031206"/>
                    <a:pt x="9048122" y="4195941"/>
                  </a:cubicBezTo>
                  <a:lnTo>
                    <a:pt x="9047113" y="4195941"/>
                  </a:lnTo>
                  <a:cubicBezTo>
                    <a:pt x="9049763" y="4205282"/>
                    <a:pt x="9052415" y="4214623"/>
                    <a:pt x="9055192" y="4223964"/>
                  </a:cubicBezTo>
                  <a:lnTo>
                    <a:pt x="9008360" y="4223079"/>
                  </a:lnTo>
                  <a:cubicBezTo>
                    <a:pt x="9005331" y="4225354"/>
                    <a:pt x="9002175" y="4227499"/>
                    <a:pt x="8999144" y="4229517"/>
                  </a:cubicBezTo>
                  <a:cubicBezTo>
                    <a:pt x="8998766" y="4229896"/>
                    <a:pt x="8998387" y="4230149"/>
                    <a:pt x="8998008" y="4230276"/>
                  </a:cubicBezTo>
                  <a:cubicBezTo>
                    <a:pt x="8982229" y="4241383"/>
                    <a:pt x="8966450" y="4252240"/>
                    <a:pt x="8950545" y="4262971"/>
                  </a:cubicBezTo>
                  <a:cubicBezTo>
                    <a:pt x="7834901" y="5027686"/>
                    <a:pt x="6543669" y="5524538"/>
                    <a:pt x="5197147" y="5691670"/>
                  </a:cubicBezTo>
                  <a:cubicBezTo>
                    <a:pt x="4824861" y="5737617"/>
                    <a:pt x="4449913" y="5758700"/>
                    <a:pt x="4074813" y="5754786"/>
                  </a:cubicBezTo>
                  <a:cubicBezTo>
                    <a:pt x="4040225" y="5754786"/>
                    <a:pt x="4005675" y="5754281"/>
                    <a:pt x="3971176" y="5753144"/>
                  </a:cubicBezTo>
                  <a:cubicBezTo>
                    <a:pt x="2652424" y="5724492"/>
                    <a:pt x="1344655" y="5389849"/>
                    <a:pt x="176247" y="4765879"/>
                  </a:cubicBezTo>
                  <a:cubicBezTo>
                    <a:pt x="117334" y="4734069"/>
                    <a:pt x="58434" y="4701503"/>
                    <a:pt x="-479" y="4668302"/>
                  </a:cubicBezTo>
                  <a:lnTo>
                    <a:pt x="-479" y="4696199"/>
                  </a:lnTo>
                  <a:cubicBezTo>
                    <a:pt x="1171451" y="5352608"/>
                    <a:pt x="2481025" y="5724741"/>
                    <a:pt x="3822979" y="5782936"/>
                  </a:cubicBezTo>
                  <a:cubicBezTo>
                    <a:pt x="3856683" y="5784326"/>
                    <a:pt x="3890260" y="5785586"/>
                    <a:pt x="3923965" y="5786471"/>
                  </a:cubicBezTo>
                  <a:cubicBezTo>
                    <a:pt x="3957669" y="5787355"/>
                    <a:pt x="3991626" y="5788363"/>
                    <a:pt x="4024951" y="5788869"/>
                  </a:cubicBezTo>
                  <a:cubicBezTo>
                    <a:pt x="5618511" y="5817776"/>
                    <a:pt x="7206012" y="5398558"/>
                    <a:pt x="8574372" y="4574891"/>
                  </a:cubicBezTo>
                  <a:cubicBezTo>
                    <a:pt x="8724588" y="4484380"/>
                    <a:pt x="8871902" y="4389330"/>
                    <a:pt x="9016186" y="4289983"/>
                  </a:cubicBezTo>
                  <a:lnTo>
                    <a:pt x="9017575" y="4288972"/>
                  </a:lnTo>
                  <a:lnTo>
                    <a:pt x="9053172" y="4263726"/>
                  </a:lnTo>
                  <a:lnTo>
                    <a:pt x="9064659" y="4255648"/>
                  </a:lnTo>
                  <a:cubicBezTo>
                    <a:pt x="9065165" y="4255522"/>
                    <a:pt x="9065542" y="4255143"/>
                    <a:pt x="9065795" y="4254764"/>
                  </a:cubicBezTo>
                  <a:cubicBezTo>
                    <a:pt x="9080186" y="4244917"/>
                    <a:pt x="9094576" y="4234821"/>
                    <a:pt x="9108841" y="4224596"/>
                  </a:cubicBezTo>
                  <a:cubicBezTo>
                    <a:pt x="10484775" y="3247933"/>
                    <a:pt x="11556869" y="1870358"/>
                    <a:pt x="12155463" y="286140"/>
                  </a:cubicBezTo>
                  <a:cubicBezTo>
                    <a:pt x="12159124" y="276923"/>
                    <a:pt x="12162533" y="267582"/>
                    <a:pt x="12166066" y="258241"/>
                  </a:cubicBezTo>
                  <a:cubicBezTo>
                    <a:pt x="12187274" y="201436"/>
                    <a:pt x="12207976" y="144379"/>
                    <a:pt x="12228047" y="87071"/>
                  </a:cubicBezTo>
                  <a:lnTo>
                    <a:pt x="12237514" y="59804"/>
                  </a:lnTo>
                  <a:lnTo>
                    <a:pt x="12243952" y="40995"/>
                  </a:lnTo>
                  <a:lnTo>
                    <a:pt x="12248496" y="28372"/>
                  </a:lnTo>
                  <a:cubicBezTo>
                    <a:pt x="12240796" y="28372"/>
                    <a:pt x="12232970" y="27614"/>
                    <a:pt x="12225270" y="27489"/>
                  </a:cubicBezTo>
                  <a:cubicBezTo>
                    <a:pt x="12212141" y="18652"/>
                    <a:pt x="12198888" y="8428"/>
                    <a:pt x="12185759" y="-1924"/>
                  </a:cubicBezTo>
                  <a:close/>
                </a:path>
              </a:pathLst>
            </a:custGeom>
            <a:solidFill>
              <a:srgbClr val="B5DACC"/>
            </a:solidFill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3D79F50D-C8E1-942C-5F25-BC823CF4BD82}"/>
                </a:ext>
              </a:extLst>
            </p:cNvPr>
            <p:cNvSpPr/>
            <p:nvPr/>
          </p:nvSpPr>
          <p:spPr>
            <a:xfrm>
              <a:off x="8991797" y="4839289"/>
              <a:ext cx="46831" cy="28023"/>
            </a:xfrm>
            <a:custGeom>
              <a:avLst/>
              <a:gdLst>
                <a:gd name="connsiteX0" fmla="*/ 38274 w 46831"/>
                <a:gd name="connsiteY0" fmla="*/ -1924 h 28023"/>
                <a:gd name="connsiteX1" fmla="*/ -479 w 46831"/>
                <a:gd name="connsiteY1" fmla="*/ 25215 h 28023"/>
                <a:gd name="connsiteX2" fmla="*/ 46353 w 46831"/>
                <a:gd name="connsiteY2" fmla="*/ 26099 h 28023"/>
                <a:gd name="connsiteX3" fmla="*/ 38274 w 46831"/>
                <a:gd name="connsiteY3" fmla="*/ -1924 h 2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831" h="28023">
                  <a:moveTo>
                    <a:pt x="38274" y="-1924"/>
                  </a:moveTo>
                  <a:cubicBezTo>
                    <a:pt x="25650" y="7291"/>
                    <a:pt x="13027" y="16253"/>
                    <a:pt x="-479" y="25215"/>
                  </a:cubicBezTo>
                  <a:lnTo>
                    <a:pt x="46353" y="26099"/>
                  </a:lnTo>
                  <a:cubicBezTo>
                    <a:pt x="43576" y="16758"/>
                    <a:pt x="41556" y="7417"/>
                    <a:pt x="38274" y="-1924"/>
                  </a:cubicBezTo>
                  <a:close/>
                </a:path>
              </a:pathLst>
            </a:custGeom>
            <a:no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40374709-EEEC-6317-3CA1-3C9E3C24DCD7}"/>
                </a:ext>
              </a:extLst>
            </p:cNvPr>
            <p:cNvSpPr/>
            <p:nvPr/>
          </p:nvSpPr>
          <p:spPr>
            <a:xfrm>
              <a:off x="-17042" y="640793"/>
              <a:ext cx="12248975" cy="5792192"/>
            </a:xfrm>
            <a:custGeom>
              <a:avLst/>
              <a:gdLst>
                <a:gd name="connsiteX0" fmla="*/ 12185759 w 12248975"/>
                <a:gd name="connsiteY0" fmla="*/ -1924 h 5792192"/>
                <a:gd name="connsiteX1" fmla="*/ 12175534 w 12248975"/>
                <a:gd name="connsiteY1" fmla="*/ 27614 h 5792192"/>
                <a:gd name="connsiteX2" fmla="*/ 12169475 w 12248975"/>
                <a:gd name="connsiteY2" fmla="*/ 45161 h 5792192"/>
                <a:gd name="connsiteX3" fmla="*/ 12164047 w 12248975"/>
                <a:gd name="connsiteY3" fmla="*/ 60687 h 5792192"/>
                <a:gd name="connsiteX4" fmla="*/ 12155716 w 12248975"/>
                <a:gd name="connsiteY4" fmla="*/ 83915 h 5792192"/>
                <a:gd name="connsiteX5" fmla="*/ 9722078 w 12248975"/>
                <a:gd name="connsiteY5" fmla="*/ 3667656 h 5792192"/>
                <a:gd name="connsiteX6" fmla="*/ 9048122 w 12248975"/>
                <a:gd name="connsiteY6" fmla="*/ 4195941 h 5792192"/>
                <a:gd name="connsiteX7" fmla="*/ 9047113 w 12248975"/>
                <a:gd name="connsiteY7" fmla="*/ 4195941 h 5792192"/>
                <a:gd name="connsiteX8" fmla="*/ 9008360 w 12248975"/>
                <a:gd name="connsiteY8" fmla="*/ 4223079 h 5792192"/>
                <a:gd name="connsiteX9" fmla="*/ 8999144 w 12248975"/>
                <a:gd name="connsiteY9" fmla="*/ 4229517 h 5792192"/>
                <a:gd name="connsiteX10" fmla="*/ 8998008 w 12248975"/>
                <a:gd name="connsiteY10" fmla="*/ 4230276 h 5792192"/>
                <a:gd name="connsiteX11" fmla="*/ 8950545 w 12248975"/>
                <a:gd name="connsiteY11" fmla="*/ 4262971 h 5792192"/>
                <a:gd name="connsiteX12" fmla="*/ 5197147 w 12248975"/>
                <a:gd name="connsiteY12" fmla="*/ 5691670 h 5792192"/>
                <a:gd name="connsiteX13" fmla="*/ 4074813 w 12248975"/>
                <a:gd name="connsiteY13" fmla="*/ 5754786 h 5792192"/>
                <a:gd name="connsiteX14" fmla="*/ 3971176 w 12248975"/>
                <a:gd name="connsiteY14" fmla="*/ 5753144 h 5792192"/>
                <a:gd name="connsiteX15" fmla="*/ 176247 w 12248975"/>
                <a:gd name="connsiteY15" fmla="*/ 4765879 h 5792192"/>
                <a:gd name="connsiteX16" fmla="*/ -479 w 12248975"/>
                <a:gd name="connsiteY16" fmla="*/ 4668302 h 5792192"/>
                <a:gd name="connsiteX17" fmla="*/ -479 w 12248975"/>
                <a:gd name="connsiteY17" fmla="*/ 4696199 h 5792192"/>
                <a:gd name="connsiteX18" fmla="*/ 3822979 w 12248975"/>
                <a:gd name="connsiteY18" fmla="*/ 5782936 h 5792192"/>
                <a:gd name="connsiteX19" fmla="*/ 3923965 w 12248975"/>
                <a:gd name="connsiteY19" fmla="*/ 5786471 h 5792192"/>
                <a:gd name="connsiteX20" fmla="*/ 4024951 w 12248975"/>
                <a:gd name="connsiteY20" fmla="*/ 5788869 h 5792192"/>
                <a:gd name="connsiteX21" fmla="*/ 8574372 w 12248975"/>
                <a:gd name="connsiteY21" fmla="*/ 4574891 h 5792192"/>
                <a:gd name="connsiteX22" fmla="*/ 9016186 w 12248975"/>
                <a:gd name="connsiteY22" fmla="*/ 4289983 h 5792192"/>
                <a:gd name="connsiteX23" fmla="*/ 9017575 w 12248975"/>
                <a:gd name="connsiteY23" fmla="*/ 4288972 h 5792192"/>
                <a:gd name="connsiteX24" fmla="*/ 9053172 w 12248975"/>
                <a:gd name="connsiteY24" fmla="*/ 4263726 h 5792192"/>
                <a:gd name="connsiteX25" fmla="*/ 9064659 w 12248975"/>
                <a:gd name="connsiteY25" fmla="*/ 4255648 h 5792192"/>
                <a:gd name="connsiteX26" fmla="*/ 9065795 w 12248975"/>
                <a:gd name="connsiteY26" fmla="*/ 4254764 h 5792192"/>
                <a:gd name="connsiteX27" fmla="*/ 9108841 w 12248975"/>
                <a:gd name="connsiteY27" fmla="*/ 4224596 h 5792192"/>
                <a:gd name="connsiteX28" fmla="*/ 12155463 w 12248975"/>
                <a:gd name="connsiteY28" fmla="*/ 286140 h 5792192"/>
                <a:gd name="connsiteX29" fmla="*/ 12166066 w 12248975"/>
                <a:gd name="connsiteY29" fmla="*/ 258241 h 5792192"/>
                <a:gd name="connsiteX30" fmla="*/ 12228047 w 12248975"/>
                <a:gd name="connsiteY30" fmla="*/ 87071 h 5792192"/>
                <a:gd name="connsiteX31" fmla="*/ 12237514 w 12248975"/>
                <a:gd name="connsiteY31" fmla="*/ 59804 h 5792192"/>
                <a:gd name="connsiteX32" fmla="*/ 12243952 w 12248975"/>
                <a:gd name="connsiteY32" fmla="*/ 40995 h 5792192"/>
                <a:gd name="connsiteX33" fmla="*/ 12248496 w 12248975"/>
                <a:gd name="connsiteY33" fmla="*/ 28372 h 5792192"/>
                <a:gd name="connsiteX34" fmla="*/ 12225270 w 12248975"/>
                <a:gd name="connsiteY34" fmla="*/ 27489 h 5792192"/>
                <a:gd name="connsiteX35" fmla="*/ 12185759 w 12248975"/>
                <a:gd name="connsiteY35" fmla="*/ -1924 h 579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248975" h="5792192">
                  <a:moveTo>
                    <a:pt x="12185759" y="-1924"/>
                  </a:moveTo>
                  <a:cubicBezTo>
                    <a:pt x="12182477" y="7923"/>
                    <a:pt x="12179068" y="17769"/>
                    <a:pt x="12175534" y="27614"/>
                  </a:cubicBezTo>
                  <a:cubicBezTo>
                    <a:pt x="12173641" y="33548"/>
                    <a:pt x="12171495" y="39354"/>
                    <a:pt x="12169475" y="45161"/>
                  </a:cubicBezTo>
                  <a:lnTo>
                    <a:pt x="12164047" y="60687"/>
                  </a:lnTo>
                  <a:cubicBezTo>
                    <a:pt x="12161269" y="68515"/>
                    <a:pt x="12158619" y="76215"/>
                    <a:pt x="12155716" y="83915"/>
                  </a:cubicBezTo>
                  <a:cubicBezTo>
                    <a:pt x="11666817" y="1459850"/>
                    <a:pt x="10828886" y="2705891"/>
                    <a:pt x="9722078" y="3667656"/>
                  </a:cubicBezTo>
                  <a:cubicBezTo>
                    <a:pt x="9506347" y="3854860"/>
                    <a:pt x="9281401" y="4031206"/>
                    <a:pt x="9048122" y="4195941"/>
                  </a:cubicBezTo>
                  <a:lnTo>
                    <a:pt x="9047113" y="4195941"/>
                  </a:lnTo>
                  <a:cubicBezTo>
                    <a:pt x="9034490" y="4205155"/>
                    <a:pt x="9021866" y="4214117"/>
                    <a:pt x="9008360" y="4223079"/>
                  </a:cubicBezTo>
                  <a:cubicBezTo>
                    <a:pt x="9005331" y="4225354"/>
                    <a:pt x="9002175" y="4227499"/>
                    <a:pt x="8999144" y="4229517"/>
                  </a:cubicBezTo>
                  <a:cubicBezTo>
                    <a:pt x="8998766" y="4229896"/>
                    <a:pt x="8998387" y="4230149"/>
                    <a:pt x="8998008" y="4230276"/>
                  </a:cubicBezTo>
                  <a:cubicBezTo>
                    <a:pt x="8982229" y="4241383"/>
                    <a:pt x="8966450" y="4252240"/>
                    <a:pt x="8950545" y="4262971"/>
                  </a:cubicBezTo>
                  <a:cubicBezTo>
                    <a:pt x="7834901" y="5027686"/>
                    <a:pt x="6543669" y="5524538"/>
                    <a:pt x="5197147" y="5691670"/>
                  </a:cubicBezTo>
                  <a:cubicBezTo>
                    <a:pt x="4824861" y="5737617"/>
                    <a:pt x="4449913" y="5758700"/>
                    <a:pt x="4074813" y="5754786"/>
                  </a:cubicBezTo>
                  <a:cubicBezTo>
                    <a:pt x="4040225" y="5754786"/>
                    <a:pt x="4005675" y="5754281"/>
                    <a:pt x="3971176" y="5753144"/>
                  </a:cubicBezTo>
                  <a:cubicBezTo>
                    <a:pt x="2652424" y="5724492"/>
                    <a:pt x="1344655" y="5389849"/>
                    <a:pt x="176247" y="4765879"/>
                  </a:cubicBezTo>
                  <a:cubicBezTo>
                    <a:pt x="117334" y="4734069"/>
                    <a:pt x="58434" y="4701503"/>
                    <a:pt x="-479" y="4668302"/>
                  </a:cubicBezTo>
                  <a:lnTo>
                    <a:pt x="-479" y="4696199"/>
                  </a:lnTo>
                  <a:cubicBezTo>
                    <a:pt x="1171451" y="5352608"/>
                    <a:pt x="2481025" y="5724741"/>
                    <a:pt x="3822979" y="5782936"/>
                  </a:cubicBezTo>
                  <a:cubicBezTo>
                    <a:pt x="3856683" y="5784326"/>
                    <a:pt x="3890260" y="5785586"/>
                    <a:pt x="3923965" y="5786471"/>
                  </a:cubicBezTo>
                  <a:cubicBezTo>
                    <a:pt x="3957669" y="5787355"/>
                    <a:pt x="3991626" y="5788363"/>
                    <a:pt x="4024951" y="5788869"/>
                  </a:cubicBezTo>
                  <a:cubicBezTo>
                    <a:pt x="5618511" y="5817776"/>
                    <a:pt x="7206012" y="5398558"/>
                    <a:pt x="8574372" y="4574891"/>
                  </a:cubicBezTo>
                  <a:cubicBezTo>
                    <a:pt x="8724588" y="4484380"/>
                    <a:pt x="8871902" y="4389330"/>
                    <a:pt x="9016186" y="4289983"/>
                  </a:cubicBezTo>
                  <a:lnTo>
                    <a:pt x="9017575" y="4288972"/>
                  </a:lnTo>
                  <a:lnTo>
                    <a:pt x="9053172" y="4263726"/>
                  </a:lnTo>
                  <a:lnTo>
                    <a:pt x="9064659" y="4255648"/>
                  </a:lnTo>
                  <a:cubicBezTo>
                    <a:pt x="9065165" y="4255522"/>
                    <a:pt x="9065542" y="4255143"/>
                    <a:pt x="9065795" y="4254764"/>
                  </a:cubicBezTo>
                  <a:cubicBezTo>
                    <a:pt x="9080186" y="4244917"/>
                    <a:pt x="9094576" y="4234821"/>
                    <a:pt x="9108841" y="4224596"/>
                  </a:cubicBezTo>
                  <a:cubicBezTo>
                    <a:pt x="10484775" y="3247933"/>
                    <a:pt x="11556869" y="1870358"/>
                    <a:pt x="12155463" y="286140"/>
                  </a:cubicBezTo>
                  <a:cubicBezTo>
                    <a:pt x="12159124" y="276923"/>
                    <a:pt x="12162533" y="267582"/>
                    <a:pt x="12166066" y="258241"/>
                  </a:cubicBezTo>
                  <a:cubicBezTo>
                    <a:pt x="12187274" y="201436"/>
                    <a:pt x="12207976" y="144379"/>
                    <a:pt x="12228047" y="87071"/>
                  </a:cubicBezTo>
                  <a:lnTo>
                    <a:pt x="12237514" y="59804"/>
                  </a:lnTo>
                  <a:lnTo>
                    <a:pt x="12243952" y="40995"/>
                  </a:lnTo>
                  <a:lnTo>
                    <a:pt x="12248496" y="28372"/>
                  </a:lnTo>
                  <a:cubicBezTo>
                    <a:pt x="12240796" y="28372"/>
                    <a:pt x="12232970" y="27614"/>
                    <a:pt x="12225270" y="27489"/>
                  </a:cubicBezTo>
                  <a:cubicBezTo>
                    <a:pt x="12212141" y="18652"/>
                    <a:pt x="12198888" y="8428"/>
                    <a:pt x="12185759" y="-1924"/>
                  </a:cubicBezTo>
                  <a:close/>
                </a:path>
              </a:pathLst>
            </a:custGeom>
            <a:no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9141825-7943-460F-AE5C-B764A83C2E47}"/>
                </a:ext>
              </a:extLst>
            </p:cNvPr>
            <p:cNvSpPr/>
            <p:nvPr/>
          </p:nvSpPr>
          <p:spPr>
            <a:xfrm>
              <a:off x="8991797" y="4839289"/>
              <a:ext cx="46831" cy="28023"/>
            </a:xfrm>
            <a:custGeom>
              <a:avLst/>
              <a:gdLst>
                <a:gd name="connsiteX0" fmla="*/ 38274 w 46831"/>
                <a:gd name="connsiteY0" fmla="*/ -1924 h 28023"/>
                <a:gd name="connsiteX1" fmla="*/ -479 w 46831"/>
                <a:gd name="connsiteY1" fmla="*/ 25215 h 28023"/>
                <a:gd name="connsiteX2" fmla="*/ 46353 w 46831"/>
                <a:gd name="connsiteY2" fmla="*/ 26099 h 28023"/>
                <a:gd name="connsiteX3" fmla="*/ 38274 w 46831"/>
                <a:gd name="connsiteY3" fmla="*/ -1924 h 2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831" h="28023">
                  <a:moveTo>
                    <a:pt x="38274" y="-1924"/>
                  </a:moveTo>
                  <a:cubicBezTo>
                    <a:pt x="25650" y="7291"/>
                    <a:pt x="13027" y="16253"/>
                    <a:pt x="-479" y="25215"/>
                  </a:cubicBezTo>
                  <a:lnTo>
                    <a:pt x="46353" y="26099"/>
                  </a:lnTo>
                  <a:cubicBezTo>
                    <a:pt x="43576" y="16758"/>
                    <a:pt x="41556" y="7417"/>
                    <a:pt x="38274" y="-1924"/>
                  </a:cubicBezTo>
                  <a:close/>
                </a:path>
              </a:pathLst>
            </a:custGeom>
            <a:no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A20DAC6C-B8EB-C949-0F57-78DB7E47376A}"/>
                </a:ext>
              </a:extLst>
            </p:cNvPr>
            <p:cNvSpPr/>
            <p:nvPr/>
          </p:nvSpPr>
          <p:spPr>
            <a:xfrm>
              <a:off x="3410110" y="4865294"/>
              <a:ext cx="8784649" cy="1992705"/>
            </a:xfrm>
            <a:custGeom>
              <a:avLst/>
              <a:gdLst>
                <a:gd name="connsiteX0" fmla="*/ 5060689 w 8784649"/>
                <a:gd name="connsiteY0" fmla="*/ 50208 h 1992705"/>
                <a:gd name="connsiteX1" fmla="*/ 704278 w 8784649"/>
                <a:gd name="connsiteY1" fmla="*/ 1531296 h 1992705"/>
                <a:gd name="connsiteX2" fmla="*/ 654920 w 8784649"/>
                <a:gd name="connsiteY2" fmla="*/ 1565378 h 1992705"/>
                <a:gd name="connsiteX3" fmla="*/ 469233 w 8784649"/>
                <a:gd name="connsiteY3" fmla="*/ 1698428 h 1992705"/>
                <a:gd name="connsiteX4" fmla="*/ 95332 w 8784649"/>
                <a:gd name="connsiteY4" fmla="*/ 1990781 h 1992705"/>
                <a:gd name="connsiteX5" fmla="*/ -479 w 8784649"/>
                <a:gd name="connsiteY5" fmla="*/ 1990781 h 1992705"/>
                <a:gd name="connsiteX6" fmla="*/ 552799 w 8784649"/>
                <a:gd name="connsiteY6" fmla="*/ 1562981 h 1992705"/>
                <a:gd name="connsiteX7" fmla="*/ 600009 w 8784649"/>
                <a:gd name="connsiteY7" fmla="*/ 1529653 h 1992705"/>
                <a:gd name="connsiteX8" fmla="*/ 1427968 w 8784649"/>
                <a:gd name="connsiteY8" fmla="*/ 1018791 h 1992705"/>
                <a:gd name="connsiteX9" fmla="*/ 5624571 w 8784649"/>
                <a:gd name="connsiteY9" fmla="*/ -790 h 1992705"/>
                <a:gd name="connsiteX10" fmla="*/ 5625959 w 8784649"/>
                <a:gd name="connsiteY10" fmla="*/ -790 h 1992705"/>
                <a:gd name="connsiteX11" fmla="*/ 5637194 w 8784649"/>
                <a:gd name="connsiteY11" fmla="*/ -790 h 1992705"/>
                <a:gd name="connsiteX12" fmla="*/ 5684026 w 8784649"/>
                <a:gd name="connsiteY12" fmla="*/ 94 h 1992705"/>
                <a:gd name="connsiteX13" fmla="*/ 5685414 w 8784649"/>
                <a:gd name="connsiteY13" fmla="*/ 94 h 1992705"/>
                <a:gd name="connsiteX14" fmla="*/ 5737927 w 8784649"/>
                <a:gd name="connsiteY14" fmla="*/ 1608 h 1992705"/>
                <a:gd name="connsiteX15" fmla="*/ 6259519 w 8784649"/>
                <a:gd name="connsiteY15" fmla="*/ 33039 h 1992705"/>
                <a:gd name="connsiteX16" fmla="*/ 8784170 w 8784649"/>
                <a:gd name="connsiteY16" fmla="*/ 664202 h 1992705"/>
                <a:gd name="connsiteX17" fmla="*/ 8784170 w 8784649"/>
                <a:gd name="connsiteY17" fmla="*/ 700306 h 1992705"/>
                <a:gd name="connsiteX18" fmla="*/ 5697405 w 8784649"/>
                <a:gd name="connsiteY18" fmla="*/ 40994 h 1992705"/>
                <a:gd name="connsiteX19" fmla="*/ 5696017 w 8784649"/>
                <a:gd name="connsiteY19" fmla="*/ 40994 h 1992705"/>
                <a:gd name="connsiteX20" fmla="*/ 5681879 w 8784649"/>
                <a:gd name="connsiteY20" fmla="*/ 40994 h 1992705"/>
                <a:gd name="connsiteX21" fmla="*/ 5638203 w 8784649"/>
                <a:gd name="connsiteY21" fmla="*/ 40109 h 1992705"/>
                <a:gd name="connsiteX22" fmla="*/ 5636688 w 8784649"/>
                <a:gd name="connsiteY22" fmla="*/ 40109 h 1992705"/>
                <a:gd name="connsiteX23" fmla="*/ 5579001 w 8784649"/>
                <a:gd name="connsiteY23" fmla="*/ 39351 h 1992705"/>
                <a:gd name="connsiteX24" fmla="*/ 5060689 w 8784649"/>
                <a:gd name="connsiteY24" fmla="*/ 50208 h 199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784649" h="1992705">
                  <a:moveTo>
                    <a:pt x="5060689" y="50208"/>
                  </a:moveTo>
                  <a:cubicBezTo>
                    <a:pt x="3503232" y="130241"/>
                    <a:pt x="1988946" y="650066"/>
                    <a:pt x="704278" y="1531296"/>
                  </a:cubicBezTo>
                  <a:lnTo>
                    <a:pt x="654920" y="1565378"/>
                  </a:lnTo>
                  <a:cubicBezTo>
                    <a:pt x="592473" y="1608928"/>
                    <a:pt x="530581" y="1653236"/>
                    <a:pt x="469233" y="1698428"/>
                  </a:cubicBezTo>
                  <a:cubicBezTo>
                    <a:pt x="341485" y="1792344"/>
                    <a:pt x="216855" y="1889795"/>
                    <a:pt x="95332" y="1990781"/>
                  </a:cubicBezTo>
                  <a:lnTo>
                    <a:pt x="-479" y="1990781"/>
                  </a:lnTo>
                  <a:cubicBezTo>
                    <a:pt x="177925" y="1840692"/>
                    <a:pt x="362351" y="1698049"/>
                    <a:pt x="552799" y="1562981"/>
                  </a:cubicBezTo>
                  <a:lnTo>
                    <a:pt x="600009" y="1529653"/>
                  </a:lnTo>
                  <a:cubicBezTo>
                    <a:pt x="865994" y="1343713"/>
                    <a:pt x="1142430" y="1173046"/>
                    <a:pt x="1427968" y="1018791"/>
                  </a:cubicBezTo>
                  <a:cubicBezTo>
                    <a:pt x="2713395" y="324511"/>
                    <a:pt x="4167215" y="-24520"/>
                    <a:pt x="5624571" y="-790"/>
                  </a:cubicBezTo>
                  <a:lnTo>
                    <a:pt x="5625959" y="-790"/>
                  </a:lnTo>
                  <a:lnTo>
                    <a:pt x="5637194" y="-790"/>
                  </a:lnTo>
                  <a:lnTo>
                    <a:pt x="5684026" y="94"/>
                  </a:lnTo>
                  <a:lnTo>
                    <a:pt x="5685414" y="94"/>
                  </a:lnTo>
                  <a:lnTo>
                    <a:pt x="5737927" y="1608"/>
                  </a:lnTo>
                  <a:cubicBezTo>
                    <a:pt x="5911876" y="6785"/>
                    <a:pt x="6085697" y="17260"/>
                    <a:pt x="6259519" y="33039"/>
                  </a:cubicBezTo>
                  <a:cubicBezTo>
                    <a:pt x="7128379" y="112946"/>
                    <a:pt x="7979943" y="325775"/>
                    <a:pt x="8784170" y="664202"/>
                  </a:cubicBezTo>
                  <a:lnTo>
                    <a:pt x="8784170" y="700306"/>
                  </a:lnTo>
                  <a:cubicBezTo>
                    <a:pt x="7805489" y="289545"/>
                    <a:pt x="6758517" y="65861"/>
                    <a:pt x="5697405" y="40994"/>
                  </a:cubicBezTo>
                  <a:lnTo>
                    <a:pt x="5696017" y="40994"/>
                  </a:lnTo>
                  <a:lnTo>
                    <a:pt x="5681879" y="40994"/>
                  </a:lnTo>
                  <a:lnTo>
                    <a:pt x="5638203" y="40109"/>
                  </a:lnTo>
                  <a:lnTo>
                    <a:pt x="5636688" y="40109"/>
                  </a:lnTo>
                  <a:lnTo>
                    <a:pt x="5579001" y="39351"/>
                  </a:lnTo>
                  <a:cubicBezTo>
                    <a:pt x="5406314" y="37585"/>
                    <a:pt x="5233501" y="41246"/>
                    <a:pt x="5060689" y="50208"/>
                  </a:cubicBezTo>
                  <a:close/>
                </a:path>
              </a:pathLst>
            </a:custGeom>
            <a:solidFill>
              <a:srgbClr val="B5DACC"/>
            </a:solidFill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0A815BB-81E2-C717-6AFF-4F725A43B2D6}"/>
                </a:ext>
              </a:extLst>
            </p:cNvPr>
            <p:cNvSpPr/>
            <p:nvPr/>
          </p:nvSpPr>
          <p:spPr>
            <a:xfrm>
              <a:off x="8617535" y="4960"/>
              <a:ext cx="1310653" cy="6854555"/>
            </a:xfrm>
            <a:custGeom>
              <a:avLst/>
              <a:gdLst>
                <a:gd name="connsiteX0" fmla="*/ 679391 w 1310653"/>
                <a:gd name="connsiteY0" fmla="*/ 5597879 h 6854555"/>
                <a:gd name="connsiteX1" fmla="*/ 662603 w 1310653"/>
                <a:gd name="connsiteY1" fmla="*/ 5555842 h 6854555"/>
                <a:gd name="connsiteX2" fmla="*/ 662603 w 1310653"/>
                <a:gd name="connsiteY2" fmla="*/ 5555842 h 6854555"/>
                <a:gd name="connsiteX3" fmla="*/ 464922 w 1310653"/>
                <a:gd name="connsiteY3" fmla="*/ 5000419 h 6854555"/>
                <a:gd name="connsiteX4" fmla="*/ 464291 w 1310653"/>
                <a:gd name="connsiteY4" fmla="*/ 4998527 h 6854555"/>
                <a:gd name="connsiteX5" fmla="*/ 434500 w 1310653"/>
                <a:gd name="connsiteY5" fmla="*/ 4902213 h 6854555"/>
                <a:gd name="connsiteX6" fmla="*/ 431597 w 1310653"/>
                <a:gd name="connsiteY6" fmla="*/ 4892872 h 6854555"/>
                <a:gd name="connsiteX7" fmla="*/ 422129 w 1310653"/>
                <a:gd name="connsiteY7" fmla="*/ 4861187 h 6854555"/>
                <a:gd name="connsiteX8" fmla="*/ 420741 w 1310653"/>
                <a:gd name="connsiteY8" fmla="*/ 4861187 h 6854555"/>
                <a:gd name="connsiteX9" fmla="*/ 412662 w 1310653"/>
                <a:gd name="connsiteY9" fmla="*/ 4833161 h 6854555"/>
                <a:gd name="connsiteX10" fmla="*/ 413671 w 1310653"/>
                <a:gd name="connsiteY10" fmla="*/ 4833161 h 6854555"/>
                <a:gd name="connsiteX11" fmla="*/ 397136 w 1310653"/>
                <a:gd name="connsiteY11" fmla="*/ 4776483 h 6854555"/>
                <a:gd name="connsiteX12" fmla="*/ 397136 w 1310653"/>
                <a:gd name="connsiteY12" fmla="*/ 4775601 h 6854555"/>
                <a:gd name="connsiteX13" fmla="*/ 229751 w 1310653"/>
                <a:gd name="connsiteY13" fmla="*/ 4086875 h 6854555"/>
                <a:gd name="connsiteX14" fmla="*/ 227731 w 1310653"/>
                <a:gd name="connsiteY14" fmla="*/ 747266 h 6854555"/>
                <a:gd name="connsiteX15" fmla="*/ 414429 w 1310653"/>
                <a:gd name="connsiteY15" fmla="*/ -1924 h 6854555"/>
                <a:gd name="connsiteX16" fmla="*/ 343487 w 1310653"/>
                <a:gd name="connsiteY16" fmla="*/ -1924 h 6854555"/>
                <a:gd name="connsiteX17" fmla="*/ 253483 w 1310653"/>
                <a:gd name="connsiteY17" fmla="*/ 4469487 h 6854555"/>
                <a:gd name="connsiteX18" fmla="*/ 361537 w 1310653"/>
                <a:gd name="connsiteY18" fmla="*/ 4860808 h 6854555"/>
                <a:gd name="connsiteX19" fmla="*/ 363810 w 1310653"/>
                <a:gd name="connsiteY19" fmla="*/ 4868254 h 6854555"/>
                <a:gd name="connsiteX20" fmla="*/ 374034 w 1310653"/>
                <a:gd name="connsiteY20" fmla="*/ 4901707 h 6854555"/>
                <a:gd name="connsiteX21" fmla="*/ 382239 w 1310653"/>
                <a:gd name="connsiteY21" fmla="*/ 4928341 h 6854555"/>
                <a:gd name="connsiteX22" fmla="*/ 1253244 w 1310653"/>
                <a:gd name="connsiteY22" fmla="*/ 6852632 h 6854555"/>
                <a:gd name="connsiteX23" fmla="*/ 1310175 w 1310653"/>
                <a:gd name="connsiteY23" fmla="*/ 6852632 h 6854555"/>
                <a:gd name="connsiteX24" fmla="*/ 679391 w 1310653"/>
                <a:gd name="connsiteY24" fmla="*/ 5597879 h 685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0653" h="6854555">
                  <a:moveTo>
                    <a:pt x="679391" y="5597879"/>
                  </a:moveTo>
                  <a:cubicBezTo>
                    <a:pt x="673711" y="5583869"/>
                    <a:pt x="668156" y="5569855"/>
                    <a:pt x="662603" y="5555842"/>
                  </a:cubicBezTo>
                  <a:lnTo>
                    <a:pt x="662603" y="5555842"/>
                  </a:lnTo>
                  <a:cubicBezTo>
                    <a:pt x="590270" y="5372805"/>
                    <a:pt x="524377" y="5187623"/>
                    <a:pt x="464922" y="5000419"/>
                  </a:cubicBezTo>
                  <a:cubicBezTo>
                    <a:pt x="464796" y="4999790"/>
                    <a:pt x="464543" y="4999158"/>
                    <a:pt x="464291" y="4998527"/>
                  </a:cubicBezTo>
                  <a:cubicBezTo>
                    <a:pt x="454193" y="4966463"/>
                    <a:pt x="444094" y="4934400"/>
                    <a:pt x="434500" y="4902213"/>
                  </a:cubicBezTo>
                  <a:cubicBezTo>
                    <a:pt x="433491" y="4899057"/>
                    <a:pt x="432480" y="4896027"/>
                    <a:pt x="431597" y="4892872"/>
                  </a:cubicBezTo>
                  <a:cubicBezTo>
                    <a:pt x="428441" y="4882267"/>
                    <a:pt x="425159" y="4871789"/>
                    <a:pt x="422129" y="4861187"/>
                  </a:cubicBezTo>
                  <a:lnTo>
                    <a:pt x="420741" y="4861187"/>
                  </a:lnTo>
                  <a:cubicBezTo>
                    <a:pt x="417964" y="4851846"/>
                    <a:pt x="415312" y="4842502"/>
                    <a:pt x="412662" y="4833161"/>
                  </a:cubicBezTo>
                  <a:lnTo>
                    <a:pt x="413671" y="4833161"/>
                  </a:lnTo>
                  <a:cubicBezTo>
                    <a:pt x="407991" y="4814352"/>
                    <a:pt x="402563" y="4795291"/>
                    <a:pt x="397136" y="4776483"/>
                  </a:cubicBezTo>
                  <a:cubicBezTo>
                    <a:pt x="397136" y="4776230"/>
                    <a:pt x="397136" y="4775854"/>
                    <a:pt x="397136" y="4775601"/>
                  </a:cubicBezTo>
                  <a:cubicBezTo>
                    <a:pt x="331873" y="4548383"/>
                    <a:pt x="276079" y="4318763"/>
                    <a:pt x="229751" y="4086875"/>
                  </a:cubicBezTo>
                  <a:cubicBezTo>
                    <a:pt x="8591" y="2984738"/>
                    <a:pt x="7835" y="1849656"/>
                    <a:pt x="227731" y="747266"/>
                  </a:cubicBezTo>
                  <a:cubicBezTo>
                    <a:pt x="278224" y="494801"/>
                    <a:pt x="340457" y="245114"/>
                    <a:pt x="414429" y="-1924"/>
                  </a:cubicBezTo>
                  <a:lnTo>
                    <a:pt x="343487" y="-1924"/>
                  </a:lnTo>
                  <a:cubicBezTo>
                    <a:pt x="-82295" y="1454168"/>
                    <a:pt x="-113350" y="2997361"/>
                    <a:pt x="253483" y="4469487"/>
                  </a:cubicBezTo>
                  <a:cubicBezTo>
                    <a:pt x="286429" y="4600894"/>
                    <a:pt x="322532" y="4731420"/>
                    <a:pt x="361537" y="4860808"/>
                  </a:cubicBezTo>
                  <a:cubicBezTo>
                    <a:pt x="361537" y="4863332"/>
                    <a:pt x="362927" y="4865730"/>
                    <a:pt x="363810" y="4868254"/>
                  </a:cubicBezTo>
                  <a:cubicBezTo>
                    <a:pt x="367092" y="4879490"/>
                    <a:pt x="370501" y="4890597"/>
                    <a:pt x="374034" y="4901707"/>
                  </a:cubicBezTo>
                  <a:cubicBezTo>
                    <a:pt x="376686" y="4910669"/>
                    <a:pt x="379463" y="4919505"/>
                    <a:pt x="382239" y="4928341"/>
                  </a:cubicBezTo>
                  <a:cubicBezTo>
                    <a:pt x="592291" y="5603179"/>
                    <a:pt x="884898" y="6249493"/>
                    <a:pt x="1253244" y="6852632"/>
                  </a:cubicBezTo>
                  <a:lnTo>
                    <a:pt x="1310175" y="6852632"/>
                  </a:lnTo>
                  <a:cubicBezTo>
                    <a:pt x="1065284" y="6452725"/>
                    <a:pt x="854349" y="6033002"/>
                    <a:pt x="679391" y="5597879"/>
                  </a:cubicBezTo>
                  <a:close/>
                </a:path>
              </a:pathLst>
            </a:custGeom>
            <a:solidFill>
              <a:srgbClr val="B5DACC"/>
            </a:solidFill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A1349553-367A-2E6F-8462-1D37FD253D02}"/>
                </a:ext>
              </a:extLst>
            </p:cNvPr>
            <p:cNvSpPr/>
            <p:nvPr/>
          </p:nvSpPr>
          <p:spPr>
            <a:xfrm>
              <a:off x="9030549" y="4838279"/>
              <a:ext cx="9467" cy="28023"/>
            </a:xfrm>
            <a:custGeom>
              <a:avLst/>
              <a:gdLst>
                <a:gd name="connsiteX0" fmla="*/ 530 w 9467"/>
                <a:gd name="connsiteY0" fmla="*/ -1924 h 28023"/>
                <a:gd name="connsiteX1" fmla="*/ -479 w 9467"/>
                <a:gd name="connsiteY1" fmla="*/ -1924 h 28023"/>
                <a:gd name="connsiteX2" fmla="*/ 7600 w 9467"/>
                <a:gd name="connsiteY2" fmla="*/ 26099 h 28023"/>
                <a:gd name="connsiteX3" fmla="*/ 8988 w 9467"/>
                <a:gd name="connsiteY3" fmla="*/ 26099 h 28023"/>
                <a:gd name="connsiteX4" fmla="*/ 530 w 9467"/>
                <a:gd name="connsiteY4" fmla="*/ -1924 h 2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7" h="28023">
                  <a:moveTo>
                    <a:pt x="530" y="-1924"/>
                  </a:moveTo>
                  <a:lnTo>
                    <a:pt x="-479" y="-1924"/>
                  </a:lnTo>
                  <a:cubicBezTo>
                    <a:pt x="2171" y="7417"/>
                    <a:pt x="4823" y="16758"/>
                    <a:pt x="7600" y="26099"/>
                  </a:cubicBezTo>
                  <a:lnTo>
                    <a:pt x="8988" y="26099"/>
                  </a:lnTo>
                  <a:cubicBezTo>
                    <a:pt x="6085" y="17643"/>
                    <a:pt x="2803" y="8049"/>
                    <a:pt x="530" y="-1924"/>
                  </a:cubicBezTo>
                  <a:close/>
                </a:path>
              </a:pathLst>
            </a:custGeom>
            <a:no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4F0C3B0B-D175-97F9-E62E-4EE47018B3E0}"/>
                </a:ext>
              </a:extLst>
            </p:cNvPr>
            <p:cNvSpPr/>
            <p:nvPr/>
          </p:nvSpPr>
          <p:spPr>
            <a:xfrm>
              <a:off x="8617535" y="4330"/>
              <a:ext cx="1310653" cy="6854554"/>
            </a:xfrm>
            <a:custGeom>
              <a:avLst/>
              <a:gdLst>
                <a:gd name="connsiteX0" fmla="*/ 679391 w 1310653"/>
                <a:gd name="connsiteY0" fmla="*/ 5598509 h 6854554"/>
                <a:gd name="connsiteX1" fmla="*/ 662603 w 1310653"/>
                <a:gd name="connsiteY1" fmla="*/ 5556472 h 6854554"/>
                <a:gd name="connsiteX2" fmla="*/ 662603 w 1310653"/>
                <a:gd name="connsiteY2" fmla="*/ 5556472 h 6854554"/>
                <a:gd name="connsiteX3" fmla="*/ 464922 w 1310653"/>
                <a:gd name="connsiteY3" fmla="*/ 5001049 h 6854554"/>
                <a:gd name="connsiteX4" fmla="*/ 464291 w 1310653"/>
                <a:gd name="connsiteY4" fmla="*/ 4999157 h 6854554"/>
                <a:gd name="connsiteX5" fmla="*/ 434500 w 1310653"/>
                <a:gd name="connsiteY5" fmla="*/ 4902843 h 6854554"/>
                <a:gd name="connsiteX6" fmla="*/ 431597 w 1310653"/>
                <a:gd name="connsiteY6" fmla="*/ 4893502 h 6854554"/>
                <a:gd name="connsiteX7" fmla="*/ 422129 w 1310653"/>
                <a:gd name="connsiteY7" fmla="*/ 4861817 h 6854554"/>
                <a:gd name="connsiteX8" fmla="*/ 413671 w 1310653"/>
                <a:gd name="connsiteY8" fmla="*/ 4833162 h 6854554"/>
                <a:gd name="connsiteX9" fmla="*/ 397136 w 1310653"/>
                <a:gd name="connsiteY9" fmla="*/ 4776484 h 6854554"/>
                <a:gd name="connsiteX10" fmla="*/ 397136 w 1310653"/>
                <a:gd name="connsiteY10" fmla="*/ 4775600 h 6854554"/>
                <a:gd name="connsiteX11" fmla="*/ 229751 w 1310653"/>
                <a:gd name="connsiteY11" fmla="*/ 4086874 h 6854554"/>
                <a:gd name="connsiteX12" fmla="*/ 227731 w 1310653"/>
                <a:gd name="connsiteY12" fmla="*/ 747266 h 6854554"/>
                <a:gd name="connsiteX13" fmla="*/ 414429 w 1310653"/>
                <a:gd name="connsiteY13" fmla="*/ -1924 h 6854554"/>
                <a:gd name="connsiteX14" fmla="*/ 343487 w 1310653"/>
                <a:gd name="connsiteY14" fmla="*/ -1924 h 6854554"/>
                <a:gd name="connsiteX15" fmla="*/ 253483 w 1310653"/>
                <a:gd name="connsiteY15" fmla="*/ 4469486 h 6854554"/>
                <a:gd name="connsiteX16" fmla="*/ 361537 w 1310653"/>
                <a:gd name="connsiteY16" fmla="*/ 4860807 h 6854554"/>
                <a:gd name="connsiteX17" fmla="*/ 363810 w 1310653"/>
                <a:gd name="connsiteY17" fmla="*/ 4868255 h 6854554"/>
                <a:gd name="connsiteX18" fmla="*/ 374034 w 1310653"/>
                <a:gd name="connsiteY18" fmla="*/ 4901706 h 6854554"/>
                <a:gd name="connsiteX19" fmla="*/ 382239 w 1310653"/>
                <a:gd name="connsiteY19" fmla="*/ 4928339 h 6854554"/>
                <a:gd name="connsiteX20" fmla="*/ 1253244 w 1310653"/>
                <a:gd name="connsiteY20" fmla="*/ 6852631 h 6854554"/>
                <a:gd name="connsiteX21" fmla="*/ 1310175 w 1310653"/>
                <a:gd name="connsiteY21" fmla="*/ 6852631 h 6854554"/>
                <a:gd name="connsiteX22" fmla="*/ 679391 w 1310653"/>
                <a:gd name="connsiteY22" fmla="*/ 5598509 h 685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10653" h="6854554">
                  <a:moveTo>
                    <a:pt x="679391" y="5598509"/>
                  </a:moveTo>
                  <a:cubicBezTo>
                    <a:pt x="673711" y="5584499"/>
                    <a:pt x="668156" y="5570486"/>
                    <a:pt x="662603" y="5556472"/>
                  </a:cubicBezTo>
                  <a:lnTo>
                    <a:pt x="662603" y="5556472"/>
                  </a:lnTo>
                  <a:cubicBezTo>
                    <a:pt x="590270" y="5373435"/>
                    <a:pt x="524377" y="5188253"/>
                    <a:pt x="464922" y="5001049"/>
                  </a:cubicBezTo>
                  <a:cubicBezTo>
                    <a:pt x="464796" y="5000421"/>
                    <a:pt x="464543" y="4999789"/>
                    <a:pt x="464291" y="4999157"/>
                  </a:cubicBezTo>
                  <a:cubicBezTo>
                    <a:pt x="454193" y="4967093"/>
                    <a:pt x="444094" y="4935030"/>
                    <a:pt x="434500" y="4902843"/>
                  </a:cubicBezTo>
                  <a:cubicBezTo>
                    <a:pt x="433491" y="4899687"/>
                    <a:pt x="432480" y="4896658"/>
                    <a:pt x="431597" y="4893502"/>
                  </a:cubicBezTo>
                  <a:cubicBezTo>
                    <a:pt x="428441" y="4882897"/>
                    <a:pt x="425159" y="4872419"/>
                    <a:pt x="422129" y="4861817"/>
                  </a:cubicBezTo>
                  <a:cubicBezTo>
                    <a:pt x="419100" y="4851213"/>
                    <a:pt x="416449" y="4842756"/>
                    <a:pt x="413671" y="4833162"/>
                  </a:cubicBezTo>
                  <a:cubicBezTo>
                    <a:pt x="407991" y="4814354"/>
                    <a:pt x="402563" y="4795293"/>
                    <a:pt x="397136" y="4776484"/>
                  </a:cubicBezTo>
                  <a:cubicBezTo>
                    <a:pt x="397136" y="4776231"/>
                    <a:pt x="397136" y="4775852"/>
                    <a:pt x="397136" y="4775600"/>
                  </a:cubicBezTo>
                  <a:cubicBezTo>
                    <a:pt x="331873" y="4548381"/>
                    <a:pt x="276079" y="4318765"/>
                    <a:pt x="229751" y="4086874"/>
                  </a:cubicBezTo>
                  <a:cubicBezTo>
                    <a:pt x="8591" y="2984737"/>
                    <a:pt x="7835" y="1849654"/>
                    <a:pt x="227731" y="747266"/>
                  </a:cubicBezTo>
                  <a:cubicBezTo>
                    <a:pt x="278224" y="494801"/>
                    <a:pt x="340457" y="245112"/>
                    <a:pt x="414429" y="-1924"/>
                  </a:cubicBezTo>
                  <a:lnTo>
                    <a:pt x="343487" y="-1924"/>
                  </a:lnTo>
                  <a:cubicBezTo>
                    <a:pt x="-82295" y="1454295"/>
                    <a:pt x="-113350" y="2997360"/>
                    <a:pt x="253483" y="4469486"/>
                  </a:cubicBezTo>
                  <a:cubicBezTo>
                    <a:pt x="286429" y="4600893"/>
                    <a:pt x="322532" y="4731418"/>
                    <a:pt x="361537" y="4860807"/>
                  </a:cubicBezTo>
                  <a:cubicBezTo>
                    <a:pt x="361537" y="4863331"/>
                    <a:pt x="362927" y="4865728"/>
                    <a:pt x="363810" y="4868255"/>
                  </a:cubicBezTo>
                  <a:cubicBezTo>
                    <a:pt x="367092" y="4879489"/>
                    <a:pt x="370501" y="4890596"/>
                    <a:pt x="374034" y="4901706"/>
                  </a:cubicBezTo>
                  <a:cubicBezTo>
                    <a:pt x="376686" y="4910668"/>
                    <a:pt x="379463" y="4919503"/>
                    <a:pt x="382239" y="4928339"/>
                  </a:cubicBezTo>
                  <a:cubicBezTo>
                    <a:pt x="592291" y="5603181"/>
                    <a:pt x="884898" y="6249491"/>
                    <a:pt x="1253244" y="6852631"/>
                  </a:cubicBezTo>
                  <a:lnTo>
                    <a:pt x="1310175" y="6852631"/>
                  </a:lnTo>
                  <a:cubicBezTo>
                    <a:pt x="1065284" y="6452850"/>
                    <a:pt x="854349" y="6033379"/>
                    <a:pt x="679391" y="5598509"/>
                  </a:cubicBezTo>
                  <a:close/>
                </a:path>
              </a:pathLst>
            </a:custGeom>
            <a:no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019F5014-AA56-ECA6-D298-1E24205A8E55}"/>
                </a:ext>
              </a:extLst>
            </p:cNvPr>
            <p:cNvSpPr/>
            <p:nvPr/>
          </p:nvSpPr>
          <p:spPr>
            <a:xfrm>
              <a:off x="12158970" y="640793"/>
              <a:ext cx="50493" cy="30801"/>
            </a:xfrm>
            <a:custGeom>
              <a:avLst/>
              <a:gdLst>
                <a:gd name="connsiteX0" fmla="*/ 9747 w 50493"/>
                <a:gd name="connsiteY0" fmla="*/ -1924 h 30801"/>
                <a:gd name="connsiteX1" fmla="*/ -479 w 50493"/>
                <a:gd name="connsiteY1" fmla="*/ 27614 h 30801"/>
                <a:gd name="connsiteX2" fmla="*/ 50014 w 50493"/>
                <a:gd name="connsiteY2" fmla="*/ 28878 h 30801"/>
                <a:gd name="connsiteX3" fmla="*/ 9747 w 50493"/>
                <a:gd name="connsiteY3" fmla="*/ -1924 h 3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93" h="30801">
                  <a:moveTo>
                    <a:pt x="9747" y="-1924"/>
                  </a:moveTo>
                  <a:cubicBezTo>
                    <a:pt x="6464" y="7923"/>
                    <a:pt x="3056" y="17769"/>
                    <a:pt x="-479" y="27614"/>
                  </a:cubicBezTo>
                  <a:cubicBezTo>
                    <a:pt x="16185" y="27614"/>
                    <a:pt x="32847" y="27614"/>
                    <a:pt x="50014" y="28878"/>
                  </a:cubicBezTo>
                  <a:cubicBezTo>
                    <a:pt x="36129" y="18652"/>
                    <a:pt x="22875" y="8428"/>
                    <a:pt x="9747" y="-1924"/>
                  </a:cubicBezTo>
                  <a:close/>
                </a:path>
              </a:pathLst>
            </a:custGeom>
            <a:no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36FE07DE-EE8A-5C5F-A076-56399220594F}"/>
                </a:ext>
              </a:extLst>
            </p:cNvPr>
            <p:cNvSpPr/>
            <p:nvPr/>
          </p:nvSpPr>
          <p:spPr>
            <a:xfrm>
              <a:off x="11488928" y="3192"/>
              <a:ext cx="764842" cy="728362"/>
            </a:xfrm>
            <a:custGeom>
              <a:avLst/>
              <a:gdLst>
                <a:gd name="connsiteX0" fmla="*/ 738108 w 764842"/>
                <a:gd name="connsiteY0" fmla="*/ 680111 h 728362"/>
                <a:gd name="connsiteX1" fmla="*/ 719426 w 764842"/>
                <a:gd name="connsiteY1" fmla="*/ 666099 h 728362"/>
                <a:gd name="connsiteX2" fmla="*/ 679662 w 764842"/>
                <a:gd name="connsiteY2" fmla="*/ 635298 h 728362"/>
                <a:gd name="connsiteX3" fmla="*/ 649619 w 764842"/>
                <a:gd name="connsiteY3" fmla="*/ 611441 h 728362"/>
                <a:gd name="connsiteX4" fmla="*/ 63899 w 764842"/>
                <a:gd name="connsiteY4" fmla="*/ -1924 h 728362"/>
                <a:gd name="connsiteX5" fmla="*/ -479 w 764842"/>
                <a:gd name="connsiteY5" fmla="*/ -1924 h 728362"/>
                <a:gd name="connsiteX6" fmla="*/ 549264 w 764842"/>
                <a:gd name="connsiteY6" fmla="*/ 591369 h 728362"/>
                <a:gd name="connsiteX7" fmla="*/ 640404 w 764842"/>
                <a:gd name="connsiteY7" fmla="*/ 664837 h 728362"/>
                <a:gd name="connsiteX8" fmla="*/ 649619 w 764842"/>
                <a:gd name="connsiteY8" fmla="*/ 672032 h 728362"/>
                <a:gd name="connsiteX9" fmla="*/ 663378 w 764842"/>
                <a:gd name="connsiteY9" fmla="*/ 682635 h 728362"/>
                <a:gd name="connsiteX10" fmla="*/ 684206 w 764842"/>
                <a:gd name="connsiteY10" fmla="*/ 698414 h 728362"/>
                <a:gd name="connsiteX11" fmla="*/ 722076 w 764842"/>
                <a:gd name="connsiteY11" fmla="*/ 726439 h 728362"/>
                <a:gd name="connsiteX12" fmla="*/ 731543 w 764842"/>
                <a:gd name="connsiteY12" fmla="*/ 699172 h 728362"/>
                <a:gd name="connsiteX13" fmla="*/ 764364 w 764842"/>
                <a:gd name="connsiteY13" fmla="*/ 700055 h 72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4842" h="728362">
                  <a:moveTo>
                    <a:pt x="738108" y="680111"/>
                  </a:moveTo>
                  <a:lnTo>
                    <a:pt x="719426" y="666099"/>
                  </a:lnTo>
                  <a:cubicBezTo>
                    <a:pt x="706044" y="655874"/>
                    <a:pt x="692791" y="645650"/>
                    <a:pt x="679662" y="635298"/>
                  </a:cubicBezTo>
                  <a:cubicBezTo>
                    <a:pt x="669563" y="627471"/>
                    <a:pt x="659592" y="619519"/>
                    <a:pt x="649619" y="611441"/>
                  </a:cubicBezTo>
                  <a:cubicBezTo>
                    <a:pt x="428459" y="433452"/>
                    <a:pt x="231536" y="227188"/>
                    <a:pt x="63899" y="-1924"/>
                  </a:cubicBezTo>
                  <a:lnTo>
                    <a:pt x="-479" y="-1924"/>
                  </a:lnTo>
                  <a:cubicBezTo>
                    <a:pt x="157564" y="217847"/>
                    <a:pt x="342243" y="417043"/>
                    <a:pt x="549264" y="591369"/>
                  </a:cubicBezTo>
                  <a:cubicBezTo>
                    <a:pt x="579181" y="616616"/>
                    <a:pt x="609602" y="641105"/>
                    <a:pt x="640404" y="664837"/>
                  </a:cubicBezTo>
                  <a:lnTo>
                    <a:pt x="649619" y="672032"/>
                  </a:lnTo>
                  <a:lnTo>
                    <a:pt x="663378" y="682635"/>
                  </a:lnTo>
                  <a:cubicBezTo>
                    <a:pt x="670195" y="687937"/>
                    <a:pt x="677138" y="693113"/>
                    <a:pt x="684206" y="698414"/>
                  </a:cubicBezTo>
                  <a:cubicBezTo>
                    <a:pt x="696830" y="707881"/>
                    <a:pt x="709453" y="717223"/>
                    <a:pt x="722076" y="726439"/>
                  </a:cubicBezTo>
                  <a:lnTo>
                    <a:pt x="731543" y="699172"/>
                  </a:lnTo>
                  <a:cubicBezTo>
                    <a:pt x="742526" y="699172"/>
                    <a:pt x="753381" y="699172"/>
                    <a:pt x="764364" y="700055"/>
                  </a:cubicBezTo>
                  <a:close/>
                </a:path>
              </a:pathLst>
            </a:custGeom>
            <a:solidFill>
              <a:srgbClr val="B5DACC"/>
            </a:solidFill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4A4A905F-3B4B-1E83-1CD3-7D1F1EEA0679}"/>
                </a:ext>
              </a:extLst>
            </p:cNvPr>
            <p:cNvSpPr/>
            <p:nvPr/>
          </p:nvSpPr>
          <p:spPr>
            <a:xfrm>
              <a:off x="8843085" y="670603"/>
              <a:ext cx="3410812" cy="6187269"/>
            </a:xfrm>
            <a:custGeom>
              <a:avLst/>
              <a:gdLst>
                <a:gd name="connsiteX0" fmla="*/ 3383951 w 3410812"/>
                <a:gd name="connsiteY0" fmla="*/ 12700 h 6187269"/>
                <a:gd name="connsiteX1" fmla="*/ 3410333 w 3410812"/>
                <a:gd name="connsiteY1" fmla="*/ 32393 h 6187269"/>
                <a:gd name="connsiteX2" fmla="*/ 3377513 w 3410812"/>
                <a:gd name="connsiteY2" fmla="*/ 31509 h 6187269"/>
                <a:gd name="connsiteX3" fmla="*/ 3330050 w 3410812"/>
                <a:gd name="connsiteY3" fmla="*/ 30752 h 6187269"/>
                <a:gd name="connsiteX4" fmla="*/ 3303794 w 3410812"/>
                <a:gd name="connsiteY4" fmla="*/ 30752 h 6187269"/>
                <a:gd name="connsiteX5" fmla="*/ 3295588 w 3410812"/>
                <a:gd name="connsiteY5" fmla="*/ 30752 h 6187269"/>
                <a:gd name="connsiteX6" fmla="*/ 3136788 w 3410812"/>
                <a:gd name="connsiteY6" fmla="*/ 35044 h 6187269"/>
                <a:gd name="connsiteX7" fmla="*/ 68706 w 3410812"/>
                <a:gd name="connsiteY7" fmla="*/ 3457333 h 6187269"/>
                <a:gd name="connsiteX8" fmla="*/ 171206 w 3410812"/>
                <a:gd name="connsiteY8" fmla="*/ 4108441 h 6187269"/>
                <a:gd name="connsiteX9" fmla="*/ 171206 w 3410812"/>
                <a:gd name="connsiteY9" fmla="*/ 4109326 h 6187269"/>
                <a:gd name="connsiteX10" fmla="*/ 186733 w 3410812"/>
                <a:gd name="connsiteY10" fmla="*/ 4166636 h 6187269"/>
                <a:gd name="connsiteX11" fmla="*/ 194812 w 3410812"/>
                <a:gd name="connsiteY11" fmla="*/ 4194659 h 6187269"/>
                <a:gd name="connsiteX12" fmla="*/ 203523 w 3410812"/>
                <a:gd name="connsiteY12" fmla="*/ 4223946 h 6187269"/>
                <a:gd name="connsiteX13" fmla="*/ 204532 w 3410812"/>
                <a:gd name="connsiteY13" fmla="*/ 4227228 h 6187269"/>
                <a:gd name="connsiteX14" fmla="*/ 207182 w 3410812"/>
                <a:gd name="connsiteY14" fmla="*/ 4235559 h 6187269"/>
                <a:gd name="connsiteX15" fmla="*/ 238363 w 3410812"/>
                <a:gd name="connsiteY15" fmla="*/ 4331999 h 6187269"/>
                <a:gd name="connsiteX16" fmla="*/ 238993 w 3410812"/>
                <a:gd name="connsiteY16" fmla="*/ 4333894 h 6187269"/>
                <a:gd name="connsiteX17" fmla="*/ 1345801 w 3410812"/>
                <a:gd name="connsiteY17" fmla="*/ 5866609 h 6187269"/>
                <a:gd name="connsiteX18" fmla="*/ 1766281 w 3410812"/>
                <a:gd name="connsiteY18" fmla="*/ 6136872 h 6187269"/>
                <a:gd name="connsiteX19" fmla="*/ 1860955 w 3410812"/>
                <a:gd name="connsiteY19" fmla="*/ 6185346 h 6187269"/>
                <a:gd name="connsiteX20" fmla="*/ 1811094 w 3410812"/>
                <a:gd name="connsiteY20" fmla="*/ 6185346 h 6187269"/>
                <a:gd name="connsiteX21" fmla="*/ 1294297 w 3410812"/>
                <a:gd name="connsiteY21" fmla="*/ 5863706 h 6187269"/>
                <a:gd name="connsiteX22" fmla="*/ 930116 w 3410812"/>
                <a:gd name="connsiteY22" fmla="*/ 5541813 h 6187269"/>
                <a:gd name="connsiteX23" fmla="*/ 436800 w 3410812"/>
                <a:gd name="connsiteY23" fmla="*/ 4890073 h 6187269"/>
                <a:gd name="connsiteX24" fmla="*/ 436800 w 3410812"/>
                <a:gd name="connsiteY24" fmla="*/ 4890073 h 6187269"/>
                <a:gd name="connsiteX25" fmla="*/ 157574 w 3410812"/>
                <a:gd name="connsiteY25" fmla="*/ 4260426 h 6187269"/>
                <a:gd name="connsiteX26" fmla="*/ 149495 w 3410812"/>
                <a:gd name="connsiteY26" fmla="*/ 4235180 h 6187269"/>
                <a:gd name="connsiteX27" fmla="*/ 138892 w 3410812"/>
                <a:gd name="connsiteY27" fmla="*/ 4200971 h 6187269"/>
                <a:gd name="connsiteX28" fmla="*/ 136871 w 3410812"/>
                <a:gd name="connsiteY28" fmla="*/ 4194280 h 6187269"/>
                <a:gd name="connsiteX29" fmla="*/ 3695 w 3410812"/>
                <a:gd name="connsiteY29" fmla="*/ 3420474 h 6187269"/>
                <a:gd name="connsiteX30" fmla="*/ 3095384 w 3410812"/>
                <a:gd name="connsiteY30" fmla="*/ 2223 h 6187269"/>
                <a:gd name="connsiteX31" fmla="*/ 3285742 w 3410812"/>
                <a:gd name="connsiteY31" fmla="*/ -1817 h 6187269"/>
                <a:gd name="connsiteX32" fmla="*/ 3314776 w 3410812"/>
                <a:gd name="connsiteY32" fmla="*/ -1817 h 6187269"/>
                <a:gd name="connsiteX33" fmla="*/ 3365269 w 3410812"/>
                <a:gd name="connsiteY33" fmla="*/ -555 h 6187269"/>
                <a:gd name="connsiteX34" fmla="*/ 3388495 w 3410812"/>
                <a:gd name="connsiteY34" fmla="*/ 330 h 618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10812" h="6187269">
                  <a:moveTo>
                    <a:pt x="3383951" y="12700"/>
                  </a:moveTo>
                  <a:lnTo>
                    <a:pt x="3410333" y="32393"/>
                  </a:lnTo>
                  <a:cubicBezTo>
                    <a:pt x="3399351" y="32393"/>
                    <a:pt x="3388495" y="31635"/>
                    <a:pt x="3377513" y="31509"/>
                  </a:cubicBezTo>
                  <a:cubicBezTo>
                    <a:pt x="3361734" y="31509"/>
                    <a:pt x="3345955" y="30752"/>
                    <a:pt x="3330050" y="30752"/>
                  </a:cubicBezTo>
                  <a:cubicBezTo>
                    <a:pt x="3321340" y="30752"/>
                    <a:pt x="3312503" y="30752"/>
                    <a:pt x="3303794" y="30752"/>
                  </a:cubicBezTo>
                  <a:lnTo>
                    <a:pt x="3295588" y="30752"/>
                  </a:lnTo>
                  <a:cubicBezTo>
                    <a:pt x="3242698" y="30752"/>
                    <a:pt x="3189679" y="32140"/>
                    <a:pt x="3136788" y="35044"/>
                  </a:cubicBezTo>
                  <a:cubicBezTo>
                    <a:pt x="1344537" y="132874"/>
                    <a:pt x="-29125" y="1665083"/>
                    <a:pt x="68706" y="3457333"/>
                  </a:cubicBezTo>
                  <a:cubicBezTo>
                    <a:pt x="80697" y="3677232"/>
                    <a:pt x="115033" y="3895489"/>
                    <a:pt x="171206" y="4108441"/>
                  </a:cubicBezTo>
                  <a:cubicBezTo>
                    <a:pt x="171206" y="4108694"/>
                    <a:pt x="171206" y="4109073"/>
                    <a:pt x="171206" y="4109326"/>
                  </a:cubicBezTo>
                  <a:cubicBezTo>
                    <a:pt x="176130" y="4128514"/>
                    <a:pt x="181432" y="4147196"/>
                    <a:pt x="186733" y="4166636"/>
                  </a:cubicBezTo>
                  <a:cubicBezTo>
                    <a:pt x="189385" y="4175977"/>
                    <a:pt x="192035" y="4185318"/>
                    <a:pt x="194812" y="4194659"/>
                  </a:cubicBezTo>
                  <a:lnTo>
                    <a:pt x="203523" y="4223946"/>
                  </a:lnTo>
                  <a:lnTo>
                    <a:pt x="204532" y="4227228"/>
                  </a:lnTo>
                  <a:cubicBezTo>
                    <a:pt x="205415" y="4230005"/>
                    <a:pt x="206173" y="4232782"/>
                    <a:pt x="207182" y="4235559"/>
                  </a:cubicBezTo>
                  <a:cubicBezTo>
                    <a:pt x="217029" y="4267875"/>
                    <a:pt x="227506" y="4300062"/>
                    <a:pt x="238363" y="4331999"/>
                  </a:cubicBezTo>
                  <a:cubicBezTo>
                    <a:pt x="238614" y="4332631"/>
                    <a:pt x="238867" y="4333262"/>
                    <a:pt x="238993" y="4333894"/>
                  </a:cubicBezTo>
                  <a:cubicBezTo>
                    <a:pt x="448035" y="4943093"/>
                    <a:pt x="833295" y="5476552"/>
                    <a:pt x="1345801" y="5866609"/>
                  </a:cubicBezTo>
                  <a:cubicBezTo>
                    <a:pt x="1478471" y="5967848"/>
                    <a:pt x="1619093" y="6058229"/>
                    <a:pt x="1766281" y="6136872"/>
                  </a:cubicBezTo>
                  <a:cubicBezTo>
                    <a:pt x="1797586" y="6153662"/>
                    <a:pt x="1829144" y="6169820"/>
                    <a:pt x="1860955" y="6185346"/>
                  </a:cubicBezTo>
                  <a:lnTo>
                    <a:pt x="1811094" y="6185346"/>
                  </a:lnTo>
                  <a:cubicBezTo>
                    <a:pt x="1629445" y="6093954"/>
                    <a:pt x="1456507" y="5986277"/>
                    <a:pt x="1294297" y="5863706"/>
                  </a:cubicBezTo>
                  <a:cubicBezTo>
                    <a:pt x="1165288" y="5765370"/>
                    <a:pt x="1043473" y="5657820"/>
                    <a:pt x="930116" y="5541813"/>
                  </a:cubicBezTo>
                  <a:cubicBezTo>
                    <a:pt x="738747" y="5346279"/>
                    <a:pt x="573004" y="5127264"/>
                    <a:pt x="436800" y="4890073"/>
                  </a:cubicBezTo>
                  <a:lnTo>
                    <a:pt x="436800" y="4890073"/>
                  </a:lnTo>
                  <a:cubicBezTo>
                    <a:pt x="322054" y="4690501"/>
                    <a:pt x="228390" y="4479441"/>
                    <a:pt x="157574" y="4260426"/>
                  </a:cubicBezTo>
                  <a:cubicBezTo>
                    <a:pt x="154795" y="4251969"/>
                    <a:pt x="152019" y="4243383"/>
                    <a:pt x="149495" y="4235180"/>
                  </a:cubicBezTo>
                  <a:cubicBezTo>
                    <a:pt x="145833" y="4223820"/>
                    <a:pt x="142299" y="4212457"/>
                    <a:pt x="138892" y="4200971"/>
                  </a:cubicBezTo>
                  <a:cubicBezTo>
                    <a:pt x="138133" y="4198826"/>
                    <a:pt x="137502" y="4196552"/>
                    <a:pt x="136871" y="4194280"/>
                  </a:cubicBezTo>
                  <a:cubicBezTo>
                    <a:pt x="61006" y="3942700"/>
                    <a:pt x="16319" y="3682912"/>
                    <a:pt x="3695" y="3420474"/>
                  </a:cubicBezTo>
                  <a:cubicBezTo>
                    <a:pt x="-86561" y="1622797"/>
                    <a:pt x="1297706" y="92354"/>
                    <a:pt x="3095384" y="2223"/>
                  </a:cubicBezTo>
                  <a:cubicBezTo>
                    <a:pt x="3158753" y="-1059"/>
                    <a:pt x="3222247" y="-2321"/>
                    <a:pt x="3285742" y="-1817"/>
                  </a:cubicBezTo>
                  <a:lnTo>
                    <a:pt x="3314776" y="-1817"/>
                  </a:lnTo>
                  <a:cubicBezTo>
                    <a:pt x="3331438" y="-1817"/>
                    <a:pt x="3348102" y="-1817"/>
                    <a:pt x="3365269" y="-555"/>
                  </a:cubicBezTo>
                  <a:cubicBezTo>
                    <a:pt x="3372969" y="-555"/>
                    <a:pt x="3380795" y="-555"/>
                    <a:pt x="3388495" y="330"/>
                  </a:cubicBezTo>
                  <a:close/>
                </a:path>
              </a:pathLst>
            </a:custGeom>
            <a:solidFill>
              <a:srgbClr val="B5DACC"/>
            </a:solidFill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AC8BCAEA-413F-DA34-F459-8494060D65D0}"/>
                </a:ext>
              </a:extLst>
            </p:cNvPr>
            <p:cNvSpPr/>
            <p:nvPr/>
          </p:nvSpPr>
          <p:spPr>
            <a:xfrm>
              <a:off x="8843085" y="670603"/>
              <a:ext cx="3410812" cy="6187269"/>
            </a:xfrm>
            <a:custGeom>
              <a:avLst/>
              <a:gdLst>
                <a:gd name="connsiteX0" fmla="*/ 3383951 w 3410812"/>
                <a:gd name="connsiteY0" fmla="*/ 12700 h 6187269"/>
                <a:gd name="connsiteX1" fmla="*/ 3410333 w 3410812"/>
                <a:gd name="connsiteY1" fmla="*/ 32393 h 6187269"/>
                <a:gd name="connsiteX2" fmla="*/ 3377513 w 3410812"/>
                <a:gd name="connsiteY2" fmla="*/ 31509 h 6187269"/>
                <a:gd name="connsiteX3" fmla="*/ 3330050 w 3410812"/>
                <a:gd name="connsiteY3" fmla="*/ 30752 h 6187269"/>
                <a:gd name="connsiteX4" fmla="*/ 3303794 w 3410812"/>
                <a:gd name="connsiteY4" fmla="*/ 30752 h 6187269"/>
                <a:gd name="connsiteX5" fmla="*/ 3295588 w 3410812"/>
                <a:gd name="connsiteY5" fmla="*/ 30752 h 6187269"/>
                <a:gd name="connsiteX6" fmla="*/ 3136788 w 3410812"/>
                <a:gd name="connsiteY6" fmla="*/ 35044 h 6187269"/>
                <a:gd name="connsiteX7" fmla="*/ 68706 w 3410812"/>
                <a:gd name="connsiteY7" fmla="*/ 3457333 h 6187269"/>
                <a:gd name="connsiteX8" fmla="*/ 171206 w 3410812"/>
                <a:gd name="connsiteY8" fmla="*/ 4108441 h 6187269"/>
                <a:gd name="connsiteX9" fmla="*/ 171206 w 3410812"/>
                <a:gd name="connsiteY9" fmla="*/ 4109326 h 6187269"/>
                <a:gd name="connsiteX10" fmla="*/ 186733 w 3410812"/>
                <a:gd name="connsiteY10" fmla="*/ 4166636 h 6187269"/>
                <a:gd name="connsiteX11" fmla="*/ 194812 w 3410812"/>
                <a:gd name="connsiteY11" fmla="*/ 4194659 h 6187269"/>
                <a:gd name="connsiteX12" fmla="*/ 203523 w 3410812"/>
                <a:gd name="connsiteY12" fmla="*/ 4223946 h 6187269"/>
                <a:gd name="connsiteX13" fmla="*/ 204532 w 3410812"/>
                <a:gd name="connsiteY13" fmla="*/ 4227228 h 6187269"/>
                <a:gd name="connsiteX14" fmla="*/ 207182 w 3410812"/>
                <a:gd name="connsiteY14" fmla="*/ 4235559 h 6187269"/>
                <a:gd name="connsiteX15" fmla="*/ 238363 w 3410812"/>
                <a:gd name="connsiteY15" fmla="*/ 4331999 h 6187269"/>
                <a:gd name="connsiteX16" fmla="*/ 238993 w 3410812"/>
                <a:gd name="connsiteY16" fmla="*/ 4333894 h 6187269"/>
                <a:gd name="connsiteX17" fmla="*/ 1345801 w 3410812"/>
                <a:gd name="connsiteY17" fmla="*/ 5866609 h 6187269"/>
                <a:gd name="connsiteX18" fmla="*/ 1766281 w 3410812"/>
                <a:gd name="connsiteY18" fmla="*/ 6136872 h 6187269"/>
                <a:gd name="connsiteX19" fmla="*/ 1860955 w 3410812"/>
                <a:gd name="connsiteY19" fmla="*/ 6185346 h 6187269"/>
                <a:gd name="connsiteX20" fmla="*/ 1811094 w 3410812"/>
                <a:gd name="connsiteY20" fmla="*/ 6185346 h 6187269"/>
                <a:gd name="connsiteX21" fmla="*/ 1294297 w 3410812"/>
                <a:gd name="connsiteY21" fmla="*/ 5863706 h 6187269"/>
                <a:gd name="connsiteX22" fmla="*/ 930116 w 3410812"/>
                <a:gd name="connsiteY22" fmla="*/ 5541813 h 6187269"/>
                <a:gd name="connsiteX23" fmla="*/ 436800 w 3410812"/>
                <a:gd name="connsiteY23" fmla="*/ 4890073 h 6187269"/>
                <a:gd name="connsiteX24" fmla="*/ 436800 w 3410812"/>
                <a:gd name="connsiteY24" fmla="*/ 4890073 h 6187269"/>
                <a:gd name="connsiteX25" fmla="*/ 157574 w 3410812"/>
                <a:gd name="connsiteY25" fmla="*/ 4260426 h 6187269"/>
                <a:gd name="connsiteX26" fmla="*/ 149495 w 3410812"/>
                <a:gd name="connsiteY26" fmla="*/ 4235180 h 6187269"/>
                <a:gd name="connsiteX27" fmla="*/ 138892 w 3410812"/>
                <a:gd name="connsiteY27" fmla="*/ 4200971 h 6187269"/>
                <a:gd name="connsiteX28" fmla="*/ 136871 w 3410812"/>
                <a:gd name="connsiteY28" fmla="*/ 4194280 h 6187269"/>
                <a:gd name="connsiteX29" fmla="*/ 3695 w 3410812"/>
                <a:gd name="connsiteY29" fmla="*/ 3420474 h 6187269"/>
                <a:gd name="connsiteX30" fmla="*/ 3095384 w 3410812"/>
                <a:gd name="connsiteY30" fmla="*/ 2223 h 6187269"/>
                <a:gd name="connsiteX31" fmla="*/ 3285742 w 3410812"/>
                <a:gd name="connsiteY31" fmla="*/ -1817 h 6187269"/>
                <a:gd name="connsiteX32" fmla="*/ 3314776 w 3410812"/>
                <a:gd name="connsiteY32" fmla="*/ -1817 h 6187269"/>
                <a:gd name="connsiteX33" fmla="*/ 3365269 w 3410812"/>
                <a:gd name="connsiteY33" fmla="*/ -555 h 6187269"/>
                <a:gd name="connsiteX34" fmla="*/ 3388495 w 3410812"/>
                <a:gd name="connsiteY34" fmla="*/ 330 h 618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10812" h="6187269">
                  <a:moveTo>
                    <a:pt x="3383951" y="12700"/>
                  </a:moveTo>
                  <a:lnTo>
                    <a:pt x="3410333" y="32393"/>
                  </a:lnTo>
                  <a:cubicBezTo>
                    <a:pt x="3399351" y="32393"/>
                    <a:pt x="3388495" y="31635"/>
                    <a:pt x="3377513" y="31509"/>
                  </a:cubicBezTo>
                  <a:cubicBezTo>
                    <a:pt x="3361734" y="31509"/>
                    <a:pt x="3345955" y="30752"/>
                    <a:pt x="3330050" y="30752"/>
                  </a:cubicBezTo>
                  <a:cubicBezTo>
                    <a:pt x="3321340" y="30752"/>
                    <a:pt x="3312503" y="30752"/>
                    <a:pt x="3303794" y="30752"/>
                  </a:cubicBezTo>
                  <a:lnTo>
                    <a:pt x="3295588" y="30752"/>
                  </a:lnTo>
                  <a:cubicBezTo>
                    <a:pt x="3242698" y="30752"/>
                    <a:pt x="3189679" y="32140"/>
                    <a:pt x="3136788" y="35044"/>
                  </a:cubicBezTo>
                  <a:cubicBezTo>
                    <a:pt x="1344537" y="132874"/>
                    <a:pt x="-29125" y="1665083"/>
                    <a:pt x="68706" y="3457333"/>
                  </a:cubicBezTo>
                  <a:cubicBezTo>
                    <a:pt x="80697" y="3677232"/>
                    <a:pt x="115033" y="3895489"/>
                    <a:pt x="171206" y="4108441"/>
                  </a:cubicBezTo>
                  <a:cubicBezTo>
                    <a:pt x="171206" y="4108694"/>
                    <a:pt x="171206" y="4109073"/>
                    <a:pt x="171206" y="4109326"/>
                  </a:cubicBezTo>
                  <a:cubicBezTo>
                    <a:pt x="176130" y="4128514"/>
                    <a:pt x="181432" y="4147196"/>
                    <a:pt x="186733" y="4166636"/>
                  </a:cubicBezTo>
                  <a:cubicBezTo>
                    <a:pt x="189385" y="4175977"/>
                    <a:pt x="192035" y="4185318"/>
                    <a:pt x="194812" y="4194659"/>
                  </a:cubicBezTo>
                  <a:lnTo>
                    <a:pt x="203523" y="4223946"/>
                  </a:lnTo>
                  <a:lnTo>
                    <a:pt x="204532" y="4227228"/>
                  </a:lnTo>
                  <a:cubicBezTo>
                    <a:pt x="205415" y="4230005"/>
                    <a:pt x="206173" y="4232782"/>
                    <a:pt x="207182" y="4235559"/>
                  </a:cubicBezTo>
                  <a:cubicBezTo>
                    <a:pt x="217029" y="4267875"/>
                    <a:pt x="227506" y="4300062"/>
                    <a:pt x="238363" y="4331999"/>
                  </a:cubicBezTo>
                  <a:cubicBezTo>
                    <a:pt x="238614" y="4332631"/>
                    <a:pt x="238867" y="4333262"/>
                    <a:pt x="238993" y="4333894"/>
                  </a:cubicBezTo>
                  <a:cubicBezTo>
                    <a:pt x="448035" y="4943093"/>
                    <a:pt x="833295" y="5476552"/>
                    <a:pt x="1345801" y="5866609"/>
                  </a:cubicBezTo>
                  <a:cubicBezTo>
                    <a:pt x="1478471" y="5967848"/>
                    <a:pt x="1619093" y="6058229"/>
                    <a:pt x="1766281" y="6136872"/>
                  </a:cubicBezTo>
                  <a:cubicBezTo>
                    <a:pt x="1797586" y="6153662"/>
                    <a:pt x="1829144" y="6169820"/>
                    <a:pt x="1860955" y="6185346"/>
                  </a:cubicBezTo>
                  <a:lnTo>
                    <a:pt x="1811094" y="6185346"/>
                  </a:lnTo>
                  <a:cubicBezTo>
                    <a:pt x="1629445" y="6093954"/>
                    <a:pt x="1456507" y="5986277"/>
                    <a:pt x="1294297" y="5863706"/>
                  </a:cubicBezTo>
                  <a:cubicBezTo>
                    <a:pt x="1165288" y="5765370"/>
                    <a:pt x="1043473" y="5657820"/>
                    <a:pt x="930116" y="5541813"/>
                  </a:cubicBezTo>
                  <a:cubicBezTo>
                    <a:pt x="738747" y="5346279"/>
                    <a:pt x="573004" y="5127264"/>
                    <a:pt x="436800" y="4890073"/>
                  </a:cubicBezTo>
                  <a:lnTo>
                    <a:pt x="436800" y="4890073"/>
                  </a:lnTo>
                  <a:cubicBezTo>
                    <a:pt x="322054" y="4690501"/>
                    <a:pt x="228390" y="4479441"/>
                    <a:pt x="157574" y="4260426"/>
                  </a:cubicBezTo>
                  <a:cubicBezTo>
                    <a:pt x="154795" y="4251969"/>
                    <a:pt x="152019" y="4243383"/>
                    <a:pt x="149495" y="4235180"/>
                  </a:cubicBezTo>
                  <a:cubicBezTo>
                    <a:pt x="145833" y="4223820"/>
                    <a:pt x="142299" y="4212457"/>
                    <a:pt x="138892" y="4200971"/>
                  </a:cubicBezTo>
                  <a:cubicBezTo>
                    <a:pt x="138133" y="4198826"/>
                    <a:pt x="137502" y="4196552"/>
                    <a:pt x="136871" y="4194280"/>
                  </a:cubicBezTo>
                  <a:cubicBezTo>
                    <a:pt x="61006" y="3942700"/>
                    <a:pt x="16319" y="3682912"/>
                    <a:pt x="3695" y="3420474"/>
                  </a:cubicBezTo>
                  <a:cubicBezTo>
                    <a:pt x="-86561" y="1622797"/>
                    <a:pt x="1297706" y="92354"/>
                    <a:pt x="3095384" y="2223"/>
                  </a:cubicBezTo>
                  <a:cubicBezTo>
                    <a:pt x="3158753" y="-1059"/>
                    <a:pt x="3222247" y="-2321"/>
                    <a:pt x="3285742" y="-1817"/>
                  </a:cubicBezTo>
                  <a:lnTo>
                    <a:pt x="3314776" y="-1817"/>
                  </a:lnTo>
                  <a:cubicBezTo>
                    <a:pt x="3331438" y="-1817"/>
                    <a:pt x="3348102" y="-1817"/>
                    <a:pt x="3365269" y="-555"/>
                  </a:cubicBezTo>
                  <a:cubicBezTo>
                    <a:pt x="3372969" y="-555"/>
                    <a:pt x="3380795" y="-555"/>
                    <a:pt x="3388495" y="330"/>
                  </a:cubicBezTo>
                  <a:close/>
                </a:path>
              </a:pathLst>
            </a:custGeom>
            <a:no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5792D0-593A-8142-8D86-0189A50E4627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75769" y="1935332"/>
            <a:ext cx="6841339" cy="2393823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Anna esitykselle kuvaava otsikko,</a:t>
            </a:r>
            <a:br>
              <a:rPr lang="fi-FI" dirty="0"/>
            </a:br>
            <a:r>
              <a:rPr lang="fi-FI" dirty="0"/>
              <a:t>pituus 2–3 riviä 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6B8FF1-3B5A-FC41-9706-02FBBA165F0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1296790" y="4500000"/>
            <a:ext cx="4053600" cy="761113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100" b="1" cap="all" spc="1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Sukunimi, nimike </a:t>
            </a:r>
            <a:br>
              <a:rPr lang="fi-FI" dirty="0"/>
            </a:br>
            <a:r>
              <a:rPr lang="fi-FI" dirty="0"/>
              <a:t>tilaisuuden </a:t>
            </a:r>
            <a:r>
              <a:rPr lang="fi-FI" dirty="0" err="1"/>
              <a:t>nimu</a:t>
            </a:r>
            <a:br>
              <a:rPr lang="fi-FI" dirty="0"/>
            </a:br>
            <a:r>
              <a:rPr lang="fi-FI" dirty="0" err="1"/>
              <a:t>pp.kk.vvvv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46659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824">
          <p15:clr>
            <a:srgbClr val="FBAE40"/>
          </p15:clr>
        </p15:guide>
        <p15:guide id="2" pos="513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ltion yhteiset osaamis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1151690" y="478799"/>
            <a:ext cx="411845" cy="365125"/>
          </a:xfrm>
        </p:spPr>
        <p:txBody>
          <a:bodyPr lIns="0" tIns="0" rIns="0" bIns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object 14">
            <a:extLst>
              <a:ext uri="{FF2B5EF4-FFF2-40B4-BE49-F238E27FC236}">
                <a16:creationId xmlns:a16="http://schemas.microsoft.com/office/drawing/2014/main" id="{8FD9BFF9-05DF-2CE6-2942-896DA08B46C4}"/>
              </a:ext>
            </a:extLst>
          </p:cNvPr>
          <p:cNvSpPr txBox="1"/>
          <p:nvPr userDrawn="1"/>
        </p:nvSpPr>
        <p:spPr>
          <a:xfrm>
            <a:off x="8349915" y="6403732"/>
            <a:ext cx="3177451" cy="130726"/>
          </a:xfrm>
          <a:prstGeom prst="rect">
            <a:avLst/>
          </a:prstGeom>
        </p:spPr>
        <p:txBody>
          <a:bodyPr vert="horz" wrap="square" lIns="0" tIns="4621" rIns="0" bIns="0" rtlCol="0">
            <a:spAutoFit/>
          </a:bodyPr>
          <a:lstStyle/>
          <a:p>
            <a:pPr marL="7701" algn="r">
              <a:spcBef>
                <a:spcPts val="36"/>
              </a:spcBef>
            </a:pPr>
            <a:r>
              <a:rPr sz="819" spc="27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Tarvittava </a:t>
            </a:r>
            <a:r>
              <a:rPr sz="819" spc="49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osaaminen</a:t>
            </a:r>
            <a:r>
              <a:rPr sz="819" spc="3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819" spc="30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valtiolla</a:t>
            </a:r>
            <a:r>
              <a:rPr sz="819" spc="3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819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ja</a:t>
            </a:r>
            <a:r>
              <a:rPr sz="819" spc="3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819" spc="45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miten</a:t>
            </a:r>
            <a:r>
              <a:rPr sz="819" spc="3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819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sitä</a:t>
            </a:r>
            <a:r>
              <a:rPr sz="819" spc="3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819" spc="36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rakennamme</a:t>
            </a:r>
            <a:endParaRPr sz="819" dirty="0">
              <a:latin typeface="Myriad Pro" panose="020B0503030403020204" pitchFamily="34" charset="0"/>
              <a:cs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265AA2F-157A-0DD8-0409-DD7309DB1F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711" y="449749"/>
            <a:ext cx="5742160" cy="215034"/>
          </a:xfrm>
        </p:spPr>
        <p:txBody>
          <a:bodyPr/>
          <a:lstStyle>
            <a:lvl1pPr>
              <a:defRPr sz="1330" b="0">
                <a:solidFill>
                  <a:schemeClr val="tx2"/>
                </a:solidFill>
                <a:latin typeface="Myriad Pro" panose="020B0503030403020204" pitchFamily="34" charset="0"/>
              </a:defRPr>
            </a:lvl1pPr>
          </a:lstStyle>
          <a:p>
            <a:r>
              <a:rPr lang="fi-FI" noProof="0" dirty="0"/>
              <a:t>Otsikon pituus korkeintaan kaksi riviä</a:t>
            </a:r>
          </a:p>
        </p:txBody>
      </p:sp>
    </p:spTree>
    <p:extLst>
      <p:ext uri="{BB962C8B-B14F-4D97-AF65-F5344CB8AC3E}">
        <p14:creationId xmlns:p14="http://schemas.microsoft.com/office/powerpoint/2010/main" val="235677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, sini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38DBB-6272-944F-B9E8-7AE4F2161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161" y="720000"/>
            <a:ext cx="8718722" cy="1080000"/>
          </a:xfrm>
        </p:spPr>
        <p:txBody>
          <a:bodyPr anchor="ctr" anchorCtr="0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Tekstisivu, yksipalstainen</a:t>
            </a:r>
            <a:br>
              <a:rPr lang="fi-FI" noProof="0" dirty="0"/>
            </a:br>
            <a:r>
              <a:rPr lang="fi-FI" noProof="0" dirty="0"/>
              <a:t>Otsikon pituus korkeintaan kaksi riviä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28FCC-7C53-BF4F-8644-0DFBEBB49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160" y="1944000"/>
            <a:ext cx="8718723" cy="3797921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ED0AC-77B1-6248-B697-D536E229D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5B5D7-9D97-47C1-8640-A953DE2B52F5}" type="datetime1">
              <a:rPr lang="fi-FI" noProof="0" smtClean="0"/>
              <a:t>12.5.2025</a:t>
            </a:fld>
            <a:endParaRPr lang="fi-FI" noProof="0" dirty="0"/>
          </a:p>
        </p:txBody>
      </p:sp>
      <p:pic>
        <p:nvPicPr>
          <p:cNvPr id="27" name="Kuva 26">
            <a:extLst>
              <a:ext uri="{FF2B5EF4-FFF2-40B4-BE49-F238E27FC236}">
                <a16:creationId xmlns:a16="http://schemas.microsoft.com/office/drawing/2014/main" id="{FF1DD1D5-0CD4-6C77-E75F-A4520D537E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523" r="1158"/>
          <a:stretch/>
        </p:blipFill>
        <p:spPr>
          <a:xfrm>
            <a:off x="9298513" y="-7938"/>
            <a:ext cx="2893488" cy="687387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E77145-678E-1A85-79AF-E43B5BFDA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3424" y="6358650"/>
            <a:ext cx="411845" cy="365125"/>
          </a:xfrm>
          <a:prstGeom prst="rect">
            <a:avLst/>
          </a:prstGeom>
        </p:spPr>
        <p:txBody>
          <a:bodyPr/>
          <a:lstStyle/>
          <a:p>
            <a:fld id="{7CD1C137-87C0-4E4B-8573-EDFCC21A7E6F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11305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,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Kuva 38">
            <a:extLst>
              <a:ext uri="{FF2B5EF4-FFF2-40B4-BE49-F238E27FC236}">
                <a16:creationId xmlns:a16="http://schemas.microsoft.com/office/drawing/2014/main" id="{BE60F421-FC09-57C4-AC92-DC7E0936B1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070" b="1227"/>
          <a:stretch/>
        </p:blipFill>
        <p:spPr>
          <a:xfrm>
            <a:off x="9024183" y="-15875"/>
            <a:ext cx="3167818" cy="6873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538DBB-6272-944F-B9E8-7AE4F2161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161" y="720000"/>
            <a:ext cx="8708211" cy="1080000"/>
          </a:xfrm>
        </p:spPr>
        <p:txBody>
          <a:bodyPr anchor="ctr" anchorCtr="0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Tekstisivu, yksipalstainen</a:t>
            </a:r>
            <a:br>
              <a:rPr lang="fi-FI" noProof="0" dirty="0"/>
            </a:br>
            <a:r>
              <a:rPr lang="fi-FI" noProof="0" dirty="0"/>
              <a:t>Otsikon pituus korkeintaan kaksi riviä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28FCC-7C53-BF4F-8644-0DFBEBB49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161" y="1944000"/>
            <a:ext cx="8708211" cy="379792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ED0AC-77B1-6248-B697-D536E229D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0992-CE3D-41E6-AAD4-2CB2EB0C45AF}" type="datetime1">
              <a:rPr lang="fi-FI" smtClean="0"/>
              <a:t>12.5.2025</a:t>
            </a:fld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53423-DD7F-7D9A-B651-59D4359D5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3424" y="6358650"/>
            <a:ext cx="411845" cy="365125"/>
          </a:xfrm>
          <a:prstGeom prst="rect">
            <a:avLst/>
          </a:prstGeom>
        </p:spPr>
        <p:txBody>
          <a:bodyPr/>
          <a:lstStyle/>
          <a:p>
            <a:fld id="{7CD1C137-87C0-4E4B-8573-EDFCC21A7E6F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89899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läotsikko,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15E4E07F-07AA-F9F5-501A-0E3707F8D3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070"/>
          <a:stretch/>
        </p:blipFill>
        <p:spPr>
          <a:xfrm>
            <a:off x="9024183" y="-15876"/>
            <a:ext cx="3167818" cy="695928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F7CCE-4D83-C34D-B208-4372EFF092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3275" y="783798"/>
            <a:ext cx="8214601" cy="323850"/>
          </a:xfrm>
        </p:spPr>
        <p:txBody>
          <a:bodyPr lIns="14400" tIns="0" anchor="b" anchorCtr="0">
            <a:normAutofit/>
          </a:bodyPr>
          <a:lstStyle>
            <a:lvl1pPr marL="0" indent="0">
              <a:buNone/>
              <a:defRPr sz="1350" b="0" cap="all" spc="8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Lyhyt yläotsikko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91F3F-1F58-0546-839E-69C27C4A8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1061813"/>
            <a:ext cx="8225487" cy="878160"/>
          </a:xfrm>
        </p:spPr>
        <p:txBody>
          <a:bodyPr anchor="ctr" anchorCtr="0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Tekstisivu, yksipalstainen, yläotsikolla</a:t>
            </a:r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81432-FB30-E843-8B2C-F0322E34C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162" y="1944000"/>
            <a:ext cx="8865866" cy="3586716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315986-3F82-3848-9C2B-5A384D489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A52E-4200-47A4-9F03-9E6270B490C6}" type="datetime1">
              <a:rPr lang="fi-FI" noProof="0" smtClean="0"/>
              <a:t>12.5.2025</a:t>
            </a:fld>
            <a:endParaRPr lang="fi-FI" noProof="0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E11B2C48-2E52-A4B4-ABB7-2F7375D8F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3424" y="6358650"/>
            <a:ext cx="411845" cy="365125"/>
          </a:xfrm>
          <a:prstGeom prst="rect">
            <a:avLst/>
          </a:prstGeom>
        </p:spPr>
        <p:txBody>
          <a:bodyPr/>
          <a:lstStyle/>
          <a:p>
            <a:fld id="{7CD1C137-87C0-4E4B-8573-EDFCC21A7E6F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233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palstaa tai sisältö ja 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EC171-29DD-C147-9204-BD985F50A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161" y="720000"/>
            <a:ext cx="10574564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Tekstisivu, kaksipalstainen</a:t>
            </a:r>
            <a:br>
              <a:rPr lang="fi-FI" noProof="0" dirty="0"/>
            </a:br>
            <a:r>
              <a:rPr lang="fi-FI" noProof="0" dirty="0"/>
              <a:t>Otsikon pituus korkeintaan kaksi riviä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B7E06-6098-814C-8AA5-987824D56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4161" y="1944000"/>
            <a:ext cx="4850039" cy="37814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61FE6-A0AB-9C4E-B3A8-9D5D0D29EC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8686" y="1944000"/>
            <a:ext cx="4850039" cy="37814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76867-393E-DE42-9581-1934918B6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5FD7-BB1E-4A48-A036-D1BB33BD613A}" type="datetime1">
              <a:rPr lang="fi-FI" noProof="0" smtClean="0"/>
              <a:t>12.5.2025</a:t>
            </a:fld>
            <a:endParaRPr lang="fi-FI" noProof="0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A3D3749-329C-99E4-C386-F2E265BD4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3424" y="6358650"/>
            <a:ext cx="411845" cy="365125"/>
          </a:xfrm>
          <a:prstGeom prst="rect">
            <a:avLst/>
          </a:prstGeom>
        </p:spPr>
        <p:txBody>
          <a:bodyPr/>
          <a:lstStyle/>
          <a:p>
            <a:fld id="{7CD1C137-87C0-4E4B-8573-EDFCC21A7E6F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83346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770A5FA-958D-0D46-A4D3-0A15521599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161" y="720000"/>
            <a:ext cx="10574564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Tekstisivu, vertailu</a:t>
            </a:r>
            <a:br>
              <a:rPr lang="fi-FI" noProof="0" dirty="0"/>
            </a:br>
            <a:r>
              <a:rPr lang="fi-FI" noProof="0" dirty="0"/>
              <a:t>Otsikon pituus korkeintaan kaksi riviä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7EC9C-47A9-7A4B-8807-FC4BDFB41F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3276" y="1980000"/>
            <a:ext cx="5194300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Pieni otsikko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6D33E1-7441-654F-8A20-7750069A51B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03275" y="2550733"/>
            <a:ext cx="5216525" cy="32436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12FD6D-AD6F-274D-9961-DA062F63274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1980000"/>
            <a:ext cx="521652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Pieni otsikko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09BFCB3-417E-4345-B485-F5ABA7563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2550733"/>
            <a:ext cx="5216525" cy="32436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94406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770A5FA-958D-0D46-A4D3-0A15521599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161" y="720000"/>
            <a:ext cx="5183415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Tekstisivu kuvalla,</a:t>
            </a:r>
            <a:br>
              <a:rPr lang="fi-FI" noProof="0" dirty="0"/>
            </a:br>
            <a:r>
              <a:rPr lang="fi-FI" noProof="0" dirty="0"/>
              <a:t>lyhyt otsikko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6D33E1-7441-654F-8A20-7750069A51B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12420" y="1944415"/>
            <a:ext cx="4462408" cy="38499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sp>
        <p:nvSpPr>
          <p:cNvPr id="7" name="Kuvan paikkamerkki 19">
            <a:extLst>
              <a:ext uri="{FF2B5EF4-FFF2-40B4-BE49-F238E27FC236}">
                <a16:creationId xmlns:a16="http://schemas.microsoft.com/office/drawing/2014/main" id="{0D327B08-75C3-EA4D-6C54-B40C5BBD45F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3461" y="-21262"/>
            <a:ext cx="6086310" cy="6889896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6310" h="6866965">
                <a:moveTo>
                  <a:pt x="655475" y="4483"/>
                </a:moveTo>
                <a:lnTo>
                  <a:pt x="6086309" y="0"/>
                </a:lnTo>
                <a:cubicBezTo>
                  <a:pt x="6086309" y="2288988"/>
                  <a:pt x="6086310" y="4577977"/>
                  <a:pt x="6086310" y="6866965"/>
                </a:cubicBezTo>
                <a:lnTo>
                  <a:pt x="655475" y="6862483"/>
                </a:lnTo>
                <a:cubicBezTo>
                  <a:pt x="198241" y="5584022"/>
                  <a:pt x="-1047" y="4542725"/>
                  <a:pt x="5" y="3409885"/>
                </a:cubicBezTo>
                <a:cubicBezTo>
                  <a:pt x="1057" y="2277045"/>
                  <a:pt x="220670" y="999399"/>
                  <a:pt x="655475" y="4483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163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, sinivihreä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B64713-1922-554E-9087-40B12698E1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859" y="-27384"/>
            <a:ext cx="12237719" cy="68980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E1236C-831E-C54D-AB26-AC3B3AA44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6681" y="2158614"/>
            <a:ext cx="7378639" cy="2160000"/>
          </a:xfrm>
        </p:spPr>
        <p:txBody>
          <a:bodyPr anchor="ctr" anchorCtr="0">
            <a:normAutofit/>
          </a:bodyPr>
          <a:lstStyle>
            <a:lvl1pPr algn="ctr">
              <a:defRPr sz="42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Väliotsikko,</a:t>
            </a:r>
            <a:br>
              <a:rPr lang="fi-FI" dirty="0"/>
            </a:br>
            <a:r>
              <a:rPr lang="fi-FI" dirty="0"/>
              <a:t>korkeintaan kaksi riviä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067607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, harma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F843D9-84CC-8E43-A1E6-4BC6088984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11876" y="-33643"/>
            <a:ext cx="12240090" cy="688018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92975A7-6CAF-0742-9FBC-767EF649D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6680" y="2158614"/>
            <a:ext cx="7378639" cy="2160000"/>
          </a:xfrm>
        </p:spPr>
        <p:txBody>
          <a:bodyPr anchor="ctr" anchorCtr="0">
            <a:normAutofit/>
          </a:bodyPr>
          <a:lstStyle>
            <a:lvl1pPr algn="ctr"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Väliotsikko, </a:t>
            </a:r>
            <a:br>
              <a:rPr lang="fi-FI" noProof="0" dirty="0"/>
            </a:br>
            <a:r>
              <a:rPr lang="fi-FI" noProof="0" dirty="0"/>
              <a:t>korkeintaan kaksi riviä</a:t>
            </a:r>
          </a:p>
        </p:txBody>
      </p:sp>
    </p:spTree>
    <p:extLst>
      <p:ext uri="{BB962C8B-B14F-4D97-AF65-F5344CB8AC3E}">
        <p14:creationId xmlns:p14="http://schemas.microsoft.com/office/powerpoint/2010/main" val="531794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vihreä + kuv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92975A7-6CAF-0742-9FBC-767EF649D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600" y="1332000"/>
            <a:ext cx="4195086" cy="2353096"/>
          </a:xfrm>
        </p:spPr>
        <p:txBody>
          <a:bodyPr anchor="t" anchorCtr="0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Väliotsikko esityksen jäsentämiseen</a:t>
            </a:r>
            <a:br>
              <a:rPr lang="fi-FI" noProof="0" dirty="0"/>
            </a:br>
            <a:endParaRPr lang="fi-FI" noProof="0" dirty="0"/>
          </a:p>
        </p:txBody>
      </p:sp>
      <p:sp>
        <p:nvSpPr>
          <p:cNvPr id="4" name="Kuvan paikkamerkki 19">
            <a:extLst>
              <a:ext uri="{FF2B5EF4-FFF2-40B4-BE49-F238E27FC236}">
                <a16:creationId xmlns:a16="http://schemas.microsoft.com/office/drawing/2014/main" id="{259075D9-4242-8029-EB2F-7C5944DB91B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3461" y="-21262"/>
            <a:ext cx="6086310" cy="6889896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6310" h="6866965">
                <a:moveTo>
                  <a:pt x="655475" y="4483"/>
                </a:moveTo>
                <a:lnTo>
                  <a:pt x="6086309" y="0"/>
                </a:lnTo>
                <a:cubicBezTo>
                  <a:pt x="6086309" y="2288988"/>
                  <a:pt x="6086310" y="4577977"/>
                  <a:pt x="6086310" y="6866965"/>
                </a:cubicBezTo>
                <a:lnTo>
                  <a:pt x="655475" y="6862483"/>
                </a:lnTo>
                <a:cubicBezTo>
                  <a:pt x="198241" y="5584022"/>
                  <a:pt x="-1047" y="4542725"/>
                  <a:pt x="5" y="3409885"/>
                </a:cubicBezTo>
                <a:cubicBezTo>
                  <a:pt x="1057" y="2277045"/>
                  <a:pt x="220670" y="999399"/>
                  <a:pt x="655475" y="4483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8029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Kansi, sinivihreä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484D5C40-B351-929D-8EBA-583F28EF4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800" y="828000"/>
            <a:ext cx="2973600" cy="6411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5792D0-593A-8142-8D86-0189A50E4627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75769" y="1935332"/>
            <a:ext cx="6841339" cy="2393823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Anna esitykselle kuvaava otsikko,</a:t>
            </a:r>
            <a:br>
              <a:rPr lang="fi-FI" dirty="0"/>
            </a:br>
            <a:r>
              <a:rPr lang="fi-FI" dirty="0"/>
              <a:t>pituus 2–3 riviä 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6B8FF1-3B5A-FC41-9706-02FBBA165F0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1296790" y="4500000"/>
            <a:ext cx="4053600" cy="761113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100" b="1" cap="all" spc="1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Sukunimi, nimike </a:t>
            </a:r>
            <a:br>
              <a:rPr lang="fi-FI" dirty="0"/>
            </a:br>
            <a:r>
              <a:rPr lang="fi-FI" dirty="0"/>
              <a:t>tilaisuuden </a:t>
            </a:r>
            <a:r>
              <a:rPr lang="fi-FI" dirty="0" err="1"/>
              <a:t>nimu</a:t>
            </a:r>
            <a:br>
              <a:rPr lang="fi-FI" dirty="0"/>
            </a:br>
            <a:r>
              <a:rPr lang="fi-FI" dirty="0" err="1"/>
              <a:t>pp.kk.vvvv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015102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824">
          <p15:clr>
            <a:srgbClr val="FBAE40"/>
          </p15:clr>
        </p15:guide>
        <p15:guide id="2" pos="513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harmaa + kuv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92975A7-6CAF-0742-9FBC-767EF649D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600" y="1332000"/>
            <a:ext cx="4195086" cy="2353096"/>
          </a:xfrm>
        </p:spPr>
        <p:txBody>
          <a:bodyPr anchor="t" anchorCtr="0">
            <a:normAutofit/>
          </a:bodyPr>
          <a:lstStyle>
            <a:lvl1pPr algn="l"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Väliotsikko esityksen jäsentämiseen</a:t>
            </a:r>
            <a:br>
              <a:rPr lang="fi-FI" noProof="0" dirty="0"/>
            </a:br>
            <a:endParaRPr lang="fi-FI" noProof="0" dirty="0"/>
          </a:p>
        </p:txBody>
      </p:sp>
      <p:sp>
        <p:nvSpPr>
          <p:cNvPr id="4" name="Kuvan paikkamerkki 19">
            <a:extLst>
              <a:ext uri="{FF2B5EF4-FFF2-40B4-BE49-F238E27FC236}">
                <a16:creationId xmlns:a16="http://schemas.microsoft.com/office/drawing/2014/main" id="{259075D9-4242-8029-EB2F-7C5944DB91B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3461" y="-21262"/>
            <a:ext cx="6086310" cy="6889896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6310" h="6866965">
                <a:moveTo>
                  <a:pt x="655475" y="4483"/>
                </a:moveTo>
                <a:lnTo>
                  <a:pt x="6086309" y="0"/>
                </a:lnTo>
                <a:cubicBezTo>
                  <a:pt x="6086309" y="2288988"/>
                  <a:pt x="6086310" y="4577977"/>
                  <a:pt x="6086310" y="6866965"/>
                </a:cubicBezTo>
                <a:lnTo>
                  <a:pt x="655475" y="6862483"/>
                </a:lnTo>
                <a:cubicBezTo>
                  <a:pt x="198241" y="5584022"/>
                  <a:pt x="-1047" y="4542725"/>
                  <a:pt x="5" y="3409885"/>
                </a:cubicBezTo>
                <a:cubicBezTo>
                  <a:pt x="1057" y="2277045"/>
                  <a:pt x="220670" y="999399"/>
                  <a:pt x="655475" y="4483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1706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ivis asianosto"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92975A7-6CAF-0742-9FBC-767EF649D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600" y="1332000"/>
            <a:ext cx="4195086" cy="2353096"/>
          </a:xfrm>
        </p:spPr>
        <p:txBody>
          <a:bodyPr anchor="t" anchorCtr="0">
            <a:normAutofit/>
          </a:bodyPr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Tiivis asianosto esityksen jäsentämiseen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9706E95-246C-917C-048F-36167F365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797" y="1332000"/>
            <a:ext cx="4138295" cy="3763342"/>
          </a:xfrm>
        </p:spPr>
        <p:txBody>
          <a:bodyPr>
            <a:normAutofit/>
          </a:bodyPr>
          <a:lstStyle>
            <a:lvl1pPr marL="320675" indent="-307975">
              <a:buFont typeface="Arial" panose="020B0604020202020204" pitchFamily="34" charset="0"/>
              <a:buChar char="•"/>
              <a:tabLst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100"/>
            </a:lvl2pPr>
            <a:lvl3pPr marL="1085850" indent="-171450">
              <a:buFont typeface="Arial" panose="020B0604020202020204" pitchFamily="34" charset="0"/>
              <a:buChar char="•"/>
              <a:defRPr sz="1800"/>
            </a:lvl3pPr>
            <a:lvl4pPr marL="1543050" indent="-171450">
              <a:buFont typeface="Arial" panose="020B0604020202020204" pitchFamily="34" charset="0"/>
              <a:buChar char="•"/>
              <a:defRPr sz="1800"/>
            </a:lvl4pPr>
            <a:lvl5pPr marL="2000250" indent="-171450">
              <a:buFont typeface="Arial" panose="020B0604020202020204" pitchFamily="34" charset="0"/>
              <a:buChar char="•"/>
              <a:defRPr sz="18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EE11CFB-9B1F-0815-D11B-021619BB8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0"/>
          </a:blip>
          <a:srcRect t="40507" r="20646" b="9178"/>
          <a:stretch/>
        </p:blipFill>
        <p:spPr>
          <a:xfrm>
            <a:off x="-75302" y="3993931"/>
            <a:ext cx="8036107" cy="28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65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2D556-3007-BA4D-A1BB-95286BEFF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380" y="513320"/>
            <a:ext cx="4684765" cy="16934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Vain otsikko</a:t>
            </a:r>
            <a:br>
              <a:rPr lang="fi-FI" dirty="0"/>
            </a:br>
            <a:endParaRPr lang="en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093295-F835-2A4F-B6E6-7F158EC39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A353-49FA-478C-88C1-3202EFE371BB}" type="datetime1">
              <a:rPr lang="fi-FI" noProof="0" smtClean="0"/>
              <a:t>12.5.2025</a:t>
            </a:fld>
            <a:endParaRPr lang="fi-FI" noProof="0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D686444-5089-AB08-7F11-A9DEBEFE9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3424" y="6358650"/>
            <a:ext cx="411845" cy="365125"/>
          </a:xfrm>
          <a:prstGeom prst="rect">
            <a:avLst/>
          </a:prstGeom>
        </p:spPr>
        <p:txBody>
          <a:bodyPr/>
          <a:lstStyle/>
          <a:p>
            <a:fld id="{7CD1C137-87C0-4E4B-8573-EDFCC21A7E6F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50458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3405FE-7FDF-3741-B777-88FD492BC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A9E0-1056-4B13-9CFE-81C003EC83F7}" type="datetime1">
              <a:rPr lang="fi-FI" noProof="0" smtClean="0"/>
              <a:t>12.5.2025</a:t>
            </a:fld>
            <a:endParaRPr lang="fi-FI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25F80E-B48F-E446-AC5C-21377DD38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8670" y="6256337"/>
            <a:ext cx="2046772" cy="365125"/>
          </a:xfrm>
          <a:prstGeom prst="rect">
            <a:avLst/>
          </a:prstGeom>
        </p:spPr>
        <p:txBody>
          <a:bodyPr/>
          <a:lstStyle/>
          <a:p>
            <a:endParaRPr lang="fi-FI" noProof="0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45A8DDFD-9554-C672-E034-4E1C7FA67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3424" y="6358650"/>
            <a:ext cx="411845" cy="365125"/>
          </a:xfrm>
          <a:prstGeom prst="rect">
            <a:avLst/>
          </a:prstGeom>
        </p:spPr>
        <p:txBody>
          <a:bodyPr/>
          <a:lstStyle/>
          <a:p>
            <a:fld id="{7CD1C137-87C0-4E4B-8573-EDFCC21A7E6F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28756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EF703B42-29AE-3F42-BB70-3A8448091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75" y="3898289"/>
            <a:ext cx="5230800" cy="1960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FI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49DC66D-C716-A24B-8BD2-22114CB5F1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53570" y="1812407"/>
            <a:ext cx="5230800" cy="19610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FI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B6C5A5-B492-1447-B909-CE0010AC9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53570" y="3898289"/>
            <a:ext cx="5230800" cy="1960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FI">
              <a:solidFill>
                <a:schemeClr val="bg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27135D-E0A4-3441-9139-7561A8275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75" y="1812407"/>
            <a:ext cx="5230800" cy="19610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AFA8E0-68DD-D84C-B185-D665F53FF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719999"/>
            <a:ext cx="10585450" cy="1080000"/>
          </a:xfrm>
        </p:spPr>
        <p:txBody>
          <a:bodyPr anchor="ctr" anchorCtr="0">
            <a:normAutofit/>
          </a:bodyPr>
          <a:lstStyle>
            <a:lvl1pPr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Neljä nostoa, </a:t>
            </a:r>
            <a:br>
              <a:rPr lang="fi-FI" noProof="0" dirty="0"/>
            </a:br>
            <a:r>
              <a:rPr lang="fi-FI" noProof="0" dirty="0"/>
              <a:t>kaksirivinen otsikko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ACE5EA5-0EC5-58C4-EB96-FC9E3D9AE61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1210884" y="2055600"/>
            <a:ext cx="4414557" cy="418322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dirty="0"/>
              <a:t>Lyhyt otsikko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F1E5BE-8A05-D14D-B2A0-1AD0FC5231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1910" y="2477626"/>
            <a:ext cx="4452290" cy="998095"/>
          </a:xfr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225A0A2-EEE3-07EE-C156-6804854D56D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6539145" y="2032950"/>
            <a:ext cx="4414557" cy="418322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dirty="0"/>
              <a:t>Lyhyt otsikko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4B245C6-ECDF-F9F9-8CF7-78DFAACD9DF4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6542825" y="2476800"/>
            <a:ext cx="4452290" cy="998095"/>
          </a:xfr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DA761-048D-C54D-8E20-6C9D95F53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49FF9-1465-4759-A8A8-2EAAA45287A3}" type="datetime1">
              <a:rPr lang="fi-FI" noProof="0" smtClean="0"/>
              <a:t>12.5.2025</a:t>
            </a:fld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1E2B8-D029-384A-92E9-B5724AA13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8670" y="6256337"/>
            <a:ext cx="2046772" cy="365125"/>
          </a:xfrm>
          <a:prstGeom prst="rect">
            <a:avLst/>
          </a:prstGeom>
        </p:spPr>
        <p:txBody>
          <a:bodyPr/>
          <a:lstStyle/>
          <a:p>
            <a:endParaRPr lang="fi-FI" noProof="0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7FC0FB3-6F99-A3FA-11F4-F770C9023FF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1211397" y="4183200"/>
            <a:ext cx="4414557" cy="3996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dirty="0"/>
              <a:t>Lyhyt otsikko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562E4AD-4384-F11E-3BFC-E74384CA0A8A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1211910" y="4582800"/>
            <a:ext cx="4413531" cy="1001636"/>
          </a:xfr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3130747-405D-D8B8-97A0-B4374FB80ED2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6539144" y="4135499"/>
            <a:ext cx="4414557" cy="3996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dirty="0"/>
              <a:t>Lyhyt otsikko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EA7A858B-5857-DEC6-CB5B-C592D4D97308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6543484" y="4582800"/>
            <a:ext cx="4413531" cy="1001636"/>
          </a:xfr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09FC4DD5-D7DF-EE96-F5DC-2B2768BF9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3424" y="6358650"/>
            <a:ext cx="411845" cy="365125"/>
          </a:xfrm>
          <a:prstGeom prst="rect">
            <a:avLst/>
          </a:prstGeom>
        </p:spPr>
        <p:txBody>
          <a:bodyPr/>
          <a:lstStyle/>
          <a:p>
            <a:fld id="{7CD1C137-87C0-4E4B-8573-EDFCC21A7E6F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17638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, sinivihreä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E2BE4F23-31E6-B9AF-873E-D41F82BB4881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030"/>
          <a:stretch/>
        </p:blipFill>
        <p:spPr>
          <a:xfrm>
            <a:off x="-8197" y="3432"/>
            <a:ext cx="12204000" cy="6859808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C7EF83DB-CBE1-D658-D404-E78481FB36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07205" y="629550"/>
            <a:ext cx="2973600" cy="64114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19B0302-136B-9042-898B-AF4F9CE1EF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0059" y="2260209"/>
            <a:ext cx="6372863" cy="1632282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Kiitos tai kehotus, enintään 2 riviä 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6B8FF1-3B5A-FC41-9706-02FBBA165F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9937" y="3928385"/>
            <a:ext cx="4035425" cy="819843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100" b="1" cap="all" spc="1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Sukunimi, nimike </a:t>
            </a:r>
            <a:br>
              <a:rPr lang="fi-FI" dirty="0"/>
            </a:br>
            <a:r>
              <a:rPr lang="fi-FI" dirty="0"/>
              <a:t>etunimi.sukunimi@gov.fi</a:t>
            </a:r>
            <a:br>
              <a:rPr lang="fi-FI" dirty="0"/>
            </a:br>
            <a:r>
              <a:rPr lang="fi-FI" dirty="0"/>
              <a:t>vm.fi | @VMuutiset</a:t>
            </a:r>
            <a:r>
              <a:rPr lang="en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0787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362" userDrawn="1">
          <p15:clr>
            <a:srgbClr val="FBAE40"/>
          </p15:clr>
        </p15:guide>
        <p15:guide id="2" pos="6902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, harma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B82195ED-2743-42C0-2BF2-02B5DA66E3FB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030"/>
          <a:stretch/>
        </p:blipFill>
        <p:spPr>
          <a:xfrm>
            <a:off x="-8197" y="3432"/>
            <a:ext cx="12204000" cy="685980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19B0302-136B-9042-898B-AF4F9CE1EF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0059" y="2260209"/>
            <a:ext cx="6372863" cy="1632282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Kiitos tai kehotus, enintään 2 riviä 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6B8FF1-3B5A-FC41-9706-02FBBA165F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9937" y="3928385"/>
            <a:ext cx="4035425" cy="819843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100" b="1" cap="all" spc="1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Sukunimi, nimike </a:t>
            </a:r>
            <a:br>
              <a:rPr lang="fi-FI" dirty="0"/>
            </a:br>
            <a:r>
              <a:rPr lang="fi-FI" dirty="0"/>
              <a:t>etunimi.sukunimi@gov.fi</a:t>
            </a:r>
            <a:br>
              <a:rPr lang="fi-FI" dirty="0"/>
            </a:br>
            <a:r>
              <a:rPr lang="fi-FI" dirty="0"/>
              <a:t>vm.fi | @VMuutiset</a:t>
            </a:r>
            <a:r>
              <a:rPr lang="en-FI" dirty="0"/>
              <a:t> 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6FD2CA2-C83C-1F0D-AEFA-C8D0151BD1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07205" y="629550"/>
            <a:ext cx="2973600" cy="64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35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362" userDrawn="1">
          <p15:clr>
            <a:srgbClr val="FBAE40"/>
          </p15:clr>
        </p15:guide>
        <p15:guide id="2" pos="6902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fld id="{93E1808E-DA8E-46B4-972A-65D9A83EA9EE}" type="datetime1">
              <a:rPr lang="fi-FI" smtClean="0"/>
              <a:t>12.5.2025</a:t>
            </a:fld>
            <a:endParaRPr lang="en-US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C72BF8F5-0F44-61C6-54BE-4A0DF554E9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6325" y="1776994"/>
            <a:ext cx="2904004" cy="355700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>
              <a:defRPr sz="1100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>
              <a:defRPr sz="1100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>
              <a:defRPr sz="1100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>
              <a:defRPr sz="1100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1835DA56-72B1-6320-294C-F74EBAF405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6325" y="1211844"/>
            <a:ext cx="2904003" cy="5651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 marL="457200" indent="0">
              <a:buFontTx/>
              <a:buNone/>
              <a:defRPr sz="1200" b="1">
                <a:solidFill>
                  <a:schemeClr val="accent1"/>
                </a:solidFill>
                <a:latin typeface="Myriad Pro" panose="020B0503030403020204" pitchFamily="34" charset="0"/>
              </a:defRPr>
            </a:lvl2pPr>
            <a:lvl3pPr marL="914400" indent="0">
              <a:buFontTx/>
              <a:buNone/>
              <a:defRPr sz="1200" b="1">
                <a:latin typeface="Myriad Pro" panose="020B0503030403020204" pitchFamily="34" charset="0"/>
              </a:defRPr>
            </a:lvl3pPr>
            <a:lvl4pPr marL="1371600" indent="0">
              <a:buFontTx/>
              <a:buNone/>
              <a:defRPr sz="1200" b="1">
                <a:latin typeface="Myriad Pro" panose="020B0503030403020204" pitchFamily="34" charset="0"/>
              </a:defRPr>
            </a:lvl4pPr>
            <a:lvl5pPr marL="1828800" indent="0">
              <a:buFontTx/>
              <a:buNone/>
              <a:defRPr sz="1200" b="1">
                <a:latin typeface="Myriad Pro" panose="020B0503030403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endParaRPr lang="en-GB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C6E5E1A4-70FD-ABF3-1DA2-AE32BA6D9D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79576" y="1211263"/>
            <a:ext cx="6526587" cy="4122737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>
              <a:defRPr sz="1200">
                <a:solidFill>
                  <a:schemeClr val="accent1"/>
                </a:solidFill>
                <a:latin typeface="Myriad Pro" panose="020B0503030403020204" pitchFamily="34" charset="0"/>
              </a:defRPr>
            </a:lvl2pPr>
            <a:lvl3pPr>
              <a:defRPr sz="1200">
                <a:solidFill>
                  <a:schemeClr val="accent1"/>
                </a:solidFill>
                <a:latin typeface="Myriad Pro" panose="020B0503030403020204" pitchFamily="34" charset="0"/>
              </a:defRPr>
            </a:lvl3pPr>
            <a:lvl4pPr>
              <a:defRPr sz="1200">
                <a:solidFill>
                  <a:schemeClr val="accent1"/>
                </a:solidFill>
                <a:latin typeface="Myriad Pro" panose="020B0503030403020204" pitchFamily="34" charset="0"/>
              </a:defRPr>
            </a:lvl4pPr>
            <a:lvl5pPr>
              <a:defRPr sz="1200">
                <a:solidFill>
                  <a:schemeClr val="accent1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DA7F7299-47B8-C2CA-83E7-4A0047BF41CD}"/>
              </a:ext>
            </a:extLst>
          </p:cNvPr>
          <p:cNvSpPr txBox="1"/>
          <p:nvPr userDrawn="1"/>
        </p:nvSpPr>
        <p:spPr>
          <a:xfrm>
            <a:off x="8349915" y="6403732"/>
            <a:ext cx="3177451" cy="130726"/>
          </a:xfrm>
          <a:prstGeom prst="rect">
            <a:avLst/>
          </a:prstGeom>
        </p:spPr>
        <p:txBody>
          <a:bodyPr vert="horz" wrap="square" lIns="0" tIns="4621" rIns="0" bIns="0" rtlCol="0">
            <a:spAutoFit/>
          </a:bodyPr>
          <a:lstStyle/>
          <a:p>
            <a:pPr marL="7701" algn="r">
              <a:spcBef>
                <a:spcPts val="36"/>
              </a:spcBef>
            </a:pPr>
            <a:r>
              <a:rPr sz="819" spc="27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Tarvittava </a:t>
            </a:r>
            <a:r>
              <a:rPr sz="819" spc="49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osaaminen</a:t>
            </a:r>
            <a:r>
              <a:rPr sz="819" spc="3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819" spc="30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valtioll</a:t>
            </a:r>
            <a:r>
              <a:rPr lang="fi-FI" sz="819" spc="3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a</a:t>
            </a:r>
            <a:r>
              <a:rPr sz="819" spc="3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819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ja</a:t>
            </a:r>
            <a:r>
              <a:rPr sz="819" spc="3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819" spc="45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miten</a:t>
            </a:r>
            <a:r>
              <a:rPr sz="819" spc="3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819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sitä</a:t>
            </a:r>
            <a:r>
              <a:rPr sz="819" spc="3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819" spc="36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rakennamme</a:t>
            </a:r>
            <a:endParaRPr sz="819" dirty="0">
              <a:latin typeface="Myriad Pro" panose="020B0503030403020204" pitchFamily="34" charset="0"/>
              <a:cs typeface="Calibri"/>
            </a:endParaRPr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FD4259D8-D932-250F-5B5B-75031EDD8DE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51690" y="478799"/>
            <a:ext cx="411845" cy="365125"/>
          </a:xfrm>
        </p:spPr>
        <p:txBody>
          <a:bodyPr lIns="0" tIns="0" rIns="0" bIns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42077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86" b="1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15122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1151690" y="478799"/>
            <a:ext cx="411845" cy="365125"/>
          </a:xfrm>
        </p:spPr>
        <p:txBody>
          <a:bodyPr lIns="0" tIns="0" rIns="0" bIns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object 14">
            <a:extLst>
              <a:ext uri="{FF2B5EF4-FFF2-40B4-BE49-F238E27FC236}">
                <a16:creationId xmlns:a16="http://schemas.microsoft.com/office/drawing/2014/main" id="{8FD9BFF9-05DF-2CE6-2942-896DA08B46C4}"/>
              </a:ext>
            </a:extLst>
          </p:cNvPr>
          <p:cNvSpPr txBox="1"/>
          <p:nvPr userDrawn="1"/>
        </p:nvSpPr>
        <p:spPr>
          <a:xfrm>
            <a:off x="8349915" y="6403732"/>
            <a:ext cx="3177451" cy="130726"/>
          </a:xfrm>
          <a:prstGeom prst="rect">
            <a:avLst/>
          </a:prstGeom>
        </p:spPr>
        <p:txBody>
          <a:bodyPr vert="horz" wrap="square" lIns="0" tIns="4621" rIns="0" bIns="0" rtlCol="0">
            <a:spAutoFit/>
          </a:bodyPr>
          <a:lstStyle/>
          <a:p>
            <a:pPr marL="7701" algn="r">
              <a:spcBef>
                <a:spcPts val="36"/>
              </a:spcBef>
            </a:pPr>
            <a:r>
              <a:rPr sz="819" spc="27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Tarvittava </a:t>
            </a:r>
            <a:r>
              <a:rPr sz="819" spc="49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osaaminen</a:t>
            </a:r>
            <a:r>
              <a:rPr sz="819" spc="3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819" spc="30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valtiolla</a:t>
            </a:r>
            <a:r>
              <a:rPr sz="819" spc="3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819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ja</a:t>
            </a:r>
            <a:r>
              <a:rPr sz="819" spc="3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819" spc="45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miten</a:t>
            </a:r>
            <a:r>
              <a:rPr sz="819" spc="3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819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sitä</a:t>
            </a:r>
            <a:r>
              <a:rPr sz="819" spc="3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819" spc="36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rakennamme</a:t>
            </a:r>
            <a:endParaRPr sz="819" dirty="0">
              <a:latin typeface="Myriad Pro" panose="020B0503030403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123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, harma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2B8AAA6-2534-4185-9894-0F9DCCA14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800" y="828000"/>
            <a:ext cx="2973600" cy="641148"/>
          </a:xfrm>
          <a:prstGeom prst="rect">
            <a:avLst/>
          </a:prstGeom>
        </p:spPr>
      </p:pic>
      <p:grpSp>
        <p:nvGrpSpPr>
          <p:cNvPr id="18" name="Ryhmä 17">
            <a:extLst>
              <a:ext uri="{FF2B5EF4-FFF2-40B4-BE49-F238E27FC236}">
                <a16:creationId xmlns:a16="http://schemas.microsoft.com/office/drawing/2014/main" id="{804C6A93-87CA-1B07-F39F-8243F651D13F}"/>
              </a:ext>
            </a:extLst>
          </p:cNvPr>
          <p:cNvGrpSpPr/>
          <p:nvPr userDrawn="1"/>
        </p:nvGrpSpPr>
        <p:grpSpPr>
          <a:xfrm>
            <a:off x="-17042" y="-4183"/>
            <a:ext cx="12270939" cy="6876000"/>
            <a:chOff x="-17042" y="3192"/>
            <a:chExt cx="12270939" cy="6856323"/>
          </a:xfrm>
          <a:solidFill>
            <a:srgbClr val="9BBAC0"/>
          </a:solidFill>
        </p:grpSpPr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2FBF413C-9B35-068E-0278-46B04871BE22}"/>
                </a:ext>
              </a:extLst>
            </p:cNvPr>
            <p:cNvSpPr/>
            <p:nvPr/>
          </p:nvSpPr>
          <p:spPr>
            <a:xfrm>
              <a:off x="-17042" y="640793"/>
              <a:ext cx="12248975" cy="5792192"/>
            </a:xfrm>
            <a:custGeom>
              <a:avLst/>
              <a:gdLst>
                <a:gd name="connsiteX0" fmla="*/ 12185759 w 12248975"/>
                <a:gd name="connsiteY0" fmla="*/ -1924 h 5792192"/>
                <a:gd name="connsiteX1" fmla="*/ 12175534 w 12248975"/>
                <a:gd name="connsiteY1" fmla="*/ 27614 h 5792192"/>
                <a:gd name="connsiteX2" fmla="*/ 12169475 w 12248975"/>
                <a:gd name="connsiteY2" fmla="*/ 45161 h 5792192"/>
                <a:gd name="connsiteX3" fmla="*/ 12164047 w 12248975"/>
                <a:gd name="connsiteY3" fmla="*/ 60687 h 5792192"/>
                <a:gd name="connsiteX4" fmla="*/ 12155716 w 12248975"/>
                <a:gd name="connsiteY4" fmla="*/ 83915 h 5792192"/>
                <a:gd name="connsiteX5" fmla="*/ 9722078 w 12248975"/>
                <a:gd name="connsiteY5" fmla="*/ 3667656 h 5792192"/>
                <a:gd name="connsiteX6" fmla="*/ 9048122 w 12248975"/>
                <a:gd name="connsiteY6" fmla="*/ 4195941 h 5792192"/>
                <a:gd name="connsiteX7" fmla="*/ 9047113 w 12248975"/>
                <a:gd name="connsiteY7" fmla="*/ 4195941 h 5792192"/>
                <a:gd name="connsiteX8" fmla="*/ 9055192 w 12248975"/>
                <a:gd name="connsiteY8" fmla="*/ 4223964 h 5792192"/>
                <a:gd name="connsiteX9" fmla="*/ 9008360 w 12248975"/>
                <a:gd name="connsiteY9" fmla="*/ 4223079 h 5792192"/>
                <a:gd name="connsiteX10" fmla="*/ 8999144 w 12248975"/>
                <a:gd name="connsiteY10" fmla="*/ 4229517 h 5792192"/>
                <a:gd name="connsiteX11" fmla="*/ 8998008 w 12248975"/>
                <a:gd name="connsiteY11" fmla="*/ 4230276 h 5792192"/>
                <a:gd name="connsiteX12" fmla="*/ 8950545 w 12248975"/>
                <a:gd name="connsiteY12" fmla="*/ 4262971 h 5792192"/>
                <a:gd name="connsiteX13" fmla="*/ 5197147 w 12248975"/>
                <a:gd name="connsiteY13" fmla="*/ 5691670 h 5792192"/>
                <a:gd name="connsiteX14" fmla="*/ 4074813 w 12248975"/>
                <a:gd name="connsiteY14" fmla="*/ 5754786 h 5792192"/>
                <a:gd name="connsiteX15" fmla="*/ 3971176 w 12248975"/>
                <a:gd name="connsiteY15" fmla="*/ 5753144 h 5792192"/>
                <a:gd name="connsiteX16" fmla="*/ 176247 w 12248975"/>
                <a:gd name="connsiteY16" fmla="*/ 4765879 h 5792192"/>
                <a:gd name="connsiteX17" fmla="*/ -479 w 12248975"/>
                <a:gd name="connsiteY17" fmla="*/ 4668302 h 5792192"/>
                <a:gd name="connsiteX18" fmla="*/ -479 w 12248975"/>
                <a:gd name="connsiteY18" fmla="*/ 4696199 h 5792192"/>
                <a:gd name="connsiteX19" fmla="*/ 3822979 w 12248975"/>
                <a:gd name="connsiteY19" fmla="*/ 5782936 h 5792192"/>
                <a:gd name="connsiteX20" fmla="*/ 3923965 w 12248975"/>
                <a:gd name="connsiteY20" fmla="*/ 5786471 h 5792192"/>
                <a:gd name="connsiteX21" fmla="*/ 4024951 w 12248975"/>
                <a:gd name="connsiteY21" fmla="*/ 5788869 h 5792192"/>
                <a:gd name="connsiteX22" fmla="*/ 8574372 w 12248975"/>
                <a:gd name="connsiteY22" fmla="*/ 4574891 h 5792192"/>
                <a:gd name="connsiteX23" fmla="*/ 9016186 w 12248975"/>
                <a:gd name="connsiteY23" fmla="*/ 4289983 h 5792192"/>
                <a:gd name="connsiteX24" fmla="*/ 9017575 w 12248975"/>
                <a:gd name="connsiteY24" fmla="*/ 4288972 h 5792192"/>
                <a:gd name="connsiteX25" fmla="*/ 9053172 w 12248975"/>
                <a:gd name="connsiteY25" fmla="*/ 4263726 h 5792192"/>
                <a:gd name="connsiteX26" fmla="*/ 9064659 w 12248975"/>
                <a:gd name="connsiteY26" fmla="*/ 4255648 h 5792192"/>
                <a:gd name="connsiteX27" fmla="*/ 9065795 w 12248975"/>
                <a:gd name="connsiteY27" fmla="*/ 4254764 h 5792192"/>
                <a:gd name="connsiteX28" fmla="*/ 9108841 w 12248975"/>
                <a:gd name="connsiteY28" fmla="*/ 4224596 h 5792192"/>
                <a:gd name="connsiteX29" fmla="*/ 12155463 w 12248975"/>
                <a:gd name="connsiteY29" fmla="*/ 286140 h 5792192"/>
                <a:gd name="connsiteX30" fmla="*/ 12166066 w 12248975"/>
                <a:gd name="connsiteY30" fmla="*/ 258241 h 5792192"/>
                <a:gd name="connsiteX31" fmla="*/ 12228047 w 12248975"/>
                <a:gd name="connsiteY31" fmla="*/ 87071 h 5792192"/>
                <a:gd name="connsiteX32" fmla="*/ 12237514 w 12248975"/>
                <a:gd name="connsiteY32" fmla="*/ 59804 h 5792192"/>
                <a:gd name="connsiteX33" fmla="*/ 12243952 w 12248975"/>
                <a:gd name="connsiteY33" fmla="*/ 40995 h 5792192"/>
                <a:gd name="connsiteX34" fmla="*/ 12248496 w 12248975"/>
                <a:gd name="connsiteY34" fmla="*/ 28372 h 5792192"/>
                <a:gd name="connsiteX35" fmla="*/ 12225270 w 12248975"/>
                <a:gd name="connsiteY35" fmla="*/ 27489 h 5792192"/>
                <a:gd name="connsiteX36" fmla="*/ 12185759 w 12248975"/>
                <a:gd name="connsiteY36" fmla="*/ -1924 h 579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248975" h="5792192">
                  <a:moveTo>
                    <a:pt x="12185759" y="-1924"/>
                  </a:moveTo>
                  <a:cubicBezTo>
                    <a:pt x="12182477" y="7923"/>
                    <a:pt x="12179068" y="17769"/>
                    <a:pt x="12175534" y="27614"/>
                  </a:cubicBezTo>
                  <a:cubicBezTo>
                    <a:pt x="12173641" y="33548"/>
                    <a:pt x="12171495" y="39354"/>
                    <a:pt x="12169475" y="45161"/>
                  </a:cubicBezTo>
                  <a:lnTo>
                    <a:pt x="12164047" y="60687"/>
                  </a:lnTo>
                  <a:cubicBezTo>
                    <a:pt x="12161269" y="68515"/>
                    <a:pt x="12158619" y="76215"/>
                    <a:pt x="12155716" y="83915"/>
                  </a:cubicBezTo>
                  <a:cubicBezTo>
                    <a:pt x="11666817" y="1459850"/>
                    <a:pt x="10828886" y="2705891"/>
                    <a:pt x="9722078" y="3667656"/>
                  </a:cubicBezTo>
                  <a:cubicBezTo>
                    <a:pt x="9506347" y="3854860"/>
                    <a:pt x="9281401" y="4031206"/>
                    <a:pt x="9048122" y="4195941"/>
                  </a:cubicBezTo>
                  <a:lnTo>
                    <a:pt x="9047113" y="4195941"/>
                  </a:lnTo>
                  <a:cubicBezTo>
                    <a:pt x="9049763" y="4205282"/>
                    <a:pt x="9052415" y="4214623"/>
                    <a:pt x="9055192" y="4223964"/>
                  </a:cubicBezTo>
                  <a:lnTo>
                    <a:pt x="9008360" y="4223079"/>
                  </a:lnTo>
                  <a:cubicBezTo>
                    <a:pt x="9005331" y="4225354"/>
                    <a:pt x="9002175" y="4227499"/>
                    <a:pt x="8999144" y="4229517"/>
                  </a:cubicBezTo>
                  <a:cubicBezTo>
                    <a:pt x="8998766" y="4229896"/>
                    <a:pt x="8998387" y="4230149"/>
                    <a:pt x="8998008" y="4230276"/>
                  </a:cubicBezTo>
                  <a:cubicBezTo>
                    <a:pt x="8982229" y="4241383"/>
                    <a:pt x="8966450" y="4252240"/>
                    <a:pt x="8950545" y="4262971"/>
                  </a:cubicBezTo>
                  <a:cubicBezTo>
                    <a:pt x="7834901" y="5027686"/>
                    <a:pt x="6543669" y="5524538"/>
                    <a:pt x="5197147" y="5691670"/>
                  </a:cubicBezTo>
                  <a:cubicBezTo>
                    <a:pt x="4824861" y="5737617"/>
                    <a:pt x="4449913" y="5758700"/>
                    <a:pt x="4074813" y="5754786"/>
                  </a:cubicBezTo>
                  <a:cubicBezTo>
                    <a:pt x="4040225" y="5754786"/>
                    <a:pt x="4005675" y="5754281"/>
                    <a:pt x="3971176" y="5753144"/>
                  </a:cubicBezTo>
                  <a:cubicBezTo>
                    <a:pt x="2652424" y="5724492"/>
                    <a:pt x="1344655" y="5389849"/>
                    <a:pt x="176247" y="4765879"/>
                  </a:cubicBezTo>
                  <a:cubicBezTo>
                    <a:pt x="117334" y="4734069"/>
                    <a:pt x="58434" y="4701503"/>
                    <a:pt x="-479" y="4668302"/>
                  </a:cubicBezTo>
                  <a:lnTo>
                    <a:pt x="-479" y="4696199"/>
                  </a:lnTo>
                  <a:cubicBezTo>
                    <a:pt x="1171451" y="5352608"/>
                    <a:pt x="2481025" y="5724741"/>
                    <a:pt x="3822979" y="5782936"/>
                  </a:cubicBezTo>
                  <a:cubicBezTo>
                    <a:pt x="3856683" y="5784326"/>
                    <a:pt x="3890260" y="5785586"/>
                    <a:pt x="3923965" y="5786471"/>
                  </a:cubicBezTo>
                  <a:cubicBezTo>
                    <a:pt x="3957669" y="5787355"/>
                    <a:pt x="3991626" y="5788363"/>
                    <a:pt x="4024951" y="5788869"/>
                  </a:cubicBezTo>
                  <a:cubicBezTo>
                    <a:pt x="5618511" y="5817776"/>
                    <a:pt x="7206012" y="5398558"/>
                    <a:pt x="8574372" y="4574891"/>
                  </a:cubicBezTo>
                  <a:cubicBezTo>
                    <a:pt x="8724588" y="4484380"/>
                    <a:pt x="8871902" y="4389330"/>
                    <a:pt x="9016186" y="4289983"/>
                  </a:cubicBezTo>
                  <a:lnTo>
                    <a:pt x="9017575" y="4288972"/>
                  </a:lnTo>
                  <a:lnTo>
                    <a:pt x="9053172" y="4263726"/>
                  </a:lnTo>
                  <a:lnTo>
                    <a:pt x="9064659" y="4255648"/>
                  </a:lnTo>
                  <a:cubicBezTo>
                    <a:pt x="9065165" y="4255522"/>
                    <a:pt x="9065542" y="4255143"/>
                    <a:pt x="9065795" y="4254764"/>
                  </a:cubicBezTo>
                  <a:cubicBezTo>
                    <a:pt x="9080186" y="4244917"/>
                    <a:pt x="9094576" y="4234821"/>
                    <a:pt x="9108841" y="4224596"/>
                  </a:cubicBezTo>
                  <a:cubicBezTo>
                    <a:pt x="10484775" y="3247933"/>
                    <a:pt x="11556869" y="1870358"/>
                    <a:pt x="12155463" y="286140"/>
                  </a:cubicBezTo>
                  <a:cubicBezTo>
                    <a:pt x="12159124" y="276923"/>
                    <a:pt x="12162533" y="267582"/>
                    <a:pt x="12166066" y="258241"/>
                  </a:cubicBezTo>
                  <a:cubicBezTo>
                    <a:pt x="12187274" y="201436"/>
                    <a:pt x="12207976" y="144379"/>
                    <a:pt x="12228047" y="87071"/>
                  </a:cubicBezTo>
                  <a:lnTo>
                    <a:pt x="12237514" y="59804"/>
                  </a:lnTo>
                  <a:lnTo>
                    <a:pt x="12243952" y="40995"/>
                  </a:lnTo>
                  <a:lnTo>
                    <a:pt x="12248496" y="28372"/>
                  </a:lnTo>
                  <a:cubicBezTo>
                    <a:pt x="12240796" y="28372"/>
                    <a:pt x="12232970" y="27614"/>
                    <a:pt x="12225270" y="27489"/>
                  </a:cubicBezTo>
                  <a:cubicBezTo>
                    <a:pt x="12212141" y="18652"/>
                    <a:pt x="12198888" y="8428"/>
                    <a:pt x="12185759" y="-1924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DAD44D19-FA62-771E-3A78-10CE9448DF04}"/>
                </a:ext>
              </a:extLst>
            </p:cNvPr>
            <p:cNvSpPr/>
            <p:nvPr/>
          </p:nvSpPr>
          <p:spPr>
            <a:xfrm>
              <a:off x="8991797" y="4839289"/>
              <a:ext cx="46831" cy="28023"/>
            </a:xfrm>
            <a:custGeom>
              <a:avLst/>
              <a:gdLst>
                <a:gd name="connsiteX0" fmla="*/ 38274 w 46831"/>
                <a:gd name="connsiteY0" fmla="*/ -1924 h 28023"/>
                <a:gd name="connsiteX1" fmla="*/ -479 w 46831"/>
                <a:gd name="connsiteY1" fmla="*/ 25215 h 28023"/>
                <a:gd name="connsiteX2" fmla="*/ 46353 w 46831"/>
                <a:gd name="connsiteY2" fmla="*/ 26099 h 28023"/>
                <a:gd name="connsiteX3" fmla="*/ 38274 w 46831"/>
                <a:gd name="connsiteY3" fmla="*/ -1924 h 2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831" h="28023">
                  <a:moveTo>
                    <a:pt x="38274" y="-1924"/>
                  </a:moveTo>
                  <a:cubicBezTo>
                    <a:pt x="25650" y="7291"/>
                    <a:pt x="13027" y="16253"/>
                    <a:pt x="-479" y="25215"/>
                  </a:cubicBezTo>
                  <a:lnTo>
                    <a:pt x="46353" y="26099"/>
                  </a:lnTo>
                  <a:cubicBezTo>
                    <a:pt x="43576" y="16758"/>
                    <a:pt x="41556" y="7417"/>
                    <a:pt x="38274" y="-1924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Vapaamuotoinen: Muoto 21">
              <a:extLst>
                <a:ext uri="{FF2B5EF4-FFF2-40B4-BE49-F238E27FC236}">
                  <a16:creationId xmlns:a16="http://schemas.microsoft.com/office/drawing/2014/main" id="{36A36485-5BCF-B7CB-5033-0A5463BFA3C0}"/>
                </a:ext>
              </a:extLst>
            </p:cNvPr>
            <p:cNvSpPr/>
            <p:nvPr/>
          </p:nvSpPr>
          <p:spPr>
            <a:xfrm>
              <a:off x="-17042" y="640793"/>
              <a:ext cx="12248975" cy="5792192"/>
            </a:xfrm>
            <a:custGeom>
              <a:avLst/>
              <a:gdLst>
                <a:gd name="connsiteX0" fmla="*/ 12185759 w 12248975"/>
                <a:gd name="connsiteY0" fmla="*/ -1924 h 5792192"/>
                <a:gd name="connsiteX1" fmla="*/ 12175534 w 12248975"/>
                <a:gd name="connsiteY1" fmla="*/ 27614 h 5792192"/>
                <a:gd name="connsiteX2" fmla="*/ 12169475 w 12248975"/>
                <a:gd name="connsiteY2" fmla="*/ 45161 h 5792192"/>
                <a:gd name="connsiteX3" fmla="*/ 12164047 w 12248975"/>
                <a:gd name="connsiteY3" fmla="*/ 60687 h 5792192"/>
                <a:gd name="connsiteX4" fmla="*/ 12155716 w 12248975"/>
                <a:gd name="connsiteY4" fmla="*/ 83915 h 5792192"/>
                <a:gd name="connsiteX5" fmla="*/ 9722078 w 12248975"/>
                <a:gd name="connsiteY5" fmla="*/ 3667656 h 5792192"/>
                <a:gd name="connsiteX6" fmla="*/ 9048122 w 12248975"/>
                <a:gd name="connsiteY6" fmla="*/ 4195941 h 5792192"/>
                <a:gd name="connsiteX7" fmla="*/ 9047113 w 12248975"/>
                <a:gd name="connsiteY7" fmla="*/ 4195941 h 5792192"/>
                <a:gd name="connsiteX8" fmla="*/ 9008360 w 12248975"/>
                <a:gd name="connsiteY8" fmla="*/ 4223079 h 5792192"/>
                <a:gd name="connsiteX9" fmla="*/ 8999144 w 12248975"/>
                <a:gd name="connsiteY9" fmla="*/ 4229517 h 5792192"/>
                <a:gd name="connsiteX10" fmla="*/ 8998008 w 12248975"/>
                <a:gd name="connsiteY10" fmla="*/ 4230276 h 5792192"/>
                <a:gd name="connsiteX11" fmla="*/ 8950545 w 12248975"/>
                <a:gd name="connsiteY11" fmla="*/ 4262971 h 5792192"/>
                <a:gd name="connsiteX12" fmla="*/ 5197147 w 12248975"/>
                <a:gd name="connsiteY12" fmla="*/ 5691670 h 5792192"/>
                <a:gd name="connsiteX13" fmla="*/ 4074813 w 12248975"/>
                <a:gd name="connsiteY13" fmla="*/ 5754786 h 5792192"/>
                <a:gd name="connsiteX14" fmla="*/ 3971176 w 12248975"/>
                <a:gd name="connsiteY14" fmla="*/ 5753144 h 5792192"/>
                <a:gd name="connsiteX15" fmla="*/ 176247 w 12248975"/>
                <a:gd name="connsiteY15" fmla="*/ 4765879 h 5792192"/>
                <a:gd name="connsiteX16" fmla="*/ -479 w 12248975"/>
                <a:gd name="connsiteY16" fmla="*/ 4668302 h 5792192"/>
                <a:gd name="connsiteX17" fmla="*/ -479 w 12248975"/>
                <a:gd name="connsiteY17" fmla="*/ 4696199 h 5792192"/>
                <a:gd name="connsiteX18" fmla="*/ 3822979 w 12248975"/>
                <a:gd name="connsiteY18" fmla="*/ 5782936 h 5792192"/>
                <a:gd name="connsiteX19" fmla="*/ 3923965 w 12248975"/>
                <a:gd name="connsiteY19" fmla="*/ 5786471 h 5792192"/>
                <a:gd name="connsiteX20" fmla="*/ 4024951 w 12248975"/>
                <a:gd name="connsiteY20" fmla="*/ 5788869 h 5792192"/>
                <a:gd name="connsiteX21" fmla="*/ 8574372 w 12248975"/>
                <a:gd name="connsiteY21" fmla="*/ 4574891 h 5792192"/>
                <a:gd name="connsiteX22" fmla="*/ 9016186 w 12248975"/>
                <a:gd name="connsiteY22" fmla="*/ 4289983 h 5792192"/>
                <a:gd name="connsiteX23" fmla="*/ 9017575 w 12248975"/>
                <a:gd name="connsiteY23" fmla="*/ 4288972 h 5792192"/>
                <a:gd name="connsiteX24" fmla="*/ 9053172 w 12248975"/>
                <a:gd name="connsiteY24" fmla="*/ 4263726 h 5792192"/>
                <a:gd name="connsiteX25" fmla="*/ 9064659 w 12248975"/>
                <a:gd name="connsiteY25" fmla="*/ 4255648 h 5792192"/>
                <a:gd name="connsiteX26" fmla="*/ 9065795 w 12248975"/>
                <a:gd name="connsiteY26" fmla="*/ 4254764 h 5792192"/>
                <a:gd name="connsiteX27" fmla="*/ 9108841 w 12248975"/>
                <a:gd name="connsiteY27" fmla="*/ 4224596 h 5792192"/>
                <a:gd name="connsiteX28" fmla="*/ 12155463 w 12248975"/>
                <a:gd name="connsiteY28" fmla="*/ 286140 h 5792192"/>
                <a:gd name="connsiteX29" fmla="*/ 12166066 w 12248975"/>
                <a:gd name="connsiteY29" fmla="*/ 258241 h 5792192"/>
                <a:gd name="connsiteX30" fmla="*/ 12228047 w 12248975"/>
                <a:gd name="connsiteY30" fmla="*/ 87071 h 5792192"/>
                <a:gd name="connsiteX31" fmla="*/ 12237514 w 12248975"/>
                <a:gd name="connsiteY31" fmla="*/ 59804 h 5792192"/>
                <a:gd name="connsiteX32" fmla="*/ 12243952 w 12248975"/>
                <a:gd name="connsiteY32" fmla="*/ 40995 h 5792192"/>
                <a:gd name="connsiteX33" fmla="*/ 12248496 w 12248975"/>
                <a:gd name="connsiteY33" fmla="*/ 28372 h 5792192"/>
                <a:gd name="connsiteX34" fmla="*/ 12225270 w 12248975"/>
                <a:gd name="connsiteY34" fmla="*/ 27489 h 5792192"/>
                <a:gd name="connsiteX35" fmla="*/ 12185759 w 12248975"/>
                <a:gd name="connsiteY35" fmla="*/ -1924 h 579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248975" h="5792192">
                  <a:moveTo>
                    <a:pt x="12185759" y="-1924"/>
                  </a:moveTo>
                  <a:cubicBezTo>
                    <a:pt x="12182477" y="7923"/>
                    <a:pt x="12179068" y="17769"/>
                    <a:pt x="12175534" y="27614"/>
                  </a:cubicBezTo>
                  <a:cubicBezTo>
                    <a:pt x="12173641" y="33548"/>
                    <a:pt x="12171495" y="39354"/>
                    <a:pt x="12169475" y="45161"/>
                  </a:cubicBezTo>
                  <a:lnTo>
                    <a:pt x="12164047" y="60687"/>
                  </a:lnTo>
                  <a:cubicBezTo>
                    <a:pt x="12161269" y="68515"/>
                    <a:pt x="12158619" y="76215"/>
                    <a:pt x="12155716" y="83915"/>
                  </a:cubicBezTo>
                  <a:cubicBezTo>
                    <a:pt x="11666817" y="1459850"/>
                    <a:pt x="10828886" y="2705891"/>
                    <a:pt x="9722078" y="3667656"/>
                  </a:cubicBezTo>
                  <a:cubicBezTo>
                    <a:pt x="9506347" y="3854860"/>
                    <a:pt x="9281401" y="4031206"/>
                    <a:pt x="9048122" y="4195941"/>
                  </a:cubicBezTo>
                  <a:lnTo>
                    <a:pt x="9047113" y="4195941"/>
                  </a:lnTo>
                  <a:cubicBezTo>
                    <a:pt x="9034490" y="4205155"/>
                    <a:pt x="9021866" y="4214117"/>
                    <a:pt x="9008360" y="4223079"/>
                  </a:cubicBezTo>
                  <a:cubicBezTo>
                    <a:pt x="9005331" y="4225354"/>
                    <a:pt x="9002175" y="4227499"/>
                    <a:pt x="8999144" y="4229517"/>
                  </a:cubicBezTo>
                  <a:cubicBezTo>
                    <a:pt x="8998766" y="4229896"/>
                    <a:pt x="8998387" y="4230149"/>
                    <a:pt x="8998008" y="4230276"/>
                  </a:cubicBezTo>
                  <a:cubicBezTo>
                    <a:pt x="8982229" y="4241383"/>
                    <a:pt x="8966450" y="4252240"/>
                    <a:pt x="8950545" y="4262971"/>
                  </a:cubicBezTo>
                  <a:cubicBezTo>
                    <a:pt x="7834901" y="5027686"/>
                    <a:pt x="6543669" y="5524538"/>
                    <a:pt x="5197147" y="5691670"/>
                  </a:cubicBezTo>
                  <a:cubicBezTo>
                    <a:pt x="4824861" y="5737617"/>
                    <a:pt x="4449913" y="5758700"/>
                    <a:pt x="4074813" y="5754786"/>
                  </a:cubicBezTo>
                  <a:cubicBezTo>
                    <a:pt x="4040225" y="5754786"/>
                    <a:pt x="4005675" y="5754281"/>
                    <a:pt x="3971176" y="5753144"/>
                  </a:cubicBezTo>
                  <a:cubicBezTo>
                    <a:pt x="2652424" y="5724492"/>
                    <a:pt x="1344655" y="5389849"/>
                    <a:pt x="176247" y="4765879"/>
                  </a:cubicBezTo>
                  <a:cubicBezTo>
                    <a:pt x="117334" y="4734069"/>
                    <a:pt x="58434" y="4701503"/>
                    <a:pt x="-479" y="4668302"/>
                  </a:cubicBezTo>
                  <a:lnTo>
                    <a:pt x="-479" y="4696199"/>
                  </a:lnTo>
                  <a:cubicBezTo>
                    <a:pt x="1171451" y="5352608"/>
                    <a:pt x="2481025" y="5724741"/>
                    <a:pt x="3822979" y="5782936"/>
                  </a:cubicBezTo>
                  <a:cubicBezTo>
                    <a:pt x="3856683" y="5784326"/>
                    <a:pt x="3890260" y="5785586"/>
                    <a:pt x="3923965" y="5786471"/>
                  </a:cubicBezTo>
                  <a:cubicBezTo>
                    <a:pt x="3957669" y="5787355"/>
                    <a:pt x="3991626" y="5788363"/>
                    <a:pt x="4024951" y="5788869"/>
                  </a:cubicBezTo>
                  <a:cubicBezTo>
                    <a:pt x="5618511" y="5817776"/>
                    <a:pt x="7206012" y="5398558"/>
                    <a:pt x="8574372" y="4574891"/>
                  </a:cubicBezTo>
                  <a:cubicBezTo>
                    <a:pt x="8724588" y="4484380"/>
                    <a:pt x="8871902" y="4389330"/>
                    <a:pt x="9016186" y="4289983"/>
                  </a:cubicBezTo>
                  <a:lnTo>
                    <a:pt x="9017575" y="4288972"/>
                  </a:lnTo>
                  <a:lnTo>
                    <a:pt x="9053172" y="4263726"/>
                  </a:lnTo>
                  <a:lnTo>
                    <a:pt x="9064659" y="4255648"/>
                  </a:lnTo>
                  <a:cubicBezTo>
                    <a:pt x="9065165" y="4255522"/>
                    <a:pt x="9065542" y="4255143"/>
                    <a:pt x="9065795" y="4254764"/>
                  </a:cubicBezTo>
                  <a:cubicBezTo>
                    <a:pt x="9080186" y="4244917"/>
                    <a:pt x="9094576" y="4234821"/>
                    <a:pt x="9108841" y="4224596"/>
                  </a:cubicBezTo>
                  <a:cubicBezTo>
                    <a:pt x="10484775" y="3247933"/>
                    <a:pt x="11556869" y="1870358"/>
                    <a:pt x="12155463" y="286140"/>
                  </a:cubicBezTo>
                  <a:cubicBezTo>
                    <a:pt x="12159124" y="276923"/>
                    <a:pt x="12162533" y="267582"/>
                    <a:pt x="12166066" y="258241"/>
                  </a:cubicBezTo>
                  <a:cubicBezTo>
                    <a:pt x="12187274" y="201436"/>
                    <a:pt x="12207976" y="144379"/>
                    <a:pt x="12228047" y="87071"/>
                  </a:cubicBezTo>
                  <a:lnTo>
                    <a:pt x="12237514" y="59804"/>
                  </a:lnTo>
                  <a:lnTo>
                    <a:pt x="12243952" y="40995"/>
                  </a:lnTo>
                  <a:lnTo>
                    <a:pt x="12248496" y="28372"/>
                  </a:lnTo>
                  <a:cubicBezTo>
                    <a:pt x="12240796" y="28372"/>
                    <a:pt x="12232970" y="27614"/>
                    <a:pt x="12225270" y="27489"/>
                  </a:cubicBezTo>
                  <a:cubicBezTo>
                    <a:pt x="12212141" y="18652"/>
                    <a:pt x="12198888" y="8428"/>
                    <a:pt x="12185759" y="-1924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Vapaamuotoinen: Muoto 34">
              <a:extLst>
                <a:ext uri="{FF2B5EF4-FFF2-40B4-BE49-F238E27FC236}">
                  <a16:creationId xmlns:a16="http://schemas.microsoft.com/office/drawing/2014/main" id="{CC761B76-4B59-CAD6-F7FE-E7B34A78B650}"/>
                </a:ext>
              </a:extLst>
            </p:cNvPr>
            <p:cNvSpPr/>
            <p:nvPr/>
          </p:nvSpPr>
          <p:spPr>
            <a:xfrm>
              <a:off x="8991797" y="4839289"/>
              <a:ext cx="46831" cy="28023"/>
            </a:xfrm>
            <a:custGeom>
              <a:avLst/>
              <a:gdLst>
                <a:gd name="connsiteX0" fmla="*/ 38274 w 46831"/>
                <a:gd name="connsiteY0" fmla="*/ -1924 h 28023"/>
                <a:gd name="connsiteX1" fmla="*/ -479 w 46831"/>
                <a:gd name="connsiteY1" fmla="*/ 25215 h 28023"/>
                <a:gd name="connsiteX2" fmla="*/ 46353 w 46831"/>
                <a:gd name="connsiteY2" fmla="*/ 26099 h 28023"/>
                <a:gd name="connsiteX3" fmla="*/ 38274 w 46831"/>
                <a:gd name="connsiteY3" fmla="*/ -1924 h 2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831" h="28023">
                  <a:moveTo>
                    <a:pt x="38274" y="-1924"/>
                  </a:moveTo>
                  <a:cubicBezTo>
                    <a:pt x="25650" y="7291"/>
                    <a:pt x="13027" y="16253"/>
                    <a:pt x="-479" y="25215"/>
                  </a:cubicBezTo>
                  <a:lnTo>
                    <a:pt x="46353" y="26099"/>
                  </a:lnTo>
                  <a:cubicBezTo>
                    <a:pt x="43576" y="16758"/>
                    <a:pt x="41556" y="7417"/>
                    <a:pt x="38274" y="-1924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Vapaamuotoinen: Muoto 35">
              <a:extLst>
                <a:ext uri="{FF2B5EF4-FFF2-40B4-BE49-F238E27FC236}">
                  <a16:creationId xmlns:a16="http://schemas.microsoft.com/office/drawing/2014/main" id="{0620ED29-A106-E37E-CBCC-4FE43D8F50FE}"/>
                </a:ext>
              </a:extLst>
            </p:cNvPr>
            <p:cNvSpPr/>
            <p:nvPr/>
          </p:nvSpPr>
          <p:spPr>
            <a:xfrm>
              <a:off x="3410110" y="4865294"/>
              <a:ext cx="8784649" cy="1992705"/>
            </a:xfrm>
            <a:custGeom>
              <a:avLst/>
              <a:gdLst>
                <a:gd name="connsiteX0" fmla="*/ 5060689 w 8784649"/>
                <a:gd name="connsiteY0" fmla="*/ 50208 h 1992705"/>
                <a:gd name="connsiteX1" fmla="*/ 704278 w 8784649"/>
                <a:gd name="connsiteY1" fmla="*/ 1531296 h 1992705"/>
                <a:gd name="connsiteX2" fmla="*/ 654920 w 8784649"/>
                <a:gd name="connsiteY2" fmla="*/ 1565378 h 1992705"/>
                <a:gd name="connsiteX3" fmla="*/ 469233 w 8784649"/>
                <a:gd name="connsiteY3" fmla="*/ 1698428 h 1992705"/>
                <a:gd name="connsiteX4" fmla="*/ 95332 w 8784649"/>
                <a:gd name="connsiteY4" fmla="*/ 1990781 h 1992705"/>
                <a:gd name="connsiteX5" fmla="*/ -479 w 8784649"/>
                <a:gd name="connsiteY5" fmla="*/ 1990781 h 1992705"/>
                <a:gd name="connsiteX6" fmla="*/ 552799 w 8784649"/>
                <a:gd name="connsiteY6" fmla="*/ 1562981 h 1992705"/>
                <a:gd name="connsiteX7" fmla="*/ 600009 w 8784649"/>
                <a:gd name="connsiteY7" fmla="*/ 1529653 h 1992705"/>
                <a:gd name="connsiteX8" fmla="*/ 1427968 w 8784649"/>
                <a:gd name="connsiteY8" fmla="*/ 1018791 h 1992705"/>
                <a:gd name="connsiteX9" fmla="*/ 5624571 w 8784649"/>
                <a:gd name="connsiteY9" fmla="*/ -790 h 1992705"/>
                <a:gd name="connsiteX10" fmla="*/ 5625959 w 8784649"/>
                <a:gd name="connsiteY10" fmla="*/ -790 h 1992705"/>
                <a:gd name="connsiteX11" fmla="*/ 5637194 w 8784649"/>
                <a:gd name="connsiteY11" fmla="*/ -790 h 1992705"/>
                <a:gd name="connsiteX12" fmla="*/ 5684026 w 8784649"/>
                <a:gd name="connsiteY12" fmla="*/ 94 h 1992705"/>
                <a:gd name="connsiteX13" fmla="*/ 5685414 w 8784649"/>
                <a:gd name="connsiteY13" fmla="*/ 94 h 1992705"/>
                <a:gd name="connsiteX14" fmla="*/ 5737927 w 8784649"/>
                <a:gd name="connsiteY14" fmla="*/ 1608 h 1992705"/>
                <a:gd name="connsiteX15" fmla="*/ 6259519 w 8784649"/>
                <a:gd name="connsiteY15" fmla="*/ 33039 h 1992705"/>
                <a:gd name="connsiteX16" fmla="*/ 8784170 w 8784649"/>
                <a:gd name="connsiteY16" fmla="*/ 664202 h 1992705"/>
                <a:gd name="connsiteX17" fmla="*/ 8784170 w 8784649"/>
                <a:gd name="connsiteY17" fmla="*/ 700306 h 1992705"/>
                <a:gd name="connsiteX18" fmla="*/ 5697405 w 8784649"/>
                <a:gd name="connsiteY18" fmla="*/ 40994 h 1992705"/>
                <a:gd name="connsiteX19" fmla="*/ 5696017 w 8784649"/>
                <a:gd name="connsiteY19" fmla="*/ 40994 h 1992705"/>
                <a:gd name="connsiteX20" fmla="*/ 5681879 w 8784649"/>
                <a:gd name="connsiteY20" fmla="*/ 40994 h 1992705"/>
                <a:gd name="connsiteX21" fmla="*/ 5638203 w 8784649"/>
                <a:gd name="connsiteY21" fmla="*/ 40109 h 1992705"/>
                <a:gd name="connsiteX22" fmla="*/ 5636688 w 8784649"/>
                <a:gd name="connsiteY22" fmla="*/ 40109 h 1992705"/>
                <a:gd name="connsiteX23" fmla="*/ 5579001 w 8784649"/>
                <a:gd name="connsiteY23" fmla="*/ 39351 h 1992705"/>
                <a:gd name="connsiteX24" fmla="*/ 5060689 w 8784649"/>
                <a:gd name="connsiteY24" fmla="*/ 50208 h 199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784649" h="1992705">
                  <a:moveTo>
                    <a:pt x="5060689" y="50208"/>
                  </a:moveTo>
                  <a:cubicBezTo>
                    <a:pt x="3503232" y="130241"/>
                    <a:pt x="1988946" y="650066"/>
                    <a:pt x="704278" y="1531296"/>
                  </a:cubicBezTo>
                  <a:lnTo>
                    <a:pt x="654920" y="1565378"/>
                  </a:lnTo>
                  <a:cubicBezTo>
                    <a:pt x="592473" y="1608928"/>
                    <a:pt x="530581" y="1653236"/>
                    <a:pt x="469233" y="1698428"/>
                  </a:cubicBezTo>
                  <a:cubicBezTo>
                    <a:pt x="341485" y="1792344"/>
                    <a:pt x="216855" y="1889795"/>
                    <a:pt x="95332" y="1990781"/>
                  </a:cubicBezTo>
                  <a:lnTo>
                    <a:pt x="-479" y="1990781"/>
                  </a:lnTo>
                  <a:cubicBezTo>
                    <a:pt x="177925" y="1840692"/>
                    <a:pt x="362351" y="1698049"/>
                    <a:pt x="552799" y="1562981"/>
                  </a:cubicBezTo>
                  <a:lnTo>
                    <a:pt x="600009" y="1529653"/>
                  </a:lnTo>
                  <a:cubicBezTo>
                    <a:pt x="865994" y="1343713"/>
                    <a:pt x="1142430" y="1173046"/>
                    <a:pt x="1427968" y="1018791"/>
                  </a:cubicBezTo>
                  <a:cubicBezTo>
                    <a:pt x="2713395" y="324511"/>
                    <a:pt x="4167215" y="-24520"/>
                    <a:pt x="5624571" y="-790"/>
                  </a:cubicBezTo>
                  <a:lnTo>
                    <a:pt x="5625959" y="-790"/>
                  </a:lnTo>
                  <a:lnTo>
                    <a:pt x="5637194" y="-790"/>
                  </a:lnTo>
                  <a:lnTo>
                    <a:pt x="5684026" y="94"/>
                  </a:lnTo>
                  <a:lnTo>
                    <a:pt x="5685414" y="94"/>
                  </a:lnTo>
                  <a:lnTo>
                    <a:pt x="5737927" y="1608"/>
                  </a:lnTo>
                  <a:cubicBezTo>
                    <a:pt x="5911876" y="6785"/>
                    <a:pt x="6085697" y="17260"/>
                    <a:pt x="6259519" y="33039"/>
                  </a:cubicBezTo>
                  <a:cubicBezTo>
                    <a:pt x="7128379" y="112946"/>
                    <a:pt x="7979943" y="325775"/>
                    <a:pt x="8784170" y="664202"/>
                  </a:cubicBezTo>
                  <a:lnTo>
                    <a:pt x="8784170" y="700306"/>
                  </a:lnTo>
                  <a:cubicBezTo>
                    <a:pt x="7805489" y="289545"/>
                    <a:pt x="6758517" y="65861"/>
                    <a:pt x="5697405" y="40994"/>
                  </a:cubicBezTo>
                  <a:lnTo>
                    <a:pt x="5696017" y="40994"/>
                  </a:lnTo>
                  <a:lnTo>
                    <a:pt x="5681879" y="40994"/>
                  </a:lnTo>
                  <a:lnTo>
                    <a:pt x="5638203" y="40109"/>
                  </a:lnTo>
                  <a:lnTo>
                    <a:pt x="5636688" y="40109"/>
                  </a:lnTo>
                  <a:lnTo>
                    <a:pt x="5579001" y="39351"/>
                  </a:lnTo>
                  <a:cubicBezTo>
                    <a:pt x="5406314" y="37585"/>
                    <a:pt x="5233501" y="41246"/>
                    <a:pt x="5060689" y="50208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Vapaamuotoinen: Muoto 36">
              <a:extLst>
                <a:ext uri="{FF2B5EF4-FFF2-40B4-BE49-F238E27FC236}">
                  <a16:creationId xmlns:a16="http://schemas.microsoft.com/office/drawing/2014/main" id="{9544D780-EDC9-C6A0-BAEC-EEA9F0214063}"/>
                </a:ext>
              </a:extLst>
            </p:cNvPr>
            <p:cNvSpPr/>
            <p:nvPr/>
          </p:nvSpPr>
          <p:spPr>
            <a:xfrm>
              <a:off x="8617535" y="4960"/>
              <a:ext cx="1310653" cy="6854555"/>
            </a:xfrm>
            <a:custGeom>
              <a:avLst/>
              <a:gdLst>
                <a:gd name="connsiteX0" fmla="*/ 679391 w 1310653"/>
                <a:gd name="connsiteY0" fmla="*/ 5597879 h 6854555"/>
                <a:gd name="connsiteX1" fmla="*/ 662603 w 1310653"/>
                <a:gd name="connsiteY1" fmla="*/ 5555842 h 6854555"/>
                <a:gd name="connsiteX2" fmla="*/ 662603 w 1310653"/>
                <a:gd name="connsiteY2" fmla="*/ 5555842 h 6854555"/>
                <a:gd name="connsiteX3" fmla="*/ 464922 w 1310653"/>
                <a:gd name="connsiteY3" fmla="*/ 5000419 h 6854555"/>
                <a:gd name="connsiteX4" fmla="*/ 464291 w 1310653"/>
                <a:gd name="connsiteY4" fmla="*/ 4998527 h 6854555"/>
                <a:gd name="connsiteX5" fmla="*/ 434500 w 1310653"/>
                <a:gd name="connsiteY5" fmla="*/ 4902213 h 6854555"/>
                <a:gd name="connsiteX6" fmla="*/ 431597 w 1310653"/>
                <a:gd name="connsiteY6" fmla="*/ 4892872 h 6854555"/>
                <a:gd name="connsiteX7" fmla="*/ 422129 w 1310653"/>
                <a:gd name="connsiteY7" fmla="*/ 4861187 h 6854555"/>
                <a:gd name="connsiteX8" fmla="*/ 420741 w 1310653"/>
                <a:gd name="connsiteY8" fmla="*/ 4861187 h 6854555"/>
                <a:gd name="connsiteX9" fmla="*/ 412662 w 1310653"/>
                <a:gd name="connsiteY9" fmla="*/ 4833161 h 6854555"/>
                <a:gd name="connsiteX10" fmla="*/ 413671 w 1310653"/>
                <a:gd name="connsiteY10" fmla="*/ 4833161 h 6854555"/>
                <a:gd name="connsiteX11" fmla="*/ 397136 w 1310653"/>
                <a:gd name="connsiteY11" fmla="*/ 4776483 h 6854555"/>
                <a:gd name="connsiteX12" fmla="*/ 397136 w 1310653"/>
                <a:gd name="connsiteY12" fmla="*/ 4775601 h 6854555"/>
                <a:gd name="connsiteX13" fmla="*/ 229751 w 1310653"/>
                <a:gd name="connsiteY13" fmla="*/ 4086875 h 6854555"/>
                <a:gd name="connsiteX14" fmla="*/ 227731 w 1310653"/>
                <a:gd name="connsiteY14" fmla="*/ 747266 h 6854555"/>
                <a:gd name="connsiteX15" fmla="*/ 414429 w 1310653"/>
                <a:gd name="connsiteY15" fmla="*/ -1924 h 6854555"/>
                <a:gd name="connsiteX16" fmla="*/ 343487 w 1310653"/>
                <a:gd name="connsiteY16" fmla="*/ -1924 h 6854555"/>
                <a:gd name="connsiteX17" fmla="*/ 253483 w 1310653"/>
                <a:gd name="connsiteY17" fmla="*/ 4469487 h 6854555"/>
                <a:gd name="connsiteX18" fmla="*/ 361537 w 1310653"/>
                <a:gd name="connsiteY18" fmla="*/ 4860808 h 6854555"/>
                <a:gd name="connsiteX19" fmla="*/ 363810 w 1310653"/>
                <a:gd name="connsiteY19" fmla="*/ 4868254 h 6854555"/>
                <a:gd name="connsiteX20" fmla="*/ 374034 w 1310653"/>
                <a:gd name="connsiteY20" fmla="*/ 4901707 h 6854555"/>
                <a:gd name="connsiteX21" fmla="*/ 382239 w 1310653"/>
                <a:gd name="connsiteY21" fmla="*/ 4928341 h 6854555"/>
                <a:gd name="connsiteX22" fmla="*/ 1253244 w 1310653"/>
                <a:gd name="connsiteY22" fmla="*/ 6852632 h 6854555"/>
                <a:gd name="connsiteX23" fmla="*/ 1310175 w 1310653"/>
                <a:gd name="connsiteY23" fmla="*/ 6852632 h 6854555"/>
                <a:gd name="connsiteX24" fmla="*/ 679391 w 1310653"/>
                <a:gd name="connsiteY24" fmla="*/ 5597879 h 685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0653" h="6854555">
                  <a:moveTo>
                    <a:pt x="679391" y="5597879"/>
                  </a:moveTo>
                  <a:cubicBezTo>
                    <a:pt x="673711" y="5583869"/>
                    <a:pt x="668156" y="5569855"/>
                    <a:pt x="662603" y="5555842"/>
                  </a:cubicBezTo>
                  <a:lnTo>
                    <a:pt x="662603" y="5555842"/>
                  </a:lnTo>
                  <a:cubicBezTo>
                    <a:pt x="590270" y="5372805"/>
                    <a:pt x="524377" y="5187623"/>
                    <a:pt x="464922" y="5000419"/>
                  </a:cubicBezTo>
                  <a:cubicBezTo>
                    <a:pt x="464796" y="4999790"/>
                    <a:pt x="464543" y="4999158"/>
                    <a:pt x="464291" y="4998527"/>
                  </a:cubicBezTo>
                  <a:cubicBezTo>
                    <a:pt x="454193" y="4966463"/>
                    <a:pt x="444094" y="4934400"/>
                    <a:pt x="434500" y="4902213"/>
                  </a:cubicBezTo>
                  <a:cubicBezTo>
                    <a:pt x="433491" y="4899057"/>
                    <a:pt x="432480" y="4896027"/>
                    <a:pt x="431597" y="4892872"/>
                  </a:cubicBezTo>
                  <a:cubicBezTo>
                    <a:pt x="428441" y="4882267"/>
                    <a:pt x="425159" y="4871789"/>
                    <a:pt x="422129" y="4861187"/>
                  </a:cubicBezTo>
                  <a:lnTo>
                    <a:pt x="420741" y="4861187"/>
                  </a:lnTo>
                  <a:cubicBezTo>
                    <a:pt x="417964" y="4851846"/>
                    <a:pt x="415312" y="4842502"/>
                    <a:pt x="412662" y="4833161"/>
                  </a:cubicBezTo>
                  <a:lnTo>
                    <a:pt x="413671" y="4833161"/>
                  </a:lnTo>
                  <a:cubicBezTo>
                    <a:pt x="407991" y="4814352"/>
                    <a:pt x="402563" y="4795291"/>
                    <a:pt x="397136" y="4776483"/>
                  </a:cubicBezTo>
                  <a:cubicBezTo>
                    <a:pt x="397136" y="4776230"/>
                    <a:pt x="397136" y="4775854"/>
                    <a:pt x="397136" y="4775601"/>
                  </a:cubicBezTo>
                  <a:cubicBezTo>
                    <a:pt x="331873" y="4548383"/>
                    <a:pt x="276079" y="4318763"/>
                    <a:pt x="229751" y="4086875"/>
                  </a:cubicBezTo>
                  <a:cubicBezTo>
                    <a:pt x="8591" y="2984738"/>
                    <a:pt x="7835" y="1849656"/>
                    <a:pt x="227731" y="747266"/>
                  </a:cubicBezTo>
                  <a:cubicBezTo>
                    <a:pt x="278224" y="494801"/>
                    <a:pt x="340457" y="245114"/>
                    <a:pt x="414429" y="-1924"/>
                  </a:cubicBezTo>
                  <a:lnTo>
                    <a:pt x="343487" y="-1924"/>
                  </a:lnTo>
                  <a:cubicBezTo>
                    <a:pt x="-82295" y="1454168"/>
                    <a:pt x="-113350" y="2997361"/>
                    <a:pt x="253483" y="4469487"/>
                  </a:cubicBezTo>
                  <a:cubicBezTo>
                    <a:pt x="286429" y="4600894"/>
                    <a:pt x="322532" y="4731420"/>
                    <a:pt x="361537" y="4860808"/>
                  </a:cubicBezTo>
                  <a:cubicBezTo>
                    <a:pt x="361537" y="4863332"/>
                    <a:pt x="362927" y="4865730"/>
                    <a:pt x="363810" y="4868254"/>
                  </a:cubicBezTo>
                  <a:cubicBezTo>
                    <a:pt x="367092" y="4879490"/>
                    <a:pt x="370501" y="4890597"/>
                    <a:pt x="374034" y="4901707"/>
                  </a:cubicBezTo>
                  <a:cubicBezTo>
                    <a:pt x="376686" y="4910669"/>
                    <a:pt x="379463" y="4919505"/>
                    <a:pt x="382239" y="4928341"/>
                  </a:cubicBezTo>
                  <a:cubicBezTo>
                    <a:pt x="592291" y="5603179"/>
                    <a:pt x="884898" y="6249493"/>
                    <a:pt x="1253244" y="6852632"/>
                  </a:cubicBezTo>
                  <a:lnTo>
                    <a:pt x="1310175" y="6852632"/>
                  </a:lnTo>
                  <a:cubicBezTo>
                    <a:pt x="1065284" y="6452725"/>
                    <a:pt x="854349" y="6033002"/>
                    <a:pt x="679391" y="5597879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Vapaamuotoinen: Muoto 37">
              <a:extLst>
                <a:ext uri="{FF2B5EF4-FFF2-40B4-BE49-F238E27FC236}">
                  <a16:creationId xmlns:a16="http://schemas.microsoft.com/office/drawing/2014/main" id="{5E6E0946-5602-1681-3A7F-CE021B9EECD4}"/>
                </a:ext>
              </a:extLst>
            </p:cNvPr>
            <p:cNvSpPr/>
            <p:nvPr/>
          </p:nvSpPr>
          <p:spPr>
            <a:xfrm>
              <a:off x="9030549" y="4838279"/>
              <a:ext cx="9467" cy="28023"/>
            </a:xfrm>
            <a:custGeom>
              <a:avLst/>
              <a:gdLst>
                <a:gd name="connsiteX0" fmla="*/ 530 w 9467"/>
                <a:gd name="connsiteY0" fmla="*/ -1924 h 28023"/>
                <a:gd name="connsiteX1" fmla="*/ -479 w 9467"/>
                <a:gd name="connsiteY1" fmla="*/ -1924 h 28023"/>
                <a:gd name="connsiteX2" fmla="*/ 7600 w 9467"/>
                <a:gd name="connsiteY2" fmla="*/ 26099 h 28023"/>
                <a:gd name="connsiteX3" fmla="*/ 8988 w 9467"/>
                <a:gd name="connsiteY3" fmla="*/ 26099 h 28023"/>
                <a:gd name="connsiteX4" fmla="*/ 530 w 9467"/>
                <a:gd name="connsiteY4" fmla="*/ -1924 h 2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7" h="28023">
                  <a:moveTo>
                    <a:pt x="530" y="-1924"/>
                  </a:moveTo>
                  <a:lnTo>
                    <a:pt x="-479" y="-1924"/>
                  </a:lnTo>
                  <a:cubicBezTo>
                    <a:pt x="2171" y="7417"/>
                    <a:pt x="4823" y="16758"/>
                    <a:pt x="7600" y="26099"/>
                  </a:cubicBezTo>
                  <a:lnTo>
                    <a:pt x="8988" y="26099"/>
                  </a:lnTo>
                  <a:cubicBezTo>
                    <a:pt x="6085" y="17643"/>
                    <a:pt x="2803" y="8049"/>
                    <a:pt x="530" y="-1924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Vapaamuotoinen: Muoto 38">
              <a:extLst>
                <a:ext uri="{FF2B5EF4-FFF2-40B4-BE49-F238E27FC236}">
                  <a16:creationId xmlns:a16="http://schemas.microsoft.com/office/drawing/2014/main" id="{FBC8A880-8ED5-E05F-03BF-595CFD700C6F}"/>
                </a:ext>
              </a:extLst>
            </p:cNvPr>
            <p:cNvSpPr/>
            <p:nvPr/>
          </p:nvSpPr>
          <p:spPr>
            <a:xfrm>
              <a:off x="8617535" y="4330"/>
              <a:ext cx="1310653" cy="6854554"/>
            </a:xfrm>
            <a:custGeom>
              <a:avLst/>
              <a:gdLst>
                <a:gd name="connsiteX0" fmla="*/ 679391 w 1310653"/>
                <a:gd name="connsiteY0" fmla="*/ 5598509 h 6854554"/>
                <a:gd name="connsiteX1" fmla="*/ 662603 w 1310653"/>
                <a:gd name="connsiteY1" fmla="*/ 5556472 h 6854554"/>
                <a:gd name="connsiteX2" fmla="*/ 662603 w 1310653"/>
                <a:gd name="connsiteY2" fmla="*/ 5556472 h 6854554"/>
                <a:gd name="connsiteX3" fmla="*/ 464922 w 1310653"/>
                <a:gd name="connsiteY3" fmla="*/ 5001049 h 6854554"/>
                <a:gd name="connsiteX4" fmla="*/ 464291 w 1310653"/>
                <a:gd name="connsiteY4" fmla="*/ 4999157 h 6854554"/>
                <a:gd name="connsiteX5" fmla="*/ 434500 w 1310653"/>
                <a:gd name="connsiteY5" fmla="*/ 4902843 h 6854554"/>
                <a:gd name="connsiteX6" fmla="*/ 431597 w 1310653"/>
                <a:gd name="connsiteY6" fmla="*/ 4893502 h 6854554"/>
                <a:gd name="connsiteX7" fmla="*/ 422129 w 1310653"/>
                <a:gd name="connsiteY7" fmla="*/ 4861817 h 6854554"/>
                <a:gd name="connsiteX8" fmla="*/ 413671 w 1310653"/>
                <a:gd name="connsiteY8" fmla="*/ 4833162 h 6854554"/>
                <a:gd name="connsiteX9" fmla="*/ 397136 w 1310653"/>
                <a:gd name="connsiteY9" fmla="*/ 4776484 h 6854554"/>
                <a:gd name="connsiteX10" fmla="*/ 397136 w 1310653"/>
                <a:gd name="connsiteY10" fmla="*/ 4775600 h 6854554"/>
                <a:gd name="connsiteX11" fmla="*/ 229751 w 1310653"/>
                <a:gd name="connsiteY11" fmla="*/ 4086874 h 6854554"/>
                <a:gd name="connsiteX12" fmla="*/ 227731 w 1310653"/>
                <a:gd name="connsiteY12" fmla="*/ 747266 h 6854554"/>
                <a:gd name="connsiteX13" fmla="*/ 414429 w 1310653"/>
                <a:gd name="connsiteY13" fmla="*/ -1924 h 6854554"/>
                <a:gd name="connsiteX14" fmla="*/ 343487 w 1310653"/>
                <a:gd name="connsiteY14" fmla="*/ -1924 h 6854554"/>
                <a:gd name="connsiteX15" fmla="*/ 253483 w 1310653"/>
                <a:gd name="connsiteY15" fmla="*/ 4469486 h 6854554"/>
                <a:gd name="connsiteX16" fmla="*/ 361537 w 1310653"/>
                <a:gd name="connsiteY16" fmla="*/ 4860807 h 6854554"/>
                <a:gd name="connsiteX17" fmla="*/ 363810 w 1310653"/>
                <a:gd name="connsiteY17" fmla="*/ 4868255 h 6854554"/>
                <a:gd name="connsiteX18" fmla="*/ 374034 w 1310653"/>
                <a:gd name="connsiteY18" fmla="*/ 4901706 h 6854554"/>
                <a:gd name="connsiteX19" fmla="*/ 382239 w 1310653"/>
                <a:gd name="connsiteY19" fmla="*/ 4928339 h 6854554"/>
                <a:gd name="connsiteX20" fmla="*/ 1253244 w 1310653"/>
                <a:gd name="connsiteY20" fmla="*/ 6852631 h 6854554"/>
                <a:gd name="connsiteX21" fmla="*/ 1310175 w 1310653"/>
                <a:gd name="connsiteY21" fmla="*/ 6852631 h 6854554"/>
                <a:gd name="connsiteX22" fmla="*/ 679391 w 1310653"/>
                <a:gd name="connsiteY22" fmla="*/ 5598509 h 685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10653" h="6854554">
                  <a:moveTo>
                    <a:pt x="679391" y="5598509"/>
                  </a:moveTo>
                  <a:cubicBezTo>
                    <a:pt x="673711" y="5584499"/>
                    <a:pt x="668156" y="5570486"/>
                    <a:pt x="662603" y="5556472"/>
                  </a:cubicBezTo>
                  <a:lnTo>
                    <a:pt x="662603" y="5556472"/>
                  </a:lnTo>
                  <a:cubicBezTo>
                    <a:pt x="590270" y="5373435"/>
                    <a:pt x="524377" y="5188253"/>
                    <a:pt x="464922" y="5001049"/>
                  </a:cubicBezTo>
                  <a:cubicBezTo>
                    <a:pt x="464796" y="5000421"/>
                    <a:pt x="464543" y="4999789"/>
                    <a:pt x="464291" y="4999157"/>
                  </a:cubicBezTo>
                  <a:cubicBezTo>
                    <a:pt x="454193" y="4967093"/>
                    <a:pt x="444094" y="4935030"/>
                    <a:pt x="434500" y="4902843"/>
                  </a:cubicBezTo>
                  <a:cubicBezTo>
                    <a:pt x="433491" y="4899687"/>
                    <a:pt x="432480" y="4896658"/>
                    <a:pt x="431597" y="4893502"/>
                  </a:cubicBezTo>
                  <a:cubicBezTo>
                    <a:pt x="428441" y="4882897"/>
                    <a:pt x="425159" y="4872419"/>
                    <a:pt x="422129" y="4861817"/>
                  </a:cubicBezTo>
                  <a:cubicBezTo>
                    <a:pt x="419100" y="4851213"/>
                    <a:pt x="416449" y="4842756"/>
                    <a:pt x="413671" y="4833162"/>
                  </a:cubicBezTo>
                  <a:cubicBezTo>
                    <a:pt x="407991" y="4814354"/>
                    <a:pt x="402563" y="4795293"/>
                    <a:pt x="397136" y="4776484"/>
                  </a:cubicBezTo>
                  <a:cubicBezTo>
                    <a:pt x="397136" y="4776231"/>
                    <a:pt x="397136" y="4775852"/>
                    <a:pt x="397136" y="4775600"/>
                  </a:cubicBezTo>
                  <a:cubicBezTo>
                    <a:pt x="331873" y="4548381"/>
                    <a:pt x="276079" y="4318765"/>
                    <a:pt x="229751" y="4086874"/>
                  </a:cubicBezTo>
                  <a:cubicBezTo>
                    <a:pt x="8591" y="2984737"/>
                    <a:pt x="7835" y="1849654"/>
                    <a:pt x="227731" y="747266"/>
                  </a:cubicBezTo>
                  <a:cubicBezTo>
                    <a:pt x="278224" y="494801"/>
                    <a:pt x="340457" y="245112"/>
                    <a:pt x="414429" y="-1924"/>
                  </a:cubicBezTo>
                  <a:lnTo>
                    <a:pt x="343487" y="-1924"/>
                  </a:lnTo>
                  <a:cubicBezTo>
                    <a:pt x="-82295" y="1454295"/>
                    <a:pt x="-113350" y="2997360"/>
                    <a:pt x="253483" y="4469486"/>
                  </a:cubicBezTo>
                  <a:cubicBezTo>
                    <a:pt x="286429" y="4600893"/>
                    <a:pt x="322532" y="4731418"/>
                    <a:pt x="361537" y="4860807"/>
                  </a:cubicBezTo>
                  <a:cubicBezTo>
                    <a:pt x="361537" y="4863331"/>
                    <a:pt x="362927" y="4865728"/>
                    <a:pt x="363810" y="4868255"/>
                  </a:cubicBezTo>
                  <a:cubicBezTo>
                    <a:pt x="367092" y="4879489"/>
                    <a:pt x="370501" y="4890596"/>
                    <a:pt x="374034" y="4901706"/>
                  </a:cubicBezTo>
                  <a:cubicBezTo>
                    <a:pt x="376686" y="4910668"/>
                    <a:pt x="379463" y="4919503"/>
                    <a:pt x="382239" y="4928339"/>
                  </a:cubicBezTo>
                  <a:cubicBezTo>
                    <a:pt x="592291" y="5603181"/>
                    <a:pt x="884898" y="6249491"/>
                    <a:pt x="1253244" y="6852631"/>
                  </a:cubicBezTo>
                  <a:lnTo>
                    <a:pt x="1310175" y="6852631"/>
                  </a:lnTo>
                  <a:cubicBezTo>
                    <a:pt x="1065284" y="6452850"/>
                    <a:pt x="854349" y="6033379"/>
                    <a:pt x="679391" y="5598509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Vapaamuotoinen: Muoto 39">
              <a:extLst>
                <a:ext uri="{FF2B5EF4-FFF2-40B4-BE49-F238E27FC236}">
                  <a16:creationId xmlns:a16="http://schemas.microsoft.com/office/drawing/2014/main" id="{48FD01E9-6994-BC06-D826-F320EBCDF73E}"/>
                </a:ext>
              </a:extLst>
            </p:cNvPr>
            <p:cNvSpPr/>
            <p:nvPr/>
          </p:nvSpPr>
          <p:spPr>
            <a:xfrm>
              <a:off x="12158970" y="640793"/>
              <a:ext cx="50493" cy="30801"/>
            </a:xfrm>
            <a:custGeom>
              <a:avLst/>
              <a:gdLst>
                <a:gd name="connsiteX0" fmla="*/ 9747 w 50493"/>
                <a:gd name="connsiteY0" fmla="*/ -1924 h 30801"/>
                <a:gd name="connsiteX1" fmla="*/ -479 w 50493"/>
                <a:gd name="connsiteY1" fmla="*/ 27614 h 30801"/>
                <a:gd name="connsiteX2" fmla="*/ 50014 w 50493"/>
                <a:gd name="connsiteY2" fmla="*/ 28878 h 30801"/>
                <a:gd name="connsiteX3" fmla="*/ 9747 w 50493"/>
                <a:gd name="connsiteY3" fmla="*/ -1924 h 3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93" h="30801">
                  <a:moveTo>
                    <a:pt x="9747" y="-1924"/>
                  </a:moveTo>
                  <a:cubicBezTo>
                    <a:pt x="6464" y="7923"/>
                    <a:pt x="3056" y="17769"/>
                    <a:pt x="-479" y="27614"/>
                  </a:cubicBezTo>
                  <a:cubicBezTo>
                    <a:pt x="16185" y="27614"/>
                    <a:pt x="32847" y="27614"/>
                    <a:pt x="50014" y="28878"/>
                  </a:cubicBezTo>
                  <a:cubicBezTo>
                    <a:pt x="36129" y="18652"/>
                    <a:pt x="22875" y="8428"/>
                    <a:pt x="9747" y="-1924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1" name="Vapaamuotoinen: Muoto 40">
              <a:extLst>
                <a:ext uri="{FF2B5EF4-FFF2-40B4-BE49-F238E27FC236}">
                  <a16:creationId xmlns:a16="http://schemas.microsoft.com/office/drawing/2014/main" id="{FC6393F0-F81F-0924-2069-9DD6182B9D37}"/>
                </a:ext>
              </a:extLst>
            </p:cNvPr>
            <p:cNvSpPr/>
            <p:nvPr/>
          </p:nvSpPr>
          <p:spPr>
            <a:xfrm>
              <a:off x="11488928" y="3192"/>
              <a:ext cx="764842" cy="728362"/>
            </a:xfrm>
            <a:custGeom>
              <a:avLst/>
              <a:gdLst>
                <a:gd name="connsiteX0" fmla="*/ 738108 w 764842"/>
                <a:gd name="connsiteY0" fmla="*/ 680111 h 728362"/>
                <a:gd name="connsiteX1" fmla="*/ 719426 w 764842"/>
                <a:gd name="connsiteY1" fmla="*/ 666099 h 728362"/>
                <a:gd name="connsiteX2" fmla="*/ 679662 w 764842"/>
                <a:gd name="connsiteY2" fmla="*/ 635298 h 728362"/>
                <a:gd name="connsiteX3" fmla="*/ 649619 w 764842"/>
                <a:gd name="connsiteY3" fmla="*/ 611441 h 728362"/>
                <a:gd name="connsiteX4" fmla="*/ 63899 w 764842"/>
                <a:gd name="connsiteY4" fmla="*/ -1924 h 728362"/>
                <a:gd name="connsiteX5" fmla="*/ -479 w 764842"/>
                <a:gd name="connsiteY5" fmla="*/ -1924 h 728362"/>
                <a:gd name="connsiteX6" fmla="*/ 549264 w 764842"/>
                <a:gd name="connsiteY6" fmla="*/ 591369 h 728362"/>
                <a:gd name="connsiteX7" fmla="*/ 640404 w 764842"/>
                <a:gd name="connsiteY7" fmla="*/ 664837 h 728362"/>
                <a:gd name="connsiteX8" fmla="*/ 649619 w 764842"/>
                <a:gd name="connsiteY8" fmla="*/ 672032 h 728362"/>
                <a:gd name="connsiteX9" fmla="*/ 663378 w 764842"/>
                <a:gd name="connsiteY9" fmla="*/ 682635 h 728362"/>
                <a:gd name="connsiteX10" fmla="*/ 684206 w 764842"/>
                <a:gd name="connsiteY10" fmla="*/ 698414 h 728362"/>
                <a:gd name="connsiteX11" fmla="*/ 722076 w 764842"/>
                <a:gd name="connsiteY11" fmla="*/ 726439 h 728362"/>
                <a:gd name="connsiteX12" fmla="*/ 731543 w 764842"/>
                <a:gd name="connsiteY12" fmla="*/ 699172 h 728362"/>
                <a:gd name="connsiteX13" fmla="*/ 764364 w 764842"/>
                <a:gd name="connsiteY13" fmla="*/ 700055 h 72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4842" h="728362">
                  <a:moveTo>
                    <a:pt x="738108" y="680111"/>
                  </a:moveTo>
                  <a:lnTo>
                    <a:pt x="719426" y="666099"/>
                  </a:lnTo>
                  <a:cubicBezTo>
                    <a:pt x="706044" y="655874"/>
                    <a:pt x="692791" y="645650"/>
                    <a:pt x="679662" y="635298"/>
                  </a:cubicBezTo>
                  <a:cubicBezTo>
                    <a:pt x="669563" y="627471"/>
                    <a:pt x="659592" y="619519"/>
                    <a:pt x="649619" y="611441"/>
                  </a:cubicBezTo>
                  <a:cubicBezTo>
                    <a:pt x="428459" y="433452"/>
                    <a:pt x="231536" y="227188"/>
                    <a:pt x="63899" y="-1924"/>
                  </a:cubicBezTo>
                  <a:lnTo>
                    <a:pt x="-479" y="-1924"/>
                  </a:lnTo>
                  <a:cubicBezTo>
                    <a:pt x="157564" y="217847"/>
                    <a:pt x="342243" y="417043"/>
                    <a:pt x="549264" y="591369"/>
                  </a:cubicBezTo>
                  <a:cubicBezTo>
                    <a:pt x="579181" y="616616"/>
                    <a:pt x="609602" y="641105"/>
                    <a:pt x="640404" y="664837"/>
                  </a:cubicBezTo>
                  <a:lnTo>
                    <a:pt x="649619" y="672032"/>
                  </a:lnTo>
                  <a:lnTo>
                    <a:pt x="663378" y="682635"/>
                  </a:lnTo>
                  <a:cubicBezTo>
                    <a:pt x="670195" y="687937"/>
                    <a:pt x="677138" y="693113"/>
                    <a:pt x="684206" y="698414"/>
                  </a:cubicBezTo>
                  <a:cubicBezTo>
                    <a:pt x="696830" y="707881"/>
                    <a:pt x="709453" y="717223"/>
                    <a:pt x="722076" y="726439"/>
                  </a:cubicBezTo>
                  <a:lnTo>
                    <a:pt x="731543" y="699172"/>
                  </a:lnTo>
                  <a:cubicBezTo>
                    <a:pt x="742526" y="699172"/>
                    <a:pt x="753381" y="699172"/>
                    <a:pt x="764364" y="700055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2" name="Vapaamuotoinen: Muoto 41">
              <a:extLst>
                <a:ext uri="{FF2B5EF4-FFF2-40B4-BE49-F238E27FC236}">
                  <a16:creationId xmlns:a16="http://schemas.microsoft.com/office/drawing/2014/main" id="{D7012E85-AD27-6528-80C8-FF5F84D76E88}"/>
                </a:ext>
              </a:extLst>
            </p:cNvPr>
            <p:cNvSpPr/>
            <p:nvPr/>
          </p:nvSpPr>
          <p:spPr>
            <a:xfrm>
              <a:off x="8843085" y="670603"/>
              <a:ext cx="3410812" cy="6187269"/>
            </a:xfrm>
            <a:custGeom>
              <a:avLst/>
              <a:gdLst>
                <a:gd name="connsiteX0" fmla="*/ 3383951 w 3410812"/>
                <a:gd name="connsiteY0" fmla="*/ 12700 h 6187269"/>
                <a:gd name="connsiteX1" fmla="*/ 3410333 w 3410812"/>
                <a:gd name="connsiteY1" fmla="*/ 32393 h 6187269"/>
                <a:gd name="connsiteX2" fmla="*/ 3377513 w 3410812"/>
                <a:gd name="connsiteY2" fmla="*/ 31509 h 6187269"/>
                <a:gd name="connsiteX3" fmla="*/ 3330050 w 3410812"/>
                <a:gd name="connsiteY3" fmla="*/ 30752 h 6187269"/>
                <a:gd name="connsiteX4" fmla="*/ 3303794 w 3410812"/>
                <a:gd name="connsiteY4" fmla="*/ 30752 h 6187269"/>
                <a:gd name="connsiteX5" fmla="*/ 3295588 w 3410812"/>
                <a:gd name="connsiteY5" fmla="*/ 30752 h 6187269"/>
                <a:gd name="connsiteX6" fmla="*/ 3136788 w 3410812"/>
                <a:gd name="connsiteY6" fmla="*/ 35044 h 6187269"/>
                <a:gd name="connsiteX7" fmla="*/ 68706 w 3410812"/>
                <a:gd name="connsiteY7" fmla="*/ 3457333 h 6187269"/>
                <a:gd name="connsiteX8" fmla="*/ 171206 w 3410812"/>
                <a:gd name="connsiteY8" fmla="*/ 4108441 h 6187269"/>
                <a:gd name="connsiteX9" fmla="*/ 171206 w 3410812"/>
                <a:gd name="connsiteY9" fmla="*/ 4109326 h 6187269"/>
                <a:gd name="connsiteX10" fmla="*/ 186733 w 3410812"/>
                <a:gd name="connsiteY10" fmla="*/ 4166636 h 6187269"/>
                <a:gd name="connsiteX11" fmla="*/ 194812 w 3410812"/>
                <a:gd name="connsiteY11" fmla="*/ 4194659 h 6187269"/>
                <a:gd name="connsiteX12" fmla="*/ 203523 w 3410812"/>
                <a:gd name="connsiteY12" fmla="*/ 4223946 h 6187269"/>
                <a:gd name="connsiteX13" fmla="*/ 204532 w 3410812"/>
                <a:gd name="connsiteY13" fmla="*/ 4227228 h 6187269"/>
                <a:gd name="connsiteX14" fmla="*/ 207182 w 3410812"/>
                <a:gd name="connsiteY14" fmla="*/ 4235559 h 6187269"/>
                <a:gd name="connsiteX15" fmla="*/ 238363 w 3410812"/>
                <a:gd name="connsiteY15" fmla="*/ 4331999 h 6187269"/>
                <a:gd name="connsiteX16" fmla="*/ 238993 w 3410812"/>
                <a:gd name="connsiteY16" fmla="*/ 4333894 h 6187269"/>
                <a:gd name="connsiteX17" fmla="*/ 1345801 w 3410812"/>
                <a:gd name="connsiteY17" fmla="*/ 5866609 h 6187269"/>
                <a:gd name="connsiteX18" fmla="*/ 1766281 w 3410812"/>
                <a:gd name="connsiteY18" fmla="*/ 6136872 h 6187269"/>
                <a:gd name="connsiteX19" fmla="*/ 1860955 w 3410812"/>
                <a:gd name="connsiteY19" fmla="*/ 6185346 h 6187269"/>
                <a:gd name="connsiteX20" fmla="*/ 1811094 w 3410812"/>
                <a:gd name="connsiteY20" fmla="*/ 6185346 h 6187269"/>
                <a:gd name="connsiteX21" fmla="*/ 1294297 w 3410812"/>
                <a:gd name="connsiteY21" fmla="*/ 5863706 h 6187269"/>
                <a:gd name="connsiteX22" fmla="*/ 930116 w 3410812"/>
                <a:gd name="connsiteY22" fmla="*/ 5541813 h 6187269"/>
                <a:gd name="connsiteX23" fmla="*/ 436800 w 3410812"/>
                <a:gd name="connsiteY23" fmla="*/ 4890073 h 6187269"/>
                <a:gd name="connsiteX24" fmla="*/ 436800 w 3410812"/>
                <a:gd name="connsiteY24" fmla="*/ 4890073 h 6187269"/>
                <a:gd name="connsiteX25" fmla="*/ 157574 w 3410812"/>
                <a:gd name="connsiteY25" fmla="*/ 4260426 h 6187269"/>
                <a:gd name="connsiteX26" fmla="*/ 149495 w 3410812"/>
                <a:gd name="connsiteY26" fmla="*/ 4235180 h 6187269"/>
                <a:gd name="connsiteX27" fmla="*/ 138892 w 3410812"/>
                <a:gd name="connsiteY27" fmla="*/ 4200971 h 6187269"/>
                <a:gd name="connsiteX28" fmla="*/ 136871 w 3410812"/>
                <a:gd name="connsiteY28" fmla="*/ 4194280 h 6187269"/>
                <a:gd name="connsiteX29" fmla="*/ 3695 w 3410812"/>
                <a:gd name="connsiteY29" fmla="*/ 3420474 h 6187269"/>
                <a:gd name="connsiteX30" fmla="*/ 3095384 w 3410812"/>
                <a:gd name="connsiteY30" fmla="*/ 2223 h 6187269"/>
                <a:gd name="connsiteX31" fmla="*/ 3285742 w 3410812"/>
                <a:gd name="connsiteY31" fmla="*/ -1817 h 6187269"/>
                <a:gd name="connsiteX32" fmla="*/ 3314776 w 3410812"/>
                <a:gd name="connsiteY32" fmla="*/ -1817 h 6187269"/>
                <a:gd name="connsiteX33" fmla="*/ 3365269 w 3410812"/>
                <a:gd name="connsiteY33" fmla="*/ -555 h 6187269"/>
                <a:gd name="connsiteX34" fmla="*/ 3388495 w 3410812"/>
                <a:gd name="connsiteY34" fmla="*/ 330 h 618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10812" h="6187269">
                  <a:moveTo>
                    <a:pt x="3383951" y="12700"/>
                  </a:moveTo>
                  <a:lnTo>
                    <a:pt x="3410333" y="32393"/>
                  </a:lnTo>
                  <a:cubicBezTo>
                    <a:pt x="3399351" y="32393"/>
                    <a:pt x="3388495" y="31635"/>
                    <a:pt x="3377513" y="31509"/>
                  </a:cubicBezTo>
                  <a:cubicBezTo>
                    <a:pt x="3361734" y="31509"/>
                    <a:pt x="3345955" y="30752"/>
                    <a:pt x="3330050" y="30752"/>
                  </a:cubicBezTo>
                  <a:cubicBezTo>
                    <a:pt x="3321340" y="30752"/>
                    <a:pt x="3312503" y="30752"/>
                    <a:pt x="3303794" y="30752"/>
                  </a:cubicBezTo>
                  <a:lnTo>
                    <a:pt x="3295588" y="30752"/>
                  </a:lnTo>
                  <a:cubicBezTo>
                    <a:pt x="3242698" y="30752"/>
                    <a:pt x="3189679" y="32140"/>
                    <a:pt x="3136788" y="35044"/>
                  </a:cubicBezTo>
                  <a:cubicBezTo>
                    <a:pt x="1344537" y="132874"/>
                    <a:pt x="-29125" y="1665083"/>
                    <a:pt x="68706" y="3457333"/>
                  </a:cubicBezTo>
                  <a:cubicBezTo>
                    <a:pt x="80697" y="3677232"/>
                    <a:pt x="115033" y="3895489"/>
                    <a:pt x="171206" y="4108441"/>
                  </a:cubicBezTo>
                  <a:cubicBezTo>
                    <a:pt x="171206" y="4108694"/>
                    <a:pt x="171206" y="4109073"/>
                    <a:pt x="171206" y="4109326"/>
                  </a:cubicBezTo>
                  <a:cubicBezTo>
                    <a:pt x="176130" y="4128514"/>
                    <a:pt x="181432" y="4147196"/>
                    <a:pt x="186733" y="4166636"/>
                  </a:cubicBezTo>
                  <a:cubicBezTo>
                    <a:pt x="189385" y="4175977"/>
                    <a:pt x="192035" y="4185318"/>
                    <a:pt x="194812" y="4194659"/>
                  </a:cubicBezTo>
                  <a:lnTo>
                    <a:pt x="203523" y="4223946"/>
                  </a:lnTo>
                  <a:lnTo>
                    <a:pt x="204532" y="4227228"/>
                  </a:lnTo>
                  <a:cubicBezTo>
                    <a:pt x="205415" y="4230005"/>
                    <a:pt x="206173" y="4232782"/>
                    <a:pt x="207182" y="4235559"/>
                  </a:cubicBezTo>
                  <a:cubicBezTo>
                    <a:pt x="217029" y="4267875"/>
                    <a:pt x="227506" y="4300062"/>
                    <a:pt x="238363" y="4331999"/>
                  </a:cubicBezTo>
                  <a:cubicBezTo>
                    <a:pt x="238614" y="4332631"/>
                    <a:pt x="238867" y="4333262"/>
                    <a:pt x="238993" y="4333894"/>
                  </a:cubicBezTo>
                  <a:cubicBezTo>
                    <a:pt x="448035" y="4943093"/>
                    <a:pt x="833295" y="5476552"/>
                    <a:pt x="1345801" y="5866609"/>
                  </a:cubicBezTo>
                  <a:cubicBezTo>
                    <a:pt x="1478471" y="5967848"/>
                    <a:pt x="1619093" y="6058229"/>
                    <a:pt x="1766281" y="6136872"/>
                  </a:cubicBezTo>
                  <a:cubicBezTo>
                    <a:pt x="1797586" y="6153662"/>
                    <a:pt x="1829144" y="6169820"/>
                    <a:pt x="1860955" y="6185346"/>
                  </a:cubicBezTo>
                  <a:lnTo>
                    <a:pt x="1811094" y="6185346"/>
                  </a:lnTo>
                  <a:cubicBezTo>
                    <a:pt x="1629445" y="6093954"/>
                    <a:pt x="1456507" y="5986277"/>
                    <a:pt x="1294297" y="5863706"/>
                  </a:cubicBezTo>
                  <a:cubicBezTo>
                    <a:pt x="1165288" y="5765370"/>
                    <a:pt x="1043473" y="5657820"/>
                    <a:pt x="930116" y="5541813"/>
                  </a:cubicBezTo>
                  <a:cubicBezTo>
                    <a:pt x="738747" y="5346279"/>
                    <a:pt x="573004" y="5127264"/>
                    <a:pt x="436800" y="4890073"/>
                  </a:cubicBezTo>
                  <a:lnTo>
                    <a:pt x="436800" y="4890073"/>
                  </a:lnTo>
                  <a:cubicBezTo>
                    <a:pt x="322054" y="4690501"/>
                    <a:pt x="228390" y="4479441"/>
                    <a:pt x="157574" y="4260426"/>
                  </a:cubicBezTo>
                  <a:cubicBezTo>
                    <a:pt x="154795" y="4251969"/>
                    <a:pt x="152019" y="4243383"/>
                    <a:pt x="149495" y="4235180"/>
                  </a:cubicBezTo>
                  <a:cubicBezTo>
                    <a:pt x="145833" y="4223820"/>
                    <a:pt x="142299" y="4212457"/>
                    <a:pt x="138892" y="4200971"/>
                  </a:cubicBezTo>
                  <a:cubicBezTo>
                    <a:pt x="138133" y="4198826"/>
                    <a:pt x="137502" y="4196552"/>
                    <a:pt x="136871" y="4194280"/>
                  </a:cubicBezTo>
                  <a:cubicBezTo>
                    <a:pt x="61006" y="3942700"/>
                    <a:pt x="16319" y="3682912"/>
                    <a:pt x="3695" y="3420474"/>
                  </a:cubicBezTo>
                  <a:cubicBezTo>
                    <a:pt x="-86561" y="1622797"/>
                    <a:pt x="1297706" y="92354"/>
                    <a:pt x="3095384" y="2223"/>
                  </a:cubicBezTo>
                  <a:cubicBezTo>
                    <a:pt x="3158753" y="-1059"/>
                    <a:pt x="3222247" y="-2321"/>
                    <a:pt x="3285742" y="-1817"/>
                  </a:cubicBezTo>
                  <a:lnTo>
                    <a:pt x="3314776" y="-1817"/>
                  </a:lnTo>
                  <a:cubicBezTo>
                    <a:pt x="3331438" y="-1817"/>
                    <a:pt x="3348102" y="-1817"/>
                    <a:pt x="3365269" y="-555"/>
                  </a:cubicBezTo>
                  <a:cubicBezTo>
                    <a:pt x="3372969" y="-555"/>
                    <a:pt x="3380795" y="-555"/>
                    <a:pt x="3388495" y="330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3" name="Vapaamuotoinen: Muoto 42">
              <a:extLst>
                <a:ext uri="{FF2B5EF4-FFF2-40B4-BE49-F238E27FC236}">
                  <a16:creationId xmlns:a16="http://schemas.microsoft.com/office/drawing/2014/main" id="{1B0BF348-FD47-57FD-0AEB-3A6C6C96546B}"/>
                </a:ext>
              </a:extLst>
            </p:cNvPr>
            <p:cNvSpPr/>
            <p:nvPr/>
          </p:nvSpPr>
          <p:spPr>
            <a:xfrm>
              <a:off x="8843085" y="670603"/>
              <a:ext cx="3410812" cy="6187269"/>
            </a:xfrm>
            <a:custGeom>
              <a:avLst/>
              <a:gdLst>
                <a:gd name="connsiteX0" fmla="*/ 3383951 w 3410812"/>
                <a:gd name="connsiteY0" fmla="*/ 12700 h 6187269"/>
                <a:gd name="connsiteX1" fmla="*/ 3410333 w 3410812"/>
                <a:gd name="connsiteY1" fmla="*/ 32393 h 6187269"/>
                <a:gd name="connsiteX2" fmla="*/ 3377513 w 3410812"/>
                <a:gd name="connsiteY2" fmla="*/ 31509 h 6187269"/>
                <a:gd name="connsiteX3" fmla="*/ 3330050 w 3410812"/>
                <a:gd name="connsiteY3" fmla="*/ 30752 h 6187269"/>
                <a:gd name="connsiteX4" fmla="*/ 3303794 w 3410812"/>
                <a:gd name="connsiteY4" fmla="*/ 30752 h 6187269"/>
                <a:gd name="connsiteX5" fmla="*/ 3295588 w 3410812"/>
                <a:gd name="connsiteY5" fmla="*/ 30752 h 6187269"/>
                <a:gd name="connsiteX6" fmla="*/ 3136788 w 3410812"/>
                <a:gd name="connsiteY6" fmla="*/ 35044 h 6187269"/>
                <a:gd name="connsiteX7" fmla="*/ 68706 w 3410812"/>
                <a:gd name="connsiteY7" fmla="*/ 3457333 h 6187269"/>
                <a:gd name="connsiteX8" fmla="*/ 171206 w 3410812"/>
                <a:gd name="connsiteY8" fmla="*/ 4108441 h 6187269"/>
                <a:gd name="connsiteX9" fmla="*/ 171206 w 3410812"/>
                <a:gd name="connsiteY9" fmla="*/ 4109326 h 6187269"/>
                <a:gd name="connsiteX10" fmla="*/ 186733 w 3410812"/>
                <a:gd name="connsiteY10" fmla="*/ 4166636 h 6187269"/>
                <a:gd name="connsiteX11" fmla="*/ 194812 w 3410812"/>
                <a:gd name="connsiteY11" fmla="*/ 4194659 h 6187269"/>
                <a:gd name="connsiteX12" fmla="*/ 203523 w 3410812"/>
                <a:gd name="connsiteY12" fmla="*/ 4223946 h 6187269"/>
                <a:gd name="connsiteX13" fmla="*/ 204532 w 3410812"/>
                <a:gd name="connsiteY13" fmla="*/ 4227228 h 6187269"/>
                <a:gd name="connsiteX14" fmla="*/ 207182 w 3410812"/>
                <a:gd name="connsiteY14" fmla="*/ 4235559 h 6187269"/>
                <a:gd name="connsiteX15" fmla="*/ 238363 w 3410812"/>
                <a:gd name="connsiteY15" fmla="*/ 4331999 h 6187269"/>
                <a:gd name="connsiteX16" fmla="*/ 238993 w 3410812"/>
                <a:gd name="connsiteY16" fmla="*/ 4333894 h 6187269"/>
                <a:gd name="connsiteX17" fmla="*/ 1345801 w 3410812"/>
                <a:gd name="connsiteY17" fmla="*/ 5866609 h 6187269"/>
                <a:gd name="connsiteX18" fmla="*/ 1766281 w 3410812"/>
                <a:gd name="connsiteY18" fmla="*/ 6136872 h 6187269"/>
                <a:gd name="connsiteX19" fmla="*/ 1860955 w 3410812"/>
                <a:gd name="connsiteY19" fmla="*/ 6185346 h 6187269"/>
                <a:gd name="connsiteX20" fmla="*/ 1811094 w 3410812"/>
                <a:gd name="connsiteY20" fmla="*/ 6185346 h 6187269"/>
                <a:gd name="connsiteX21" fmla="*/ 1294297 w 3410812"/>
                <a:gd name="connsiteY21" fmla="*/ 5863706 h 6187269"/>
                <a:gd name="connsiteX22" fmla="*/ 930116 w 3410812"/>
                <a:gd name="connsiteY22" fmla="*/ 5541813 h 6187269"/>
                <a:gd name="connsiteX23" fmla="*/ 436800 w 3410812"/>
                <a:gd name="connsiteY23" fmla="*/ 4890073 h 6187269"/>
                <a:gd name="connsiteX24" fmla="*/ 436800 w 3410812"/>
                <a:gd name="connsiteY24" fmla="*/ 4890073 h 6187269"/>
                <a:gd name="connsiteX25" fmla="*/ 157574 w 3410812"/>
                <a:gd name="connsiteY25" fmla="*/ 4260426 h 6187269"/>
                <a:gd name="connsiteX26" fmla="*/ 149495 w 3410812"/>
                <a:gd name="connsiteY26" fmla="*/ 4235180 h 6187269"/>
                <a:gd name="connsiteX27" fmla="*/ 138892 w 3410812"/>
                <a:gd name="connsiteY27" fmla="*/ 4200971 h 6187269"/>
                <a:gd name="connsiteX28" fmla="*/ 136871 w 3410812"/>
                <a:gd name="connsiteY28" fmla="*/ 4194280 h 6187269"/>
                <a:gd name="connsiteX29" fmla="*/ 3695 w 3410812"/>
                <a:gd name="connsiteY29" fmla="*/ 3420474 h 6187269"/>
                <a:gd name="connsiteX30" fmla="*/ 3095384 w 3410812"/>
                <a:gd name="connsiteY30" fmla="*/ 2223 h 6187269"/>
                <a:gd name="connsiteX31" fmla="*/ 3285742 w 3410812"/>
                <a:gd name="connsiteY31" fmla="*/ -1817 h 6187269"/>
                <a:gd name="connsiteX32" fmla="*/ 3314776 w 3410812"/>
                <a:gd name="connsiteY32" fmla="*/ -1817 h 6187269"/>
                <a:gd name="connsiteX33" fmla="*/ 3365269 w 3410812"/>
                <a:gd name="connsiteY33" fmla="*/ -555 h 6187269"/>
                <a:gd name="connsiteX34" fmla="*/ 3388495 w 3410812"/>
                <a:gd name="connsiteY34" fmla="*/ 330 h 618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10812" h="6187269">
                  <a:moveTo>
                    <a:pt x="3383951" y="12700"/>
                  </a:moveTo>
                  <a:lnTo>
                    <a:pt x="3410333" y="32393"/>
                  </a:lnTo>
                  <a:cubicBezTo>
                    <a:pt x="3399351" y="32393"/>
                    <a:pt x="3388495" y="31635"/>
                    <a:pt x="3377513" y="31509"/>
                  </a:cubicBezTo>
                  <a:cubicBezTo>
                    <a:pt x="3361734" y="31509"/>
                    <a:pt x="3345955" y="30752"/>
                    <a:pt x="3330050" y="30752"/>
                  </a:cubicBezTo>
                  <a:cubicBezTo>
                    <a:pt x="3321340" y="30752"/>
                    <a:pt x="3312503" y="30752"/>
                    <a:pt x="3303794" y="30752"/>
                  </a:cubicBezTo>
                  <a:lnTo>
                    <a:pt x="3295588" y="30752"/>
                  </a:lnTo>
                  <a:cubicBezTo>
                    <a:pt x="3242698" y="30752"/>
                    <a:pt x="3189679" y="32140"/>
                    <a:pt x="3136788" y="35044"/>
                  </a:cubicBezTo>
                  <a:cubicBezTo>
                    <a:pt x="1344537" y="132874"/>
                    <a:pt x="-29125" y="1665083"/>
                    <a:pt x="68706" y="3457333"/>
                  </a:cubicBezTo>
                  <a:cubicBezTo>
                    <a:pt x="80697" y="3677232"/>
                    <a:pt x="115033" y="3895489"/>
                    <a:pt x="171206" y="4108441"/>
                  </a:cubicBezTo>
                  <a:cubicBezTo>
                    <a:pt x="171206" y="4108694"/>
                    <a:pt x="171206" y="4109073"/>
                    <a:pt x="171206" y="4109326"/>
                  </a:cubicBezTo>
                  <a:cubicBezTo>
                    <a:pt x="176130" y="4128514"/>
                    <a:pt x="181432" y="4147196"/>
                    <a:pt x="186733" y="4166636"/>
                  </a:cubicBezTo>
                  <a:cubicBezTo>
                    <a:pt x="189385" y="4175977"/>
                    <a:pt x="192035" y="4185318"/>
                    <a:pt x="194812" y="4194659"/>
                  </a:cubicBezTo>
                  <a:lnTo>
                    <a:pt x="203523" y="4223946"/>
                  </a:lnTo>
                  <a:lnTo>
                    <a:pt x="204532" y="4227228"/>
                  </a:lnTo>
                  <a:cubicBezTo>
                    <a:pt x="205415" y="4230005"/>
                    <a:pt x="206173" y="4232782"/>
                    <a:pt x="207182" y="4235559"/>
                  </a:cubicBezTo>
                  <a:cubicBezTo>
                    <a:pt x="217029" y="4267875"/>
                    <a:pt x="227506" y="4300062"/>
                    <a:pt x="238363" y="4331999"/>
                  </a:cubicBezTo>
                  <a:cubicBezTo>
                    <a:pt x="238614" y="4332631"/>
                    <a:pt x="238867" y="4333262"/>
                    <a:pt x="238993" y="4333894"/>
                  </a:cubicBezTo>
                  <a:cubicBezTo>
                    <a:pt x="448035" y="4943093"/>
                    <a:pt x="833295" y="5476552"/>
                    <a:pt x="1345801" y="5866609"/>
                  </a:cubicBezTo>
                  <a:cubicBezTo>
                    <a:pt x="1478471" y="5967848"/>
                    <a:pt x="1619093" y="6058229"/>
                    <a:pt x="1766281" y="6136872"/>
                  </a:cubicBezTo>
                  <a:cubicBezTo>
                    <a:pt x="1797586" y="6153662"/>
                    <a:pt x="1829144" y="6169820"/>
                    <a:pt x="1860955" y="6185346"/>
                  </a:cubicBezTo>
                  <a:lnTo>
                    <a:pt x="1811094" y="6185346"/>
                  </a:lnTo>
                  <a:cubicBezTo>
                    <a:pt x="1629445" y="6093954"/>
                    <a:pt x="1456507" y="5986277"/>
                    <a:pt x="1294297" y="5863706"/>
                  </a:cubicBezTo>
                  <a:cubicBezTo>
                    <a:pt x="1165288" y="5765370"/>
                    <a:pt x="1043473" y="5657820"/>
                    <a:pt x="930116" y="5541813"/>
                  </a:cubicBezTo>
                  <a:cubicBezTo>
                    <a:pt x="738747" y="5346279"/>
                    <a:pt x="573004" y="5127264"/>
                    <a:pt x="436800" y="4890073"/>
                  </a:cubicBezTo>
                  <a:lnTo>
                    <a:pt x="436800" y="4890073"/>
                  </a:lnTo>
                  <a:cubicBezTo>
                    <a:pt x="322054" y="4690501"/>
                    <a:pt x="228390" y="4479441"/>
                    <a:pt x="157574" y="4260426"/>
                  </a:cubicBezTo>
                  <a:cubicBezTo>
                    <a:pt x="154795" y="4251969"/>
                    <a:pt x="152019" y="4243383"/>
                    <a:pt x="149495" y="4235180"/>
                  </a:cubicBezTo>
                  <a:cubicBezTo>
                    <a:pt x="145833" y="4223820"/>
                    <a:pt x="142299" y="4212457"/>
                    <a:pt x="138892" y="4200971"/>
                  </a:cubicBezTo>
                  <a:cubicBezTo>
                    <a:pt x="138133" y="4198826"/>
                    <a:pt x="137502" y="4196552"/>
                    <a:pt x="136871" y="4194280"/>
                  </a:cubicBezTo>
                  <a:cubicBezTo>
                    <a:pt x="61006" y="3942700"/>
                    <a:pt x="16319" y="3682912"/>
                    <a:pt x="3695" y="3420474"/>
                  </a:cubicBezTo>
                  <a:cubicBezTo>
                    <a:pt x="-86561" y="1622797"/>
                    <a:pt x="1297706" y="92354"/>
                    <a:pt x="3095384" y="2223"/>
                  </a:cubicBezTo>
                  <a:cubicBezTo>
                    <a:pt x="3158753" y="-1059"/>
                    <a:pt x="3222247" y="-2321"/>
                    <a:pt x="3285742" y="-1817"/>
                  </a:cubicBezTo>
                  <a:lnTo>
                    <a:pt x="3314776" y="-1817"/>
                  </a:lnTo>
                  <a:cubicBezTo>
                    <a:pt x="3331438" y="-1817"/>
                    <a:pt x="3348102" y="-1817"/>
                    <a:pt x="3365269" y="-555"/>
                  </a:cubicBezTo>
                  <a:cubicBezTo>
                    <a:pt x="3372969" y="-555"/>
                    <a:pt x="3380795" y="-555"/>
                    <a:pt x="3388495" y="330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7" name="Subtitle 2">
            <a:extLst>
              <a:ext uri="{FF2B5EF4-FFF2-40B4-BE49-F238E27FC236}">
                <a16:creationId xmlns:a16="http://schemas.microsoft.com/office/drawing/2014/main" id="{9BC09BD6-2490-7843-B7CF-5122CC607A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96000" y="4500000"/>
            <a:ext cx="4052977" cy="721165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100" b="1" cap="all" spc="1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Sukunimi, nimike </a:t>
            </a:r>
            <a:br>
              <a:rPr lang="fi-FI" dirty="0"/>
            </a:br>
            <a:r>
              <a:rPr lang="fi-FI" dirty="0"/>
              <a:t>tilaisuuden nimi</a:t>
            </a:r>
            <a:br>
              <a:rPr lang="fi-FI" dirty="0"/>
            </a:br>
            <a:r>
              <a:rPr lang="fi-FI" dirty="0" err="1"/>
              <a:t>pp.kk.vvvv</a:t>
            </a:r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C1A845-53D6-7D47-85A8-5E6FE5496E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5767" y="1936800"/>
            <a:ext cx="6840000" cy="2394000"/>
          </a:xfrm>
        </p:spPr>
        <p:txBody>
          <a:bodyPr lIns="0" anchor="b" anchorCtr="0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Anna esitykselle kuvaava otsikko, pituus 2–3 riviä</a:t>
            </a:r>
          </a:p>
        </p:txBody>
      </p:sp>
    </p:spTree>
    <p:extLst>
      <p:ext uri="{BB962C8B-B14F-4D97-AF65-F5344CB8AC3E}">
        <p14:creationId xmlns:p14="http://schemas.microsoft.com/office/powerpoint/2010/main" val="2578540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82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38DBB-6272-944F-B9E8-7AE4F2161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161" y="720000"/>
            <a:ext cx="10888566" cy="1080000"/>
          </a:xfrm>
        </p:spPr>
        <p:txBody>
          <a:bodyPr anchor="ctr" anchorCtr="0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Tekstisivu, yksipalstainen</a:t>
            </a:r>
            <a:br>
              <a:rPr lang="fi-FI" dirty="0"/>
            </a:br>
            <a:r>
              <a:rPr lang="fi-FI" dirty="0"/>
              <a:t>Otsikon pituus korkeintaan kaksi riviä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28FCC-7C53-BF4F-8644-0DFBEBB49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162" y="1944000"/>
            <a:ext cx="10871108" cy="379792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ED0AC-77B1-6248-B697-D536E229D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BCDD-6E0B-4B46-976D-834B807B59E3}" type="datetime1">
              <a:rPr lang="fi-FI" noProof="0" smtClean="0"/>
              <a:t>12.5.2025</a:t>
            </a:fld>
            <a:endParaRPr lang="fi-FI" noProof="0" dirty="0"/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id="{98C41B50-6C88-5FE6-4A58-075478354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3424" y="6352425"/>
            <a:ext cx="411845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 b="1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</a:lstStyle>
          <a:p>
            <a:fld id="{64174A11-7ABB-46A3-8A02-BEF8EE2825F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02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EC171-29DD-C147-9204-BD985F50A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711" y="449749"/>
            <a:ext cx="5742160" cy="215034"/>
          </a:xfrm>
        </p:spPr>
        <p:txBody>
          <a:bodyPr/>
          <a:lstStyle>
            <a:lvl1pPr>
              <a:defRPr sz="1330" b="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fi-FI" noProof="0" dirty="0"/>
              <a:t>Otsikon pituus korkeintaan kaksi riviä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B7E06-6098-814C-8AA5-987824D56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4161" y="1400895"/>
            <a:ext cx="4850039" cy="439926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61FE6-A0AB-9C4E-B3A8-9D5D0D29EC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8686" y="1400896"/>
            <a:ext cx="4850039" cy="439926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1200">
                <a:solidFill>
                  <a:schemeClr val="tx2"/>
                </a:solidFill>
              </a:defRPr>
            </a:lvl2pPr>
            <a:lvl3pPr marL="914400" indent="0">
              <a:buNone/>
              <a:defRPr sz="1200">
                <a:solidFill>
                  <a:schemeClr val="tx2"/>
                </a:solidFill>
              </a:defRPr>
            </a:lvl3pPr>
            <a:lvl4pPr marL="1371600" indent="0">
              <a:buNone/>
              <a:defRPr sz="1200">
                <a:solidFill>
                  <a:schemeClr val="tx2"/>
                </a:solidFill>
              </a:defRPr>
            </a:lvl4pPr>
            <a:lvl5pPr marL="1828800" indent="0">
              <a:buNone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  <a:endParaRPr lang="en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76867-393E-DE42-9581-1934918B6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CFF3-DECE-46A9-A14D-CBA946B10157}" type="datetime1">
              <a:rPr lang="fi-FI" noProof="0" smtClean="0"/>
              <a:t>12.5.2025</a:t>
            </a:fld>
            <a:endParaRPr lang="fi-FI" noProof="0" dirty="0"/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id="{38A81BB1-F3D2-768E-A759-82AC9D7D50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3424" y="6352425"/>
            <a:ext cx="411845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 b="1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</a:lstStyle>
          <a:p>
            <a:fld id="{64174A11-7ABB-46A3-8A02-BEF8EE2825F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76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palsta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EC171-29DD-C147-9204-BD985F50A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711" y="449749"/>
            <a:ext cx="5742160" cy="215034"/>
          </a:xfrm>
        </p:spPr>
        <p:txBody>
          <a:bodyPr/>
          <a:lstStyle>
            <a:lvl1pPr>
              <a:defRPr sz="1330" b="0" i="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fi-FI" noProof="0" dirty="0"/>
              <a:t>Otsikon pituus korkeintaan kaksi riviä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B7E06-6098-814C-8AA5-987824D56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4161" y="1400895"/>
            <a:ext cx="4850039" cy="439926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61FE6-A0AB-9C4E-B3A8-9D5D0D29EC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8686" y="1400896"/>
            <a:ext cx="4850039" cy="439926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1200">
                <a:solidFill>
                  <a:schemeClr val="tx2"/>
                </a:solidFill>
              </a:defRPr>
            </a:lvl2pPr>
            <a:lvl3pPr marL="914400" indent="0">
              <a:buNone/>
              <a:defRPr sz="1200">
                <a:solidFill>
                  <a:schemeClr val="tx2"/>
                </a:solidFill>
              </a:defRPr>
            </a:lvl3pPr>
            <a:lvl4pPr marL="1371600" indent="0">
              <a:buNone/>
              <a:defRPr sz="1200">
                <a:solidFill>
                  <a:schemeClr val="tx2"/>
                </a:solidFill>
              </a:defRPr>
            </a:lvl4pPr>
            <a:lvl5pPr marL="1828800" indent="0">
              <a:buNone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  <a:endParaRPr lang="en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76867-393E-DE42-9581-1934918B6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D6A275E-102E-4592-9B3B-B452B31B21F3}" type="datetime1">
              <a:rPr lang="fi-FI" smtClean="0"/>
              <a:pPr/>
              <a:t>12.5.2025</a:t>
            </a:fld>
            <a:endParaRPr lang="fi-FI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20E7BD6-829C-791E-34F7-545FF0688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3424" y="6358650"/>
            <a:ext cx="41184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CD1C137-87C0-4E4B-8573-EDFCC21A7E6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313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EC171-29DD-C147-9204-BD985F50A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711" y="449749"/>
            <a:ext cx="5742160" cy="215034"/>
          </a:xfrm>
        </p:spPr>
        <p:txBody>
          <a:bodyPr/>
          <a:lstStyle>
            <a:lvl1pPr>
              <a:defRPr sz="1330" b="0">
                <a:solidFill>
                  <a:schemeClr val="tx2"/>
                </a:solidFill>
                <a:latin typeface="Myriad Pro" panose="020B0503030403020204" pitchFamily="34" charset="0"/>
              </a:defRPr>
            </a:lvl1pPr>
          </a:lstStyle>
          <a:p>
            <a:r>
              <a:rPr lang="fi-FI" noProof="0" dirty="0"/>
              <a:t>Otsikon pituus korkeintaan kaksi riviä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B7E06-6098-814C-8AA5-987824D56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4162" y="1400895"/>
            <a:ext cx="2272322" cy="439926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61FE6-A0AB-9C4E-B3A8-9D5D0D29EC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0162" y="1400896"/>
            <a:ext cx="7168564" cy="439926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1200">
                <a:solidFill>
                  <a:schemeClr val="tx2"/>
                </a:solidFill>
              </a:defRPr>
            </a:lvl2pPr>
            <a:lvl3pPr marL="914400" indent="0">
              <a:buNone/>
              <a:defRPr sz="1200">
                <a:solidFill>
                  <a:schemeClr val="tx2"/>
                </a:solidFill>
              </a:defRPr>
            </a:lvl3pPr>
            <a:lvl4pPr marL="1371600" indent="0">
              <a:buNone/>
              <a:defRPr sz="1200">
                <a:solidFill>
                  <a:schemeClr val="tx2"/>
                </a:solidFill>
              </a:defRPr>
            </a:lvl4pPr>
            <a:lvl5pPr marL="1828800" indent="0">
              <a:buNone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  <a:endParaRPr lang="en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76867-393E-DE42-9581-1934918B6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A1FCB-C672-432A-8E4A-466F69B8FA11}" type="datetime1">
              <a:rPr lang="fi-FI" noProof="0" smtClean="0"/>
              <a:t>12.5.2025</a:t>
            </a:fld>
            <a:endParaRPr lang="fi-FI" noProof="0"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9A84F81B-9DAC-0FAE-EAEA-1E52F6D49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3604704" y="1377874"/>
            <a:ext cx="45719" cy="4602310"/>
          </a:xfrm>
          <a:custGeom>
            <a:avLst/>
            <a:gdLst/>
            <a:ahLst/>
            <a:cxnLst/>
            <a:rect l="l" t="t" r="r" b="b"/>
            <a:pathLst>
              <a:path h="6805930">
                <a:moveTo>
                  <a:pt x="0" y="0"/>
                </a:moveTo>
                <a:lnTo>
                  <a:pt x="0" y="6805640"/>
                </a:lnTo>
              </a:path>
            </a:pathLst>
          </a:custGeom>
          <a:ln w="7853">
            <a:solidFill>
              <a:srgbClr val="B5D8C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A2338AC-6042-0D44-B669-097892D40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3424" y="6358650"/>
            <a:ext cx="411845" cy="365125"/>
          </a:xfrm>
          <a:prstGeom prst="rect">
            <a:avLst/>
          </a:prstGeom>
        </p:spPr>
        <p:txBody>
          <a:bodyPr/>
          <a:lstStyle/>
          <a:p>
            <a:fld id="{7CD1C137-87C0-4E4B-8573-EDFCC21A7E6F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1064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palstaa 2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EC171-29DD-C147-9204-BD985F50A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711" y="449749"/>
            <a:ext cx="5742160" cy="215034"/>
          </a:xfrm>
        </p:spPr>
        <p:txBody>
          <a:bodyPr/>
          <a:lstStyle>
            <a:lvl1pPr>
              <a:defRPr sz="1330" b="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fi-FI" noProof="0" dirty="0"/>
              <a:t>Otsikon pituus korkeintaan kaksi riviä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B7E06-6098-814C-8AA5-987824D56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4162" y="1400895"/>
            <a:ext cx="2272322" cy="439926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61FE6-A0AB-9C4E-B3A8-9D5D0D29EC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0162" y="1400896"/>
            <a:ext cx="7168564" cy="4399269"/>
          </a:xfrm>
        </p:spPr>
        <p:txBody>
          <a:bodyPr>
            <a:normAutofit/>
          </a:bodyPr>
          <a:lstStyle>
            <a:lvl1pPr marL="171450" indent="-171450">
              <a:buClr>
                <a:srgbClr val="000C9E"/>
              </a:buClr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1200">
                <a:solidFill>
                  <a:schemeClr val="tx2"/>
                </a:solidFill>
              </a:defRPr>
            </a:lvl2pPr>
            <a:lvl3pPr marL="914400" indent="0">
              <a:buNone/>
              <a:defRPr sz="1200">
                <a:solidFill>
                  <a:schemeClr val="tx2"/>
                </a:solidFill>
              </a:defRPr>
            </a:lvl3pPr>
            <a:lvl4pPr marL="1371600" indent="0">
              <a:buNone/>
              <a:defRPr sz="1200">
                <a:solidFill>
                  <a:schemeClr val="tx2"/>
                </a:solidFill>
              </a:defRPr>
            </a:lvl4pPr>
            <a:lvl5pPr marL="1828800" indent="0">
              <a:buNone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0"/>
            <a:endParaRPr lang="en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76867-393E-DE42-9581-1934918B6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7BDE8-436F-4EAD-8620-C19DA78E6781}" type="datetime1">
              <a:rPr lang="fi-FI" noProof="0" smtClean="0"/>
              <a:t>12.5.2025</a:t>
            </a:fld>
            <a:endParaRPr lang="fi-FI" noProof="0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79D3C65-3EF8-9257-1261-DAB810956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3424" y="6358650"/>
            <a:ext cx="41184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CD1C137-87C0-4E4B-8573-EDFCC21A7E6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827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tion yhteiset osaamiset sivupohj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39B7A-AC84-A44F-980A-A1BCA6C63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1689" y="478798"/>
            <a:ext cx="411845" cy="365125"/>
          </a:xfrm>
          <a:prstGeom prst="rect">
            <a:avLst/>
          </a:prstGeom>
        </p:spPr>
        <p:txBody>
          <a:bodyPr/>
          <a:lstStyle/>
          <a:p>
            <a:fld id="{7CD1C137-87C0-4E4B-8573-EDFCC21A7E6F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EC171-29DD-C147-9204-BD985F50A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711" y="449749"/>
            <a:ext cx="5742160" cy="215034"/>
          </a:xfrm>
        </p:spPr>
        <p:txBody>
          <a:bodyPr/>
          <a:lstStyle>
            <a:lvl1pPr>
              <a:defRPr sz="1330" b="0">
                <a:solidFill>
                  <a:schemeClr val="tx2"/>
                </a:solidFill>
                <a:latin typeface="Myriad Pro" panose="020B0503030403020204" pitchFamily="34" charset="0"/>
              </a:defRPr>
            </a:lvl1pPr>
          </a:lstStyle>
          <a:p>
            <a:r>
              <a:rPr lang="fi-FI" noProof="0" dirty="0"/>
              <a:t>Otsikon pituus korkeintaan kaksi riviä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61FE6-A0AB-9C4E-B3A8-9D5D0D29EC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00896"/>
            <a:ext cx="4850039" cy="439926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1200">
                <a:solidFill>
                  <a:schemeClr val="tx2"/>
                </a:solidFill>
              </a:defRPr>
            </a:lvl2pPr>
            <a:lvl3pPr marL="914400" indent="0">
              <a:buNone/>
              <a:defRPr sz="1200">
                <a:solidFill>
                  <a:schemeClr val="tx2"/>
                </a:solidFill>
              </a:defRPr>
            </a:lvl3pPr>
            <a:lvl4pPr marL="1371600" indent="0">
              <a:buNone/>
              <a:defRPr sz="1200">
                <a:solidFill>
                  <a:schemeClr val="tx2"/>
                </a:solidFill>
              </a:defRPr>
            </a:lvl4pPr>
            <a:lvl5pPr marL="1828800" indent="0">
              <a:buNone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  <a:endParaRPr lang="en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76867-393E-DE42-9581-1934918B6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BACC-78EC-426A-B204-4A51B34245AD}" type="datetime1">
              <a:rPr lang="fi-FI" noProof="0" smtClean="0"/>
              <a:t>12.5.2025</a:t>
            </a:fld>
            <a:endParaRPr lang="fi-FI" noProof="0" dirty="0"/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84FAD11A-3CDE-F443-0C73-184F31A3196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51305" y="1569863"/>
            <a:ext cx="3877895" cy="3877895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i-FI" dirty="0"/>
              <a:t>Kuvapaikka</a:t>
            </a:r>
            <a:endParaRPr lang="en-GB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7D13175E-ACAF-3E40-1627-5D78CFDDB114}"/>
              </a:ext>
            </a:extLst>
          </p:cNvPr>
          <p:cNvSpPr txBox="1"/>
          <p:nvPr userDrawn="1"/>
        </p:nvSpPr>
        <p:spPr>
          <a:xfrm>
            <a:off x="8349915" y="6403732"/>
            <a:ext cx="3177451" cy="130726"/>
          </a:xfrm>
          <a:prstGeom prst="rect">
            <a:avLst/>
          </a:prstGeom>
        </p:spPr>
        <p:txBody>
          <a:bodyPr vert="horz" wrap="square" lIns="0" tIns="4621" rIns="0" bIns="0" rtlCol="0">
            <a:spAutoFit/>
          </a:bodyPr>
          <a:lstStyle/>
          <a:p>
            <a:pPr marL="7701" algn="r">
              <a:spcBef>
                <a:spcPts val="36"/>
              </a:spcBef>
            </a:pPr>
            <a:r>
              <a:rPr lang="fi-FI" sz="819" spc="27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Tarvittava </a:t>
            </a:r>
            <a:r>
              <a:rPr lang="fi-FI" sz="819" spc="49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osaaminen</a:t>
            </a:r>
            <a:r>
              <a:rPr lang="fi-FI" sz="819" spc="3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valtiolla  </a:t>
            </a:r>
            <a:r>
              <a:rPr lang="fi-FI" sz="819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ja</a:t>
            </a:r>
            <a:r>
              <a:rPr lang="fi-FI" sz="819" spc="3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lang="fi-FI" sz="819" spc="45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miten</a:t>
            </a:r>
            <a:r>
              <a:rPr lang="fi-FI" sz="819" spc="3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lang="fi-FI" sz="819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sitä</a:t>
            </a:r>
            <a:r>
              <a:rPr lang="fi-FI" sz="819" spc="3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lang="fi-FI" sz="819" spc="36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rakennamme</a:t>
            </a:r>
            <a:endParaRPr lang="fi-FI" sz="819" dirty="0">
              <a:latin typeface="Myriad Pro" panose="020B0503030403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1243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C9165C-3396-5C49-BB4E-E81FED19A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61" y="720000"/>
            <a:ext cx="10888566" cy="10800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/>
          <a:p>
            <a:r>
              <a:rPr lang="fi-FI" noProof="0" dirty="0"/>
              <a:t>Tekstisivu, yksipalstainen</a:t>
            </a:r>
            <a:br>
              <a:rPr lang="fi-FI" noProof="0" dirty="0"/>
            </a:br>
            <a:r>
              <a:rPr lang="fi-FI" noProof="0" dirty="0"/>
              <a:t>Otsikon pituus korkeintaan kaksi riviä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17D9C-76EE-704D-AC70-A428AA81B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161" y="1944000"/>
            <a:ext cx="10871109" cy="37633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CDCDA-6DEE-464D-925C-45E808D9A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0430" y="6256337"/>
            <a:ext cx="1153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0B5835B8-85E0-4DB0-93B6-C490C87C778F}" type="datetime1">
              <a:rPr lang="fi-FI" noProof="0" smtClean="0"/>
              <a:t>12.5.2025</a:t>
            </a:fld>
            <a:endParaRPr lang="fi-FI" noProof="0" dirty="0"/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id="{C2E54085-CBCD-D8C3-958C-DE21DB4AF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3424" y="6352425"/>
            <a:ext cx="411845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 b="1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</a:lstStyle>
          <a:p>
            <a:fld id="{64174A11-7ABB-46A3-8A02-BEF8EE2825F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Kuva 4" descr="Kolmikielinen Työtä Suomen parhaaksi tunnus.">
            <a:extLst>
              <a:ext uri="{FF2B5EF4-FFF2-40B4-BE49-F238E27FC236}">
                <a16:creationId xmlns:a16="http://schemas.microsoft.com/office/drawing/2014/main" id="{B5774C00-C0F0-FC9B-5714-51FC88921A94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400919" y="5915608"/>
            <a:ext cx="1736793" cy="63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31" r:id="rId2"/>
    <p:sldLayoutId id="2147483671" r:id="rId3"/>
    <p:sldLayoutId id="2147483650" r:id="rId4"/>
    <p:sldLayoutId id="2147483721" r:id="rId5"/>
    <p:sldLayoutId id="2147483728" r:id="rId6"/>
    <p:sldLayoutId id="2147483725" r:id="rId7"/>
    <p:sldLayoutId id="2147483726" r:id="rId8"/>
    <p:sldLayoutId id="2147483722" r:id="rId9"/>
    <p:sldLayoutId id="2147483729" r:id="rId10"/>
    <p:sldLayoutId id="2147483712" r:id="rId11"/>
    <p:sldLayoutId id="2147483711" r:id="rId12"/>
    <p:sldLayoutId id="2147483709" r:id="rId13"/>
    <p:sldLayoutId id="2147483652" r:id="rId14"/>
    <p:sldLayoutId id="2147483677" r:id="rId15"/>
    <p:sldLayoutId id="2147483713" r:id="rId16"/>
    <p:sldLayoutId id="2147483663" r:id="rId17"/>
    <p:sldLayoutId id="2147483662" r:id="rId18"/>
    <p:sldLayoutId id="2147483717" r:id="rId19"/>
    <p:sldLayoutId id="2147483714" r:id="rId20"/>
    <p:sldLayoutId id="2147483715" r:id="rId21"/>
    <p:sldLayoutId id="2147483654" r:id="rId22"/>
    <p:sldLayoutId id="2147483655" r:id="rId23"/>
    <p:sldLayoutId id="2147483666" r:id="rId24"/>
    <p:sldLayoutId id="2147483667" r:id="rId25"/>
    <p:sldLayoutId id="2147483716" r:id="rId26"/>
    <p:sldLayoutId id="2147483720" r:id="rId27"/>
    <p:sldLayoutId id="2147483730" r:id="rId28"/>
    <p:sldLayoutId id="2147483732" r:id="rId29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2738" indent="-312738" algn="l" defTabSz="914400" rtl="0" eaLnBrk="1" latinLnBrk="0" hangingPunct="1">
        <a:lnSpc>
          <a:spcPct val="110000"/>
        </a:lnSpc>
        <a:spcBef>
          <a:spcPts val="1200"/>
        </a:spcBef>
        <a:buClr>
          <a:schemeClr val="tx2"/>
        </a:buClr>
        <a:buSzPct val="110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304800" algn="l" defTabSz="914400" rtl="0" eaLnBrk="1" latinLnBrk="0" hangingPunct="1">
        <a:lnSpc>
          <a:spcPct val="110000"/>
        </a:lnSpc>
        <a:spcBef>
          <a:spcPts val="1200"/>
        </a:spcBef>
        <a:buClr>
          <a:schemeClr val="tx2"/>
        </a:buClr>
        <a:buSzPct val="110000"/>
        <a:buFont typeface="Arial" panose="020B0604020202020204" pitchFamily="34" charset="0"/>
        <a:buChar char="•"/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2538" indent="-338138" algn="l" defTabSz="914400" rtl="0" eaLnBrk="1" latinLnBrk="0" hangingPunct="1">
        <a:lnSpc>
          <a:spcPct val="110000"/>
        </a:lnSpc>
        <a:spcBef>
          <a:spcPts val="1200"/>
        </a:spcBef>
        <a:buClr>
          <a:schemeClr val="tx2"/>
        </a:buClr>
        <a:buSzPct val="11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92275" indent="-320675" algn="l" defTabSz="914400" rtl="0" eaLnBrk="1" latinLnBrk="0" hangingPunct="1">
        <a:lnSpc>
          <a:spcPct val="110000"/>
        </a:lnSpc>
        <a:spcBef>
          <a:spcPts val="1200"/>
        </a:spcBef>
        <a:buClr>
          <a:schemeClr val="tx2"/>
        </a:buClr>
        <a:buSzPct val="11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41538" indent="-312738" algn="l" defTabSz="914400" rtl="0" eaLnBrk="1" latinLnBrk="0" hangingPunct="1">
        <a:lnSpc>
          <a:spcPct val="110000"/>
        </a:lnSpc>
        <a:spcBef>
          <a:spcPts val="1200"/>
        </a:spcBef>
        <a:buClr>
          <a:schemeClr val="tx2"/>
        </a:buClr>
        <a:buSzPct val="11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568" userDrawn="1">
          <p15:clr>
            <a:srgbClr val="F26B43"/>
          </p15:clr>
        </p15:guide>
        <p15:guide id="3" pos="4112" userDrawn="1">
          <p15:clr>
            <a:srgbClr val="F26B43"/>
          </p15:clr>
        </p15:guide>
        <p15:guide id="4" pos="506" userDrawn="1">
          <p15:clr>
            <a:srgbClr val="F26B43"/>
          </p15:clr>
        </p15:guide>
        <p15:guide id="5" pos="7174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8" orient="horz" pos="550" userDrawn="1">
          <p15:clr>
            <a:srgbClr val="F26B43"/>
          </p15:clr>
        </p15:guide>
        <p15:guide id="9" orient="horz" pos="1275" userDrawn="1">
          <p15:clr>
            <a:srgbClr val="F26B43"/>
          </p15:clr>
        </p15:guide>
        <p15:guide id="10" orient="horz" pos="3929" userDrawn="1">
          <p15:clr>
            <a:srgbClr val="F26B43"/>
          </p15:clr>
        </p15:guide>
        <p15:guide id="11" orient="horz" pos="36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altiolla.fi/me-perehdytamme-yhdessa/" TargetMode="External"/><Relationship Id="rId13" Type="http://schemas.openxmlformats.org/officeDocument/2006/relationships/hyperlink" Target="https://vm.fi/valtio-tyonantajana/henkilostojohtamisen-tuki" TargetMode="External"/><Relationship Id="rId18" Type="http://schemas.openxmlformats.org/officeDocument/2006/relationships/hyperlink" Target="https://www.eipa.eu/courses/" TargetMode="External"/><Relationship Id="rId3" Type="http://schemas.openxmlformats.org/officeDocument/2006/relationships/hyperlink" Target="https://vm.fi/valtio-tyonantajana/henkilostojohtamisen-tuki/valtion-henkilostostrategia" TargetMode="External"/><Relationship Id="rId21" Type="http://schemas.openxmlformats.org/officeDocument/2006/relationships/hyperlink" Target="https://opin.fi/" TargetMode="External"/><Relationship Id="rId7" Type="http://schemas.openxmlformats.org/officeDocument/2006/relationships/hyperlink" Target="https://www.eoppiva.fi/kokoelmat/valtionhallinnon-perehdytys/" TargetMode="External"/><Relationship Id="rId12" Type="http://schemas.openxmlformats.org/officeDocument/2006/relationships/hyperlink" Target="https://www.valtiolla.fi/tyokalut/valoa/" TargetMode="External"/><Relationship Id="rId17" Type="http://schemas.openxmlformats.org/officeDocument/2006/relationships/hyperlink" Target="https://www.keva.fi/tyonantajalle/tyoelamapalvelut/oppimisymparisto/" TargetMode="External"/><Relationship Id="rId2" Type="http://schemas.openxmlformats.org/officeDocument/2006/relationships/hyperlink" Target="https://julkaisut.valtioneuvosto.fi/handle/10024/166160" TargetMode="External"/><Relationship Id="rId16" Type="http://schemas.openxmlformats.org/officeDocument/2006/relationships/hyperlink" Target="https://www.oph.fi/fi/koulutus-ja-tutkinnot/ammatillinen-koulutus/ammatilliset-tutkinnot" TargetMode="External"/><Relationship Id="rId20" Type="http://schemas.openxmlformats.org/officeDocument/2006/relationships/hyperlink" Target="https://www.oecd.org/en/topics/public-employment-and-management.html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eoppiva.fi/" TargetMode="External"/><Relationship Id="rId11" Type="http://schemas.openxmlformats.org/officeDocument/2006/relationships/hyperlink" Target="https://www.valtiolla.fi/digitalisaation-edellyttama-osaaminen-julkisessa-hallinnossa/" TargetMode="External"/><Relationship Id="rId5" Type="http://schemas.openxmlformats.org/officeDocument/2006/relationships/hyperlink" Target="https://uutiskirje.haus.fi/" TargetMode="External"/><Relationship Id="rId15" Type="http://schemas.openxmlformats.org/officeDocument/2006/relationships/hyperlink" Target="https://www.ttl.fi/teemat/tyoelaman-muutos/osaaminen-ja-oppiminen-tyossa" TargetMode="External"/><Relationship Id="rId10" Type="http://schemas.openxmlformats.org/officeDocument/2006/relationships/hyperlink" Target="https://pointti.palkeet.vyv.fi/ohjepankki?id=pointti_kb" TargetMode="External"/><Relationship Id="rId19" Type="http://schemas.openxmlformats.org/officeDocument/2006/relationships/hyperlink" Target="https://www.weforum.org/publications/the-future-of-jobs-report-2023/" TargetMode="External"/><Relationship Id="rId4" Type="http://schemas.openxmlformats.org/officeDocument/2006/relationships/hyperlink" Target="https://haus.fi/koulutukset/" TargetMode="External"/><Relationship Id="rId9" Type="http://schemas.openxmlformats.org/officeDocument/2006/relationships/hyperlink" Target="https://palkeet.fi/tapahtumakalenteri/" TargetMode="External"/><Relationship Id="rId14" Type="http://schemas.openxmlformats.org/officeDocument/2006/relationships/hyperlink" Target="https://vm.fi/julkisen-hallinnon-innovaatio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8" y="0"/>
            <a:ext cx="12191144" cy="6858000"/>
          </a:xfrm>
          <a:custGeom>
            <a:avLst/>
            <a:gdLst/>
            <a:ahLst/>
            <a:cxnLst/>
            <a:rect l="l" t="t" r="r" b="b"/>
            <a:pathLst>
              <a:path w="20104100" h="11309350">
                <a:moveTo>
                  <a:pt x="20104046" y="0"/>
                </a:moveTo>
                <a:lnTo>
                  <a:pt x="0" y="0"/>
                </a:lnTo>
                <a:lnTo>
                  <a:pt x="0" y="11309085"/>
                </a:lnTo>
                <a:lnTo>
                  <a:pt x="20104046" y="11309085"/>
                </a:lnTo>
                <a:lnTo>
                  <a:pt x="20104046" y="0"/>
                </a:lnTo>
                <a:close/>
              </a:path>
            </a:pathLst>
          </a:custGeom>
          <a:solidFill>
            <a:srgbClr val="00647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87183" y="771786"/>
            <a:ext cx="5085408" cy="5085399"/>
            <a:chOff x="10037510" y="1272732"/>
            <a:chExt cx="8386214" cy="8386199"/>
          </a:xfrm>
        </p:grpSpPr>
        <p:sp>
          <p:nvSpPr>
            <p:cNvPr id="4" name="object 4"/>
            <p:cNvSpPr/>
            <p:nvPr/>
          </p:nvSpPr>
          <p:spPr>
            <a:xfrm>
              <a:off x="10037510" y="1273656"/>
              <a:ext cx="4196080" cy="6290310"/>
            </a:xfrm>
            <a:custGeom>
              <a:avLst/>
              <a:gdLst/>
              <a:ahLst/>
              <a:cxnLst/>
              <a:rect l="l" t="t" r="r" b="b"/>
              <a:pathLst>
                <a:path w="4196080" h="6290309">
                  <a:moveTo>
                    <a:pt x="4195537" y="0"/>
                  </a:moveTo>
                  <a:lnTo>
                    <a:pt x="4143112" y="273"/>
                  </a:lnTo>
                  <a:lnTo>
                    <a:pt x="4091030" y="1095"/>
                  </a:lnTo>
                  <a:lnTo>
                    <a:pt x="4039283" y="2468"/>
                  </a:lnTo>
                  <a:lnTo>
                    <a:pt x="3987861" y="4393"/>
                  </a:lnTo>
                  <a:lnTo>
                    <a:pt x="3936757" y="6875"/>
                  </a:lnTo>
                  <a:lnTo>
                    <a:pt x="3885962" y="9914"/>
                  </a:lnTo>
                  <a:lnTo>
                    <a:pt x="3835466" y="13513"/>
                  </a:lnTo>
                  <a:lnTo>
                    <a:pt x="3785261" y="17675"/>
                  </a:lnTo>
                  <a:lnTo>
                    <a:pt x="3735339" y="22401"/>
                  </a:lnTo>
                  <a:lnTo>
                    <a:pt x="3685690" y="27695"/>
                  </a:lnTo>
                  <a:lnTo>
                    <a:pt x="3636307" y="33558"/>
                  </a:lnTo>
                  <a:lnTo>
                    <a:pt x="3587179" y="39993"/>
                  </a:lnTo>
                  <a:lnTo>
                    <a:pt x="3538299" y="47002"/>
                  </a:lnTo>
                  <a:lnTo>
                    <a:pt x="3489657" y="54587"/>
                  </a:lnTo>
                  <a:lnTo>
                    <a:pt x="3441246" y="62752"/>
                  </a:lnTo>
                  <a:lnTo>
                    <a:pt x="3393055" y="71498"/>
                  </a:lnTo>
                  <a:lnTo>
                    <a:pt x="3345077" y="80827"/>
                  </a:lnTo>
                  <a:lnTo>
                    <a:pt x="3297303" y="90742"/>
                  </a:lnTo>
                  <a:lnTo>
                    <a:pt x="3249725" y="101245"/>
                  </a:lnTo>
                  <a:lnTo>
                    <a:pt x="3202332" y="112338"/>
                  </a:lnTo>
                  <a:lnTo>
                    <a:pt x="3155117" y="124025"/>
                  </a:lnTo>
                  <a:lnTo>
                    <a:pt x="3108071" y="136307"/>
                  </a:lnTo>
                  <a:lnTo>
                    <a:pt x="3061185" y="149186"/>
                  </a:lnTo>
                  <a:lnTo>
                    <a:pt x="3014450" y="162665"/>
                  </a:lnTo>
                  <a:lnTo>
                    <a:pt x="2967858" y="176746"/>
                  </a:lnTo>
                  <a:lnTo>
                    <a:pt x="2921400" y="191432"/>
                  </a:lnTo>
                  <a:lnTo>
                    <a:pt x="2875067" y="206725"/>
                  </a:lnTo>
                  <a:lnTo>
                    <a:pt x="2828851" y="222627"/>
                  </a:lnTo>
                  <a:lnTo>
                    <a:pt x="2782742" y="239141"/>
                  </a:lnTo>
                  <a:lnTo>
                    <a:pt x="2736733" y="256268"/>
                  </a:lnTo>
                  <a:lnTo>
                    <a:pt x="2690814" y="274012"/>
                  </a:lnTo>
                  <a:lnTo>
                    <a:pt x="2644976" y="292374"/>
                  </a:lnTo>
                  <a:lnTo>
                    <a:pt x="2599211" y="311357"/>
                  </a:lnTo>
                  <a:lnTo>
                    <a:pt x="2553511" y="330964"/>
                  </a:lnTo>
                  <a:lnTo>
                    <a:pt x="2507865" y="351196"/>
                  </a:lnTo>
                  <a:lnTo>
                    <a:pt x="2462267" y="372055"/>
                  </a:lnTo>
                  <a:lnTo>
                    <a:pt x="2416706" y="393546"/>
                  </a:lnTo>
                  <a:lnTo>
                    <a:pt x="2371175" y="415668"/>
                  </a:lnTo>
                  <a:lnTo>
                    <a:pt x="2325664" y="438426"/>
                  </a:lnTo>
                  <a:lnTo>
                    <a:pt x="2280164" y="461821"/>
                  </a:lnTo>
                  <a:lnTo>
                    <a:pt x="2234668" y="485856"/>
                  </a:lnTo>
                  <a:lnTo>
                    <a:pt x="2189166" y="510532"/>
                  </a:lnTo>
                  <a:lnTo>
                    <a:pt x="2143650" y="535853"/>
                  </a:lnTo>
                  <a:lnTo>
                    <a:pt x="2098110" y="561820"/>
                  </a:lnTo>
                  <a:lnTo>
                    <a:pt x="2056213" y="586320"/>
                  </a:lnTo>
                  <a:lnTo>
                    <a:pt x="2014703" y="611228"/>
                  </a:lnTo>
                  <a:lnTo>
                    <a:pt x="1973582" y="636541"/>
                  </a:lnTo>
                  <a:lnTo>
                    <a:pt x="1932852" y="662255"/>
                  </a:lnTo>
                  <a:lnTo>
                    <a:pt x="1892513" y="688365"/>
                  </a:lnTo>
                  <a:lnTo>
                    <a:pt x="1852567" y="714868"/>
                  </a:lnTo>
                  <a:lnTo>
                    <a:pt x="1813014" y="741759"/>
                  </a:lnTo>
                  <a:lnTo>
                    <a:pt x="1773855" y="769035"/>
                  </a:lnTo>
                  <a:lnTo>
                    <a:pt x="1735092" y="796691"/>
                  </a:lnTo>
                  <a:lnTo>
                    <a:pt x="1696726" y="824724"/>
                  </a:lnTo>
                  <a:lnTo>
                    <a:pt x="1658758" y="853130"/>
                  </a:lnTo>
                  <a:lnTo>
                    <a:pt x="1621188" y="881903"/>
                  </a:lnTo>
                  <a:lnTo>
                    <a:pt x="1584019" y="911041"/>
                  </a:lnTo>
                  <a:lnTo>
                    <a:pt x="1547250" y="940539"/>
                  </a:lnTo>
                  <a:lnTo>
                    <a:pt x="1510884" y="970394"/>
                  </a:lnTo>
                  <a:lnTo>
                    <a:pt x="1474921" y="1000601"/>
                  </a:lnTo>
                  <a:lnTo>
                    <a:pt x="1439362" y="1031156"/>
                  </a:lnTo>
                  <a:lnTo>
                    <a:pt x="1404208" y="1062055"/>
                  </a:lnTo>
                  <a:lnTo>
                    <a:pt x="1369461" y="1093294"/>
                  </a:lnTo>
                  <a:lnTo>
                    <a:pt x="1335122" y="1124870"/>
                  </a:lnTo>
                  <a:lnTo>
                    <a:pt x="1301191" y="1156777"/>
                  </a:lnTo>
                  <a:lnTo>
                    <a:pt x="1267670" y="1189013"/>
                  </a:lnTo>
                  <a:lnTo>
                    <a:pt x="1234559" y="1221573"/>
                  </a:lnTo>
                  <a:lnTo>
                    <a:pt x="1201861" y="1254452"/>
                  </a:lnTo>
                  <a:lnTo>
                    <a:pt x="1169575" y="1287648"/>
                  </a:lnTo>
                  <a:lnTo>
                    <a:pt x="1137704" y="1321155"/>
                  </a:lnTo>
                  <a:lnTo>
                    <a:pt x="1106247" y="1354971"/>
                  </a:lnTo>
                  <a:lnTo>
                    <a:pt x="1075207" y="1389090"/>
                  </a:lnTo>
                  <a:lnTo>
                    <a:pt x="1044584" y="1423509"/>
                  </a:lnTo>
                  <a:lnTo>
                    <a:pt x="1014379" y="1458224"/>
                  </a:lnTo>
                  <a:lnTo>
                    <a:pt x="984594" y="1493230"/>
                  </a:lnTo>
                  <a:lnTo>
                    <a:pt x="955229" y="1528524"/>
                  </a:lnTo>
                  <a:lnTo>
                    <a:pt x="926286" y="1564102"/>
                  </a:lnTo>
                  <a:lnTo>
                    <a:pt x="897765" y="1599960"/>
                  </a:lnTo>
                  <a:lnTo>
                    <a:pt x="869668" y="1636093"/>
                  </a:lnTo>
                  <a:lnTo>
                    <a:pt x="841996" y="1672498"/>
                  </a:lnTo>
                  <a:lnTo>
                    <a:pt x="814750" y="1709170"/>
                  </a:lnTo>
                  <a:lnTo>
                    <a:pt x="787931" y="1746106"/>
                  </a:lnTo>
                  <a:lnTo>
                    <a:pt x="761540" y="1783301"/>
                  </a:lnTo>
                  <a:lnTo>
                    <a:pt x="735578" y="1820752"/>
                  </a:lnTo>
                  <a:lnTo>
                    <a:pt x="710047" y="1858454"/>
                  </a:lnTo>
                  <a:lnTo>
                    <a:pt x="684946" y="1896404"/>
                  </a:lnTo>
                  <a:lnTo>
                    <a:pt x="660279" y="1934597"/>
                  </a:lnTo>
                  <a:lnTo>
                    <a:pt x="636044" y="1973029"/>
                  </a:lnTo>
                  <a:lnTo>
                    <a:pt x="612244" y="2011697"/>
                  </a:lnTo>
                  <a:lnTo>
                    <a:pt x="588880" y="2050596"/>
                  </a:lnTo>
                  <a:lnTo>
                    <a:pt x="565953" y="2089722"/>
                  </a:lnTo>
                  <a:lnTo>
                    <a:pt x="543463" y="2129071"/>
                  </a:lnTo>
                  <a:lnTo>
                    <a:pt x="521412" y="2168639"/>
                  </a:lnTo>
                  <a:lnTo>
                    <a:pt x="499801" y="2208423"/>
                  </a:lnTo>
                  <a:lnTo>
                    <a:pt x="478631" y="2248417"/>
                  </a:lnTo>
                  <a:lnTo>
                    <a:pt x="457904" y="2288619"/>
                  </a:lnTo>
                  <a:lnTo>
                    <a:pt x="437619" y="2329023"/>
                  </a:lnTo>
                  <a:lnTo>
                    <a:pt x="417779" y="2369627"/>
                  </a:lnTo>
                  <a:lnTo>
                    <a:pt x="398384" y="2410425"/>
                  </a:lnTo>
                  <a:lnTo>
                    <a:pt x="379436" y="2451415"/>
                  </a:lnTo>
                  <a:lnTo>
                    <a:pt x="360935" y="2492591"/>
                  </a:lnTo>
                  <a:lnTo>
                    <a:pt x="342883" y="2533950"/>
                  </a:lnTo>
                  <a:lnTo>
                    <a:pt x="325280" y="2575488"/>
                  </a:lnTo>
                  <a:lnTo>
                    <a:pt x="308128" y="2617201"/>
                  </a:lnTo>
                  <a:lnTo>
                    <a:pt x="291428" y="2659085"/>
                  </a:lnTo>
                  <a:lnTo>
                    <a:pt x="275181" y="2701135"/>
                  </a:lnTo>
                  <a:lnTo>
                    <a:pt x="259388" y="2743348"/>
                  </a:lnTo>
                  <a:lnTo>
                    <a:pt x="244051" y="2785720"/>
                  </a:lnTo>
                  <a:lnTo>
                    <a:pt x="229169" y="2828246"/>
                  </a:lnTo>
                  <a:lnTo>
                    <a:pt x="214744" y="2870923"/>
                  </a:lnTo>
                  <a:lnTo>
                    <a:pt x="200778" y="2913746"/>
                  </a:lnTo>
                  <a:lnTo>
                    <a:pt x="187272" y="2956712"/>
                  </a:lnTo>
                  <a:lnTo>
                    <a:pt x="174226" y="2999816"/>
                  </a:lnTo>
                  <a:lnTo>
                    <a:pt x="161641" y="3043055"/>
                  </a:lnTo>
                  <a:lnTo>
                    <a:pt x="149519" y="3086424"/>
                  </a:lnTo>
                  <a:lnTo>
                    <a:pt x="137861" y="3129920"/>
                  </a:lnTo>
                  <a:lnTo>
                    <a:pt x="126668" y="3173538"/>
                  </a:lnTo>
                  <a:lnTo>
                    <a:pt x="115940" y="3217274"/>
                  </a:lnTo>
                  <a:lnTo>
                    <a:pt x="105680" y="3261125"/>
                  </a:lnTo>
                  <a:lnTo>
                    <a:pt x="95887" y="3305085"/>
                  </a:lnTo>
                  <a:lnTo>
                    <a:pt x="86564" y="3349152"/>
                  </a:lnTo>
                  <a:lnTo>
                    <a:pt x="77711" y="3393322"/>
                  </a:lnTo>
                  <a:lnTo>
                    <a:pt x="69329" y="3437589"/>
                  </a:lnTo>
                  <a:lnTo>
                    <a:pt x="61420" y="3481950"/>
                  </a:lnTo>
                  <a:lnTo>
                    <a:pt x="53984" y="3526402"/>
                  </a:lnTo>
                  <a:lnTo>
                    <a:pt x="47023" y="3570940"/>
                  </a:lnTo>
                  <a:lnTo>
                    <a:pt x="40538" y="3615559"/>
                  </a:lnTo>
                  <a:lnTo>
                    <a:pt x="34529" y="3660257"/>
                  </a:lnTo>
                  <a:lnTo>
                    <a:pt x="28998" y="3705028"/>
                  </a:lnTo>
                  <a:lnTo>
                    <a:pt x="23945" y="3749870"/>
                  </a:lnTo>
                  <a:lnTo>
                    <a:pt x="19373" y="3794777"/>
                  </a:lnTo>
                  <a:lnTo>
                    <a:pt x="15282" y="3839747"/>
                  </a:lnTo>
                  <a:lnTo>
                    <a:pt x="11673" y="3884774"/>
                  </a:lnTo>
                  <a:lnTo>
                    <a:pt x="8547" y="3929854"/>
                  </a:lnTo>
                  <a:lnTo>
                    <a:pt x="5905" y="3974985"/>
                  </a:lnTo>
                  <a:lnTo>
                    <a:pt x="3749" y="4020161"/>
                  </a:lnTo>
                  <a:lnTo>
                    <a:pt x="2079" y="4065379"/>
                  </a:lnTo>
                  <a:lnTo>
                    <a:pt x="897" y="4110635"/>
                  </a:lnTo>
                  <a:lnTo>
                    <a:pt x="203" y="4155924"/>
                  </a:lnTo>
                  <a:lnTo>
                    <a:pt x="0" y="4201243"/>
                  </a:lnTo>
                  <a:lnTo>
                    <a:pt x="286" y="4246587"/>
                  </a:lnTo>
                  <a:lnTo>
                    <a:pt x="1065" y="4291953"/>
                  </a:lnTo>
                  <a:lnTo>
                    <a:pt x="2337" y="4337337"/>
                  </a:lnTo>
                  <a:lnTo>
                    <a:pt x="4102" y="4382734"/>
                  </a:lnTo>
                  <a:lnTo>
                    <a:pt x="6363" y="4428140"/>
                  </a:lnTo>
                  <a:lnTo>
                    <a:pt x="9120" y="4473551"/>
                  </a:lnTo>
                  <a:lnTo>
                    <a:pt x="12374" y="4518964"/>
                  </a:lnTo>
                  <a:lnTo>
                    <a:pt x="16127" y="4564375"/>
                  </a:lnTo>
                  <a:lnTo>
                    <a:pt x="20378" y="4609778"/>
                  </a:lnTo>
                  <a:lnTo>
                    <a:pt x="25131" y="4655171"/>
                  </a:lnTo>
                  <a:lnTo>
                    <a:pt x="30385" y="4700549"/>
                  </a:lnTo>
                  <a:lnTo>
                    <a:pt x="36142" y="4745909"/>
                  </a:lnTo>
                  <a:lnTo>
                    <a:pt x="42402" y="4791245"/>
                  </a:lnTo>
                  <a:lnTo>
                    <a:pt x="49167" y="4836555"/>
                  </a:lnTo>
                  <a:lnTo>
                    <a:pt x="56438" y="4881833"/>
                  </a:lnTo>
                  <a:lnTo>
                    <a:pt x="64217" y="4927077"/>
                  </a:lnTo>
                  <a:lnTo>
                    <a:pt x="72503" y="4972282"/>
                  </a:lnTo>
                  <a:lnTo>
                    <a:pt x="81298" y="5017443"/>
                  </a:lnTo>
                  <a:lnTo>
                    <a:pt x="90604" y="5062558"/>
                  </a:lnTo>
                  <a:lnTo>
                    <a:pt x="100421" y="5107621"/>
                  </a:lnTo>
                  <a:lnTo>
                    <a:pt x="110750" y="5152630"/>
                  </a:lnTo>
                  <a:lnTo>
                    <a:pt x="121593" y="5197579"/>
                  </a:lnTo>
                  <a:lnTo>
                    <a:pt x="132950" y="5242465"/>
                  </a:lnTo>
                  <a:lnTo>
                    <a:pt x="144823" y="5287284"/>
                  </a:lnTo>
                  <a:lnTo>
                    <a:pt x="157213" y="5332032"/>
                  </a:lnTo>
                  <a:lnTo>
                    <a:pt x="170120" y="5376704"/>
                  </a:lnTo>
                  <a:lnTo>
                    <a:pt x="183546" y="5421297"/>
                  </a:lnTo>
                  <a:lnTo>
                    <a:pt x="197493" y="5465807"/>
                  </a:lnTo>
                  <a:lnTo>
                    <a:pt x="211960" y="5510229"/>
                  </a:lnTo>
                  <a:lnTo>
                    <a:pt x="226950" y="5554560"/>
                  </a:lnTo>
                  <a:lnTo>
                    <a:pt x="242462" y="5598796"/>
                  </a:lnTo>
                  <a:lnTo>
                    <a:pt x="258499" y="5642932"/>
                  </a:lnTo>
                  <a:lnTo>
                    <a:pt x="275062" y="5686964"/>
                  </a:lnTo>
                  <a:lnTo>
                    <a:pt x="292150" y="5730889"/>
                  </a:lnTo>
                  <a:lnTo>
                    <a:pt x="309767" y="5774702"/>
                  </a:lnTo>
                  <a:lnTo>
                    <a:pt x="327912" y="5818400"/>
                  </a:lnTo>
                  <a:lnTo>
                    <a:pt x="346586" y="5861978"/>
                  </a:lnTo>
                  <a:lnTo>
                    <a:pt x="365792" y="5905433"/>
                  </a:lnTo>
                  <a:lnTo>
                    <a:pt x="385529" y="5948759"/>
                  </a:lnTo>
                  <a:lnTo>
                    <a:pt x="405799" y="5991954"/>
                  </a:lnTo>
                  <a:lnTo>
                    <a:pt x="426603" y="6035013"/>
                  </a:lnTo>
                  <a:lnTo>
                    <a:pt x="447942" y="6077933"/>
                  </a:lnTo>
                  <a:lnTo>
                    <a:pt x="469818" y="6120708"/>
                  </a:lnTo>
                  <a:lnTo>
                    <a:pt x="492231" y="6163336"/>
                  </a:lnTo>
                  <a:lnTo>
                    <a:pt x="515182" y="6205812"/>
                  </a:lnTo>
                  <a:lnTo>
                    <a:pt x="538672" y="6248131"/>
                  </a:lnTo>
                  <a:lnTo>
                    <a:pt x="562703" y="6290291"/>
                  </a:lnTo>
                  <a:lnTo>
                    <a:pt x="4195537" y="4193524"/>
                  </a:lnTo>
                  <a:lnTo>
                    <a:pt x="4195537" y="0"/>
                  </a:lnTo>
                  <a:close/>
                </a:path>
              </a:pathLst>
            </a:custGeom>
            <a:solidFill>
              <a:srgbClr val="DAECE5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0597958" y="5462216"/>
              <a:ext cx="7265670" cy="4196715"/>
            </a:xfrm>
            <a:custGeom>
              <a:avLst/>
              <a:gdLst/>
              <a:ahLst/>
              <a:cxnLst/>
              <a:rect l="l" t="t" r="r" b="b"/>
              <a:pathLst>
                <a:path w="7265669" h="4196715">
                  <a:moveTo>
                    <a:pt x="3632530" y="0"/>
                  </a:moveTo>
                  <a:lnTo>
                    <a:pt x="0" y="2097992"/>
                  </a:lnTo>
                  <a:lnTo>
                    <a:pt x="26447" y="2143270"/>
                  </a:lnTo>
                  <a:lnTo>
                    <a:pt x="53198" y="2187976"/>
                  </a:lnTo>
                  <a:lnTo>
                    <a:pt x="80258" y="2232117"/>
                  </a:lnTo>
                  <a:lnTo>
                    <a:pt x="107635" y="2275698"/>
                  </a:lnTo>
                  <a:lnTo>
                    <a:pt x="135334" y="2318727"/>
                  </a:lnTo>
                  <a:lnTo>
                    <a:pt x="163362" y="2361209"/>
                  </a:lnTo>
                  <a:lnTo>
                    <a:pt x="191726" y="2403152"/>
                  </a:lnTo>
                  <a:lnTo>
                    <a:pt x="220431" y="2444560"/>
                  </a:lnTo>
                  <a:lnTo>
                    <a:pt x="249484" y="2485442"/>
                  </a:lnTo>
                  <a:lnTo>
                    <a:pt x="278892" y="2525803"/>
                  </a:lnTo>
                  <a:lnTo>
                    <a:pt x="308661" y="2565649"/>
                  </a:lnTo>
                  <a:lnTo>
                    <a:pt x="338796" y="2604987"/>
                  </a:lnTo>
                  <a:lnTo>
                    <a:pt x="369306" y="2643824"/>
                  </a:lnTo>
                  <a:lnTo>
                    <a:pt x="400195" y="2682165"/>
                  </a:lnTo>
                  <a:lnTo>
                    <a:pt x="431471" y="2720018"/>
                  </a:lnTo>
                  <a:lnTo>
                    <a:pt x="463140" y="2757388"/>
                  </a:lnTo>
                  <a:lnTo>
                    <a:pt x="495208" y="2794282"/>
                  </a:lnTo>
                  <a:lnTo>
                    <a:pt x="527681" y="2830707"/>
                  </a:lnTo>
                  <a:lnTo>
                    <a:pt x="560567" y="2866668"/>
                  </a:lnTo>
                  <a:lnTo>
                    <a:pt x="593871" y="2902172"/>
                  </a:lnTo>
                  <a:lnTo>
                    <a:pt x="627599" y="2937226"/>
                  </a:lnTo>
                  <a:lnTo>
                    <a:pt x="661759" y="2971836"/>
                  </a:lnTo>
                  <a:lnTo>
                    <a:pt x="696356" y="3006008"/>
                  </a:lnTo>
                  <a:lnTo>
                    <a:pt x="731397" y="3039749"/>
                  </a:lnTo>
                  <a:lnTo>
                    <a:pt x="766889" y="3073065"/>
                  </a:lnTo>
                  <a:lnTo>
                    <a:pt x="802837" y="3105962"/>
                  </a:lnTo>
                  <a:lnTo>
                    <a:pt x="839248" y="3138448"/>
                  </a:lnTo>
                  <a:lnTo>
                    <a:pt x="876129" y="3170527"/>
                  </a:lnTo>
                  <a:lnTo>
                    <a:pt x="913486" y="3202208"/>
                  </a:lnTo>
                  <a:lnTo>
                    <a:pt x="951324" y="3233495"/>
                  </a:lnTo>
                  <a:lnTo>
                    <a:pt x="989652" y="3264396"/>
                  </a:lnTo>
                  <a:lnTo>
                    <a:pt x="1028474" y="3294916"/>
                  </a:lnTo>
                  <a:lnTo>
                    <a:pt x="1067798" y="3325063"/>
                  </a:lnTo>
                  <a:lnTo>
                    <a:pt x="1107630" y="3354843"/>
                  </a:lnTo>
                  <a:lnTo>
                    <a:pt x="1147976" y="3384261"/>
                  </a:lnTo>
                  <a:lnTo>
                    <a:pt x="1188842" y="3413325"/>
                  </a:lnTo>
                  <a:lnTo>
                    <a:pt x="1230236" y="3442041"/>
                  </a:lnTo>
                  <a:lnTo>
                    <a:pt x="1272162" y="3470415"/>
                  </a:lnTo>
                  <a:lnTo>
                    <a:pt x="1314629" y="3498453"/>
                  </a:lnTo>
                  <a:lnTo>
                    <a:pt x="1357641" y="3526163"/>
                  </a:lnTo>
                  <a:lnTo>
                    <a:pt x="1401207" y="3553550"/>
                  </a:lnTo>
                  <a:lnTo>
                    <a:pt x="1445331" y="3580621"/>
                  </a:lnTo>
                  <a:lnTo>
                    <a:pt x="1490020" y="3607382"/>
                  </a:lnTo>
                  <a:lnTo>
                    <a:pt x="1535281" y="3633839"/>
                  </a:lnTo>
                  <a:lnTo>
                    <a:pt x="1577451" y="3657877"/>
                  </a:lnTo>
                  <a:lnTo>
                    <a:pt x="1619780" y="3681373"/>
                  </a:lnTo>
                  <a:lnTo>
                    <a:pt x="1662266" y="3704331"/>
                  </a:lnTo>
                  <a:lnTo>
                    <a:pt x="1704903" y="3726750"/>
                  </a:lnTo>
                  <a:lnTo>
                    <a:pt x="1747688" y="3748631"/>
                  </a:lnTo>
                  <a:lnTo>
                    <a:pt x="1790618" y="3769976"/>
                  </a:lnTo>
                  <a:lnTo>
                    <a:pt x="1833687" y="3790786"/>
                  </a:lnTo>
                  <a:lnTo>
                    <a:pt x="1876892" y="3811061"/>
                  </a:lnTo>
                  <a:lnTo>
                    <a:pt x="1920228" y="3830804"/>
                  </a:lnTo>
                  <a:lnTo>
                    <a:pt x="1963693" y="3850014"/>
                  </a:lnTo>
                  <a:lnTo>
                    <a:pt x="2007281" y="3868694"/>
                  </a:lnTo>
                  <a:lnTo>
                    <a:pt x="2050988" y="3886844"/>
                  </a:lnTo>
                  <a:lnTo>
                    <a:pt x="2094812" y="3904465"/>
                  </a:lnTo>
                  <a:lnTo>
                    <a:pt x="2138747" y="3921558"/>
                  </a:lnTo>
                  <a:lnTo>
                    <a:pt x="2182789" y="3938125"/>
                  </a:lnTo>
                  <a:lnTo>
                    <a:pt x="2226935" y="3954166"/>
                  </a:lnTo>
                  <a:lnTo>
                    <a:pt x="2271181" y="3969683"/>
                  </a:lnTo>
                  <a:lnTo>
                    <a:pt x="2315522" y="3984677"/>
                  </a:lnTo>
                  <a:lnTo>
                    <a:pt x="2359955" y="3999148"/>
                  </a:lnTo>
                  <a:lnTo>
                    <a:pt x="2404475" y="4013098"/>
                  </a:lnTo>
                  <a:lnTo>
                    <a:pt x="2449078" y="4026528"/>
                  </a:lnTo>
                  <a:lnTo>
                    <a:pt x="2493761" y="4039439"/>
                  </a:lnTo>
                  <a:lnTo>
                    <a:pt x="2538518" y="4051832"/>
                  </a:lnTo>
                  <a:lnTo>
                    <a:pt x="2583348" y="4063708"/>
                  </a:lnTo>
                  <a:lnTo>
                    <a:pt x="2628244" y="4075068"/>
                  </a:lnTo>
                  <a:lnTo>
                    <a:pt x="2673204" y="4085914"/>
                  </a:lnTo>
                  <a:lnTo>
                    <a:pt x="2718222" y="4096246"/>
                  </a:lnTo>
                  <a:lnTo>
                    <a:pt x="2763296" y="4106065"/>
                  </a:lnTo>
                  <a:lnTo>
                    <a:pt x="2808421" y="4115373"/>
                  </a:lnTo>
                  <a:lnTo>
                    <a:pt x="2853593" y="4124171"/>
                  </a:lnTo>
                  <a:lnTo>
                    <a:pt x="2898808" y="4132459"/>
                  </a:lnTo>
                  <a:lnTo>
                    <a:pt x="2944062" y="4140239"/>
                  </a:lnTo>
                  <a:lnTo>
                    <a:pt x="2989351" y="4147512"/>
                  </a:lnTo>
                  <a:lnTo>
                    <a:pt x="3034671" y="4154279"/>
                  </a:lnTo>
                  <a:lnTo>
                    <a:pt x="3080018" y="4160541"/>
                  </a:lnTo>
                  <a:lnTo>
                    <a:pt x="3125388" y="4166299"/>
                  </a:lnTo>
                  <a:lnTo>
                    <a:pt x="3170776" y="4171555"/>
                  </a:lnTo>
                  <a:lnTo>
                    <a:pt x="3216179" y="4176308"/>
                  </a:lnTo>
                  <a:lnTo>
                    <a:pt x="3261593" y="4180561"/>
                  </a:lnTo>
                  <a:lnTo>
                    <a:pt x="3307014" y="4184315"/>
                  </a:lnTo>
                  <a:lnTo>
                    <a:pt x="3352438" y="4187570"/>
                  </a:lnTo>
                  <a:lnTo>
                    <a:pt x="3397860" y="4190327"/>
                  </a:lnTo>
                  <a:lnTo>
                    <a:pt x="3443276" y="4192588"/>
                  </a:lnTo>
                  <a:lnTo>
                    <a:pt x="3488684" y="4194354"/>
                  </a:lnTo>
                  <a:lnTo>
                    <a:pt x="3534077" y="4195626"/>
                  </a:lnTo>
                  <a:lnTo>
                    <a:pt x="3579454" y="4196405"/>
                  </a:lnTo>
                  <a:lnTo>
                    <a:pt x="3624808" y="4196692"/>
                  </a:lnTo>
                  <a:lnTo>
                    <a:pt x="3670138" y="4196488"/>
                  </a:lnTo>
                  <a:lnTo>
                    <a:pt x="3715437" y="4195794"/>
                  </a:lnTo>
                  <a:lnTo>
                    <a:pt x="3760703" y="4194611"/>
                  </a:lnTo>
                  <a:lnTo>
                    <a:pt x="3805932" y="4192941"/>
                  </a:lnTo>
                  <a:lnTo>
                    <a:pt x="3851118" y="4190784"/>
                  </a:lnTo>
                  <a:lnTo>
                    <a:pt x="3896259" y="4188141"/>
                  </a:lnTo>
                  <a:lnTo>
                    <a:pt x="3941350" y="4185014"/>
                  </a:lnTo>
                  <a:lnTo>
                    <a:pt x="3986388" y="4181404"/>
                  </a:lnTo>
                  <a:lnTo>
                    <a:pt x="4031367" y="4177312"/>
                  </a:lnTo>
                  <a:lnTo>
                    <a:pt x="4076285" y="4172738"/>
                  </a:lnTo>
                  <a:lnTo>
                    <a:pt x="4121136" y="4167684"/>
                  </a:lnTo>
                  <a:lnTo>
                    <a:pt x="4165918" y="4162151"/>
                  </a:lnTo>
                  <a:lnTo>
                    <a:pt x="4210626" y="4156141"/>
                  </a:lnTo>
                  <a:lnTo>
                    <a:pt x="4255256" y="4149653"/>
                  </a:lnTo>
                  <a:lnTo>
                    <a:pt x="4299804" y="4142690"/>
                  </a:lnTo>
                  <a:lnTo>
                    <a:pt x="4344265" y="4135252"/>
                  </a:lnTo>
                  <a:lnTo>
                    <a:pt x="4388637" y="4127340"/>
                  </a:lnTo>
                  <a:lnTo>
                    <a:pt x="4432915" y="4118956"/>
                  </a:lnTo>
                  <a:lnTo>
                    <a:pt x="4477094" y="4110101"/>
                  </a:lnTo>
                  <a:lnTo>
                    <a:pt x="4521171" y="4100775"/>
                  </a:lnTo>
                  <a:lnTo>
                    <a:pt x="4565142" y="4090979"/>
                  </a:lnTo>
                  <a:lnTo>
                    <a:pt x="4609002" y="4080716"/>
                  </a:lnTo>
                  <a:lnTo>
                    <a:pt x="4652749" y="4069985"/>
                  </a:lnTo>
                  <a:lnTo>
                    <a:pt x="4696377" y="4058789"/>
                  </a:lnTo>
                  <a:lnTo>
                    <a:pt x="4739882" y="4047127"/>
                  </a:lnTo>
                  <a:lnTo>
                    <a:pt x="4783261" y="4035002"/>
                  </a:lnTo>
                  <a:lnTo>
                    <a:pt x="4826510" y="4022414"/>
                  </a:lnTo>
                  <a:lnTo>
                    <a:pt x="4869624" y="4009364"/>
                  </a:lnTo>
                  <a:lnTo>
                    <a:pt x="4912600" y="3995853"/>
                  </a:lnTo>
                  <a:lnTo>
                    <a:pt x="4955433" y="3981883"/>
                  </a:lnTo>
                  <a:lnTo>
                    <a:pt x="4998120" y="3967455"/>
                  </a:lnTo>
                  <a:lnTo>
                    <a:pt x="5040655" y="3952569"/>
                  </a:lnTo>
                  <a:lnTo>
                    <a:pt x="5083037" y="3937227"/>
                  </a:lnTo>
                  <a:lnTo>
                    <a:pt x="5125259" y="3921429"/>
                  </a:lnTo>
                  <a:lnTo>
                    <a:pt x="5167319" y="3905178"/>
                  </a:lnTo>
                  <a:lnTo>
                    <a:pt x="5209212" y="3888473"/>
                  </a:lnTo>
                  <a:lnTo>
                    <a:pt x="5250935" y="3871316"/>
                  </a:lnTo>
                  <a:lnTo>
                    <a:pt x="5292482" y="3853709"/>
                  </a:lnTo>
                  <a:lnTo>
                    <a:pt x="5333851" y="3835651"/>
                  </a:lnTo>
                  <a:lnTo>
                    <a:pt x="5375036" y="3817145"/>
                  </a:lnTo>
                  <a:lnTo>
                    <a:pt x="5416035" y="3798192"/>
                  </a:lnTo>
                  <a:lnTo>
                    <a:pt x="5456843" y="3778791"/>
                  </a:lnTo>
                  <a:lnTo>
                    <a:pt x="5497456" y="3758946"/>
                  </a:lnTo>
                  <a:lnTo>
                    <a:pt x="5537870" y="3738655"/>
                  </a:lnTo>
                  <a:lnTo>
                    <a:pt x="5578081" y="3717922"/>
                  </a:lnTo>
                  <a:lnTo>
                    <a:pt x="5618084" y="3696746"/>
                  </a:lnTo>
                  <a:lnTo>
                    <a:pt x="5657877" y="3675129"/>
                  </a:lnTo>
                  <a:lnTo>
                    <a:pt x="5697454" y="3653072"/>
                  </a:lnTo>
                  <a:lnTo>
                    <a:pt x="5736812" y="3630576"/>
                  </a:lnTo>
                  <a:lnTo>
                    <a:pt x="5775947" y="3607642"/>
                  </a:lnTo>
                  <a:lnTo>
                    <a:pt x="5814855" y="3584271"/>
                  </a:lnTo>
                  <a:lnTo>
                    <a:pt x="5853531" y="3560465"/>
                  </a:lnTo>
                  <a:lnTo>
                    <a:pt x="5891972" y="3536224"/>
                  </a:lnTo>
                  <a:lnTo>
                    <a:pt x="5930174" y="3511549"/>
                  </a:lnTo>
                  <a:lnTo>
                    <a:pt x="5968132" y="3486442"/>
                  </a:lnTo>
                  <a:lnTo>
                    <a:pt x="6005843" y="3460903"/>
                  </a:lnTo>
                  <a:lnTo>
                    <a:pt x="6043302" y="3434934"/>
                  </a:lnTo>
                  <a:lnTo>
                    <a:pt x="6080506" y="3408535"/>
                  </a:lnTo>
                  <a:lnTo>
                    <a:pt x="6117450" y="3381709"/>
                  </a:lnTo>
                  <a:lnTo>
                    <a:pt x="6154131" y="3354455"/>
                  </a:lnTo>
                  <a:lnTo>
                    <a:pt x="6190544" y="3326775"/>
                  </a:lnTo>
                  <a:lnTo>
                    <a:pt x="6226686" y="3298671"/>
                  </a:lnTo>
                  <a:lnTo>
                    <a:pt x="6262551" y="3270142"/>
                  </a:lnTo>
                  <a:lnTo>
                    <a:pt x="6298137" y="3241191"/>
                  </a:lnTo>
                  <a:lnTo>
                    <a:pt x="6333440" y="3211818"/>
                  </a:lnTo>
                  <a:lnTo>
                    <a:pt x="6368454" y="3182024"/>
                  </a:lnTo>
                  <a:lnTo>
                    <a:pt x="6403177" y="3151811"/>
                  </a:lnTo>
                  <a:lnTo>
                    <a:pt x="6437604" y="3121180"/>
                  </a:lnTo>
                  <a:lnTo>
                    <a:pt x="6471731" y="3090131"/>
                  </a:lnTo>
                  <a:lnTo>
                    <a:pt x="6505554" y="3058665"/>
                  </a:lnTo>
                  <a:lnTo>
                    <a:pt x="6539069" y="3026785"/>
                  </a:lnTo>
                  <a:lnTo>
                    <a:pt x="6572272" y="2994490"/>
                  </a:lnTo>
                  <a:lnTo>
                    <a:pt x="6605159" y="2961783"/>
                  </a:lnTo>
                  <a:lnTo>
                    <a:pt x="6637726" y="2928663"/>
                  </a:lnTo>
                  <a:lnTo>
                    <a:pt x="6669969" y="2895132"/>
                  </a:lnTo>
                  <a:lnTo>
                    <a:pt x="6701884" y="2861192"/>
                  </a:lnTo>
                  <a:lnTo>
                    <a:pt x="6733466" y="2826843"/>
                  </a:lnTo>
                  <a:lnTo>
                    <a:pt x="6764713" y="2792086"/>
                  </a:lnTo>
                  <a:lnTo>
                    <a:pt x="6795619" y="2756923"/>
                  </a:lnTo>
                  <a:lnTo>
                    <a:pt x="6826181" y="2721354"/>
                  </a:lnTo>
                  <a:lnTo>
                    <a:pt x="6856395" y="2685381"/>
                  </a:lnTo>
                  <a:lnTo>
                    <a:pt x="6886256" y="2649005"/>
                  </a:lnTo>
                  <a:lnTo>
                    <a:pt x="6915761" y="2612226"/>
                  </a:lnTo>
                  <a:lnTo>
                    <a:pt x="6944906" y="2575046"/>
                  </a:lnTo>
                  <a:lnTo>
                    <a:pt x="6973686" y="2537466"/>
                  </a:lnTo>
                  <a:lnTo>
                    <a:pt x="7002097" y="2499488"/>
                  </a:lnTo>
                  <a:lnTo>
                    <a:pt x="7030137" y="2461111"/>
                  </a:lnTo>
                  <a:lnTo>
                    <a:pt x="7057799" y="2422337"/>
                  </a:lnTo>
                  <a:lnTo>
                    <a:pt x="7085081" y="2383168"/>
                  </a:lnTo>
                  <a:lnTo>
                    <a:pt x="7111979" y="2343604"/>
                  </a:lnTo>
                  <a:lnTo>
                    <a:pt x="7138488" y="2303646"/>
                  </a:lnTo>
                  <a:lnTo>
                    <a:pt x="7164604" y="2263296"/>
                  </a:lnTo>
                  <a:lnTo>
                    <a:pt x="7190323" y="2222554"/>
                  </a:lnTo>
                  <a:lnTo>
                    <a:pt x="7215642" y="2181423"/>
                  </a:lnTo>
                  <a:lnTo>
                    <a:pt x="7240556" y="2139901"/>
                  </a:lnTo>
                  <a:lnTo>
                    <a:pt x="7265061" y="2097992"/>
                  </a:lnTo>
                  <a:lnTo>
                    <a:pt x="3632530" y="0"/>
                  </a:lnTo>
                  <a:close/>
                </a:path>
              </a:pathLst>
            </a:custGeom>
            <a:solidFill>
              <a:srgbClr val="338391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" name="object 6"/>
            <p:cNvSpPr/>
            <p:nvPr/>
          </p:nvSpPr>
          <p:spPr>
            <a:xfrm>
              <a:off x="14227009" y="1272732"/>
              <a:ext cx="4196715" cy="6292850"/>
            </a:xfrm>
            <a:custGeom>
              <a:avLst/>
              <a:gdLst/>
              <a:ahLst/>
              <a:cxnLst/>
              <a:rect l="l" t="t" r="r" b="b"/>
              <a:pathLst>
                <a:path w="4196715" h="6292850">
                  <a:moveTo>
                    <a:pt x="0" y="0"/>
                  </a:moveTo>
                  <a:lnTo>
                    <a:pt x="0" y="4194979"/>
                  </a:lnTo>
                  <a:lnTo>
                    <a:pt x="3634436" y="6292469"/>
                  </a:lnTo>
                  <a:lnTo>
                    <a:pt x="3660424" y="6246928"/>
                  </a:lnTo>
                  <a:lnTo>
                    <a:pt x="3685764" y="6201410"/>
                  </a:lnTo>
                  <a:lnTo>
                    <a:pt x="3710460" y="6155907"/>
                  </a:lnTo>
                  <a:lnTo>
                    <a:pt x="3734513" y="6110410"/>
                  </a:lnTo>
                  <a:lnTo>
                    <a:pt x="3757927" y="6064909"/>
                  </a:lnTo>
                  <a:lnTo>
                    <a:pt x="3780702" y="6019397"/>
                  </a:lnTo>
                  <a:lnTo>
                    <a:pt x="3802842" y="5973864"/>
                  </a:lnTo>
                  <a:lnTo>
                    <a:pt x="3824348" y="5928302"/>
                  </a:lnTo>
                  <a:lnTo>
                    <a:pt x="3845224" y="5882702"/>
                  </a:lnTo>
                  <a:lnTo>
                    <a:pt x="3865471" y="5837056"/>
                  </a:lnTo>
                  <a:lnTo>
                    <a:pt x="3885093" y="5791354"/>
                  </a:lnTo>
                  <a:lnTo>
                    <a:pt x="3904090" y="5745588"/>
                  </a:lnTo>
                  <a:lnTo>
                    <a:pt x="3922466" y="5699749"/>
                  </a:lnTo>
                  <a:lnTo>
                    <a:pt x="3940223" y="5653829"/>
                  </a:lnTo>
                  <a:lnTo>
                    <a:pt x="3957363" y="5607818"/>
                  </a:lnTo>
                  <a:lnTo>
                    <a:pt x="3973889" y="5561708"/>
                  </a:lnTo>
                  <a:lnTo>
                    <a:pt x="3989803" y="5515491"/>
                  </a:lnTo>
                  <a:lnTo>
                    <a:pt x="4005107" y="5469157"/>
                  </a:lnTo>
                  <a:lnTo>
                    <a:pt x="4019804" y="5422698"/>
                  </a:lnTo>
                  <a:lnTo>
                    <a:pt x="4033895" y="5376105"/>
                  </a:lnTo>
                  <a:lnTo>
                    <a:pt x="4047384" y="5329369"/>
                  </a:lnTo>
                  <a:lnTo>
                    <a:pt x="4060273" y="5282481"/>
                  </a:lnTo>
                  <a:lnTo>
                    <a:pt x="4072563" y="5235434"/>
                  </a:lnTo>
                  <a:lnTo>
                    <a:pt x="4084258" y="5188218"/>
                  </a:lnTo>
                  <a:lnTo>
                    <a:pt x="4095360" y="5140824"/>
                  </a:lnTo>
                  <a:lnTo>
                    <a:pt x="4105871" y="5093243"/>
                  </a:lnTo>
                  <a:lnTo>
                    <a:pt x="4115793" y="5045468"/>
                  </a:lnTo>
                  <a:lnTo>
                    <a:pt x="4125128" y="4997489"/>
                  </a:lnTo>
                  <a:lnTo>
                    <a:pt x="4133880" y="4949297"/>
                  </a:lnTo>
                  <a:lnTo>
                    <a:pt x="4142050" y="4900884"/>
                  </a:lnTo>
                  <a:lnTo>
                    <a:pt x="4149641" y="4852241"/>
                  </a:lnTo>
                  <a:lnTo>
                    <a:pt x="4156655" y="4803359"/>
                  </a:lnTo>
                  <a:lnTo>
                    <a:pt x="4163095" y="4754230"/>
                  </a:lnTo>
                  <a:lnTo>
                    <a:pt x="4168962" y="4704845"/>
                  </a:lnTo>
                  <a:lnTo>
                    <a:pt x="4174259" y="4655195"/>
                  </a:lnTo>
                  <a:lnTo>
                    <a:pt x="4178989" y="4605271"/>
                  </a:lnTo>
                  <a:lnTo>
                    <a:pt x="4183153" y="4555064"/>
                  </a:lnTo>
                  <a:lnTo>
                    <a:pt x="4186755" y="4504567"/>
                  </a:lnTo>
                  <a:lnTo>
                    <a:pt x="4189796" y="4453769"/>
                  </a:lnTo>
                  <a:lnTo>
                    <a:pt x="4192279" y="4402663"/>
                  </a:lnTo>
                  <a:lnTo>
                    <a:pt x="4194206" y="4351240"/>
                  </a:lnTo>
                  <a:lnTo>
                    <a:pt x="4195580" y="4299491"/>
                  </a:lnTo>
                  <a:lnTo>
                    <a:pt x="4196402" y="4247407"/>
                  </a:lnTo>
                  <a:lnTo>
                    <a:pt x="4196676" y="4194979"/>
                  </a:lnTo>
                  <a:lnTo>
                    <a:pt x="4196404" y="4146776"/>
                  </a:lnTo>
                  <a:lnTo>
                    <a:pt x="4195592" y="4098703"/>
                  </a:lnTo>
                  <a:lnTo>
                    <a:pt x="4194242" y="4050762"/>
                  </a:lnTo>
                  <a:lnTo>
                    <a:pt x="4192357" y="4002957"/>
                  </a:lnTo>
                  <a:lnTo>
                    <a:pt x="4189940" y="3955290"/>
                  </a:lnTo>
                  <a:lnTo>
                    <a:pt x="4186994" y="3907765"/>
                  </a:lnTo>
                  <a:lnTo>
                    <a:pt x="4183521" y="3860384"/>
                  </a:lnTo>
                  <a:lnTo>
                    <a:pt x="4179525" y="3813151"/>
                  </a:lnTo>
                  <a:lnTo>
                    <a:pt x="4175009" y="3766067"/>
                  </a:lnTo>
                  <a:lnTo>
                    <a:pt x="4169975" y="3719136"/>
                  </a:lnTo>
                  <a:lnTo>
                    <a:pt x="4164426" y="3672361"/>
                  </a:lnTo>
                  <a:lnTo>
                    <a:pt x="4158365" y="3625745"/>
                  </a:lnTo>
                  <a:lnTo>
                    <a:pt x="4151795" y="3579291"/>
                  </a:lnTo>
                  <a:lnTo>
                    <a:pt x="4144720" y="3533001"/>
                  </a:lnTo>
                  <a:lnTo>
                    <a:pt x="4137141" y="3486879"/>
                  </a:lnTo>
                  <a:lnTo>
                    <a:pt x="4129062" y="3440926"/>
                  </a:lnTo>
                  <a:lnTo>
                    <a:pt x="4120485" y="3395147"/>
                  </a:lnTo>
                  <a:lnTo>
                    <a:pt x="4111414" y="3349545"/>
                  </a:lnTo>
                  <a:lnTo>
                    <a:pt x="4101852" y="3304121"/>
                  </a:lnTo>
                  <a:lnTo>
                    <a:pt x="4091801" y="3258879"/>
                  </a:lnTo>
                  <a:lnTo>
                    <a:pt x="4081264" y="3213821"/>
                  </a:lnTo>
                  <a:lnTo>
                    <a:pt x="4070244" y="3168952"/>
                  </a:lnTo>
                  <a:lnTo>
                    <a:pt x="4058744" y="3124273"/>
                  </a:lnTo>
                  <a:lnTo>
                    <a:pt x="4046767" y="3079787"/>
                  </a:lnTo>
                  <a:lnTo>
                    <a:pt x="4034315" y="3035498"/>
                  </a:lnTo>
                  <a:lnTo>
                    <a:pt x="4021393" y="2991408"/>
                  </a:lnTo>
                  <a:lnTo>
                    <a:pt x="4008002" y="2947521"/>
                  </a:lnTo>
                  <a:lnTo>
                    <a:pt x="3994145" y="2903838"/>
                  </a:lnTo>
                  <a:lnTo>
                    <a:pt x="3979826" y="2860363"/>
                  </a:lnTo>
                  <a:lnTo>
                    <a:pt x="3965047" y="2817099"/>
                  </a:lnTo>
                  <a:lnTo>
                    <a:pt x="3949811" y="2774049"/>
                  </a:lnTo>
                  <a:lnTo>
                    <a:pt x="3934122" y="2731215"/>
                  </a:lnTo>
                  <a:lnTo>
                    <a:pt x="3917981" y="2688601"/>
                  </a:lnTo>
                  <a:lnTo>
                    <a:pt x="3901392" y="2646209"/>
                  </a:lnTo>
                  <a:lnTo>
                    <a:pt x="3884357" y="2604042"/>
                  </a:lnTo>
                  <a:lnTo>
                    <a:pt x="3866881" y="2562104"/>
                  </a:lnTo>
                  <a:lnTo>
                    <a:pt x="3848965" y="2520396"/>
                  </a:lnTo>
                  <a:lnTo>
                    <a:pt x="3830612" y="2478923"/>
                  </a:lnTo>
                  <a:lnTo>
                    <a:pt x="3811825" y="2437687"/>
                  </a:lnTo>
                  <a:lnTo>
                    <a:pt x="3792608" y="2396690"/>
                  </a:lnTo>
                  <a:lnTo>
                    <a:pt x="3772963" y="2355935"/>
                  </a:lnTo>
                  <a:lnTo>
                    <a:pt x="3752893" y="2315427"/>
                  </a:lnTo>
                  <a:lnTo>
                    <a:pt x="3732400" y="2275167"/>
                  </a:lnTo>
                  <a:lnTo>
                    <a:pt x="3711489" y="2235158"/>
                  </a:lnTo>
                  <a:lnTo>
                    <a:pt x="3690161" y="2195403"/>
                  </a:lnTo>
                  <a:lnTo>
                    <a:pt x="3668419" y="2155905"/>
                  </a:lnTo>
                  <a:lnTo>
                    <a:pt x="3646267" y="2116667"/>
                  </a:lnTo>
                  <a:lnTo>
                    <a:pt x="3623708" y="2077693"/>
                  </a:lnTo>
                  <a:lnTo>
                    <a:pt x="3600743" y="2038984"/>
                  </a:lnTo>
                  <a:lnTo>
                    <a:pt x="3577377" y="2000543"/>
                  </a:lnTo>
                  <a:lnTo>
                    <a:pt x="3553612" y="1962374"/>
                  </a:lnTo>
                  <a:lnTo>
                    <a:pt x="3529450" y="1924480"/>
                  </a:lnTo>
                  <a:lnTo>
                    <a:pt x="3504896" y="1886863"/>
                  </a:lnTo>
                  <a:lnTo>
                    <a:pt x="3479951" y="1849526"/>
                  </a:lnTo>
                  <a:lnTo>
                    <a:pt x="3454618" y="1812473"/>
                  </a:lnTo>
                  <a:lnTo>
                    <a:pt x="3428902" y="1775705"/>
                  </a:lnTo>
                  <a:lnTo>
                    <a:pt x="3402803" y="1739226"/>
                  </a:lnTo>
                  <a:lnTo>
                    <a:pt x="3376326" y="1703039"/>
                  </a:lnTo>
                  <a:lnTo>
                    <a:pt x="3349473" y="1667147"/>
                  </a:lnTo>
                  <a:lnTo>
                    <a:pt x="3322247" y="1631552"/>
                  </a:lnTo>
                  <a:lnTo>
                    <a:pt x="3294651" y="1596258"/>
                  </a:lnTo>
                  <a:lnTo>
                    <a:pt x="3266688" y="1561267"/>
                  </a:lnTo>
                  <a:lnTo>
                    <a:pt x="3238361" y="1526583"/>
                  </a:lnTo>
                  <a:lnTo>
                    <a:pt x="3209672" y="1492207"/>
                  </a:lnTo>
                  <a:lnTo>
                    <a:pt x="3180625" y="1458144"/>
                  </a:lnTo>
                  <a:lnTo>
                    <a:pt x="3151222" y="1424395"/>
                  </a:lnTo>
                  <a:lnTo>
                    <a:pt x="3121466" y="1390965"/>
                  </a:lnTo>
                  <a:lnTo>
                    <a:pt x="3091361" y="1357855"/>
                  </a:lnTo>
                  <a:lnTo>
                    <a:pt x="3060909" y="1325069"/>
                  </a:lnTo>
                  <a:lnTo>
                    <a:pt x="3030113" y="1292609"/>
                  </a:lnTo>
                  <a:lnTo>
                    <a:pt x="2998975" y="1260479"/>
                  </a:lnTo>
                  <a:lnTo>
                    <a:pt x="2967500" y="1228681"/>
                  </a:lnTo>
                  <a:lnTo>
                    <a:pt x="2935689" y="1197218"/>
                  </a:lnTo>
                  <a:lnTo>
                    <a:pt x="2903546" y="1166093"/>
                  </a:lnTo>
                  <a:lnTo>
                    <a:pt x="2871073" y="1135309"/>
                  </a:lnTo>
                  <a:lnTo>
                    <a:pt x="2838273" y="1104869"/>
                  </a:lnTo>
                  <a:lnTo>
                    <a:pt x="2805150" y="1074776"/>
                  </a:lnTo>
                  <a:lnTo>
                    <a:pt x="2771706" y="1045033"/>
                  </a:lnTo>
                  <a:lnTo>
                    <a:pt x="2737944" y="1015642"/>
                  </a:lnTo>
                  <a:lnTo>
                    <a:pt x="2703867" y="986606"/>
                  </a:lnTo>
                  <a:lnTo>
                    <a:pt x="2669478" y="957929"/>
                  </a:lnTo>
                  <a:lnTo>
                    <a:pt x="2634779" y="929613"/>
                  </a:lnTo>
                  <a:lnTo>
                    <a:pt x="2599774" y="901661"/>
                  </a:lnTo>
                  <a:lnTo>
                    <a:pt x="2564466" y="874076"/>
                  </a:lnTo>
                  <a:lnTo>
                    <a:pt x="2528856" y="846861"/>
                  </a:lnTo>
                  <a:lnTo>
                    <a:pt x="2492950" y="820019"/>
                  </a:lnTo>
                  <a:lnTo>
                    <a:pt x="2456748" y="793553"/>
                  </a:lnTo>
                  <a:lnTo>
                    <a:pt x="2420255" y="767465"/>
                  </a:lnTo>
                  <a:lnTo>
                    <a:pt x="2383472" y="741758"/>
                  </a:lnTo>
                  <a:lnTo>
                    <a:pt x="2346403" y="716436"/>
                  </a:lnTo>
                  <a:lnTo>
                    <a:pt x="2309052" y="691501"/>
                  </a:lnTo>
                  <a:lnTo>
                    <a:pt x="2271419" y="666957"/>
                  </a:lnTo>
                  <a:lnTo>
                    <a:pt x="2233510" y="642805"/>
                  </a:lnTo>
                  <a:lnTo>
                    <a:pt x="2195325" y="619049"/>
                  </a:lnTo>
                  <a:lnTo>
                    <a:pt x="2156869" y="595692"/>
                  </a:lnTo>
                  <a:lnTo>
                    <a:pt x="2118145" y="572737"/>
                  </a:lnTo>
                  <a:lnTo>
                    <a:pt x="2079154" y="550187"/>
                  </a:lnTo>
                  <a:lnTo>
                    <a:pt x="2039901" y="528044"/>
                  </a:lnTo>
                  <a:lnTo>
                    <a:pt x="2000387" y="506311"/>
                  </a:lnTo>
                  <a:lnTo>
                    <a:pt x="1960616" y="484992"/>
                  </a:lnTo>
                  <a:lnTo>
                    <a:pt x="1920591" y="464088"/>
                  </a:lnTo>
                  <a:lnTo>
                    <a:pt x="1880314" y="443604"/>
                  </a:lnTo>
                  <a:lnTo>
                    <a:pt x="1839789" y="423542"/>
                  </a:lnTo>
                  <a:lnTo>
                    <a:pt x="1799019" y="403905"/>
                  </a:lnTo>
                  <a:lnTo>
                    <a:pt x="1758005" y="384695"/>
                  </a:lnTo>
                  <a:lnTo>
                    <a:pt x="1716752" y="365916"/>
                  </a:lnTo>
                  <a:lnTo>
                    <a:pt x="1675262" y="347571"/>
                  </a:lnTo>
                  <a:lnTo>
                    <a:pt x="1633538" y="329662"/>
                  </a:lnTo>
                  <a:lnTo>
                    <a:pt x="1591582" y="312192"/>
                  </a:lnTo>
                  <a:lnTo>
                    <a:pt x="1549399" y="295165"/>
                  </a:lnTo>
                  <a:lnTo>
                    <a:pt x="1506989" y="278582"/>
                  </a:lnTo>
                  <a:lnTo>
                    <a:pt x="1464358" y="262448"/>
                  </a:lnTo>
                  <a:lnTo>
                    <a:pt x="1421507" y="246765"/>
                  </a:lnTo>
                  <a:lnTo>
                    <a:pt x="1378439" y="231535"/>
                  </a:lnTo>
                  <a:lnTo>
                    <a:pt x="1335158" y="216762"/>
                  </a:lnTo>
                  <a:lnTo>
                    <a:pt x="1291665" y="202448"/>
                  </a:lnTo>
                  <a:lnTo>
                    <a:pt x="1247965" y="188597"/>
                  </a:lnTo>
                  <a:lnTo>
                    <a:pt x="1204059" y="175212"/>
                  </a:lnTo>
                  <a:lnTo>
                    <a:pt x="1159951" y="162294"/>
                  </a:lnTo>
                  <a:lnTo>
                    <a:pt x="1115644" y="149848"/>
                  </a:lnTo>
                  <a:lnTo>
                    <a:pt x="1071141" y="137876"/>
                  </a:lnTo>
                  <a:lnTo>
                    <a:pt x="1026444" y="126381"/>
                  </a:lnTo>
                  <a:lnTo>
                    <a:pt x="981556" y="115365"/>
                  </a:lnTo>
                  <a:lnTo>
                    <a:pt x="936480" y="104832"/>
                  </a:lnTo>
                  <a:lnTo>
                    <a:pt x="891220" y="94785"/>
                  </a:lnTo>
                  <a:lnTo>
                    <a:pt x="845778" y="85227"/>
                  </a:lnTo>
                  <a:lnTo>
                    <a:pt x="800156" y="76159"/>
                  </a:lnTo>
                  <a:lnTo>
                    <a:pt x="754359" y="67586"/>
                  </a:lnTo>
                  <a:lnTo>
                    <a:pt x="708388" y="59510"/>
                  </a:lnTo>
                  <a:lnTo>
                    <a:pt x="662247" y="51935"/>
                  </a:lnTo>
                  <a:lnTo>
                    <a:pt x="615938" y="44862"/>
                  </a:lnTo>
                  <a:lnTo>
                    <a:pt x="569465" y="38295"/>
                  </a:lnTo>
                  <a:lnTo>
                    <a:pt x="522830" y="32236"/>
                  </a:lnTo>
                  <a:lnTo>
                    <a:pt x="476036" y="26690"/>
                  </a:lnTo>
                  <a:lnTo>
                    <a:pt x="429086" y="21658"/>
                  </a:lnTo>
                  <a:lnTo>
                    <a:pt x="381983" y="17143"/>
                  </a:lnTo>
                  <a:lnTo>
                    <a:pt x="334730" y="13149"/>
                  </a:lnTo>
                  <a:lnTo>
                    <a:pt x="287330" y="9677"/>
                  </a:lnTo>
                  <a:lnTo>
                    <a:pt x="239786" y="6732"/>
                  </a:lnTo>
                  <a:lnTo>
                    <a:pt x="192100" y="4316"/>
                  </a:lnTo>
                  <a:lnTo>
                    <a:pt x="144275" y="2432"/>
                  </a:lnTo>
                  <a:lnTo>
                    <a:pt x="96315" y="1083"/>
                  </a:lnTo>
                  <a:lnTo>
                    <a:pt x="48222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E0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7150" y="2544718"/>
            <a:ext cx="1590317" cy="1590317"/>
          </a:xfrm>
          <a:custGeom>
            <a:avLst/>
            <a:gdLst/>
            <a:ahLst/>
            <a:cxnLst/>
            <a:rect l="l" t="t" r="r" b="b"/>
            <a:pathLst>
              <a:path w="2622550" h="2622550">
                <a:moveTo>
                  <a:pt x="1311005" y="0"/>
                </a:moveTo>
                <a:lnTo>
                  <a:pt x="1262943" y="864"/>
                </a:lnTo>
                <a:lnTo>
                  <a:pt x="1215317" y="3438"/>
                </a:lnTo>
                <a:lnTo>
                  <a:pt x="1168156" y="7692"/>
                </a:lnTo>
                <a:lnTo>
                  <a:pt x="1121490" y="13596"/>
                </a:lnTo>
                <a:lnTo>
                  <a:pt x="1075349" y="21121"/>
                </a:lnTo>
                <a:lnTo>
                  <a:pt x="1029762" y="30237"/>
                </a:lnTo>
                <a:lnTo>
                  <a:pt x="984759" y="40915"/>
                </a:lnTo>
                <a:lnTo>
                  <a:pt x="940370" y="53124"/>
                </a:lnTo>
                <a:lnTo>
                  <a:pt x="896624" y="66835"/>
                </a:lnTo>
                <a:lnTo>
                  <a:pt x="853551" y="82019"/>
                </a:lnTo>
                <a:lnTo>
                  <a:pt x="811180" y="98645"/>
                </a:lnTo>
                <a:lnTo>
                  <a:pt x="769541" y="116685"/>
                </a:lnTo>
                <a:lnTo>
                  <a:pt x="728664" y="136109"/>
                </a:lnTo>
                <a:lnTo>
                  <a:pt x="688578" y="156887"/>
                </a:lnTo>
                <a:lnTo>
                  <a:pt x="649313" y="178989"/>
                </a:lnTo>
                <a:lnTo>
                  <a:pt x="610899" y="202386"/>
                </a:lnTo>
                <a:lnTo>
                  <a:pt x="573365" y="227048"/>
                </a:lnTo>
                <a:lnTo>
                  <a:pt x="536740" y="252946"/>
                </a:lnTo>
                <a:lnTo>
                  <a:pt x="501055" y="280050"/>
                </a:lnTo>
                <a:lnTo>
                  <a:pt x="466339" y="308330"/>
                </a:lnTo>
                <a:lnTo>
                  <a:pt x="432621" y="337757"/>
                </a:lnTo>
                <a:lnTo>
                  <a:pt x="399932" y="368301"/>
                </a:lnTo>
                <a:lnTo>
                  <a:pt x="368301" y="399932"/>
                </a:lnTo>
                <a:lnTo>
                  <a:pt x="337757" y="432621"/>
                </a:lnTo>
                <a:lnTo>
                  <a:pt x="308330" y="466339"/>
                </a:lnTo>
                <a:lnTo>
                  <a:pt x="280050" y="501055"/>
                </a:lnTo>
                <a:lnTo>
                  <a:pt x="252946" y="536740"/>
                </a:lnTo>
                <a:lnTo>
                  <a:pt x="227048" y="573365"/>
                </a:lnTo>
                <a:lnTo>
                  <a:pt x="202386" y="610899"/>
                </a:lnTo>
                <a:lnTo>
                  <a:pt x="178989" y="649313"/>
                </a:lnTo>
                <a:lnTo>
                  <a:pt x="156887" y="688578"/>
                </a:lnTo>
                <a:lnTo>
                  <a:pt x="136109" y="728664"/>
                </a:lnTo>
                <a:lnTo>
                  <a:pt x="116685" y="769541"/>
                </a:lnTo>
                <a:lnTo>
                  <a:pt x="98645" y="811180"/>
                </a:lnTo>
                <a:lnTo>
                  <a:pt x="82019" y="853551"/>
                </a:lnTo>
                <a:lnTo>
                  <a:pt x="66835" y="896624"/>
                </a:lnTo>
                <a:lnTo>
                  <a:pt x="53124" y="940370"/>
                </a:lnTo>
                <a:lnTo>
                  <a:pt x="40915" y="984759"/>
                </a:lnTo>
                <a:lnTo>
                  <a:pt x="30237" y="1029762"/>
                </a:lnTo>
                <a:lnTo>
                  <a:pt x="21121" y="1075349"/>
                </a:lnTo>
                <a:lnTo>
                  <a:pt x="13596" y="1121490"/>
                </a:lnTo>
                <a:lnTo>
                  <a:pt x="7692" y="1168156"/>
                </a:lnTo>
                <a:lnTo>
                  <a:pt x="3438" y="1215317"/>
                </a:lnTo>
                <a:lnTo>
                  <a:pt x="864" y="1262943"/>
                </a:lnTo>
                <a:lnTo>
                  <a:pt x="0" y="1311005"/>
                </a:lnTo>
                <a:lnTo>
                  <a:pt x="864" y="1359067"/>
                </a:lnTo>
                <a:lnTo>
                  <a:pt x="3438" y="1406693"/>
                </a:lnTo>
                <a:lnTo>
                  <a:pt x="7692" y="1453853"/>
                </a:lnTo>
                <a:lnTo>
                  <a:pt x="13596" y="1500518"/>
                </a:lnTo>
                <a:lnTo>
                  <a:pt x="21121" y="1546659"/>
                </a:lnTo>
                <a:lnTo>
                  <a:pt x="30237" y="1592245"/>
                </a:lnTo>
                <a:lnTo>
                  <a:pt x="40915" y="1637248"/>
                </a:lnTo>
                <a:lnTo>
                  <a:pt x="53124" y="1681637"/>
                </a:lnTo>
                <a:lnTo>
                  <a:pt x="66835" y="1725383"/>
                </a:lnTo>
                <a:lnTo>
                  <a:pt x="82019" y="1768456"/>
                </a:lnTo>
                <a:lnTo>
                  <a:pt x="98645" y="1810826"/>
                </a:lnTo>
                <a:lnTo>
                  <a:pt x="116685" y="1852465"/>
                </a:lnTo>
                <a:lnTo>
                  <a:pt x="136109" y="1893342"/>
                </a:lnTo>
                <a:lnTo>
                  <a:pt x="156887" y="1933428"/>
                </a:lnTo>
                <a:lnTo>
                  <a:pt x="178989" y="1972693"/>
                </a:lnTo>
                <a:lnTo>
                  <a:pt x="202386" y="2011107"/>
                </a:lnTo>
                <a:lnTo>
                  <a:pt x="227048" y="2048641"/>
                </a:lnTo>
                <a:lnTo>
                  <a:pt x="252946" y="2085266"/>
                </a:lnTo>
                <a:lnTo>
                  <a:pt x="280050" y="2120951"/>
                </a:lnTo>
                <a:lnTo>
                  <a:pt x="308330" y="2155667"/>
                </a:lnTo>
                <a:lnTo>
                  <a:pt x="337757" y="2189385"/>
                </a:lnTo>
                <a:lnTo>
                  <a:pt x="368301" y="2222075"/>
                </a:lnTo>
                <a:lnTo>
                  <a:pt x="399932" y="2253706"/>
                </a:lnTo>
                <a:lnTo>
                  <a:pt x="432621" y="2284250"/>
                </a:lnTo>
                <a:lnTo>
                  <a:pt x="466339" y="2313677"/>
                </a:lnTo>
                <a:lnTo>
                  <a:pt x="501055" y="2341958"/>
                </a:lnTo>
                <a:lnTo>
                  <a:pt x="536740" y="2369062"/>
                </a:lnTo>
                <a:lnTo>
                  <a:pt x="573365" y="2394960"/>
                </a:lnTo>
                <a:lnTo>
                  <a:pt x="610899" y="2419622"/>
                </a:lnTo>
                <a:lnTo>
                  <a:pt x="649313" y="2443019"/>
                </a:lnTo>
                <a:lnTo>
                  <a:pt x="688578" y="2465122"/>
                </a:lnTo>
                <a:lnTo>
                  <a:pt x="728664" y="2485900"/>
                </a:lnTo>
                <a:lnTo>
                  <a:pt x="769541" y="2505324"/>
                </a:lnTo>
                <a:lnTo>
                  <a:pt x="811180" y="2523364"/>
                </a:lnTo>
                <a:lnTo>
                  <a:pt x="853551" y="2539991"/>
                </a:lnTo>
                <a:lnTo>
                  <a:pt x="896624" y="2555175"/>
                </a:lnTo>
                <a:lnTo>
                  <a:pt x="940370" y="2568886"/>
                </a:lnTo>
                <a:lnTo>
                  <a:pt x="984759" y="2581095"/>
                </a:lnTo>
                <a:lnTo>
                  <a:pt x="1029762" y="2591773"/>
                </a:lnTo>
                <a:lnTo>
                  <a:pt x="1075349" y="2600889"/>
                </a:lnTo>
                <a:lnTo>
                  <a:pt x="1121490" y="2608414"/>
                </a:lnTo>
                <a:lnTo>
                  <a:pt x="1168156" y="2614318"/>
                </a:lnTo>
                <a:lnTo>
                  <a:pt x="1215317" y="2618572"/>
                </a:lnTo>
                <a:lnTo>
                  <a:pt x="1262943" y="2621146"/>
                </a:lnTo>
                <a:lnTo>
                  <a:pt x="1311005" y="2622011"/>
                </a:lnTo>
                <a:lnTo>
                  <a:pt x="1359067" y="2621146"/>
                </a:lnTo>
                <a:lnTo>
                  <a:pt x="1406694" y="2618572"/>
                </a:lnTo>
                <a:lnTo>
                  <a:pt x="1453855" y="2614318"/>
                </a:lnTo>
                <a:lnTo>
                  <a:pt x="1500521" y="2608414"/>
                </a:lnTo>
                <a:lnTo>
                  <a:pt x="1546662" y="2600889"/>
                </a:lnTo>
                <a:lnTo>
                  <a:pt x="1592248" y="2591773"/>
                </a:lnTo>
                <a:lnTo>
                  <a:pt x="1637251" y="2581095"/>
                </a:lnTo>
                <a:lnTo>
                  <a:pt x="1681640" y="2568886"/>
                </a:lnTo>
                <a:lnTo>
                  <a:pt x="1725387" y="2555175"/>
                </a:lnTo>
                <a:lnTo>
                  <a:pt x="1768460" y="2539991"/>
                </a:lnTo>
                <a:lnTo>
                  <a:pt x="1810831" y="2523364"/>
                </a:lnTo>
                <a:lnTo>
                  <a:pt x="1852469" y="2505324"/>
                </a:lnTo>
                <a:lnTo>
                  <a:pt x="1893347" y="2485900"/>
                </a:lnTo>
                <a:lnTo>
                  <a:pt x="1933432" y="2465122"/>
                </a:lnTo>
                <a:lnTo>
                  <a:pt x="1972697" y="2443019"/>
                </a:lnTo>
                <a:lnTo>
                  <a:pt x="2011112" y="2419622"/>
                </a:lnTo>
                <a:lnTo>
                  <a:pt x="2048646" y="2394960"/>
                </a:lnTo>
                <a:lnTo>
                  <a:pt x="2085271" y="2369062"/>
                </a:lnTo>
                <a:lnTo>
                  <a:pt x="2120956" y="2341958"/>
                </a:lnTo>
                <a:lnTo>
                  <a:pt x="2155672" y="2313677"/>
                </a:lnTo>
                <a:lnTo>
                  <a:pt x="2189389" y="2284250"/>
                </a:lnTo>
                <a:lnTo>
                  <a:pt x="2222079" y="2253706"/>
                </a:lnTo>
                <a:lnTo>
                  <a:pt x="2253710" y="2222075"/>
                </a:lnTo>
                <a:lnTo>
                  <a:pt x="2284254" y="2189385"/>
                </a:lnTo>
                <a:lnTo>
                  <a:pt x="2313681" y="2155667"/>
                </a:lnTo>
                <a:lnTo>
                  <a:pt x="2341961" y="2120951"/>
                </a:lnTo>
                <a:lnTo>
                  <a:pt x="2369065" y="2085266"/>
                </a:lnTo>
                <a:lnTo>
                  <a:pt x="2394962" y="2048641"/>
                </a:lnTo>
                <a:lnTo>
                  <a:pt x="2419625" y="2011107"/>
                </a:lnTo>
                <a:lnTo>
                  <a:pt x="2443022" y="1972693"/>
                </a:lnTo>
                <a:lnTo>
                  <a:pt x="2465124" y="1933428"/>
                </a:lnTo>
                <a:lnTo>
                  <a:pt x="2485901" y="1893342"/>
                </a:lnTo>
                <a:lnTo>
                  <a:pt x="2505325" y="1852465"/>
                </a:lnTo>
                <a:lnTo>
                  <a:pt x="2523365" y="1810826"/>
                </a:lnTo>
                <a:lnTo>
                  <a:pt x="2539992" y="1768456"/>
                </a:lnTo>
                <a:lnTo>
                  <a:pt x="2555176" y="1725383"/>
                </a:lnTo>
                <a:lnTo>
                  <a:pt x="2568887" y="1681637"/>
                </a:lnTo>
                <a:lnTo>
                  <a:pt x="2581096" y="1637248"/>
                </a:lnTo>
                <a:lnTo>
                  <a:pt x="2591773" y="1592245"/>
                </a:lnTo>
                <a:lnTo>
                  <a:pt x="2600889" y="1546659"/>
                </a:lnTo>
                <a:lnTo>
                  <a:pt x="2608414" y="1500518"/>
                </a:lnTo>
                <a:lnTo>
                  <a:pt x="2614318" y="1453853"/>
                </a:lnTo>
                <a:lnTo>
                  <a:pt x="2618572" y="1406693"/>
                </a:lnTo>
                <a:lnTo>
                  <a:pt x="2621146" y="1359067"/>
                </a:lnTo>
                <a:lnTo>
                  <a:pt x="2622011" y="1311005"/>
                </a:lnTo>
                <a:lnTo>
                  <a:pt x="2621146" y="1262943"/>
                </a:lnTo>
                <a:lnTo>
                  <a:pt x="2618572" y="1215317"/>
                </a:lnTo>
                <a:lnTo>
                  <a:pt x="2614318" y="1168156"/>
                </a:lnTo>
                <a:lnTo>
                  <a:pt x="2608414" y="1121490"/>
                </a:lnTo>
                <a:lnTo>
                  <a:pt x="2600889" y="1075349"/>
                </a:lnTo>
                <a:lnTo>
                  <a:pt x="2591773" y="1029762"/>
                </a:lnTo>
                <a:lnTo>
                  <a:pt x="2581096" y="984759"/>
                </a:lnTo>
                <a:lnTo>
                  <a:pt x="2568887" y="940370"/>
                </a:lnTo>
                <a:lnTo>
                  <a:pt x="2555176" y="896624"/>
                </a:lnTo>
                <a:lnTo>
                  <a:pt x="2539992" y="853551"/>
                </a:lnTo>
                <a:lnTo>
                  <a:pt x="2523365" y="811180"/>
                </a:lnTo>
                <a:lnTo>
                  <a:pt x="2505325" y="769541"/>
                </a:lnTo>
                <a:lnTo>
                  <a:pt x="2485901" y="728664"/>
                </a:lnTo>
                <a:lnTo>
                  <a:pt x="2465124" y="688578"/>
                </a:lnTo>
                <a:lnTo>
                  <a:pt x="2443022" y="649313"/>
                </a:lnTo>
                <a:lnTo>
                  <a:pt x="2419625" y="610899"/>
                </a:lnTo>
                <a:lnTo>
                  <a:pt x="2394962" y="573365"/>
                </a:lnTo>
                <a:lnTo>
                  <a:pt x="2369065" y="536740"/>
                </a:lnTo>
                <a:lnTo>
                  <a:pt x="2341961" y="501055"/>
                </a:lnTo>
                <a:lnTo>
                  <a:pt x="2313681" y="466339"/>
                </a:lnTo>
                <a:lnTo>
                  <a:pt x="2284254" y="432621"/>
                </a:lnTo>
                <a:lnTo>
                  <a:pt x="2253710" y="399932"/>
                </a:lnTo>
                <a:lnTo>
                  <a:pt x="2222079" y="368301"/>
                </a:lnTo>
                <a:lnTo>
                  <a:pt x="2189389" y="337757"/>
                </a:lnTo>
                <a:lnTo>
                  <a:pt x="2155672" y="308330"/>
                </a:lnTo>
                <a:lnTo>
                  <a:pt x="2120956" y="280050"/>
                </a:lnTo>
                <a:lnTo>
                  <a:pt x="2085271" y="252946"/>
                </a:lnTo>
                <a:lnTo>
                  <a:pt x="2048646" y="227048"/>
                </a:lnTo>
                <a:lnTo>
                  <a:pt x="2011112" y="202386"/>
                </a:lnTo>
                <a:lnTo>
                  <a:pt x="1972697" y="178989"/>
                </a:lnTo>
                <a:lnTo>
                  <a:pt x="1933432" y="156887"/>
                </a:lnTo>
                <a:lnTo>
                  <a:pt x="1893347" y="136109"/>
                </a:lnTo>
                <a:lnTo>
                  <a:pt x="1852469" y="116685"/>
                </a:lnTo>
                <a:lnTo>
                  <a:pt x="1810831" y="98645"/>
                </a:lnTo>
                <a:lnTo>
                  <a:pt x="1768460" y="82019"/>
                </a:lnTo>
                <a:lnTo>
                  <a:pt x="1725387" y="66835"/>
                </a:lnTo>
                <a:lnTo>
                  <a:pt x="1681640" y="53124"/>
                </a:lnTo>
                <a:lnTo>
                  <a:pt x="1637251" y="40915"/>
                </a:lnTo>
                <a:lnTo>
                  <a:pt x="1592248" y="30237"/>
                </a:lnTo>
                <a:lnTo>
                  <a:pt x="1546662" y="21121"/>
                </a:lnTo>
                <a:lnTo>
                  <a:pt x="1500521" y="13596"/>
                </a:lnTo>
                <a:lnTo>
                  <a:pt x="1453855" y="7692"/>
                </a:lnTo>
                <a:lnTo>
                  <a:pt x="1406694" y="3438"/>
                </a:lnTo>
                <a:lnTo>
                  <a:pt x="1359067" y="864"/>
                </a:lnTo>
                <a:lnTo>
                  <a:pt x="1311005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Otsikko 1">
            <a:extLst>
              <a:ext uri="{FF2B5EF4-FFF2-40B4-BE49-F238E27FC236}">
                <a16:creationId xmlns:a16="http://schemas.microsoft.com/office/drawing/2014/main" id="{F51DFA56-4631-A792-0355-1147E604DA2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75770" y="2722697"/>
            <a:ext cx="4544005" cy="153626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rPr>
              <a:t>Tarvittava osaaminen valtiolla ja miten sitä rakennamme</a:t>
            </a:r>
            <a:b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rPr>
            </a:b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Alaotsikko 2">
            <a:extLst>
              <a:ext uri="{FF2B5EF4-FFF2-40B4-BE49-F238E27FC236}">
                <a16:creationId xmlns:a16="http://schemas.microsoft.com/office/drawing/2014/main" id="{EFF67F43-2C26-9BF3-5AA8-4FE813225BAF}"/>
              </a:ext>
            </a:extLst>
          </p:cNvPr>
          <p:cNvSpPr txBox="1">
            <a:spLocks/>
          </p:cNvSpPr>
          <p:nvPr/>
        </p:nvSpPr>
        <p:spPr>
          <a:xfrm>
            <a:off x="1318149" y="4479139"/>
            <a:ext cx="2779910" cy="761113"/>
          </a:xfrm>
          <a:prstGeom prst="rect">
            <a:avLst/>
          </a:prstGeom>
        </p:spPr>
        <p:txBody>
          <a:bodyPr/>
          <a:lstStyle>
            <a:lvl1pPr marL="312738" indent="-312738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3048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2538" indent="-338138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2275" indent="-32067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1538" indent="-312738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200" dirty="0">
                <a:solidFill>
                  <a:schemeClr val="bg1"/>
                </a:solidFill>
                <a:latin typeface="Myriad Pro" panose="020B0503030403020204" pitchFamily="34" charset="0"/>
              </a:rPr>
              <a:t>Valtion henkilöstöstrategian toimeenpanoryhmä 10, 2025</a:t>
            </a:r>
          </a:p>
        </p:txBody>
      </p:sp>
      <p:grpSp>
        <p:nvGrpSpPr>
          <p:cNvPr id="12" name="Ryhmä 11" descr="Työtä Suomen parhaaksi tunnus.">
            <a:extLst>
              <a:ext uri="{FF2B5EF4-FFF2-40B4-BE49-F238E27FC236}">
                <a16:creationId xmlns:a16="http://schemas.microsoft.com/office/drawing/2014/main" id="{BF29CC99-85EF-7CF0-F24C-5A5AB2BC726A}"/>
              </a:ext>
            </a:extLst>
          </p:cNvPr>
          <p:cNvGrpSpPr/>
          <p:nvPr/>
        </p:nvGrpSpPr>
        <p:grpSpPr>
          <a:xfrm>
            <a:off x="888634" y="905274"/>
            <a:ext cx="2034583" cy="820984"/>
            <a:chOff x="888634" y="905274"/>
            <a:chExt cx="2034583" cy="820984"/>
          </a:xfrm>
        </p:grpSpPr>
        <p:sp>
          <p:nvSpPr>
            <p:cNvPr id="23" name="object 23"/>
            <p:cNvSpPr txBox="1"/>
            <p:nvPr/>
          </p:nvSpPr>
          <p:spPr>
            <a:xfrm>
              <a:off x="1445339" y="1088959"/>
              <a:ext cx="1477878" cy="508810"/>
            </a:xfrm>
            <a:prstGeom prst="rect">
              <a:avLst/>
            </a:prstGeom>
          </p:spPr>
          <p:txBody>
            <a:bodyPr vert="horz" wrap="square" lIns="0" tIns="1540" rIns="0" bIns="0" rtlCol="0">
              <a:spAutoFit/>
            </a:bodyPr>
            <a:lstStyle/>
            <a:p>
              <a:pPr marL="7701" marR="3081" algn="just">
                <a:lnSpc>
                  <a:spcPct val="104900"/>
                </a:lnSpc>
                <a:spcBef>
                  <a:spcPts val="12"/>
                </a:spcBef>
              </a:pPr>
              <a:r>
                <a:rPr sz="1061" b="1" i="1" spc="-18" dirty="0">
                  <a:solidFill>
                    <a:srgbClr val="FFFFFF"/>
                  </a:solidFill>
                  <a:latin typeface="Myriad Pro"/>
                  <a:cs typeface="Myriad Pro"/>
                </a:rPr>
                <a:t>Työtä</a:t>
              </a:r>
              <a:r>
                <a:rPr sz="1061" b="1" i="1" spc="-27" dirty="0">
                  <a:solidFill>
                    <a:srgbClr val="FFFFFF"/>
                  </a:solidFill>
                  <a:latin typeface="Myriad Pro"/>
                  <a:cs typeface="Myriad Pro"/>
                </a:rPr>
                <a:t> </a:t>
              </a:r>
              <a:r>
                <a:rPr sz="1061" b="1" i="1" spc="-18" dirty="0">
                  <a:solidFill>
                    <a:srgbClr val="FFFFFF"/>
                  </a:solidFill>
                  <a:latin typeface="Myriad Pro"/>
                  <a:cs typeface="Myriad Pro"/>
                </a:rPr>
                <a:t>Suomen</a:t>
              </a:r>
              <a:r>
                <a:rPr sz="1061" b="1" i="1" spc="-27" dirty="0">
                  <a:solidFill>
                    <a:srgbClr val="FFFFFF"/>
                  </a:solidFill>
                  <a:latin typeface="Myriad Pro"/>
                  <a:cs typeface="Myriad Pro"/>
                </a:rPr>
                <a:t> </a:t>
              </a:r>
              <a:r>
                <a:rPr sz="1061" b="1" i="1" spc="-6" dirty="0">
                  <a:solidFill>
                    <a:srgbClr val="FFFFFF"/>
                  </a:solidFill>
                  <a:latin typeface="Myriad Pro"/>
                  <a:cs typeface="Myriad Pro"/>
                </a:rPr>
                <a:t>parhaaksi </a:t>
              </a:r>
              <a:r>
                <a:rPr sz="1061" b="1" i="1" dirty="0">
                  <a:solidFill>
                    <a:srgbClr val="FFFFFF"/>
                  </a:solidFill>
                  <a:latin typeface="Calibri"/>
                  <a:cs typeface="Calibri"/>
                </a:rPr>
                <a:t>Arbete</a:t>
              </a:r>
              <a:r>
                <a:rPr sz="1061" b="1" i="1" spc="3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061" b="1" i="1" dirty="0">
                  <a:solidFill>
                    <a:srgbClr val="FFFFFF"/>
                  </a:solidFill>
                  <a:latin typeface="Calibri"/>
                  <a:cs typeface="Calibri"/>
                </a:rPr>
                <a:t>för</a:t>
              </a:r>
              <a:r>
                <a:rPr sz="1061" b="1" i="1" spc="3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061" b="1" i="1" dirty="0">
                  <a:solidFill>
                    <a:srgbClr val="FFFFFF"/>
                  </a:solidFill>
                  <a:latin typeface="Calibri"/>
                  <a:cs typeface="Calibri"/>
                </a:rPr>
                <a:t>Finlands</a:t>
              </a:r>
              <a:r>
                <a:rPr sz="1061" b="1" i="1" spc="3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061" b="1" i="1" spc="-6" dirty="0">
                  <a:solidFill>
                    <a:srgbClr val="FFFFFF"/>
                  </a:solidFill>
                  <a:latin typeface="Calibri"/>
                  <a:cs typeface="Calibri"/>
                </a:rPr>
                <a:t>bästa </a:t>
              </a:r>
              <a:r>
                <a:rPr sz="1061" b="1" i="1" dirty="0">
                  <a:solidFill>
                    <a:srgbClr val="FFFFFF"/>
                  </a:solidFill>
                  <a:latin typeface="Calibri"/>
                  <a:cs typeface="Calibri"/>
                </a:rPr>
                <a:t>Working</a:t>
              </a:r>
              <a:r>
                <a:rPr sz="1061" b="1" i="1" spc="-39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061" b="1" i="1" dirty="0">
                  <a:solidFill>
                    <a:srgbClr val="FFFFFF"/>
                  </a:solidFill>
                  <a:latin typeface="Calibri"/>
                  <a:cs typeface="Calibri"/>
                </a:rPr>
                <a:t>for</a:t>
              </a:r>
              <a:r>
                <a:rPr sz="1061" b="1" i="1" spc="-36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061" b="1" i="1" spc="-6" dirty="0">
                  <a:solidFill>
                    <a:srgbClr val="FFFFFF"/>
                  </a:solidFill>
                  <a:latin typeface="Calibri"/>
                  <a:cs typeface="Calibri"/>
                </a:rPr>
                <a:t>Finland</a:t>
              </a:r>
              <a:endParaRPr sz="1061" dirty="0">
                <a:latin typeface="Calibri"/>
                <a:cs typeface="Calibri"/>
              </a:endParaRPr>
            </a:p>
          </p:txBody>
        </p:sp>
        <p:pic>
          <p:nvPicPr>
            <p:cNvPr id="24" name="object 2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8634" y="905274"/>
              <a:ext cx="466743" cy="82098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124804" y="3018976"/>
            <a:ext cx="1015030" cy="719326"/>
          </a:xfrm>
          <a:prstGeom prst="rect">
            <a:avLst/>
          </a:prstGeom>
        </p:spPr>
        <p:txBody>
          <a:bodyPr vert="horz" wrap="square" lIns="0" tIns="26569" rIns="0" bIns="0" rtlCol="0">
            <a:spAutoFit/>
          </a:bodyPr>
          <a:lstStyle/>
          <a:p>
            <a:pPr marL="7701" marR="3081" algn="ctr">
              <a:lnSpc>
                <a:spcPts val="1765"/>
              </a:lnSpc>
              <a:spcBef>
                <a:spcPts val="209"/>
              </a:spcBef>
            </a:pPr>
            <a:r>
              <a:rPr sz="1546" b="1" spc="-6" dirty="0">
                <a:solidFill>
                  <a:srgbClr val="006475"/>
                </a:solidFill>
                <a:latin typeface="Calibri"/>
                <a:cs typeface="Calibri"/>
              </a:rPr>
              <a:t>OPPIMINEN </a:t>
            </a:r>
            <a:r>
              <a:rPr sz="1546" b="1" spc="39" dirty="0">
                <a:solidFill>
                  <a:srgbClr val="006475"/>
                </a:solidFill>
                <a:latin typeface="Calibri"/>
                <a:cs typeface="Calibri"/>
              </a:rPr>
              <a:t>ON</a:t>
            </a:r>
            <a:r>
              <a:rPr sz="1546" b="1" spc="-24" dirty="0">
                <a:solidFill>
                  <a:srgbClr val="006475"/>
                </a:solidFill>
                <a:latin typeface="Calibri"/>
                <a:cs typeface="Calibri"/>
              </a:rPr>
              <a:t> </a:t>
            </a:r>
            <a:r>
              <a:rPr sz="1546" b="1" spc="36" dirty="0">
                <a:solidFill>
                  <a:srgbClr val="006475"/>
                </a:solidFill>
                <a:latin typeface="Calibri"/>
                <a:cs typeface="Calibri"/>
              </a:rPr>
              <a:t>OSA </a:t>
            </a:r>
            <a:r>
              <a:rPr sz="1546" b="1" spc="-6" dirty="0">
                <a:solidFill>
                  <a:srgbClr val="006475"/>
                </a:solidFill>
                <a:latin typeface="Calibri"/>
                <a:cs typeface="Calibri"/>
              </a:rPr>
              <a:t>TYÖTÄMME</a:t>
            </a:r>
            <a:endParaRPr sz="1546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39084" y="2257722"/>
            <a:ext cx="1085496" cy="1081071"/>
          </a:xfrm>
          <a:prstGeom prst="rect">
            <a:avLst/>
          </a:prstGeom>
        </p:spPr>
        <p:txBody>
          <a:bodyPr vert="horz" wrap="square" lIns="0" tIns="6546" rIns="0" bIns="0" rtlCol="0">
            <a:spAutoFit/>
          </a:bodyPr>
          <a:lstStyle/>
          <a:p>
            <a:pPr marL="71622" marR="67001" indent="-385" algn="ctr">
              <a:lnSpc>
                <a:spcPct val="101000"/>
              </a:lnSpc>
              <a:spcBef>
                <a:spcPts val="52"/>
              </a:spcBef>
            </a:pPr>
            <a:r>
              <a:rPr sz="1395" b="1" spc="-6" dirty="0">
                <a:solidFill>
                  <a:srgbClr val="006475"/>
                </a:solidFill>
                <a:latin typeface="Calibri"/>
                <a:cs typeface="Calibri"/>
              </a:rPr>
              <a:t>TEHTÄVÄT </a:t>
            </a:r>
            <a:br>
              <a:rPr lang="fi-FI" sz="1395" b="1" spc="-6" dirty="0">
                <a:solidFill>
                  <a:srgbClr val="006475"/>
                </a:solidFill>
                <a:latin typeface="Calibri"/>
                <a:cs typeface="Calibri"/>
              </a:rPr>
            </a:br>
            <a:r>
              <a:rPr sz="1395" b="1" spc="64" dirty="0">
                <a:solidFill>
                  <a:srgbClr val="006475"/>
                </a:solidFill>
                <a:latin typeface="Calibri"/>
                <a:cs typeface="Calibri"/>
              </a:rPr>
              <a:t>JA</a:t>
            </a:r>
            <a:r>
              <a:rPr sz="1395" b="1" spc="-73" dirty="0">
                <a:solidFill>
                  <a:srgbClr val="006475"/>
                </a:solidFill>
                <a:latin typeface="Calibri"/>
                <a:cs typeface="Calibri"/>
              </a:rPr>
              <a:t> </a:t>
            </a:r>
            <a:r>
              <a:rPr sz="1395" b="1" spc="-6" dirty="0">
                <a:solidFill>
                  <a:srgbClr val="006475"/>
                </a:solidFill>
                <a:latin typeface="Calibri"/>
                <a:cs typeface="Calibri"/>
              </a:rPr>
              <a:t>VASTUUT</a:t>
            </a:r>
            <a:endParaRPr sz="1395" dirty="0">
              <a:latin typeface="Calibri"/>
              <a:cs typeface="Calibri"/>
            </a:endParaRPr>
          </a:p>
          <a:p>
            <a:pPr marL="7316" marR="3081" algn="ctr">
              <a:lnSpc>
                <a:spcPct val="101000"/>
              </a:lnSpc>
            </a:pPr>
            <a:r>
              <a:rPr sz="1395" spc="-6" dirty="0">
                <a:solidFill>
                  <a:srgbClr val="006475"/>
                </a:solidFill>
                <a:latin typeface="Myriad Pro"/>
                <a:cs typeface="Myriad Pro"/>
              </a:rPr>
              <a:t>Olemme </a:t>
            </a:r>
            <a:r>
              <a:rPr sz="1395" dirty="0">
                <a:solidFill>
                  <a:srgbClr val="006475"/>
                </a:solidFill>
                <a:latin typeface="Myriad Pro"/>
                <a:cs typeface="Myriad Pro"/>
              </a:rPr>
              <a:t>oman </a:t>
            </a:r>
            <a:r>
              <a:rPr sz="1395" spc="-6" dirty="0">
                <a:solidFill>
                  <a:srgbClr val="006475"/>
                </a:solidFill>
                <a:latin typeface="Myriad Pro"/>
                <a:cs typeface="Myriad Pro"/>
              </a:rPr>
              <a:t>alamme huippuosaajia</a:t>
            </a:r>
            <a:endParaRPr sz="1395" dirty="0">
              <a:latin typeface="Myriad Pro"/>
              <a:cs typeface="Myriad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12871" y="2276649"/>
            <a:ext cx="1566325" cy="1081460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60840" marR="56604" indent="102042" algn="ctr">
              <a:lnSpc>
                <a:spcPct val="100899"/>
              </a:lnSpc>
              <a:spcBef>
                <a:spcPts val="55"/>
              </a:spcBef>
            </a:pPr>
            <a:r>
              <a:rPr sz="1395" b="1" spc="21" dirty="0">
                <a:solidFill>
                  <a:srgbClr val="006475"/>
                </a:solidFill>
                <a:latin typeface="Calibri"/>
                <a:cs typeface="Calibri"/>
              </a:rPr>
              <a:t>TOIMINTA- </a:t>
            </a:r>
            <a:r>
              <a:rPr sz="1395" b="1" spc="49" dirty="0">
                <a:solidFill>
                  <a:srgbClr val="006475"/>
                </a:solidFill>
                <a:latin typeface="Calibri"/>
                <a:cs typeface="Calibri"/>
              </a:rPr>
              <a:t>PERIAATTEET</a:t>
            </a:r>
            <a:endParaRPr sz="1395" dirty="0">
              <a:latin typeface="Calibri"/>
              <a:cs typeface="Calibri"/>
            </a:endParaRPr>
          </a:p>
          <a:p>
            <a:pPr marL="7701" marR="3081" indent="-385" algn="ctr">
              <a:lnSpc>
                <a:spcPct val="101000"/>
              </a:lnSpc>
            </a:pPr>
            <a:r>
              <a:rPr sz="1395" spc="-6" dirty="0" err="1">
                <a:solidFill>
                  <a:srgbClr val="006475"/>
                </a:solidFill>
                <a:latin typeface="Myriad Pro"/>
                <a:cs typeface="Myriad Pro"/>
              </a:rPr>
              <a:t>Toimimme</a:t>
            </a:r>
            <a:r>
              <a:rPr sz="1395" spc="-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lang="fi-FI" sz="1395" dirty="0">
                <a:solidFill>
                  <a:srgbClr val="006475"/>
                </a:solidFill>
                <a:latin typeface="Myriad Pro"/>
                <a:cs typeface="Myriad Pro"/>
              </a:rPr>
              <a:t>yhteisten </a:t>
            </a:r>
            <a:r>
              <a:rPr sz="1395" spc="-6" dirty="0" err="1">
                <a:solidFill>
                  <a:srgbClr val="006475"/>
                </a:solidFill>
                <a:latin typeface="Myriad Pro"/>
                <a:cs typeface="Myriad Pro"/>
              </a:rPr>
              <a:t>periaatteiden</a:t>
            </a:r>
            <a:r>
              <a:rPr sz="1395" spc="-6" dirty="0">
                <a:solidFill>
                  <a:srgbClr val="006475"/>
                </a:solidFill>
                <a:latin typeface="Myriad Pro"/>
                <a:cs typeface="Myriad Pro"/>
              </a:rPr>
              <a:t> mukaisesti</a:t>
            </a:r>
            <a:endParaRPr sz="1395" dirty="0">
              <a:latin typeface="Myriad Pro"/>
              <a:cs typeface="Myriad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66199" y="4258965"/>
            <a:ext cx="2331951" cy="920835"/>
          </a:xfrm>
          <a:prstGeom prst="rect">
            <a:avLst/>
          </a:prstGeom>
        </p:spPr>
        <p:txBody>
          <a:bodyPr vert="horz" wrap="square" lIns="0" tIns="6546" rIns="0" bIns="0" rtlCol="0">
            <a:spAutoFit/>
          </a:bodyPr>
          <a:lstStyle/>
          <a:p>
            <a:pPr marL="490186" marR="485566" algn="ctr">
              <a:lnSpc>
                <a:spcPct val="101000"/>
              </a:lnSpc>
              <a:spcBef>
                <a:spcPts val="52"/>
              </a:spcBef>
            </a:pPr>
            <a:r>
              <a:rPr sz="1395" b="1" spc="42" dirty="0">
                <a:solidFill>
                  <a:srgbClr val="FFFFFF"/>
                </a:solidFill>
                <a:latin typeface="Calibri"/>
                <a:cs typeface="Calibri"/>
              </a:rPr>
              <a:t>YHTEISET</a:t>
            </a:r>
            <a:r>
              <a:rPr sz="1395" b="1" spc="-7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95" b="1" spc="-6" dirty="0">
                <a:solidFill>
                  <a:srgbClr val="FFFFFF"/>
                </a:solidFill>
                <a:latin typeface="Calibri"/>
                <a:cs typeface="Calibri"/>
              </a:rPr>
              <a:t>TAIDOT </a:t>
            </a:r>
            <a:r>
              <a:rPr sz="1395" b="1" spc="64" dirty="0">
                <a:solidFill>
                  <a:srgbClr val="FFFFFF"/>
                </a:solidFill>
                <a:latin typeface="Calibri"/>
                <a:cs typeface="Calibri"/>
              </a:rPr>
              <a:t>JA</a:t>
            </a:r>
            <a:r>
              <a:rPr sz="1395" b="1" spc="-2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95" b="1" spc="42" dirty="0">
                <a:solidFill>
                  <a:srgbClr val="FFFFFF"/>
                </a:solidFill>
                <a:latin typeface="Calibri"/>
                <a:cs typeface="Calibri"/>
              </a:rPr>
              <a:t>KYVYKKYYDET</a:t>
            </a:r>
            <a:endParaRPr sz="1395" dirty="0">
              <a:latin typeface="Calibri"/>
              <a:cs typeface="Calibri"/>
            </a:endParaRPr>
          </a:p>
          <a:p>
            <a:pPr algn="ctr">
              <a:spcBef>
                <a:spcPts val="200"/>
              </a:spcBef>
            </a:pPr>
            <a:r>
              <a:rPr lang="fi-FI" sz="1395" dirty="0">
                <a:solidFill>
                  <a:srgbClr val="FFFFFF"/>
                </a:solidFill>
                <a:latin typeface="Myriad Pro"/>
                <a:cs typeface="Myriad Pro"/>
              </a:rPr>
              <a:t>Hallitsemme työelämätaidot</a:t>
            </a:r>
          </a:p>
          <a:p>
            <a:pPr algn="ctr">
              <a:spcBef>
                <a:spcPts val="200"/>
              </a:spcBef>
            </a:pPr>
            <a:endParaRPr lang="fi-FI" sz="1395" dirty="0">
              <a:latin typeface="Myriad Pro"/>
              <a:cs typeface="Myriad Pro"/>
            </a:endParaRPr>
          </a:p>
        </p:txBody>
      </p:sp>
      <p:sp>
        <p:nvSpPr>
          <p:cNvPr id="22" name="object 13">
            <a:extLst>
              <a:ext uri="{FF2B5EF4-FFF2-40B4-BE49-F238E27FC236}">
                <a16:creationId xmlns:a16="http://schemas.microsoft.com/office/drawing/2014/main" id="{94526408-8AAF-4302-3AE8-626F44F7D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05324" y="1502789"/>
            <a:ext cx="639977" cy="567585"/>
          </a:xfrm>
          <a:custGeom>
            <a:avLst/>
            <a:gdLst/>
            <a:ahLst/>
            <a:cxnLst/>
            <a:rect l="l" t="t" r="r" b="b"/>
            <a:pathLst>
              <a:path w="1055370" h="935989">
                <a:moveTo>
                  <a:pt x="6769" y="228955"/>
                </a:moveTo>
                <a:lnTo>
                  <a:pt x="5753" y="224866"/>
                </a:lnTo>
                <a:lnTo>
                  <a:pt x="5994" y="226466"/>
                </a:lnTo>
                <a:lnTo>
                  <a:pt x="6337" y="228053"/>
                </a:lnTo>
                <a:lnTo>
                  <a:pt x="6769" y="228955"/>
                </a:lnTo>
                <a:close/>
              </a:path>
              <a:path w="1055370" h="935989">
                <a:moveTo>
                  <a:pt x="40411" y="351967"/>
                </a:moveTo>
                <a:lnTo>
                  <a:pt x="40373" y="351472"/>
                </a:lnTo>
                <a:lnTo>
                  <a:pt x="40017" y="350520"/>
                </a:lnTo>
                <a:lnTo>
                  <a:pt x="40233" y="351472"/>
                </a:lnTo>
                <a:lnTo>
                  <a:pt x="40360" y="351802"/>
                </a:lnTo>
                <a:lnTo>
                  <a:pt x="40411" y="351967"/>
                </a:lnTo>
                <a:close/>
              </a:path>
              <a:path w="1055370" h="935989">
                <a:moveTo>
                  <a:pt x="40538" y="355396"/>
                </a:moveTo>
                <a:lnTo>
                  <a:pt x="40411" y="354825"/>
                </a:lnTo>
                <a:lnTo>
                  <a:pt x="39268" y="351574"/>
                </a:lnTo>
                <a:lnTo>
                  <a:pt x="39839" y="353428"/>
                </a:lnTo>
                <a:lnTo>
                  <a:pt x="40538" y="355396"/>
                </a:lnTo>
                <a:close/>
              </a:path>
              <a:path w="1055370" h="935989">
                <a:moveTo>
                  <a:pt x="40970" y="303530"/>
                </a:moveTo>
                <a:lnTo>
                  <a:pt x="40678" y="302260"/>
                </a:lnTo>
                <a:lnTo>
                  <a:pt x="39979" y="299720"/>
                </a:lnTo>
                <a:lnTo>
                  <a:pt x="39992" y="300621"/>
                </a:lnTo>
                <a:lnTo>
                  <a:pt x="40970" y="303530"/>
                </a:lnTo>
                <a:close/>
              </a:path>
              <a:path w="1055370" h="935989">
                <a:moveTo>
                  <a:pt x="51752" y="337820"/>
                </a:moveTo>
                <a:lnTo>
                  <a:pt x="49199" y="331470"/>
                </a:lnTo>
                <a:lnTo>
                  <a:pt x="50419" y="335280"/>
                </a:lnTo>
                <a:lnTo>
                  <a:pt x="51752" y="337820"/>
                </a:lnTo>
                <a:close/>
              </a:path>
              <a:path w="1055370" h="935989">
                <a:moveTo>
                  <a:pt x="52057" y="394982"/>
                </a:moveTo>
                <a:lnTo>
                  <a:pt x="51625" y="392430"/>
                </a:lnTo>
                <a:lnTo>
                  <a:pt x="51549" y="391947"/>
                </a:lnTo>
                <a:lnTo>
                  <a:pt x="50863" y="391160"/>
                </a:lnTo>
                <a:lnTo>
                  <a:pt x="52057" y="394982"/>
                </a:lnTo>
                <a:close/>
              </a:path>
              <a:path w="1055370" h="935989">
                <a:moveTo>
                  <a:pt x="53187" y="398780"/>
                </a:moveTo>
                <a:lnTo>
                  <a:pt x="52451" y="396240"/>
                </a:lnTo>
                <a:lnTo>
                  <a:pt x="52057" y="394982"/>
                </a:lnTo>
                <a:lnTo>
                  <a:pt x="52273" y="396240"/>
                </a:lnTo>
                <a:lnTo>
                  <a:pt x="53187" y="398780"/>
                </a:lnTo>
                <a:close/>
              </a:path>
              <a:path w="1055370" h="935989">
                <a:moveTo>
                  <a:pt x="54787" y="189395"/>
                </a:moveTo>
                <a:lnTo>
                  <a:pt x="46723" y="190500"/>
                </a:lnTo>
                <a:lnTo>
                  <a:pt x="39839" y="193040"/>
                </a:lnTo>
                <a:lnTo>
                  <a:pt x="39077" y="191770"/>
                </a:lnTo>
                <a:lnTo>
                  <a:pt x="33464" y="194310"/>
                </a:lnTo>
                <a:lnTo>
                  <a:pt x="35801" y="194310"/>
                </a:lnTo>
                <a:lnTo>
                  <a:pt x="43256" y="193040"/>
                </a:lnTo>
                <a:lnTo>
                  <a:pt x="50749" y="193040"/>
                </a:lnTo>
                <a:lnTo>
                  <a:pt x="50393" y="191770"/>
                </a:lnTo>
                <a:lnTo>
                  <a:pt x="54787" y="189395"/>
                </a:lnTo>
                <a:close/>
              </a:path>
              <a:path w="1055370" h="935989">
                <a:moveTo>
                  <a:pt x="55981" y="189230"/>
                </a:moveTo>
                <a:lnTo>
                  <a:pt x="55079" y="189230"/>
                </a:lnTo>
                <a:lnTo>
                  <a:pt x="54787" y="189395"/>
                </a:lnTo>
                <a:lnTo>
                  <a:pt x="55981" y="189230"/>
                </a:lnTo>
                <a:close/>
              </a:path>
              <a:path w="1055370" h="935989">
                <a:moveTo>
                  <a:pt x="66636" y="433679"/>
                </a:moveTo>
                <a:lnTo>
                  <a:pt x="66205" y="431507"/>
                </a:lnTo>
                <a:lnTo>
                  <a:pt x="65760" y="429768"/>
                </a:lnTo>
                <a:lnTo>
                  <a:pt x="65354" y="428256"/>
                </a:lnTo>
                <a:lnTo>
                  <a:pt x="66636" y="433679"/>
                </a:lnTo>
                <a:close/>
              </a:path>
              <a:path w="1055370" h="935989">
                <a:moveTo>
                  <a:pt x="68910" y="438150"/>
                </a:moveTo>
                <a:lnTo>
                  <a:pt x="68656" y="436880"/>
                </a:lnTo>
                <a:lnTo>
                  <a:pt x="67589" y="433070"/>
                </a:lnTo>
                <a:lnTo>
                  <a:pt x="67729" y="434340"/>
                </a:lnTo>
                <a:lnTo>
                  <a:pt x="67970" y="435610"/>
                </a:lnTo>
                <a:lnTo>
                  <a:pt x="68910" y="438150"/>
                </a:lnTo>
                <a:close/>
              </a:path>
              <a:path w="1055370" h="935989">
                <a:moveTo>
                  <a:pt x="70205" y="441667"/>
                </a:moveTo>
                <a:lnTo>
                  <a:pt x="69367" y="439420"/>
                </a:lnTo>
                <a:lnTo>
                  <a:pt x="69977" y="441667"/>
                </a:lnTo>
                <a:lnTo>
                  <a:pt x="70053" y="441960"/>
                </a:lnTo>
                <a:lnTo>
                  <a:pt x="70205" y="441667"/>
                </a:lnTo>
                <a:close/>
              </a:path>
              <a:path w="1055370" h="935989">
                <a:moveTo>
                  <a:pt x="72148" y="184150"/>
                </a:moveTo>
                <a:lnTo>
                  <a:pt x="65709" y="185420"/>
                </a:lnTo>
                <a:lnTo>
                  <a:pt x="63893" y="186690"/>
                </a:lnTo>
                <a:lnTo>
                  <a:pt x="55981" y="189230"/>
                </a:lnTo>
                <a:lnTo>
                  <a:pt x="56984" y="189230"/>
                </a:lnTo>
                <a:lnTo>
                  <a:pt x="55511" y="189738"/>
                </a:lnTo>
                <a:lnTo>
                  <a:pt x="56248" y="189738"/>
                </a:lnTo>
                <a:lnTo>
                  <a:pt x="57886" y="189230"/>
                </a:lnTo>
                <a:lnTo>
                  <a:pt x="58826" y="189230"/>
                </a:lnTo>
                <a:lnTo>
                  <a:pt x="59817" y="188556"/>
                </a:lnTo>
                <a:lnTo>
                  <a:pt x="60515" y="188226"/>
                </a:lnTo>
                <a:lnTo>
                  <a:pt x="60591" y="188036"/>
                </a:lnTo>
                <a:lnTo>
                  <a:pt x="60617" y="189230"/>
                </a:lnTo>
                <a:lnTo>
                  <a:pt x="63106" y="187960"/>
                </a:lnTo>
                <a:lnTo>
                  <a:pt x="65595" y="186690"/>
                </a:lnTo>
                <a:lnTo>
                  <a:pt x="72148" y="184150"/>
                </a:lnTo>
                <a:close/>
              </a:path>
              <a:path w="1055370" h="935989">
                <a:moveTo>
                  <a:pt x="78828" y="428523"/>
                </a:moveTo>
                <a:lnTo>
                  <a:pt x="77571" y="424662"/>
                </a:lnTo>
                <a:lnTo>
                  <a:pt x="76060" y="420458"/>
                </a:lnTo>
                <a:lnTo>
                  <a:pt x="76847" y="422897"/>
                </a:lnTo>
                <a:lnTo>
                  <a:pt x="78828" y="428523"/>
                </a:lnTo>
                <a:close/>
              </a:path>
              <a:path w="1055370" h="935989">
                <a:moveTo>
                  <a:pt x="84823" y="189801"/>
                </a:moveTo>
                <a:lnTo>
                  <a:pt x="80403" y="190931"/>
                </a:lnTo>
                <a:lnTo>
                  <a:pt x="75196" y="192239"/>
                </a:lnTo>
                <a:lnTo>
                  <a:pt x="70866" y="193776"/>
                </a:lnTo>
                <a:lnTo>
                  <a:pt x="76301" y="192608"/>
                </a:lnTo>
                <a:lnTo>
                  <a:pt x="80746" y="191236"/>
                </a:lnTo>
                <a:lnTo>
                  <a:pt x="84823" y="189801"/>
                </a:lnTo>
                <a:close/>
              </a:path>
              <a:path w="1055370" h="935989">
                <a:moveTo>
                  <a:pt x="126441" y="514350"/>
                </a:moveTo>
                <a:lnTo>
                  <a:pt x="121793" y="516712"/>
                </a:lnTo>
                <a:lnTo>
                  <a:pt x="122466" y="516890"/>
                </a:lnTo>
                <a:lnTo>
                  <a:pt x="126441" y="514350"/>
                </a:lnTo>
                <a:close/>
              </a:path>
              <a:path w="1055370" h="935989">
                <a:moveTo>
                  <a:pt x="135953" y="486410"/>
                </a:moveTo>
                <a:lnTo>
                  <a:pt x="135102" y="487680"/>
                </a:lnTo>
                <a:lnTo>
                  <a:pt x="135204" y="487832"/>
                </a:lnTo>
                <a:lnTo>
                  <a:pt x="135953" y="486410"/>
                </a:lnTo>
                <a:close/>
              </a:path>
              <a:path w="1055370" h="935989">
                <a:moveTo>
                  <a:pt x="159194" y="454660"/>
                </a:moveTo>
                <a:lnTo>
                  <a:pt x="157581" y="453390"/>
                </a:lnTo>
                <a:lnTo>
                  <a:pt x="152895" y="459740"/>
                </a:lnTo>
                <a:lnTo>
                  <a:pt x="148958" y="464820"/>
                </a:lnTo>
                <a:lnTo>
                  <a:pt x="145567" y="469900"/>
                </a:lnTo>
                <a:lnTo>
                  <a:pt x="142506" y="474980"/>
                </a:lnTo>
                <a:lnTo>
                  <a:pt x="138620" y="481330"/>
                </a:lnTo>
                <a:lnTo>
                  <a:pt x="137287" y="483870"/>
                </a:lnTo>
                <a:lnTo>
                  <a:pt x="138188" y="482600"/>
                </a:lnTo>
                <a:lnTo>
                  <a:pt x="140487" y="478790"/>
                </a:lnTo>
                <a:lnTo>
                  <a:pt x="146253" y="471170"/>
                </a:lnTo>
                <a:lnTo>
                  <a:pt x="151917" y="462280"/>
                </a:lnTo>
                <a:lnTo>
                  <a:pt x="159194" y="454660"/>
                </a:lnTo>
                <a:close/>
              </a:path>
              <a:path w="1055370" h="935989">
                <a:moveTo>
                  <a:pt x="170942" y="797280"/>
                </a:moveTo>
                <a:lnTo>
                  <a:pt x="168833" y="789432"/>
                </a:lnTo>
                <a:lnTo>
                  <a:pt x="167386" y="781431"/>
                </a:lnTo>
                <a:lnTo>
                  <a:pt x="165989" y="777519"/>
                </a:lnTo>
                <a:lnTo>
                  <a:pt x="166065" y="781596"/>
                </a:lnTo>
                <a:lnTo>
                  <a:pt x="168224" y="791540"/>
                </a:lnTo>
                <a:lnTo>
                  <a:pt x="170942" y="797280"/>
                </a:lnTo>
                <a:close/>
              </a:path>
              <a:path w="1055370" h="935989">
                <a:moveTo>
                  <a:pt x="193471" y="621030"/>
                </a:moveTo>
                <a:lnTo>
                  <a:pt x="189509" y="618490"/>
                </a:lnTo>
                <a:lnTo>
                  <a:pt x="193421" y="619760"/>
                </a:lnTo>
                <a:lnTo>
                  <a:pt x="190830" y="618490"/>
                </a:lnTo>
                <a:lnTo>
                  <a:pt x="188226" y="617220"/>
                </a:lnTo>
                <a:lnTo>
                  <a:pt x="181279" y="613410"/>
                </a:lnTo>
                <a:lnTo>
                  <a:pt x="172123" y="612140"/>
                </a:lnTo>
                <a:lnTo>
                  <a:pt x="164884" y="610870"/>
                </a:lnTo>
                <a:lnTo>
                  <a:pt x="157226" y="612140"/>
                </a:lnTo>
                <a:lnTo>
                  <a:pt x="149618" y="614680"/>
                </a:lnTo>
                <a:lnTo>
                  <a:pt x="142494" y="618490"/>
                </a:lnTo>
                <a:lnTo>
                  <a:pt x="140398" y="619760"/>
                </a:lnTo>
                <a:lnTo>
                  <a:pt x="139077" y="621030"/>
                </a:lnTo>
                <a:lnTo>
                  <a:pt x="193471" y="621030"/>
                </a:lnTo>
                <a:close/>
              </a:path>
              <a:path w="1055370" h="935989">
                <a:moveTo>
                  <a:pt x="210794" y="444588"/>
                </a:moveTo>
                <a:lnTo>
                  <a:pt x="210159" y="444423"/>
                </a:lnTo>
                <a:lnTo>
                  <a:pt x="209029" y="444461"/>
                </a:lnTo>
                <a:lnTo>
                  <a:pt x="207835" y="444525"/>
                </a:lnTo>
                <a:lnTo>
                  <a:pt x="207987" y="444677"/>
                </a:lnTo>
                <a:lnTo>
                  <a:pt x="208673" y="444741"/>
                </a:lnTo>
                <a:lnTo>
                  <a:pt x="210794" y="444588"/>
                </a:lnTo>
                <a:close/>
              </a:path>
              <a:path w="1055370" h="935989">
                <a:moveTo>
                  <a:pt x="251358" y="910971"/>
                </a:moveTo>
                <a:lnTo>
                  <a:pt x="250710" y="910590"/>
                </a:lnTo>
                <a:lnTo>
                  <a:pt x="244729" y="911860"/>
                </a:lnTo>
                <a:lnTo>
                  <a:pt x="245821" y="911860"/>
                </a:lnTo>
                <a:lnTo>
                  <a:pt x="251358" y="910971"/>
                </a:lnTo>
                <a:close/>
              </a:path>
              <a:path w="1055370" h="935989">
                <a:moveTo>
                  <a:pt x="253720" y="910590"/>
                </a:moveTo>
                <a:lnTo>
                  <a:pt x="251358" y="910971"/>
                </a:lnTo>
                <a:lnTo>
                  <a:pt x="251650" y="911136"/>
                </a:lnTo>
                <a:lnTo>
                  <a:pt x="253720" y="910590"/>
                </a:lnTo>
                <a:close/>
              </a:path>
              <a:path w="1055370" h="935989">
                <a:moveTo>
                  <a:pt x="261670" y="625398"/>
                </a:moveTo>
                <a:lnTo>
                  <a:pt x="261010" y="626186"/>
                </a:lnTo>
                <a:lnTo>
                  <a:pt x="261670" y="625398"/>
                </a:lnTo>
                <a:close/>
              </a:path>
              <a:path w="1055370" h="935989">
                <a:moveTo>
                  <a:pt x="263906" y="624840"/>
                </a:moveTo>
                <a:lnTo>
                  <a:pt x="261670" y="625398"/>
                </a:lnTo>
                <a:lnTo>
                  <a:pt x="262661" y="625398"/>
                </a:lnTo>
                <a:lnTo>
                  <a:pt x="263906" y="624840"/>
                </a:lnTo>
                <a:close/>
              </a:path>
              <a:path w="1055370" h="935989">
                <a:moveTo>
                  <a:pt x="270484" y="637260"/>
                </a:moveTo>
                <a:lnTo>
                  <a:pt x="269773" y="637540"/>
                </a:lnTo>
                <a:lnTo>
                  <a:pt x="270040" y="637540"/>
                </a:lnTo>
                <a:lnTo>
                  <a:pt x="270484" y="637260"/>
                </a:lnTo>
                <a:close/>
              </a:path>
              <a:path w="1055370" h="935989">
                <a:moveTo>
                  <a:pt x="290347" y="132080"/>
                </a:moveTo>
                <a:lnTo>
                  <a:pt x="261188" y="132080"/>
                </a:lnTo>
                <a:lnTo>
                  <a:pt x="255778" y="132080"/>
                </a:lnTo>
                <a:lnTo>
                  <a:pt x="247650" y="133350"/>
                </a:lnTo>
                <a:lnTo>
                  <a:pt x="240322" y="135890"/>
                </a:lnTo>
                <a:lnTo>
                  <a:pt x="252298" y="133350"/>
                </a:lnTo>
                <a:lnTo>
                  <a:pt x="245859" y="135890"/>
                </a:lnTo>
                <a:lnTo>
                  <a:pt x="239687" y="137160"/>
                </a:lnTo>
                <a:lnTo>
                  <a:pt x="233680" y="139700"/>
                </a:lnTo>
                <a:lnTo>
                  <a:pt x="227723" y="140970"/>
                </a:lnTo>
                <a:lnTo>
                  <a:pt x="231406" y="137160"/>
                </a:lnTo>
                <a:lnTo>
                  <a:pt x="206908" y="143510"/>
                </a:lnTo>
                <a:lnTo>
                  <a:pt x="184899" y="151130"/>
                </a:lnTo>
                <a:lnTo>
                  <a:pt x="164325" y="158750"/>
                </a:lnTo>
                <a:lnTo>
                  <a:pt x="144119" y="162560"/>
                </a:lnTo>
                <a:lnTo>
                  <a:pt x="143319" y="163830"/>
                </a:lnTo>
                <a:lnTo>
                  <a:pt x="155575" y="161290"/>
                </a:lnTo>
                <a:lnTo>
                  <a:pt x="155346" y="162560"/>
                </a:lnTo>
                <a:lnTo>
                  <a:pt x="143484" y="165100"/>
                </a:lnTo>
                <a:lnTo>
                  <a:pt x="132372" y="167640"/>
                </a:lnTo>
                <a:lnTo>
                  <a:pt x="123291" y="168910"/>
                </a:lnTo>
                <a:lnTo>
                  <a:pt x="117525" y="170180"/>
                </a:lnTo>
                <a:lnTo>
                  <a:pt x="104990" y="172720"/>
                </a:lnTo>
                <a:lnTo>
                  <a:pt x="88760" y="180340"/>
                </a:lnTo>
                <a:lnTo>
                  <a:pt x="75730" y="184150"/>
                </a:lnTo>
                <a:lnTo>
                  <a:pt x="78816" y="184150"/>
                </a:lnTo>
                <a:lnTo>
                  <a:pt x="82105" y="185420"/>
                </a:lnTo>
                <a:lnTo>
                  <a:pt x="65519" y="190500"/>
                </a:lnTo>
                <a:lnTo>
                  <a:pt x="55880" y="193040"/>
                </a:lnTo>
                <a:lnTo>
                  <a:pt x="66992" y="193040"/>
                </a:lnTo>
                <a:lnTo>
                  <a:pt x="71488" y="191770"/>
                </a:lnTo>
                <a:lnTo>
                  <a:pt x="72263" y="191770"/>
                </a:lnTo>
                <a:lnTo>
                  <a:pt x="78384" y="190500"/>
                </a:lnTo>
                <a:lnTo>
                  <a:pt x="86753" y="187960"/>
                </a:lnTo>
                <a:lnTo>
                  <a:pt x="92049" y="187071"/>
                </a:lnTo>
                <a:lnTo>
                  <a:pt x="88087" y="188658"/>
                </a:lnTo>
                <a:lnTo>
                  <a:pt x="84823" y="189801"/>
                </a:lnTo>
                <a:lnTo>
                  <a:pt x="90208" y="188417"/>
                </a:lnTo>
                <a:lnTo>
                  <a:pt x="94361" y="187248"/>
                </a:lnTo>
                <a:lnTo>
                  <a:pt x="94284" y="186690"/>
                </a:lnTo>
                <a:lnTo>
                  <a:pt x="99618" y="184150"/>
                </a:lnTo>
                <a:lnTo>
                  <a:pt x="105410" y="182880"/>
                </a:lnTo>
                <a:lnTo>
                  <a:pt x="111950" y="180340"/>
                </a:lnTo>
                <a:lnTo>
                  <a:pt x="119583" y="179070"/>
                </a:lnTo>
                <a:lnTo>
                  <a:pt x="122631" y="179070"/>
                </a:lnTo>
                <a:lnTo>
                  <a:pt x="118059" y="181610"/>
                </a:lnTo>
                <a:lnTo>
                  <a:pt x="120053" y="181610"/>
                </a:lnTo>
                <a:lnTo>
                  <a:pt x="125564" y="179070"/>
                </a:lnTo>
                <a:lnTo>
                  <a:pt x="128320" y="177800"/>
                </a:lnTo>
                <a:lnTo>
                  <a:pt x="153479" y="170180"/>
                </a:lnTo>
                <a:lnTo>
                  <a:pt x="162801" y="166370"/>
                </a:lnTo>
                <a:lnTo>
                  <a:pt x="159918" y="167640"/>
                </a:lnTo>
                <a:lnTo>
                  <a:pt x="160108" y="168910"/>
                </a:lnTo>
                <a:lnTo>
                  <a:pt x="161175" y="168910"/>
                </a:lnTo>
                <a:lnTo>
                  <a:pt x="166751" y="166370"/>
                </a:lnTo>
                <a:lnTo>
                  <a:pt x="173710" y="165100"/>
                </a:lnTo>
                <a:lnTo>
                  <a:pt x="174777" y="163830"/>
                </a:lnTo>
                <a:lnTo>
                  <a:pt x="173951" y="166370"/>
                </a:lnTo>
                <a:lnTo>
                  <a:pt x="179235" y="163830"/>
                </a:lnTo>
                <a:lnTo>
                  <a:pt x="181876" y="162560"/>
                </a:lnTo>
                <a:lnTo>
                  <a:pt x="181076" y="162560"/>
                </a:lnTo>
                <a:lnTo>
                  <a:pt x="181051" y="161290"/>
                </a:lnTo>
                <a:lnTo>
                  <a:pt x="191274" y="158750"/>
                </a:lnTo>
                <a:lnTo>
                  <a:pt x="189395" y="160020"/>
                </a:lnTo>
                <a:lnTo>
                  <a:pt x="190385" y="160020"/>
                </a:lnTo>
                <a:lnTo>
                  <a:pt x="186474" y="161290"/>
                </a:lnTo>
                <a:lnTo>
                  <a:pt x="195516" y="158750"/>
                </a:lnTo>
                <a:lnTo>
                  <a:pt x="204546" y="156210"/>
                </a:lnTo>
                <a:lnTo>
                  <a:pt x="234454" y="147358"/>
                </a:lnTo>
                <a:lnTo>
                  <a:pt x="224980" y="150469"/>
                </a:lnTo>
                <a:lnTo>
                  <a:pt x="233870" y="149009"/>
                </a:lnTo>
                <a:lnTo>
                  <a:pt x="237312" y="146519"/>
                </a:lnTo>
                <a:lnTo>
                  <a:pt x="256044" y="140970"/>
                </a:lnTo>
                <a:lnTo>
                  <a:pt x="256209" y="142240"/>
                </a:lnTo>
                <a:lnTo>
                  <a:pt x="250088" y="143510"/>
                </a:lnTo>
                <a:lnTo>
                  <a:pt x="244106" y="146050"/>
                </a:lnTo>
                <a:lnTo>
                  <a:pt x="244767" y="147320"/>
                </a:lnTo>
                <a:lnTo>
                  <a:pt x="269189" y="139700"/>
                </a:lnTo>
                <a:lnTo>
                  <a:pt x="286816" y="133350"/>
                </a:lnTo>
                <a:lnTo>
                  <a:pt x="290347" y="132080"/>
                </a:lnTo>
                <a:close/>
              </a:path>
              <a:path w="1055370" h="935989">
                <a:moveTo>
                  <a:pt x="300520" y="121920"/>
                </a:moveTo>
                <a:lnTo>
                  <a:pt x="299262" y="120650"/>
                </a:lnTo>
                <a:lnTo>
                  <a:pt x="299072" y="120650"/>
                </a:lnTo>
                <a:lnTo>
                  <a:pt x="300520" y="121920"/>
                </a:lnTo>
                <a:close/>
              </a:path>
              <a:path w="1055370" h="935989">
                <a:moveTo>
                  <a:pt x="303403" y="490194"/>
                </a:moveTo>
                <a:lnTo>
                  <a:pt x="303199" y="489889"/>
                </a:lnTo>
                <a:lnTo>
                  <a:pt x="303403" y="490194"/>
                </a:lnTo>
                <a:close/>
              </a:path>
              <a:path w="1055370" h="935989">
                <a:moveTo>
                  <a:pt x="303847" y="911860"/>
                </a:moveTo>
                <a:lnTo>
                  <a:pt x="252895" y="911860"/>
                </a:lnTo>
                <a:lnTo>
                  <a:pt x="248920" y="911860"/>
                </a:lnTo>
                <a:lnTo>
                  <a:pt x="219773" y="920750"/>
                </a:lnTo>
                <a:lnTo>
                  <a:pt x="211658" y="891540"/>
                </a:lnTo>
                <a:lnTo>
                  <a:pt x="209892" y="885190"/>
                </a:lnTo>
                <a:lnTo>
                  <a:pt x="203923" y="862330"/>
                </a:lnTo>
                <a:lnTo>
                  <a:pt x="181711" y="778510"/>
                </a:lnTo>
                <a:lnTo>
                  <a:pt x="170662" y="740410"/>
                </a:lnTo>
                <a:lnTo>
                  <a:pt x="166839" y="734060"/>
                </a:lnTo>
                <a:lnTo>
                  <a:pt x="163118" y="726440"/>
                </a:lnTo>
                <a:lnTo>
                  <a:pt x="160337" y="715010"/>
                </a:lnTo>
                <a:lnTo>
                  <a:pt x="158788" y="708660"/>
                </a:lnTo>
                <a:lnTo>
                  <a:pt x="163499" y="717550"/>
                </a:lnTo>
                <a:lnTo>
                  <a:pt x="160629" y="708660"/>
                </a:lnTo>
                <a:lnTo>
                  <a:pt x="159410" y="704850"/>
                </a:lnTo>
                <a:lnTo>
                  <a:pt x="155473" y="692150"/>
                </a:lnTo>
                <a:lnTo>
                  <a:pt x="153187" y="684530"/>
                </a:lnTo>
                <a:lnTo>
                  <a:pt x="151650" y="679450"/>
                </a:lnTo>
                <a:lnTo>
                  <a:pt x="147929" y="666750"/>
                </a:lnTo>
                <a:lnTo>
                  <a:pt x="140931" y="642620"/>
                </a:lnTo>
                <a:lnTo>
                  <a:pt x="140703" y="642620"/>
                </a:lnTo>
                <a:lnTo>
                  <a:pt x="140855" y="641350"/>
                </a:lnTo>
                <a:lnTo>
                  <a:pt x="142240" y="640080"/>
                </a:lnTo>
                <a:lnTo>
                  <a:pt x="143802" y="637540"/>
                </a:lnTo>
                <a:lnTo>
                  <a:pt x="144881" y="635000"/>
                </a:lnTo>
                <a:lnTo>
                  <a:pt x="147205" y="632460"/>
                </a:lnTo>
                <a:lnTo>
                  <a:pt x="148285" y="631190"/>
                </a:lnTo>
                <a:lnTo>
                  <a:pt x="149720" y="629920"/>
                </a:lnTo>
                <a:lnTo>
                  <a:pt x="156159" y="626186"/>
                </a:lnTo>
                <a:lnTo>
                  <a:pt x="158127" y="625398"/>
                </a:lnTo>
                <a:lnTo>
                  <a:pt x="162852" y="623570"/>
                </a:lnTo>
                <a:lnTo>
                  <a:pt x="168389" y="625398"/>
                </a:lnTo>
                <a:lnTo>
                  <a:pt x="170865" y="626186"/>
                </a:lnTo>
                <a:lnTo>
                  <a:pt x="176403" y="627380"/>
                </a:lnTo>
                <a:lnTo>
                  <a:pt x="182511" y="629920"/>
                </a:lnTo>
                <a:lnTo>
                  <a:pt x="188849" y="632460"/>
                </a:lnTo>
                <a:lnTo>
                  <a:pt x="195427" y="636270"/>
                </a:lnTo>
                <a:lnTo>
                  <a:pt x="192303" y="635000"/>
                </a:lnTo>
                <a:lnTo>
                  <a:pt x="191846" y="635000"/>
                </a:lnTo>
                <a:lnTo>
                  <a:pt x="187261" y="633730"/>
                </a:lnTo>
                <a:lnTo>
                  <a:pt x="191566" y="636270"/>
                </a:lnTo>
                <a:lnTo>
                  <a:pt x="197358" y="638810"/>
                </a:lnTo>
                <a:lnTo>
                  <a:pt x="204203" y="641350"/>
                </a:lnTo>
                <a:lnTo>
                  <a:pt x="211645" y="642620"/>
                </a:lnTo>
                <a:lnTo>
                  <a:pt x="216649" y="643890"/>
                </a:lnTo>
                <a:lnTo>
                  <a:pt x="228549" y="643890"/>
                </a:lnTo>
                <a:lnTo>
                  <a:pt x="230416" y="642620"/>
                </a:lnTo>
                <a:lnTo>
                  <a:pt x="238963" y="642620"/>
                </a:lnTo>
                <a:lnTo>
                  <a:pt x="232460" y="643890"/>
                </a:lnTo>
                <a:lnTo>
                  <a:pt x="245795" y="643890"/>
                </a:lnTo>
                <a:lnTo>
                  <a:pt x="250875" y="642620"/>
                </a:lnTo>
                <a:lnTo>
                  <a:pt x="254342" y="641350"/>
                </a:lnTo>
                <a:lnTo>
                  <a:pt x="263994" y="637540"/>
                </a:lnTo>
                <a:lnTo>
                  <a:pt x="269773" y="636270"/>
                </a:lnTo>
                <a:lnTo>
                  <a:pt x="272935" y="635000"/>
                </a:lnTo>
                <a:lnTo>
                  <a:pt x="274027" y="635000"/>
                </a:lnTo>
                <a:lnTo>
                  <a:pt x="270484" y="637260"/>
                </a:lnTo>
                <a:lnTo>
                  <a:pt x="276098" y="635000"/>
                </a:lnTo>
                <a:lnTo>
                  <a:pt x="277787" y="633730"/>
                </a:lnTo>
                <a:lnTo>
                  <a:pt x="279476" y="632460"/>
                </a:lnTo>
                <a:lnTo>
                  <a:pt x="283260" y="631190"/>
                </a:lnTo>
                <a:lnTo>
                  <a:pt x="286258" y="628650"/>
                </a:lnTo>
                <a:lnTo>
                  <a:pt x="289331" y="627380"/>
                </a:lnTo>
                <a:lnTo>
                  <a:pt x="290588" y="626186"/>
                </a:lnTo>
                <a:lnTo>
                  <a:pt x="261010" y="626186"/>
                </a:lnTo>
                <a:lnTo>
                  <a:pt x="258508" y="626186"/>
                </a:lnTo>
                <a:lnTo>
                  <a:pt x="255473" y="627380"/>
                </a:lnTo>
                <a:lnTo>
                  <a:pt x="252971" y="628650"/>
                </a:lnTo>
                <a:lnTo>
                  <a:pt x="250444" y="628650"/>
                </a:lnTo>
                <a:lnTo>
                  <a:pt x="248818" y="629920"/>
                </a:lnTo>
                <a:lnTo>
                  <a:pt x="245325" y="631190"/>
                </a:lnTo>
                <a:lnTo>
                  <a:pt x="243484" y="632460"/>
                </a:lnTo>
                <a:lnTo>
                  <a:pt x="240487" y="632460"/>
                </a:lnTo>
                <a:lnTo>
                  <a:pt x="237464" y="633730"/>
                </a:lnTo>
                <a:lnTo>
                  <a:pt x="227037" y="633730"/>
                </a:lnTo>
                <a:lnTo>
                  <a:pt x="220878" y="632460"/>
                </a:lnTo>
                <a:lnTo>
                  <a:pt x="227838" y="632460"/>
                </a:lnTo>
                <a:lnTo>
                  <a:pt x="231711" y="631190"/>
                </a:lnTo>
                <a:lnTo>
                  <a:pt x="232206" y="631190"/>
                </a:lnTo>
                <a:lnTo>
                  <a:pt x="231305" y="629920"/>
                </a:lnTo>
                <a:lnTo>
                  <a:pt x="217220" y="629920"/>
                </a:lnTo>
                <a:lnTo>
                  <a:pt x="215150" y="628650"/>
                </a:lnTo>
                <a:lnTo>
                  <a:pt x="208673" y="627380"/>
                </a:lnTo>
                <a:lnTo>
                  <a:pt x="201980" y="624840"/>
                </a:lnTo>
                <a:lnTo>
                  <a:pt x="198716" y="623570"/>
                </a:lnTo>
                <a:lnTo>
                  <a:pt x="195465" y="622300"/>
                </a:lnTo>
                <a:lnTo>
                  <a:pt x="137845" y="622300"/>
                </a:lnTo>
                <a:lnTo>
                  <a:pt x="137452" y="622300"/>
                </a:lnTo>
                <a:lnTo>
                  <a:pt x="135166" y="626186"/>
                </a:lnTo>
                <a:lnTo>
                  <a:pt x="132930" y="629920"/>
                </a:lnTo>
                <a:lnTo>
                  <a:pt x="129425" y="637540"/>
                </a:lnTo>
                <a:lnTo>
                  <a:pt x="127342" y="641350"/>
                </a:lnTo>
                <a:lnTo>
                  <a:pt x="128841" y="643890"/>
                </a:lnTo>
                <a:lnTo>
                  <a:pt x="131699" y="652780"/>
                </a:lnTo>
                <a:lnTo>
                  <a:pt x="134416" y="660400"/>
                </a:lnTo>
                <a:lnTo>
                  <a:pt x="137083" y="669290"/>
                </a:lnTo>
                <a:lnTo>
                  <a:pt x="142074" y="684530"/>
                </a:lnTo>
                <a:lnTo>
                  <a:pt x="138709" y="679450"/>
                </a:lnTo>
                <a:lnTo>
                  <a:pt x="138658" y="675640"/>
                </a:lnTo>
                <a:lnTo>
                  <a:pt x="138226" y="679450"/>
                </a:lnTo>
                <a:lnTo>
                  <a:pt x="138150" y="680821"/>
                </a:lnTo>
                <a:lnTo>
                  <a:pt x="139649" y="683260"/>
                </a:lnTo>
                <a:lnTo>
                  <a:pt x="140766" y="684530"/>
                </a:lnTo>
                <a:lnTo>
                  <a:pt x="142405" y="685800"/>
                </a:lnTo>
                <a:lnTo>
                  <a:pt x="145503" y="694690"/>
                </a:lnTo>
                <a:lnTo>
                  <a:pt x="146265" y="699770"/>
                </a:lnTo>
                <a:lnTo>
                  <a:pt x="149148" y="713740"/>
                </a:lnTo>
                <a:lnTo>
                  <a:pt x="147878" y="715010"/>
                </a:lnTo>
                <a:lnTo>
                  <a:pt x="143014" y="698500"/>
                </a:lnTo>
                <a:lnTo>
                  <a:pt x="144094" y="706120"/>
                </a:lnTo>
                <a:lnTo>
                  <a:pt x="146469" y="713740"/>
                </a:lnTo>
                <a:lnTo>
                  <a:pt x="149212" y="722630"/>
                </a:lnTo>
                <a:lnTo>
                  <a:pt x="151384" y="728980"/>
                </a:lnTo>
                <a:lnTo>
                  <a:pt x="150075" y="728980"/>
                </a:lnTo>
                <a:lnTo>
                  <a:pt x="155016" y="742950"/>
                </a:lnTo>
                <a:lnTo>
                  <a:pt x="159029" y="754380"/>
                </a:lnTo>
                <a:lnTo>
                  <a:pt x="163042" y="764540"/>
                </a:lnTo>
                <a:lnTo>
                  <a:pt x="168008" y="781050"/>
                </a:lnTo>
                <a:lnTo>
                  <a:pt x="167944" y="778510"/>
                </a:lnTo>
                <a:lnTo>
                  <a:pt x="171234" y="786130"/>
                </a:lnTo>
                <a:lnTo>
                  <a:pt x="172351" y="791210"/>
                </a:lnTo>
                <a:lnTo>
                  <a:pt x="173342" y="797560"/>
                </a:lnTo>
                <a:lnTo>
                  <a:pt x="176276" y="805180"/>
                </a:lnTo>
                <a:lnTo>
                  <a:pt x="175069" y="810260"/>
                </a:lnTo>
                <a:lnTo>
                  <a:pt x="183235" y="833120"/>
                </a:lnTo>
                <a:lnTo>
                  <a:pt x="192989" y="862330"/>
                </a:lnTo>
                <a:lnTo>
                  <a:pt x="189090" y="853440"/>
                </a:lnTo>
                <a:lnTo>
                  <a:pt x="185737" y="844550"/>
                </a:lnTo>
                <a:lnTo>
                  <a:pt x="180479" y="830580"/>
                </a:lnTo>
                <a:lnTo>
                  <a:pt x="176987" y="820420"/>
                </a:lnTo>
                <a:lnTo>
                  <a:pt x="177241" y="821690"/>
                </a:lnTo>
                <a:lnTo>
                  <a:pt x="179298" y="829310"/>
                </a:lnTo>
                <a:lnTo>
                  <a:pt x="182803" y="840740"/>
                </a:lnTo>
                <a:lnTo>
                  <a:pt x="186296" y="850900"/>
                </a:lnTo>
                <a:lnTo>
                  <a:pt x="188455" y="855980"/>
                </a:lnTo>
                <a:lnTo>
                  <a:pt x="188074" y="854710"/>
                </a:lnTo>
                <a:lnTo>
                  <a:pt x="187617" y="853440"/>
                </a:lnTo>
                <a:lnTo>
                  <a:pt x="185585" y="848360"/>
                </a:lnTo>
                <a:lnTo>
                  <a:pt x="184848" y="844550"/>
                </a:lnTo>
                <a:lnTo>
                  <a:pt x="188925" y="854710"/>
                </a:lnTo>
                <a:lnTo>
                  <a:pt x="193040" y="864870"/>
                </a:lnTo>
                <a:lnTo>
                  <a:pt x="197180" y="877570"/>
                </a:lnTo>
                <a:lnTo>
                  <a:pt x="201333" y="891540"/>
                </a:lnTo>
                <a:lnTo>
                  <a:pt x="199440" y="890270"/>
                </a:lnTo>
                <a:lnTo>
                  <a:pt x="200164" y="895350"/>
                </a:lnTo>
                <a:lnTo>
                  <a:pt x="202946" y="908050"/>
                </a:lnTo>
                <a:lnTo>
                  <a:pt x="205473" y="916940"/>
                </a:lnTo>
                <a:lnTo>
                  <a:pt x="210959" y="935990"/>
                </a:lnTo>
                <a:lnTo>
                  <a:pt x="222732" y="933450"/>
                </a:lnTo>
                <a:lnTo>
                  <a:pt x="231292" y="930910"/>
                </a:lnTo>
                <a:lnTo>
                  <a:pt x="237566" y="929640"/>
                </a:lnTo>
                <a:lnTo>
                  <a:pt x="242455" y="929640"/>
                </a:lnTo>
                <a:lnTo>
                  <a:pt x="272605" y="920750"/>
                </a:lnTo>
                <a:lnTo>
                  <a:pt x="294640" y="914400"/>
                </a:lnTo>
                <a:lnTo>
                  <a:pt x="303847" y="911860"/>
                </a:lnTo>
                <a:close/>
              </a:path>
              <a:path w="1055370" h="935989">
                <a:moveTo>
                  <a:pt x="304190" y="591388"/>
                </a:moveTo>
                <a:lnTo>
                  <a:pt x="300761" y="595934"/>
                </a:lnTo>
                <a:lnTo>
                  <a:pt x="301739" y="594918"/>
                </a:lnTo>
                <a:lnTo>
                  <a:pt x="302247" y="594423"/>
                </a:lnTo>
                <a:lnTo>
                  <a:pt x="304190" y="591388"/>
                </a:lnTo>
                <a:close/>
              </a:path>
              <a:path w="1055370" h="935989">
                <a:moveTo>
                  <a:pt x="311594" y="505561"/>
                </a:moveTo>
                <a:lnTo>
                  <a:pt x="311175" y="504190"/>
                </a:lnTo>
                <a:lnTo>
                  <a:pt x="310870" y="504190"/>
                </a:lnTo>
                <a:lnTo>
                  <a:pt x="311594" y="505561"/>
                </a:lnTo>
                <a:close/>
              </a:path>
              <a:path w="1055370" h="935989">
                <a:moveTo>
                  <a:pt x="312483" y="573049"/>
                </a:moveTo>
                <a:lnTo>
                  <a:pt x="312381" y="571182"/>
                </a:lnTo>
                <a:lnTo>
                  <a:pt x="311734" y="571182"/>
                </a:lnTo>
                <a:lnTo>
                  <a:pt x="311264" y="571233"/>
                </a:lnTo>
                <a:lnTo>
                  <a:pt x="310083" y="573024"/>
                </a:lnTo>
                <a:lnTo>
                  <a:pt x="308762" y="577596"/>
                </a:lnTo>
                <a:lnTo>
                  <a:pt x="311619" y="575868"/>
                </a:lnTo>
                <a:lnTo>
                  <a:pt x="312483" y="573049"/>
                </a:lnTo>
                <a:close/>
              </a:path>
              <a:path w="1055370" h="935989">
                <a:moveTo>
                  <a:pt x="316953" y="483946"/>
                </a:moveTo>
                <a:lnTo>
                  <a:pt x="315899" y="481926"/>
                </a:lnTo>
                <a:lnTo>
                  <a:pt x="316953" y="483946"/>
                </a:lnTo>
                <a:close/>
              </a:path>
              <a:path w="1055370" h="935989">
                <a:moveTo>
                  <a:pt x="317588" y="131292"/>
                </a:moveTo>
                <a:lnTo>
                  <a:pt x="317195" y="130962"/>
                </a:lnTo>
                <a:lnTo>
                  <a:pt x="315899" y="131292"/>
                </a:lnTo>
                <a:lnTo>
                  <a:pt x="317588" y="131292"/>
                </a:lnTo>
                <a:close/>
              </a:path>
              <a:path w="1055370" h="935989">
                <a:moveTo>
                  <a:pt x="317944" y="130771"/>
                </a:moveTo>
                <a:lnTo>
                  <a:pt x="310159" y="124942"/>
                </a:lnTo>
                <a:lnTo>
                  <a:pt x="317195" y="130962"/>
                </a:lnTo>
                <a:lnTo>
                  <a:pt x="317944" y="130771"/>
                </a:lnTo>
                <a:close/>
              </a:path>
              <a:path w="1055370" h="935989">
                <a:moveTo>
                  <a:pt x="318249" y="269824"/>
                </a:moveTo>
                <a:lnTo>
                  <a:pt x="317068" y="266484"/>
                </a:lnTo>
                <a:lnTo>
                  <a:pt x="315531" y="263321"/>
                </a:lnTo>
                <a:lnTo>
                  <a:pt x="314604" y="262915"/>
                </a:lnTo>
                <a:lnTo>
                  <a:pt x="317461" y="268465"/>
                </a:lnTo>
                <a:lnTo>
                  <a:pt x="318249" y="269824"/>
                </a:lnTo>
                <a:close/>
              </a:path>
              <a:path w="1055370" h="935989">
                <a:moveTo>
                  <a:pt x="324485" y="503224"/>
                </a:moveTo>
                <a:lnTo>
                  <a:pt x="322986" y="497624"/>
                </a:lnTo>
                <a:lnTo>
                  <a:pt x="320192" y="490613"/>
                </a:lnTo>
                <a:lnTo>
                  <a:pt x="316966" y="483946"/>
                </a:lnTo>
                <a:lnTo>
                  <a:pt x="319862" y="490220"/>
                </a:lnTo>
                <a:lnTo>
                  <a:pt x="322554" y="496595"/>
                </a:lnTo>
                <a:lnTo>
                  <a:pt x="324485" y="503224"/>
                </a:lnTo>
                <a:close/>
              </a:path>
              <a:path w="1055370" h="935989">
                <a:moveTo>
                  <a:pt x="329425" y="564121"/>
                </a:moveTo>
                <a:lnTo>
                  <a:pt x="328091" y="567690"/>
                </a:lnTo>
                <a:lnTo>
                  <a:pt x="326656" y="571436"/>
                </a:lnTo>
                <a:lnTo>
                  <a:pt x="325551" y="575119"/>
                </a:lnTo>
                <a:lnTo>
                  <a:pt x="325602" y="574040"/>
                </a:lnTo>
                <a:lnTo>
                  <a:pt x="325653" y="572770"/>
                </a:lnTo>
                <a:lnTo>
                  <a:pt x="326326" y="568960"/>
                </a:lnTo>
                <a:lnTo>
                  <a:pt x="327190" y="565150"/>
                </a:lnTo>
                <a:lnTo>
                  <a:pt x="328930" y="553720"/>
                </a:lnTo>
                <a:lnTo>
                  <a:pt x="329158" y="549910"/>
                </a:lnTo>
                <a:lnTo>
                  <a:pt x="329272" y="542290"/>
                </a:lnTo>
                <a:lnTo>
                  <a:pt x="329006" y="539750"/>
                </a:lnTo>
                <a:lnTo>
                  <a:pt x="328485" y="537210"/>
                </a:lnTo>
                <a:lnTo>
                  <a:pt x="328891" y="534670"/>
                </a:lnTo>
                <a:lnTo>
                  <a:pt x="328853" y="528320"/>
                </a:lnTo>
                <a:lnTo>
                  <a:pt x="328549" y="524510"/>
                </a:lnTo>
                <a:lnTo>
                  <a:pt x="328447" y="523240"/>
                </a:lnTo>
                <a:lnTo>
                  <a:pt x="317868" y="491045"/>
                </a:lnTo>
                <a:lnTo>
                  <a:pt x="317969" y="491490"/>
                </a:lnTo>
                <a:lnTo>
                  <a:pt x="316712" y="488950"/>
                </a:lnTo>
                <a:lnTo>
                  <a:pt x="317868" y="491045"/>
                </a:lnTo>
                <a:lnTo>
                  <a:pt x="317411" y="488950"/>
                </a:lnTo>
                <a:lnTo>
                  <a:pt x="317169" y="487832"/>
                </a:lnTo>
                <a:lnTo>
                  <a:pt x="317144" y="487680"/>
                </a:lnTo>
                <a:lnTo>
                  <a:pt x="316242" y="485406"/>
                </a:lnTo>
                <a:lnTo>
                  <a:pt x="315074" y="482600"/>
                </a:lnTo>
                <a:lnTo>
                  <a:pt x="314045" y="480060"/>
                </a:lnTo>
                <a:lnTo>
                  <a:pt x="315849" y="482600"/>
                </a:lnTo>
                <a:lnTo>
                  <a:pt x="314477" y="480060"/>
                </a:lnTo>
                <a:lnTo>
                  <a:pt x="312407" y="476250"/>
                </a:lnTo>
                <a:lnTo>
                  <a:pt x="307975" y="469900"/>
                </a:lnTo>
                <a:lnTo>
                  <a:pt x="306920" y="468630"/>
                </a:lnTo>
                <a:lnTo>
                  <a:pt x="304812" y="466090"/>
                </a:lnTo>
                <a:lnTo>
                  <a:pt x="303644" y="464820"/>
                </a:lnTo>
                <a:lnTo>
                  <a:pt x="301307" y="462280"/>
                </a:lnTo>
                <a:lnTo>
                  <a:pt x="299110" y="459740"/>
                </a:lnTo>
                <a:lnTo>
                  <a:pt x="299237" y="461010"/>
                </a:lnTo>
                <a:lnTo>
                  <a:pt x="299364" y="462280"/>
                </a:lnTo>
                <a:lnTo>
                  <a:pt x="292862" y="453390"/>
                </a:lnTo>
                <a:lnTo>
                  <a:pt x="285127" y="447040"/>
                </a:lnTo>
                <a:lnTo>
                  <a:pt x="276631" y="440690"/>
                </a:lnTo>
                <a:lnTo>
                  <a:pt x="274434" y="439420"/>
                </a:lnTo>
                <a:lnTo>
                  <a:pt x="267855" y="435610"/>
                </a:lnTo>
                <a:lnTo>
                  <a:pt x="259219" y="433070"/>
                </a:lnTo>
                <a:lnTo>
                  <a:pt x="251053" y="430530"/>
                </a:lnTo>
                <a:lnTo>
                  <a:pt x="243649" y="427990"/>
                </a:lnTo>
                <a:lnTo>
                  <a:pt x="237236" y="426720"/>
                </a:lnTo>
                <a:lnTo>
                  <a:pt x="220052" y="426720"/>
                </a:lnTo>
                <a:lnTo>
                  <a:pt x="203835" y="430530"/>
                </a:lnTo>
                <a:lnTo>
                  <a:pt x="165417" y="449580"/>
                </a:lnTo>
                <a:lnTo>
                  <a:pt x="139661" y="483870"/>
                </a:lnTo>
                <a:lnTo>
                  <a:pt x="135928" y="488950"/>
                </a:lnTo>
                <a:lnTo>
                  <a:pt x="135204" y="487832"/>
                </a:lnTo>
                <a:lnTo>
                  <a:pt x="131673" y="494030"/>
                </a:lnTo>
                <a:lnTo>
                  <a:pt x="128003" y="499110"/>
                </a:lnTo>
                <a:lnTo>
                  <a:pt x="125971" y="501650"/>
                </a:lnTo>
                <a:lnTo>
                  <a:pt x="124968" y="501650"/>
                </a:lnTo>
                <a:lnTo>
                  <a:pt x="123926" y="502920"/>
                </a:lnTo>
                <a:lnTo>
                  <a:pt x="122313" y="504190"/>
                </a:lnTo>
                <a:lnTo>
                  <a:pt x="118948" y="504190"/>
                </a:lnTo>
                <a:lnTo>
                  <a:pt x="114973" y="502920"/>
                </a:lnTo>
                <a:lnTo>
                  <a:pt x="111696" y="501650"/>
                </a:lnTo>
                <a:lnTo>
                  <a:pt x="108394" y="500443"/>
                </a:lnTo>
                <a:lnTo>
                  <a:pt x="104597" y="499110"/>
                </a:lnTo>
                <a:lnTo>
                  <a:pt x="100965" y="496570"/>
                </a:lnTo>
                <a:lnTo>
                  <a:pt x="93726" y="492760"/>
                </a:lnTo>
                <a:lnTo>
                  <a:pt x="105803" y="497840"/>
                </a:lnTo>
                <a:lnTo>
                  <a:pt x="108750" y="499110"/>
                </a:lnTo>
                <a:lnTo>
                  <a:pt x="104965" y="496570"/>
                </a:lnTo>
                <a:lnTo>
                  <a:pt x="101066" y="495300"/>
                </a:lnTo>
                <a:lnTo>
                  <a:pt x="97828" y="492760"/>
                </a:lnTo>
                <a:lnTo>
                  <a:pt x="96507" y="492760"/>
                </a:lnTo>
                <a:lnTo>
                  <a:pt x="96443" y="491490"/>
                </a:lnTo>
                <a:lnTo>
                  <a:pt x="95288" y="487832"/>
                </a:lnTo>
                <a:lnTo>
                  <a:pt x="95237" y="487680"/>
                </a:lnTo>
                <a:lnTo>
                  <a:pt x="94830" y="486410"/>
                </a:lnTo>
                <a:lnTo>
                  <a:pt x="90614" y="471703"/>
                </a:lnTo>
                <a:lnTo>
                  <a:pt x="90614" y="501650"/>
                </a:lnTo>
                <a:lnTo>
                  <a:pt x="89903" y="500443"/>
                </a:lnTo>
                <a:lnTo>
                  <a:pt x="90614" y="501650"/>
                </a:lnTo>
                <a:lnTo>
                  <a:pt x="90614" y="471703"/>
                </a:lnTo>
                <a:lnTo>
                  <a:pt x="85915" y="455307"/>
                </a:lnTo>
                <a:lnTo>
                  <a:pt x="85915" y="499960"/>
                </a:lnTo>
                <a:lnTo>
                  <a:pt x="85458" y="499110"/>
                </a:lnTo>
                <a:lnTo>
                  <a:pt x="84912" y="496570"/>
                </a:lnTo>
                <a:lnTo>
                  <a:pt x="85915" y="499960"/>
                </a:lnTo>
                <a:lnTo>
                  <a:pt x="85915" y="455307"/>
                </a:lnTo>
                <a:lnTo>
                  <a:pt x="84277" y="449580"/>
                </a:lnTo>
                <a:lnTo>
                  <a:pt x="80784" y="438150"/>
                </a:lnTo>
                <a:lnTo>
                  <a:pt x="77177" y="426720"/>
                </a:lnTo>
                <a:lnTo>
                  <a:pt x="74663" y="419100"/>
                </a:lnTo>
                <a:lnTo>
                  <a:pt x="73406" y="415290"/>
                </a:lnTo>
                <a:lnTo>
                  <a:pt x="73698" y="415290"/>
                </a:lnTo>
                <a:lnTo>
                  <a:pt x="74993" y="417931"/>
                </a:lnTo>
                <a:lnTo>
                  <a:pt x="74231" y="415290"/>
                </a:lnTo>
                <a:lnTo>
                  <a:pt x="73977" y="414020"/>
                </a:lnTo>
                <a:lnTo>
                  <a:pt x="72745" y="407898"/>
                </a:lnTo>
                <a:lnTo>
                  <a:pt x="72631" y="407327"/>
                </a:lnTo>
                <a:lnTo>
                  <a:pt x="72542" y="406857"/>
                </a:lnTo>
                <a:lnTo>
                  <a:pt x="72466" y="406501"/>
                </a:lnTo>
                <a:lnTo>
                  <a:pt x="72059" y="406857"/>
                </a:lnTo>
                <a:lnTo>
                  <a:pt x="71653" y="407327"/>
                </a:lnTo>
                <a:lnTo>
                  <a:pt x="71374" y="407758"/>
                </a:lnTo>
                <a:lnTo>
                  <a:pt x="73380" y="414020"/>
                </a:lnTo>
                <a:lnTo>
                  <a:pt x="72034" y="414020"/>
                </a:lnTo>
                <a:lnTo>
                  <a:pt x="68186" y="406501"/>
                </a:lnTo>
                <a:lnTo>
                  <a:pt x="63817" y="394982"/>
                </a:lnTo>
                <a:lnTo>
                  <a:pt x="61239" y="389890"/>
                </a:lnTo>
                <a:lnTo>
                  <a:pt x="62992" y="389890"/>
                </a:lnTo>
                <a:lnTo>
                  <a:pt x="59613" y="372110"/>
                </a:lnTo>
                <a:lnTo>
                  <a:pt x="62890" y="374650"/>
                </a:lnTo>
                <a:lnTo>
                  <a:pt x="61963" y="372110"/>
                </a:lnTo>
                <a:lnTo>
                  <a:pt x="61506" y="370840"/>
                </a:lnTo>
                <a:lnTo>
                  <a:pt x="59969" y="367030"/>
                </a:lnTo>
                <a:lnTo>
                  <a:pt x="59448" y="365760"/>
                </a:lnTo>
                <a:lnTo>
                  <a:pt x="58839" y="367030"/>
                </a:lnTo>
                <a:lnTo>
                  <a:pt x="57404" y="360680"/>
                </a:lnTo>
                <a:lnTo>
                  <a:pt x="57378" y="359410"/>
                </a:lnTo>
                <a:lnTo>
                  <a:pt x="60096" y="364490"/>
                </a:lnTo>
                <a:lnTo>
                  <a:pt x="58331" y="359410"/>
                </a:lnTo>
                <a:lnTo>
                  <a:pt x="56134" y="353060"/>
                </a:lnTo>
                <a:lnTo>
                  <a:pt x="53746" y="347980"/>
                </a:lnTo>
                <a:lnTo>
                  <a:pt x="51612" y="341630"/>
                </a:lnTo>
                <a:lnTo>
                  <a:pt x="48399" y="331470"/>
                </a:lnTo>
                <a:lnTo>
                  <a:pt x="49174" y="331470"/>
                </a:lnTo>
                <a:lnTo>
                  <a:pt x="49085" y="331203"/>
                </a:lnTo>
                <a:lnTo>
                  <a:pt x="48171" y="328930"/>
                </a:lnTo>
                <a:lnTo>
                  <a:pt x="45605" y="322580"/>
                </a:lnTo>
                <a:lnTo>
                  <a:pt x="42506" y="312420"/>
                </a:lnTo>
                <a:lnTo>
                  <a:pt x="39370" y="300990"/>
                </a:lnTo>
                <a:lnTo>
                  <a:pt x="40043" y="302260"/>
                </a:lnTo>
                <a:lnTo>
                  <a:pt x="40005" y="300990"/>
                </a:lnTo>
                <a:lnTo>
                  <a:pt x="39992" y="300621"/>
                </a:lnTo>
                <a:lnTo>
                  <a:pt x="32512" y="278130"/>
                </a:lnTo>
                <a:lnTo>
                  <a:pt x="28689" y="266700"/>
                </a:lnTo>
                <a:lnTo>
                  <a:pt x="22428" y="247650"/>
                </a:lnTo>
                <a:lnTo>
                  <a:pt x="16433" y="226060"/>
                </a:lnTo>
                <a:lnTo>
                  <a:pt x="19126" y="229870"/>
                </a:lnTo>
                <a:lnTo>
                  <a:pt x="18592" y="227330"/>
                </a:lnTo>
                <a:lnTo>
                  <a:pt x="18300" y="226060"/>
                </a:lnTo>
                <a:lnTo>
                  <a:pt x="17157" y="220980"/>
                </a:lnTo>
                <a:lnTo>
                  <a:pt x="16471" y="218440"/>
                </a:lnTo>
                <a:lnTo>
                  <a:pt x="16243" y="217170"/>
                </a:lnTo>
                <a:lnTo>
                  <a:pt x="16192" y="215900"/>
                </a:lnTo>
                <a:lnTo>
                  <a:pt x="17005" y="215900"/>
                </a:lnTo>
                <a:lnTo>
                  <a:pt x="16078" y="213360"/>
                </a:lnTo>
                <a:lnTo>
                  <a:pt x="17348" y="213360"/>
                </a:lnTo>
                <a:lnTo>
                  <a:pt x="18211" y="212090"/>
                </a:lnTo>
                <a:lnTo>
                  <a:pt x="16141" y="212090"/>
                </a:lnTo>
                <a:lnTo>
                  <a:pt x="18973" y="210820"/>
                </a:lnTo>
                <a:lnTo>
                  <a:pt x="23837" y="209550"/>
                </a:lnTo>
                <a:lnTo>
                  <a:pt x="40487" y="203200"/>
                </a:lnTo>
                <a:lnTo>
                  <a:pt x="46824" y="201930"/>
                </a:lnTo>
                <a:lnTo>
                  <a:pt x="53263" y="199390"/>
                </a:lnTo>
                <a:lnTo>
                  <a:pt x="42608" y="204470"/>
                </a:lnTo>
                <a:lnTo>
                  <a:pt x="70040" y="195580"/>
                </a:lnTo>
                <a:lnTo>
                  <a:pt x="54178" y="199390"/>
                </a:lnTo>
                <a:lnTo>
                  <a:pt x="60236" y="196850"/>
                </a:lnTo>
                <a:lnTo>
                  <a:pt x="60871" y="195580"/>
                </a:lnTo>
                <a:lnTo>
                  <a:pt x="62496" y="194310"/>
                </a:lnTo>
                <a:lnTo>
                  <a:pt x="37211" y="194310"/>
                </a:lnTo>
                <a:lnTo>
                  <a:pt x="35801" y="194310"/>
                </a:lnTo>
                <a:lnTo>
                  <a:pt x="29603" y="195580"/>
                </a:lnTo>
                <a:lnTo>
                  <a:pt x="23698" y="198120"/>
                </a:lnTo>
                <a:lnTo>
                  <a:pt x="0" y="204470"/>
                </a:lnTo>
                <a:lnTo>
                  <a:pt x="3162" y="215900"/>
                </a:lnTo>
                <a:lnTo>
                  <a:pt x="5740" y="226060"/>
                </a:lnTo>
                <a:lnTo>
                  <a:pt x="5219" y="222250"/>
                </a:lnTo>
                <a:lnTo>
                  <a:pt x="5245" y="218440"/>
                </a:lnTo>
                <a:lnTo>
                  <a:pt x="6159" y="222250"/>
                </a:lnTo>
                <a:lnTo>
                  <a:pt x="10363" y="237490"/>
                </a:lnTo>
                <a:lnTo>
                  <a:pt x="12484" y="242570"/>
                </a:lnTo>
                <a:lnTo>
                  <a:pt x="14325" y="246380"/>
                </a:lnTo>
                <a:lnTo>
                  <a:pt x="17665" y="255270"/>
                </a:lnTo>
                <a:lnTo>
                  <a:pt x="17767" y="256540"/>
                </a:lnTo>
                <a:lnTo>
                  <a:pt x="17856" y="257644"/>
                </a:lnTo>
                <a:lnTo>
                  <a:pt x="17970" y="259080"/>
                </a:lnTo>
                <a:lnTo>
                  <a:pt x="18084" y="260350"/>
                </a:lnTo>
                <a:lnTo>
                  <a:pt x="17373" y="260350"/>
                </a:lnTo>
                <a:lnTo>
                  <a:pt x="17462" y="261620"/>
                </a:lnTo>
                <a:lnTo>
                  <a:pt x="17551" y="262890"/>
                </a:lnTo>
                <a:lnTo>
                  <a:pt x="20599" y="273050"/>
                </a:lnTo>
                <a:lnTo>
                  <a:pt x="21577" y="278130"/>
                </a:lnTo>
                <a:lnTo>
                  <a:pt x="20802" y="278130"/>
                </a:lnTo>
                <a:lnTo>
                  <a:pt x="19100" y="275590"/>
                </a:lnTo>
                <a:lnTo>
                  <a:pt x="18199" y="273050"/>
                </a:lnTo>
                <a:lnTo>
                  <a:pt x="18503" y="274320"/>
                </a:lnTo>
                <a:lnTo>
                  <a:pt x="21678" y="284480"/>
                </a:lnTo>
                <a:lnTo>
                  <a:pt x="24815" y="297180"/>
                </a:lnTo>
                <a:lnTo>
                  <a:pt x="27190" y="308610"/>
                </a:lnTo>
                <a:lnTo>
                  <a:pt x="29286" y="317500"/>
                </a:lnTo>
                <a:lnTo>
                  <a:pt x="28270" y="314540"/>
                </a:lnTo>
                <a:lnTo>
                  <a:pt x="28295" y="314960"/>
                </a:lnTo>
                <a:lnTo>
                  <a:pt x="30683" y="322580"/>
                </a:lnTo>
                <a:lnTo>
                  <a:pt x="30581" y="317500"/>
                </a:lnTo>
                <a:lnTo>
                  <a:pt x="33388" y="327660"/>
                </a:lnTo>
                <a:lnTo>
                  <a:pt x="32727" y="327660"/>
                </a:lnTo>
                <a:lnTo>
                  <a:pt x="34137" y="330200"/>
                </a:lnTo>
                <a:lnTo>
                  <a:pt x="34937" y="328930"/>
                </a:lnTo>
                <a:lnTo>
                  <a:pt x="36131" y="328930"/>
                </a:lnTo>
                <a:lnTo>
                  <a:pt x="38696" y="334010"/>
                </a:lnTo>
                <a:lnTo>
                  <a:pt x="40487" y="341630"/>
                </a:lnTo>
                <a:lnTo>
                  <a:pt x="42900" y="349250"/>
                </a:lnTo>
                <a:lnTo>
                  <a:pt x="44805" y="356870"/>
                </a:lnTo>
                <a:lnTo>
                  <a:pt x="44907" y="358241"/>
                </a:lnTo>
                <a:lnTo>
                  <a:pt x="44983" y="359410"/>
                </a:lnTo>
                <a:lnTo>
                  <a:pt x="45072" y="360680"/>
                </a:lnTo>
                <a:lnTo>
                  <a:pt x="44704" y="359410"/>
                </a:lnTo>
                <a:lnTo>
                  <a:pt x="42113" y="350520"/>
                </a:lnTo>
                <a:lnTo>
                  <a:pt x="41300" y="350520"/>
                </a:lnTo>
                <a:lnTo>
                  <a:pt x="40703" y="351472"/>
                </a:lnTo>
                <a:lnTo>
                  <a:pt x="40474" y="351802"/>
                </a:lnTo>
                <a:lnTo>
                  <a:pt x="41516" y="356870"/>
                </a:lnTo>
                <a:lnTo>
                  <a:pt x="41770" y="358241"/>
                </a:lnTo>
                <a:lnTo>
                  <a:pt x="41795" y="359410"/>
                </a:lnTo>
                <a:lnTo>
                  <a:pt x="41160" y="358241"/>
                </a:lnTo>
                <a:lnTo>
                  <a:pt x="43561" y="368300"/>
                </a:lnTo>
                <a:lnTo>
                  <a:pt x="45923" y="373380"/>
                </a:lnTo>
                <a:lnTo>
                  <a:pt x="48653" y="378460"/>
                </a:lnTo>
                <a:lnTo>
                  <a:pt x="52793" y="389890"/>
                </a:lnTo>
                <a:lnTo>
                  <a:pt x="50787" y="387350"/>
                </a:lnTo>
                <a:lnTo>
                  <a:pt x="51549" y="391947"/>
                </a:lnTo>
                <a:lnTo>
                  <a:pt x="54190" y="394982"/>
                </a:lnTo>
                <a:lnTo>
                  <a:pt x="57619" y="403860"/>
                </a:lnTo>
                <a:lnTo>
                  <a:pt x="60020" y="414020"/>
                </a:lnTo>
                <a:lnTo>
                  <a:pt x="61988" y="419100"/>
                </a:lnTo>
                <a:lnTo>
                  <a:pt x="63703" y="424180"/>
                </a:lnTo>
                <a:lnTo>
                  <a:pt x="65341" y="429260"/>
                </a:lnTo>
                <a:lnTo>
                  <a:pt x="63093" y="419100"/>
                </a:lnTo>
                <a:lnTo>
                  <a:pt x="65125" y="422910"/>
                </a:lnTo>
                <a:lnTo>
                  <a:pt x="67119" y="430187"/>
                </a:lnTo>
                <a:lnTo>
                  <a:pt x="67208" y="430530"/>
                </a:lnTo>
                <a:lnTo>
                  <a:pt x="70675" y="440690"/>
                </a:lnTo>
                <a:lnTo>
                  <a:pt x="70205" y="441667"/>
                </a:lnTo>
                <a:lnTo>
                  <a:pt x="71247" y="444500"/>
                </a:lnTo>
                <a:lnTo>
                  <a:pt x="73647" y="455930"/>
                </a:lnTo>
                <a:lnTo>
                  <a:pt x="76174" y="467360"/>
                </a:lnTo>
                <a:lnTo>
                  <a:pt x="79857" y="478790"/>
                </a:lnTo>
                <a:lnTo>
                  <a:pt x="81330" y="487680"/>
                </a:lnTo>
                <a:lnTo>
                  <a:pt x="77952" y="481330"/>
                </a:lnTo>
                <a:lnTo>
                  <a:pt x="79387" y="487680"/>
                </a:lnTo>
                <a:lnTo>
                  <a:pt x="80251" y="490220"/>
                </a:lnTo>
                <a:lnTo>
                  <a:pt x="80962" y="491490"/>
                </a:lnTo>
                <a:lnTo>
                  <a:pt x="82588" y="497840"/>
                </a:lnTo>
                <a:lnTo>
                  <a:pt x="82765" y="497840"/>
                </a:lnTo>
                <a:lnTo>
                  <a:pt x="83337" y="499110"/>
                </a:lnTo>
                <a:lnTo>
                  <a:pt x="83515" y="499973"/>
                </a:lnTo>
                <a:lnTo>
                  <a:pt x="83642" y="500443"/>
                </a:lnTo>
                <a:lnTo>
                  <a:pt x="84416" y="501650"/>
                </a:lnTo>
                <a:lnTo>
                  <a:pt x="85725" y="502920"/>
                </a:lnTo>
                <a:lnTo>
                  <a:pt x="86880" y="504190"/>
                </a:lnTo>
                <a:lnTo>
                  <a:pt x="101866" y="513118"/>
                </a:lnTo>
                <a:lnTo>
                  <a:pt x="105143" y="515620"/>
                </a:lnTo>
                <a:lnTo>
                  <a:pt x="108966" y="516890"/>
                </a:lnTo>
                <a:lnTo>
                  <a:pt x="115303" y="518160"/>
                </a:lnTo>
                <a:lnTo>
                  <a:pt x="111823" y="516890"/>
                </a:lnTo>
                <a:lnTo>
                  <a:pt x="110286" y="515620"/>
                </a:lnTo>
                <a:lnTo>
                  <a:pt x="116116" y="515620"/>
                </a:lnTo>
                <a:lnTo>
                  <a:pt x="117373" y="516890"/>
                </a:lnTo>
                <a:lnTo>
                  <a:pt x="121450" y="516890"/>
                </a:lnTo>
                <a:lnTo>
                  <a:pt x="121793" y="516712"/>
                </a:lnTo>
                <a:lnTo>
                  <a:pt x="117589" y="515620"/>
                </a:lnTo>
                <a:lnTo>
                  <a:pt x="111569" y="514350"/>
                </a:lnTo>
                <a:lnTo>
                  <a:pt x="108724" y="513118"/>
                </a:lnTo>
                <a:lnTo>
                  <a:pt x="105905" y="513118"/>
                </a:lnTo>
                <a:lnTo>
                  <a:pt x="102997" y="511810"/>
                </a:lnTo>
                <a:lnTo>
                  <a:pt x="100253" y="510540"/>
                </a:lnTo>
                <a:lnTo>
                  <a:pt x="92570" y="506730"/>
                </a:lnTo>
                <a:lnTo>
                  <a:pt x="91033" y="505561"/>
                </a:lnTo>
                <a:lnTo>
                  <a:pt x="94881" y="506730"/>
                </a:lnTo>
                <a:lnTo>
                  <a:pt x="98425" y="509270"/>
                </a:lnTo>
                <a:lnTo>
                  <a:pt x="103809" y="510540"/>
                </a:lnTo>
                <a:lnTo>
                  <a:pt x="107429" y="511810"/>
                </a:lnTo>
                <a:lnTo>
                  <a:pt x="111366" y="513118"/>
                </a:lnTo>
                <a:lnTo>
                  <a:pt x="106083" y="510540"/>
                </a:lnTo>
                <a:lnTo>
                  <a:pt x="100926" y="509270"/>
                </a:lnTo>
                <a:lnTo>
                  <a:pt x="96342" y="506730"/>
                </a:lnTo>
                <a:lnTo>
                  <a:pt x="93294" y="505561"/>
                </a:lnTo>
                <a:lnTo>
                  <a:pt x="90982" y="504190"/>
                </a:lnTo>
                <a:lnTo>
                  <a:pt x="89573" y="502920"/>
                </a:lnTo>
                <a:lnTo>
                  <a:pt x="86855" y="501650"/>
                </a:lnTo>
                <a:lnTo>
                  <a:pt x="86182" y="500456"/>
                </a:lnTo>
                <a:lnTo>
                  <a:pt x="88912" y="501650"/>
                </a:lnTo>
                <a:lnTo>
                  <a:pt x="90322" y="502920"/>
                </a:lnTo>
                <a:lnTo>
                  <a:pt x="92075" y="502920"/>
                </a:lnTo>
                <a:lnTo>
                  <a:pt x="90970" y="501650"/>
                </a:lnTo>
                <a:lnTo>
                  <a:pt x="91554" y="501650"/>
                </a:lnTo>
                <a:lnTo>
                  <a:pt x="92354" y="502920"/>
                </a:lnTo>
                <a:lnTo>
                  <a:pt x="92075" y="502920"/>
                </a:lnTo>
                <a:lnTo>
                  <a:pt x="93294" y="504190"/>
                </a:lnTo>
                <a:lnTo>
                  <a:pt x="92443" y="502920"/>
                </a:lnTo>
                <a:lnTo>
                  <a:pt x="93078" y="502920"/>
                </a:lnTo>
                <a:lnTo>
                  <a:pt x="93814" y="504190"/>
                </a:lnTo>
                <a:lnTo>
                  <a:pt x="94564" y="504190"/>
                </a:lnTo>
                <a:lnTo>
                  <a:pt x="96189" y="505561"/>
                </a:lnTo>
                <a:lnTo>
                  <a:pt x="97828" y="505561"/>
                </a:lnTo>
                <a:lnTo>
                  <a:pt x="102463" y="508000"/>
                </a:lnTo>
                <a:lnTo>
                  <a:pt x="105854" y="509270"/>
                </a:lnTo>
                <a:lnTo>
                  <a:pt x="113144" y="511810"/>
                </a:lnTo>
                <a:lnTo>
                  <a:pt x="116776" y="513118"/>
                </a:lnTo>
                <a:lnTo>
                  <a:pt x="124942" y="513118"/>
                </a:lnTo>
                <a:lnTo>
                  <a:pt x="128219" y="510540"/>
                </a:lnTo>
                <a:lnTo>
                  <a:pt x="131838" y="508000"/>
                </a:lnTo>
                <a:lnTo>
                  <a:pt x="133426" y="506730"/>
                </a:lnTo>
                <a:lnTo>
                  <a:pt x="135813" y="510540"/>
                </a:lnTo>
                <a:lnTo>
                  <a:pt x="139153" y="506730"/>
                </a:lnTo>
                <a:lnTo>
                  <a:pt x="142494" y="502920"/>
                </a:lnTo>
                <a:lnTo>
                  <a:pt x="147688" y="495300"/>
                </a:lnTo>
                <a:lnTo>
                  <a:pt x="151371" y="488950"/>
                </a:lnTo>
                <a:lnTo>
                  <a:pt x="156464" y="480060"/>
                </a:lnTo>
                <a:lnTo>
                  <a:pt x="159397" y="476250"/>
                </a:lnTo>
                <a:lnTo>
                  <a:pt x="162483" y="471170"/>
                </a:lnTo>
                <a:lnTo>
                  <a:pt x="168402" y="463550"/>
                </a:lnTo>
                <a:lnTo>
                  <a:pt x="170561" y="461010"/>
                </a:lnTo>
                <a:lnTo>
                  <a:pt x="172986" y="459740"/>
                </a:lnTo>
                <a:lnTo>
                  <a:pt x="173913" y="458622"/>
                </a:lnTo>
                <a:lnTo>
                  <a:pt x="174040" y="458470"/>
                </a:lnTo>
                <a:lnTo>
                  <a:pt x="173939" y="458622"/>
                </a:lnTo>
                <a:lnTo>
                  <a:pt x="176898" y="457200"/>
                </a:lnTo>
                <a:lnTo>
                  <a:pt x="181838" y="454660"/>
                </a:lnTo>
                <a:lnTo>
                  <a:pt x="175818" y="457200"/>
                </a:lnTo>
                <a:lnTo>
                  <a:pt x="174459" y="457936"/>
                </a:lnTo>
                <a:lnTo>
                  <a:pt x="175018" y="457200"/>
                </a:lnTo>
                <a:lnTo>
                  <a:pt x="176784" y="455930"/>
                </a:lnTo>
                <a:lnTo>
                  <a:pt x="178600" y="454660"/>
                </a:lnTo>
                <a:lnTo>
                  <a:pt x="180848" y="453390"/>
                </a:lnTo>
                <a:lnTo>
                  <a:pt x="183261" y="452120"/>
                </a:lnTo>
                <a:lnTo>
                  <a:pt x="187998" y="449580"/>
                </a:lnTo>
                <a:lnTo>
                  <a:pt x="193789" y="447040"/>
                </a:lnTo>
                <a:lnTo>
                  <a:pt x="198234" y="445770"/>
                </a:lnTo>
                <a:lnTo>
                  <a:pt x="207835" y="445770"/>
                </a:lnTo>
                <a:lnTo>
                  <a:pt x="207505" y="444500"/>
                </a:lnTo>
                <a:lnTo>
                  <a:pt x="212636" y="443230"/>
                </a:lnTo>
                <a:lnTo>
                  <a:pt x="224015" y="440690"/>
                </a:lnTo>
                <a:lnTo>
                  <a:pt x="230111" y="440690"/>
                </a:lnTo>
                <a:lnTo>
                  <a:pt x="231521" y="439420"/>
                </a:lnTo>
                <a:lnTo>
                  <a:pt x="235966" y="439420"/>
                </a:lnTo>
                <a:lnTo>
                  <a:pt x="240157" y="441960"/>
                </a:lnTo>
                <a:lnTo>
                  <a:pt x="244335" y="443230"/>
                </a:lnTo>
                <a:lnTo>
                  <a:pt x="249910" y="444500"/>
                </a:lnTo>
                <a:lnTo>
                  <a:pt x="254444" y="445770"/>
                </a:lnTo>
                <a:lnTo>
                  <a:pt x="258127" y="447040"/>
                </a:lnTo>
                <a:lnTo>
                  <a:pt x="259994" y="447040"/>
                </a:lnTo>
                <a:lnTo>
                  <a:pt x="261759" y="448310"/>
                </a:lnTo>
                <a:lnTo>
                  <a:pt x="263461" y="448310"/>
                </a:lnTo>
                <a:lnTo>
                  <a:pt x="265125" y="449580"/>
                </a:lnTo>
                <a:lnTo>
                  <a:pt x="266636" y="449580"/>
                </a:lnTo>
                <a:lnTo>
                  <a:pt x="268211" y="450850"/>
                </a:lnTo>
                <a:lnTo>
                  <a:pt x="272999" y="452120"/>
                </a:lnTo>
                <a:lnTo>
                  <a:pt x="277774" y="455930"/>
                </a:lnTo>
                <a:lnTo>
                  <a:pt x="281305" y="457200"/>
                </a:lnTo>
                <a:lnTo>
                  <a:pt x="284645" y="461010"/>
                </a:lnTo>
                <a:lnTo>
                  <a:pt x="288823" y="464820"/>
                </a:lnTo>
                <a:lnTo>
                  <a:pt x="286194" y="463550"/>
                </a:lnTo>
                <a:lnTo>
                  <a:pt x="285483" y="464820"/>
                </a:lnTo>
                <a:lnTo>
                  <a:pt x="283679" y="463550"/>
                </a:lnTo>
                <a:lnTo>
                  <a:pt x="277774" y="459740"/>
                </a:lnTo>
                <a:lnTo>
                  <a:pt x="283552" y="464820"/>
                </a:lnTo>
                <a:lnTo>
                  <a:pt x="287985" y="469900"/>
                </a:lnTo>
                <a:lnTo>
                  <a:pt x="288658" y="468630"/>
                </a:lnTo>
                <a:lnTo>
                  <a:pt x="289763" y="471170"/>
                </a:lnTo>
                <a:lnTo>
                  <a:pt x="293674" y="474980"/>
                </a:lnTo>
                <a:lnTo>
                  <a:pt x="297027" y="480060"/>
                </a:lnTo>
                <a:lnTo>
                  <a:pt x="299669" y="482600"/>
                </a:lnTo>
                <a:lnTo>
                  <a:pt x="301815" y="486410"/>
                </a:lnTo>
                <a:lnTo>
                  <a:pt x="304304" y="491490"/>
                </a:lnTo>
                <a:lnTo>
                  <a:pt x="303403" y="490194"/>
                </a:lnTo>
                <a:lnTo>
                  <a:pt x="304673" y="492645"/>
                </a:lnTo>
                <a:lnTo>
                  <a:pt x="306476" y="495300"/>
                </a:lnTo>
                <a:lnTo>
                  <a:pt x="308571" y="496570"/>
                </a:lnTo>
                <a:lnTo>
                  <a:pt x="311492" y="504190"/>
                </a:lnTo>
                <a:lnTo>
                  <a:pt x="311645" y="505561"/>
                </a:lnTo>
                <a:lnTo>
                  <a:pt x="312483" y="508000"/>
                </a:lnTo>
                <a:lnTo>
                  <a:pt x="313588" y="510540"/>
                </a:lnTo>
                <a:lnTo>
                  <a:pt x="314655" y="511810"/>
                </a:lnTo>
                <a:lnTo>
                  <a:pt x="315442" y="513118"/>
                </a:lnTo>
                <a:lnTo>
                  <a:pt x="315366" y="511810"/>
                </a:lnTo>
                <a:lnTo>
                  <a:pt x="316369" y="519430"/>
                </a:lnTo>
                <a:lnTo>
                  <a:pt x="317639" y="530860"/>
                </a:lnTo>
                <a:lnTo>
                  <a:pt x="317703" y="532130"/>
                </a:lnTo>
                <a:lnTo>
                  <a:pt x="317830" y="534670"/>
                </a:lnTo>
                <a:lnTo>
                  <a:pt x="317957" y="537210"/>
                </a:lnTo>
                <a:lnTo>
                  <a:pt x="318084" y="539750"/>
                </a:lnTo>
                <a:lnTo>
                  <a:pt x="318135" y="541020"/>
                </a:lnTo>
                <a:lnTo>
                  <a:pt x="318262" y="543560"/>
                </a:lnTo>
                <a:lnTo>
                  <a:pt x="317779" y="552450"/>
                </a:lnTo>
                <a:lnTo>
                  <a:pt x="317715" y="553720"/>
                </a:lnTo>
                <a:lnTo>
                  <a:pt x="302234" y="595630"/>
                </a:lnTo>
                <a:lnTo>
                  <a:pt x="289407" y="609600"/>
                </a:lnTo>
                <a:lnTo>
                  <a:pt x="284162" y="614680"/>
                </a:lnTo>
                <a:lnTo>
                  <a:pt x="280301" y="617220"/>
                </a:lnTo>
                <a:lnTo>
                  <a:pt x="276771" y="619760"/>
                </a:lnTo>
                <a:lnTo>
                  <a:pt x="272694" y="621030"/>
                </a:lnTo>
                <a:lnTo>
                  <a:pt x="265010" y="624840"/>
                </a:lnTo>
                <a:lnTo>
                  <a:pt x="263347" y="625398"/>
                </a:lnTo>
                <a:lnTo>
                  <a:pt x="291426" y="625398"/>
                </a:lnTo>
                <a:lnTo>
                  <a:pt x="293344" y="623570"/>
                </a:lnTo>
                <a:lnTo>
                  <a:pt x="294728" y="622300"/>
                </a:lnTo>
                <a:lnTo>
                  <a:pt x="293001" y="623570"/>
                </a:lnTo>
                <a:lnTo>
                  <a:pt x="297154" y="619760"/>
                </a:lnTo>
                <a:lnTo>
                  <a:pt x="301599" y="617220"/>
                </a:lnTo>
                <a:lnTo>
                  <a:pt x="304812" y="612140"/>
                </a:lnTo>
                <a:lnTo>
                  <a:pt x="306527" y="610870"/>
                </a:lnTo>
                <a:lnTo>
                  <a:pt x="308241" y="608330"/>
                </a:lnTo>
                <a:lnTo>
                  <a:pt x="309816" y="607060"/>
                </a:lnTo>
                <a:lnTo>
                  <a:pt x="313880" y="600710"/>
                </a:lnTo>
                <a:lnTo>
                  <a:pt x="316788" y="596900"/>
                </a:lnTo>
                <a:lnTo>
                  <a:pt x="318350" y="591820"/>
                </a:lnTo>
                <a:lnTo>
                  <a:pt x="320560" y="588010"/>
                </a:lnTo>
                <a:lnTo>
                  <a:pt x="322351" y="584200"/>
                </a:lnTo>
                <a:lnTo>
                  <a:pt x="323875" y="580390"/>
                </a:lnTo>
                <a:lnTo>
                  <a:pt x="325158" y="577354"/>
                </a:lnTo>
                <a:lnTo>
                  <a:pt x="325183" y="577786"/>
                </a:lnTo>
                <a:lnTo>
                  <a:pt x="326898" y="573341"/>
                </a:lnTo>
                <a:lnTo>
                  <a:pt x="329425" y="564121"/>
                </a:lnTo>
                <a:close/>
              </a:path>
              <a:path w="1055370" h="935989">
                <a:moveTo>
                  <a:pt x="388315" y="309359"/>
                </a:moveTo>
                <a:lnTo>
                  <a:pt x="388124" y="309067"/>
                </a:lnTo>
                <a:lnTo>
                  <a:pt x="387680" y="308775"/>
                </a:lnTo>
                <a:lnTo>
                  <a:pt x="387184" y="308584"/>
                </a:lnTo>
                <a:lnTo>
                  <a:pt x="387159" y="308825"/>
                </a:lnTo>
                <a:lnTo>
                  <a:pt x="387604" y="309092"/>
                </a:lnTo>
                <a:lnTo>
                  <a:pt x="388315" y="309359"/>
                </a:lnTo>
                <a:close/>
              </a:path>
              <a:path w="1055370" h="935989">
                <a:moveTo>
                  <a:pt x="414159" y="313690"/>
                </a:moveTo>
                <a:lnTo>
                  <a:pt x="413524" y="313537"/>
                </a:lnTo>
                <a:lnTo>
                  <a:pt x="412534" y="313944"/>
                </a:lnTo>
                <a:lnTo>
                  <a:pt x="414159" y="313690"/>
                </a:lnTo>
                <a:close/>
              </a:path>
              <a:path w="1055370" h="935989">
                <a:moveTo>
                  <a:pt x="419074" y="311150"/>
                </a:moveTo>
                <a:lnTo>
                  <a:pt x="409168" y="312420"/>
                </a:lnTo>
                <a:lnTo>
                  <a:pt x="413524" y="313537"/>
                </a:lnTo>
                <a:lnTo>
                  <a:pt x="416166" y="312420"/>
                </a:lnTo>
                <a:lnTo>
                  <a:pt x="419074" y="311150"/>
                </a:lnTo>
                <a:close/>
              </a:path>
              <a:path w="1055370" h="935989">
                <a:moveTo>
                  <a:pt x="421093" y="312420"/>
                </a:moveTo>
                <a:lnTo>
                  <a:pt x="415213" y="313690"/>
                </a:lnTo>
                <a:lnTo>
                  <a:pt x="415874" y="314540"/>
                </a:lnTo>
                <a:lnTo>
                  <a:pt x="419201" y="313690"/>
                </a:lnTo>
                <a:lnTo>
                  <a:pt x="421093" y="312420"/>
                </a:lnTo>
                <a:close/>
              </a:path>
              <a:path w="1055370" h="935989">
                <a:moveTo>
                  <a:pt x="431342" y="101828"/>
                </a:moveTo>
                <a:lnTo>
                  <a:pt x="429577" y="102870"/>
                </a:lnTo>
                <a:lnTo>
                  <a:pt x="430263" y="104140"/>
                </a:lnTo>
                <a:lnTo>
                  <a:pt x="431342" y="101828"/>
                </a:lnTo>
                <a:close/>
              </a:path>
              <a:path w="1055370" h="935989">
                <a:moveTo>
                  <a:pt x="432777" y="99301"/>
                </a:moveTo>
                <a:lnTo>
                  <a:pt x="432028" y="100330"/>
                </a:lnTo>
                <a:lnTo>
                  <a:pt x="431444" y="101600"/>
                </a:lnTo>
                <a:lnTo>
                  <a:pt x="431342" y="101828"/>
                </a:lnTo>
                <a:lnTo>
                  <a:pt x="431723" y="101600"/>
                </a:lnTo>
                <a:lnTo>
                  <a:pt x="432777" y="99301"/>
                </a:lnTo>
                <a:close/>
              </a:path>
              <a:path w="1055370" h="935989">
                <a:moveTo>
                  <a:pt x="441198" y="80835"/>
                </a:moveTo>
                <a:lnTo>
                  <a:pt x="440613" y="80835"/>
                </a:lnTo>
                <a:lnTo>
                  <a:pt x="440334" y="81254"/>
                </a:lnTo>
                <a:lnTo>
                  <a:pt x="440245" y="81407"/>
                </a:lnTo>
                <a:lnTo>
                  <a:pt x="441198" y="80835"/>
                </a:lnTo>
                <a:close/>
              </a:path>
              <a:path w="1055370" h="935989">
                <a:moveTo>
                  <a:pt x="442925" y="94005"/>
                </a:moveTo>
                <a:lnTo>
                  <a:pt x="442709" y="92710"/>
                </a:lnTo>
                <a:lnTo>
                  <a:pt x="441312" y="95719"/>
                </a:lnTo>
                <a:lnTo>
                  <a:pt x="441782" y="95250"/>
                </a:lnTo>
                <a:lnTo>
                  <a:pt x="442925" y="94005"/>
                </a:lnTo>
                <a:close/>
              </a:path>
              <a:path w="1055370" h="935989">
                <a:moveTo>
                  <a:pt x="445274" y="91440"/>
                </a:moveTo>
                <a:lnTo>
                  <a:pt x="442925" y="94005"/>
                </a:lnTo>
                <a:lnTo>
                  <a:pt x="443128" y="95250"/>
                </a:lnTo>
                <a:lnTo>
                  <a:pt x="445274" y="91440"/>
                </a:lnTo>
                <a:close/>
              </a:path>
              <a:path w="1055370" h="935989">
                <a:moveTo>
                  <a:pt x="453796" y="131406"/>
                </a:moveTo>
                <a:lnTo>
                  <a:pt x="452932" y="131229"/>
                </a:lnTo>
                <a:lnTo>
                  <a:pt x="452602" y="131305"/>
                </a:lnTo>
                <a:lnTo>
                  <a:pt x="452297" y="131381"/>
                </a:lnTo>
                <a:lnTo>
                  <a:pt x="453796" y="131406"/>
                </a:lnTo>
                <a:close/>
              </a:path>
              <a:path w="1055370" h="935989">
                <a:moveTo>
                  <a:pt x="460222" y="73634"/>
                </a:moveTo>
                <a:lnTo>
                  <a:pt x="444728" y="76835"/>
                </a:lnTo>
                <a:lnTo>
                  <a:pt x="447992" y="76835"/>
                </a:lnTo>
                <a:lnTo>
                  <a:pt x="449757" y="76835"/>
                </a:lnTo>
                <a:lnTo>
                  <a:pt x="450100" y="76835"/>
                </a:lnTo>
                <a:lnTo>
                  <a:pt x="450799" y="77012"/>
                </a:lnTo>
                <a:lnTo>
                  <a:pt x="448945" y="77978"/>
                </a:lnTo>
                <a:lnTo>
                  <a:pt x="447497" y="78536"/>
                </a:lnTo>
                <a:lnTo>
                  <a:pt x="444830" y="79400"/>
                </a:lnTo>
                <a:lnTo>
                  <a:pt x="443445" y="79768"/>
                </a:lnTo>
                <a:lnTo>
                  <a:pt x="441909" y="80403"/>
                </a:lnTo>
                <a:lnTo>
                  <a:pt x="441731" y="80518"/>
                </a:lnTo>
                <a:lnTo>
                  <a:pt x="442925" y="80162"/>
                </a:lnTo>
                <a:lnTo>
                  <a:pt x="445376" y="79400"/>
                </a:lnTo>
                <a:lnTo>
                  <a:pt x="447154" y="79006"/>
                </a:lnTo>
                <a:lnTo>
                  <a:pt x="448894" y="78536"/>
                </a:lnTo>
                <a:lnTo>
                  <a:pt x="459663" y="75730"/>
                </a:lnTo>
                <a:lnTo>
                  <a:pt x="450545" y="76593"/>
                </a:lnTo>
                <a:lnTo>
                  <a:pt x="460222" y="73634"/>
                </a:lnTo>
                <a:close/>
              </a:path>
              <a:path w="1055370" h="935989">
                <a:moveTo>
                  <a:pt x="462330" y="148640"/>
                </a:moveTo>
                <a:lnTo>
                  <a:pt x="455282" y="143281"/>
                </a:lnTo>
                <a:lnTo>
                  <a:pt x="445033" y="137121"/>
                </a:lnTo>
                <a:lnTo>
                  <a:pt x="454850" y="144246"/>
                </a:lnTo>
                <a:lnTo>
                  <a:pt x="454088" y="144233"/>
                </a:lnTo>
                <a:lnTo>
                  <a:pt x="462330" y="148640"/>
                </a:lnTo>
                <a:close/>
              </a:path>
              <a:path w="1055370" h="935989">
                <a:moveTo>
                  <a:pt x="478396" y="271526"/>
                </a:moveTo>
                <a:lnTo>
                  <a:pt x="475322" y="276644"/>
                </a:lnTo>
                <a:lnTo>
                  <a:pt x="477380" y="274142"/>
                </a:lnTo>
                <a:lnTo>
                  <a:pt x="477799" y="273253"/>
                </a:lnTo>
                <a:lnTo>
                  <a:pt x="478129" y="272376"/>
                </a:lnTo>
                <a:lnTo>
                  <a:pt x="478396" y="271526"/>
                </a:lnTo>
                <a:close/>
              </a:path>
              <a:path w="1055370" h="935989">
                <a:moveTo>
                  <a:pt x="491934" y="163830"/>
                </a:moveTo>
                <a:lnTo>
                  <a:pt x="491223" y="162560"/>
                </a:lnTo>
                <a:lnTo>
                  <a:pt x="489673" y="160020"/>
                </a:lnTo>
                <a:lnTo>
                  <a:pt x="490740" y="162560"/>
                </a:lnTo>
                <a:lnTo>
                  <a:pt x="491934" y="163830"/>
                </a:lnTo>
                <a:close/>
              </a:path>
              <a:path w="1055370" h="935989">
                <a:moveTo>
                  <a:pt x="495084" y="264160"/>
                </a:moveTo>
                <a:lnTo>
                  <a:pt x="494919" y="264198"/>
                </a:lnTo>
                <a:lnTo>
                  <a:pt x="494182" y="265125"/>
                </a:lnTo>
                <a:lnTo>
                  <a:pt x="493293" y="266255"/>
                </a:lnTo>
                <a:lnTo>
                  <a:pt x="493649" y="266001"/>
                </a:lnTo>
                <a:lnTo>
                  <a:pt x="494182" y="265417"/>
                </a:lnTo>
                <a:lnTo>
                  <a:pt x="495084" y="264160"/>
                </a:lnTo>
                <a:close/>
              </a:path>
              <a:path w="1055370" h="935989">
                <a:moveTo>
                  <a:pt x="505675" y="224790"/>
                </a:moveTo>
                <a:lnTo>
                  <a:pt x="505574" y="222250"/>
                </a:lnTo>
                <a:lnTo>
                  <a:pt x="505472" y="219710"/>
                </a:lnTo>
                <a:lnTo>
                  <a:pt x="505358" y="217170"/>
                </a:lnTo>
                <a:lnTo>
                  <a:pt x="505256" y="214630"/>
                </a:lnTo>
                <a:lnTo>
                  <a:pt x="504990" y="213360"/>
                </a:lnTo>
                <a:lnTo>
                  <a:pt x="503364" y="205740"/>
                </a:lnTo>
                <a:lnTo>
                  <a:pt x="499618" y="190500"/>
                </a:lnTo>
                <a:lnTo>
                  <a:pt x="496417" y="190500"/>
                </a:lnTo>
                <a:lnTo>
                  <a:pt x="496214" y="190500"/>
                </a:lnTo>
                <a:lnTo>
                  <a:pt x="498716" y="198120"/>
                </a:lnTo>
                <a:lnTo>
                  <a:pt x="499567" y="209550"/>
                </a:lnTo>
                <a:lnTo>
                  <a:pt x="499503" y="220980"/>
                </a:lnTo>
                <a:lnTo>
                  <a:pt x="499160" y="224790"/>
                </a:lnTo>
                <a:lnTo>
                  <a:pt x="499046" y="226060"/>
                </a:lnTo>
                <a:lnTo>
                  <a:pt x="498932" y="227330"/>
                </a:lnTo>
                <a:lnTo>
                  <a:pt x="497357" y="236220"/>
                </a:lnTo>
                <a:lnTo>
                  <a:pt x="495223" y="242570"/>
                </a:lnTo>
                <a:lnTo>
                  <a:pt x="494982" y="242570"/>
                </a:lnTo>
                <a:lnTo>
                  <a:pt x="495731" y="245110"/>
                </a:lnTo>
                <a:lnTo>
                  <a:pt x="494588" y="250190"/>
                </a:lnTo>
                <a:lnTo>
                  <a:pt x="491896" y="256540"/>
                </a:lnTo>
                <a:lnTo>
                  <a:pt x="489407" y="262890"/>
                </a:lnTo>
                <a:lnTo>
                  <a:pt x="484936" y="269240"/>
                </a:lnTo>
                <a:lnTo>
                  <a:pt x="480974" y="274320"/>
                </a:lnTo>
                <a:lnTo>
                  <a:pt x="480199" y="273050"/>
                </a:lnTo>
                <a:lnTo>
                  <a:pt x="481291" y="270510"/>
                </a:lnTo>
                <a:lnTo>
                  <a:pt x="484009" y="265430"/>
                </a:lnTo>
                <a:lnTo>
                  <a:pt x="483171" y="266700"/>
                </a:lnTo>
                <a:lnTo>
                  <a:pt x="480098" y="271780"/>
                </a:lnTo>
                <a:lnTo>
                  <a:pt x="477380" y="274320"/>
                </a:lnTo>
                <a:lnTo>
                  <a:pt x="476123" y="278130"/>
                </a:lnTo>
                <a:lnTo>
                  <a:pt x="473925" y="280670"/>
                </a:lnTo>
                <a:lnTo>
                  <a:pt x="468007" y="287020"/>
                </a:lnTo>
                <a:lnTo>
                  <a:pt x="469138" y="283210"/>
                </a:lnTo>
                <a:lnTo>
                  <a:pt x="464591" y="287020"/>
                </a:lnTo>
                <a:lnTo>
                  <a:pt x="429463" y="307340"/>
                </a:lnTo>
                <a:lnTo>
                  <a:pt x="421817" y="308610"/>
                </a:lnTo>
                <a:lnTo>
                  <a:pt x="421373" y="309905"/>
                </a:lnTo>
                <a:lnTo>
                  <a:pt x="425970" y="309905"/>
                </a:lnTo>
                <a:lnTo>
                  <a:pt x="429552" y="311150"/>
                </a:lnTo>
                <a:lnTo>
                  <a:pt x="428980" y="313537"/>
                </a:lnTo>
                <a:lnTo>
                  <a:pt x="428942" y="313690"/>
                </a:lnTo>
                <a:lnTo>
                  <a:pt x="417283" y="316230"/>
                </a:lnTo>
                <a:lnTo>
                  <a:pt x="416217" y="314960"/>
                </a:lnTo>
                <a:lnTo>
                  <a:pt x="415874" y="314540"/>
                </a:lnTo>
                <a:lnTo>
                  <a:pt x="414185" y="314960"/>
                </a:lnTo>
                <a:lnTo>
                  <a:pt x="410133" y="314960"/>
                </a:lnTo>
                <a:lnTo>
                  <a:pt x="412534" y="313944"/>
                </a:lnTo>
                <a:lnTo>
                  <a:pt x="406133" y="314960"/>
                </a:lnTo>
                <a:lnTo>
                  <a:pt x="406196" y="313690"/>
                </a:lnTo>
                <a:lnTo>
                  <a:pt x="400215" y="313690"/>
                </a:lnTo>
                <a:lnTo>
                  <a:pt x="401332" y="312420"/>
                </a:lnTo>
                <a:lnTo>
                  <a:pt x="402297" y="312420"/>
                </a:lnTo>
                <a:lnTo>
                  <a:pt x="391617" y="311150"/>
                </a:lnTo>
                <a:lnTo>
                  <a:pt x="388391" y="309905"/>
                </a:lnTo>
                <a:lnTo>
                  <a:pt x="389001" y="311150"/>
                </a:lnTo>
                <a:lnTo>
                  <a:pt x="388112" y="312420"/>
                </a:lnTo>
                <a:lnTo>
                  <a:pt x="381673" y="311150"/>
                </a:lnTo>
                <a:lnTo>
                  <a:pt x="373608" y="309905"/>
                </a:lnTo>
                <a:lnTo>
                  <a:pt x="373443" y="309905"/>
                </a:lnTo>
                <a:lnTo>
                  <a:pt x="372224" y="308610"/>
                </a:lnTo>
                <a:lnTo>
                  <a:pt x="371792" y="307340"/>
                </a:lnTo>
                <a:lnTo>
                  <a:pt x="367385" y="304800"/>
                </a:lnTo>
                <a:lnTo>
                  <a:pt x="363220" y="304800"/>
                </a:lnTo>
                <a:lnTo>
                  <a:pt x="360908" y="303530"/>
                </a:lnTo>
                <a:lnTo>
                  <a:pt x="356285" y="300990"/>
                </a:lnTo>
                <a:lnTo>
                  <a:pt x="353974" y="299720"/>
                </a:lnTo>
                <a:lnTo>
                  <a:pt x="352907" y="300990"/>
                </a:lnTo>
                <a:lnTo>
                  <a:pt x="348665" y="298450"/>
                </a:lnTo>
                <a:lnTo>
                  <a:pt x="348322" y="297180"/>
                </a:lnTo>
                <a:lnTo>
                  <a:pt x="346976" y="295910"/>
                </a:lnTo>
                <a:lnTo>
                  <a:pt x="344678" y="294640"/>
                </a:lnTo>
                <a:lnTo>
                  <a:pt x="343230" y="293370"/>
                </a:lnTo>
                <a:lnTo>
                  <a:pt x="338747" y="290830"/>
                </a:lnTo>
                <a:lnTo>
                  <a:pt x="337146" y="289560"/>
                </a:lnTo>
                <a:lnTo>
                  <a:pt x="335394" y="288290"/>
                </a:lnTo>
                <a:lnTo>
                  <a:pt x="333781" y="287020"/>
                </a:lnTo>
                <a:lnTo>
                  <a:pt x="329450" y="283210"/>
                </a:lnTo>
                <a:lnTo>
                  <a:pt x="326504" y="280670"/>
                </a:lnTo>
                <a:lnTo>
                  <a:pt x="325526" y="279400"/>
                </a:lnTo>
                <a:lnTo>
                  <a:pt x="324561" y="278130"/>
                </a:lnTo>
                <a:lnTo>
                  <a:pt x="322148" y="275590"/>
                </a:lnTo>
                <a:lnTo>
                  <a:pt x="321894" y="275590"/>
                </a:lnTo>
                <a:lnTo>
                  <a:pt x="321818" y="275450"/>
                </a:lnTo>
                <a:lnTo>
                  <a:pt x="321030" y="274256"/>
                </a:lnTo>
                <a:lnTo>
                  <a:pt x="320116" y="272948"/>
                </a:lnTo>
                <a:lnTo>
                  <a:pt x="321805" y="275590"/>
                </a:lnTo>
                <a:lnTo>
                  <a:pt x="322097" y="276644"/>
                </a:lnTo>
                <a:lnTo>
                  <a:pt x="321259" y="275590"/>
                </a:lnTo>
                <a:lnTo>
                  <a:pt x="316699" y="269240"/>
                </a:lnTo>
                <a:lnTo>
                  <a:pt x="314020" y="264160"/>
                </a:lnTo>
                <a:lnTo>
                  <a:pt x="312000" y="260350"/>
                </a:lnTo>
                <a:lnTo>
                  <a:pt x="308978" y="248920"/>
                </a:lnTo>
                <a:lnTo>
                  <a:pt x="307594" y="238760"/>
                </a:lnTo>
                <a:lnTo>
                  <a:pt x="307632" y="226060"/>
                </a:lnTo>
                <a:lnTo>
                  <a:pt x="307962" y="222250"/>
                </a:lnTo>
                <a:lnTo>
                  <a:pt x="308063" y="220980"/>
                </a:lnTo>
                <a:lnTo>
                  <a:pt x="308178" y="219710"/>
                </a:lnTo>
                <a:lnTo>
                  <a:pt x="308279" y="218440"/>
                </a:lnTo>
                <a:lnTo>
                  <a:pt x="308381" y="217170"/>
                </a:lnTo>
                <a:lnTo>
                  <a:pt x="308495" y="215900"/>
                </a:lnTo>
                <a:lnTo>
                  <a:pt x="310184" y="204470"/>
                </a:lnTo>
                <a:lnTo>
                  <a:pt x="312331" y="194310"/>
                </a:lnTo>
                <a:lnTo>
                  <a:pt x="312940" y="194310"/>
                </a:lnTo>
                <a:lnTo>
                  <a:pt x="314045" y="189395"/>
                </a:lnTo>
                <a:lnTo>
                  <a:pt x="314083" y="189230"/>
                </a:lnTo>
                <a:lnTo>
                  <a:pt x="314375" y="187960"/>
                </a:lnTo>
                <a:lnTo>
                  <a:pt x="316141" y="181610"/>
                </a:lnTo>
                <a:lnTo>
                  <a:pt x="318147" y="175260"/>
                </a:lnTo>
                <a:lnTo>
                  <a:pt x="320306" y="168910"/>
                </a:lnTo>
                <a:lnTo>
                  <a:pt x="321792" y="163982"/>
                </a:lnTo>
                <a:lnTo>
                  <a:pt x="323176" y="160020"/>
                </a:lnTo>
                <a:lnTo>
                  <a:pt x="324612" y="156210"/>
                </a:lnTo>
                <a:lnTo>
                  <a:pt x="325666" y="152400"/>
                </a:lnTo>
                <a:lnTo>
                  <a:pt x="326517" y="151130"/>
                </a:lnTo>
                <a:lnTo>
                  <a:pt x="329044" y="147320"/>
                </a:lnTo>
                <a:lnTo>
                  <a:pt x="325412" y="144780"/>
                </a:lnTo>
                <a:lnTo>
                  <a:pt x="321856" y="139700"/>
                </a:lnTo>
                <a:lnTo>
                  <a:pt x="317284" y="134620"/>
                </a:lnTo>
                <a:lnTo>
                  <a:pt x="319455" y="135890"/>
                </a:lnTo>
                <a:lnTo>
                  <a:pt x="318109" y="134620"/>
                </a:lnTo>
                <a:lnTo>
                  <a:pt x="314083" y="130810"/>
                </a:lnTo>
                <a:lnTo>
                  <a:pt x="310807" y="129540"/>
                </a:lnTo>
                <a:lnTo>
                  <a:pt x="306908" y="127000"/>
                </a:lnTo>
                <a:lnTo>
                  <a:pt x="303720" y="125730"/>
                </a:lnTo>
                <a:lnTo>
                  <a:pt x="302399" y="124460"/>
                </a:lnTo>
                <a:lnTo>
                  <a:pt x="300812" y="123190"/>
                </a:lnTo>
                <a:lnTo>
                  <a:pt x="298958" y="123190"/>
                </a:lnTo>
                <a:lnTo>
                  <a:pt x="297116" y="121920"/>
                </a:lnTo>
                <a:lnTo>
                  <a:pt x="294881" y="123190"/>
                </a:lnTo>
                <a:lnTo>
                  <a:pt x="286448" y="125730"/>
                </a:lnTo>
                <a:lnTo>
                  <a:pt x="292722" y="123190"/>
                </a:lnTo>
                <a:lnTo>
                  <a:pt x="290728" y="123190"/>
                </a:lnTo>
                <a:lnTo>
                  <a:pt x="296583" y="121920"/>
                </a:lnTo>
                <a:lnTo>
                  <a:pt x="299072" y="120650"/>
                </a:lnTo>
                <a:lnTo>
                  <a:pt x="296456" y="120650"/>
                </a:lnTo>
                <a:lnTo>
                  <a:pt x="294030" y="121920"/>
                </a:lnTo>
                <a:lnTo>
                  <a:pt x="280517" y="125730"/>
                </a:lnTo>
                <a:lnTo>
                  <a:pt x="269875" y="128270"/>
                </a:lnTo>
                <a:lnTo>
                  <a:pt x="264083" y="130810"/>
                </a:lnTo>
                <a:lnTo>
                  <a:pt x="296252" y="130810"/>
                </a:lnTo>
                <a:lnTo>
                  <a:pt x="296875" y="129540"/>
                </a:lnTo>
                <a:lnTo>
                  <a:pt x="298196" y="129540"/>
                </a:lnTo>
                <a:lnTo>
                  <a:pt x="298831" y="130810"/>
                </a:lnTo>
                <a:lnTo>
                  <a:pt x="300812" y="130810"/>
                </a:lnTo>
                <a:lnTo>
                  <a:pt x="301764" y="132080"/>
                </a:lnTo>
                <a:lnTo>
                  <a:pt x="302615" y="132080"/>
                </a:lnTo>
                <a:lnTo>
                  <a:pt x="306120" y="134620"/>
                </a:lnTo>
                <a:lnTo>
                  <a:pt x="309524" y="137160"/>
                </a:lnTo>
                <a:lnTo>
                  <a:pt x="315836" y="142240"/>
                </a:lnTo>
                <a:lnTo>
                  <a:pt x="319112" y="144780"/>
                </a:lnTo>
                <a:lnTo>
                  <a:pt x="320916" y="147320"/>
                </a:lnTo>
                <a:lnTo>
                  <a:pt x="321271" y="148590"/>
                </a:lnTo>
                <a:lnTo>
                  <a:pt x="321538" y="148590"/>
                </a:lnTo>
                <a:lnTo>
                  <a:pt x="321398" y="149860"/>
                </a:lnTo>
                <a:lnTo>
                  <a:pt x="321017" y="149860"/>
                </a:lnTo>
                <a:lnTo>
                  <a:pt x="320776" y="151130"/>
                </a:lnTo>
                <a:lnTo>
                  <a:pt x="320065" y="152400"/>
                </a:lnTo>
                <a:lnTo>
                  <a:pt x="320954" y="151130"/>
                </a:lnTo>
                <a:lnTo>
                  <a:pt x="321576" y="151130"/>
                </a:lnTo>
                <a:lnTo>
                  <a:pt x="321195" y="153670"/>
                </a:lnTo>
                <a:lnTo>
                  <a:pt x="319011" y="158750"/>
                </a:lnTo>
                <a:lnTo>
                  <a:pt x="317627" y="161290"/>
                </a:lnTo>
                <a:lnTo>
                  <a:pt x="315925" y="165100"/>
                </a:lnTo>
                <a:lnTo>
                  <a:pt x="312585" y="171450"/>
                </a:lnTo>
                <a:lnTo>
                  <a:pt x="308902" y="180340"/>
                </a:lnTo>
                <a:lnTo>
                  <a:pt x="308165" y="185013"/>
                </a:lnTo>
                <a:lnTo>
                  <a:pt x="308076" y="184835"/>
                </a:lnTo>
                <a:lnTo>
                  <a:pt x="308076" y="186690"/>
                </a:lnTo>
                <a:lnTo>
                  <a:pt x="307492" y="189230"/>
                </a:lnTo>
                <a:lnTo>
                  <a:pt x="307695" y="187960"/>
                </a:lnTo>
                <a:lnTo>
                  <a:pt x="308076" y="186690"/>
                </a:lnTo>
                <a:lnTo>
                  <a:pt x="308076" y="184835"/>
                </a:lnTo>
                <a:lnTo>
                  <a:pt x="307098" y="182880"/>
                </a:lnTo>
                <a:lnTo>
                  <a:pt x="307162" y="184150"/>
                </a:lnTo>
                <a:lnTo>
                  <a:pt x="304800" y="193040"/>
                </a:lnTo>
                <a:lnTo>
                  <a:pt x="302895" y="200660"/>
                </a:lnTo>
                <a:lnTo>
                  <a:pt x="301548" y="210820"/>
                </a:lnTo>
                <a:lnTo>
                  <a:pt x="301561" y="237490"/>
                </a:lnTo>
                <a:lnTo>
                  <a:pt x="301675" y="238760"/>
                </a:lnTo>
                <a:lnTo>
                  <a:pt x="301790" y="240030"/>
                </a:lnTo>
                <a:lnTo>
                  <a:pt x="301917" y="241300"/>
                </a:lnTo>
                <a:lnTo>
                  <a:pt x="304380" y="252730"/>
                </a:lnTo>
                <a:lnTo>
                  <a:pt x="308673" y="264160"/>
                </a:lnTo>
                <a:lnTo>
                  <a:pt x="306324" y="260350"/>
                </a:lnTo>
                <a:lnTo>
                  <a:pt x="308000" y="266700"/>
                </a:lnTo>
                <a:lnTo>
                  <a:pt x="308775" y="268008"/>
                </a:lnTo>
                <a:lnTo>
                  <a:pt x="309753" y="269240"/>
                </a:lnTo>
                <a:lnTo>
                  <a:pt x="310705" y="271780"/>
                </a:lnTo>
                <a:lnTo>
                  <a:pt x="312445" y="275590"/>
                </a:lnTo>
                <a:lnTo>
                  <a:pt x="317995" y="283210"/>
                </a:lnTo>
                <a:lnTo>
                  <a:pt x="319278" y="284480"/>
                </a:lnTo>
                <a:lnTo>
                  <a:pt x="320865" y="287020"/>
                </a:lnTo>
                <a:lnTo>
                  <a:pt x="322529" y="288290"/>
                </a:lnTo>
                <a:lnTo>
                  <a:pt x="327304" y="293370"/>
                </a:lnTo>
                <a:lnTo>
                  <a:pt x="330593" y="295910"/>
                </a:lnTo>
                <a:lnTo>
                  <a:pt x="334060" y="298450"/>
                </a:lnTo>
                <a:lnTo>
                  <a:pt x="336943" y="300990"/>
                </a:lnTo>
                <a:lnTo>
                  <a:pt x="341058" y="302260"/>
                </a:lnTo>
                <a:lnTo>
                  <a:pt x="348373" y="307340"/>
                </a:lnTo>
                <a:lnTo>
                  <a:pt x="344576" y="303530"/>
                </a:lnTo>
                <a:lnTo>
                  <a:pt x="358927" y="312420"/>
                </a:lnTo>
                <a:lnTo>
                  <a:pt x="374484" y="317500"/>
                </a:lnTo>
                <a:lnTo>
                  <a:pt x="390537" y="320040"/>
                </a:lnTo>
                <a:lnTo>
                  <a:pt x="406400" y="318770"/>
                </a:lnTo>
                <a:lnTo>
                  <a:pt x="421741" y="316230"/>
                </a:lnTo>
                <a:lnTo>
                  <a:pt x="436359" y="312420"/>
                </a:lnTo>
                <a:lnTo>
                  <a:pt x="450329" y="306070"/>
                </a:lnTo>
                <a:lnTo>
                  <a:pt x="463753" y="299720"/>
                </a:lnTo>
                <a:lnTo>
                  <a:pt x="459816" y="302260"/>
                </a:lnTo>
                <a:lnTo>
                  <a:pt x="454482" y="306070"/>
                </a:lnTo>
                <a:lnTo>
                  <a:pt x="457784" y="304800"/>
                </a:lnTo>
                <a:lnTo>
                  <a:pt x="464845" y="299720"/>
                </a:lnTo>
                <a:lnTo>
                  <a:pt x="471500" y="293370"/>
                </a:lnTo>
                <a:lnTo>
                  <a:pt x="477685" y="288290"/>
                </a:lnTo>
                <a:lnTo>
                  <a:pt x="483374" y="281940"/>
                </a:lnTo>
                <a:lnTo>
                  <a:pt x="480542" y="281940"/>
                </a:lnTo>
                <a:lnTo>
                  <a:pt x="479717" y="284480"/>
                </a:lnTo>
                <a:lnTo>
                  <a:pt x="473849" y="288290"/>
                </a:lnTo>
                <a:lnTo>
                  <a:pt x="474687" y="287020"/>
                </a:lnTo>
                <a:lnTo>
                  <a:pt x="476364" y="284480"/>
                </a:lnTo>
                <a:lnTo>
                  <a:pt x="482409" y="278130"/>
                </a:lnTo>
                <a:lnTo>
                  <a:pt x="484657" y="274320"/>
                </a:lnTo>
                <a:lnTo>
                  <a:pt x="486918" y="270510"/>
                </a:lnTo>
                <a:lnTo>
                  <a:pt x="483933" y="276860"/>
                </a:lnTo>
                <a:lnTo>
                  <a:pt x="485559" y="275590"/>
                </a:lnTo>
                <a:lnTo>
                  <a:pt x="489470" y="271780"/>
                </a:lnTo>
                <a:lnTo>
                  <a:pt x="490423" y="270510"/>
                </a:lnTo>
                <a:lnTo>
                  <a:pt x="492315" y="268008"/>
                </a:lnTo>
                <a:lnTo>
                  <a:pt x="493039" y="265430"/>
                </a:lnTo>
                <a:lnTo>
                  <a:pt x="492353" y="265430"/>
                </a:lnTo>
                <a:lnTo>
                  <a:pt x="497903" y="259080"/>
                </a:lnTo>
                <a:lnTo>
                  <a:pt x="497243" y="257810"/>
                </a:lnTo>
                <a:lnTo>
                  <a:pt x="497166" y="256540"/>
                </a:lnTo>
                <a:lnTo>
                  <a:pt x="497103" y="255270"/>
                </a:lnTo>
                <a:lnTo>
                  <a:pt x="497014" y="254038"/>
                </a:lnTo>
                <a:lnTo>
                  <a:pt x="497611" y="251460"/>
                </a:lnTo>
                <a:lnTo>
                  <a:pt x="499389" y="246380"/>
                </a:lnTo>
                <a:lnTo>
                  <a:pt x="501421" y="240030"/>
                </a:lnTo>
                <a:lnTo>
                  <a:pt x="501853" y="241300"/>
                </a:lnTo>
                <a:lnTo>
                  <a:pt x="502056" y="240030"/>
                </a:lnTo>
                <a:lnTo>
                  <a:pt x="502881" y="234950"/>
                </a:lnTo>
                <a:lnTo>
                  <a:pt x="502983" y="233680"/>
                </a:lnTo>
                <a:lnTo>
                  <a:pt x="503085" y="232410"/>
                </a:lnTo>
                <a:lnTo>
                  <a:pt x="503186" y="231140"/>
                </a:lnTo>
                <a:lnTo>
                  <a:pt x="503288" y="229870"/>
                </a:lnTo>
                <a:lnTo>
                  <a:pt x="503415" y="226060"/>
                </a:lnTo>
                <a:lnTo>
                  <a:pt x="503516" y="214630"/>
                </a:lnTo>
                <a:lnTo>
                  <a:pt x="504202" y="213360"/>
                </a:lnTo>
                <a:lnTo>
                  <a:pt x="504761" y="215900"/>
                </a:lnTo>
                <a:lnTo>
                  <a:pt x="504888" y="219710"/>
                </a:lnTo>
                <a:lnTo>
                  <a:pt x="505002" y="224790"/>
                </a:lnTo>
                <a:lnTo>
                  <a:pt x="505675" y="224790"/>
                </a:lnTo>
                <a:close/>
              </a:path>
              <a:path w="1055370" h="935989">
                <a:moveTo>
                  <a:pt x="525475" y="822960"/>
                </a:moveTo>
                <a:lnTo>
                  <a:pt x="525132" y="824230"/>
                </a:lnTo>
                <a:lnTo>
                  <a:pt x="524878" y="825500"/>
                </a:lnTo>
                <a:lnTo>
                  <a:pt x="525297" y="824230"/>
                </a:lnTo>
                <a:lnTo>
                  <a:pt x="525475" y="822960"/>
                </a:lnTo>
                <a:close/>
              </a:path>
              <a:path w="1055370" h="935989">
                <a:moveTo>
                  <a:pt x="571601" y="52247"/>
                </a:moveTo>
                <a:lnTo>
                  <a:pt x="566940" y="53771"/>
                </a:lnTo>
                <a:lnTo>
                  <a:pt x="552564" y="56921"/>
                </a:lnTo>
                <a:lnTo>
                  <a:pt x="546925" y="58813"/>
                </a:lnTo>
                <a:lnTo>
                  <a:pt x="553046" y="57213"/>
                </a:lnTo>
                <a:lnTo>
                  <a:pt x="562584" y="55829"/>
                </a:lnTo>
                <a:lnTo>
                  <a:pt x="570966" y="52984"/>
                </a:lnTo>
                <a:lnTo>
                  <a:pt x="571601" y="52247"/>
                </a:lnTo>
                <a:close/>
              </a:path>
              <a:path w="1055370" h="935989">
                <a:moveTo>
                  <a:pt x="572376" y="51320"/>
                </a:moveTo>
                <a:lnTo>
                  <a:pt x="571601" y="52235"/>
                </a:lnTo>
                <a:lnTo>
                  <a:pt x="572084" y="51955"/>
                </a:lnTo>
                <a:lnTo>
                  <a:pt x="572363" y="51650"/>
                </a:lnTo>
                <a:lnTo>
                  <a:pt x="572376" y="51320"/>
                </a:lnTo>
                <a:close/>
              </a:path>
              <a:path w="1055370" h="935989">
                <a:moveTo>
                  <a:pt x="596379" y="44894"/>
                </a:moveTo>
                <a:lnTo>
                  <a:pt x="590804" y="46520"/>
                </a:lnTo>
                <a:lnTo>
                  <a:pt x="593369" y="45847"/>
                </a:lnTo>
                <a:lnTo>
                  <a:pt x="595071" y="45351"/>
                </a:lnTo>
                <a:lnTo>
                  <a:pt x="596379" y="44894"/>
                </a:lnTo>
                <a:close/>
              </a:path>
              <a:path w="1055370" h="935989">
                <a:moveTo>
                  <a:pt x="605650" y="41884"/>
                </a:moveTo>
                <a:lnTo>
                  <a:pt x="600240" y="43675"/>
                </a:lnTo>
                <a:lnTo>
                  <a:pt x="600494" y="43319"/>
                </a:lnTo>
                <a:lnTo>
                  <a:pt x="600494" y="43040"/>
                </a:lnTo>
                <a:lnTo>
                  <a:pt x="599630" y="43129"/>
                </a:lnTo>
                <a:lnTo>
                  <a:pt x="599071" y="43776"/>
                </a:lnTo>
                <a:lnTo>
                  <a:pt x="598144" y="44284"/>
                </a:lnTo>
                <a:lnTo>
                  <a:pt x="596379" y="44894"/>
                </a:lnTo>
                <a:lnTo>
                  <a:pt x="598982" y="44069"/>
                </a:lnTo>
                <a:lnTo>
                  <a:pt x="600227" y="43688"/>
                </a:lnTo>
                <a:lnTo>
                  <a:pt x="600113" y="43954"/>
                </a:lnTo>
                <a:lnTo>
                  <a:pt x="599973" y="44119"/>
                </a:lnTo>
                <a:lnTo>
                  <a:pt x="602195" y="43370"/>
                </a:lnTo>
                <a:lnTo>
                  <a:pt x="604012" y="42633"/>
                </a:lnTo>
                <a:lnTo>
                  <a:pt x="605650" y="41884"/>
                </a:lnTo>
                <a:close/>
              </a:path>
              <a:path w="1055370" h="935989">
                <a:moveTo>
                  <a:pt x="610146" y="40640"/>
                </a:moveTo>
                <a:lnTo>
                  <a:pt x="609866" y="40640"/>
                </a:lnTo>
                <a:lnTo>
                  <a:pt x="605650" y="41910"/>
                </a:lnTo>
                <a:lnTo>
                  <a:pt x="610146" y="40640"/>
                </a:lnTo>
                <a:close/>
              </a:path>
              <a:path w="1055370" h="935989">
                <a:moveTo>
                  <a:pt x="636358" y="33020"/>
                </a:moveTo>
                <a:lnTo>
                  <a:pt x="628992" y="35560"/>
                </a:lnTo>
                <a:lnTo>
                  <a:pt x="632980" y="34290"/>
                </a:lnTo>
                <a:lnTo>
                  <a:pt x="636358" y="33020"/>
                </a:lnTo>
                <a:close/>
              </a:path>
              <a:path w="1055370" h="935989">
                <a:moveTo>
                  <a:pt x="643420" y="30556"/>
                </a:moveTo>
                <a:lnTo>
                  <a:pt x="642924" y="30556"/>
                </a:lnTo>
                <a:lnTo>
                  <a:pt x="639749" y="31750"/>
                </a:lnTo>
                <a:lnTo>
                  <a:pt x="638086" y="32372"/>
                </a:lnTo>
                <a:lnTo>
                  <a:pt x="639978" y="31750"/>
                </a:lnTo>
                <a:lnTo>
                  <a:pt x="643420" y="30556"/>
                </a:lnTo>
                <a:close/>
              </a:path>
              <a:path w="1055370" h="935989">
                <a:moveTo>
                  <a:pt x="648462" y="26670"/>
                </a:moveTo>
                <a:lnTo>
                  <a:pt x="638810" y="27940"/>
                </a:lnTo>
                <a:lnTo>
                  <a:pt x="625779" y="31750"/>
                </a:lnTo>
                <a:lnTo>
                  <a:pt x="611365" y="36830"/>
                </a:lnTo>
                <a:lnTo>
                  <a:pt x="597573" y="41910"/>
                </a:lnTo>
                <a:lnTo>
                  <a:pt x="603923" y="36830"/>
                </a:lnTo>
                <a:lnTo>
                  <a:pt x="587082" y="44450"/>
                </a:lnTo>
                <a:lnTo>
                  <a:pt x="580212" y="44450"/>
                </a:lnTo>
                <a:lnTo>
                  <a:pt x="588505" y="40640"/>
                </a:lnTo>
                <a:lnTo>
                  <a:pt x="581380" y="43180"/>
                </a:lnTo>
                <a:lnTo>
                  <a:pt x="573252" y="45720"/>
                </a:lnTo>
                <a:lnTo>
                  <a:pt x="566470" y="47117"/>
                </a:lnTo>
                <a:lnTo>
                  <a:pt x="566242" y="47117"/>
                </a:lnTo>
                <a:lnTo>
                  <a:pt x="567372" y="45720"/>
                </a:lnTo>
                <a:lnTo>
                  <a:pt x="555675" y="50800"/>
                </a:lnTo>
                <a:lnTo>
                  <a:pt x="557860" y="49530"/>
                </a:lnTo>
                <a:lnTo>
                  <a:pt x="553161" y="49530"/>
                </a:lnTo>
                <a:lnTo>
                  <a:pt x="560222" y="47117"/>
                </a:lnTo>
                <a:lnTo>
                  <a:pt x="559295" y="47332"/>
                </a:lnTo>
                <a:lnTo>
                  <a:pt x="545947" y="50800"/>
                </a:lnTo>
                <a:lnTo>
                  <a:pt x="534352" y="54610"/>
                </a:lnTo>
                <a:lnTo>
                  <a:pt x="525246" y="58420"/>
                </a:lnTo>
                <a:lnTo>
                  <a:pt x="518020" y="59690"/>
                </a:lnTo>
                <a:lnTo>
                  <a:pt x="519760" y="58420"/>
                </a:lnTo>
                <a:lnTo>
                  <a:pt x="506641" y="63500"/>
                </a:lnTo>
                <a:lnTo>
                  <a:pt x="504863" y="64770"/>
                </a:lnTo>
                <a:lnTo>
                  <a:pt x="504545" y="66040"/>
                </a:lnTo>
                <a:lnTo>
                  <a:pt x="495820" y="69850"/>
                </a:lnTo>
                <a:lnTo>
                  <a:pt x="479463" y="69850"/>
                </a:lnTo>
                <a:lnTo>
                  <a:pt x="477100" y="72390"/>
                </a:lnTo>
                <a:lnTo>
                  <a:pt x="467918" y="74930"/>
                </a:lnTo>
                <a:lnTo>
                  <a:pt x="468820" y="73660"/>
                </a:lnTo>
                <a:lnTo>
                  <a:pt x="464413" y="76200"/>
                </a:lnTo>
                <a:lnTo>
                  <a:pt x="466471" y="76200"/>
                </a:lnTo>
                <a:lnTo>
                  <a:pt x="464743" y="77470"/>
                </a:lnTo>
                <a:lnTo>
                  <a:pt x="460921" y="77470"/>
                </a:lnTo>
                <a:lnTo>
                  <a:pt x="451929" y="80010"/>
                </a:lnTo>
                <a:lnTo>
                  <a:pt x="444919" y="82550"/>
                </a:lnTo>
                <a:lnTo>
                  <a:pt x="442112" y="82550"/>
                </a:lnTo>
                <a:lnTo>
                  <a:pt x="439521" y="87630"/>
                </a:lnTo>
                <a:lnTo>
                  <a:pt x="434657" y="95250"/>
                </a:lnTo>
                <a:lnTo>
                  <a:pt x="433070" y="98679"/>
                </a:lnTo>
                <a:lnTo>
                  <a:pt x="431076" y="105410"/>
                </a:lnTo>
                <a:lnTo>
                  <a:pt x="429958" y="106680"/>
                </a:lnTo>
                <a:lnTo>
                  <a:pt x="428980" y="107950"/>
                </a:lnTo>
                <a:lnTo>
                  <a:pt x="427824" y="111760"/>
                </a:lnTo>
                <a:lnTo>
                  <a:pt x="427113" y="115570"/>
                </a:lnTo>
                <a:lnTo>
                  <a:pt x="428510" y="118110"/>
                </a:lnTo>
                <a:lnTo>
                  <a:pt x="431850" y="124460"/>
                </a:lnTo>
                <a:lnTo>
                  <a:pt x="438353" y="128270"/>
                </a:lnTo>
                <a:lnTo>
                  <a:pt x="443915" y="133350"/>
                </a:lnTo>
                <a:lnTo>
                  <a:pt x="439813" y="130810"/>
                </a:lnTo>
                <a:lnTo>
                  <a:pt x="436067" y="128270"/>
                </a:lnTo>
                <a:lnTo>
                  <a:pt x="435152" y="128270"/>
                </a:lnTo>
                <a:lnTo>
                  <a:pt x="439547" y="133350"/>
                </a:lnTo>
                <a:lnTo>
                  <a:pt x="446951" y="137160"/>
                </a:lnTo>
                <a:lnTo>
                  <a:pt x="455447" y="142240"/>
                </a:lnTo>
                <a:lnTo>
                  <a:pt x="471462" y="154762"/>
                </a:lnTo>
                <a:lnTo>
                  <a:pt x="471500" y="155079"/>
                </a:lnTo>
                <a:lnTo>
                  <a:pt x="471919" y="156159"/>
                </a:lnTo>
                <a:lnTo>
                  <a:pt x="474167" y="158153"/>
                </a:lnTo>
                <a:lnTo>
                  <a:pt x="476211" y="157429"/>
                </a:lnTo>
                <a:lnTo>
                  <a:pt x="477596" y="157695"/>
                </a:lnTo>
                <a:lnTo>
                  <a:pt x="475881" y="157010"/>
                </a:lnTo>
                <a:lnTo>
                  <a:pt x="473824" y="155892"/>
                </a:lnTo>
                <a:lnTo>
                  <a:pt x="471995" y="154495"/>
                </a:lnTo>
                <a:lnTo>
                  <a:pt x="472541" y="153670"/>
                </a:lnTo>
                <a:lnTo>
                  <a:pt x="496011" y="189395"/>
                </a:lnTo>
                <a:lnTo>
                  <a:pt x="499351" y="189395"/>
                </a:lnTo>
                <a:lnTo>
                  <a:pt x="498678" y="186690"/>
                </a:lnTo>
                <a:lnTo>
                  <a:pt x="501230" y="191770"/>
                </a:lnTo>
                <a:lnTo>
                  <a:pt x="503135" y="200660"/>
                </a:lnTo>
                <a:lnTo>
                  <a:pt x="504355" y="205740"/>
                </a:lnTo>
                <a:lnTo>
                  <a:pt x="504240" y="195580"/>
                </a:lnTo>
                <a:lnTo>
                  <a:pt x="504202" y="191770"/>
                </a:lnTo>
                <a:lnTo>
                  <a:pt x="502691" y="190500"/>
                </a:lnTo>
                <a:lnTo>
                  <a:pt x="501370" y="186690"/>
                </a:lnTo>
                <a:lnTo>
                  <a:pt x="499605" y="181610"/>
                </a:lnTo>
                <a:lnTo>
                  <a:pt x="499960" y="181610"/>
                </a:lnTo>
                <a:lnTo>
                  <a:pt x="498957" y="178981"/>
                </a:lnTo>
                <a:lnTo>
                  <a:pt x="499605" y="180416"/>
                </a:lnTo>
                <a:lnTo>
                  <a:pt x="498081" y="176530"/>
                </a:lnTo>
                <a:lnTo>
                  <a:pt x="498144" y="176847"/>
                </a:lnTo>
                <a:lnTo>
                  <a:pt x="497078" y="173990"/>
                </a:lnTo>
                <a:lnTo>
                  <a:pt x="494309" y="167640"/>
                </a:lnTo>
                <a:lnTo>
                  <a:pt x="493534" y="166370"/>
                </a:lnTo>
                <a:lnTo>
                  <a:pt x="492086" y="163982"/>
                </a:lnTo>
                <a:lnTo>
                  <a:pt x="492302" y="165100"/>
                </a:lnTo>
                <a:lnTo>
                  <a:pt x="492620" y="166370"/>
                </a:lnTo>
                <a:lnTo>
                  <a:pt x="487794" y="161290"/>
                </a:lnTo>
                <a:lnTo>
                  <a:pt x="482777" y="156210"/>
                </a:lnTo>
                <a:lnTo>
                  <a:pt x="479298" y="153670"/>
                </a:lnTo>
                <a:lnTo>
                  <a:pt x="477545" y="152400"/>
                </a:lnTo>
                <a:lnTo>
                  <a:pt x="472084" y="148590"/>
                </a:lnTo>
                <a:lnTo>
                  <a:pt x="466255" y="143510"/>
                </a:lnTo>
                <a:lnTo>
                  <a:pt x="459981" y="139700"/>
                </a:lnTo>
                <a:lnTo>
                  <a:pt x="453212" y="135890"/>
                </a:lnTo>
                <a:lnTo>
                  <a:pt x="448335" y="133350"/>
                </a:lnTo>
                <a:lnTo>
                  <a:pt x="445897" y="132080"/>
                </a:lnTo>
                <a:lnTo>
                  <a:pt x="454939" y="135890"/>
                </a:lnTo>
                <a:lnTo>
                  <a:pt x="455612" y="135890"/>
                </a:lnTo>
                <a:lnTo>
                  <a:pt x="453034" y="133350"/>
                </a:lnTo>
                <a:lnTo>
                  <a:pt x="452297" y="132080"/>
                </a:lnTo>
                <a:lnTo>
                  <a:pt x="447700" y="128270"/>
                </a:lnTo>
                <a:lnTo>
                  <a:pt x="441452" y="123190"/>
                </a:lnTo>
                <a:lnTo>
                  <a:pt x="439610" y="121920"/>
                </a:lnTo>
                <a:lnTo>
                  <a:pt x="438200" y="119380"/>
                </a:lnTo>
                <a:lnTo>
                  <a:pt x="436791" y="118110"/>
                </a:lnTo>
                <a:lnTo>
                  <a:pt x="435635" y="116840"/>
                </a:lnTo>
                <a:lnTo>
                  <a:pt x="435419" y="115570"/>
                </a:lnTo>
                <a:lnTo>
                  <a:pt x="434759" y="114300"/>
                </a:lnTo>
                <a:lnTo>
                  <a:pt x="436168" y="109220"/>
                </a:lnTo>
                <a:lnTo>
                  <a:pt x="437845" y="102870"/>
                </a:lnTo>
                <a:lnTo>
                  <a:pt x="438429" y="101828"/>
                </a:lnTo>
                <a:lnTo>
                  <a:pt x="438556" y="101600"/>
                </a:lnTo>
                <a:lnTo>
                  <a:pt x="440931" y="96520"/>
                </a:lnTo>
                <a:lnTo>
                  <a:pt x="441312" y="95719"/>
                </a:lnTo>
                <a:lnTo>
                  <a:pt x="440486" y="96520"/>
                </a:lnTo>
                <a:lnTo>
                  <a:pt x="441388" y="94005"/>
                </a:lnTo>
                <a:lnTo>
                  <a:pt x="442633" y="91440"/>
                </a:lnTo>
                <a:lnTo>
                  <a:pt x="444436" y="88900"/>
                </a:lnTo>
                <a:lnTo>
                  <a:pt x="444893" y="87630"/>
                </a:lnTo>
                <a:lnTo>
                  <a:pt x="445630" y="87630"/>
                </a:lnTo>
                <a:lnTo>
                  <a:pt x="454837" y="85090"/>
                </a:lnTo>
                <a:lnTo>
                  <a:pt x="461238" y="83820"/>
                </a:lnTo>
                <a:lnTo>
                  <a:pt x="467906" y="81280"/>
                </a:lnTo>
                <a:lnTo>
                  <a:pt x="488607" y="76200"/>
                </a:lnTo>
                <a:lnTo>
                  <a:pt x="492188" y="74930"/>
                </a:lnTo>
                <a:lnTo>
                  <a:pt x="510057" y="68580"/>
                </a:lnTo>
                <a:lnTo>
                  <a:pt x="525589" y="63500"/>
                </a:lnTo>
                <a:lnTo>
                  <a:pt x="535241" y="59690"/>
                </a:lnTo>
                <a:lnTo>
                  <a:pt x="548119" y="54610"/>
                </a:lnTo>
                <a:lnTo>
                  <a:pt x="559015" y="50800"/>
                </a:lnTo>
                <a:lnTo>
                  <a:pt x="562648" y="49530"/>
                </a:lnTo>
                <a:lnTo>
                  <a:pt x="570903" y="48260"/>
                </a:lnTo>
                <a:lnTo>
                  <a:pt x="556755" y="53340"/>
                </a:lnTo>
                <a:lnTo>
                  <a:pt x="566039" y="50800"/>
                </a:lnTo>
                <a:lnTo>
                  <a:pt x="574560" y="49530"/>
                </a:lnTo>
                <a:lnTo>
                  <a:pt x="578700" y="48260"/>
                </a:lnTo>
                <a:lnTo>
                  <a:pt x="582434" y="47117"/>
                </a:lnTo>
                <a:lnTo>
                  <a:pt x="582561" y="47117"/>
                </a:lnTo>
                <a:lnTo>
                  <a:pt x="588581" y="44450"/>
                </a:lnTo>
                <a:lnTo>
                  <a:pt x="591451" y="43180"/>
                </a:lnTo>
                <a:lnTo>
                  <a:pt x="589140" y="44450"/>
                </a:lnTo>
                <a:lnTo>
                  <a:pt x="595706" y="44450"/>
                </a:lnTo>
                <a:lnTo>
                  <a:pt x="598309" y="43180"/>
                </a:lnTo>
                <a:lnTo>
                  <a:pt x="600913" y="41910"/>
                </a:lnTo>
                <a:lnTo>
                  <a:pt x="603897" y="40640"/>
                </a:lnTo>
                <a:lnTo>
                  <a:pt x="614667" y="36830"/>
                </a:lnTo>
                <a:lnTo>
                  <a:pt x="612660" y="38100"/>
                </a:lnTo>
                <a:lnTo>
                  <a:pt x="610260" y="40525"/>
                </a:lnTo>
                <a:lnTo>
                  <a:pt x="614083" y="39370"/>
                </a:lnTo>
                <a:lnTo>
                  <a:pt x="620852" y="36830"/>
                </a:lnTo>
                <a:lnTo>
                  <a:pt x="630999" y="33020"/>
                </a:lnTo>
                <a:lnTo>
                  <a:pt x="639406" y="30556"/>
                </a:lnTo>
                <a:lnTo>
                  <a:pt x="640994" y="30556"/>
                </a:lnTo>
                <a:lnTo>
                  <a:pt x="640118" y="29210"/>
                </a:lnTo>
                <a:lnTo>
                  <a:pt x="648462" y="26670"/>
                </a:lnTo>
                <a:close/>
              </a:path>
              <a:path w="1055370" h="935989">
                <a:moveTo>
                  <a:pt x="658266" y="26200"/>
                </a:moveTo>
                <a:lnTo>
                  <a:pt x="651548" y="27940"/>
                </a:lnTo>
                <a:lnTo>
                  <a:pt x="643420" y="30556"/>
                </a:lnTo>
                <a:lnTo>
                  <a:pt x="646328" y="30556"/>
                </a:lnTo>
                <a:lnTo>
                  <a:pt x="657606" y="26670"/>
                </a:lnTo>
                <a:lnTo>
                  <a:pt x="658266" y="26200"/>
                </a:lnTo>
                <a:close/>
              </a:path>
              <a:path w="1055370" h="935989">
                <a:moveTo>
                  <a:pt x="659930" y="26873"/>
                </a:moveTo>
                <a:lnTo>
                  <a:pt x="656564" y="28067"/>
                </a:lnTo>
                <a:lnTo>
                  <a:pt x="659650" y="27266"/>
                </a:lnTo>
                <a:lnTo>
                  <a:pt x="659714" y="27025"/>
                </a:lnTo>
                <a:lnTo>
                  <a:pt x="659930" y="26873"/>
                </a:lnTo>
                <a:close/>
              </a:path>
              <a:path w="1055370" h="935989">
                <a:moveTo>
                  <a:pt x="662990" y="22733"/>
                </a:moveTo>
                <a:lnTo>
                  <a:pt x="658190" y="24130"/>
                </a:lnTo>
                <a:lnTo>
                  <a:pt x="662698" y="22948"/>
                </a:lnTo>
                <a:lnTo>
                  <a:pt x="662990" y="22733"/>
                </a:lnTo>
                <a:close/>
              </a:path>
              <a:path w="1055370" h="935989">
                <a:moveTo>
                  <a:pt x="663257" y="25692"/>
                </a:moveTo>
                <a:lnTo>
                  <a:pt x="661695" y="26136"/>
                </a:lnTo>
                <a:lnTo>
                  <a:pt x="660349" y="26543"/>
                </a:lnTo>
                <a:lnTo>
                  <a:pt x="659930" y="26873"/>
                </a:lnTo>
                <a:lnTo>
                  <a:pt x="663257" y="25692"/>
                </a:lnTo>
                <a:close/>
              </a:path>
              <a:path w="1055370" h="935989">
                <a:moveTo>
                  <a:pt x="666915" y="21590"/>
                </a:moveTo>
                <a:lnTo>
                  <a:pt x="662990" y="22733"/>
                </a:lnTo>
                <a:lnTo>
                  <a:pt x="663206" y="22733"/>
                </a:lnTo>
                <a:lnTo>
                  <a:pt x="661111" y="24130"/>
                </a:lnTo>
                <a:lnTo>
                  <a:pt x="658266" y="26200"/>
                </a:lnTo>
                <a:lnTo>
                  <a:pt x="661314" y="25400"/>
                </a:lnTo>
                <a:lnTo>
                  <a:pt x="666915" y="21590"/>
                </a:lnTo>
                <a:close/>
              </a:path>
              <a:path w="1055370" h="935989">
                <a:moveTo>
                  <a:pt x="670267" y="23190"/>
                </a:moveTo>
                <a:lnTo>
                  <a:pt x="663257" y="25692"/>
                </a:lnTo>
                <a:lnTo>
                  <a:pt x="665721" y="24980"/>
                </a:lnTo>
                <a:lnTo>
                  <a:pt x="668794" y="24168"/>
                </a:lnTo>
                <a:lnTo>
                  <a:pt x="670267" y="23190"/>
                </a:lnTo>
                <a:close/>
              </a:path>
              <a:path w="1055370" h="935989">
                <a:moveTo>
                  <a:pt x="687946" y="802411"/>
                </a:moveTo>
                <a:lnTo>
                  <a:pt x="681736" y="804075"/>
                </a:lnTo>
                <a:lnTo>
                  <a:pt x="674928" y="806754"/>
                </a:lnTo>
                <a:lnTo>
                  <a:pt x="687946" y="802411"/>
                </a:lnTo>
                <a:close/>
              </a:path>
              <a:path w="1055370" h="935989">
                <a:moveTo>
                  <a:pt x="719175" y="6337"/>
                </a:moveTo>
                <a:lnTo>
                  <a:pt x="712012" y="7378"/>
                </a:lnTo>
                <a:lnTo>
                  <a:pt x="704329" y="9194"/>
                </a:lnTo>
                <a:lnTo>
                  <a:pt x="696277" y="11722"/>
                </a:lnTo>
                <a:lnTo>
                  <a:pt x="688022" y="14897"/>
                </a:lnTo>
                <a:lnTo>
                  <a:pt x="685419" y="15138"/>
                </a:lnTo>
                <a:lnTo>
                  <a:pt x="687654" y="13893"/>
                </a:lnTo>
                <a:lnTo>
                  <a:pt x="688111" y="13347"/>
                </a:lnTo>
                <a:lnTo>
                  <a:pt x="680593" y="16611"/>
                </a:lnTo>
                <a:lnTo>
                  <a:pt x="672084" y="20993"/>
                </a:lnTo>
                <a:lnTo>
                  <a:pt x="677697" y="21463"/>
                </a:lnTo>
                <a:lnTo>
                  <a:pt x="684860" y="17233"/>
                </a:lnTo>
                <a:lnTo>
                  <a:pt x="686981" y="17538"/>
                </a:lnTo>
                <a:lnTo>
                  <a:pt x="694613" y="12738"/>
                </a:lnTo>
                <a:lnTo>
                  <a:pt x="701192" y="10591"/>
                </a:lnTo>
                <a:lnTo>
                  <a:pt x="706424" y="10083"/>
                </a:lnTo>
                <a:lnTo>
                  <a:pt x="705523" y="11188"/>
                </a:lnTo>
                <a:lnTo>
                  <a:pt x="707720" y="9969"/>
                </a:lnTo>
                <a:lnTo>
                  <a:pt x="715975" y="8686"/>
                </a:lnTo>
                <a:lnTo>
                  <a:pt x="719175" y="6337"/>
                </a:lnTo>
                <a:close/>
              </a:path>
              <a:path w="1055370" h="935989">
                <a:moveTo>
                  <a:pt x="735076" y="772109"/>
                </a:moveTo>
                <a:lnTo>
                  <a:pt x="733425" y="772541"/>
                </a:lnTo>
                <a:lnTo>
                  <a:pt x="731926" y="773023"/>
                </a:lnTo>
                <a:lnTo>
                  <a:pt x="730872" y="773544"/>
                </a:lnTo>
                <a:lnTo>
                  <a:pt x="735076" y="772109"/>
                </a:lnTo>
                <a:close/>
              </a:path>
              <a:path w="1055370" h="935989">
                <a:moveTo>
                  <a:pt x="738098" y="47117"/>
                </a:moveTo>
                <a:lnTo>
                  <a:pt x="737730" y="45720"/>
                </a:lnTo>
                <a:lnTo>
                  <a:pt x="733488" y="30556"/>
                </a:lnTo>
                <a:lnTo>
                  <a:pt x="734682" y="40640"/>
                </a:lnTo>
                <a:lnTo>
                  <a:pt x="737514" y="45720"/>
                </a:lnTo>
                <a:lnTo>
                  <a:pt x="738098" y="47117"/>
                </a:lnTo>
                <a:close/>
              </a:path>
              <a:path w="1055370" h="935989">
                <a:moveTo>
                  <a:pt x="769899" y="160350"/>
                </a:moveTo>
                <a:lnTo>
                  <a:pt x="769493" y="159613"/>
                </a:lnTo>
                <a:lnTo>
                  <a:pt x="769289" y="159410"/>
                </a:lnTo>
                <a:lnTo>
                  <a:pt x="769594" y="160464"/>
                </a:lnTo>
                <a:lnTo>
                  <a:pt x="769747" y="160528"/>
                </a:lnTo>
                <a:lnTo>
                  <a:pt x="769785" y="160350"/>
                </a:lnTo>
                <a:close/>
              </a:path>
              <a:path w="1055370" h="935989">
                <a:moveTo>
                  <a:pt x="772337" y="760768"/>
                </a:moveTo>
                <a:lnTo>
                  <a:pt x="769239" y="761593"/>
                </a:lnTo>
                <a:lnTo>
                  <a:pt x="769416" y="762025"/>
                </a:lnTo>
                <a:lnTo>
                  <a:pt x="772337" y="760768"/>
                </a:lnTo>
                <a:close/>
              </a:path>
              <a:path w="1055370" h="935989">
                <a:moveTo>
                  <a:pt x="893089" y="542290"/>
                </a:moveTo>
                <a:lnTo>
                  <a:pt x="892911" y="541020"/>
                </a:lnTo>
                <a:lnTo>
                  <a:pt x="892162" y="537210"/>
                </a:lnTo>
                <a:lnTo>
                  <a:pt x="891794" y="537210"/>
                </a:lnTo>
                <a:lnTo>
                  <a:pt x="893089" y="542290"/>
                </a:lnTo>
                <a:close/>
              </a:path>
              <a:path w="1055370" h="935989">
                <a:moveTo>
                  <a:pt x="906538" y="254038"/>
                </a:moveTo>
                <a:lnTo>
                  <a:pt x="904659" y="255270"/>
                </a:lnTo>
                <a:lnTo>
                  <a:pt x="903224" y="257340"/>
                </a:lnTo>
                <a:lnTo>
                  <a:pt x="904074" y="256540"/>
                </a:lnTo>
                <a:lnTo>
                  <a:pt x="906538" y="254038"/>
                </a:lnTo>
                <a:close/>
              </a:path>
              <a:path w="1055370" h="935989">
                <a:moveTo>
                  <a:pt x="941019" y="431850"/>
                </a:moveTo>
                <a:lnTo>
                  <a:pt x="934745" y="430530"/>
                </a:lnTo>
                <a:lnTo>
                  <a:pt x="933373" y="430187"/>
                </a:lnTo>
                <a:lnTo>
                  <a:pt x="933894" y="430530"/>
                </a:lnTo>
                <a:lnTo>
                  <a:pt x="940079" y="431850"/>
                </a:lnTo>
                <a:lnTo>
                  <a:pt x="941019" y="431850"/>
                </a:lnTo>
                <a:close/>
              </a:path>
              <a:path w="1055370" h="935989">
                <a:moveTo>
                  <a:pt x="960183" y="430530"/>
                </a:moveTo>
                <a:lnTo>
                  <a:pt x="958735" y="430530"/>
                </a:lnTo>
                <a:lnTo>
                  <a:pt x="959853" y="430657"/>
                </a:lnTo>
                <a:lnTo>
                  <a:pt x="960183" y="430530"/>
                </a:lnTo>
                <a:close/>
              </a:path>
              <a:path w="1055370" h="935989">
                <a:moveTo>
                  <a:pt x="1008595" y="255066"/>
                </a:moveTo>
                <a:lnTo>
                  <a:pt x="1007148" y="253022"/>
                </a:lnTo>
                <a:lnTo>
                  <a:pt x="1006386" y="251536"/>
                </a:lnTo>
                <a:lnTo>
                  <a:pt x="1005725" y="250418"/>
                </a:lnTo>
                <a:lnTo>
                  <a:pt x="1005598" y="250190"/>
                </a:lnTo>
                <a:lnTo>
                  <a:pt x="1005243" y="250190"/>
                </a:lnTo>
                <a:lnTo>
                  <a:pt x="1004430" y="248920"/>
                </a:lnTo>
                <a:lnTo>
                  <a:pt x="1005166" y="250393"/>
                </a:lnTo>
                <a:lnTo>
                  <a:pt x="1004189" y="250342"/>
                </a:lnTo>
                <a:lnTo>
                  <a:pt x="1001522" y="248983"/>
                </a:lnTo>
                <a:lnTo>
                  <a:pt x="1001674" y="249504"/>
                </a:lnTo>
                <a:lnTo>
                  <a:pt x="1008595" y="255066"/>
                </a:lnTo>
                <a:close/>
              </a:path>
              <a:path w="1055370" h="935989">
                <a:moveTo>
                  <a:pt x="1014971" y="257340"/>
                </a:moveTo>
                <a:lnTo>
                  <a:pt x="1013599" y="255270"/>
                </a:lnTo>
                <a:lnTo>
                  <a:pt x="1009891" y="252730"/>
                </a:lnTo>
                <a:lnTo>
                  <a:pt x="1009459" y="254038"/>
                </a:lnTo>
                <a:lnTo>
                  <a:pt x="1014971" y="257340"/>
                </a:lnTo>
                <a:close/>
              </a:path>
              <a:path w="1055370" h="935989">
                <a:moveTo>
                  <a:pt x="1015111" y="255270"/>
                </a:moveTo>
                <a:lnTo>
                  <a:pt x="1012888" y="254038"/>
                </a:lnTo>
                <a:lnTo>
                  <a:pt x="1014869" y="255270"/>
                </a:lnTo>
                <a:lnTo>
                  <a:pt x="1015111" y="255270"/>
                </a:lnTo>
                <a:close/>
              </a:path>
              <a:path w="1055370" h="935989">
                <a:moveTo>
                  <a:pt x="1020140" y="262496"/>
                </a:moveTo>
                <a:lnTo>
                  <a:pt x="1015746" y="257810"/>
                </a:lnTo>
                <a:lnTo>
                  <a:pt x="1014971" y="257340"/>
                </a:lnTo>
                <a:lnTo>
                  <a:pt x="1016114" y="259080"/>
                </a:lnTo>
                <a:lnTo>
                  <a:pt x="1018705" y="261620"/>
                </a:lnTo>
                <a:lnTo>
                  <a:pt x="1020140" y="262496"/>
                </a:lnTo>
                <a:close/>
              </a:path>
              <a:path w="1055370" h="935989">
                <a:moveTo>
                  <a:pt x="1055001" y="339090"/>
                </a:moveTo>
                <a:lnTo>
                  <a:pt x="1054912" y="334010"/>
                </a:lnTo>
                <a:lnTo>
                  <a:pt x="1054798" y="330200"/>
                </a:lnTo>
                <a:lnTo>
                  <a:pt x="1054455" y="322580"/>
                </a:lnTo>
                <a:lnTo>
                  <a:pt x="1054404" y="321310"/>
                </a:lnTo>
                <a:lnTo>
                  <a:pt x="1052296" y="312420"/>
                </a:lnTo>
                <a:lnTo>
                  <a:pt x="1050798" y="311150"/>
                </a:lnTo>
                <a:lnTo>
                  <a:pt x="1049248" y="302260"/>
                </a:lnTo>
                <a:lnTo>
                  <a:pt x="1050290" y="304800"/>
                </a:lnTo>
                <a:lnTo>
                  <a:pt x="1051128" y="306070"/>
                </a:lnTo>
                <a:lnTo>
                  <a:pt x="1051775" y="307340"/>
                </a:lnTo>
                <a:lnTo>
                  <a:pt x="1052690" y="308610"/>
                </a:lnTo>
                <a:lnTo>
                  <a:pt x="1050645" y="302260"/>
                </a:lnTo>
                <a:lnTo>
                  <a:pt x="1048588" y="295910"/>
                </a:lnTo>
                <a:lnTo>
                  <a:pt x="1050429" y="298450"/>
                </a:lnTo>
                <a:lnTo>
                  <a:pt x="1049566" y="295910"/>
                </a:lnTo>
                <a:lnTo>
                  <a:pt x="1048283" y="292100"/>
                </a:lnTo>
                <a:lnTo>
                  <a:pt x="1044397" y="280670"/>
                </a:lnTo>
                <a:lnTo>
                  <a:pt x="1035469" y="265430"/>
                </a:lnTo>
                <a:lnTo>
                  <a:pt x="1033208" y="262890"/>
                </a:lnTo>
                <a:lnTo>
                  <a:pt x="1029817" y="259080"/>
                </a:lnTo>
                <a:lnTo>
                  <a:pt x="1024178" y="252730"/>
                </a:lnTo>
                <a:lnTo>
                  <a:pt x="1016914" y="246380"/>
                </a:lnTo>
                <a:lnTo>
                  <a:pt x="1011110" y="241300"/>
                </a:lnTo>
                <a:lnTo>
                  <a:pt x="998778" y="234950"/>
                </a:lnTo>
                <a:lnTo>
                  <a:pt x="996302" y="233680"/>
                </a:lnTo>
                <a:lnTo>
                  <a:pt x="979678" y="227330"/>
                </a:lnTo>
                <a:lnTo>
                  <a:pt x="961047" y="224790"/>
                </a:lnTo>
                <a:lnTo>
                  <a:pt x="938885" y="224790"/>
                </a:lnTo>
                <a:lnTo>
                  <a:pt x="922604" y="229870"/>
                </a:lnTo>
                <a:lnTo>
                  <a:pt x="916571" y="231140"/>
                </a:lnTo>
                <a:lnTo>
                  <a:pt x="910805" y="234950"/>
                </a:lnTo>
                <a:lnTo>
                  <a:pt x="905281" y="237490"/>
                </a:lnTo>
                <a:lnTo>
                  <a:pt x="899998" y="241300"/>
                </a:lnTo>
                <a:lnTo>
                  <a:pt x="861034" y="284480"/>
                </a:lnTo>
                <a:lnTo>
                  <a:pt x="856170" y="292100"/>
                </a:lnTo>
                <a:lnTo>
                  <a:pt x="850671" y="295910"/>
                </a:lnTo>
                <a:lnTo>
                  <a:pt x="848791" y="297180"/>
                </a:lnTo>
                <a:lnTo>
                  <a:pt x="841552" y="297180"/>
                </a:lnTo>
                <a:lnTo>
                  <a:pt x="834339" y="294640"/>
                </a:lnTo>
                <a:lnTo>
                  <a:pt x="827493" y="290830"/>
                </a:lnTo>
                <a:lnTo>
                  <a:pt x="824191" y="288290"/>
                </a:lnTo>
                <a:lnTo>
                  <a:pt x="818553" y="283210"/>
                </a:lnTo>
                <a:lnTo>
                  <a:pt x="817829" y="283210"/>
                </a:lnTo>
                <a:lnTo>
                  <a:pt x="817435" y="281940"/>
                </a:lnTo>
                <a:lnTo>
                  <a:pt x="816991" y="280670"/>
                </a:lnTo>
                <a:lnTo>
                  <a:pt x="816063" y="277202"/>
                </a:lnTo>
                <a:lnTo>
                  <a:pt x="815975" y="276860"/>
                </a:lnTo>
                <a:lnTo>
                  <a:pt x="814285" y="270510"/>
                </a:lnTo>
                <a:lnTo>
                  <a:pt x="812393" y="262890"/>
                </a:lnTo>
                <a:lnTo>
                  <a:pt x="810641" y="255270"/>
                </a:lnTo>
                <a:lnTo>
                  <a:pt x="807770" y="243840"/>
                </a:lnTo>
                <a:lnTo>
                  <a:pt x="805345" y="237490"/>
                </a:lnTo>
                <a:lnTo>
                  <a:pt x="802944" y="232410"/>
                </a:lnTo>
                <a:lnTo>
                  <a:pt x="800138" y="226060"/>
                </a:lnTo>
                <a:lnTo>
                  <a:pt x="800989" y="220980"/>
                </a:lnTo>
                <a:lnTo>
                  <a:pt x="793597" y="204470"/>
                </a:lnTo>
                <a:lnTo>
                  <a:pt x="788377" y="185420"/>
                </a:lnTo>
                <a:lnTo>
                  <a:pt x="784694" y="167640"/>
                </a:lnTo>
                <a:lnTo>
                  <a:pt x="780376" y="148590"/>
                </a:lnTo>
                <a:lnTo>
                  <a:pt x="774496" y="130810"/>
                </a:lnTo>
                <a:lnTo>
                  <a:pt x="773239" y="127000"/>
                </a:lnTo>
                <a:lnTo>
                  <a:pt x="773150" y="130810"/>
                </a:lnTo>
                <a:lnTo>
                  <a:pt x="770102" y="120650"/>
                </a:lnTo>
                <a:lnTo>
                  <a:pt x="766572" y="109220"/>
                </a:lnTo>
                <a:lnTo>
                  <a:pt x="765937" y="106680"/>
                </a:lnTo>
                <a:lnTo>
                  <a:pt x="764070" y="99301"/>
                </a:lnTo>
                <a:lnTo>
                  <a:pt x="763993" y="98679"/>
                </a:lnTo>
                <a:lnTo>
                  <a:pt x="763866" y="96520"/>
                </a:lnTo>
                <a:lnTo>
                  <a:pt x="763270" y="95250"/>
                </a:lnTo>
                <a:lnTo>
                  <a:pt x="761415" y="92710"/>
                </a:lnTo>
                <a:lnTo>
                  <a:pt x="760780" y="87630"/>
                </a:lnTo>
                <a:lnTo>
                  <a:pt x="761695" y="87630"/>
                </a:lnTo>
                <a:lnTo>
                  <a:pt x="759891" y="82550"/>
                </a:lnTo>
                <a:lnTo>
                  <a:pt x="758088" y="77470"/>
                </a:lnTo>
                <a:lnTo>
                  <a:pt x="751763" y="59690"/>
                </a:lnTo>
                <a:lnTo>
                  <a:pt x="750036" y="49530"/>
                </a:lnTo>
                <a:lnTo>
                  <a:pt x="751014" y="48260"/>
                </a:lnTo>
                <a:lnTo>
                  <a:pt x="751116" y="47117"/>
                </a:lnTo>
                <a:lnTo>
                  <a:pt x="751243" y="45720"/>
                </a:lnTo>
                <a:lnTo>
                  <a:pt x="751357" y="44450"/>
                </a:lnTo>
                <a:lnTo>
                  <a:pt x="747674" y="29210"/>
                </a:lnTo>
                <a:lnTo>
                  <a:pt x="744080" y="19050"/>
                </a:lnTo>
                <a:lnTo>
                  <a:pt x="742010" y="13970"/>
                </a:lnTo>
                <a:lnTo>
                  <a:pt x="739940" y="8890"/>
                </a:lnTo>
                <a:lnTo>
                  <a:pt x="736650" y="1270"/>
                </a:lnTo>
                <a:lnTo>
                  <a:pt x="735558" y="0"/>
                </a:lnTo>
                <a:lnTo>
                  <a:pt x="736892" y="5080"/>
                </a:lnTo>
                <a:lnTo>
                  <a:pt x="738479" y="12700"/>
                </a:lnTo>
                <a:lnTo>
                  <a:pt x="737577" y="13970"/>
                </a:lnTo>
                <a:lnTo>
                  <a:pt x="734415" y="4165"/>
                </a:lnTo>
                <a:lnTo>
                  <a:pt x="736180" y="3200"/>
                </a:lnTo>
                <a:lnTo>
                  <a:pt x="734745" y="2501"/>
                </a:lnTo>
                <a:lnTo>
                  <a:pt x="735037" y="2413"/>
                </a:lnTo>
                <a:lnTo>
                  <a:pt x="733183" y="63"/>
                </a:lnTo>
                <a:lnTo>
                  <a:pt x="733907" y="2222"/>
                </a:lnTo>
                <a:lnTo>
                  <a:pt x="734314" y="2362"/>
                </a:lnTo>
                <a:lnTo>
                  <a:pt x="733907" y="2540"/>
                </a:lnTo>
                <a:lnTo>
                  <a:pt x="731100" y="1270"/>
                </a:lnTo>
                <a:lnTo>
                  <a:pt x="728789" y="1270"/>
                </a:lnTo>
                <a:lnTo>
                  <a:pt x="728433" y="4318"/>
                </a:lnTo>
                <a:lnTo>
                  <a:pt x="727887" y="4495"/>
                </a:lnTo>
                <a:lnTo>
                  <a:pt x="723773" y="7950"/>
                </a:lnTo>
                <a:lnTo>
                  <a:pt x="728205" y="6413"/>
                </a:lnTo>
                <a:lnTo>
                  <a:pt x="730580" y="21590"/>
                </a:lnTo>
                <a:lnTo>
                  <a:pt x="737781" y="40640"/>
                </a:lnTo>
                <a:lnTo>
                  <a:pt x="737895" y="43180"/>
                </a:lnTo>
                <a:lnTo>
                  <a:pt x="737997" y="45720"/>
                </a:lnTo>
                <a:lnTo>
                  <a:pt x="738098" y="47117"/>
                </a:lnTo>
                <a:lnTo>
                  <a:pt x="740168" y="52070"/>
                </a:lnTo>
                <a:lnTo>
                  <a:pt x="739825" y="53340"/>
                </a:lnTo>
                <a:lnTo>
                  <a:pt x="739940" y="54610"/>
                </a:lnTo>
                <a:lnTo>
                  <a:pt x="740054" y="55880"/>
                </a:lnTo>
                <a:lnTo>
                  <a:pt x="740829" y="59690"/>
                </a:lnTo>
                <a:lnTo>
                  <a:pt x="748957" y="77470"/>
                </a:lnTo>
                <a:lnTo>
                  <a:pt x="748055" y="77470"/>
                </a:lnTo>
                <a:lnTo>
                  <a:pt x="746798" y="76200"/>
                </a:lnTo>
                <a:lnTo>
                  <a:pt x="746175" y="76200"/>
                </a:lnTo>
                <a:lnTo>
                  <a:pt x="747204" y="82550"/>
                </a:lnTo>
                <a:lnTo>
                  <a:pt x="748906" y="85090"/>
                </a:lnTo>
                <a:lnTo>
                  <a:pt x="749350" y="82550"/>
                </a:lnTo>
                <a:lnTo>
                  <a:pt x="750023" y="82550"/>
                </a:lnTo>
                <a:lnTo>
                  <a:pt x="752398" y="87630"/>
                </a:lnTo>
                <a:lnTo>
                  <a:pt x="753452" y="95250"/>
                </a:lnTo>
                <a:lnTo>
                  <a:pt x="753516" y="95719"/>
                </a:lnTo>
                <a:lnTo>
                  <a:pt x="753630" y="96520"/>
                </a:lnTo>
                <a:lnTo>
                  <a:pt x="751801" y="94005"/>
                </a:lnTo>
                <a:lnTo>
                  <a:pt x="755954" y="105410"/>
                </a:lnTo>
                <a:lnTo>
                  <a:pt x="755624" y="106680"/>
                </a:lnTo>
                <a:lnTo>
                  <a:pt x="754494" y="104140"/>
                </a:lnTo>
                <a:lnTo>
                  <a:pt x="753973" y="102870"/>
                </a:lnTo>
                <a:lnTo>
                  <a:pt x="754329" y="104140"/>
                </a:lnTo>
                <a:lnTo>
                  <a:pt x="755700" y="107950"/>
                </a:lnTo>
                <a:lnTo>
                  <a:pt x="758444" y="116840"/>
                </a:lnTo>
                <a:lnTo>
                  <a:pt x="761060" y="124460"/>
                </a:lnTo>
                <a:lnTo>
                  <a:pt x="763447" y="129540"/>
                </a:lnTo>
                <a:lnTo>
                  <a:pt x="765314" y="138430"/>
                </a:lnTo>
                <a:lnTo>
                  <a:pt x="768210" y="148590"/>
                </a:lnTo>
                <a:lnTo>
                  <a:pt x="770331" y="157480"/>
                </a:lnTo>
                <a:lnTo>
                  <a:pt x="769899" y="161290"/>
                </a:lnTo>
                <a:lnTo>
                  <a:pt x="771664" y="165100"/>
                </a:lnTo>
                <a:lnTo>
                  <a:pt x="774268" y="171450"/>
                </a:lnTo>
                <a:lnTo>
                  <a:pt x="777074" y="179070"/>
                </a:lnTo>
                <a:lnTo>
                  <a:pt x="779437" y="185420"/>
                </a:lnTo>
                <a:lnTo>
                  <a:pt x="777468" y="184150"/>
                </a:lnTo>
                <a:lnTo>
                  <a:pt x="783971" y="209550"/>
                </a:lnTo>
                <a:lnTo>
                  <a:pt x="783844" y="212090"/>
                </a:lnTo>
                <a:lnTo>
                  <a:pt x="783729" y="214630"/>
                </a:lnTo>
                <a:lnTo>
                  <a:pt x="788631" y="226060"/>
                </a:lnTo>
                <a:lnTo>
                  <a:pt x="793775" y="242570"/>
                </a:lnTo>
                <a:lnTo>
                  <a:pt x="799160" y="260350"/>
                </a:lnTo>
                <a:lnTo>
                  <a:pt x="804760" y="276860"/>
                </a:lnTo>
                <a:lnTo>
                  <a:pt x="803059" y="273050"/>
                </a:lnTo>
                <a:lnTo>
                  <a:pt x="803452" y="274320"/>
                </a:lnTo>
                <a:lnTo>
                  <a:pt x="804037" y="276860"/>
                </a:lnTo>
                <a:lnTo>
                  <a:pt x="805116" y="281940"/>
                </a:lnTo>
                <a:lnTo>
                  <a:pt x="805307" y="283210"/>
                </a:lnTo>
                <a:lnTo>
                  <a:pt x="805891" y="285750"/>
                </a:lnTo>
                <a:lnTo>
                  <a:pt x="806678" y="288290"/>
                </a:lnTo>
                <a:lnTo>
                  <a:pt x="808507" y="290830"/>
                </a:lnTo>
                <a:lnTo>
                  <a:pt x="809866" y="292100"/>
                </a:lnTo>
                <a:lnTo>
                  <a:pt x="811314" y="294640"/>
                </a:lnTo>
                <a:lnTo>
                  <a:pt x="812787" y="295910"/>
                </a:lnTo>
                <a:lnTo>
                  <a:pt x="814565" y="297180"/>
                </a:lnTo>
                <a:lnTo>
                  <a:pt x="819289" y="298450"/>
                </a:lnTo>
                <a:lnTo>
                  <a:pt x="827557" y="302260"/>
                </a:lnTo>
                <a:lnTo>
                  <a:pt x="837857" y="304800"/>
                </a:lnTo>
                <a:lnTo>
                  <a:pt x="854227" y="304800"/>
                </a:lnTo>
                <a:lnTo>
                  <a:pt x="855433" y="303530"/>
                </a:lnTo>
                <a:lnTo>
                  <a:pt x="855929" y="303530"/>
                </a:lnTo>
                <a:lnTo>
                  <a:pt x="856221" y="304800"/>
                </a:lnTo>
                <a:lnTo>
                  <a:pt x="854329" y="306070"/>
                </a:lnTo>
                <a:lnTo>
                  <a:pt x="851700" y="307340"/>
                </a:lnTo>
                <a:lnTo>
                  <a:pt x="845566" y="309880"/>
                </a:lnTo>
                <a:lnTo>
                  <a:pt x="839406" y="308610"/>
                </a:lnTo>
                <a:lnTo>
                  <a:pt x="842327" y="309905"/>
                </a:lnTo>
                <a:lnTo>
                  <a:pt x="845502" y="309905"/>
                </a:lnTo>
                <a:lnTo>
                  <a:pt x="845705" y="309905"/>
                </a:lnTo>
                <a:lnTo>
                  <a:pt x="847839" y="309905"/>
                </a:lnTo>
                <a:lnTo>
                  <a:pt x="852017" y="308610"/>
                </a:lnTo>
                <a:lnTo>
                  <a:pt x="857478" y="306070"/>
                </a:lnTo>
                <a:lnTo>
                  <a:pt x="859815" y="303530"/>
                </a:lnTo>
                <a:lnTo>
                  <a:pt x="865022" y="298450"/>
                </a:lnTo>
                <a:lnTo>
                  <a:pt x="865670" y="297180"/>
                </a:lnTo>
                <a:lnTo>
                  <a:pt x="866978" y="294640"/>
                </a:lnTo>
                <a:lnTo>
                  <a:pt x="867625" y="293370"/>
                </a:lnTo>
                <a:lnTo>
                  <a:pt x="865416" y="294640"/>
                </a:lnTo>
                <a:lnTo>
                  <a:pt x="874014" y="287020"/>
                </a:lnTo>
                <a:lnTo>
                  <a:pt x="872159" y="287020"/>
                </a:lnTo>
                <a:lnTo>
                  <a:pt x="877481" y="284480"/>
                </a:lnTo>
                <a:lnTo>
                  <a:pt x="876122" y="280670"/>
                </a:lnTo>
                <a:lnTo>
                  <a:pt x="883285" y="275590"/>
                </a:lnTo>
                <a:lnTo>
                  <a:pt x="887691" y="268008"/>
                </a:lnTo>
                <a:lnTo>
                  <a:pt x="893533" y="261620"/>
                </a:lnTo>
                <a:lnTo>
                  <a:pt x="896010" y="261620"/>
                </a:lnTo>
                <a:lnTo>
                  <a:pt x="897153" y="260350"/>
                </a:lnTo>
                <a:lnTo>
                  <a:pt x="898093" y="260350"/>
                </a:lnTo>
                <a:lnTo>
                  <a:pt x="904087" y="254038"/>
                </a:lnTo>
                <a:lnTo>
                  <a:pt x="907554" y="252730"/>
                </a:lnTo>
                <a:lnTo>
                  <a:pt x="906538" y="254038"/>
                </a:lnTo>
                <a:lnTo>
                  <a:pt x="907923" y="252730"/>
                </a:lnTo>
                <a:lnTo>
                  <a:pt x="907453" y="251460"/>
                </a:lnTo>
                <a:lnTo>
                  <a:pt x="905802" y="251460"/>
                </a:lnTo>
                <a:lnTo>
                  <a:pt x="906830" y="250190"/>
                </a:lnTo>
                <a:lnTo>
                  <a:pt x="914958" y="243840"/>
                </a:lnTo>
                <a:lnTo>
                  <a:pt x="919226" y="243840"/>
                </a:lnTo>
                <a:lnTo>
                  <a:pt x="918819" y="245110"/>
                </a:lnTo>
                <a:lnTo>
                  <a:pt x="921994" y="245110"/>
                </a:lnTo>
                <a:lnTo>
                  <a:pt x="924560" y="243840"/>
                </a:lnTo>
                <a:lnTo>
                  <a:pt x="937323" y="237490"/>
                </a:lnTo>
                <a:lnTo>
                  <a:pt x="939774" y="237490"/>
                </a:lnTo>
                <a:lnTo>
                  <a:pt x="942225" y="236220"/>
                </a:lnTo>
                <a:lnTo>
                  <a:pt x="944600" y="236220"/>
                </a:lnTo>
                <a:lnTo>
                  <a:pt x="949350" y="234950"/>
                </a:lnTo>
                <a:lnTo>
                  <a:pt x="954252" y="234950"/>
                </a:lnTo>
                <a:lnTo>
                  <a:pt x="952144" y="236220"/>
                </a:lnTo>
                <a:lnTo>
                  <a:pt x="957656" y="234950"/>
                </a:lnTo>
                <a:lnTo>
                  <a:pt x="964120" y="234950"/>
                </a:lnTo>
                <a:lnTo>
                  <a:pt x="978458" y="237490"/>
                </a:lnTo>
                <a:lnTo>
                  <a:pt x="985685" y="240030"/>
                </a:lnTo>
                <a:lnTo>
                  <a:pt x="992530" y="242570"/>
                </a:lnTo>
                <a:lnTo>
                  <a:pt x="998829" y="246380"/>
                </a:lnTo>
                <a:lnTo>
                  <a:pt x="1004430" y="248920"/>
                </a:lnTo>
                <a:lnTo>
                  <a:pt x="1004811" y="247650"/>
                </a:lnTo>
                <a:lnTo>
                  <a:pt x="1005776" y="246380"/>
                </a:lnTo>
                <a:lnTo>
                  <a:pt x="1012215" y="251460"/>
                </a:lnTo>
                <a:lnTo>
                  <a:pt x="1018070" y="255270"/>
                </a:lnTo>
                <a:lnTo>
                  <a:pt x="1018895" y="259080"/>
                </a:lnTo>
                <a:lnTo>
                  <a:pt x="1015669" y="255270"/>
                </a:lnTo>
                <a:lnTo>
                  <a:pt x="1015111" y="255270"/>
                </a:lnTo>
                <a:lnTo>
                  <a:pt x="1017054" y="257810"/>
                </a:lnTo>
                <a:lnTo>
                  <a:pt x="1019124" y="260350"/>
                </a:lnTo>
                <a:lnTo>
                  <a:pt x="1020787" y="262890"/>
                </a:lnTo>
                <a:lnTo>
                  <a:pt x="1020140" y="262496"/>
                </a:lnTo>
                <a:lnTo>
                  <a:pt x="1021702" y="264160"/>
                </a:lnTo>
                <a:lnTo>
                  <a:pt x="1026858" y="271780"/>
                </a:lnTo>
                <a:lnTo>
                  <a:pt x="1031836" y="278130"/>
                </a:lnTo>
                <a:lnTo>
                  <a:pt x="1035761" y="284480"/>
                </a:lnTo>
                <a:lnTo>
                  <a:pt x="1037729" y="290830"/>
                </a:lnTo>
                <a:lnTo>
                  <a:pt x="1037132" y="292100"/>
                </a:lnTo>
                <a:lnTo>
                  <a:pt x="1034402" y="285750"/>
                </a:lnTo>
                <a:lnTo>
                  <a:pt x="1031532" y="280670"/>
                </a:lnTo>
                <a:lnTo>
                  <a:pt x="1030274" y="278130"/>
                </a:lnTo>
                <a:lnTo>
                  <a:pt x="1028979" y="276860"/>
                </a:lnTo>
                <a:lnTo>
                  <a:pt x="1028560" y="276860"/>
                </a:lnTo>
                <a:lnTo>
                  <a:pt x="1029944" y="280670"/>
                </a:lnTo>
                <a:lnTo>
                  <a:pt x="1027226" y="275590"/>
                </a:lnTo>
                <a:lnTo>
                  <a:pt x="1023912" y="269240"/>
                </a:lnTo>
                <a:lnTo>
                  <a:pt x="1020229" y="264160"/>
                </a:lnTo>
                <a:lnTo>
                  <a:pt x="1021740" y="269240"/>
                </a:lnTo>
                <a:lnTo>
                  <a:pt x="1017485" y="264160"/>
                </a:lnTo>
                <a:lnTo>
                  <a:pt x="1018540" y="268008"/>
                </a:lnTo>
                <a:lnTo>
                  <a:pt x="1023137" y="274320"/>
                </a:lnTo>
                <a:lnTo>
                  <a:pt x="1026642" y="280670"/>
                </a:lnTo>
                <a:lnTo>
                  <a:pt x="1029398" y="285750"/>
                </a:lnTo>
                <a:lnTo>
                  <a:pt x="1031773" y="289560"/>
                </a:lnTo>
                <a:lnTo>
                  <a:pt x="1033945" y="294640"/>
                </a:lnTo>
                <a:lnTo>
                  <a:pt x="1035977" y="299720"/>
                </a:lnTo>
                <a:lnTo>
                  <a:pt x="1037856" y="306070"/>
                </a:lnTo>
                <a:lnTo>
                  <a:pt x="1039253" y="313537"/>
                </a:lnTo>
                <a:lnTo>
                  <a:pt x="1039329" y="313944"/>
                </a:lnTo>
                <a:lnTo>
                  <a:pt x="1039444" y="314540"/>
                </a:lnTo>
                <a:lnTo>
                  <a:pt x="1039520" y="314960"/>
                </a:lnTo>
                <a:lnTo>
                  <a:pt x="1041641" y="320040"/>
                </a:lnTo>
                <a:lnTo>
                  <a:pt x="1041539" y="318770"/>
                </a:lnTo>
                <a:lnTo>
                  <a:pt x="1041438" y="317500"/>
                </a:lnTo>
                <a:lnTo>
                  <a:pt x="1041336" y="316230"/>
                </a:lnTo>
                <a:lnTo>
                  <a:pt x="1041247" y="314960"/>
                </a:lnTo>
                <a:lnTo>
                  <a:pt x="1041133" y="313537"/>
                </a:lnTo>
                <a:lnTo>
                  <a:pt x="1041044" y="312420"/>
                </a:lnTo>
                <a:lnTo>
                  <a:pt x="1043165" y="317500"/>
                </a:lnTo>
                <a:lnTo>
                  <a:pt x="1044714" y="328930"/>
                </a:lnTo>
                <a:lnTo>
                  <a:pt x="1044676" y="330200"/>
                </a:lnTo>
                <a:lnTo>
                  <a:pt x="1044562" y="334010"/>
                </a:lnTo>
                <a:lnTo>
                  <a:pt x="1044460" y="337820"/>
                </a:lnTo>
                <a:lnTo>
                  <a:pt x="1043228" y="342900"/>
                </a:lnTo>
                <a:lnTo>
                  <a:pt x="1041806" y="347980"/>
                </a:lnTo>
                <a:lnTo>
                  <a:pt x="1039355" y="353060"/>
                </a:lnTo>
                <a:lnTo>
                  <a:pt x="1038047" y="356870"/>
                </a:lnTo>
                <a:lnTo>
                  <a:pt x="1034757" y="369570"/>
                </a:lnTo>
                <a:lnTo>
                  <a:pt x="1034351" y="372110"/>
                </a:lnTo>
                <a:lnTo>
                  <a:pt x="1033995" y="374650"/>
                </a:lnTo>
                <a:lnTo>
                  <a:pt x="1032979" y="378460"/>
                </a:lnTo>
                <a:lnTo>
                  <a:pt x="1031684" y="382270"/>
                </a:lnTo>
                <a:lnTo>
                  <a:pt x="1029246" y="387350"/>
                </a:lnTo>
                <a:lnTo>
                  <a:pt x="1022616" y="393700"/>
                </a:lnTo>
                <a:lnTo>
                  <a:pt x="1024623" y="387350"/>
                </a:lnTo>
                <a:lnTo>
                  <a:pt x="1020000" y="392430"/>
                </a:lnTo>
                <a:lnTo>
                  <a:pt x="1018603" y="393700"/>
                </a:lnTo>
                <a:lnTo>
                  <a:pt x="1017524" y="394982"/>
                </a:lnTo>
                <a:lnTo>
                  <a:pt x="1016647" y="396240"/>
                </a:lnTo>
                <a:lnTo>
                  <a:pt x="1013879" y="400050"/>
                </a:lnTo>
                <a:lnTo>
                  <a:pt x="1010234" y="403860"/>
                </a:lnTo>
                <a:lnTo>
                  <a:pt x="1007960" y="405130"/>
                </a:lnTo>
                <a:lnTo>
                  <a:pt x="1006602" y="406501"/>
                </a:lnTo>
                <a:lnTo>
                  <a:pt x="1005624" y="407327"/>
                </a:lnTo>
                <a:lnTo>
                  <a:pt x="1005001" y="407758"/>
                </a:lnTo>
                <a:lnTo>
                  <a:pt x="996162" y="411480"/>
                </a:lnTo>
                <a:lnTo>
                  <a:pt x="1011770" y="401320"/>
                </a:lnTo>
                <a:lnTo>
                  <a:pt x="1008634" y="402590"/>
                </a:lnTo>
                <a:lnTo>
                  <a:pt x="1005154" y="405130"/>
                </a:lnTo>
                <a:lnTo>
                  <a:pt x="1002385" y="406501"/>
                </a:lnTo>
                <a:lnTo>
                  <a:pt x="1000836" y="406501"/>
                </a:lnTo>
                <a:lnTo>
                  <a:pt x="999756" y="407327"/>
                </a:lnTo>
                <a:lnTo>
                  <a:pt x="999223" y="407758"/>
                </a:lnTo>
                <a:lnTo>
                  <a:pt x="998270" y="408940"/>
                </a:lnTo>
                <a:lnTo>
                  <a:pt x="995349" y="411480"/>
                </a:lnTo>
                <a:lnTo>
                  <a:pt x="994079" y="412750"/>
                </a:lnTo>
                <a:lnTo>
                  <a:pt x="988161" y="415290"/>
                </a:lnTo>
                <a:lnTo>
                  <a:pt x="984961" y="414020"/>
                </a:lnTo>
                <a:lnTo>
                  <a:pt x="975969" y="416560"/>
                </a:lnTo>
                <a:lnTo>
                  <a:pt x="965847" y="417931"/>
                </a:lnTo>
                <a:lnTo>
                  <a:pt x="947229" y="417931"/>
                </a:lnTo>
                <a:lnTo>
                  <a:pt x="926147" y="412750"/>
                </a:lnTo>
                <a:lnTo>
                  <a:pt x="915708" y="410210"/>
                </a:lnTo>
                <a:lnTo>
                  <a:pt x="913231" y="409321"/>
                </a:lnTo>
                <a:lnTo>
                  <a:pt x="913231" y="410210"/>
                </a:lnTo>
                <a:lnTo>
                  <a:pt x="903922" y="405955"/>
                </a:lnTo>
                <a:lnTo>
                  <a:pt x="904367" y="406120"/>
                </a:lnTo>
                <a:lnTo>
                  <a:pt x="905192" y="406501"/>
                </a:lnTo>
                <a:lnTo>
                  <a:pt x="909015" y="407898"/>
                </a:lnTo>
                <a:lnTo>
                  <a:pt x="913231" y="410210"/>
                </a:lnTo>
                <a:lnTo>
                  <a:pt x="913231" y="409321"/>
                </a:lnTo>
                <a:lnTo>
                  <a:pt x="908939" y="407758"/>
                </a:lnTo>
                <a:lnTo>
                  <a:pt x="905179" y="406412"/>
                </a:lnTo>
                <a:lnTo>
                  <a:pt x="905459" y="406501"/>
                </a:lnTo>
                <a:lnTo>
                  <a:pt x="907376" y="406501"/>
                </a:lnTo>
                <a:lnTo>
                  <a:pt x="912063" y="407682"/>
                </a:lnTo>
                <a:lnTo>
                  <a:pt x="909193" y="405955"/>
                </a:lnTo>
                <a:lnTo>
                  <a:pt x="905700" y="403860"/>
                </a:lnTo>
                <a:lnTo>
                  <a:pt x="896531" y="401320"/>
                </a:lnTo>
                <a:lnTo>
                  <a:pt x="888415" y="398780"/>
                </a:lnTo>
                <a:lnTo>
                  <a:pt x="883754" y="398780"/>
                </a:lnTo>
                <a:lnTo>
                  <a:pt x="883754" y="401320"/>
                </a:lnTo>
                <a:lnTo>
                  <a:pt x="878890" y="402590"/>
                </a:lnTo>
                <a:lnTo>
                  <a:pt x="877773" y="402590"/>
                </a:lnTo>
                <a:lnTo>
                  <a:pt x="874763" y="403860"/>
                </a:lnTo>
                <a:lnTo>
                  <a:pt x="873036" y="404634"/>
                </a:lnTo>
                <a:lnTo>
                  <a:pt x="874204" y="403860"/>
                </a:lnTo>
                <a:lnTo>
                  <a:pt x="875868" y="402590"/>
                </a:lnTo>
                <a:lnTo>
                  <a:pt x="879652" y="401320"/>
                </a:lnTo>
                <a:lnTo>
                  <a:pt x="883754" y="401320"/>
                </a:lnTo>
                <a:lnTo>
                  <a:pt x="883754" y="398780"/>
                </a:lnTo>
                <a:lnTo>
                  <a:pt x="877493" y="398780"/>
                </a:lnTo>
                <a:lnTo>
                  <a:pt x="873328" y="401320"/>
                </a:lnTo>
                <a:lnTo>
                  <a:pt x="870699" y="403593"/>
                </a:lnTo>
                <a:lnTo>
                  <a:pt x="870699" y="406158"/>
                </a:lnTo>
                <a:lnTo>
                  <a:pt x="870229" y="406501"/>
                </a:lnTo>
                <a:lnTo>
                  <a:pt x="870699" y="406158"/>
                </a:lnTo>
                <a:lnTo>
                  <a:pt x="870699" y="403593"/>
                </a:lnTo>
                <a:lnTo>
                  <a:pt x="869886" y="404291"/>
                </a:lnTo>
                <a:lnTo>
                  <a:pt x="869886" y="406882"/>
                </a:lnTo>
                <a:lnTo>
                  <a:pt x="869492" y="407327"/>
                </a:lnTo>
                <a:lnTo>
                  <a:pt x="868895" y="407758"/>
                </a:lnTo>
                <a:lnTo>
                  <a:pt x="869378" y="407327"/>
                </a:lnTo>
                <a:lnTo>
                  <a:pt x="869886" y="406882"/>
                </a:lnTo>
                <a:lnTo>
                  <a:pt x="869886" y="404291"/>
                </a:lnTo>
                <a:lnTo>
                  <a:pt x="866355" y="407327"/>
                </a:lnTo>
                <a:lnTo>
                  <a:pt x="865873" y="407758"/>
                </a:lnTo>
                <a:lnTo>
                  <a:pt x="862774" y="411480"/>
                </a:lnTo>
                <a:lnTo>
                  <a:pt x="859751" y="416560"/>
                </a:lnTo>
                <a:lnTo>
                  <a:pt x="856818" y="420370"/>
                </a:lnTo>
                <a:lnTo>
                  <a:pt x="854214" y="425450"/>
                </a:lnTo>
                <a:lnTo>
                  <a:pt x="852335" y="431850"/>
                </a:lnTo>
                <a:lnTo>
                  <a:pt x="851877" y="433070"/>
                </a:lnTo>
                <a:lnTo>
                  <a:pt x="851509" y="434340"/>
                </a:lnTo>
                <a:lnTo>
                  <a:pt x="851192" y="436880"/>
                </a:lnTo>
                <a:lnTo>
                  <a:pt x="851103" y="438150"/>
                </a:lnTo>
                <a:lnTo>
                  <a:pt x="851027" y="439420"/>
                </a:lnTo>
                <a:lnTo>
                  <a:pt x="851458" y="443230"/>
                </a:lnTo>
                <a:lnTo>
                  <a:pt x="857097" y="464820"/>
                </a:lnTo>
                <a:lnTo>
                  <a:pt x="863981" y="492760"/>
                </a:lnTo>
                <a:lnTo>
                  <a:pt x="869734" y="505561"/>
                </a:lnTo>
                <a:lnTo>
                  <a:pt x="870559" y="508000"/>
                </a:lnTo>
                <a:lnTo>
                  <a:pt x="870496" y="510540"/>
                </a:lnTo>
                <a:lnTo>
                  <a:pt x="869175" y="508000"/>
                </a:lnTo>
                <a:lnTo>
                  <a:pt x="870788" y="514350"/>
                </a:lnTo>
                <a:lnTo>
                  <a:pt x="871397" y="514350"/>
                </a:lnTo>
                <a:lnTo>
                  <a:pt x="871791" y="513346"/>
                </a:lnTo>
                <a:lnTo>
                  <a:pt x="871893" y="513118"/>
                </a:lnTo>
                <a:lnTo>
                  <a:pt x="873188" y="514350"/>
                </a:lnTo>
                <a:lnTo>
                  <a:pt x="875538" y="521970"/>
                </a:lnTo>
                <a:lnTo>
                  <a:pt x="875042" y="524510"/>
                </a:lnTo>
                <a:lnTo>
                  <a:pt x="873074" y="520700"/>
                </a:lnTo>
                <a:lnTo>
                  <a:pt x="880351" y="541020"/>
                </a:lnTo>
                <a:lnTo>
                  <a:pt x="888479" y="566420"/>
                </a:lnTo>
                <a:lnTo>
                  <a:pt x="895997" y="591820"/>
                </a:lnTo>
                <a:lnTo>
                  <a:pt x="901471" y="613410"/>
                </a:lnTo>
                <a:lnTo>
                  <a:pt x="899502" y="609600"/>
                </a:lnTo>
                <a:lnTo>
                  <a:pt x="903224" y="621030"/>
                </a:lnTo>
                <a:lnTo>
                  <a:pt x="906894" y="629920"/>
                </a:lnTo>
                <a:lnTo>
                  <a:pt x="910297" y="637540"/>
                </a:lnTo>
                <a:lnTo>
                  <a:pt x="913244" y="648970"/>
                </a:lnTo>
                <a:lnTo>
                  <a:pt x="911910" y="646430"/>
                </a:lnTo>
                <a:lnTo>
                  <a:pt x="914552" y="655320"/>
                </a:lnTo>
                <a:lnTo>
                  <a:pt x="917282" y="665480"/>
                </a:lnTo>
                <a:lnTo>
                  <a:pt x="920089" y="675640"/>
                </a:lnTo>
                <a:lnTo>
                  <a:pt x="932383" y="718820"/>
                </a:lnTo>
                <a:lnTo>
                  <a:pt x="913892" y="722630"/>
                </a:lnTo>
                <a:lnTo>
                  <a:pt x="906233" y="725170"/>
                </a:lnTo>
                <a:lnTo>
                  <a:pt x="898956" y="726440"/>
                </a:lnTo>
                <a:lnTo>
                  <a:pt x="892251" y="727710"/>
                </a:lnTo>
                <a:lnTo>
                  <a:pt x="883221" y="731520"/>
                </a:lnTo>
                <a:lnTo>
                  <a:pt x="868565" y="735330"/>
                </a:lnTo>
                <a:lnTo>
                  <a:pt x="854621" y="739140"/>
                </a:lnTo>
                <a:lnTo>
                  <a:pt x="847725" y="742950"/>
                </a:lnTo>
                <a:lnTo>
                  <a:pt x="833767" y="746760"/>
                </a:lnTo>
                <a:lnTo>
                  <a:pt x="824865" y="748030"/>
                </a:lnTo>
                <a:lnTo>
                  <a:pt x="814108" y="750570"/>
                </a:lnTo>
                <a:lnTo>
                  <a:pt x="794613" y="754380"/>
                </a:lnTo>
                <a:lnTo>
                  <a:pt x="788492" y="756920"/>
                </a:lnTo>
                <a:lnTo>
                  <a:pt x="783196" y="759460"/>
                </a:lnTo>
                <a:lnTo>
                  <a:pt x="777519" y="762000"/>
                </a:lnTo>
                <a:lnTo>
                  <a:pt x="770255" y="764540"/>
                </a:lnTo>
                <a:lnTo>
                  <a:pt x="769416" y="763270"/>
                </a:lnTo>
                <a:lnTo>
                  <a:pt x="754532" y="769620"/>
                </a:lnTo>
                <a:lnTo>
                  <a:pt x="745617" y="769620"/>
                </a:lnTo>
                <a:lnTo>
                  <a:pt x="735076" y="772160"/>
                </a:lnTo>
                <a:lnTo>
                  <a:pt x="739368" y="772160"/>
                </a:lnTo>
                <a:lnTo>
                  <a:pt x="744372" y="770890"/>
                </a:lnTo>
                <a:lnTo>
                  <a:pt x="743889" y="772160"/>
                </a:lnTo>
                <a:lnTo>
                  <a:pt x="730516" y="775970"/>
                </a:lnTo>
                <a:lnTo>
                  <a:pt x="717080" y="778510"/>
                </a:lnTo>
                <a:lnTo>
                  <a:pt x="706589" y="781050"/>
                </a:lnTo>
                <a:lnTo>
                  <a:pt x="702081" y="781050"/>
                </a:lnTo>
                <a:lnTo>
                  <a:pt x="666965" y="792480"/>
                </a:lnTo>
                <a:lnTo>
                  <a:pt x="663041" y="793750"/>
                </a:lnTo>
                <a:lnTo>
                  <a:pt x="666940" y="792480"/>
                </a:lnTo>
                <a:lnTo>
                  <a:pt x="670242" y="791210"/>
                </a:lnTo>
                <a:lnTo>
                  <a:pt x="675322" y="788670"/>
                </a:lnTo>
                <a:lnTo>
                  <a:pt x="665683" y="792480"/>
                </a:lnTo>
                <a:lnTo>
                  <a:pt x="660768" y="792480"/>
                </a:lnTo>
                <a:lnTo>
                  <a:pt x="652094" y="795020"/>
                </a:lnTo>
                <a:lnTo>
                  <a:pt x="653186" y="795020"/>
                </a:lnTo>
                <a:lnTo>
                  <a:pt x="651167" y="797560"/>
                </a:lnTo>
                <a:lnTo>
                  <a:pt x="649909" y="797560"/>
                </a:lnTo>
                <a:lnTo>
                  <a:pt x="649312" y="796290"/>
                </a:lnTo>
                <a:lnTo>
                  <a:pt x="644359" y="793750"/>
                </a:lnTo>
                <a:lnTo>
                  <a:pt x="640880" y="791210"/>
                </a:lnTo>
                <a:lnTo>
                  <a:pt x="637514" y="788670"/>
                </a:lnTo>
                <a:lnTo>
                  <a:pt x="634149" y="787400"/>
                </a:lnTo>
                <a:lnTo>
                  <a:pt x="631215" y="784860"/>
                </a:lnTo>
                <a:lnTo>
                  <a:pt x="629754" y="782320"/>
                </a:lnTo>
                <a:lnTo>
                  <a:pt x="629246" y="782320"/>
                </a:lnTo>
                <a:lnTo>
                  <a:pt x="629183" y="778510"/>
                </a:lnTo>
                <a:lnTo>
                  <a:pt x="629678" y="775970"/>
                </a:lnTo>
                <a:lnTo>
                  <a:pt x="630466" y="778510"/>
                </a:lnTo>
                <a:lnTo>
                  <a:pt x="631088" y="775970"/>
                </a:lnTo>
                <a:lnTo>
                  <a:pt x="631710" y="773430"/>
                </a:lnTo>
                <a:lnTo>
                  <a:pt x="634873" y="765810"/>
                </a:lnTo>
                <a:lnTo>
                  <a:pt x="638200" y="759460"/>
                </a:lnTo>
                <a:lnTo>
                  <a:pt x="640435" y="754380"/>
                </a:lnTo>
                <a:lnTo>
                  <a:pt x="641540" y="751840"/>
                </a:lnTo>
                <a:lnTo>
                  <a:pt x="645160" y="744220"/>
                </a:lnTo>
                <a:lnTo>
                  <a:pt x="648169" y="736600"/>
                </a:lnTo>
                <a:lnTo>
                  <a:pt x="649706" y="731520"/>
                </a:lnTo>
                <a:lnTo>
                  <a:pt x="650963" y="727710"/>
                </a:lnTo>
                <a:lnTo>
                  <a:pt x="651979" y="722630"/>
                </a:lnTo>
                <a:lnTo>
                  <a:pt x="652297" y="720090"/>
                </a:lnTo>
                <a:lnTo>
                  <a:pt x="652843" y="717550"/>
                </a:lnTo>
                <a:lnTo>
                  <a:pt x="652957" y="712470"/>
                </a:lnTo>
                <a:lnTo>
                  <a:pt x="653008" y="709930"/>
                </a:lnTo>
                <a:lnTo>
                  <a:pt x="652805" y="708660"/>
                </a:lnTo>
                <a:lnTo>
                  <a:pt x="652703" y="707390"/>
                </a:lnTo>
                <a:lnTo>
                  <a:pt x="652602" y="706120"/>
                </a:lnTo>
                <a:lnTo>
                  <a:pt x="652513" y="704850"/>
                </a:lnTo>
                <a:lnTo>
                  <a:pt x="652411" y="703580"/>
                </a:lnTo>
                <a:lnTo>
                  <a:pt x="652284" y="701040"/>
                </a:lnTo>
                <a:lnTo>
                  <a:pt x="652157" y="698500"/>
                </a:lnTo>
                <a:lnTo>
                  <a:pt x="651649" y="694690"/>
                </a:lnTo>
                <a:lnTo>
                  <a:pt x="650722" y="689610"/>
                </a:lnTo>
                <a:lnTo>
                  <a:pt x="649135" y="680821"/>
                </a:lnTo>
                <a:lnTo>
                  <a:pt x="649198" y="681990"/>
                </a:lnTo>
                <a:lnTo>
                  <a:pt x="649643" y="688340"/>
                </a:lnTo>
                <a:lnTo>
                  <a:pt x="648919" y="689610"/>
                </a:lnTo>
                <a:lnTo>
                  <a:pt x="647446" y="687070"/>
                </a:lnTo>
                <a:lnTo>
                  <a:pt x="645756" y="680821"/>
                </a:lnTo>
                <a:lnTo>
                  <a:pt x="645998" y="679450"/>
                </a:lnTo>
                <a:lnTo>
                  <a:pt x="646544" y="676910"/>
                </a:lnTo>
                <a:lnTo>
                  <a:pt x="645439" y="675640"/>
                </a:lnTo>
                <a:lnTo>
                  <a:pt x="645833" y="678180"/>
                </a:lnTo>
                <a:lnTo>
                  <a:pt x="645782" y="679450"/>
                </a:lnTo>
                <a:lnTo>
                  <a:pt x="643318" y="674370"/>
                </a:lnTo>
                <a:lnTo>
                  <a:pt x="641578" y="668020"/>
                </a:lnTo>
                <a:lnTo>
                  <a:pt x="640842" y="665480"/>
                </a:lnTo>
                <a:lnTo>
                  <a:pt x="642505" y="665480"/>
                </a:lnTo>
                <a:lnTo>
                  <a:pt x="644512" y="668020"/>
                </a:lnTo>
                <a:lnTo>
                  <a:pt x="644969" y="669290"/>
                </a:lnTo>
                <a:lnTo>
                  <a:pt x="644690" y="668020"/>
                </a:lnTo>
                <a:lnTo>
                  <a:pt x="644283" y="666750"/>
                </a:lnTo>
                <a:lnTo>
                  <a:pt x="643496" y="665480"/>
                </a:lnTo>
                <a:lnTo>
                  <a:pt x="641096" y="661670"/>
                </a:lnTo>
                <a:lnTo>
                  <a:pt x="638657" y="656590"/>
                </a:lnTo>
                <a:lnTo>
                  <a:pt x="638797" y="655320"/>
                </a:lnTo>
                <a:lnTo>
                  <a:pt x="640791" y="659130"/>
                </a:lnTo>
                <a:lnTo>
                  <a:pt x="641972" y="660400"/>
                </a:lnTo>
                <a:lnTo>
                  <a:pt x="640118" y="656590"/>
                </a:lnTo>
                <a:lnTo>
                  <a:pt x="639432" y="655320"/>
                </a:lnTo>
                <a:lnTo>
                  <a:pt x="636689" y="650240"/>
                </a:lnTo>
                <a:lnTo>
                  <a:pt x="632396" y="643890"/>
                </a:lnTo>
                <a:lnTo>
                  <a:pt x="629958" y="640080"/>
                </a:lnTo>
                <a:lnTo>
                  <a:pt x="627545" y="637540"/>
                </a:lnTo>
                <a:lnTo>
                  <a:pt x="624890" y="635000"/>
                </a:lnTo>
                <a:lnTo>
                  <a:pt x="622084" y="632460"/>
                </a:lnTo>
                <a:lnTo>
                  <a:pt x="619391" y="629920"/>
                </a:lnTo>
                <a:lnTo>
                  <a:pt x="617093" y="628650"/>
                </a:lnTo>
                <a:lnTo>
                  <a:pt x="616737" y="627380"/>
                </a:lnTo>
                <a:lnTo>
                  <a:pt x="614959" y="626186"/>
                </a:lnTo>
                <a:lnTo>
                  <a:pt x="605434" y="619760"/>
                </a:lnTo>
                <a:lnTo>
                  <a:pt x="594766" y="614680"/>
                </a:lnTo>
                <a:lnTo>
                  <a:pt x="584669" y="612140"/>
                </a:lnTo>
                <a:lnTo>
                  <a:pt x="575119" y="609600"/>
                </a:lnTo>
                <a:lnTo>
                  <a:pt x="565785" y="608330"/>
                </a:lnTo>
                <a:lnTo>
                  <a:pt x="546531" y="608330"/>
                </a:lnTo>
                <a:lnTo>
                  <a:pt x="535927" y="609600"/>
                </a:lnTo>
                <a:lnTo>
                  <a:pt x="535749" y="610870"/>
                </a:lnTo>
                <a:lnTo>
                  <a:pt x="532803" y="610870"/>
                </a:lnTo>
                <a:lnTo>
                  <a:pt x="524941" y="613410"/>
                </a:lnTo>
                <a:lnTo>
                  <a:pt x="520065" y="614680"/>
                </a:lnTo>
                <a:lnTo>
                  <a:pt x="500367" y="621030"/>
                </a:lnTo>
                <a:lnTo>
                  <a:pt x="461949" y="646430"/>
                </a:lnTo>
                <a:lnTo>
                  <a:pt x="449681" y="660400"/>
                </a:lnTo>
                <a:lnTo>
                  <a:pt x="449732" y="662940"/>
                </a:lnTo>
                <a:lnTo>
                  <a:pt x="450253" y="662940"/>
                </a:lnTo>
                <a:lnTo>
                  <a:pt x="451243" y="661670"/>
                </a:lnTo>
                <a:lnTo>
                  <a:pt x="449541" y="665480"/>
                </a:lnTo>
                <a:lnTo>
                  <a:pt x="449008" y="666750"/>
                </a:lnTo>
                <a:lnTo>
                  <a:pt x="447738" y="668020"/>
                </a:lnTo>
                <a:lnTo>
                  <a:pt x="446252" y="669290"/>
                </a:lnTo>
                <a:lnTo>
                  <a:pt x="445020" y="671830"/>
                </a:lnTo>
                <a:lnTo>
                  <a:pt x="442404" y="676910"/>
                </a:lnTo>
                <a:lnTo>
                  <a:pt x="441134" y="679450"/>
                </a:lnTo>
                <a:lnTo>
                  <a:pt x="440309" y="680821"/>
                </a:lnTo>
                <a:lnTo>
                  <a:pt x="440055" y="681990"/>
                </a:lnTo>
                <a:lnTo>
                  <a:pt x="439801" y="681990"/>
                </a:lnTo>
                <a:lnTo>
                  <a:pt x="439585" y="680821"/>
                </a:lnTo>
                <a:lnTo>
                  <a:pt x="437388" y="688340"/>
                </a:lnTo>
                <a:lnTo>
                  <a:pt x="435660" y="697230"/>
                </a:lnTo>
                <a:lnTo>
                  <a:pt x="435584" y="698500"/>
                </a:lnTo>
                <a:lnTo>
                  <a:pt x="435495" y="699770"/>
                </a:lnTo>
                <a:lnTo>
                  <a:pt x="435406" y="701040"/>
                </a:lnTo>
                <a:lnTo>
                  <a:pt x="435317" y="702310"/>
                </a:lnTo>
                <a:lnTo>
                  <a:pt x="435241" y="703580"/>
                </a:lnTo>
                <a:lnTo>
                  <a:pt x="442239" y="744220"/>
                </a:lnTo>
                <a:lnTo>
                  <a:pt x="447865" y="755650"/>
                </a:lnTo>
                <a:lnTo>
                  <a:pt x="446405" y="751840"/>
                </a:lnTo>
                <a:lnTo>
                  <a:pt x="445300" y="746760"/>
                </a:lnTo>
                <a:lnTo>
                  <a:pt x="446633" y="749300"/>
                </a:lnTo>
                <a:lnTo>
                  <a:pt x="447903" y="753110"/>
                </a:lnTo>
                <a:lnTo>
                  <a:pt x="449745" y="755650"/>
                </a:lnTo>
                <a:lnTo>
                  <a:pt x="451980" y="762000"/>
                </a:lnTo>
                <a:lnTo>
                  <a:pt x="452526" y="763270"/>
                </a:lnTo>
                <a:lnTo>
                  <a:pt x="451942" y="763270"/>
                </a:lnTo>
                <a:lnTo>
                  <a:pt x="450900" y="762000"/>
                </a:lnTo>
                <a:lnTo>
                  <a:pt x="453453" y="767080"/>
                </a:lnTo>
                <a:lnTo>
                  <a:pt x="457123" y="772160"/>
                </a:lnTo>
                <a:lnTo>
                  <a:pt x="461505" y="775970"/>
                </a:lnTo>
                <a:lnTo>
                  <a:pt x="465797" y="781050"/>
                </a:lnTo>
                <a:lnTo>
                  <a:pt x="475348" y="788670"/>
                </a:lnTo>
                <a:lnTo>
                  <a:pt x="489877" y="798830"/>
                </a:lnTo>
                <a:lnTo>
                  <a:pt x="496874" y="803910"/>
                </a:lnTo>
                <a:lnTo>
                  <a:pt x="503339" y="808990"/>
                </a:lnTo>
                <a:lnTo>
                  <a:pt x="507339" y="811530"/>
                </a:lnTo>
                <a:lnTo>
                  <a:pt x="510374" y="816610"/>
                </a:lnTo>
                <a:lnTo>
                  <a:pt x="509485" y="816610"/>
                </a:lnTo>
                <a:lnTo>
                  <a:pt x="509358" y="817880"/>
                </a:lnTo>
                <a:lnTo>
                  <a:pt x="508825" y="819150"/>
                </a:lnTo>
                <a:lnTo>
                  <a:pt x="508469" y="820420"/>
                </a:lnTo>
                <a:lnTo>
                  <a:pt x="507263" y="824230"/>
                </a:lnTo>
                <a:lnTo>
                  <a:pt x="506323" y="825500"/>
                </a:lnTo>
                <a:lnTo>
                  <a:pt x="505256" y="828040"/>
                </a:lnTo>
                <a:lnTo>
                  <a:pt x="504228" y="830580"/>
                </a:lnTo>
                <a:lnTo>
                  <a:pt x="502018" y="834390"/>
                </a:lnTo>
                <a:lnTo>
                  <a:pt x="499135" y="839470"/>
                </a:lnTo>
                <a:lnTo>
                  <a:pt x="498487" y="839470"/>
                </a:lnTo>
                <a:lnTo>
                  <a:pt x="497789" y="840740"/>
                </a:lnTo>
                <a:lnTo>
                  <a:pt x="495655" y="840740"/>
                </a:lnTo>
                <a:lnTo>
                  <a:pt x="493610" y="842010"/>
                </a:lnTo>
                <a:lnTo>
                  <a:pt x="493420" y="842010"/>
                </a:lnTo>
                <a:lnTo>
                  <a:pt x="460552" y="853440"/>
                </a:lnTo>
                <a:lnTo>
                  <a:pt x="455244" y="854710"/>
                </a:lnTo>
                <a:lnTo>
                  <a:pt x="460946" y="850900"/>
                </a:lnTo>
                <a:lnTo>
                  <a:pt x="457758" y="852170"/>
                </a:lnTo>
                <a:lnTo>
                  <a:pt x="433539" y="859790"/>
                </a:lnTo>
                <a:lnTo>
                  <a:pt x="412419" y="866140"/>
                </a:lnTo>
                <a:lnTo>
                  <a:pt x="392442" y="871220"/>
                </a:lnTo>
                <a:lnTo>
                  <a:pt x="371640" y="877570"/>
                </a:lnTo>
                <a:lnTo>
                  <a:pt x="348183" y="882650"/>
                </a:lnTo>
                <a:lnTo>
                  <a:pt x="317881" y="891540"/>
                </a:lnTo>
                <a:lnTo>
                  <a:pt x="286169" y="900430"/>
                </a:lnTo>
                <a:lnTo>
                  <a:pt x="258457" y="906780"/>
                </a:lnTo>
                <a:lnTo>
                  <a:pt x="260578" y="908050"/>
                </a:lnTo>
                <a:lnTo>
                  <a:pt x="254342" y="911136"/>
                </a:lnTo>
                <a:lnTo>
                  <a:pt x="306463" y="911136"/>
                </a:lnTo>
                <a:lnTo>
                  <a:pt x="322237" y="906780"/>
                </a:lnTo>
                <a:lnTo>
                  <a:pt x="351434" y="899160"/>
                </a:lnTo>
                <a:lnTo>
                  <a:pt x="346722" y="897890"/>
                </a:lnTo>
                <a:lnTo>
                  <a:pt x="351078" y="896620"/>
                </a:lnTo>
                <a:lnTo>
                  <a:pt x="357644" y="895350"/>
                </a:lnTo>
                <a:lnTo>
                  <a:pt x="359575" y="892810"/>
                </a:lnTo>
                <a:lnTo>
                  <a:pt x="368871" y="889000"/>
                </a:lnTo>
                <a:lnTo>
                  <a:pt x="371906" y="889000"/>
                </a:lnTo>
                <a:lnTo>
                  <a:pt x="367715" y="891349"/>
                </a:lnTo>
                <a:lnTo>
                  <a:pt x="366293" y="892949"/>
                </a:lnTo>
                <a:lnTo>
                  <a:pt x="372922" y="892060"/>
                </a:lnTo>
                <a:lnTo>
                  <a:pt x="370128" y="891755"/>
                </a:lnTo>
                <a:lnTo>
                  <a:pt x="375678" y="889279"/>
                </a:lnTo>
                <a:lnTo>
                  <a:pt x="378421" y="887907"/>
                </a:lnTo>
                <a:lnTo>
                  <a:pt x="402463" y="882650"/>
                </a:lnTo>
                <a:lnTo>
                  <a:pt x="409536" y="881380"/>
                </a:lnTo>
                <a:lnTo>
                  <a:pt x="393788" y="886460"/>
                </a:lnTo>
                <a:lnTo>
                  <a:pt x="394906" y="886460"/>
                </a:lnTo>
                <a:lnTo>
                  <a:pt x="405244" y="883920"/>
                </a:lnTo>
                <a:lnTo>
                  <a:pt x="411327" y="883920"/>
                </a:lnTo>
                <a:lnTo>
                  <a:pt x="417880" y="882650"/>
                </a:lnTo>
                <a:lnTo>
                  <a:pt x="417741" y="881380"/>
                </a:lnTo>
                <a:lnTo>
                  <a:pt x="421449" y="880110"/>
                </a:lnTo>
                <a:lnTo>
                  <a:pt x="427977" y="878840"/>
                </a:lnTo>
                <a:lnTo>
                  <a:pt x="436308" y="876300"/>
                </a:lnTo>
                <a:lnTo>
                  <a:pt x="419315" y="878840"/>
                </a:lnTo>
                <a:lnTo>
                  <a:pt x="435635" y="873760"/>
                </a:lnTo>
                <a:lnTo>
                  <a:pt x="456933" y="869950"/>
                </a:lnTo>
                <a:lnTo>
                  <a:pt x="473379" y="864870"/>
                </a:lnTo>
                <a:lnTo>
                  <a:pt x="464591" y="868680"/>
                </a:lnTo>
                <a:lnTo>
                  <a:pt x="471170" y="866140"/>
                </a:lnTo>
                <a:lnTo>
                  <a:pt x="475361" y="864870"/>
                </a:lnTo>
                <a:lnTo>
                  <a:pt x="479539" y="863600"/>
                </a:lnTo>
                <a:lnTo>
                  <a:pt x="489077" y="861060"/>
                </a:lnTo>
                <a:lnTo>
                  <a:pt x="499160" y="858520"/>
                </a:lnTo>
                <a:lnTo>
                  <a:pt x="505066" y="855980"/>
                </a:lnTo>
                <a:lnTo>
                  <a:pt x="507288" y="855980"/>
                </a:lnTo>
                <a:lnTo>
                  <a:pt x="508457" y="854710"/>
                </a:lnTo>
                <a:lnTo>
                  <a:pt x="508711" y="854710"/>
                </a:lnTo>
                <a:lnTo>
                  <a:pt x="510514" y="853440"/>
                </a:lnTo>
                <a:lnTo>
                  <a:pt x="511657" y="852170"/>
                </a:lnTo>
                <a:lnTo>
                  <a:pt x="512521" y="850900"/>
                </a:lnTo>
                <a:lnTo>
                  <a:pt x="514667" y="848360"/>
                </a:lnTo>
                <a:lnTo>
                  <a:pt x="515086" y="847090"/>
                </a:lnTo>
                <a:lnTo>
                  <a:pt x="516077" y="844550"/>
                </a:lnTo>
                <a:lnTo>
                  <a:pt x="516902" y="843280"/>
                </a:lnTo>
                <a:lnTo>
                  <a:pt x="517677" y="842010"/>
                </a:lnTo>
                <a:lnTo>
                  <a:pt x="521119" y="834390"/>
                </a:lnTo>
                <a:lnTo>
                  <a:pt x="522833" y="828040"/>
                </a:lnTo>
                <a:lnTo>
                  <a:pt x="523252" y="824230"/>
                </a:lnTo>
                <a:lnTo>
                  <a:pt x="523862" y="822960"/>
                </a:lnTo>
                <a:lnTo>
                  <a:pt x="524713" y="820420"/>
                </a:lnTo>
                <a:lnTo>
                  <a:pt x="525119" y="820420"/>
                </a:lnTo>
                <a:lnTo>
                  <a:pt x="525538" y="819150"/>
                </a:lnTo>
                <a:lnTo>
                  <a:pt x="525856" y="820420"/>
                </a:lnTo>
                <a:lnTo>
                  <a:pt x="526135" y="819150"/>
                </a:lnTo>
                <a:lnTo>
                  <a:pt x="526046" y="811530"/>
                </a:lnTo>
                <a:lnTo>
                  <a:pt x="501904" y="788670"/>
                </a:lnTo>
                <a:lnTo>
                  <a:pt x="489191" y="781050"/>
                </a:lnTo>
                <a:lnTo>
                  <a:pt x="483171" y="777240"/>
                </a:lnTo>
                <a:lnTo>
                  <a:pt x="475335" y="772160"/>
                </a:lnTo>
                <a:lnTo>
                  <a:pt x="468566" y="767080"/>
                </a:lnTo>
                <a:lnTo>
                  <a:pt x="466255" y="763270"/>
                </a:lnTo>
                <a:lnTo>
                  <a:pt x="464705" y="760730"/>
                </a:lnTo>
                <a:lnTo>
                  <a:pt x="459054" y="749300"/>
                </a:lnTo>
                <a:lnTo>
                  <a:pt x="457390" y="746760"/>
                </a:lnTo>
                <a:lnTo>
                  <a:pt x="456463" y="742950"/>
                </a:lnTo>
                <a:lnTo>
                  <a:pt x="455371" y="739140"/>
                </a:lnTo>
                <a:lnTo>
                  <a:pt x="457263" y="741680"/>
                </a:lnTo>
                <a:lnTo>
                  <a:pt x="456120" y="739140"/>
                </a:lnTo>
                <a:lnTo>
                  <a:pt x="454418" y="735330"/>
                </a:lnTo>
                <a:lnTo>
                  <a:pt x="451891" y="731520"/>
                </a:lnTo>
                <a:lnTo>
                  <a:pt x="451040" y="723900"/>
                </a:lnTo>
                <a:lnTo>
                  <a:pt x="451485" y="723900"/>
                </a:lnTo>
                <a:lnTo>
                  <a:pt x="452310" y="726440"/>
                </a:lnTo>
                <a:lnTo>
                  <a:pt x="452208" y="725170"/>
                </a:lnTo>
                <a:lnTo>
                  <a:pt x="452120" y="723900"/>
                </a:lnTo>
                <a:lnTo>
                  <a:pt x="452018" y="722630"/>
                </a:lnTo>
                <a:lnTo>
                  <a:pt x="451739" y="721360"/>
                </a:lnTo>
                <a:lnTo>
                  <a:pt x="450532" y="717550"/>
                </a:lnTo>
                <a:lnTo>
                  <a:pt x="449961" y="712470"/>
                </a:lnTo>
                <a:lnTo>
                  <a:pt x="449821" y="709930"/>
                </a:lnTo>
                <a:lnTo>
                  <a:pt x="449745" y="708660"/>
                </a:lnTo>
                <a:lnTo>
                  <a:pt x="449681" y="707390"/>
                </a:lnTo>
                <a:lnTo>
                  <a:pt x="449554" y="704850"/>
                </a:lnTo>
                <a:lnTo>
                  <a:pt x="449427" y="702310"/>
                </a:lnTo>
                <a:lnTo>
                  <a:pt x="450646" y="698500"/>
                </a:lnTo>
                <a:lnTo>
                  <a:pt x="450773" y="701040"/>
                </a:lnTo>
                <a:lnTo>
                  <a:pt x="450405" y="703580"/>
                </a:lnTo>
                <a:lnTo>
                  <a:pt x="450926" y="704850"/>
                </a:lnTo>
                <a:lnTo>
                  <a:pt x="452018" y="698500"/>
                </a:lnTo>
                <a:lnTo>
                  <a:pt x="452666" y="694690"/>
                </a:lnTo>
                <a:lnTo>
                  <a:pt x="455510" y="684530"/>
                </a:lnTo>
                <a:lnTo>
                  <a:pt x="456565" y="681990"/>
                </a:lnTo>
                <a:lnTo>
                  <a:pt x="459193" y="675640"/>
                </a:lnTo>
                <a:lnTo>
                  <a:pt x="463448" y="666750"/>
                </a:lnTo>
                <a:lnTo>
                  <a:pt x="467474" y="661670"/>
                </a:lnTo>
                <a:lnTo>
                  <a:pt x="468477" y="660400"/>
                </a:lnTo>
                <a:lnTo>
                  <a:pt x="474383" y="652780"/>
                </a:lnTo>
                <a:lnTo>
                  <a:pt x="481406" y="646430"/>
                </a:lnTo>
                <a:lnTo>
                  <a:pt x="489724" y="640080"/>
                </a:lnTo>
                <a:lnTo>
                  <a:pt x="490410" y="641350"/>
                </a:lnTo>
                <a:lnTo>
                  <a:pt x="493547" y="640080"/>
                </a:lnTo>
                <a:lnTo>
                  <a:pt x="496671" y="638810"/>
                </a:lnTo>
                <a:lnTo>
                  <a:pt x="504444" y="636270"/>
                </a:lnTo>
                <a:lnTo>
                  <a:pt x="512191" y="632460"/>
                </a:lnTo>
                <a:lnTo>
                  <a:pt x="521830" y="629920"/>
                </a:lnTo>
                <a:lnTo>
                  <a:pt x="528281" y="628650"/>
                </a:lnTo>
                <a:lnTo>
                  <a:pt x="527926" y="629920"/>
                </a:lnTo>
                <a:lnTo>
                  <a:pt x="534835" y="628650"/>
                </a:lnTo>
                <a:lnTo>
                  <a:pt x="541756" y="627380"/>
                </a:lnTo>
                <a:lnTo>
                  <a:pt x="554101" y="626186"/>
                </a:lnTo>
                <a:lnTo>
                  <a:pt x="555536" y="626186"/>
                </a:lnTo>
                <a:lnTo>
                  <a:pt x="601383" y="637540"/>
                </a:lnTo>
                <a:lnTo>
                  <a:pt x="625132" y="662940"/>
                </a:lnTo>
                <a:lnTo>
                  <a:pt x="626681" y="665480"/>
                </a:lnTo>
                <a:lnTo>
                  <a:pt x="628002" y="669290"/>
                </a:lnTo>
                <a:lnTo>
                  <a:pt x="629754" y="673100"/>
                </a:lnTo>
                <a:lnTo>
                  <a:pt x="630770" y="678180"/>
                </a:lnTo>
                <a:lnTo>
                  <a:pt x="632434" y="681990"/>
                </a:lnTo>
                <a:lnTo>
                  <a:pt x="633310" y="687070"/>
                </a:lnTo>
                <a:lnTo>
                  <a:pt x="633958" y="692150"/>
                </a:lnTo>
                <a:lnTo>
                  <a:pt x="635355" y="697230"/>
                </a:lnTo>
                <a:lnTo>
                  <a:pt x="635368" y="698500"/>
                </a:lnTo>
                <a:lnTo>
                  <a:pt x="635482" y="703580"/>
                </a:lnTo>
                <a:lnTo>
                  <a:pt x="635571" y="704850"/>
                </a:lnTo>
                <a:lnTo>
                  <a:pt x="635660" y="706120"/>
                </a:lnTo>
                <a:lnTo>
                  <a:pt x="635736" y="707390"/>
                </a:lnTo>
                <a:lnTo>
                  <a:pt x="635800" y="716280"/>
                </a:lnTo>
                <a:lnTo>
                  <a:pt x="635546" y="716280"/>
                </a:lnTo>
                <a:lnTo>
                  <a:pt x="634847" y="721360"/>
                </a:lnTo>
                <a:lnTo>
                  <a:pt x="633285" y="726440"/>
                </a:lnTo>
                <a:lnTo>
                  <a:pt x="631304" y="731520"/>
                </a:lnTo>
                <a:lnTo>
                  <a:pt x="628154" y="739140"/>
                </a:lnTo>
                <a:lnTo>
                  <a:pt x="624713" y="745490"/>
                </a:lnTo>
                <a:lnTo>
                  <a:pt x="621144" y="753110"/>
                </a:lnTo>
                <a:lnTo>
                  <a:pt x="617677" y="759460"/>
                </a:lnTo>
                <a:lnTo>
                  <a:pt x="620725" y="754380"/>
                </a:lnTo>
                <a:lnTo>
                  <a:pt x="619201" y="760730"/>
                </a:lnTo>
                <a:lnTo>
                  <a:pt x="616940" y="768350"/>
                </a:lnTo>
                <a:lnTo>
                  <a:pt x="615975" y="770890"/>
                </a:lnTo>
                <a:lnTo>
                  <a:pt x="615111" y="773430"/>
                </a:lnTo>
                <a:lnTo>
                  <a:pt x="614680" y="777240"/>
                </a:lnTo>
                <a:lnTo>
                  <a:pt x="614578" y="778510"/>
                </a:lnTo>
                <a:lnTo>
                  <a:pt x="614299" y="781050"/>
                </a:lnTo>
                <a:lnTo>
                  <a:pt x="614641" y="782320"/>
                </a:lnTo>
                <a:lnTo>
                  <a:pt x="614781" y="784860"/>
                </a:lnTo>
                <a:lnTo>
                  <a:pt x="615492" y="787400"/>
                </a:lnTo>
                <a:lnTo>
                  <a:pt x="616419" y="788670"/>
                </a:lnTo>
                <a:lnTo>
                  <a:pt x="618477" y="792480"/>
                </a:lnTo>
                <a:lnTo>
                  <a:pt x="620560" y="793750"/>
                </a:lnTo>
                <a:lnTo>
                  <a:pt x="621601" y="795020"/>
                </a:lnTo>
                <a:lnTo>
                  <a:pt x="622731" y="796290"/>
                </a:lnTo>
                <a:lnTo>
                  <a:pt x="623150" y="796290"/>
                </a:lnTo>
                <a:lnTo>
                  <a:pt x="622388" y="797560"/>
                </a:lnTo>
                <a:lnTo>
                  <a:pt x="620534" y="795020"/>
                </a:lnTo>
                <a:lnTo>
                  <a:pt x="619607" y="795020"/>
                </a:lnTo>
                <a:lnTo>
                  <a:pt x="621665" y="798830"/>
                </a:lnTo>
                <a:lnTo>
                  <a:pt x="627100" y="803910"/>
                </a:lnTo>
                <a:lnTo>
                  <a:pt x="635533" y="808990"/>
                </a:lnTo>
                <a:lnTo>
                  <a:pt x="637311" y="808990"/>
                </a:lnTo>
                <a:lnTo>
                  <a:pt x="639203" y="810260"/>
                </a:lnTo>
                <a:lnTo>
                  <a:pt x="642213" y="811530"/>
                </a:lnTo>
                <a:lnTo>
                  <a:pt x="643839" y="812800"/>
                </a:lnTo>
                <a:lnTo>
                  <a:pt x="645541" y="814070"/>
                </a:lnTo>
                <a:lnTo>
                  <a:pt x="654088" y="814070"/>
                </a:lnTo>
                <a:lnTo>
                  <a:pt x="656259" y="812800"/>
                </a:lnTo>
                <a:lnTo>
                  <a:pt x="656818" y="812800"/>
                </a:lnTo>
                <a:lnTo>
                  <a:pt x="662241" y="811530"/>
                </a:lnTo>
                <a:lnTo>
                  <a:pt x="663587" y="807720"/>
                </a:lnTo>
                <a:lnTo>
                  <a:pt x="694905" y="800100"/>
                </a:lnTo>
                <a:lnTo>
                  <a:pt x="703249" y="797560"/>
                </a:lnTo>
                <a:lnTo>
                  <a:pt x="715772" y="793750"/>
                </a:lnTo>
                <a:lnTo>
                  <a:pt x="728294" y="789940"/>
                </a:lnTo>
                <a:lnTo>
                  <a:pt x="758532" y="781050"/>
                </a:lnTo>
                <a:lnTo>
                  <a:pt x="780389" y="775970"/>
                </a:lnTo>
                <a:lnTo>
                  <a:pt x="787222" y="773430"/>
                </a:lnTo>
                <a:lnTo>
                  <a:pt x="796886" y="770890"/>
                </a:lnTo>
                <a:lnTo>
                  <a:pt x="801712" y="769620"/>
                </a:lnTo>
                <a:lnTo>
                  <a:pt x="808494" y="767080"/>
                </a:lnTo>
                <a:lnTo>
                  <a:pt x="808545" y="768350"/>
                </a:lnTo>
                <a:lnTo>
                  <a:pt x="814095" y="767080"/>
                </a:lnTo>
                <a:lnTo>
                  <a:pt x="825182" y="764540"/>
                </a:lnTo>
                <a:lnTo>
                  <a:pt x="840028" y="759460"/>
                </a:lnTo>
                <a:lnTo>
                  <a:pt x="855916" y="755650"/>
                </a:lnTo>
                <a:lnTo>
                  <a:pt x="875677" y="749300"/>
                </a:lnTo>
                <a:lnTo>
                  <a:pt x="869861" y="753110"/>
                </a:lnTo>
                <a:lnTo>
                  <a:pt x="880465" y="749300"/>
                </a:lnTo>
                <a:lnTo>
                  <a:pt x="888301" y="744220"/>
                </a:lnTo>
                <a:lnTo>
                  <a:pt x="895858" y="740410"/>
                </a:lnTo>
                <a:lnTo>
                  <a:pt x="905687" y="736600"/>
                </a:lnTo>
                <a:lnTo>
                  <a:pt x="911199" y="737870"/>
                </a:lnTo>
                <a:lnTo>
                  <a:pt x="914996" y="736600"/>
                </a:lnTo>
                <a:lnTo>
                  <a:pt x="918794" y="735330"/>
                </a:lnTo>
                <a:lnTo>
                  <a:pt x="935977" y="731520"/>
                </a:lnTo>
                <a:lnTo>
                  <a:pt x="949261" y="727710"/>
                </a:lnTo>
                <a:lnTo>
                  <a:pt x="943178" y="704850"/>
                </a:lnTo>
                <a:lnTo>
                  <a:pt x="939076" y="690880"/>
                </a:lnTo>
                <a:lnTo>
                  <a:pt x="936891" y="683260"/>
                </a:lnTo>
                <a:lnTo>
                  <a:pt x="934593" y="675640"/>
                </a:lnTo>
                <a:lnTo>
                  <a:pt x="932141" y="668020"/>
                </a:lnTo>
                <a:lnTo>
                  <a:pt x="929538" y="661670"/>
                </a:lnTo>
                <a:lnTo>
                  <a:pt x="931189" y="661670"/>
                </a:lnTo>
                <a:lnTo>
                  <a:pt x="928738" y="652780"/>
                </a:lnTo>
                <a:lnTo>
                  <a:pt x="927709" y="648970"/>
                </a:lnTo>
                <a:lnTo>
                  <a:pt x="923950" y="635000"/>
                </a:lnTo>
                <a:lnTo>
                  <a:pt x="919492" y="621030"/>
                </a:lnTo>
                <a:lnTo>
                  <a:pt x="916622" y="618490"/>
                </a:lnTo>
                <a:lnTo>
                  <a:pt x="916495" y="617220"/>
                </a:lnTo>
                <a:lnTo>
                  <a:pt x="916381" y="615950"/>
                </a:lnTo>
                <a:lnTo>
                  <a:pt x="916266" y="614680"/>
                </a:lnTo>
                <a:lnTo>
                  <a:pt x="916152" y="613410"/>
                </a:lnTo>
                <a:lnTo>
                  <a:pt x="912469" y="600710"/>
                </a:lnTo>
                <a:lnTo>
                  <a:pt x="907288" y="585470"/>
                </a:lnTo>
                <a:lnTo>
                  <a:pt x="902347" y="571500"/>
                </a:lnTo>
                <a:lnTo>
                  <a:pt x="904836" y="574040"/>
                </a:lnTo>
                <a:lnTo>
                  <a:pt x="903579" y="571500"/>
                </a:lnTo>
                <a:lnTo>
                  <a:pt x="901065" y="566420"/>
                </a:lnTo>
                <a:lnTo>
                  <a:pt x="898321" y="560070"/>
                </a:lnTo>
                <a:lnTo>
                  <a:pt x="895591" y="552450"/>
                </a:lnTo>
                <a:lnTo>
                  <a:pt x="891857" y="542290"/>
                </a:lnTo>
                <a:lnTo>
                  <a:pt x="890803" y="537210"/>
                </a:lnTo>
                <a:lnTo>
                  <a:pt x="891794" y="537210"/>
                </a:lnTo>
                <a:lnTo>
                  <a:pt x="891133" y="534670"/>
                </a:lnTo>
                <a:lnTo>
                  <a:pt x="889101" y="529590"/>
                </a:lnTo>
                <a:lnTo>
                  <a:pt x="886891" y="524510"/>
                </a:lnTo>
                <a:lnTo>
                  <a:pt x="884110" y="514350"/>
                </a:lnTo>
                <a:lnTo>
                  <a:pt x="887196" y="520700"/>
                </a:lnTo>
                <a:lnTo>
                  <a:pt x="885355" y="514350"/>
                </a:lnTo>
                <a:lnTo>
                  <a:pt x="885063" y="513346"/>
                </a:lnTo>
                <a:lnTo>
                  <a:pt x="884999" y="513118"/>
                </a:lnTo>
                <a:lnTo>
                  <a:pt x="884618" y="511810"/>
                </a:lnTo>
                <a:lnTo>
                  <a:pt x="884174" y="510540"/>
                </a:lnTo>
                <a:lnTo>
                  <a:pt x="882840" y="506730"/>
                </a:lnTo>
                <a:lnTo>
                  <a:pt x="881164" y="502920"/>
                </a:lnTo>
                <a:lnTo>
                  <a:pt x="878890" y="497840"/>
                </a:lnTo>
                <a:lnTo>
                  <a:pt x="876198" y="488950"/>
                </a:lnTo>
                <a:lnTo>
                  <a:pt x="873734" y="480060"/>
                </a:lnTo>
                <a:lnTo>
                  <a:pt x="872109" y="471170"/>
                </a:lnTo>
                <a:lnTo>
                  <a:pt x="872007" y="468630"/>
                </a:lnTo>
                <a:lnTo>
                  <a:pt x="871905" y="466090"/>
                </a:lnTo>
                <a:lnTo>
                  <a:pt x="870331" y="463550"/>
                </a:lnTo>
                <a:lnTo>
                  <a:pt x="866609" y="455930"/>
                </a:lnTo>
                <a:lnTo>
                  <a:pt x="864463" y="447040"/>
                </a:lnTo>
                <a:lnTo>
                  <a:pt x="864704" y="445770"/>
                </a:lnTo>
                <a:lnTo>
                  <a:pt x="866698" y="450850"/>
                </a:lnTo>
                <a:lnTo>
                  <a:pt x="865924" y="447040"/>
                </a:lnTo>
                <a:lnTo>
                  <a:pt x="865530" y="445770"/>
                </a:lnTo>
                <a:lnTo>
                  <a:pt x="865136" y="444500"/>
                </a:lnTo>
                <a:lnTo>
                  <a:pt x="863930" y="439420"/>
                </a:lnTo>
                <a:lnTo>
                  <a:pt x="871118" y="420370"/>
                </a:lnTo>
                <a:lnTo>
                  <a:pt x="873290" y="416560"/>
                </a:lnTo>
                <a:lnTo>
                  <a:pt x="875880" y="414020"/>
                </a:lnTo>
                <a:lnTo>
                  <a:pt x="877125" y="412750"/>
                </a:lnTo>
                <a:lnTo>
                  <a:pt x="878674" y="411480"/>
                </a:lnTo>
                <a:lnTo>
                  <a:pt x="879894" y="410210"/>
                </a:lnTo>
                <a:lnTo>
                  <a:pt x="884161" y="410210"/>
                </a:lnTo>
                <a:lnTo>
                  <a:pt x="884466" y="411480"/>
                </a:lnTo>
                <a:lnTo>
                  <a:pt x="881062" y="411480"/>
                </a:lnTo>
                <a:lnTo>
                  <a:pt x="877760" y="414020"/>
                </a:lnTo>
                <a:lnTo>
                  <a:pt x="875030" y="416560"/>
                </a:lnTo>
                <a:lnTo>
                  <a:pt x="872769" y="420370"/>
                </a:lnTo>
                <a:lnTo>
                  <a:pt x="867740" y="427990"/>
                </a:lnTo>
                <a:lnTo>
                  <a:pt x="866419" y="430530"/>
                </a:lnTo>
                <a:lnTo>
                  <a:pt x="866622" y="430530"/>
                </a:lnTo>
                <a:lnTo>
                  <a:pt x="868540" y="427990"/>
                </a:lnTo>
                <a:lnTo>
                  <a:pt x="871194" y="425450"/>
                </a:lnTo>
                <a:lnTo>
                  <a:pt x="872883" y="424180"/>
                </a:lnTo>
                <a:lnTo>
                  <a:pt x="871880" y="429260"/>
                </a:lnTo>
                <a:lnTo>
                  <a:pt x="872959" y="426720"/>
                </a:lnTo>
                <a:lnTo>
                  <a:pt x="873963" y="424180"/>
                </a:lnTo>
                <a:lnTo>
                  <a:pt x="874458" y="422910"/>
                </a:lnTo>
                <a:lnTo>
                  <a:pt x="876401" y="420370"/>
                </a:lnTo>
                <a:lnTo>
                  <a:pt x="878141" y="416560"/>
                </a:lnTo>
                <a:lnTo>
                  <a:pt x="881291" y="414020"/>
                </a:lnTo>
                <a:lnTo>
                  <a:pt x="882078" y="412750"/>
                </a:lnTo>
                <a:lnTo>
                  <a:pt x="888238" y="412750"/>
                </a:lnTo>
                <a:lnTo>
                  <a:pt x="890384" y="414020"/>
                </a:lnTo>
                <a:lnTo>
                  <a:pt x="892581" y="414020"/>
                </a:lnTo>
                <a:lnTo>
                  <a:pt x="896912" y="415290"/>
                </a:lnTo>
                <a:lnTo>
                  <a:pt x="901407" y="417931"/>
                </a:lnTo>
                <a:lnTo>
                  <a:pt x="901547" y="417931"/>
                </a:lnTo>
                <a:lnTo>
                  <a:pt x="905065" y="419100"/>
                </a:lnTo>
                <a:lnTo>
                  <a:pt x="906475" y="420370"/>
                </a:lnTo>
                <a:lnTo>
                  <a:pt x="905243" y="420370"/>
                </a:lnTo>
                <a:lnTo>
                  <a:pt x="908812" y="421640"/>
                </a:lnTo>
                <a:lnTo>
                  <a:pt x="912190" y="422910"/>
                </a:lnTo>
                <a:lnTo>
                  <a:pt x="915428" y="422910"/>
                </a:lnTo>
                <a:lnTo>
                  <a:pt x="923798" y="426720"/>
                </a:lnTo>
                <a:lnTo>
                  <a:pt x="928979" y="427990"/>
                </a:lnTo>
                <a:lnTo>
                  <a:pt x="929754" y="429260"/>
                </a:lnTo>
                <a:lnTo>
                  <a:pt x="933373" y="430187"/>
                </a:lnTo>
                <a:lnTo>
                  <a:pt x="932002" y="429260"/>
                </a:lnTo>
                <a:lnTo>
                  <a:pt x="934097" y="429260"/>
                </a:lnTo>
                <a:lnTo>
                  <a:pt x="937298" y="430530"/>
                </a:lnTo>
                <a:lnTo>
                  <a:pt x="941755" y="430530"/>
                </a:lnTo>
                <a:lnTo>
                  <a:pt x="941019" y="431850"/>
                </a:lnTo>
                <a:lnTo>
                  <a:pt x="946823" y="433070"/>
                </a:lnTo>
                <a:lnTo>
                  <a:pt x="953947" y="434340"/>
                </a:lnTo>
                <a:lnTo>
                  <a:pt x="958646" y="434340"/>
                </a:lnTo>
                <a:lnTo>
                  <a:pt x="957999" y="431850"/>
                </a:lnTo>
                <a:lnTo>
                  <a:pt x="970381" y="431850"/>
                </a:lnTo>
                <a:lnTo>
                  <a:pt x="959853" y="430657"/>
                </a:lnTo>
                <a:lnTo>
                  <a:pt x="956970" y="431812"/>
                </a:lnTo>
                <a:lnTo>
                  <a:pt x="950988" y="430530"/>
                </a:lnTo>
                <a:lnTo>
                  <a:pt x="949947" y="430530"/>
                </a:lnTo>
                <a:lnTo>
                  <a:pt x="947762" y="430530"/>
                </a:lnTo>
                <a:lnTo>
                  <a:pt x="941920" y="429260"/>
                </a:lnTo>
                <a:lnTo>
                  <a:pt x="934288" y="427990"/>
                </a:lnTo>
                <a:lnTo>
                  <a:pt x="926071" y="425450"/>
                </a:lnTo>
                <a:lnTo>
                  <a:pt x="940257" y="427990"/>
                </a:lnTo>
                <a:lnTo>
                  <a:pt x="949947" y="430530"/>
                </a:lnTo>
                <a:lnTo>
                  <a:pt x="952703" y="430034"/>
                </a:lnTo>
                <a:lnTo>
                  <a:pt x="953465" y="430060"/>
                </a:lnTo>
                <a:lnTo>
                  <a:pt x="953033" y="429971"/>
                </a:lnTo>
                <a:lnTo>
                  <a:pt x="956957" y="429260"/>
                </a:lnTo>
                <a:lnTo>
                  <a:pt x="962507" y="427990"/>
                </a:lnTo>
                <a:lnTo>
                  <a:pt x="981786" y="427990"/>
                </a:lnTo>
                <a:lnTo>
                  <a:pt x="985570" y="426720"/>
                </a:lnTo>
                <a:lnTo>
                  <a:pt x="989418" y="426720"/>
                </a:lnTo>
                <a:lnTo>
                  <a:pt x="993127" y="425450"/>
                </a:lnTo>
                <a:lnTo>
                  <a:pt x="995934" y="425450"/>
                </a:lnTo>
                <a:lnTo>
                  <a:pt x="998766" y="424180"/>
                </a:lnTo>
                <a:lnTo>
                  <a:pt x="1001839" y="424180"/>
                </a:lnTo>
                <a:lnTo>
                  <a:pt x="1011250" y="417931"/>
                </a:lnTo>
                <a:lnTo>
                  <a:pt x="1037704" y="393700"/>
                </a:lnTo>
                <a:lnTo>
                  <a:pt x="1042784" y="384810"/>
                </a:lnTo>
                <a:lnTo>
                  <a:pt x="1046861" y="375920"/>
                </a:lnTo>
                <a:lnTo>
                  <a:pt x="1049299" y="367030"/>
                </a:lnTo>
                <a:lnTo>
                  <a:pt x="1050188" y="359410"/>
                </a:lnTo>
                <a:lnTo>
                  <a:pt x="1051267" y="353060"/>
                </a:lnTo>
                <a:lnTo>
                  <a:pt x="1051382" y="352386"/>
                </a:lnTo>
                <a:lnTo>
                  <a:pt x="1051483" y="351802"/>
                </a:lnTo>
                <a:lnTo>
                  <a:pt x="1052880" y="350520"/>
                </a:lnTo>
                <a:lnTo>
                  <a:pt x="1053985" y="347980"/>
                </a:lnTo>
                <a:lnTo>
                  <a:pt x="1053871" y="349250"/>
                </a:lnTo>
                <a:lnTo>
                  <a:pt x="1053744" y="350520"/>
                </a:lnTo>
                <a:lnTo>
                  <a:pt x="1053617" y="351802"/>
                </a:lnTo>
                <a:lnTo>
                  <a:pt x="1053490" y="353060"/>
                </a:lnTo>
                <a:lnTo>
                  <a:pt x="1052918" y="356870"/>
                </a:lnTo>
                <a:lnTo>
                  <a:pt x="1053261" y="355600"/>
                </a:lnTo>
                <a:lnTo>
                  <a:pt x="1053477" y="354330"/>
                </a:lnTo>
                <a:lnTo>
                  <a:pt x="1054290" y="347980"/>
                </a:lnTo>
                <a:lnTo>
                  <a:pt x="1054455" y="346710"/>
                </a:lnTo>
                <a:lnTo>
                  <a:pt x="1055001" y="339090"/>
                </a:lnTo>
                <a:close/>
              </a:path>
            </a:pathLst>
          </a:custGeom>
          <a:solidFill>
            <a:srgbClr val="1C758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26" name="Ryhmä 25">
            <a:extLst>
              <a:ext uri="{FF2B5EF4-FFF2-40B4-BE49-F238E27FC236}">
                <a16:creationId xmlns:a16="http://schemas.microsoft.com/office/drawing/2014/main" id="{6CCF4C40-F081-14D6-A06E-FABFDB48A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11694" y="5047271"/>
            <a:ext cx="458882" cy="604551"/>
            <a:chOff x="8411694" y="5047271"/>
            <a:chExt cx="458882" cy="604551"/>
          </a:xfrm>
        </p:grpSpPr>
        <p:sp>
          <p:nvSpPr>
            <p:cNvPr id="28" name="object 14">
              <a:extLst>
                <a:ext uri="{FF2B5EF4-FFF2-40B4-BE49-F238E27FC236}">
                  <a16:creationId xmlns:a16="http://schemas.microsoft.com/office/drawing/2014/main" id="{4FAE131E-999A-5950-915F-7D723E7DC6AF}"/>
                </a:ext>
              </a:extLst>
            </p:cNvPr>
            <p:cNvSpPr/>
            <p:nvPr/>
          </p:nvSpPr>
          <p:spPr>
            <a:xfrm>
              <a:off x="8435838" y="5125069"/>
              <a:ext cx="434738" cy="373128"/>
            </a:xfrm>
            <a:custGeom>
              <a:avLst/>
              <a:gdLst/>
              <a:ahLst/>
              <a:cxnLst/>
              <a:rect l="l" t="t" r="r" b="b"/>
              <a:pathLst>
                <a:path w="716915" h="615315">
                  <a:moveTo>
                    <a:pt x="571" y="420166"/>
                  </a:moveTo>
                  <a:lnTo>
                    <a:pt x="254" y="419811"/>
                  </a:lnTo>
                  <a:lnTo>
                    <a:pt x="114" y="419862"/>
                  </a:lnTo>
                  <a:lnTo>
                    <a:pt x="101" y="419989"/>
                  </a:lnTo>
                  <a:lnTo>
                    <a:pt x="393" y="420192"/>
                  </a:lnTo>
                  <a:lnTo>
                    <a:pt x="571" y="420166"/>
                  </a:lnTo>
                  <a:close/>
                </a:path>
                <a:path w="716915" h="615315">
                  <a:moveTo>
                    <a:pt x="57797" y="242595"/>
                  </a:moveTo>
                  <a:lnTo>
                    <a:pt x="57531" y="236410"/>
                  </a:lnTo>
                  <a:lnTo>
                    <a:pt x="57086" y="238112"/>
                  </a:lnTo>
                  <a:lnTo>
                    <a:pt x="56502" y="239204"/>
                  </a:lnTo>
                  <a:lnTo>
                    <a:pt x="55956" y="240055"/>
                  </a:lnTo>
                  <a:lnTo>
                    <a:pt x="56870" y="240880"/>
                  </a:lnTo>
                  <a:lnTo>
                    <a:pt x="57518" y="242900"/>
                  </a:lnTo>
                  <a:lnTo>
                    <a:pt x="57797" y="242595"/>
                  </a:lnTo>
                  <a:close/>
                </a:path>
                <a:path w="716915" h="615315">
                  <a:moveTo>
                    <a:pt x="93065" y="420344"/>
                  </a:moveTo>
                  <a:lnTo>
                    <a:pt x="91668" y="420700"/>
                  </a:lnTo>
                  <a:lnTo>
                    <a:pt x="91592" y="421093"/>
                  </a:lnTo>
                  <a:lnTo>
                    <a:pt x="91490" y="421474"/>
                  </a:lnTo>
                  <a:lnTo>
                    <a:pt x="91554" y="421830"/>
                  </a:lnTo>
                  <a:lnTo>
                    <a:pt x="93065" y="420344"/>
                  </a:lnTo>
                  <a:close/>
                </a:path>
                <a:path w="716915" h="615315">
                  <a:moveTo>
                    <a:pt x="100406" y="415302"/>
                  </a:moveTo>
                  <a:lnTo>
                    <a:pt x="99060" y="415226"/>
                  </a:lnTo>
                  <a:lnTo>
                    <a:pt x="96647" y="415251"/>
                  </a:lnTo>
                  <a:lnTo>
                    <a:pt x="95567" y="415290"/>
                  </a:lnTo>
                  <a:lnTo>
                    <a:pt x="94297" y="415302"/>
                  </a:lnTo>
                  <a:lnTo>
                    <a:pt x="93980" y="415340"/>
                  </a:lnTo>
                  <a:lnTo>
                    <a:pt x="93154" y="415467"/>
                  </a:lnTo>
                  <a:lnTo>
                    <a:pt x="92875" y="415886"/>
                  </a:lnTo>
                  <a:lnTo>
                    <a:pt x="93357" y="416394"/>
                  </a:lnTo>
                  <a:lnTo>
                    <a:pt x="93713" y="416661"/>
                  </a:lnTo>
                  <a:lnTo>
                    <a:pt x="93738" y="416852"/>
                  </a:lnTo>
                  <a:lnTo>
                    <a:pt x="94869" y="417169"/>
                  </a:lnTo>
                  <a:lnTo>
                    <a:pt x="95694" y="417258"/>
                  </a:lnTo>
                  <a:lnTo>
                    <a:pt x="96812" y="417258"/>
                  </a:lnTo>
                  <a:lnTo>
                    <a:pt x="97917" y="416572"/>
                  </a:lnTo>
                  <a:lnTo>
                    <a:pt x="99085" y="415899"/>
                  </a:lnTo>
                  <a:lnTo>
                    <a:pt x="100406" y="415302"/>
                  </a:lnTo>
                  <a:close/>
                </a:path>
                <a:path w="716915" h="615315">
                  <a:moveTo>
                    <a:pt x="126580" y="439928"/>
                  </a:moveTo>
                  <a:lnTo>
                    <a:pt x="125730" y="436118"/>
                  </a:lnTo>
                  <a:lnTo>
                    <a:pt x="120611" y="434149"/>
                  </a:lnTo>
                  <a:lnTo>
                    <a:pt x="120396" y="432689"/>
                  </a:lnTo>
                  <a:lnTo>
                    <a:pt x="114795" y="430580"/>
                  </a:lnTo>
                  <a:lnTo>
                    <a:pt x="111556" y="427685"/>
                  </a:lnTo>
                  <a:lnTo>
                    <a:pt x="110337" y="424497"/>
                  </a:lnTo>
                  <a:lnTo>
                    <a:pt x="111417" y="424522"/>
                  </a:lnTo>
                  <a:lnTo>
                    <a:pt x="110693" y="424103"/>
                  </a:lnTo>
                  <a:lnTo>
                    <a:pt x="110032" y="423227"/>
                  </a:lnTo>
                  <a:lnTo>
                    <a:pt x="108686" y="421652"/>
                  </a:lnTo>
                  <a:lnTo>
                    <a:pt x="107251" y="419646"/>
                  </a:lnTo>
                  <a:lnTo>
                    <a:pt x="104622" y="418414"/>
                  </a:lnTo>
                  <a:lnTo>
                    <a:pt x="102882" y="418820"/>
                  </a:lnTo>
                  <a:lnTo>
                    <a:pt x="104609" y="419823"/>
                  </a:lnTo>
                  <a:lnTo>
                    <a:pt x="106222" y="421132"/>
                  </a:lnTo>
                  <a:lnTo>
                    <a:pt x="117970" y="433539"/>
                  </a:lnTo>
                  <a:lnTo>
                    <a:pt x="118706" y="435038"/>
                  </a:lnTo>
                  <a:lnTo>
                    <a:pt x="117208" y="434340"/>
                  </a:lnTo>
                  <a:lnTo>
                    <a:pt x="116662" y="434378"/>
                  </a:lnTo>
                  <a:lnTo>
                    <a:pt x="121031" y="437248"/>
                  </a:lnTo>
                  <a:lnTo>
                    <a:pt x="126580" y="439928"/>
                  </a:lnTo>
                  <a:close/>
                </a:path>
                <a:path w="716915" h="615315">
                  <a:moveTo>
                    <a:pt x="160553" y="474967"/>
                  </a:moveTo>
                  <a:lnTo>
                    <a:pt x="159600" y="473710"/>
                  </a:lnTo>
                  <a:lnTo>
                    <a:pt x="158699" y="472744"/>
                  </a:lnTo>
                  <a:lnTo>
                    <a:pt x="157810" y="471906"/>
                  </a:lnTo>
                  <a:lnTo>
                    <a:pt x="160108" y="474954"/>
                  </a:lnTo>
                  <a:lnTo>
                    <a:pt x="160248" y="474954"/>
                  </a:lnTo>
                  <a:lnTo>
                    <a:pt x="160375" y="474941"/>
                  </a:lnTo>
                  <a:lnTo>
                    <a:pt x="160553" y="474967"/>
                  </a:lnTo>
                  <a:close/>
                </a:path>
                <a:path w="716915" h="615315">
                  <a:moveTo>
                    <a:pt x="161544" y="477253"/>
                  </a:moveTo>
                  <a:lnTo>
                    <a:pt x="161061" y="476453"/>
                  </a:lnTo>
                  <a:lnTo>
                    <a:pt x="160655" y="475627"/>
                  </a:lnTo>
                  <a:lnTo>
                    <a:pt x="160108" y="474954"/>
                  </a:lnTo>
                  <a:lnTo>
                    <a:pt x="159740" y="474916"/>
                  </a:lnTo>
                  <a:lnTo>
                    <a:pt x="159473" y="475005"/>
                  </a:lnTo>
                  <a:lnTo>
                    <a:pt x="159639" y="475564"/>
                  </a:lnTo>
                  <a:lnTo>
                    <a:pt x="160337" y="475691"/>
                  </a:lnTo>
                  <a:lnTo>
                    <a:pt x="160858" y="476211"/>
                  </a:lnTo>
                  <a:lnTo>
                    <a:pt x="161544" y="477253"/>
                  </a:lnTo>
                  <a:close/>
                </a:path>
                <a:path w="716915" h="615315">
                  <a:moveTo>
                    <a:pt x="163398" y="480720"/>
                  </a:moveTo>
                  <a:lnTo>
                    <a:pt x="162623" y="479107"/>
                  </a:lnTo>
                  <a:lnTo>
                    <a:pt x="162039" y="478040"/>
                  </a:lnTo>
                  <a:lnTo>
                    <a:pt x="161544" y="477253"/>
                  </a:lnTo>
                  <a:lnTo>
                    <a:pt x="162763" y="479564"/>
                  </a:lnTo>
                  <a:lnTo>
                    <a:pt x="163398" y="480720"/>
                  </a:lnTo>
                  <a:close/>
                </a:path>
                <a:path w="716915" h="615315">
                  <a:moveTo>
                    <a:pt x="168198" y="287426"/>
                  </a:moveTo>
                  <a:lnTo>
                    <a:pt x="167589" y="286842"/>
                  </a:lnTo>
                  <a:lnTo>
                    <a:pt x="167716" y="287566"/>
                  </a:lnTo>
                  <a:lnTo>
                    <a:pt x="168198" y="287426"/>
                  </a:lnTo>
                  <a:close/>
                </a:path>
                <a:path w="716915" h="615315">
                  <a:moveTo>
                    <a:pt x="171030" y="296202"/>
                  </a:moveTo>
                  <a:lnTo>
                    <a:pt x="170535" y="295287"/>
                  </a:lnTo>
                  <a:lnTo>
                    <a:pt x="170599" y="295681"/>
                  </a:lnTo>
                  <a:lnTo>
                    <a:pt x="170738" y="296011"/>
                  </a:lnTo>
                  <a:lnTo>
                    <a:pt x="171030" y="296202"/>
                  </a:lnTo>
                  <a:close/>
                </a:path>
                <a:path w="716915" h="615315">
                  <a:moveTo>
                    <a:pt x="171475" y="197878"/>
                  </a:moveTo>
                  <a:lnTo>
                    <a:pt x="170281" y="197878"/>
                  </a:lnTo>
                  <a:lnTo>
                    <a:pt x="168732" y="200418"/>
                  </a:lnTo>
                  <a:lnTo>
                    <a:pt x="171475" y="197878"/>
                  </a:lnTo>
                  <a:close/>
                </a:path>
                <a:path w="716915" h="615315">
                  <a:moveTo>
                    <a:pt x="176872" y="312242"/>
                  </a:moveTo>
                  <a:lnTo>
                    <a:pt x="174269" y="309638"/>
                  </a:lnTo>
                  <a:lnTo>
                    <a:pt x="175260" y="310959"/>
                  </a:lnTo>
                  <a:lnTo>
                    <a:pt x="176098" y="312242"/>
                  </a:lnTo>
                  <a:lnTo>
                    <a:pt x="176872" y="312242"/>
                  </a:lnTo>
                  <a:close/>
                </a:path>
                <a:path w="716915" h="615315">
                  <a:moveTo>
                    <a:pt x="182511" y="209308"/>
                  </a:moveTo>
                  <a:lnTo>
                    <a:pt x="182359" y="209169"/>
                  </a:lnTo>
                  <a:lnTo>
                    <a:pt x="181698" y="210578"/>
                  </a:lnTo>
                  <a:lnTo>
                    <a:pt x="182511" y="209308"/>
                  </a:lnTo>
                  <a:close/>
                </a:path>
                <a:path w="716915" h="615315">
                  <a:moveTo>
                    <a:pt x="191884" y="303377"/>
                  </a:moveTo>
                  <a:lnTo>
                    <a:pt x="190322" y="300964"/>
                  </a:lnTo>
                  <a:lnTo>
                    <a:pt x="190665" y="302247"/>
                  </a:lnTo>
                  <a:lnTo>
                    <a:pt x="191884" y="303377"/>
                  </a:lnTo>
                  <a:close/>
                </a:path>
                <a:path w="716915" h="615315">
                  <a:moveTo>
                    <a:pt x="194894" y="343331"/>
                  </a:moveTo>
                  <a:lnTo>
                    <a:pt x="193306" y="342658"/>
                  </a:lnTo>
                  <a:lnTo>
                    <a:pt x="194564" y="343941"/>
                  </a:lnTo>
                  <a:lnTo>
                    <a:pt x="194894" y="343331"/>
                  </a:lnTo>
                  <a:close/>
                </a:path>
                <a:path w="716915" h="615315">
                  <a:moveTo>
                    <a:pt x="195808" y="345198"/>
                  </a:moveTo>
                  <a:lnTo>
                    <a:pt x="194564" y="343941"/>
                  </a:lnTo>
                  <a:lnTo>
                    <a:pt x="193865" y="345198"/>
                  </a:lnTo>
                  <a:lnTo>
                    <a:pt x="195808" y="345198"/>
                  </a:lnTo>
                  <a:close/>
                </a:path>
                <a:path w="716915" h="615315">
                  <a:moveTo>
                    <a:pt x="196011" y="150710"/>
                  </a:moveTo>
                  <a:lnTo>
                    <a:pt x="195745" y="150710"/>
                  </a:lnTo>
                  <a:lnTo>
                    <a:pt x="195770" y="150888"/>
                  </a:lnTo>
                  <a:lnTo>
                    <a:pt x="196011" y="150710"/>
                  </a:lnTo>
                  <a:close/>
                </a:path>
                <a:path w="716915" h="615315">
                  <a:moveTo>
                    <a:pt x="196176" y="349008"/>
                  </a:moveTo>
                  <a:lnTo>
                    <a:pt x="195376" y="347738"/>
                  </a:lnTo>
                  <a:lnTo>
                    <a:pt x="194538" y="349008"/>
                  </a:lnTo>
                  <a:lnTo>
                    <a:pt x="196176" y="349008"/>
                  </a:lnTo>
                  <a:close/>
                </a:path>
                <a:path w="716915" h="615315">
                  <a:moveTo>
                    <a:pt x="200418" y="165519"/>
                  </a:moveTo>
                  <a:lnTo>
                    <a:pt x="200139" y="165633"/>
                  </a:lnTo>
                  <a:lnTo>
                    <a:pt x="199885" y="165760"/>
                  </a:lnTo>
                  <a:lnTo>
                    <a:pt x="199669" y="165912"/>
                  </a:lnTo>
                  <a:lnTo>
                    <a:pt x="199771" y="166128"/>
                  </a:lnTo>
                  <a:lnTo>
                    <a:pt x="199885" y="166370"/>
                  </a:lnTo>
                  <a:lnTo>
                    <a:pt x="199974" y="166585"/>
                  </a:lnTo>
                  <a:lnTo>
                    <a:pt x="200075" y="166395"/>
                  </a:lnTo>
                  <a:lnTo>
                    <a:pt x="200279" y="166014"/>
                  </a:lnTo>
                  <a:lnTo>
                    <a:pt x="200329" y="165849"/>
                  </a:lnTo>
                  <a:lnTo>
                    <a:pt x="200304" y="165722"/>
                  </a:lnTo>
                  <a:lnTo>
                    <a:pt x="200418" y="165519"/>
                  </a:lnTo>
                  <a:close/>
                </a:path>
                <a:path w="716915" h="615315">
                  <a:moveTo>
                    <a:pt x="200774" y="612851"/>
                  </a:moveTo>
                  <a:lnTo>
                    <a:pt x="199644" y="613257"/>
                  </a:lnTo>
                  <a:lnTo>
                    <a:pt x="197967" y="613054"/>
                  </a:lnTo>
                  <a:lnTo>
                    <a:pt x="196291" y="612597"/>
                  </a:lnTo>
                  <a:lnTo>
                    <a:pt x="196126" y="612940"/>
                  </a:lnTo>
                  <a:lnTo>
                    <a:pt x="196227" y="613448"/>
                  </a:lnTo>
                  <a:lnTo>
                    <a:pt x="196659" y="614210"/>
                  </a:lnTo>
                  <a:lnTo>
                    <a:pt x="198539" y="614997"/>
                  </a:lnTo>
                  <a:lnTo>
                    <a:pt x="199872" y="613410"/>
                  </a:lnTo>
                  <a:lnTo>
                    <a:pt x="200774" y="612851"/>
                  </a:lnTo>
                  <a:close/>
                </a:path>
                <a:path w="716915" h="615315">
                  <a:moveTo>
                    <a:pt x="224078" y="120942"/>
                  </a:moveTo>
                  <a:lnTo>
                    <a:pt x="222834" y="121678"/>
                  </a:lnTo>
                  <a:lnTo>
                    <a:pt x="223621" y="121678"/>
                  </a:lnTo>
                  <a:lnTo>
                    <a:pt x="224078" y="120942"/>
                  </a:lnTo>
                  <a:close/>
                </a:path>
                <a:path w="716915" h="615315">
                  <a:moveTo>
                    <a:pt x="227342" y="117475"/>
                  </a:moveTo>
                  <a:lnTo>
                    <a:pt x="226466" y="116598"/>
                  </a:lnTo>
                  <a:lnTo>
                    <a:pt x="226580" y="117475"/>
                  </a:lnTo>
                  <a:lnTo>
                    <a:pt x="226644" y="117868"/>
                  </a:lnTo>
                  <a:lnTo>
                    <a:pt x="227241" y="117868"/>
                  </a:lnTo>
                  <a:lnTo>
                    <a:pt x="227342" y="117475"/>
                  </a:lnTo>
                  <a:close/>
                </a:path>
                <a:path w="716915" h="615315">
                  <a:moveTo>
                    <a:pt x="227952" y="112712"/>
                  </a:moveTo>
                  <a:lnTo>
                    <a:pt x="224370" y="116090"/>
                  </a:lnTo>
                  <a:lnTo>
                    <a:pt x="225183" y="116103"/>
                  </a:lnTo>
                  <a:lnTo>
                    <a:pt x="225856" y="116319"/>
                  </a:lnTo>
                  <a:lnTo>
                    <a:pt x="226453" y="116573"/>
                  </a:lnTo>
                  <a:lnTo>
                    <a:pt x="225234" y="115798"/>
                  </a:lnTo>
                  <a:lnTo>
                    <a:pt x="227952" y="112712"/>
                  </a:lnTo>
                  <a:close/>
                </a:path>
                <a:path w="716915" h="615315">
                  <a:moveTo>
                    <a:pt x="247269" y="100139"/>
                  </a:moveTo>
                  <a:lnTo>
                    <a:pt x="245529" y="99428"/>
                  </a:lnTo>
                  <a:lnTo>
                    <a:pt x="245059" y="100139"/>
                  </a:lnTo>
                  <a:lnTo>
                    <a:pt x="247269" y="100139"/>
                  </a:lnTo>
                  <a:close/>
                </a:path>
                <a:path w="716915" h="615315">
                  <a:moveTo>
                    <a:pt x="247624" y="96278"/>
                  </a:moveTo>
                  <a:lnTo>
                    <a:pt x="243967" y="98818"/>
                  </a:lnTo>
                  <a:lnTo>
                    <a:pt x="245529" y="99428"/>
                  </a:lnTo>
                  <a:lnTo>
                    <a:pt x="247624" y="96278"/>
                  </a:lnTo>
                  <a:close/>
                </a:path>
                <a:path w="716915" h="615315">
                  <a:moveTo>
                    <a:pt x="268808" y="575017"/>
                  </a:moveTo>
                  <a:lnTo>
                    <a:pt x="267576" y="576732"/>
                  </a:lnTo>
                  <a:lnTo>
                    <a:pt x="267423" y="577392"/>
                  </a:lnTo>
                  <a:lnTo>
                    <a:pt x="267347" y="578040"/>
                  </a:lnTo>
                  <a:lnTo>
                    <a:pt x="267309" y="578700"/>
                  </a:lnTo>
                  <a:lnTo>
                    <a:pt x="268808" y="575017"/>
                  </a:lnTo>
                  <a:close/>
                </a:path>
                <a:path w="716915" h="615315">
                  <a:moveTo>
                    <a:pt x="273138" y="389648"/>
                  </a:moveTo>
                  <a:lnTo>
                    <a:pt x="271741" y="388378"/>
                  </a:lnTo>
                  <a:lnTo>
                    <a:pt x="271754" y="388594"/>
                  </a:lnTo>
                  <a:lnTo>
                    <a:pt x="273138" y="389648"/>
                  </a:lnTo>
                  <a:close/>
                </a:path>
                <a:path w="716915" h="615315">
                  <a:moveTo>
                    <a:pt x="274027" y="87388"/>
                  </a:moveTo>
                  <a:lnTo>
                    <a:pt x="273570" y="87388"/>
                  </a:lnTo>
                  <a:lnTo>
                    <a:pt x="273469" y="87655"/>
                  </a:lnTo>
                  <a:lnTo>
                    <a:pt x="274027" y="87388"/>
                  </a:lnTo>
                  <a:close/>
                </a:path>
                <a:path w="716915" h="615315">
                  <a:moveTo>
                    <a:pt x="299059" y="77952"/>
                  </a:moveTo>
                  <a:lnTo>
                    <a:pt x="298818" y="78003"/>
                  </a:lnTo>
                  <a:lnTo>
                    <a:pt x="298818" y="78143"/>
                  </a:lnTo>
                  <a:lnTo>
                    <a:pt x="298894" y="78333"/>
                  </a:lnTo>
                  <a:lnTo>
                    <a:pt x="299046" y="78092"/>
                  </a:lnTo>
                  <a:lnTo>
                    <a:pt x="299059" y="77952"/>
                  </a:lnTo>
                  <a:close/>
                </a:path>
                <a:path w="716915" h="615315">
                  <a:moveTo>
                    <a:pt x="304647" y="404418"/>
                  </a:moveTo>
                  <a:lnTo>
                    <a:pt x="304482" y="404291"/>
                  </a:lnTo>
                  <a:lnTo>
                    <a:pt x="304253" y="404114"/>
                  </a:lnTo>
                  <a:lnTo>
                    <a:pt x="304647" y="404418"/>
                  </a:lnTo>
                  <a:close/>
                </a:path>
                <a:path w="716915" h="615315">
                  <a:moveTo>
                    <a:pt x="307340" y="402412"/>
                  </a:moveTo>
                  <a:lnTo>
                    <a:pt x="300469" y="401180"/>
                  </a:lnTo>
                  <a:lnTo>
                    <a:pt x="304241" y="404114"/>
                  </a:lnTo>
                  <a:lnTo>
                    <a:pt x="304038" y="403275"/>
                  </a:lnTo>
                  <a:lnTo>
                    <a:pt x="306984" y="402501"/>
                  </a:lnTo>
                  <a:lnTo>
                    <a:pt x="307340" y="402412"/>
                  </a:lnTo>
                  <a:close/>
                </a:path>
                <a:path w="716915" h="615315">
                  <a:moveTo>
                    <a:pt x="312470" y="540575"/>
                  </a:moveTo>
                  <a:lnTo>
                    <a:pt x="312153" y="540346"/>
                  </a:lnTo>
                  <a:lnTo>
                    <a:pt x="311658" y="540131"/>
                  </a:lnTo>
                  <a:lnTo>
                    <a:pt x="311810" y="540410"/>
                  </a:lnTo>
                  <a:lnTo>
                    <a:pt x="312127" y="540677"/>
                  </a:lnTo>
                  <a:lnTo>
                    <a:pt x="312470" y="540816"/>
                  </a:lnTo>
                  <a:lnTo>
                    <a:pt x="312470" y="540575"/>
                  </a:lnTo>
                  <a:close/>
                </a:path>
                <a:path w="716915" h="615315">
                  <a:moveTo>
                    <a:pt x="313169" y="77228"/>
                  </a:moveTo>
                  <a:lnTo>
                    <a:pt x="312229" y="77228"/>
                  </a:lnTo>
                  <a:lnTo>
                    <a:pt x="311975" y="77965"/>
                  </a:lnTo>
                  <a:lnTo>
                    <a:pt x="313169" y="77228"/>
                  </a:lnTo>
                  <a:close/>
                </a:path>
                <a:path w="716915" h="615315">
                  <a:moveTo>
                    <a:pt x="318947" y="78308"/>
                  </a:moveTo>
                  <a:lnTo>
                    <a:pt x="318452" y="78155"/>
                  </a:lnTo>
                  <a:lnTo>
                    <a:pt x="318528" y="78308"/>
                  </a:lnTo>
                  <a:lnTo>
                    <a:pt x="318630" y="78498"/>
                  </a:lnTo>
                  <a:lnTo>
                    <a:pt x="318947" y="78308"/>
                  </a:lnTo>
                  <a:close/>
                </a:path>
                <a:path w="716915" h="615315">
                  <a:moveTo>
                    <a:pt x="320103" y="76085"/>
                  </a:moveTo>
                  <a:lnTo>
                    <a:pt x="317144" y="76085"/>
                  </a:lnTo>
                  <a:lnTo>
                    <a:pt x="315468" y="77228"/>
                  </a:lnTo>
                  <a:lnTo>
                    <a:pt x="318452" y="78155"/>
                  </a:lnTo>
                  <a:lnTo>
                    <a:pt x="317969" y="77228"/>
                  </a:lnTo>
                  <a:lnTo>
                    <a:pt x="320103" y="76085"/>
                  </a:lnTo>
                  <a:close/>
                </a:path>
                <a:path w="716915" h="615315">
                  <a:moveTo>
                    <a:pt x="329831" y="76085"/>
                  </a:moveTo>
                  <a:lnTo>
                    <a:pt x="327418" y="74688"/>
                  </a:lnTo>
                  <a:lnTo>
                    <a:pt x="325894" y="76085"/>
                  </a:lnTo>
                  <a:lnTo>
                    <a:pt x="329831" y="76085"/>
                  </a:lnTo>
                  <a:close/>
                </a:path>
                <a:path w="716915" h="615315">
                  <a:moveTo>
                    <a:pt x="330962" y="421398"/>
                  </a:moveTo>
                  <a:lnTo>
                    <a:pt x="329476" y="420395"/>
                  </a:lnTo>
                  <a:lnTo>
                    <a:pt x="329717" y="421398"/>
                  </a:lnTo>
                  <a:lnTo>
                    <a:pt x="330962" y="421398"/>
                  </a:lnTo>
                  <a:close/>
                </a:path>
                <a:path w="716915" h="615315">
                  <a:moveTo>
                    <a:pt x="350405" y="80060"/>
                  </a:moveTo>
                  <a:lnTo>
                    <a:pt x="349389" y="77889"/>
                  </a:lnTo>
                  <a:lnTo>
                    <a:pt x="347433" y="80022"/>
                  </a:lnTo>
                  <a:lnTo>
                    <a:pt x="347052" y="79082"/>
                  </a:lnTo>
                  <a:lnTo>
                    <a:pt x="345020" y="81622"/>
                  </a:lnTo>
                  <a:lnTo>
                    <a:pt x="343496" y="81826"/>
                  </a:lnTo>
                  <a:lnTo>
                    <a:pt x="342392" y="80772"/>
                  </a:lnTo>
                  <a:lnTo>
                    <a:pt x="342671" y="79933"/>
                  </a:lnTo>
                  <a:lnTo>
                    <a:pt x="342125" y="80505"/>
                  </a:lnTo>
                  <a:lnTo>
                    <a:pt x="340296" y="79324"/>
                  </a:lnTo>
                  <a:lnTo>
                    <a:pt x="339458" y="80746"/>
                  </a:lnTo>
                  <a:lnTo>
                    <a:pt x="341414" y="82600"/>
                  </a:lnTo>
                  <a:lnTo>
                    <a:pt x="343852" y="82778"/>
                  </a:lnTo>
                  <a:lnTo>
                    <a:pt x="346544" y="81432"/>
                  </a:lnTo>
                  <a:lnTo>
                    <a:pt x="347078" y="81953"/>
                  </a:lnTo>
                  <a:lnTo>
                    <a:pt x="346506" y="82537"/>
                  </a:lnTo>
                  <a:lnTo>
                    <a:pt x="346354" y="82956"/>
                  </a:lnTo>
                  <a:lnTo>
                    <a:pt x="348183" y="81915"/>
                  </a:lnTo>
                  <a:lnTo>
                    <a:pt x="350405" y="80060"/>
                  </a:lnTo>
                  <a:close/>
                </a:path>
                <a:path w="716915" h="615315">
                  <a:moveTo>
                    <a:pt x="352767" y="77965"/>
                  </a:moveTo>
                  <a:lnTo>
                    <a:pt x="352196" y="77939"/>
                  </a:lnTo>
                  <a:lnTo>
                    <a:pt x="351485" y="77838"/>
                  </a:lnTo>
                  <a:lnTo>
                    <a:pt x="351066" y="78384"/>
                  </a:lnTo>
                  <a:lnTo>
                    <a:pt x="352767" y="77965"/>
                  </a:lnTo>
                  <a:close/>
                </a:path>
                <a:path w="716915" h="615315">
                  <a:moveTo>
                    <a:pt x="353580" y="77774"/>
                  </a:moveTo>
                  <a:lnTo>
                    <a:pt x="352767" y="77978"/>
                  </a:lnTo>
                  <a:lnTo>
                    <a:pt x="353136" y="77990"/>
                  </a:lnTo>
                  <a:lnTo>
                    <a:pt x="353441" y="77990"/>
                  </a:lnTo>
                  <a:lnTo>
                    <a:pt x="353580" y="77774"/>
                  </a:lnTo>
                  <a:close/>
                </a:path>
                <a:path w="716915" h="615315">
                  <a:moveTo>
                    <a:pt x="354393" y="77635"/>
                  </a:moveTo>
                  <a:lnTo>
                    <a:pt x="353695" y="77470"/>
                  </a:lnTo>
                  <a:lnTo>
                    <a:pt x="353695" y="77597"/>
                  </a:lnTo>
                  <a:lnTo>
                    <a:pt x="353580" y="77774"/>
                  </a:lnTo>
                  <a:lnTo>
                    <a:pt x="353847" y="77698"/>
                  </a:lnTo>
                  <a:lnTo>
                    <a:pt x="354126" y="77698"/>
                  </a:lnTo>
                  <a:lnTo>
                    <a:pt x="354393" y="77635"/>
                  </a:lnTo>
                  <a:close/>
                </a:path>
                <a:path w="716915" h="615315">
                  <a:moveTo>
                    <a:pt x="356565" y="79768"/>
                  </a:moveTo>
                  <a:lnTo>
                    <a:pt x="352564" y="79768"/>
                  </a:lnTo>
                  <a:lnTo>
                    <a:pt x="351447" y="82308"/>
                  </a:lnTo>
                  <a:lnTo>
                    <a:pt x="352234" y="82308"/>
                  </a:lnTo>
                  <a:lnTo>
                    <a:pt x="352933" y="81038"/>
                  </a:lnTo>
                  <a:lnTo>
                    <a:pt x="353783" y="81038"/>
                  </a:lnTo>
                  <a:lnTo>
                    <a:pt x="356565" y="79768"/>
                  </a:lnTo>
                  <a:close/>
                </a:path>
                <a:path w="716915" h="615315">
                  <a:moveTo>
                    <a:pt x="360654" y="79768"/>
                  </a:moveTo>
                  <a:lnTo>
                    <a:pt x="356565" y="79768"/>
                  </a:lnTo>
                  <a:lnTo>
                    <a:pt x="357060" y="81038"/>
                  </a:lnTo>
                  <a:lnTo>
                    <a:pt x="359587" y="81038"/>
                  </a:lnTo>
                  <a:lnTo>
                    <a:pt x="360654" y="79768"/>
                  </a:lnTo>
                  <a:close/>
                </a:path>
                <a:path w="716915" h="615315">
                  <a:moveTo>
                    <a:pt x="363156" y="403618"/>
                  </a:moveTo>
                  <a:lnTo>
                    <a:pt x="361048" y="403618"/>
                  </a:lnTo>
                  <a:lnTo>
                    <a:pt x="356031" y="404888"/>
                  </a:lnTo>
                  <a:lnTo>
                    <a:pt x="355079" y="406158"/>
                  </a:lnTo>
                  <a:lnTo>
                    <a:pt x="355904" y="406158"/>
                  </a:lnTo>
                  <a:lnTo>
                    <a:pt x="356895" y="404888"/>
                  </a:lnTo>
                  <a:lnTo>
                    <a:pt x="357784" y="404888"/>
                  </a:lnTo>
                  <a:lnTo>
                    <a:pt x="356247" y="407428"/>
                  </a:lnTo>
                  <a:lnTo>
                    <a:pt x="360591" y="404888"/>
                  </a:lnTo>
                  <a:lnTo>
                    <a:pt x="363156" y="403618"/>
                  </a:lnTo>
                  <a:close/>
                </a:path>
                <a:path w="716915" h="615315">
                  <a:moveTo>
                    <a:pt x="363245" y="539991"/>
                  </a:moveTo>
                  <a:lnTo>
                    <a:pt x="360641" y="539356"/>
                  </a:lnTo>
                  <a:lnTo>
                    <a:pt x="361340" y="539597"/>
                  </a:lnTo>
                  <a:lnTo>
                    <a:pt x="362229" y="539813"/>
                  </a:lnTo>
                  <a:lnTo>
                    <a:pt x="363245" y="539991"/>
                  </a:lnTo>
                  <a:close/>
                </a:path>
                <a:path w="716915" h="615315">
                  <a:moveTo>
                    <a:pt x="364820" y="81038"/>
                  </a:moveTo>
                  <a:lnTo>
                    <a:pt x="363283" y="81038"/>
                  </a:lnTo>
                  <a:lnTo>
                    <a:pt x="360502" y="82308"/>
                  </a:lnTo>
                  <a:lnTo>
                    <a:pt x="357733" y="82308"/>
                  </a:lnTo>
                  <a:lnTo>
                    <a:pt x="357149" y="81038"/>
                  </a:lnTo>
                  <a:lnTo>
                    <a:pt x="357555" y="82308"/>
                  </a:lnTo>
                  <a:lnTo>
                    <a:pt x="355587" y="82308"/>
                  </a:lnTo>
                  <a:lnTo>
                    <a:pt x="357085" y="87388"/>
                  </a:lnTo>
                  <a:lnTo>
                    <a:pt x="363308" y="83578"/>
                  </a:lnTo>
                  <a:lnTo>
                    <a:pt x="363994" y="82308"/>
                  </a:lnTo>
                  <a:lnTo>
                    <a:pt x="364820" y="81038"/>
                  </a:lnTo>
                  <a:close/>
                </a:path>
                <a:path w="716915" h="615315">
                  <a:moveTo>
                    <a:pt x="367487" y="79705"/>
                  </a:moveTo>
                  <a:lnTo>
                    <a:pt x="366941" y="79743"/>
                  </a:lnTo>
                  <a:lnTo>
                    <a:pt x="366471" y="79883"/>
                  </a:lnTo>
                  <a:lnTo>
                    <a:pt x="366039" y="80111"/>
                  </a:lnTo>
                  <a:lnTo>
                    <a:pt x="366483" y="80073"/>
                  </a:lnTo>
                  <a:lnTo>
                    <a:pt x="366903" y="80048"/>
                  </a:lnTo>
                  <a:lnTo>
                    <a:pt x="367347" y="80048"/>
                  </a:lnTo>
                  <a:lnTo>
                    <a:pt x="367487" y="79705"/>
                  </a:lnTo>
                  <a:close/>
                </a:path>
                <a:path w="716915" h="615315">
                  <a:moveTo>
                    <a:pt x="368261" y="80073"/>
                  </a:moveTo>
                  <a:lnTo>
                    <a:pt x="367639" y="80060"/>
                  </a:lnTo>
                  <a:lnTo>
                    <a:pt x="367347" y="80060"/>
                  </a:lnTo>
                  <a:lnTo>
                    <a:pt x="367220" y="80327"/>
                  </a:lnTo>
                  <a:lnTo>
                    <a:pt x="367157" y="80594"/>
                  </a:lnTo>
                  <a:lnTo>
                    <a:pt x="367309" y="80797"/>
                  </a:lnTo>
                  <a:lnTo>
                    <a:pt x="367550" y="80327"/>
                  </a:lnTo>
                  <a:lnTo>
                    <a:pt x="367830" y="80124"/>
                  </a:lnTo>
                  <a:lnTo>
                    <a:pt x="368261" y="80073"/>
                  </a:lnTo>
                  <a:close/>
                </a:path>
                <a:path w="716915" h="615315">
                  <a:moveTo>
                    <a:pt x="369557" y="80251"/>
                  </a:moveTo>
                  <a:lnTo>
                    <a:pt x="368985" y="80098"/>
                  </a:lnTo>
                  <a:lnTo>
                    <a:pt x="368592" y="80048"/>
                  </a:lnTo>
                  <a:lnTo>
                    <a:pt x="368261" y="80086"/>
                  </a:lnTo>
                  <a:lnTo>
                    <a:pt x="369125" y="80162"/>
                  </a:lnTo>
                  <a:lnTo>
                    <a:pt x="369557" y="80251"/>
                  </a:lnTo>
                  <a:close/>
                </a:path>
                <a:path w="716915" h="615315">
                  <a:moveTo>
                    <a:pt x="370382" y="541489"/>
                  </a:moveTo>
                  <a:lnTo>
                    <a:pt x="366458" y="540842"/>
                  </a:lnTo>
                  <a:lnTo>
                    <a:pt x="363245" y="539991"/>
                  </a:lnTo>
                  <a:lnTo>
                    <a:pt x="369735" y="542099"/>
                  </a:lnTo>
                  <a:lnTo>
                    <a:pt x="370382" y="541489"/>
                  </a:lnTo>
                  <a:close/>
                </a:path>
                <a:path w="716915" h="615315">
                  <a:moveTo>
                    <a:pt x="372237" y="402678"/>
                  </a:moveTo>
                  <a:lnTo>
                    <a:pt x="371208" y="401891"/>
                  </a:lnTo>
                  <a:lnTo>
                    <a:pt x="368985" y="401523"/>
                  </a:lnTo>
                  <a:lnTo>
                    <a:pt x="367893" y="402780"/>
                  </a:lnTo>
                  <a:lnTo>
                    <a:pt x="369595" y="402666"/>
                  </a:lnTo>
                  <a:lnTo>
                    <a:pt x="371462" y="403237"/>
                  </a:lnTo>
                  <a:lnTo>
                    <a:pt x="372237" y="402678"/>
                  </a:lnTo>
                  <a:close/>
                </a:path>
                <a:path w="716915" h="615315">
                  <a:moveTo>
                    <a:pt x="374002" y="80987"/>
                  </a:moveTo>
                  <a:lnTo>
                    <a:pt x="373849" y="81102"/>
                  </a:lnTo>
                  <a:lnTo>
                    <a:pt x="373735" y="81305"/>
                  </a:lnTo>
                  <a:lnTo>
                    <a:pt x="373634" y="81622"/>
                  </a:lnTo>
                  <a:lnTo>
                    <a:pt x="374002" y="80987"/>
                  </a:lnTo>
                  <a:close/>
                </a:path>
                <a:path w="716915" h="615315">
                  <a:moveTo>
                    <a:pt x="374662" y="80530"/>
                  </a:moveTo>
                  <a:lnTo>
                    <a:pt x="374269" y="80530"/>
                  </a:lnTo>
                  <a:lnTo>
                    <a:pt x="374002" y="80987"/>
                  </a:lnTo>
                  <a:lnTo>
                    <a:pt x="374662" y="80530"/>
                  </a:lnTo>
                  <a:close/>
                </a:path>
                <a:path w="716915" h="615315">
                  <a:moveTo>
                    <a:pt x="375424" y="80530"/>
                  </a:moveTo>
                  <a:lnTo>
                    <a:pt x="375145" y="80187"/>
                  </a:lnTo>
                  <a:lnTo>
                    <a:pt x="374662" y="80530"/>
                  </a:lnTo>
                  <a:lnTo>
                    <a:pt x="375424" y="80530"/>
                  </a:lnTo>
                  <a:close/>
                </a:path>
                <a:path w="716915" h="615315">
                  <a:moveTo>
                    <a:pt x="376301" y="86118"/>
                  </a:moveTo>
                  <a:lnTo>
                    <a:pt x="373722" y="84886"/>
                  </a:lnTo>
                  <a:lnTo>
                    <a:pt x="371462" y="83578"/>
                  </a:lnTo>
                  <a:lnTo>
                    <a:pt x="368554" y="84861"/>
                  </a:lnTo>
                  <a:lnTo>
                    <a:pt x="369227" y="83578"/>
                  </a:lnTo>
                  <a:lnTo>
                    <a:pt x="368033" y="82308"/>
                  </a:lnTo>
                  <a:lnTo>
                    <a:pt x="365760" y="82308"/>
                  </a:lnTo>
                  <a:lnTo>
                    <a:pt x="365950" y="83578"/>
                  </a:lnTo>
                  <a:lnTo>
                    <a:pt x="367207" y="83578"/>
                  </a:lnTo>
                  <a:lnTo>
                    <a:pt x="366179" y="84823"/>
                  </a:lnTo>
                  <a:lnTo>
                    <a:pt x="365950" y="83578"/>
                  </a:lnTo>
                  <a:lnTo>
                    <a:pt x="363372" y="83578"/>
                  </a:lnTo>
                  <a:lnTo>
                    <a:pt x="366141" y="84874"/>
                  </a:lnTo>
                  <a:lnTo>
                    <a:pt x="365112" y="86118"/>
                  </a:lnTo>
                  <a:lnTo>
                    <a:pt x="369366" y="84886"/>
                  </a:lnTo>
                  <a:lnTo>
                    <a:pt x="369493" y="84886"/>
                  </a:lnTo>
                  <a:lnTo>
                    <a:pt x="370179" y="86118"/>
                  </a:lnTo>
                  <a:lnTo>
                    <a:pt x="370408" y="87388"/>
                  </a:lnTo>
                  <a:lnTo>
                    <a:pt x="368465" y="87388"/>
                  </a:lnTo>
                  <a:lnTo>
                    <a:pt x="370890" y="88658"/>
                  </a:lnTo>
                  <a:lnTo>
                    <a:pt x="371005" y="87655"/>
                  </a:lnTo>
                  <a:lnTo>
                    <a:pt x="371043" y="87388"/>
                  </a:lnTo>
                  <a:lnTo>
                    <a:pt x="373011" y="88658"/>
                  </a:lnTo>
                  <a:lnTo>
                    <a:pt x="373214" y="88658"/>
                  </a:lnTo>
                  <a:lnTo>
                    <a:pt x="373075" y="89814"/>
                  </a:lnTo>
                  <a:lnTo>
                    <a:pt x="375602" y="88658"/>
                  </a:lnTo>
                  <a:lnTo>
                    <a:pt x="374307" y="88658"/>
                  </a:lnTo>
                  <a:lnTo>
                    <a:pt x="372783" y="86118"/>
                  </a:lnTo>
                  <a:lnTo>
                    <a:pt x="376301" y="86118"/>
                  </a:lnTo>
                  <a:close/>
                </a:path>
                <a:path w="716915" h="615315">
                  <a:moveTo>
                    <a:pt x="379463" y="82854"/>
                  </a:moveTo>
                  <a:lnTo>
                    <a:pt x="378129" y="82359"/>
                  </a:lnTo>
                  <a:lnTo>
                    <a:pt x="376339" y="80530"/>
                  </a:lnTo>
                  <a:lnTo>
                    <a:pt x="375424" y="80530"/>
                  </a:lnTo>
                  <a:lnTo>
                    <a:pt x="377888" y="83693"/>
                  </a:lnTo>
                  <a:lnTo>
                    <a:pt x="379463" y="82854"/>
                  </a:lnTo>
                  <a:close/>
                </a:path>
                <a:path w="716915" h="615315">
                  <a:moveTo>
                    <a:pt x="393649" y="399516"/>
                  </a:moveTo>
                  <a:lnTo>
                    <a:pt x="393026" y="399275"/>
                  </a:lnTo>
                  <a:lnTo>
                    <a:pt x="392734" y="399808"/>
                  </a:lnTo>
                  <a:lnTo>
                    <a:pt x="393649" y="399516"/>
                  </a:lnTo>
                  <a:close/>
                </a:path>
                <a:path w="716915" h="615315">
                  <a:moveTo>
                    <a:pt x="394284" y="398538"/>
                  </a:moveTo>
                  <a:lnTo>
                    <a:pt x="392887" y="397268"/>
                  </a:lnTo>
                  <a:lnTo>
                    <a:pt x="391134" y="398538"/>
                  </a:lnTo>
                  <a:lnTo>
                    <a:pt x="393026" y="399275"/>
                  </a:lnTo>
                  <a:lnTo>
                    <a:pt x="393420" y="398538"/>
                  </a:lnTo>
                  <a:lnTo>
                    <a:pt x="394284" y="398538"/>
                  </a:lnTo>
                  <a:close/>
                </a:path>
                <a:path w="716915" h="615315">
                  <a:moveTo>
                    <a:pt x="396633" y="98552"/>
                  </a:moveTo>
                  <a:lnTo>
                    <a:pt x="395770" y="96862"/>
                  </a:lnTo>
                  <a:lnTo>
                    <a:pt x="394081" y="96151"/>
                  </a:lnTo>
                  <a:lnTo>
                    <a:pt x="396176" y="98552"/>
                  </a:lnTo>
                  <a:lnTo>
                    <a:pt x="396633" y="98552"/>
                  </a:lnTo>
                  <a:close/>
                </a:path>
                <a:path w="716915" h="615315">
                  <a:moveTo>
                    <a:pt x="399389" y="102222"/>
                  </a:moveTo>
                  <a:lnTo>
                    <a:pt x="396303" y="98691"/>
                  </a:lnTo>
                  <a:lnTo>
                    <a:pt x="396176" y="98552"/>
                  </a:lnTo>
                  <a:lnTo>
                    <a:pt x="394627" y="98145"/>
                  </a:lnTo>
                  <a:lnTo>
                    <a:pt x="399389" y="102222"/>
                  </a:lnTo>
                  <a:close/>
                </a:path>
                <a:path w="716915" h="615315">
                  <a:moveTo>
                    <a:pt x="399872" y="98552"/>
                  </a:moveTo>
                  <a:lnTo>
                    <a:pt x="395541" y="96393"/>
                  </a:lnTo>
                  <a:lnTo>
                    <a:pt x="395770" y="96862"/>
                  </a:lnTo>
                  <a:lnTo>
                    <a:pt x="399872" y="98552"/>
                  </a:lnTo>
                  <a:close/>
                </a:path>
                <a:path w="716915" h="615315">
                  <a:moveTo>
                    <a:pt x="404939" y="89928"/>
                  </a:moveTo>
                  <a:lnTo>
                    <a:pt x="401891" y="89928"/>
                  </a:lnTo>
                  <a:lnTo>
                    <a:pt x="404139" y="90805"/>
                  </a:lnTo>
                  <a:lnTo>
                    <a:pt x="404939" y="89928"/>
                  </a:lnTo>
                  <a:close/>
                </a:path>
                <a:path w="716915" h="615315">
                  <a:moveTo>
                    <a:pt x="405523" y="91338"/>
                  </a:moveTo>
                  <a:lnTo>
                    <a:pt x="404139" y="90805"/>
                  </a:lnTo>
                  <a:lnTo>
                    <a:pt x="403656" y="91338"/>
                  </a:lnTo>
                  <a:lnTo>
                    <a:pt x="404050" y="91338"/>
                  </a:lnTo>
                  <a:lnTo>
                    <a:pt x="404901" y="91782"/>
                  </a:lnTo>
                  <a:lnTo>
                    <a:pt x="405091" y="91338"/>
                  </a:lnTo>
                  <a:lnTo>
                    <a:pt x="405523" y="91338"/>
                  </a:lnTo>
                  <a:close/>
                </a:path>
                <a:path w="716915" h="615315">
                  <a:moveTo>
                    <a:pt x="409219" y="103771"/>
                  </a:moveTo>
                  <a:lnTo>
                    <a:pt x="408279" y="102628"/>
                  </a:lnTo>
                  <a:lnTo>
                    <a:pt x="409079" y="103771"/>
                  </a:lnTo>
                  <a:lnTo>
                    <a:pt x="409194" y="103898"/>
                  </a:lnTo>
                  <a:lnTo>
                    <a:pt x="409219" y="103771"/>
                  </a:lnTo>
                  <a:close/>
                </a:path>
                <a:path w="716915" h="615315">
                  <a:moveTo>
                    <a:pt x="409511" y="103771"/>
                  </a:moveTo>
                  <a:lnTo>
                    <a:pt x="409194" y="103898"/>
                  </a:lnTo>
                  <a:lnTo>
                    <a:pt x="409333" y="103898"/>
                  </a:lnTo>
                  <a:lnTo>
                    <a:pt x="409511" y="103771"/>
                  </a:lnTo>
                  <a:close/>
                </a:path>
                <a:path w="716915" h="615315">
                  <a:moveTo>
                    <a:pt x="414870" y="97548"/>
                  </a:moveTo>
                  <a:lnTo>
                    <a:pt x="413969" y="96278"/>
                  </a:lnTo>
                  <a:lnTo>
                    <a:pt x="412483" y="95008"/>
                  </a:lnTo>
                  <a:lnTo>
                    <a:pt x="410349" y="95008"/>
                  </a:lnTo>
                  <a:lnTo>
                    <a:pt x="410248" y="93738"/>
                  </a:lnTo>
                  <a:lnTo>
                    <a:pt x="410159" y="92570"/>
                  </a:lnTo>
                  <a:lnTo>
                    <a:pt x="406387" y="92570"/>
                  </a:lnTo>
                  <a:lnTo>
                    <a:pt x="404901" y="91782"/>
                  </a:lnTo>
                  <a:lnTo>
                    <a:pt x="404545" y="92570"/>
                  </a:lnTo>
                  <a:lnTo>
                    <a:pt x="399478" y="92570"/>
                  </a:lnTo>
                  <a:lnTo>
                    <a:pt x="397637" y="89928"/>
                  </a:lnTo>
                  <a:lnTo>
                    <a:pt x="394957" y="86118"/>
                  </a:lnTo>
                  <a:lnTo>
                    <a:pt x="381393" y="86118"/>
                  </a:lnTo>
                  <a:lnTo>
                    <a:pt x="379742" y="88658"/>
                  </a:lnTo>
                  <a:lnTo>
                    <a:pt x="375602" y="88658"/>
                  </a:lnTo>
                  <a:lnTo>
                    <a:pt x="374942" y="89928"/>
                  </a:lnTo>
                  <a:lnTo>
                    <a:pt x="375323" y="90805"/>
                  </a:lnTo>
                  <a:lnTo>
                    <a:pt x="375627" y="91338"/>
                  </a:lnTo>
                  <a:lnTo>
                    <a:pt x="378269" y="93738"/>
                  </a:lnTo>
                  <a:lnTo>
                    <a:pt x="382092" y="89928"/>
                  </a:lnTo>
                  <a:lnTo>
                    <a:pt x="383311" y="92570"/>
                  </a:lnTo>
                  <a:lnTo>
                    <a:pt x="389470" y="93738"/>
                  </a:lnTo>
                  <a:lnTo>
                    <a:pt x="384340" y="91338"/>
                  </a:lnTo>
                  <a:lnTo>
                    <a:pt x="383425" y="91338"/>
                  </a:lnTo>
                  <a:lnTo>
                    <a:pt x="389572" y="89928"/>
                  </a:lnTo>
                  <a:lnTo>
                    <a:pt x="391083" y="96278"/>
                  </a:lnTo>
                  <a:lnTo>
                    <a:pt x="392391" y="95008"/>
                  </a:lnTo>
                  <a:lnTo>
                    <a:pt x="393623" y="95008"/>
                  </a:lnTo>
                  <a:lnTo>
                    <a:pt x="395490" y="93738"/>
                  </a:lnTo>
                  <a:lnTo>
                    <a:pt x="396113" y="95008"/>
                  </a:lnTo>
                  <a:lnTo>
                    <a:pt x="394246" y="95008"/>
                  </a:lnTo>
                  <a:lnTo>
                    <a:pt x="393725" y="96278"/>
                  </a:lnTo>
                  <a:lnTo>
                    <a:pt x="396201" y="95199"/>
                  </a:lnTo>
                  <a:lnTo>
                    <a:pt x="396722" y="96278"/>
                  </a:lnTo>
                  <a:lnTo>
                    <a:pt x="398957" y="96278"/>
                  </a:lnTo>
                  <a:lnTo>
                    <a:pt x="400824" y="97548"/>
                  </a:lnTo>
                  <a:lnTo>
                    <a:pt x="401332" y="97548"/>
                  </a:lnTo>
                  <a:lnTo>
                    <a:pt x="402615" y="97548"/>
                  </a:lnTo>
                  <a:lnTo>
                    <a:pt x="414134" y="98285"/>
                  </a:lnTo>
                  <a:lnTo>
                    <a:pt x="414870" y="97548"/>
                  </a:lnTo>
                  <a:close/>
                </a:path>
                <a:path w="716915" h="615315">
                  <a:moveTo>
                    <a:pt x="415518" y="96431"/>
                  </a:moveTo>
                  <a:lnTo>
                    <a:pt x="415188" y="96647"/>
                  </a:lnTo>
                  <a:lnTo>
                    <a:pt x="415023" y="96862"/>
                  </a:lnTo>
                  <a:lnTo>
                    <a:pt x="414870" y="97053"/>
                  </a:lnTo>
                  <a:lnTo>
                    <a:pt x="415518" y="96431"/>
                  </a:lnTo>
                  <a:close/>
                </a:path>
                <a:path w="716915" h="615315">
                  <a:moveTo>
                    <a:pt x="427863" y="104559"/>
                  </a:moveTo>
                  <a:lnTo>
                    <a:pt x="425894" y="102577"/>
                  </a:lnTo>
                  <a:lnTo>
                    <a:pt x="426694" y="103517"/>
                  </a:lnTo>
                  <a:lnTo>
                    <a:pt x="427342" y="104114"/>
                  </a:lnTo>
                  <a:lnTo>
                    <a:pt x="427863" y="104559"/>
                  </a:lnTo>
                  <a:close/>
                </a:path>
                <a:path w="716915" h="615315">
                  <a:moveTo>
                    <a:pt x="434289" y="120408"/>
                  </a:moveTo>
                  <a:lnTo>
                    <a:pt x="434162" y="120281"/>
                  </a:lnTo>
                  <a:lnTo>
                    <a:pt x="433946" y="120408"/>
                  </a:lnTo>
                  <a:lnTo>
                    <a:pt x="434289" y="120408"/>
                  </a:lnTo>
                  <a:close/>
                </a:path>
                <a:path w="716915" h="615315">
                  <a:moveTo>
                    <a:pt x="435152" y="111518"/>
                  </a:moveTo>
                  <a:lnTo>
                    <a:pt x="432879" y="110350"/>
                  </a:lnTo>
                  <a:lnTo>
                    <a:pt x="432435" y="110350"/>
                  </a:lnTo>
                  <a:lnTo>
                    <a:pt x="434162" y="112788"/>
                  </a:lnTo>
                  <a:lnTo>
                    <a:pt x="435152" y="111518"/>
                  </a:lnTo>
                  <a:close/>
                </a:path>
                <a:path w="716915" h="615315">
                  <a:moveTo>
                    <a:pt x="437349" y="371411"/>
                  </a:moveTo>
                  <a:lnTo>
                    <a:pt x="436143" y="371944"/>
                  </a:lnTo>
                  <a:lnTo>
                    <a:pt x="436333" y="371995"/>
                  </a:lnTo>
                  <a:lnTo>
                    <a:pt x="436549" y="371970"/>
                  </a:lnTo>
                  <a:lnTo>
                    <a:pt x="436753" y="371983"/>
                  </a:lnTo>
                  <a:lnTo>
                    <a:pt x="436943" y="371792"/>
                  </a:lnTo>
                  <a:lnTo>
                    <a:pt x="437159" y="371589"/>
                  </a:lnTo>
                  <a:lnTo>
                    <a:pt x="437349" y="371411"/>
                  </a:lnTo>
                  <a:close/>
                </a:path>
                <a:path w="716915" h="615315">
                  <a:moveTo>
                    <a:pt x="441223" y="368007"/>
                  </a:moveTo>
                  <a:lnTo>
                    <a:pt x="439877" y="366001"/>
                  </a:lnTo>
                  <a:lnTo>
                    <a:pt x="438670" y="367893"/>
                  </a:lnTo>
                  <a:lnTo>
                    <a:pt x="440524" y="369214"/>
                  </a:lnTo>
                  <a:lnTo>
                    <a:pt x="441223" y="368007"/>
                  </a:lnTo>
                  <a:close/>
                </a:path>
                <a:path w="716915" h="615315">
                  <a:moveTo>
                    <a:pt x="443331" y="115646"/>
                  </a:moveTo>
                  <a:lnTo>
                    <a:pt x="443293" y="115417"/>
                  </a:lnTo>
                  <a:lnTo>
                    <a:pt x="443128" y="115100"/>
                  </a:lnTo>
                  <a:lnTo>
                    <a:pt x="443153" y="115493"/>
                  </a:lnTo>
                  <a:lnTo>
                    <a:pt x="443280" y="115836"/>
                  </a:lnTo>
                  <a:lnTo>
                    <a:pt x="443331" y="115646"/>
                  </a:lnTo>
                  <a:close/>
                </a:path>
                <a:path w="716915" h="615315">
                  <a:moveTo>
                    <a:pt x="446582" y="380758"/>
                  </a:moveTo>
                  <a:lnTo>
                    <a:pt x="427939" y="380758"/>
                  </a:lnTo>
                  <a:lnTo>
                    <a:pt x="423494" y="380758"/>
                  </a:lnTo>
                  <a:lnTo>
                    <a:pt x="427875" y="384568"/>
                  </a:lnTo>
                  <a:lnTo>
                    <a:pt x="422452" y="385838"/>
                  </a:lnTo>
                  <a:lnTo>
                    <a:pt x="418960" y="385838"/>
                  </a:lnTo>
                  <a:lnTo>
                    <a:pt x="424294" y="383298"/>
                  </a:lnTo>
                  <a:lnTo>
                    <a:pt x="422389" y="383298"/>
                  </a:lnTo>
                  <a:lnTo>
                    <a:pt x="419366" y="380758"/>
                  </a:lnTo>
                  <a:lnTo>
                    <a:pt x="417258" y="388378"/>
                  </a:lnTo>
                  <a:lnTo>
                    <a:pt x="412724" y="387108"/>
                  </a:lnTo>
                  <a:lnTo>
                    <a:pt x="413372" y="387108"/>
                  </a:lnTo>
                  <a:lnTo>
                    <a:pt x="410210" y="385838"/>
                  </a:lnTo>
                  <a:lnTo>
                    <a:pt x="408165" y="390918"/>
                  </a:lnTo>
                  <a:lnTo>
                    <a:pt x="403987" y="392188"/>
                  </a:lnTo>
                  <a:lnTo>
                    <a:pt x="403694" y="392188"/>
                  </a:lnTo>
                  <a:lnTo>
                    <a:pt x="401980" y="395998"/>
                  </a:lnTo>
                  <a:lnTo>
                    <a:pt x="396608" y="398538"/>
                  </a:lnTo>
                  <a:lnTo>
                    <a:pt x="393649" y="399516"/>
                  </a:lnTo>
                  <a:lnTo>
                    <a:pt x="394423" y="399808"/>
                  </a:lnTo>
                  <a:lnTo>
                    <a:pt x="390880" y="402348"/>
                  </a:lnTo>
                  <a:lnTo>
                    <a:pt x="389343" y="401078"/>
                  </a:lnTo>
                  <a:lnTo>
                    <a:pt x="386461" y="401078"/>
                  </a:lnTo>
                  <a:lnTo>
                    <a:pt x="385508" y="399808"/>
                  </a:lnTo>
                  <a:lnTo>
                    <a:pt x="386689" y="399808"/>
                  </a:lnTo>
                  <a:lnTo>
                    <a:pt x="387781" y="398538"/>
                  </a:lnTo>
                  <a:lnTo>
                    <a:pt x="388912" y="398538"/>
                  </a:lnTo>
                  <a:lnTo>
                    <a:pt x="386422" y="397268"/>
                  </a:lnTo>
                  <a:lnTo>
                    <a:pt x="384492" y="399808"/>
                  </a:lnTo>
                  <a:lnTo>
                    <a:pt x="382485" y="399808"/>
                  </a:lnTo>
                  <a:lnTo>
                    <a:pt x="382409" y="398538"/>
                  </a:lnTo>
                  <a:lnTo>
                    <a:pt x="377164" y="401078"/>
                  </a:lnTo>
                  <a:lnTo>
                    <a:pt x="377748" y="403618"/>
                  </a:lnTo>
                  <a:lnTo>
                    <a:pt x="371843" y="404888"/>
                  </a:lnTo>
                  <a:lnTo>
                    <a:pt x="372618" y="404888"/>
                  </a:lnTo>
                  <a:lnTo>
                    <a:pt x="369925" y="408698"/>
                  </a:lnTo>
                  <a:lnTo>
                    <a:pt x="369811" y="407428"/>
                  </a:lnTo>
                  <a:lnTo>
                    <a:pt x="369697" y="406158"/>
                  </a:lnTo>
                  <a:lnTo>
                    <a:pt x="369582" y="404888"/>
                  </a:lnTo>
                  <a:lnTo>
                    <a:pt x="366687" y="407428"/>
                  </a:lnTo>
                  <a:lnTo>
                    <a:pt x="365226" y="404888"/>
                  </a:lnTo>
                  <a:lnTo>
                    <a:pt x="363207" y="404888"/>
                  </a:lnTo>
                  <a:lnTo>
                    <a:pt x="358114" y="408698"/>
                  </a:lnTo>
                  <a:lnTo>
                    <a:pt x="355485" y="408698"/>
                  </a:lnTo>
                  <a:lnTo>
                    <a:pt x="356247" y="407428"/>
                  </a:lnTo>
                  <a:lnTo>
                    <a:pt x="354190" y="408698"/>
                  </a:lnTo>
                  <a:lnTo>
                    <a:pt x="352005" y="408698"/>
                  </a:lnTo>
                  <a:lnTo>
                    <a:pt x="347649" y="409968"/>
                  </a:lnTo>
                  <a:lnTo>
                    <a:pt x="347738" y="408698"/>
                  </a:lnTo>
                  <a:lnTo>
                    <a:pt x="347840" y="407428"/>
                  </a:lnTo>
                  <a:lnTo>
                    <a:pt x="347929" y="406158"/>
                  </a:lnTo>
                  <a:lnTo>
                    <a:pt x="348030" y="404888"/>
                  </a:lnTo>
                  <a:lnTo>
                    <a:pt x="348119" y="403618"/>
                  </a:lnTo>
                  <a:lnTo>
                    <a:pt x="336296" y="408698"/>
                  </a:lnTo>
                  <a:lnTo>
                    <a:pt x="334289" y="406158"/>
                  </a:lnTo>
                  <a:lnTo>
                    <a:pt x="333286" y="404888"/>
                  </a:lnTo>
                  <a:lnTo>
                    <a:pt x="325780" y="404888"/>
                  </a:lnTo>
                  <a:lnTo>
                    <a:pt x="321957" y="403618"/>
                  </a:lnTo>
                  <a:lnTo>
                    <a:pt x="318185" y="403618"/>
                  </a:lnTo>
                  <a:lnTo>
                    <a:pt x="314325" y="402348"/>
                  </a:lnTo>
                  <a:lnTo>
                    <a:pt x="310019" y="401078"/>
                  </a:lnTo>
                  <a:lnTo>
                    <a:pt x="312356" y="406158"/>
                  </a:lnTo>
                  <a:lnTo>
                    <a:pt x="311137" y="404888"/>
                  </a:lnTo>
                  <a:lnTo>
                    <a:pt x="308470" y="402132"/>
                  </a:lnTo>
                  <a:lnTo>
                    <a:pt x="308635" y="402082"/>
                  </a:lnTo>
                  <a:lnTo>
                    <a:pt x="308152" y="401802"/>
                  </a:lnTo>
                  <a:lnTo>
                    <a:pt x="307479" y="401078"/>
                  </a:lnTo>
                  <a:lnTo>
                    <a:pt x="307454" y="401370"/>
                  </a:lnTo>
                  <a:lnTo>
                    <a:pt x="305435" y="400113"/>
                  </a:lnTo>
                  <a:lnTo>
                    <a:pt x="307403" y="402082"/>
                  </a:lnTo>
                  <a:lnTo>
                    <a:pt x="307390" y="402348"/>
                  </a:lnTo>
                  <a:lnTo>
                    <a:pt x="307301" y="403618"/>
                  </a:lnTo>
                  <a:lnTo>
                    <a:pt x="307225" y="404888"/>
                  </a:lnTo>
                  <a:lnTo>
                    <a:pt x="304253" y="404888"/>
                  </a:lnTo>
                  <a:lnTo>
                    <a:pt x="298780" y="401078"/>
                  </a:lnTo>
                  <a:lnTo>
                    <a:pt x="297662" y="399808"/>
                  </a:lnTo>
                  <a:lnTo>
                    <a:pt x="300913" y="399808"/>
                  </a:lnTo>
                  <a:lnTo>
                    <a:pt x="296722" y="398538"/>
                  </a:lnTo>
                  <a:lnTo>
                    <a:pt x="299554" y="397268"/>
                  </a:lnTo>
                  <a:lnTo>
                    <a:pt x="297053" y="395998"/>
                  </a:lnTo>
                  <a:lnTo>
                    <a:pt x="297230" y="397268"/>
                  </a:lnTo>
                  <a:lnTo>
                    <a:pt x="294995" y="397268"/>
                  </a:lnTo>
                  <a:lnTo>
                    <a:pt x="292735" y="395998"/>
                  </a:lnTo>
                  <a:lnTo>
                    <a:pt x="295630" y="398538"/>
                  </a:lnTo>
                  <a:lnTo>
                    <a:pt x="288912" y="399808"/>
                  </a:lnTo>
                  <a:lnTo>
                    <a:pt x="291566" y="393458"/>
                  </a:lnTo>
                  <a:lnTo>
                    <a:pt x="284060" y="393458"/>
                  </a:lnTo>
                  <a:lnTo>
                    <a:pt x="276377" y="389648"/>
                  </a:lnTo>
                  <a:lnTo>
                    <a:pt x="272249" y="390918"/>
                  </a:lnTo>
                  <a:lnTo>
                    <a:pt x="271932" y="390918"/>
                  </a:lnTo>
                  <a:lnTo>
                    <a:pt x="271830" y="389648"/>
                  </a:lnTo>
                  <a:lnTo>
                    <a:pt x="271754" y="388594"/>
                  </a:lnTo>
                  <a:lnTo>
                    <a:pt x="269849" y="387108"/>
                  </a:lnTo>
                  <a:lnTo>
                    <a:pt x="265518" y="387108"/>
                  </a:lnTo>
                  <a:lnTo>
                    <a:pt x="261658" y="385838"/>
                  </a:lnTo>
                  <a:lnTo>
                    <a:pt x="257848" y="383298"/>
                  </a:lnTo>
                  <a:lnTo>
                    <a:pt x="254228" y="382028"/>
                  </a:lnTo>
                  <a:lnTo>
                    <a:pt x="253225" y="380758"/>
                  </a:lnTo>
                  <a:lnTo>
                    <a:pt x="252285" y="379577"/>
                  </a:lnTo>
                  <a:lnTo>
                    <a:pt x="253365" y="379577"/>
                  </a:lnTo>
                  <a:lnTo>
                    <a:pt x="251929" y="378218"/>
                  </a:lnTo>
                  <a:lnTo>
                    <a:pt x="250012" y="379501"/>
                  </a:lnTo>
                  <a:lnTo>
                    <a:pt x="249161" y="378218"/>
                  </a:lnTo>
                  <a:lnTo>
                    <a:pt x="249478" y="376948"/>
                  </a:lnTo>
                  <a:lnTo>
                    <a:pt x="249707" y="376948"/>
                  </a:lnTo>
                  <a:lnTo>
                    <a:pt x="245630" y="375678"/>
                  </a:lnTo>
                  <a:lnTo>
                    <a:pt x="244449" y="374408"/>
                  </a:lnTo>
                  <a:lnTo>
                    <a:pt x="246418" y="374408"/>
                  </a:lnTo>
                  <a:lnTo>
                    <a:pt x="243827" y="371868"/>
                  </a:lnTo>
                  <a:lnTo>
                    <a:pt x="241122" y="370598"/>
                  </a:lnTo>
                  <a:lnTo>
                    <a:pt x="238302" y="369328"/>
                  </a:lnTo>
                  <a:lnTo>
                    <a:pt x="235597" y="369328"/>
                  </a:lnTo>
                  <a:lnTo>
                    <a:pt x="232930" y="368058"/>
                  </a:lnTo>
                  <a:lnTo>
                    <a:pt x="231609" y="366788"/>
                  </a:lnTo>
                  <a:lnTo>
                    <a:pt x="230289" y="365518"/>
                  </a:lnTo>
                  <a:lnTo>
                    <a:pt x="232346" y="364248"/>
                  </a:lnTo>
                  <a:lnTo>
                    <a:pt x="228511" y="359168"/>
                  </a:lnTo>
                  <a:lnTo>
                    <a:pt x="226885" y="356628"/>
                  </a:lnTo>
                  <a:lnTo>
                    <a:pt x="227253" y="356628"/>
                  </a:lnTo>
                  <a:lnTo>
                    <a:pt x="224485" y="352818"/>
                  </a:lnTo>
                  <a:lnTo>
                    <a:pt x="221551" y="351548"/>
                  </a:lnTo>
                  <a:lnTo>
                    <a:pt x="218478" y="349008"/>
                  </a:lnTo>
                  <a:lnTo>
                    <a:pt x="215328" y="346468"/>
                  </a:lnTo>
                  <a:lnTo>
                    <a:pt x="212636" y="345198"/>
                  </a:lnTo>
                  <a:lnTo>
                    <a:pt x="209600" y="341388"/>
                  </a:lnTo>
                  <a:lnTo>
                    <a:pt x="209499" y="340118"/>
                  </a:lnTo>
                  <a:lnTo>
                    <a:pt x="209384" y="338848"/>
                  </a:lnTo>
                  <a:lnTo>
                    <a:pt x="207022" y="335038"/>
                  </a:lnTo>
                  <a:lnTo>
                    <a:pt x="204876" y="331228"/>
                  </a:lnTo>
                  <a:lnTo>
                    <a:pt x="202679" y="327418"/>
                  </a:lnTo>
                  <a:lnTo>
                    <a:pt x="199694" y="323608"/>
                  </a:lnTo>
                  <a:lnTo>
                    <a:pt x="199326" y="321068"/>
                  </a:lnTo>
                  <a:lnTo>
                    <a:pt x="198958" y="318528"/>
                  </a:lnTo>
                  <a:lnTo>
                    <a:pt x="199009" y="321068"/>
                  </a:lnTo>
                  <a:lnTo>
                    <a:pt x="196773" y="319798"/>
                  </a:lnTo>
                  <a:lnTo>
                    <a:pt x="195859" y="318528"/>
                  </a:lnTo>
                  <a:lnTo>
                    <a:pt x="195580" y="317258"/>
                  </a:lnTo>
                  <a:lnTo>
                    <a:pt x="191617" y="314718"/>
                  </a:lnTo>
                  <a:lnTo>
                    <a:pt x="194538" y="314718"/>
                  </a:lnTo>
                  <a:lnTo>
                    <a:pt x="195503" y="313448"/>
                  </a:lnTo>
                  <a:lnTo>
                    <a:pt x="196418" y="312242"/>
                  </a:lnTo>
                  <a:lnTo>
                    <a:pt x="195186" y="310959"/>
                  </a:lnTo>
                  <a:lnTo>
                    <a:pt x="193827" y="309638"/>
                  </a:lnTo>
                  <a:lnTo>
                    <a:pt x="193001" y="307098"/>
                  </a:lnTo>
                  <a:lnTo>
                    <a:pt x="189433" y="307098"/>
                  </a:lnTo>
                  <a:lnTo>
                    <a:pt x="190563" y="302018"/>
                  </a:lnTo>
                  <a:lnTo>
                    <a:pt x="188074" y="298208"/>
                  </a:lnTo>
                  <a:lnTo>
                    <a:pt x="186182" y="294398"/>
                  </a:lnTo>
                  <a:lnTo>
                    <a:pt x="185737" y="293128"/>
                  </a:lnTo>
                  <a:lnTo>
                    <a:pt x="184429" y="289318"/>
                  </a:lnTo>
                  <a:lnTo>
                    <a:pt x="182689" y="285508"/>
                  </a:lnTo>
                  <a:lnTo>
                    <a:pt x="184467" y="282968"/>
                  </a:lnTo>
                  <a:lnTo>
                    <a:pt x="182981" y="281698"/>
                  </a:lnTo>
                  <a:lnTo>
                    <a:pt x="182600" y="279158"/>
                  </a:lnTo>
                  <a:lnTo>
                    <a:pt x="181444" y="276618"/>
                  </a:lnTo>
                  <a:lnTo>
                    <a:pt x="183400" y="276618"/>
                  </a:lnTo>
                  <a:lnTo>
                    <a:pt x="183337" y="275348"/>
                  </a:lnTo>
                  <a:lnTo>
                    <a:pt x="183222" y="272808"/>
                  </a:lnTo>
                  <a:lnTo>
                    <a:pt x="183159" y="271538"/>
                  </a:lnTo>
                  <a:lnTo>
                    <a:pt x="182664" y="268998"/>
                  </a:lnTo>
                  <a:lnTo>
                    <a:pt x="181610" y="262648"/>
                  </a:lnTo>
                  <a:lnTo>
                    <a:pt x="183083" y="263918"/>
                  </a:lnTo>
                  <a:lnTo>
                    <a:pt x="183057" y="262648"/>
                  </a:lnTo>
                  <a:lnTo>
                    <a:pt x="183019" y="260108"/>
                  </a:lnTo>
                  <a:lnTo>
                    <a:pt x="177190" y="260108"/>
                  </a:lnTo>
                  <a:lnTo>
                    <a:pt x="177076" y="258838"/>
                  </a:lnTo>
                  <a:lnTo>
                    <a:pt x="176974" y="257568"/>
                  </a:lnTo>
                  <a:lnTo>
                    <a:pt x="176872" y="256298"/>
                  </a:lnTo>
                  <a:lnTo>
                    <a:pt x="179755" y="255028"/>
                  </a:lnTo>
                  <a:lnTo>
                    <a:pt x="179019" y="248678"/>
                  </a:lnTo>
                  <a:lnTo>
                    <a:pt x="182359" y="242366"/>
                  </a:lnTo>
                  <a:lnTo>
                    <a:pt x="181876" y="241058"/>
                  </a:lnTo>
                  <a:lnTo>
                    <a:pt x="179882" y="235978"/>
                  </a:lnTo>
                  <a:lnTo>
                    <a:pt x="181165" y="235978"/>
                  </a:lnTo>
                  <a:lnTo>
                    <a:pt x="181127" y="234708"/>
                  </a:lnTo>
                  <a:lnTo>
                    <a:pt x="182575" y="230898"/>
                  </a:lnTo>
                  <a:lnTo>
                    <a:pt x="184035" y="227088"/>
                  </a:lnTo>
                  <a:lnTo>
                    <a:pt x="184518" y="225818"/>
                  </a:lnTo>
                  <a:lnTo>
                    <a:pt x="182714" y="225818"/>
                  </a:lnTo>
                  <a:lnTo>
                    <a:pt x="181965" y="222008"/>
                  </a:lnTo>
                  <a:lnTo>
                    <a:pt x="181457" y="219468"/>
                  </a:lnTo>
                  <a:lnTo>
                    <a:pt x="181000" y="215658"/>
                  </a:lnTo>
                  <a:lnTo>
                    <a:pt x="182753" y="216928"/>
                  </a:lnTo>
                  <a:lnTo>
                    <a:pt x="181914" y="215658"/>
                  </a:lnTo>
                  <a:lnTo>
                    <a:pt x="181063" y="214388"/>
                  </a:lnTo>
                  <a:lnTo>
                    <a:pt x="180428" y="213118"/>
                  </a:lnTo>
                  <a:lnTo>
                    <a:pt x="180555" y="211848"/>
                  </a:lnTo>
                  <a:lnTo>
                    <a:pt x="180670" y="210578"/>
                  </a:lnTo>
                  <a:lnTo>
                    <a:pt x="180784" y="209308"/>
                  </a:lnTo>
                  <a:lnTo>
                    <a:pt x="181267" y="208038"/>
                  </a:lnTo>
                  <a:lnTo>
                    <a:pt x="182359" y="209169"/>
                  </a:lnTo>
                  <a:lnTo>
                    <a:pt x="182892" y="208038"/>
                  </a:lnTo>
                  <a:lnTo>
                    <a:pt x="183489" y="206768"/>
                  </a:lnTo>
                  <a:lnTo>
                    <a:pt x="180555" y="206768"/>
                  </a:lnTo>
                  <a:lnTo>
                    <a:pt x="182524" y="202958"/>
                  </a:lnTo>
                  <a:lnTo>
                    <a:pt x="183349" y="205498"/>
                  </a:lnTo>
                  <a:lnTo>
                    <a:pt x="184023" y="202958"/>
                  </a:lnTo>
                  <a:lnTo>
                    <a:pt x="184353" y="201688"/>
                  </a:lnTo>
                  <a:lnTo>
                    <a:pt x="183527" y="201688"/>
                  </a:lnTo>
                  <a:lnTo>
                    <a:pt x="182816" y="200418"/>
                  </a:lnTo>
                  <a:lnTo>
                    <a:pt x="182816" y="197878"/>
                  </a:lnTo>
                  <a:lnTo>
                    <a:pt x="185483" y="194068"/>
                  </a:lnTo>
                  <a:lnTo>
                    <a:pt x="187299" y="194068"/>
                  </a:lnTo>
                  <a:lnTo>
                    <a:pt x="186448" y="192798"/>
                  </a:lnTo>
                  <a:lnTo>
                    <a:pt x="185737" y="191528"/>
                  </a:lnTo>
                  <a:lnTo>
                    <a:pt x="186905" y="188988"/>
                  </a:lnTo>
                  <a:lnTo>
                    <a:pt x="187604" y="188988"/>
                  </a:lnTo>
                  <a:lnTo>
                    <a:pt x="187807" y="190258"/>
                  </a:lnTo>
                  <a:lnTo>
                    <a:pt x="188556" y="188988"/>
                  </a:lnTo>
                  <a:lnTo>
                    <a:pt x="189306" y="187718"/>
                  </a:lnTo>
                  <a:lnTo>
                    <a:pt x="189572" y="186448"/>
                  </a:lnTo>
                  <a:lnTo>
                    <a:pt x="189928" y="184416"/>
                  </a:lnTo>
                  <a:lnTo>
                    <a:pt x="190728" y="180098"/>
                  </a:lnTo>
                  <a:lnTo>
                    <a:pt x="192417" y="178828"/>
                  </a:lnTo>
                  <a:lnTo>
                    <a:pt x="193738" y="178828"/>
                  </a:lnTo>
                  <a:lnTo>
                    <a:pt x="191782" y="182638"/>
                  </a:lnTo>
                  <a:lnTo>
                    <a:pt x="190144" y="186448"/>
                  </a:lnTo>
                  <a:lnTo>
                    <a:pt x="191782" y="186448"/>
                  </a:lnTo>
                  <a:lnTo>
                    <a:pt x="193598" y="183908"/>
                  </a:lnTo>
                  <a:lnTo>
                    <a:pt x="194640" y="186448"/>
                  </a:lnTo>
                  <a:lnTo>
                    <a:pt x="194614" y="183908"/>
                  </a:lnTo>
                  <a:lnTo>
                    <a:pt x="194106" y="178828"/>
                  </a:lnTo>
                  <a:lnTo>
                    <a:pt x="194856" y="177558"/>
                  </a:lnTo>
                  <a:lnTo>
                    <a:pt x="196354" y="175018"/>
                  </a:lnTo>
                  <a:lnTo>
                    <a:pt x="197116" y="175018"/>
                  </a:lnTo>
                  <a:lnTo>
                    <a:pt x="197129" y="176288"/>
                  </a:lnTo>
                  <a:lnTo>
                    <a:pt x="197650" y="175018"/>
                  </a:lnTo>
                  <a:lnTo>
                    <a:pt x="197840" y="173748"/>
                  </a:lnTo>
                  <a:lnTo>
                    <a:pt x="198678" y="172478"/>
                  </a:lnTo>
                  <a:lnTo>
                    <a:pt x="199224" y="172478"/>
                  </a:lnTo>
                  <a:lnTo>
                    <a:pt x="199809" y="171208"/>
                  </a:lnTo>
                  <a:lnTo>
                    <a:pt x="200050" y="171208"/>
                  </a:lnTo>
                  <a:lnTo>
                    <a:pt x="200583" y="169938"/>
                  </a:lnTo>
                  <a:lnTo>
                    <a:pt x="200825" y="168668"/>
                  </a:lnTo>
                  <a:lnTo>
                    <a:pt x="201041" y="168668"/>
                  </a:lnTo>
                  <a:lnTo>
                    <a:pt x="201371" y="169938"/>
                  </a:lnTo>
                  <a:lnTo>
                    <a:pt x="201002" y="171208"/>
                  </a:lnTo>
                  <a:lnTo>
                    <a:pt x="201307" y="171208"/>
                  </a:lnTo>
                  <a:lnTo>
                    <a:pt x="202603" y="168668"/>
                  </a:lnTo>
                  <a:lnTo>
                    <a:pt x="203568" y="167398"/>
                  </a:lnTo>
                  <a:lnTo>
                    <a:pt x="201841" y="166128"/>
                  </a:lnTo>
                  <a:lnTo>
                    <a:pt x="203314" y="163588"/>
                  </a:lnTo>
                  <a:lnTo>
                    <a:pt x="200812" y="164858"/>
                  </a:lnTo>
                  <a:lnTo>
                    <a:pt x="201002" y="164858"/>
                  </a:lnTo>
                  <a:lnTo>
                    <a:pt x="200825" y="166128"/>
                  </a:lnTo>
                  <a:lnTo>
                    <a:pt x="200279" y="166128"/>
                  </a:lnTo>
                  <a:lnTo>
                    <a:pt x="200190" y="167398"/>
                  </a:lnTo>
                  <a:lnTo>
                    <a:pt x="199974" y="167398"/>
                  </a:lnTo>
                  <a:lnTo>
                    <a:pt x="197777" y="171208"/>
                  </a:lnTo>
                  <a:lnTo>
                    <a:pt x="197726" y="168668"/>
                  </a:lnTo>
                  <a:lnTo>
                    <a:pt x="197700" y="167398"/>
                  </a:lnTo>
                  <a:lnTo>
                    <a:pt x="199669" y="166128"/>
                  </a:lnTo>
                  <a:lnTo>
                    <a:pt x="199072" y="164858"/>
                  </a:lnTo>
                  <a:lnTo>
                    <a:pt x="198501" y="163588"/>
                  </a:lnTo>
                  <a:lnTo>
                    <a:pt x="198297" y="162318"/>
                  </a:lnTo>
                  <a:lnTo>
                    <a:pt x="201866" y="162318"/>
                  </a:lnTo>
                  <a:lnTo>
                    <a:pt x="205600" y="158508"/>
                  </a:lnTo>
                  <a:lnTo>
                    <a:pt x="207479" y="159778"/>
                  </a:lnTo>
                  <a:lnTo>
                    <a:pt x="208089" y="158508"/>
                  </a:lnTo>
                  <a:lnTo>
                    <a:pt x="209931" y="154698"/>
                  </a:lnTo>
                  <a:lnTo>
                    <a:pt x="210794" y="153428"/>
                  </a:lnTo>
                  <a:lnTo>
                    <a:pt x="212534" y="150888"/>
                  </a:lnTo>
                  <a:lnTo>
                    <a:pt x="212661" y="150710"/>
                  </a:lnTo>
                  <a:lnTo>
                    <a:pt x="214274" y="148348"/>
                  </a:lnTo>
                  <a:lnTo>
                    <a:pt x="214172" y="145808"/>
                  </a:lnTo>
                  <a:lnTo>
                    <a:pt x="214071" y="143268"/>
                  </a:lnTo>
                  <a:lnTo>
                    <a:pt x="214769" y="141998"/>
                  </a:lnTo>
                  <a:lnTo>
                    <a:pt x="216077" y="143268"/>
                  </a:lnTo>
                  <a:lnTo>
                    <a:pt x="216573" y="143268"/>
                  </a:lnTo>
                  <a:lnTo>
                    <a:pt x="215798" y="144538"/>
                  </a:lnTo>
                  <a:lnTo>
                    <a:pt x="215874" y="145808"/>
                  </a:lnTo>
                  <a:lnTo>
                    <a:pt x="217271" y="141998"/>
                  </a:lnTo>
                  <a:lnTo>
                    <a:pt x="220980" y="138887"/>
                  </a:lnTo>
                  <a:lnTo>
                    <a:pt x="221068" y="138671"/>
                  </a:lnTo>
                  <a:lnTo>
                    <a:pt x="221449" y="138214"/>
                  </a:lnTo>
                  <a:lnTo>
                    <a:pt x="220980" y="138887"/>
                  </a:lnTo>
                  <a:lnTo>
                    <a:pt x="221805" y="138188"/>
                  </a:lnTo>
                  <a:lnTo>
                    <a:pt x="221653" y="137909"/>
                  </a:lnTo>
                  <a:lnTo>
                    <a:pt x="221462" y="138188"/>
                  </a:lnTo>
                  <a:lnTo>
                    <a:pt x="221538" y="137693"/>
                  </a:lnTo>
                  <a:lnTo>
                    <a:pt x="220484" y="135648"/>
                  </a:lnTo>
                  <a:lnTo>
                    <a:pt x="224028" y="133108"/>
                  </a:lnTo>
                  <a:lnTo>
                    <a:pt x="221538" y="137693"/>
                  </a:lnTo>
                  <a:lnTo>
                    <a:pt x="221653" y="137909"/>
                  </a:lnTo>
                  <a:lnTo>
                    <a:pt x="224116" y="134378"/>
                  </a:lnTo>
                  <a:lnTo>
                    <a:pt x="224129" y="135648"/>
                  </a:lnTo>
                  <a:lnTo>
                    <a:pt x="229501" y="134378"/>
                  </a:lnTo>
                  <a:lnTo>
                    <a:pt x="229997" y="133108"/>
                  </a:lnTo>
                  <a:lnTo>
                    <a:pt x="231495" y="129298"/>
                  </a:lnTo>
                  <a:lnTo>
                    <a:pt x="232283" y="128028"/>
                  </a:lnTo>
                  <a:lnTo>
                    <a:pt x="233083" y="126758"/>
                  </a:lnTo>
                  <a:lnTo>
                    <a:pt x="233883" y="125488"/>
                  </a:lnTo>
                  <a:lnTo>
                    <a:pt x="235585" y="122948"/>
                  </a:lnTo>
                  <a:lnTo>
                    <a:pt x="236448" y="121678"/>
                  </a:lnTo>
                  <a:lnTo>
                    <a:pt x="239547" y="117868"/>
                  </a:lnTo>
                  <a:lnTo>
                    <a:pt x="245795" y="116598"/>
                  </a:lnTo>
                  <a:lnTo>
                    <a:pt x="244157" y="116598"/>
                  </a:lnTo>
                  <a:lnTo>
                    <a:pt x="247167" y="115328"/>
                  </a:lnTo>
                  <a:lnTo>
                    <a:pt x="250355" y="112788"/>
                  </a:lnTo>
                  <a:lnTo>
                    <a:pt x="253250" y="111518"/>
                  </a:lnTo>
                  <a:lnTo>
                    <a:pt x="255993" y="110350"/>
                  </a:lnTo>
                  <a:lnTo>
                    <a:pt x="256120" y="110350"/>
                  </a:lnTo>
                  <a:lnTo>
                    <a:pt x="258953" y="107708"/>
                  </a:lnTo>
                  <a:lnTo>
                    <a:pt x="262102" y="106438"/>
                  </a:lnTo>
                  <a:lnTo>
                    <a:pt x="263626" y="105168"/>
                  </a:lnTo>
                  <a:lnTo>
                    <a:pt x="265163" y="103898"/>
                  </a:lnTo>
                  <a:lnTo>
                    <a:pt x="274459" y="100139"/>
                  </a:lnTo>
                  <a:lnTo>
                    <a:pt x="278053" y="98818"/>
                  </a:lnTo>
                  <a:lnTo>
                    <a:pt x="281470" y="98818"/>
                  </a:lnTo>
                  <a:lnTo>
                    <a:pt x="285267" y="97548"/>
                  </a:lnTo>
                  <a:lnTo>
                    <a:pt x="285102" y="96278"/>
                  </a:lnTo>
                  <a:lnTo>
                    <a:pt x="286931" y="95008"/>
                  </a:lnTo>
                  <a:lnTo>
                    <a:pt x="288340" y="96278"/>
                  </a:lnTo>
                  <a:lnTo>
                    <a:pt x="289356" y="95008"/>
                  </a:lnTo>
                  <a:lnTo>
                    <a:pt x="291414" y="92570"/>
                  </a:lnTo>
                  <a:lnTo>
                    <a:pt x="292862" y="91782"/>
                  </a:lnTo>
                  <a:lnTo>
                    <a:pt x="293738" y="91338"/>
                  </a:lnTo>
                  <a:lnTo>
                    <a:pt x="297218" y="91338"/>
                  </a:lnTo>
                  <a:lnTo>
                    <a:pt x="301256" y="92570"/>
                  </a:lnTo>
                  <a:lnTo>
                    <a:pt x="305181" y="92570"/>
                  </a:lnTo>
                  <a:lnTo>
                    <a:pt x="306654" y="91338"/>
                  </a:lnTo>
                  <a:lnTo>
                    <a:pt x="308559" y="91338"/>
                  </a:lnTo>
                  <a:lnTo>
                    <a:pt x="307276" y="89928"/>
                  </a:lnTo>
                  <a:lnTo>
                    <a:pt x="309854" y="89928"/>
                  </a:lnTo>
                  <a:lnTo>
                    <a:pt x="312547" y="88658"/>
                  </a:lnTo>
                  <a:lnTo>
                    <a:pt x="315239" y="87388"/>
                  </a:lnTo>
                  <a:lnTo>
                    <a:pt x="315036" y="88658"/>
                  </a:lnTo>
                  <a:lnTo>
                    <a:pt x="315264" y="88658"/>
                  </a:lnTo>
                  <a:lnTo>
                    <a:pt x="315595" y="87655"/>
                  </a:lnTo>
                  <a:lnTo>
                    <a:pt x="315683" y="87388"/>
                  </a:lnTo>
                  <a:lnTo>
                    <a:pt x="316776" y="87388"/>
                  </a:lnTo>
                  <a:lnTo>
                    <a:pt x="316992" y="88658"/>
                  </a:lnTo>
                  <a:lnTo>
                    <a:pt x="318973" y="88658"/>
                  </a:lnTo>
                  <a:lnTo>
                    <a:pt x="321030" y="87388"/>
                  </a:lnTo>
                  <a:lnTo>
                    <a:pt x="323088" y="86118"/>
                  </a:lnTo>
                  <a:lnTo>
                    <a:pt x="328066" y="87388"/>
                  </a:lnTo>
                  <a:lnTo>
                    <a:pt x="322503" y="91338"/>
                  </a:lnTo>
                  <a:lnTo>
                    <a:pt x="329463" y="91338"/>
                  </a:lnTo>
                  <a:lnTo>
                    <a:pt x="332295" y="89928"/>
                  </a:lnTo>
                  <a:lnTo>
                    <a:pt x="337134" y="87388"/>
                  </a:lnTo>
                  <a:lnTo>
                    <a:pt x="336156" y="86118"/>
                  </a:lnTo>
                  <a:lnTo>
                    <a:pt x="333400" y="86118"/>
                  </a:lnTo>
                  <a:lnTo>
                    <a:pt x="333286" y="84886"/>
                  </a:lnTo>
                  <a:lnTo>
                    <a:pt x="335737" y="83591"/>
                  </a:lnTo>
                  <a:lnTo>
                    <a:pt x="335686" y="83883"/>
                  </a:lnTo>
                  <a:lnTo>
                    <a:pt x="335648" y="84239"/>
                  </a:lnTo>
                  <a:lnTo>
                    <a:pt x="335648" y="84607"/>
                  </a:lnTo>
                  <a:lnTo>
                    <a:pt x="336232" y="83375"/>
                  </a:lnTo>
                  <a:lnTo>
                    <a:pt x="335749" y="83515"/>
                  </a:lnTo>
                  <a:lnTo>
                    <a:pt x="335940" y="82308"/>
                  </a:lnTo>
                  <a:lnTo>
                    <a:pt x="336130" y="81038"/>
                  </a:lnTo>
                  <a:lnTo>
                    <a:pt x="336638" y="80098"/>
                  </a:lnTo>
                  <a:lnTo>
                    <a:pt x="337502" y="79984"/>
                  </a:lnTo>
                  <a:lnTo>
                    <a:pt x="338607" y="77736"/>
                  </a:lnTo>
                  <a:lnTo>
                    <a:pt x="337820" y="77914"/>
                  </a:lnTo>
                  <a:lnTo>
                    <a:pt x="338188" y="77228"/>
                  </a:lnTo>
                  <a:lnTo>
                    <a:pt x="332359" y="76085"/>
                  </a:lnTo>
                  <a:lnTo>
                    <a:pt x="331330" y="76085"/>
                  </a:lnTo>
                  <a:lnTo>
                    <a:pt x="327406" y="77228"/>
                  </a:lnTo>
                  <a:lnTo>
                    <a:pt x="325996" y="76085"/>
                  </a:lnTo>
                  <a:lnTo>
                    <a:pt x="324700" y="77228"/>
                  </a:lnTo>
                  <a:lnTo>
                    <a:pt x="324319" y="76085"/>
                  </a:lnTo>
                  <a:lnTo>
                    <a:pt x="322503" y="76085"/>
                  </a:lnTo>
                  <a:lnTo>
                    <a:pt x="318947" y="78308"/>
                  </a:lnTo>
                  <a:lnTo>
                    <a:pt x="319570" y="78498"/>
                  </a:lnTo>
                  <a:lnTo>
                    <a:pt x="316357" y="79768"/>
                  </a:lnTo>
                  <a:lnTo>
                    <a:pt x="314109" y="78498"/>
                  </a:lnTo>
                  <a:lnTo>
                    <a:pt x="314540" y="77228"/>
                  </a:lnTo>
                  <a:lnTo>
                    <a:pt x="312254" y="78498"/>
                  </a:lnTo>
                  <a:lnTo>
                    <a:pt x="311785" y="78498"/>
                  </a:lnTo>
                  <a:lnTo>
                    <a:pt x="311912" y="78155"/>
                  </a:lnTo>
                  <a:lnTo>
                    <a:pt x="311975" y="77965"/>
                  </a:lnTo>
                  <a:lnTo>
                    <a:pt x="311099" y="78498"/>
                  </a:lnTo>
                  <a:lnTo>
                    <a:pt x="307390" y="78498"/>
                  </a:lnTo>
                  <a:lnTo>
                    <a:pt x="306565" y="79768"/>
                  </a:lnTo>
                  <a:lnTo>
                    <a:pt x="300380" y="79768"/>
                  </a:lnTo>
                  <a:lnTo>
                    <a:pt x="299135" y="81038"/>
                  </a:lnTo>
                  <a:lnTo>
                    <a:pt x="299021" y="79768"/>
                  </a:lnTo>
                  <a:lnTo>
                    <a:pt x="298894" y="78498"/>
                  </a:lnTo>
                  <a:lnTo>
                    <a:pt x="298373" y="79768"/>
                  </a:lnTo>
                  <a:lnTo>
                    <a:pt x="295643" y="82308"/>
                  </a:lnTo>
                  <a:lnTo>
                    <a:pt x="293725" y="82308"/>
                  </a:lnTo>
                  <a:lnTo>
                    <a:pt x="296405" y="78498"/>
                  </a:lnTo>
                  <a:lnTo>
                    <a:pt x="286283" y="84861"/>
                  </a:lnTo>
                  <a:lnTo>
                    <a:pt x="286181" y="82308"/>
                  </a:lnTo>
                  <a:lnTo>
                    <a:pt x="286131" y="81038"/>
                  </a:lnTo>
                  <a:lnTo>
                    <a:pt x="284340" y="84886"/>
                  </a:lnTo>
                  <a:lnTo>
                    <a:pt x="277037" y="84886"/>
                  </a:lnTo>
                  <a:lnTo>
                    <a:pt x="273088" y="88658"/>
                  </a:lnTo>
                  <a:lnTo>
                    <a:pt x="273469" y="87655"/>
                  </a:lnTo>
                  <a:lnTo>
                    <a:pt x="271348" y="88658"/>
                  </a:lnTo>
                  <a:lnTo>
                    <a:pt x="270217" y="87388"/>
                  </a:lnTo>
                  <a:lnTo>
                    <a:pt x="268300" y="87388"/>
                  </a:lnTo>
                  <a:lnTo>
                    <a:pt x="269011" y="89928"/>
                  </a:lnTo>
                  <a:lnTo>
                    <a:pt x="266407" y="91782"/>
                  </a:lnTo>
                  <a:lnTo>
                    <a:pt x="265379" y="92570"/>
                  </a:lnTo>
                  <a:lnTo>
                    <a:pt x="264096" y="95008"/>
                  </a:lnTo>
                  <a:lnTo>
                    <a:pt x="259956" y="95008"/>
                  </a:lnTo>
                  <a:lnTo>
                    <a:pt x="264388" y="91338"/>
                  </a:lnTo>
                  <a:lnTo>
                    <a:pt x="264782" y="91338"/>
                  </a:lnTo>
                  <a:lnTo>
                    <a:pt x="262559" y="89928"/>
                  </a:lnTo>
                  <a:lnTo>
                    <a:pt x="263740" y="91338"/>
                  </a:lnTo>
                  <a:lnTo>
                    <a:pt x="263423" y="91338"/>
                  </a:lnTo>
                  <a:lnTo>
                    <a:pt x="258191" y="95008"/>
                  </a:lnTo>
                  <a:lnTo>
                    <a:pt x="256997" y="95008"/>
                  </a:lnTo>
                  <a:lnTo>
                    <a:pt x="257695" y="96278"/>
                  </a:lnTo>
                  <a:lnTo>
                    <a:pt x="255460" y="93738"/>
                  </a:lnTo>
                  <a:lnTo>
                    <a:pt x="256667" y="97548"/>
                  </a:lnTo>
                  <a:lnTo>
                    <a:pt x="253492" y="96278"/>
                  </a:lnTo>
                  <a:lnTo>
                    <a:pt x="252717" y="98818"/>
                  </a:lnTo>
                  <a:lnTo>
                    <a:pt x="248704" y="98818"/>
                  </a:lnTo>
                  <a:lnTo>
                    <a:pt x="250304" y="96278"/>
                  </a:lnTo>
                  <a:lnTo>
                    <a:pt x="247751" y="99428"/>
                  </a:lnTo>
                  <a:lnTo>
                    <a:pt x="247269" y="100139"/>
                  </a:lnTo>
                  <a:lnTo>
                    <a:pt x="247218" y="101358"/>
                  </a:lnTo>
                  <a:lnTo>
                    <a:pt x="243357" y="105168"/>
                  </a:lnTo>
                  <a:lnTo>
                    <a:pt x="244246" y="101358"/>
                  </a:lnTo>
                  <a:lnTo>
                    <a:pt x="242074" y="101358"/>
                  </a:lnTo>
                  <a:lnTo>
                    <a:pt x="239839" y="103771"/>
                  </a:lnTo>
                  <a:lnTo>
                    <a:pt x="239712" y="103898"/>
                  </a:lnTo>
                  <a:lnTo>
                    <a:pt x="239026" y="106438"/>
                  </a:lnTo>
                  <a:lnTo>
                    <a:pt x="237159" y="107708"/>
                  </a:lnTo>
                  <a:lnTo>
                    <a:pt x="236448" y="107708"/>
                  </a:lnTo>
                  <a:lnTo>
                    <a:pt x="234962" y="110350"/>
                  </a:lnTo>
                  <a:lnTo>
                    <a:pt x="234772" y="110350"/>
                  </a:lnTo>
                  <a:lnTo>
                    <a:pt x="228638" y="112788"/>
                  </a:lnTo>
                  <a:lnTo>
                    <a:pt x="227342" y="117475"/>
                  </a:lnTo>
                  <a:lnTo>
                    <a:pt x="227749" y="117868"/>
                  </a:lnTo>
                  <a:lnTo>
                    <a:pt x="228701" y="119202"/>
                  </a:lnTo>
                  <a:lnTo>
                    <a:pt x="229095" y="119202"/>
                  </a:lnTo>
                  <a:lnTo>
                    <a:pt x="227825" y="120408"/>
                  </a:lnTo>
                  <a:lnTo>
                    <a:pt x="227723" y="122948"/>
                  </a:lnTo>
                  <a:lnTo>
                    <a:pt x="226110" y="121678"/>
                  </a:lnTo>
                  <a:lnTo>
                    <a:pt x="226961" y="121678"/>
                  </a:lnTo>
                  <a:lnTo>
                    <a:pt x="226644" y="120408"/>
                  </a:lnTo>
                  <a:lnTo>
                    <a:pt x="225704" y="121678"/>
                  </a:lnTo>
                  <a:lnTo>
                    <a:pt x="223621" y="121678"/>
                  </a:lnTo>
                  <a:lnTo>
                    <a:pt x="221767" y="125488"/>
                  </a:lnTo>
                  <a:lnTo>
                    <a:pt x="219189" y="126758"/>
                  </a:lnTo>
                  <a:lnTo>
                    <a:pt x="217093" y="125488"/>
                  </a:lnTo>
                  <a:lnTo>
                    <a:pt x="221449" y="122948"/>
                  </a:lnTo>
                  <a:lnTo>
                    <a:pt x="223621" y="121678"/>
                  </a:lnTo>
                  <a:lnTo>
                    <a:pt x="219341" y="122948"/>
                  </a:lnTo>
                  <a:lnTo>
                    <a:pt x="223266" y="120408"/>
                  </a:lnTo>
                  <a:lnTo>
                    <a:pt x="218249" y="120408"/>
                  </a:lnTo>
                  <a:lnTo>
                    <a:pt x="225132" y="119202"/>
                  </a:lnTo>
                  <a:lnTo>
                    <a:pt x="224078" y="120942"/>
                  </a:lnTo>
                  <a:lnTo>
                    <a:pt x="226987" y="119202"/>
                  </a:lnTo>
                  <a:lnTo>
                    <a:pt x="227152" y="119202"/>
                  </a:lnTo>
                  <a:lnTo>
                    <a:pt x="225945" y="117868"/>
                  </a:lnTo>
                  <a:lnTo>
                    <a:pt x="225209" y="119075"/>
                  </a:lnTo>
                  <a:lnTo>
                    <a:pt x="220484" y="117868"/>
                  </a:lnTo>
                  <a:lnTo>
                    <a:pt x="215620" y="121678"/>
                  </a:lnTo>
                  <a:lnTo>
                    <a:pt x="216179" y="124218"/>
                  </a:lnTo>
                  <a:lnTo>
                    <a:pt x="211569" y="128028"/>
                  </a:lnTo>
                  <a:lnTo>
                    <a:pt x="211607" y="129298"/>
                  </a:lnTo>
                  <a:lnTo>
                    <a:pt x="213245" y="128028"/>
                  </a:lnTo>
                  <a:lnTo>
                    <a:pt x="213296" y="130568"/>
                  </a:lnTo>
                  <a:lnTo>
                    <a:pt x="209448" y="138188"/>
                  </a:lnTo>
                  <a:lnTo>
                    <a:pt x="204419" y="131838"/>
                  </a:lnTo>
                  <a:lnTo>
                    <a:pt x="202742" y="137693"/>
                  </a:lnTo>
                  <a:lnTo>
                    <a:pt x="202742" y="140728"/>
                  </a:lnTo>
                  <a:lnTo>
                    <a:pt x="204787" y="143268"/>
                  </a:lnTo>
                  <a:lnTo>
                    <a:pt x="200914" y="145808"/>
                  </a:lnTo>
                  <a:lnTo>
                    <a:pt x="199694" y="141998"/>
                  </a:lnTo>
                  <a:lnTo>
                    <a:pt x="196011" y="147078"/>
                  </a:lnTo>
                  <a:lnTo>
                    <a:pt x="196964" y="147078"/>
                  </a:lnTo>
                  <a:lnTo>
                    <a:pt x="192913" y="149618"/>
                  </a:lnTo>
                  <a:lnTo>
                    <a:pt x="195719" y="150609"/>
                  </a:lnTo>
                  <a:lnTo>
                    <a:pt x="195541" y="149618"/>
                  </a:lnTo>
                  <a:lnTo>
                    <a:pt x="197751" y="147078"/>
                  </a:lnTo>
                  <a:lnTo>
                    <a:pt x="200812" y="147078"/>
                  </a:lnTo>
                  <a:lnTo>
                    <a:pt x="196024" y="150710"/>
                  </a:lnTo>
                  <a:lnTo>
                    <a:pt x="196545" y="150888"/>
                  </a:lnTo>
                  <a:lnTo>
                    <a:pt x="194779" y="153428"/>
                  </a:lnTo>
                  <a:lnTo>
                    <a:pt x="192455" y="152158"/>
                  </a:lnTo>
                  <a:lnTo>
                    <a:pt x="191008" y="154698"/>
                  </a:lnTo>
                  <a:lnTo>
                    <a:pt x="188518" y="161048"/>
                  </a:lnTo>
                  <a:lnTo>
                    <a:pt x="187299" y="164858"/>
                  </a:lnTo>
                  <a:lnTo>
                    <a:pt x="185851" y="167398"/>
                  </a:lnTo>
                  <a:lnTo>
                    <a:pt x="185280" y="168668"/>
                  </a:lnTo>
                  <a:lnTo>
                    <a:pt x="186016" y="168668"/>
                  </a:lnTo>
                  <a:lnTo>
                    <a:pt x="185293" y="171208"/>
                  </a:lnTo>
                  <a:lnTo>
                    <a:pt x="185572" y="169938"/>
                  </a:lnTo>
                  <a:lnTo>
                    <a:pt x="184708" y="169938"/>
                  </a:lnTo>
                  <a:lnTo>
                    <a:pt x="184632" y="175018"/>
                  </a:lnTo>
                  <a:lnTo>
                    <a:pt x="184251" y="176288"/>
                  </a:lnTo>
                  <a:lnTo>
                    <a:pt x="184035" y="176288"/>
                  </a:lnTo>
                  <a:lnTo>
                    <a:pt x="182867" y="177558"/>
                  </a:lnTo>
                  <a:lnTo>
                    <a:pt x="182321" y="177558"/>
                  </a:lnTo>
                  <a:lnTo>
                    <a:pt x="183400" y="175018"/>
                  </a:lnTo>
                  <a:lnTo>
                    <a:pt x="184632" y="175018"/>
                  </a:lnTo>
                  <a:lnTo>
                    <a:pt x="184632" y="169938"/>
                  </a:lnTo>
                  <a:lnTo>
                    <a:pt x="184251" y="169938"/>
                  </a:lnTo>
                  <a:lnTo>
                    <a:pt x="182765" y="169938"/>
                  </a:lnTo>
                  <a:lnTo>
                    <a:pt x="181432" y="173748"/>
                  </a:lnTo>
                  <a:lnTo>
                    <a:pt x="179400" y="177558"/>
                  </a:lnTo>
                  <a:lnTo>
                    <a:pt x="177088" y="181368"/>
                  </a:lnTo>
                  <a:lnTo>
                    <a:pt x="175171" y="186448"/>
                  </a:lnTo>
                  <a:lnTo>
                    <a:pt x="170865" y="194068"/>
                  </a:lnTo>
                  <a:lnTo>
                    <a:pt x="171716" y="197878"/>
                  </a:lnTo>
                  <a:lnTo>
                    <a:pt x="171475" y="197878"/>
                  </a:lnTo>
                  <a:lnTo>
                    <a:pt x="171869" y="199148"/>
                  </a:lnTo>
                  <a:lnTo>
                    <a:pt x="171551" y="201688"/>
                  </a:lnTo>
                  <a:lnTo>
                    <a:pt x="170141" y="201688"/>
                  </a:lnTo>
                  <a:lnTo>
                    <a:pt x="169849" y="200418"/>
                  </a:lnTo>
                  <a:lnTo>
                    <a:pt x="169862" y="208038"/>
                  </a:lnTo>
                  <a:lnTo>
                    <a:pt x="169316" y="211848"/>
                  </a:lnTo>
                  <a:lnTo>
                    <a:pt x="168617" y="215493"/>
                  </a:lnTo>
                  <a:lnTo>
                    <a:pt x="168503" y="216928"/>
                  </a:lnTo>
                  <a:lnTo>
                    <a:pt x="168427" y="218198"/>
                  </a:lnTo>
                  <a:lnTo>
                    <a:pt x="168338" y="219468"/>
                  </a:lnTo>
                  <a:lnTo>
                    <a:pt x="166700" y="222008"/>
                  </a:lnTo>
                  <a:lnTo>
                    <a:pt x="166281" y="220738"/>
                  </a:lnTo>
                  <a:lnTo>
                    <a:pt x="164769" y="225818"/>
                  </a:lnTo>
                  <a:lnTo>
                    <a:pt x="169646" y="227088"/>
                  </a:lnTo>
                  <a:lnTo>
                    <a:pt x="167132" y="230898"/>
                  </a:lnTo>
                  <a:lnTo>
                    <a:pt x="166890" y="229628"/>
                  </a:lnTo>
                  <a:lnTo>
                    <a:pt x="166192" y="233438"/>
                  </a:lnTo>
                  <a:lnTo>
                    <a:pt x="166065" y="242366"/>
                  </a:lnTo>
                  <a:lnTo>
                    <a:pt x="165836" y="246138"/>
                  </a:lnTo>
                  <a:lnTo>
                    <a:pt x="165684" y="247408"/>
                  </a:lnTo>
                  <a:lnTo>
                    <a:pt x="165620" y="249948"/>
                  </a:lnTo>
                  <a:lnTo>
                    <a:pt x="164363" y="258838"/>
                  </a:lnTo>
                  <a:lnTo>
                    <a:pt x="165874" y="260108"/>
                  </a:lnTo>
                  <a:lnTo>
                    <a:pt x="165798" y="261239"/>
                  </a:lnTo>
                  <a:lnTo>
                    <a:pt x="165684" y="262648"/>
                  </a:lnTo>
                  <a:lnTo>
                    <a:pt x="165582" y="266458"/>
                  </a:lnTo>
                  <a:lnTo>
                    <a:pt x="165506" y="267728"/>
                  </a:lnTo>
                  <a:lnTo>
                    <a:pt x="166077" y="268998"/>
                  </a:lnTo>
                  <a:lnTo>
                    <a:pt x="168084" y="268998"/>
                  </a:lnTo>
                  <a:lnTo>
                    <a:pt x="167043" y="275031"/>
                  </a:lnTo>
                  <a:lnTo>
                    <a:pt x="166992" y="275348"/>
                  </a:lnTo>
                  <a:lnTo>
                    <a:pt x="165989" y="274078"/>
                  </a:lnTo>
                  <a:lnTo>
                    <a:pt x="166077" y="284238"/>
                  </a:lnTo>
                  <a:lnTo>
                    <a:pt x="169214" y="285508"/>
                  </a:lnTo>
                  <a:lnTo>
                    <a:pt x="170268" y="288048"/>
                  </a:lnTo>
                  <a:lnTo>
                    <a:pt x="168198" y="288048"/>
                  </a:lnTo>
                  <a:lnTo>
                    <a:pt x="171323" y="290588"/>
                  </a:lnTo>
                  <a:lnTo>
                    <a:pt x="169354" y="293128"/>
                  </a:lnTo>
                  <a:lnTo>
                    <a:pt x="170535" y="295668"/>
                  </a:lnTo>
                  <a:lnTo>
                    <a:pt x="170395" y="294398"/>
                  </a:lnTo>
                  <a:lnTo>
                    <a:pt x="170903" y="293128"/>
                  </a:lnTo>
                  <a:lnTo>
                    <a:pt x="171538" y="293128"/>
                  </a:lnTo>
                  <a:lnTo>
                    <a:pt x="172516" y="295668"/>
                  </a:lnTo>
                  <a:lnTo>
                    <a:pt x="172529" y="295833"/>
                  </a:lnTo>
                  <a:lnTo>
                    <a:pt x="172643" y="296951"/>
                  </a:lnTo>
                  <a:lnTo>
                    <a:pt x="172745" y="302018"/>
                  </a:lnTo>
                  <a:lnTo>
                    <a:pt x="172415" y="303288"/>
                  </a:lnTo>
                  <a:lnTo>
                    <a:pt x="171919" y="303288"/>
                  </a:lnTo>
                  <a:lnTo>
                    <a:pt x="176237" y="310959"/>
                  </a:lnTo>
                  <a:lnTo>
                    <a:pt x="176872" y="312242"/>
                  </a:lnTo>
                  <a:lnTo>
                    <a:pt x="178092" y="313448"/>
                  </a:lnTo>
                  <a:lnTo>
                    <a:pt x="172605" y="310959"/>
                  </a:lnTo>
                  <a:lnTo>
                    <a:pt x="173736" y="312242"/>
                  </a:lnTo>
                  <a:lnTo>
                    <a:pt x="176009" y="314718"/>
                  </a:lnTo>
                  <a:lnTo>
                    <a:pt x="177736" y="314718"/>
                  </a:lnTo>
                  <a:lnTo>
                    <a:pt x="177355" y="317258"/>
                  </a:lnTo>
                  <a:lnTo>
                    <a:pt x="179819" y="322338"/>
                  </a:lnTo>
                  <a:lnTo>
                    <a:pt x="181978" y="324878"/>
                  </a:lnTo>
                  <a:lnTo>
                    <a:pt x="180327" y="324878"/>
                  </a:lnTo>
                  <a:lnTo>
                    <a:pt x="182867" y="331228"/>
                  </a:lnTo>
                  <a:lnTo>
                    <a:pt x="188214" y="337578"/>
                  </a:lnTo>
                  <a:lnTo>
                    <a:pt x="192303" y="343941"/>
                  </a:lnTo>
                  <a:lnTo>
                    <a:pt x="191376" y="341388"/>
                  </a:lnTo>
                  <a:lnTo>
                    <a:pt x="193852" y="341388"/>
                  </a:lnTo>
                  <a:lnTo>
                    <a:pt x="195262" y="342658"/>
                  </a:lnTo>
                  <a:lnTo>
                    <a:pt x="194894" y="343331"/>
                  </a:lnTo>
                  <a:lnTo>
                    <a:pt x="196342" y="343941"/>
                  </a:lnTo>
                  <a:lnTo>
                    <a:pt x="197853" y="346468"/>
                  </a:lnTo>
                  <a:lnTo>
                    <a:pt x="195186" y="346468"/>
                  </a:lnTo>
                  <a:lnTo>
                    <a:pt x="196583" y="347738"/>
                  </a:lnTo>
                  <a:lnTo>
                    <a:pt x="196176" y="349008"/>
                  </a:lnTo>
                  <a:lnTo>
                    <a:pt x="196545" y="349008"/>
                  </a:lnTo>
                  <a:lnTo>
                    <a:pt x="196494" y="355358"/>
                  </a:lnTo>
                  <a:lnTo>
                    <a:pt x="199326" y="355358"/>
                  </a:lnTo>
                  <a:lnTo>
                    <a:pt x="200533" y="356628"/>
                  </a:lnTo>
                  <a:lnTo>
                    <a:pt x="201587" y="359168"/>
                  </a:lnTo>
                  <a:lnTo>
                    <a:pt x="202603" y="359168"/>
                  </a:lnTo>
                  <a:lnTo>
                    <a:pt x="205714" y="362978"/>
                  </a:lnTo>
                  <a:lnTo>
                    <a:pt x="209550" y="366788"/>
                  </a:lnTo>
                  <a:lnTo>
                    <a:pt x="211785" y="368058"/>
                  </a:lnTo>
                  <a:lnTo>
                    <a:pt x="213283" y="366788"/>
                  </a:lnTo>
                  <a:lnTo>
                    <a:pt x="214617" y="369328"/>
                  </a:lnTo>
                  <a:lnTo>
                    <a:pt x="217068" y="369328"/>
                  </a:lnTo>
                  <a:lnTo>
                    <a:pt x="220078" y="373138"/>
                  </a:lnTo>
                  <a:lnTo>
                    <a:pt x="222935" y="378218"/>
                  </a:lnTo>
                  <a:lnTo>
                    <a:pt x="227266" y="380758"/>
                  </a:lnTo>
                  <a:lnTo>
                    <a:pt x="230987" y="383298"/>
                  </a:lnTo>
                  <a:lnTo>
                    <a:pt x="229222" y="380758"/>
                  </a:lnTo>
                  <a:lnTo>
                    <a:pt x="231343" y="380758"/>
                  </a:lnTo>
                  <a:lnTo>
                    <a:pt x="230466" y="382028"/>
                  </a:lnTo>
                  <a:lnTo>
                    <a:pt x="235089" y="385838"/>
                  </a:lnTo>
                  <a:lnTo>
                    <a:pt x="231978" y="384568"/>
                  </a:lnTo>
                  <a:lnTo>
                    <a:pt x="236588" y="388378"/>
                  </a:lnTo>
                  <a:lnTo>
                    <a:pt x="238645" y="389648"/>
                  </a:lnTo>
                  <a:lnTo>
                    <a:pt x="240639" y="390918"/>
                  </a:lnTo>
                  <a:lnTo>
                    <a:pt x="243052" y="390918"/>
                  </a:lnTo>
                  <a:lnTo>
                    <a:pt x="247103" y="393458"/>
                  </a:lnTo>
                  <a:lnTo>
                    <a:pt x="246697" y="392188"/>
                  </a:lnTo>
                  <a:lnTo>
                    <a:pt x="245986" y="390918"/>
                  </a:lnTo>
                  <a:lnTo>
                    <a:pt x="248221" y="390918"/>
                  </a:lnTo>
                  <a:lnTo>
                    <a:pt x="249351" y="393458"/>
                  </a:lnTo>
                  <a:lnTo>
                    <a:pt x="248285" y="393458"/>
                  </a:lnTo>
                  <a:lnTo>
                    <a:pt x="253047" y="394728"/>
                  </a:lnTo>
                  <a:lnTo>
                    <a:pt x="257009" y="399808"/>
                  </a:lnTo>
                  <a:lnTo>
                    <a:pt x="261391" y="402348"/>
                  </a:lnTo>
                  <a:lnTo>
                    <a:pt x="265684" y="404888"/>
                  </a:lnTo>
                  <a:lnTo>
                    <a:pt x="269811" y="408698"/>
                  </a:lnTo>
                  <a:lnTo>
                    <a:pt x="281800" y="408698"/>
                  </a:lnTo>
                  <a:lnTo>
                    <a:pt x="285115" y="411238"/>
                  </a:lnTo>
                  <a:lnTo>
                    <a:pt x="279311" y="409968"/>
                  </a:lnTo>
                  <a:lnTo>
                    <a:pt x="281495" y="411238"/>
                  </a:lnTo>
                  <a:lnTo>
                    <a:pt x="283756" y="411238"/>
                  </a:lnTo>
                  <a:lnTo>
                    <a:pt x="285648" y="412508"/>
                  </a:lnTo>
                  <a:lnTo>
                    <a:pt x="289128" y="412508"/>
                  </a:lnTo>
                  <a:lnTo>
                    <a:pt x="290690" y="413778"/>
                  </a:lnTo>
                  <a:lnTo>
                    <a:pt x="295211" y="415048"/>
                  </a:lnTo>
                  <a:lnTo>
                    <a:pt x="298069" y="416318"/>
                  </a:lnTo>
                  <a:lnTo>
                    <a:pt x="301675" y="416318"/>
                  </a:lnTo>
                  <a:lnTo>
                    <a:pt x="303733" y="418858"/>
                  </a:lnTo>
                  <a:lnTo>
                    <a:pt x="308698" y="418858"/>
                  </a:lnTo>
                  <a:lnTo>
                    <a:pt x="314198" y="420243"/>
                  </a:lnTo>
                  <a:lnTo>
                    <a:pt x="323951" y="420243"/>
                  </a:lnTo>
                  <a:lnTo>
                    <a:pt x="325996" y="421398"/>
                  </a:lnTo>
                  <a:lnTo>
                    <a:pt x="327444" y="421398"/>
                  </a:lnTo>
                  <a:lnTo>
                    <a:pt x="329260" y="420243"/>
                  </a:lnTo>
                  <a:lnTo>
                    <a:pt x="329476" y="420395"/>
                  </a:lnTo>
                  <a:lnTo>
                    <a:pt x="329438" y="420243"/>
                  </a:lnTo>
                  <a:lnTo>
                    <a:pt x="367207" y="420243"/>
                  </a:lnTo>
                  <a:lnTo>
                    <a:pt x="374116" y="418858"/>
                  </a:lnTo>
                  <a:lnTo>
                    <a:pt x="376199" y="418858"/>
                  </a:lnTo>
                  <a:lnTo>
                    <a:pt x="380339" y="417588"/>
                  </a:lnTo>
                  <a:lnTo>
                    <a:pt x="386397" y="416318"/>
                  </a:lnTo>
                  <a:lnTo>
                    <a:pt x="382003" y="411238"/>
                  </a:lnTo>
                  <a:lnTo>
                    <a:pt x="390169" y="412508"/>
                  </a:lnTo>
                  <a:lnTo>
                    <a:pt x="388734" y="415048"/>
                  </a:lnTo>
                  <a:lnTo>
                    <a:pt x="394233" y="411238"/>
                  </a:lnTo>
                  <a:lnTo>
                    <a:pt x="397103" y="409968"/>
                  </a:lnTo>
                  <a:lnTo>
                    <a:pt x="399961" y="408698"/>
                  </a:lnTo>
                  <a:lnTo>
                    <a:pt x="405853" y="407428"/>
                  </a:lnTo>
                  <a:lnTo>
                    <a:pt x="417195" y="402348"/>
                  </a:lnTo>
                  <a:lnTo>
                    <a:pt x="421614" y="398780"/>
                  </a:lnTo>
                  <a:lnTo>
                    <a:pt x="421741" y="399275"/>
                  </a:lnTo>
                  <a:lnTo>
                    <a:pt x="421805" y="399516"/>
                  </a:lnTo>
                  <a:lnTo>
                    <a:pt x="421881" y="399808"/>
                  </a:lnTo>
                  <a:lnTo>
                    <a:pt x="420827" y="399808"/>
                  </a:lnTo>
                  <a:lnTo>
                    <a:pt x="423887" y="401078"/>
                  </a:lnTo>
                  <a:lnTo>
                    <a:pt x="426402" y="398538"/>
                  </a:lnTo>
                  <a:lnTo>
                    <a:pt x="428904" y="395998"/>
                  </a:lnTo>
                  <a:lnTo>
                    <a:pt x="428231" y="394728"/>
                  </a:lnTo>
                  <a:lnTo>
                    <a:pt x="429895" y="393458"/>
                  </a:lnTo>
                  <a:lnTo>
                    <a:pt x="429234" y="394728"/>
                  </a:lnTo>
                  <a:lnTo>
                    <a:pt x="433285" y="394728"/>
                  </a:lnTo>
                  <a:lnTo>
                    <a:pt x="433692" y="393458"/>
                  </a:lnTo>
                  <a:lnTo>
                    <a:pt x="434898" y="389648"/>
                  </a:lnTo>
                  <a:lnTo>
                    <a:pt x="436765" y="390855"/>
                  </a:lnTo>
                  <a:lnTo>
                    <a:pt x="437197" y="389648"/>
                  </a:lnTo>
                  <a:lnTo>
                    <a:pt x="439902" y="388378"/>
                  </a:lnTo>
                  <a:lnTo>
                    <a:pt x="442607" y="387108"/>
                  </a:lnTo>
                  <a:lnTo>
                    <a:pt x="440220" y="387108"/>
                  </a:lnTo>
                  <a:lnTo>
                    <a:pt x="442264" y="385838"/>
                  </a:lnTo>
                  <a:lnTo>
                    <a:pt x="444322" y="384568"/>
                  </a:lnTo>
                  <a:lnTo>
                    <a:pt x="446582" y="380758"/>
                  </a:lnTo>
                  <a:close/>
                </a:path>
                <a:path w="716915" h="615315">
                  <a:moveTo>
                    <a:pt x="452589" y="122948"/>
                  </a:moveTo>
                  <a:lnTo>
                    <a:pt x="450951" y="121932"/>
                  </a:lnTo>
                  <a:lnTo>
                    <a:pt x="451573" y="122948"/>
                  </a:lnTo>
                  <a:lnTo>
                    <a:pt x="452589" y="122948"/>
                  </a:lnTo>
                  <a:close/>
                </a:path>
                <a:path w="716915" h="615315">
                  <a:moveTo>
                    <a:pt x="453491" y="360438"/>
                  </a:moveTo>
                  <a:lnTo>
                    <a:pt x="452945" y="359168"/>
                  </a:lnTo>
                  <a:lnTo>
                    <a:pt x="453085" y="360438"/>
                  </a:lnTo>
                  <a:lnTo>
                    <a:pt x="453491" y="360438"/>
                  </a:lnTo>
                  <a:close/>
                </a:path>
                <a:path w="716915" h="615315">
                  <a:moveTo>
                    <a:pt x="455218" y="136918"/>
                  </a:moveTo>
                  <a:lnTo>
                    <a:pt x="454914" y="135648"/>
                  </a:lnTo>
                  <a:lnTo>
                    <a:pt x="454456" y="135648"/>
                  </a:lnTo>
                  <a:lnTo>
                    <a:pt x="454075" y="135648"/>
                  </a:lnTo>
                  <a:lnTo>
                    <a:pt x="455218" y="136918"/>
                  </a:lnTo>
                  <a:close/>
                </a:path>
                <a:path w="716915" h="615315">
                  <a:moveTo>
                    <a:pt x="455218" y="134378"/>
                  </a:moveTo>
                  <a:lnTo>
                    <a:pt x="453478" y="134378"/>
                  </a:lnTo>
                  <a:lnTo>
                    <a:pt x="454456" y="135648"/>
                  </a:lnTo>
                  <a:lnTo>
                    <a:pt x="455218" y="134378"/>
                  </a:lnTo>
                  <a:close/>
                </a:path>
                <a:path w="716915" h="615315">
                  <a:moveTo>
                    <a:pt x="455993" y="140436"/>
                  </a:moveTo>
                  <a:lnTo>
                    <a:pt x="455815" y="140665"/>
                  </a:lnTo>
                  <a:lnTo>
                    <a:pt x="455701" y="140919"/>
                  </a:lnTo>
                  <a:lnTo>
                    <a:pt x="455663" y="141109"/>
                  </a:lnTo>
                  <a:lnTo>
                    <a:pt x="455841" y="140944"/>
                  </a:lnTo>
                  <a:lnTo>
                    <a:pt x="455942" y="140716"/>
                  </a:lnTo>
                  <a:lnTo>
                    <a:pt x="455993" y="140436"/>
                  </a:lnTo>
                  <a:close/>
                </a:path>
                <a:path w="716915" h="615315">
                  <a:moveTo>
                    <a:pt x="469087" y="334086"/>
                  </a:moveTo>
                  <a:lnTo>
                    <a:pt x="468896" y="333984"/>
                  </a:lnTo>
                  <a:lnTo>
                    <a:pt x="468604" y="333971"/>
                  </a:lnTo>
                  <a:lnTo>
                    <a:pt x="467995" y="334111"/>
                  </a:lnTo>
                  <a:lnTo>
                    <a:pt x="468350" y="334213"/>
                  </a:lnTo>
                  <a:lnTo>
                    <a:pt x="468718" y="334149"/>
                  </a:lnTo>
                  <a:lnTo>
                    <a:pt x="469087" y="334086"/>
                  </a:lnTo>
                  <a:close/>
                </a:path>
                <a:path w="716915" h="615315">
                  <a:moveTo>
                    <a:pt x="470547" y="154571"/>
                  </a:moveTo>
                  <a:lnTo>
                    <a:pt x="469531" y="153568"/>
                  </a:lnTo>
                  <a:lnTo>
                    <a:pt x="468960" y="152552"/>
                  </a:lnTo>
                  <a:lnTo>
                    <a:pt x="469823" y="154863"/>
                  </a:lnTo>
                  <a:lnTo>
                    <a:pt x="470547" y="154571"/>
                  </a:lnTo>
                  <a:close/>
                </a:path>
                <a:path w="716915" h="615315">
                  <a:moveTo>
                    <a:pt x="483501" y="309486"/>
                  </a:moveTo>
                  <a:lnTo>
                    <a:pt x="480466" y="308368"/>
                  </a:lnTo>
                  <a:lnTo>
                    <a:pt x="479933" y="312242"/>
                  </a:lnTo>
                  <a:lnTo>
                    <a:pt x="481711" y="312242"/>
                  </a:lnTo>
                  <a:lnTo>
                    <a:pt x="481787" y="313448"/>
                  </a:lnTo>
                  <a:lnTo>
                    <a:pt x="481863" y="314718"/>
                  </a:lnTo>
                  <a:lnTo>
                    <a:pt x="483450" y="309638"/>
                  </a:lnTo>
                  <a:lnTo>
                    <a:pt x="483501" y="309486"/>
                  </a:lnTo>
                  <a:close/>
                </a:path>
                <a:path w="716915" h="615315">
                  <a:moveTo>
                    <a:pt x="483501" y="182765"/>
                  </a:moveTo>
                  <a:lnTo>
                    <a:pt x="483120" y="181152"/>
                  </a:lnTo>
                  <a:lnTo>
                    <a:pt x="482422" y="181152"/>
                  </a:lnTo>
                  <a:lnTo>
                    <a:pt x="483501" y="182765"/>
                  </a:lnTo>
                  <a:close/>
                </a:path>
                <a:path w="716915" h="615315">
                  <a:moveTo>
                    <a:pt x="483920" y="309638"/>
                  </a:moveTo>
                  <a:lnTo>
                    <a:pt x="483844" y="308368"/>
                  </a:lnTo>
                  <a:lnTo>
                    <a:pt x="483501" y="309486"/>
                  </a:lnTo>
                  <a:lnTo>
                    <a:pt x="483920" y="309638"/>
                  </a:lnTo>
                  <a:close/>
                </a:path>
                <a:path w="716915" h="615315">
                  <a:moveTo>
                    <a:pt x="484530" y="312242"/>
                  </a:moveTo>
                  <a:lnTo>
                    <a:pt x="484085" y="310984"/>
                  </a:lnTo>
                  <a:lnTo>
                    <a:pt x="484085" y="313448"/>
                  </a:lnTo>
                  <a:lnTo>
                    <a:pt x="484441" y="312458"/>
                  </a:lnTo>
                  <a:lnTo>
                    <a:pt x="484530" y="312242"/>
                  </a:lnTo>
                  <a:close/>
                </a:path>
                <a:path w="716915" h="615315">
                  <a:moveTo>
                    <a:pt x="485851" y="185280"/>
                  </a:moveTo>
                  <a:lnTo>
                    <a:pt x="485660" y="184416"/>
                  </a:lnTo>
                  <a:lnTo>
                    <a:pt x="485305" y="183908"/>
                  </a:lnTo>
                  <a:lnTo>
                    <a:pt x="485851" y="185280"/>
                  </a:lnTo>
                  <a:close/>
                </a:path>
                <a:path w="716915" h="615315">
                  <a:moveTo>
                    <a:pt x="486067" y="310210"/>
                  </a:moveTo>
                  <a:lnTo>
                    <a:pt x="486054" y="309638"/>
                  </a:lnTo>
                  <a:lnTo>
                    <a:pt x="485889" y="309638"/>
                  </a:lnTo>
                  <a:lnTo>
                    <a:pt x="486067" y="310210"/>
                  </a:lnTo>
                  <a:close/>
                </a:path>
                <a:path w="716915" h="615315">
                  <a:moveTo>
                    <a:pt x="489140" y="285191"/>
                  </a:moveTo>
                  <a:lnTo>
                    <a:pt x="488746" y="285508"/>
                  </a:lnTo>
                  <a:lnTo>
                    <a:pt x="488797" y="286778"/>
                  </a:lnTo>
                  <a:lnTo>
                    <a:pt x="489077" y="285508"/>
                  </a:lnTo>
                  <a:lnTo>
                    <a:pt x="489140" y="285191"/>
                  </a:lnTo>
                  <a:close/>
                </a:path>
                <a:path w="716915" h="615315">
                  <a:moveTo>
                    <a:pt x="489673" y="284746"/>
                  </a:moveTo>
                  <a:lnTo>
                    <a:pt x="489343" y="284238"/>
                  </a:lnTo>
                  <a:lnTo>
                    <a:pt x="489229" y="284746"/>
                  </a:lnTo>
                  <a:lnTo>
                    <a:pt x="489140" y="285191"/>
                  </a:lnTo>
                  <a:lnTo>
                    <a:pt x="489673" y="284746"/>
                  </a:lnTo>
                  <a:close/>
                </a:path>
                <a:path w="716915" h="615315">
                  <a:moveTo>
                    <a:pt x="490702" y="293306"/>
                  </a:moveTo>
                  <a:lnTo>
                    <a:pt x="490054" y="294322"/>
                  </a:lnTo>
                  <a:lnTo>
                    <a:pt x="490385" y="293941"/>
                  </a:lnTo>
                  <a:lnTo>
                    <a:pt x="490562" y="293611"/>
                  </a:lnTo>
                  <a:lnTo>
                    <a:pt x="490702" y="293306"/>
                  </a:lnTo>
                  <a:close/>
                </a:path>
                <a:path w="716915" h="615315">
                  <a:moveTo>
                    <a:pt x="490829" y="276758"/>
                  </a:moveTo>
                  <a:lnTo>
                    <a:pt x="490715" y="276021"/>
                  </a:lnTo>
                  <a:lnTo>
                    <a:pt x="490689" y="276428"/>
                  </a:lnTo>
                  <a:lnTo>
                    <a:pt x="490778" y="276872"/>
                  </a:lnTo>
                  <a:close/>
                </a:path>
                <a:path w="716915" h="615315">
                  <a:moveTo>
                    <a:pt x="491591" y="296951"/>
                  </a:moveTo>
                  <a:lnTo>
                    <a:pt x="491083" y="295833"/>
                  </a:lnTo>
                  <a:lnTo>
                    <a:pt x="490601" y="296951"/>
                  </a:lnTo>
                  <a:lnTo>
                    <a:pt x="491591" y="296951"/>
                  </a:lnTo>
                  <a:close/>
                </a:path>
                <a:path w="716915" h="615315">
                  <a:moveTo>
                    <a:pt x="491705" y="294398"/>
                  </a:moveTo>
                  <a:lnTo>
                    <a:pt x="491007" y="295668"/>
                  </a:lnTo>
                  <a:lnTo>
                    <a:pt x="491083" y="295833"/>
                  </a:lnTo>
                  <a:lnTo>
                    <a:pt x="491705" y="294398"/>
                  </a:lnTo>
                  <a:close/>
                </a:path>
                <a:path w="716915" h="615315">
                  <a:moveTo>
                    <a:pt x="492163" y="213829"/>
                  </a:moveTo>
                  <a:lnTo>
                    <a:pt x="491172" y="211658"/>
                  </a:lnTo>
                  <a:lnTo>
                    <a:pt x="490715" y="210908"/>
                  </a:lnTo>
                  <a:lnTo>
                    <a:pt x="492163" y="213829"/>
                  </a:lnTo>
                  <a:close/>
                </a:path>
                <a:path w="716915" h="615315">
                  <a:moveTo>
                    <a:pt x="492963" y="327418"/>
                  </a:moveTo>
                  <a:lnTo>
                    <a:pt x="491426" y="326059"/>
                  </a:lnTo>
                  <a:lnTo>
                    <a:pt x="491134" y="327418"/>
                  </a:lnTo>
                  <a:lnTo>
                    <a:pt x="490918" y="328688"/>
                  </a:lnTo>
                  <a:lnTo>
                    <a:pt x="490804" y="329349"/>
                  </a:lnTo>
                  <a:lnTo>
                    <a:pt x="492963" y="327418"/>
                  </a:lnTo>
                  <a:close/>
                </a:path>
                <a:path w="716915" h="615315">
                  <a:moveTo>
                    <a:pt x="494118" y="317258"/>
                  </a:moveTo>
                  <a:lnTo>
                    <a:pt x="483400" y="317258"/>
                  </a:lnTo>
                  <a:lnTo>
                    <a:pt x="477824" y="317258"/>
                  </a:lnTo>
                  <a:lnTo>
                    <a:pt x="477469" y="319798"/>
                  </a:lnTo>
                  <a:lnTo>
                    <a:pt x="476796" y="322338"/>
                  </a:lnTo>
                  <a:lnTo>
                    <a:pt x="476084" y="324878"/>
                  </a:lnTo>
                  <a:lnTo>
                    <a:pt x="475335" y="327418"/>
                  </a:lnTo>
                  <a:lnTo>
                    <a:pt x="473189" y="329958"/>
                  </a:lnTo>
                  <a:lnTo>
                    <a:pt x="474903" y="328688"/>
                  </a:lnTo>
                  <a:lnTo>
                    <a:pt x="475830" y="329958"/>
                  </a:lnTo>
                  <a:lnTo>
                    <a:pt x="472986" y="332498"/>
                  </a:lnTo>
                  <a:lnTo>
                    <a:pt x="472427" y="335038"/>
                  </a:lnTo>
                  <a:lnTo>
                    <a:pt x="471373" y="333768"/>
                  </a:lnTo>
                  <a:lnTo>
                    <a:pt x="470306" y="335038"/>
                  </a:lnTo>
                  <a:lnTo>
                    <a:pt x="469988" y="335038"/>
                  </a:lnTo>
                  <a:lnTo>
                    <a:pt x="466153" y="338848"/>
                  </a:lnTo>
                  <a:lnTo>
                    <a:pt x="468007" y="340118"/>
                  </a:lnTo>
                  <a:lnTo>
                    <a:pt x="464794" y="341388"/>
                  </a:lnTo>
                  <a:lnTo>
                    <a:pt x="461060" y="345198"/>
                  </a:lnTo>
                  <a:lnTo>
                    <a:pt x="464337" y="349008"/>
                  </a:lnTo>
                  <a:lnTo>
                    <a:pt x="460400" y="352818"/>
                  </a:lnTo>
                  <a:lnTo>
                    <a:pt x="460311" y="350278"/>
                  </a:lnTo>
                  <a:lnTo>
                    <a:pt x="458012" y="351548"/>
                  </a:lnTo>
                  <a:lnTo>
                    <a:pt x="459498" y="349008"/>
                  </a:lnTo>
                  <a:lnTo>
                    <a:pt x="458343" y="350278"/>
                  </a:lnTo>
                  <a:lnTo>
                    <a:pt x="457123" y="350278"/>
                  </a:lnTo>
                  <a:lnTo>
                    <a:pt x="457835" y="351548"/>
                  </a:lnTo>
                  <a:lnTo>
                    <a:pt x="456514" y="351548"/>
                  </a:lnTo>
                  <a:lnTo>
                    <a:pt x="456006" y="356628"/>
                  </a:lnTo>
                  <a:lnTo>
                    <a:pt x="453986" y="356628"/>
                  </a:lnTo>
                  <a:lnTo>
                    <a:pt x="453948" y="357898"/>
                  </a:lnTo>
                  <a:lnTo>
                    <a:pt x="454812" y="359168"/>
                  </a:lnTo>
                  <a:lnTo>
                    <a:pt x="453491" y="360438"/>
                  </a:lnTo>
                  <a:lnTo>
                    <a:pt x="451421" y="361708"/>
                  </a:lnTo>
                  <a:lnTo>
                    <a:pt x="453745" y="361708"/>
                  </a:lnTo>
                  <a:lnTo>
                    <a:pt x="450240" y="362978"/>
                  </a:lnTo>
                  <a:lnTo>
                    <a:pt x="447573" y="365518"/>
                  </a:lnTo>
                  <a:lnTo>
                    <a:pt x="443674" y="369328"/>
                  </a:lnTo>
                  <a:lnTo>
                    <a:pt x="442429" y="370598"/>
                  </a:lnTo>
                  <a:lnTo>
                    <a:pt x="441083" y="370598"/>
                  </a:lnTo>
                  <a:lnTo>
                    <a:pt x="438251" y="373138"/>
                  </a:lnTo>
                  <a:lnTo>
                    <a:pt x="436765" y="373138"/>
                  </a:lnTo>
                  <a:lnTo>
                    <a:pt x="434022" y="375678"/>
                  </a:lnTo>
                  <a:lnTo>
                    <a:pt x="430720" y="378218"/>
                  </a:lnTo>
                  <a:lnTo>
                    <a:pt x="429221" y="379577"/>
                  </a:lnTo>
                  <a:lnTo>
                    <a:pt x="449922" y="379577"/>
                  </a:lnTo>
                  <a:lnTo>
                    <a:pt x="452716" y="378269"/>
                  </a:lnTo>
                  <a:lnTo>
                    <a:pt x="451688" y="378269"/>
                  </a:lnTo>
                  <a:lnTo>
                    <a:pt x="450811" y="378536"/>
                  </a:lnTo>
                  <a:lnTo>
                    <a:pt x="450075" y="378879"/>
                  </a:lnTo>
                  <a:lnTo>
                    <a:pt x="450316" y="376948"/>
                  </a:lnTo>
                  <a:lnTo>
                    <a:pt x="456361" y="375678"/>
                  </a:lnTo>
                  <a:lnTo>
                    <a:pt x="454850" y="371868"/>
                  </a:lnTo>
                  <a:lnTo>
                    <a:pt x="456704" y="374408"/>
                  </a:lnTo>
                  <a:lnTo>
                    <a:pt x="459625" y="371868"/>
                  </a:lnTo>
                  <a:lnTo>
                    <a:pt x="462546" y="369328"/>
                  </a:lnTo>
                  <a:lnTo>
                    <a:pt x="462622" y="368833"/>
                  </a:lnTo>
                  <a:lnTo>
                    <a:pt x="463194" y="368363"/>
                  </a:lnTo>
                  <a:lnTo>
                    <a:pt x="464350" y="367233"/>
                  </a:lnTo>
                  <a:lnTo>
                    <a:pt x="465416" y="366064"/>
                  </a:lnTo>
                  <a:lnTo>
                    <a:pt x="462635" y="368757"/>
                  </a:lnTo>
                  <a:lnTo>
                    <a:pt x="463169" y="365518"/>
                  </a:lnTo>
                  <a:lnTo>
                    <a:pt x="463219" y="366788"/>
                  </a:lnTo>
                  <a:lnTo>
                    <a:pt x="464375" y="365518"/>
                  </a:lnTo>
                  <a:lnTo>
                    <a:pt x="465531" y="364248"/>
                  </a:lnTo>
                  <a:lnTo>
                    <a:pt x="465645" y="365518"/>
                  </a:lnTo>
                  <a:lnTo>
                    <a:pt x="465658" y="365785"/>
                  </a:lnTo>
                  <a:lnTo>
                    <a:pt x="465416" y="366064"/>
                  </a:lnTo>
                  <a:lnTo>
                    <a:pt x="465658" y="365823"/>
                  </a:lnTo>
                  <a:lnTo>
                    <a:pt x="465747" y="366788"/>
                  </a:lnTo>
                  <a:lnTo>
                    <a:pt x="467906" y="364248"/>
                  </a:lnTo>
                  <a:lnTo>
                    <a:pt x="469468" y="361708"/>
                  </a:lnTo>
                  <a:lnTo>
                    <a:pt x="467868" y="360438"/>
                  </a:lnTo>
                  <a:lnTo>
                    <a:pt x="474941" y="359168"/>
                  </a:lnTo>
                  <a:lnTo>
                    <a:pt x="473722" y="352818"/>
                  </a:lnTo>
                  <a:lnTo>
                    <a:pt x="472986" y="349008"/>
                  </a:lnTo>
                  <a:lnTo>
                    <a:pt x="478853" y="350278"/>
                  </a:lnTo>
                  <a:lnTo>
                    <a:pt x="479513" y="349008"/>
                  </a:lnTo>
                  <a:lnTo>
                    <a:pt x="482117" y="343941"/>
                  </a:lnTo>
                  <a:lnTo>
                    <a:pt x="486384" y="334022"/>
                  </a:lnTo>
                  <a:lnTo>
                    <a:pt x="488797" y="335038"/>
                  </a:lnTo>
                  <a:lnTo>
                    <a:pt x="489496" y="332790"/>
                  </a:lnTo>
                  <a:lnTo>
                    <a:pt x="489585" y="332498"/>
                  </a:lnTo>
                  <a:lnTo>
                    <a:pt x="490169" y="331228"/>
                  </a:lnTo>
                  <a:lnTo>
                    <a:pt x="490689" y="329958"/>
                  </a:lnTo>
                  <a:lnTo>
                    <a:pt x="490804" y="329349"/>
                  </a:lnTo>
                  <a:lnTo>
                    <a:pt x="486918" y="332790"/>
                  </a:lnTo>
                  <a:lnTo>
                    <a:pt x="487591" y="331228"/>
                  </a:lnTo>
                  <a:lnTo>
                    <a:pt x="488556" y="328688"/>
                  </a:lnTo>
                  <a:lnTo>
                    <a:pt x="489407" y="327418"/>
                  </a:lnTo>
                  <a:lnTo>
                    <a:pt x="490105" y="324878"/>
                  </a:lnTo>
                  <a:lnTo>
                    <a:pt x="491426" y="326059"/>
                  </a:lnTo>
                  <a:lnTo>
                    <a:pt x="491680" y="324878"/>
                  </a:lnTo>
                  <a:lnTo>
                    <a:pt x="492506" y="321068"/>
                  </a:lnTo>
                  <a:lnTo>
                    <a:pt x="493420" y="318528"/>
                  </a:lnTo>
                  <a:lnTo>
                    <a:pt x="494118" y="317258"/>
                  </a:lnTo>
                  <a:close/>
                </a:path>
                <a:path w="716915" h="615315">
                  <a:moveTo>
                    <a:pt x="495007" y="261239"/>
                  </a:moveTo>
                  <a:lnTo>
                    <a:pt x="494322" y="260108"/>
                  </a:lnTo>
                  <a:lnTo>
                    <a:pt x="494880" y="261239"/>
                  </a:lnTo>
                  <a:lnTo>
                    <a:pt x="494944" y="261378"/>
                  </a:lnTo>
                  <a:lnTo>
                    <a:pt x="495007" y="261239"/>
                  </a:lnTo>
                  <a:close/>
                </a:path>
                <a:path w="716915" h="615315">
                  <a:moveTo>
                    <a:pt x="495084" y="218198"/>
                  </a:moveTo>
                  <a:lnTo>
                    <a:pt x="494347" y="215658"/>
                  </a:lnTo>
                  <a:lnTo>
                    <a:pt x="494309" y="215493"/>
                  </a:lnTo>
                  <a:lnTo>
                    <a:pt x="493166" y="216928"/>
                  </a:lnTo>
                  <a:lnTo>
                    <a:pt x="495084" y="218198"/>
                  </a:lnTo>
                  <a:close/>
                </a:path>
                <a:path w="716915" h="615315">
                  <a:moveTo>
                    <a:pt x="495185" y="214388"/>
                  </a:moveTo>
                  <a:lnTo>
                    <a:pt x="494957" y="213918"/>
                  </a:lnTo>
                  <a:lnTo>
                    <a:pt x="493623" y="213118"/>
                  </a:lnTo>
                  <a:lnTo>
                    <a:pt x="494309" y="215493"/>
                  </a:lnTo>
                  <a:lnTo>
                    <a:pt x="495185" y="214388"/>
                  </a:lnTo>
                  <a:close/>
                </a:path>
                <a:path w="716915" h="615315">
                  <a:moveTo>
                    <a:pt x="496227" y="249428"/>
                  </a:moveTo>
                  <a:lnTo>
                    <a:pt x="495998" y="249758"/>
                  </a:lnTo>
                  <a:lnTo>
                    <a:pt x="495858" y="250088"/>
                  </a:lnTo>
                  <a:lnTo>
                    <a:pt x="496023" y="250291"/>
                  </a:lnTo>
                  <a:lnTo>
                    <a:pt x="496100" y="249974"/>
                  </a:lnTo>
                  <a:lnTo>
                    <a:pt x="496163" y="249707"/>
                  </a:lnTo>
                  <a:lnTo>
                    <a:pt x="496227" y="249428"/>
                  </a:lnTo>
                  <a:close/>
                </a:path>
                <a:path w="716915" h="615315">
                  <a:moveTo>
                    <a:pt x="498157" y="235254"/>
                  </a:moveTo>
                  <a:lnTo>
                    <a:pt x="498068" y="234581"/>
                  </a:lnTo>
                  <a:lnTo>
                    <a:pt x="497827" y="234315"/>
                  </a:lnTo>
                  <a:lnTo>
                    <a:pt x="497611" y="234302"/>
                  </a:lnTo>
                  <a:lnTo>
                    <a:pt x="497801" y="234911"/>
                  </a:lnTo>
                  <a:lnTo>
                    <a:pt x="497967" y="235419"/>
                  </a:lnTo>
                  <a:lnTo>
                    <a:pt x="498157" y="235254"/>
                  </a:lnTo>
                  <a:close/>
                </a:path>
                <a:path w="716915" h="615315">
                  <a:moveTo>
                    <a:pt x="504126" y="233438"/>
                  </a:moveTo>
                  <a:lnTo>
                    <a:pt x="504024" y="232168"/>
                  </a:lnTo>
                  <a:lnTo>
                    <a:pt x="503821" y="232168"/>
                  </a:lnTo>
                  <a:lnTo>
                    <a:pt x="504126" y="233438"/>
                  </a:lnTo>
                  <a:close/>
                </a:path>
                <a:path w="716915" h="615315">
                  <a:moveTo>
                    <a:pt x="506107" y="228549"/>
                  </a:moveTo>
                  <a:lnTo>
                    <a:pt x="506056" y="227304"/>
                  </a:lnTo>
                  <a:lnTo>
                    <a:pt x="505955" y="226352"/>
                  </a:lnTo>
                  <a:lnTo>
                    <a:pt x="504850" y="226453"/>
                  </a:lnTo>
                  <a:lnTo>
                    <a:pt x="505320" y="227126"/>
                  </a:lnTo>
                  <a:lnTo>
                    <a:pt x="505777" y="227812"/>
                  </a:lnTo>
                  <a:lnTo>
                    <a:pt x="506107" y="228549"/>
                  </a:lnTo>
                  <a:close/>
                </a:path>
                <a:path w="716915" h="615315">
                  <a:moveTo>
                    <a:pt x="506590" y="230505"/>
                  </a:moveTo>
                  <a:lnTo>
                    <a:pt x="506463" y="229476"/>
                  </a:lnTo>
                  <a:lnTo>
                    <a:pt x="506107" y="228549"/>
                  </a:lnTo>
                  <a:lnTo>
                    <a:pt x="506069" y="229577"/>
                  </a:lnTo>
                  <a:lnTo>
                    <a:pt x="505917" y="230784"/>
                  </a:lnTo>
                  <a:lnTo>
                    <a:pt x="506272" y="231775"/>
                  </a:lnTo>
                  <a:lnTo>
                    <a:pt x="506590" y="230505"/>
                  </a:lnTo>
                  <a:close/>
                </a:path>
                <a:path w="716915" h="615315">
                  <a:moveTo>
                    <a:pt x="507695" y="277888"/>
                  </a:moveTo>
                  <a:lnTo>
                    <a:pt x="506895" y="275831"/>
                  </a:lnTo>
                  <a:lnTo>
                    <a:pt x="506971" y="276618"/>
                  </a:lnTo>
                  <a:lnTo>
                    <a:pt x="507695" y="277888"/>
                  </a:lnTo>
                  <a:close/>
                </a:path>
                <a:path w="716915" h="615315">
                  <a:moveTo>
                    <a:pt x="510527" y="248678"/>
                  </a:moveTo>
                  <a:lnTo>
                    <a:pt x="510387" y="247408"/>
                  </a:lnTo>
                  <a:lnTo>
                    <a:pt x="510159" y="246138"/>
                  </a:lnTo>
                  <a:lnTo>
                    <a:pt x="509714" y="243598"/>
                  </a:lnTo>
                  <a:lnTo>
                    <a:pt x="508546" y="246138"/>
                  </a:lnTo>
                  <a:lnTo>
                    <a:pt x="508444" y="243598"/>
                  </a:lnTo>
                  <a:lnTo>
                    <a:pt x="508393" y="242366"/>
                  </a:lnTo>
                  <a:lnTo>
                    <a:pt x="506349" y="239788"/>
                  </a:lnTo>
                  <a:lnTo>
                    <a:pt x="506793" y="237248"/>
                  </a:lnTo>
                  <a:lnTo>
                    <a:pt x="507022" y="235978"/>
                  </a:lnTo>
                  <a:lnTo>
                    <a:pt x="508228" y="238518"/>
                  </a:lnTo>
                  <a:lnTo>
                    <a:pt x="507377" y="232168"/>
                  </a:lnTo>
                  <a:lnTo>
                    <a:pt x="506603" y="235978"/>
                  </a:lnTo>
                  <a:lnTo>
                    <a:pt x="505079" y="233438"/>
                  </a:lnTo>
                  <a:lnTo>
                    <a:pt x="503351" y="237248"/>
                  </a:lnTo>
                  <a:lnTo>
                    <a:pt x="503466" y="235978"/>
                  </a:lnTo>
                  <a:lnTo>
                    <a:pt x="503580" y="234708"/>
                  </a:lnTo>
                  <a:lnTo>
                    <a:pt x="503707" y="233438"/>
                  </a:lnTo>
                  <a:lnTo>
                    <a:pt x="503821" y="232168"/>
                  </a:lnTo>
                  <a:lnTo>
                    <a:pt x="503834" y="229628"/>
                  </a:lnTo>
                  <a:lnTo>
                    <a:pt x="503745" y="228358"/>
                  </a:lnTo>
                  <a:lnTo>
                    <a:pt x="504837" y="227088"/>
                  </a:lnTo>
                  <a:lnTo>
                    <a:pt x="503758" y="225818"/>
                  </a:lnTo>
                  <a:lnTo>
                    <a:pt x="502640" y="224548"/>
                  </a:lnTo>
                  <a:lnTo>
                    <a:pt x="502754" y="223278"/>
                  </a:lnTo>
                  <a:lnTo>
                    <a:pt x="502881" y="222008"/>
                  </a:lnTo>
                  <a:lnTo>
                    <a:pt x="503593" y="220738"/>
                  </a:lnTo>
                  <a:lnTo>
                    <a:pt x="505790" y="222008"/>
                  </a:lnTo>
                  <a:lnTo>
                    <a:pt x="506272" y="220738"/>
                  </a:lnTo>
                  <a:lnTo>
                    <a:pt x="503809" y="219468"/>
                  </a:lnTo>
                  <a:lnTo>
                    <a:pt x="504393" y="214388"/>
                  </a:lnTo>
                  <a:lnTo>
                    <a:pt x="504456" y="213918"/>
                  </a:lnTo>
                  <a:lnTo>
                    <a:pt x="504545" y="213118"/>
                  </a:lnTo>
                  <a:lnTo>
                    <a:pt x="501675" y="211848"/>
                  </a:lnTo>
                  <a:lnTo>
                    <a:pt x="503936" y="211848"/>
                  </a:lnTo>
                  <a:lnTo>
                    <a:pt x="501853" y="210578"/>
                  </a:lnTo>
                  <a:lnTo>
                    <a:pt x="501992" y="209308"/>
                  </a:lnTo>
                  <a:lnTo>
                    <a:pt x="503326" y="209308"/>
                  </a:lnTo>
                  <a:lnTo>
                    <a:pt x="502412" y="204228"/>
                  </a:lnTo>
                  <a:lnTo>
                    <a:pt x="500519" y="210578"/>
                  </a:lnTo>
                  <a:lnTo>
                    <a:pt x="500443" y="205498"/>
                  </a:lnTo>
                  <a:lnTo>
                    <a:pt x="501396" y="205498"/>
                  </a:lnTo>
                  <a:lnTo>
                    <a:pt x="501040" y="202958"/>
                  </a:lnTo>
                  <a:lnTo>
                    <a:pt x="500049" y="200418"/>
                  </a:lnTo>
                  <a:lnTo>
                    <a:pt x="499122" y="197878"/>
                  </a:lnTo>
                  <a:lnTo>
                    <a:pt x="498221" y="195338"/>
                  </a:lnTo>
                  <a:lnTo>
                    <a:pt x="497535" y="194068"/>
                  </a:lnTo>
                  <a:lnTo>
                    <a:pt x="496862" y="192798"/>
                  </a:lnTo>
                  <a:lnTo>
                    <a:pt x="496417" y="190258"/>
                  </a:lnTo>
                  <a:lnTo>
                    <a:pt x="498322" y="188988"/>
                  </a:lnTo>
                  <a:lnTo>
                    <a:pt x="498386" y="190258"/>
                  </a:lnTo>
                  <a:lnTo>
                    <a:pt x="498500" y="192798"/>
                  </a:lnTo>
                  <a:lnTo>
                    <a:pt x="498627" y="195338"/>
                  </a:lnTo>
                  <a:lnTo>
                    <a:pt x="499097" y="194513"/>
                  </a:lnTo>
                  <a:lnTo>
                    <a:pt x="499300" y="194843"/>
                  </a:lnTo>
                  <a:lnTo>
                    <a:pt x="499872" y="195694"/>
                  </a:lnTo>
                  <a:lnTo>
                    <a:pt x="500253" y="196608"/>
                  </a:lnTo>
                  <a:lnTo>
                    <a:pt x="500456" y="195846"/>
                  </a:lnTo>
                  <a:lnTo>
                    <a:pt x="500583" y="195097"/>
                  </a:lnTo>
                  <a:lnTo>
                    <a:pt x="500684" y="194360"/>
                  </a:lnTo>
                  <a:lnTo>
                    <a:pt x="499338" y="194094"/>
                  </a:lnTo>
                  <a:lnTo>
                    <a:pt x="500075" y="192798"/>
                  </a:lnTo>
                  <a:lnTo>
                    <a:pt x="498525" y="188988"/>
                  </a:lnTo>
                  <a:lnTo>
                    <a:pt x="497814" y="187718"/>
                  </a:lnTo>
                  <a:lnTo>
                    <a:pt x="497103" y="186448"/>
                  </a:lnTo>
                  <a:lnTo>
                    <a:pt x="496443" y="185280"/>
                  </a:lnTo>
                  <a:lnTo>
                    <a:pt x="494436" y="182638"/>
                  </a:lnTo>
                  <a:lnTo>
                    <a:pt x="492379" y="178828"/>
                  </a:lnTo>
                  <a:lnTo>
                    <a:pt x="490054" y="176288"/>
                  </a:lnTo>
                  <a:lnTo>
                    <a:pt x="489635" y="175018"/>
                  </a:lnTo>
                  <a:lnTo>
                    <a:pt x="489204" y="173748"/>
                  </a:lnTo>
                  <a:lnTo>
                    <a:pt x="485355" y="175018"/>
                  </a:lnTo>
                  <a:lnTo>
                    <a:pt x="488454" y="168668"/>
                  </a:lnTo>
                  <a:lnTo>
                    <a:pt x="485076" y="166128"/>
                  </a:lnTo>
                  <a:lnTo>
                    <a:pt x="486994" y="166128"/>
                  </a:lnTo>
                  <a:lnTo>
                    <a:pt x="484809" y="161048"/>
                  </a:lnTo>
                  <a:lnTo>
                    <a:pt x="475754" y="152158"/>
                  </a:lnTo>
                  <a:lnTo>
                    <a:pt x="477100" y="152158"/>
                  </a:lnTo>
                  <a:lnTo>
                    <a:pt x="476008" y="149618"/>
                  </a:lnTo>
                  <a:lnTo>
                    <a:pt x="472795" y="145808"/>
                  </a:lnTo>
                  <a:lnTo>
                    <a:pt x="471195" y="143268"/>
                  </a:lnTo>
                  <a:lnTo>
                    <a:pt x="469887" y="143268"/>
                  </a:lnTo>
                  <a:lnTo>
                    <a:pt x="468909" y="140728"/>
                  </a:lnTo>
                  <a:lnTo>
                    <a:pt x="468515" y="143268"/>
                  </a:lnTo>
                  <a:lnTo>
                    <a:pt x="468020" y="139458"/>
                  </a:lnTo>
                  <a:lnTo>
                    <a:pt x="467944" y="138887"/>
                  </a:lnTo>
                  <a:lnTo>
                    <a:pt x="467817" y="137909"/>
                  </a:lnTo>
                  <a:lnTo>
                    <a:pt x="467791" y="137693"/>
                  </a:lnTo>
                  <a:lnTo>
                    <a:pt x="467690" y="136918"/>
                  </a:lnTo>
                  <a:lnTo>
                    <a:pt x="463613" y="134378"/>
                  </a:lnTo>
                  <a:lnTo>
                    <a:pt x="456463" y="129298"/>
                  </a:lnTo>
                  <a:lnTo>
                    <a:pt x="454507" y="128028"/>
                  </a:lnTo>
                  <a:lnTo>
                    <a:pt x="452539" y="126758"/>
                  </a:lnTo>
                  <a:lnTo>
                    <a:pt x="450888" y="121932"/>
                  </a:lnTo>
                  <a:lnTo>
                    <a:pt x="450557" y="121678"/>
                  </a:lnTo>
                  <a:lnTo>
                    <a:pt x="446582" y="119202"/>
                  </a:lnTo>
                  <a:lnTo>
                    <a:pt x="446443" y="119202"/>
                  </a:lnTo>
                  <a:lnTo>
                    <a:pt x="445947" y="120281"/>
                  </a:lnTo>
                  <a:lnTo>
                    <a:pt x="445897" y="120408"/>
                  </a:lnTo>
                  <a:lnTo>
                    <a:pt x="446582" y="120408"/>
                  </a:lnTo>
                  <a:lnTo>
                    <a:pt x="446925" y="121678"/>
                  </a:lnTo>
                  <a:lnTo>
                    <a:pt x="445363" y="121678"/>
                  </a:lnTo>
                  <a:lnTo>
                    <a:pt x="443623" y="121678"/>
                  </a:lnTo>
                  <a:lnTo>
                    <a:pt x="442277" y="120408"/>
                  </a:lnTo>
                  <a:lnTo>
                    <a:pt x="445363" y="121678"/>
                  </a:lnTo>
                  <a:lnTo>
                    <a:pt x="444893" y="120408"/>
                  </a:lnTo>
                  <a:lnTo>
                    <a:pt x="443953" y="117868"/>
                  </a:lnTo>
                  <a:lnTo>
                    <a:pt x="443166" y="116598"/>
                  </a:lnTo>
                  <a:lnTo>
                    <a:pt x="442442" y="116598"/>
                  </a:lnTo>
                  <a:lnTo>
                    <a:pt x="442290" y="117475"/>
                  </a:lnTo>
                  <a:lnTo>
                    <a:pt x="442226" y="117868"/>
                  </a:lnTo>
                  <a:lnTo>
                    <a:pt x="440893" y="112788"/>
                  </a:lnTo>
                  <a:lnTo>
                    <a:pt x="439724" y="119138"/>
                  </a:lnTo>
                  <a:lnTo>
                    <a:pt x="436740" y="115328"/>
                  </a:lnTo>
                  <a:lnTo>
                    <a:pt x="437451" y="114058"/>
                  </a:lnTo>
                  <a:lnTo>
                    <a:pt x="433539" y="114058"/>
                  </a:lnTo>
                  <a:lnTo>
                    <a:pt x="432015" y="112788"/>
                  </a:lnTo>
                  <a:lnTo>
                    <a:pt x="432346" y="110350"/>
                  </a:lnTo>
                  <a:lnTo>
                    <a:pt x="428536" y="111518"/>
                  </a:lnTo>
                  <a:lnTo>
                    <a:pt x="427215" y="107708"/>
                  </a:lnTo>
                  <a:lnTo>
                    <a:pt x="428536" y="108978"/>
                  </a:lnTo>
                  <a:lnTo>
                    <a:pt x="430149" y="108978"/>
                  </a:lnTo>
                  <a:lnTo>
                    <a:pt x="431507" y="110350"/>
                  </a:lnTo>
                  <a:lnTo>
                    <a:pt x="431012" y="108978"/>
                  </a:lnTo>
                  <a:lnTo>
                    <a:pt x="430618" y="107708"/>
                  </a:lnTo>
                  <a:lnTo>
                    <a:pt x="430225" y="106438"/>
                  </a:lnTo>
                  <a:lnTo>
                    <a:pt x="429526" y="106438"/>
                  </a:lnTo>
                  <a:lnTo>
                    <a:pt x="427863" y="105168"/>
                  </a:lnTo>
                  <a:lnTo>
                    <a:pt x="428015" y="105168"/>
                  </a:lnTo>
                  <a:lnTo>
                    <a:pt x="424180" y="101358"/>
                  </a:lnTo>
                  <a:lnTo>
                    <a:pt x="424980" y="102628"/>
                  </a:lnTo>
                  <a:lnTo>
                    <a:pt x="419315" y="105168"/>
                  </a:lnTo>
                  <a:lnTo>
                    <a:pt x="418719" y="102628"/>
                  </a:lnTo>
                  <a:lnTo>
                    <a:pt x="418147" y="100139"/>
                  </a:lnTo>
                  <a:lnTo>
                    <a:pt x="417931" y="100139"/>
                  </a:lnTo>
                  <a:lnTo>
                    <a:pt x="413600" y="98818"/>
                  </a:lnTo>
                  <a:lnTo>
                    <a:pt x="414134" y="98285"/>
                  </a:lnTo>
                  <a:lnTo>
                    <a:pt x="403745" y="98285"/>
                  </a:lnTo>
                  <a:lnTo>
                    <a:pt x="403275" y="98145"/>
                  </a:lnTo>
                  <a:lnTo>
                    <a:pt x="403440" y="98285"/>
                  </a:lnTo>
                  <a:lnTo>
                    <a:pt x="404063" y="98818"/>
                  </a:lnTo>
                  <a:lnTo>
                    <a:pt x="403707" y="100139"/>
                  </a:lnTo>
                  <a:lnTo>
                    <a:pt x="404939" y="99187"/>
                  </a:lnTo>
                  <a:lnTo>
                    <a:pt x="404418" y="102628"/>
                  </a:lnTo>
                  <a:lnTo>
                    <a:pt x="408965" y="98818"/>
                  </a:lnTo>
                  <a:lnTo>
                    <a:pt x="411010" y="102628"/>
                  </a:lnTo>
                  <a:lnTo>
                    <a:pt x="409511" y="103771"/>
                  </a:lnTo>
                  <a:lnTo>
                    <a:pt x="412242" y="102628"/>
                  </a:lnTo>
                  <a:lnTo>
                    <a:pt x="413918" y="107073"/>
                  </a:lnTo>
                  <a:lnTo>
                    <a:pt x="412610" y="105727"/>
                  </a:lnTo>
                  <a:lnTo>
                    <a:pt x="410159" y="104965"/>
                  </a:lnTo>
                  <a:lnTo>
                    <a:pt x="412140" y="106705"/>
                  </a:lnTo>
                  <a:lnTo>
                    <a:pt x="411810" y="107035"/>
                  </a:lnTo>
                  <a:lnTo>
                    <a:pt x="413562" y="107111"/>
                  </a:lnTo>
                  <a:lnTo>
                    <a:pt x="413943" y="107137"/>
                  </a:lnTo>
                  <a:lnTo>
                    <a:pt x="414172" y="107708"/>
                  </a:lnTo>
                  <a:lnTo>
                    <a:pt x="416356" y="107708"/>
                  </a:lnTo>
                  <a:lnTo>
                    <a:pt x="416191" y="108229"/>
                  </a:lnTo>
                  <a:lnTo>
                    <a:pt x="416102" y="108839"/>
                  </a:lnTo>
                  <a:lnTo>
                    <a:pt x="416636" y="109258"/>
                  </a:lnTo>
                  <a:lnTo>
                    <a:pt x="417804" y="107670"/>
                  </a:lnTo>
                  <a:lnTo>
                    <a:pt x="418452" y="107061"/>
                  </a:lnTo>
                  <a:lnTo>
                    <a:pt x="417715" y="107569"/>
                  </a:lnTo>
                  <a:lnTo>
                    <a:pt x="417106" y="107645"/>
                  </a:lnTo>
                  <a:lnTo>
                    <a:pt x="416699" y="107543"/>
                  </a:lnTo>
                  <a:lnTo>
                    <a:pt x="417855" y="106438"/>
                  </a:lnTo>
                  <a:lnTo>
                    <a:pt x="421855" y="110350"/>
                  </a:lnTo>
                  <a:lnTo>
                    <a:pt x="422084" y="110350"/>
                  </a:lnTo>
                  <a:lnTo>
                    <a:pt x="425843" y="111518"/>
                  </a:lnTo>
                  <a:lnTo>
                    <a:pt x="425462" y="111518"/>
                  </a:lnTo>
                  <a:lnTo>
                    <a:pt x="427139" y="112788"/>
                  </a:lnTo>
                  <a:lnTo>
                    <a:pt x="428904" y="115328"/>
                  </a:lnTo>
                  <a:lnTo>
                    <a:pt x="430745" y="116598"/>
                  </a:lnTo>
                  <a:lnTo>
                    <a:pt x="433044" y="119202"/>
                  </a:lnTo>
                  <a:lnTo>
                    <a:pt x="434162" y="120281"/>
                  </a:lnTo>
                  <a:lnTo>
                    <a:pt x="435940" y="119202"/>
                  </a:lnTo>
                  <a:lnTo>
                    <a:pt x="436118" y="119202"/>
                  </a:lnTo>
                  <a:lnTo>
                    <a:pt x="439166" y="121678"/>
                  </a:lnTo>
                  <a:lnTo>
                    <a:pt x="441718" y="122948"/>
                  </a:lnTo>
                  <a:lnTo>
                    <a:pt x="440651" y="124218"/>
                  </a:lnTo>
                  <a:lnTo>
                    <a:pt x="439000" y="124218"/>
                  </a:lnTo>
                  <a:lnTo>
                    <a:pt x="439470" y="125158"/>
                  </a:lnTo>
                  <a:lnTo>
                    <a:pt x="439305" y="125234"/>
                  </a:lnTo>
                  <a:lnTo>
                    <a:pt x="439521" y="125260"/>
                  </a:lnTo>
                  <a:lnTo>
                    <a:pt x="439648" y="125488"/>
                  </a:lnTo>
                  <a:lnTo>
                    <a:pt x="442264" y="125488"/>
                  </a:lnTo>
                  <a:lnTo>
                    <a:pt x="443814" y="126758"/>
                  </a:lnTo>
                  <a:lnTo>
                    <a:pt x="442048" y="128028"/>
                  </a:lnTo>
                  <a:lnTo>
                    <a:pt x="444779" y="129298"/>
                  </a:lnTo>
                  <a:lnTo>
                    <a:pt x="449160" y="130568"/>
                  </a:lnTo>
                  <a:lnTo>
                    <a:pt x="451662" y="134378"/>
                  </a:lnTo>
                  <a:lnTo>
                    <a:pt x="453123" y="134378"/>
                  </a:lnTo>
                  <a:lnTo>
                    <a:pt x="452996" y="133108"/>
                  </a:lnTo>
                  <a:lnTo>
                    <a:pt x="452869" y="131838"/>
                  </a:lnTo>
                  <a:lnTo>
                    <a:pt x="452742" y="130568"/>
                  </a:lnTo>
                  <a:lnTo>
                    <a:pt x="452628" y="129298"/>
                  </a:lnTo>
                  <a:lnTo>
                    <a:pt x="452501" y="128028"/>
                  </a:lnTo>
                  <a:lnTo>
                    <a:pt x="456857" y="131838"/>
                  </a:lnTo>
                  <a:lnTo>
                    <a:pt x="456311" y="131838"/>
                  </a:lnTo>
                  <a:lnTo>
                    <a:pt x="455269" y="133108"/>
                  </a:lnTo>
                  <a:lnTo>
                    <a:pt x="455701" y="133108"/>
                  </a:lnTo>
                  <a:lnTo>
                    <a:pt x="456018" y="134378"/>
                  </a:lnTo>
                  <a:lnTo>
                    <a:pt x="455218" y="134378"/>
                  </a:lnTo>
                  <a:lnTo>
                    <a:pt x="456311" y="135648"/>
                  </a:lnTo>
                  <a:lnTo>
                    <a:pt x="455295" y="135648"/>
                  </a:lnTo>
                  <a:lnTo>
                    <a:pt x="456476" y="136918"/>
                  </a:lnTo>
                  <a:lnTo>
                    <a:pt x="455218" y="136918"/>
                  </a:lnTo>
                  <a:lnTo>
                    <a:pt x="456222" y="139458"/>
                  </a:lnTo>
                  <a:lnTo>
                    <a:pt x="455980" y="140728"/>
                  </a:lnTo>
                  <a:lnTo>
                    <a:pt x="456450" y="140728"/>
                  </a:lnTo>
                  <a:lnTo>
                    <a:pt x="457352" y="139458"/>
                  </a:lnTo>
                  <a:lnTo>
                    <a:pt x="458457" y="140728"/>
                  </a:lnTo>
                  <a:lnTo>
                    <a:pt x="461048" y="143268"/>
                  </a:lnTo>
                  <a:lnTo>
                    <a:pt x="458076" y="143268"/>
                  </a:lnTo>
                  <a:lnTo>
                    <a:pt x="459003" y="144538"/>
                  </a:lnTo>
                  <a:lnTo>
                    <a:pt x="460375" y="144538"/>
                  </a:lnTo>
                  <a:lnTo>
                    <a:pt x="461111" y="147078"/>
                  </a:lnTo>
                  <a:lnTo>
                    <a:pt x="462673" y="145808"/>
                  </a:lnTo>
                  <a:lnTo>
                    <a:pt x="463321" y="147078"/>
                  </a:lnTo>
                  <a:lnTo>
                    <a:pt x="462711" y="147078"/>
                  </a:lnTo>
                  <a:lnTo>
                    <a:pt x="462534" y="148348"/>
                  </a:lnTo>
                  <a:lnTo>
                    <a:pt x="464375" y="149618"/>
                  </a:lnTo>
                  <a:lnTo>
                    <a:pt x="468109" y="154698"/>
                  </a:lnTo>
                  <a:lnTo>
                    <a:pt x="468541" y="152184"/>
                  </a:lnTo>
                  <a:lnTo>
                    <a:pt x="468833" y="152374"/>
                  </a:lnTo>
                  <a:lnTo>
                    <a:pt x="468960" y="152552"/>
                  </a:lnTo>
                  <a:lnTo>
                    <a:pt x="468896" y="152412"/>
                  </a:lnTo>
                  <a:lnTo>
                    <a:pt x="474383" y="155968"/>
                  </a:lnTo>
                  <a:lnTo>
                    <a:pt x="474573" y="158508"/>
                  </a:lnTo>
                  <a:lnTo>
                    <a:pt x="474662" y="159778"/>
                  </a:lnTo>
                  <a:lnTo>
                    <a:pt x="474764" y="161048"/>
                  </a:lnTo>
                  <a:lnTo>
                    <a:pt x="474853" y="162318"/>
                  </a:lnTo>
                  <a:lnTo>
                    <a:pt x="474954" y="163588"/>
                  </a:lnTo>
                  <a:lnTo>
                    <a:pt x="479069" y="168668"/>
                  </a:lnTo>
                  <a:lnTo>
                    <a:pt x="478472" y="168668"/>
                  </a:lnTo>
                  <a:lnTo>
                    <a:pt x="481164" y="171208"/>
                  </a:lnTo>
                  <a:lnTo>
                    <a:pt x="482625" y="175018"/>
                  </a:lnTo>
                  <a:lnTo>
                    <a:pt x="485216" y="177558"/>
                  </a:lnTo>
                  <a:lnTo>
                    <a:pt x="485711" y="178828"/>
                  </a:lnTo>
                  <a:lnTo>
                    <a:pt x="485241" y="180098"/>
                  </a:lnTo>
                  <a:lnTo>
                    <a:pt x="484301" y="180098"/>
                  </a:lnTo>
                  <a:lnTo>
                    <a:pt x="485927" y="182638"/>
                  </a:lnTo>
                  <a:lnTo>
                    <a:pt x="487095" y="182638"/>
                  </a:lnTo>
                  <a:lnTo>
                    <a:pt x="487210" y="183908"/>
                  </a:lnTo>
                  <a:lnTo>
                    <a:pt x="487324" y="185280"/>
                  </a:lnTo>
                  <a:lnTo>
                    <a:pt x="487426" y="186448"/>
                  </a:lnTo>
                  <a:lnTo>
                    <a:pt x="485724" y="184416"/>
                  </a:lnTo>
                  <a:lnTo>
                    <a:pt x="485851" y="185280"/>
                  </a:lnTo>
                  <a:lnTo>
                    <a:pt x="486321" y="186448"/>
                  </a:lnTo>
                  <a:lnTo>
                    <a:pt x="486016" y="185331"/>
                  </a:lnTo>
                  <a:lnTo>
                    <a:pt x="486829" y="187718"/>
                  </a:lnTo>
                  <a:lnTo>
                    <a:pt x="485851" y="185280"/>
                  </a:lnTo>
                  <a:lnTo>
                    <a:pt x="486371" y="187718"/>
                  </a:lnTo>
                  <a:lnTo>
                    <a:pt x="485584" y="188988"/>
                  </a:lnTo>
                  <a:lnTo>
                    <a:pt x="488734" y="191528"/>
                  </a:lnTo>
                  <a:lnTo>
                    <a:pt x="486613" y="191528"/>
                  </a:lnTo>
                  <a:lnTo>
                    <a:pt x="487603" y="195338"/>
                  </a:lnTo>
                  <a:lnTo>
                    <a:pt x="488721" y="196608"/>
                  </a:lnTo>
                  <a:lnTo>
                    <a:pt x="489000" y="194068"/>
                  </a:lnTo>
                  <a:lnTo>
                    <a:pt x="489940" y="195338"/>
                  </a:lnTo>
                  <a:lnTo>
                    <a:pt x="490867" y="199148"/>
                  </a:lnTo>
                  <a:lnTo>
                    <a:pt x="488340" y="199148"/>
                  </a:lnTo>
                  <a:lnTo>
                    <a:pt x="488289" y="200418"/>
                  </a:lnTo>
                  <a:lnTo>
                    <a:pt x="488175" y="202958"/>
                  </a:lnTo>
                  <a:lnTo>
                    <a:pt x="491769" y="208038"/>
                  </a:lnTo>
                  <a:lnTo>
                    <a:pt x="493407" y="210578"/>
                  </a:lnTo>
                  <a:lnTo>
                    <a:pt x="494957" y="213918"/>
                  </a:lnTo>
                  <a:lnTo>
                    <a:pt x="495769" y="214388"/>
                  </a:lnTo>
                  <a:lnTo>
                    <a:pt x="495846" y="215493"/>
                  </a:lnTo>
                  <a:lnTo>
                    <a:pt x="495947" y="216928"/>
                  </a:lnTo>
                  <a:lnTo>
                    <a:pt x="496023" y="218198"/>
                  </a:lnTo>
                  <a:lnTo>
                    <a:pt x="493306" y="222008"/>
                  </a:lnTo>
                  <a:lnTo>
                    <a:pt x="493471" y="223278"/>
                  </a:lnTo>
                  <a:lnTo>
                    <a:pt x="492861" y="227088"/>
                  </a:lnTo>
                  <a:lnTo>
                    <a:pt x="497636" y="227088"/>
                  </a:lnTo>
                  <a:lnTo>
                    <a:pt x="497547" y="228358"/>
                  </a:lnTo>
                  <a:lnTo>
                    <a:pt x="497459" y="229628"/>
                  </a:lnTo>
                  <a:lnTo>
                    <a:pt x="497370" y="230898"/>
                  </a:lnTo>
                  <a:lnTo>
                    <a:pt x="497281" y="232168"/>
                  </a:lnTo>
                  <a:lnTo>
                    <a:pt x="498055" y="230898"/>
                  </a:lnTo>
                  <a:lnTo>
                    <a:pt x="500214" y="229628"/>
                  </a:lnTo>
                  <a:lnTo>
                    <a:pt x="501205" y="233438"/>
                  </a:lnTo>
                  <a:lnTo>
                    <a:pt x="501091" y="237248"/>
                  </a:lnTo>
                  <a:lnTo>
                    <a:pt x="497992" y="238518"/>
                  </a:lnTo>
                  <a:lnTo>
                    <a:pt x="497217" y="235978"/>
                  </a:lnTo>
                  <a:lnTo>
                    <a:pt x="497090" y="234708"/>
                  </a:lnTo>
                  <a:lnTo>
                    <a:pt x="497611" y="234708"/>
                  </a:lnTo>
                  <a:lnTo>
                    <a:pt x="497255" y="233438"/>
                  </a:lnTo>
                  <a:lnTo>
                    <a:pt x="496824" y="232168"/>
                  </a:lnTo>
                  <a:lnTo>
                    <a:pt x="496011" y="233438"/>
                  </a:lnTo>
                  <a:lnTo>
                    <a:pt x="496862" y="234708"/>
                  </a:lnTo>
                  <a:lnTo>
                    <a:pt x="496100" y="235978"/>
                  </a:lnTo>
                  <a:lnTo>
                    <a:pt x="496189" y="237248"/>
                  </a:lnTo>
                  <a:lnTo>
                    <a:pt x="496277" y="238518"/>
                  </a:lnTo>
                  <a:lnTo>
                    <a:pt x="496366" y="239788"/>
                  </a:lnTo>
                  <a:lnTo>
                    <a:pt x="496404" y="240347"/>
                  </a:lnTo>
                  <a:lnTo>
                    <a:pt x="496785" y="238518"/>
                  </a:lnTo>
                  <a:lnTo>
                    <a:pt x="496620" y="239788"/>
                  </a:lnTo>
                  <a:lnTo>
                    <a:pt x="496544" y="239991"/>
                  </a:lnTo>
                  <a:lnTo>
                    <a:pt x="496544" y="240347"/>
                  </a:lnTo>
                  <a:lnTo>
                    <a:pt x="496455" y="241058"/>
                  </a:lnTo>
                  <a:lnTo>
                    <a:pt x="496443" y="240919"/>
                  </a:lnTo>
                  <a:lnTo>
                    <a:pt x="496544" y="240347"/>
                  </a:lnTo>
                  <a:lnTo>
                    <a:pt x="496544" y="239991"/>
                  </a:lnTo>
                  <a:lnTo>
                    <a:pt x="496404" y="240347"/>
                  </a:lnTo>
                  <a:lnTo>
                    <a:pt x="496290" y="240919"/>
                  </a:lnTo>
                  <a:lnTo>
                    <a:pt x="495046" y="239788"/>
                  </a:lnTo>
                  <a:lnTo>
                    <a:pt x="495985" y="242366"/>
                  </a:lnTo>
                  <a:lnTo>
                    <a:pt x="495731" y="243598"/>
                  </a:lnTo>
                  <a:lnTo>
                    <a:pt x="497395" y="246138"/>
                  </a:lnTo>
                  <a:lnTo>
                    <a:pt x="496227" y="249948"/>
                  </a:lnTo>
                  <a:lnTo>
                    <a:pt x="496709" y="249948"/>
                  </a:lnTo>
                  <a:lnTo>
                    <a:pt x="497713" y="248678"/>
                  </a:lnTo>
                  <a:lnTo>
                    <a:pt x="497674" y="249948"/>
                  </a:lnTo>
                  <a:lnTo>
                    <a:pt x="496341" y="256298"/>
                  </a:lnTo>
                  <a:lnTo>
                    <a:pt x="499097" y="252488"/>
                  </a:lnTo>
                  <a:lnTo>
                    <a:pt x="499135" y="253758"/>
                  </a:lnTo>
                  <a:lnTo>
                    <a:pt x="499249" y="257568"/>
                  </a:lnTo>
                  <a:lnTo>
                    <a:pt x="497878" y="258838"/>
                  </a:lnTo>
                  <a:lnTo>
                    <a:pt x="496303" y="256298"/>
                  </a:lnTo>
                  <a:lnTo>
                    <a:pt x="497154" y="260108"/>
                  </a:lnTo>
                  <a:lnTo>
                    <a:pt x="496176" y="262648"/>
                  </a:lnTo>
                  <a:lnTo>
                    <a:pt x="494944" y="261378"/>
                  </a:lnTo>
                  <a:lnTo>
                    <a:pt x="494957" y="261594"/>
                  </a:lnTo>
                  <a:lnTo>
                    <a:pt x="494626" y="263918"/>
                  </a:lnTo>
                  <a:lnTo>
                    <a:pt x="493814" y="265188"/>
                  </a:lnTo>
                  <a:lnTo>
                    <a:pt x="493090" y="266458"/>
                  </a:lnTo>
                  <a:lnTo>
                    <a:pt x="492150" y="267728"/>
                  </a:lnTo>
                  <a:lnTo>
                    <a:pt x="491832" y="268998"/>
                  </a:lnTo>
                  <a:lnTo>
                    <a:pt x="491490" y="267728"/>
                  </a:lnTo>
                  <a:lnTo>
                    <a:pt x="491693" y="268998"/>
                  </a:lnTo>
                  <a:lnTo>
                    <a:pt x="491363" y="270268"/>
                  </a:lnTo>
                  <a:lnTo>
                    <a:pt x="493179" y="268998"/>
                  </a:lnTo>
                  <a:lnTo>
                    <a:pt x="492709" y="270268"/>
                  </a:lnTo>
                  <a:lnTo>
                    <a:pt x="492556" y="271538"/>
                  </a:lnTo>
                  <a:lnTo>
                    <a:pt x="491871" y="271538"/>
                  </a:lnTo>
                  <a:lnTo>
                    <a:pt x="492747" y="272808"/>
                  </a:lnTo>
                  <a:lnTo>
                    <a:pt x="494728" y="271538"/>
                  </a:lnTo>
                  <a:lnTo>
                    <a:pt x="495808" y="274078"/>
                  </a:lnTo>
                  <a:lnTo>
                    <a:pt x="494982" y="275031"/>
                  </a:lnTo>
                  <a:lnTo>
                    <a:pt x="494868" y="275831"/>
                  </a:lnTo>
                  <a:lnTo>
                    <a:pt x="496023" y="279158"/>
                  </a:lnTo>
                  <a:lnTo>
                    <a:pt x="493610" y="279158"/>
                  </a:lnTo>
                  <a:lnTo>
                    <a:pt x="494715" y="275831"/>
                  </a:lnTo>
                  <a:lnTo>
                    <a:pt x="494703" y="275348"/>
                  </a:lnTo>
                  <a:lnTo>
                    <a:pt x="494792" y="275615"/>
                  </a:lnTo>
                  <a:lnTo>
                    <a:pt x="494868" y="275348"/>
                  </a:lnTo>
                  <a:lnTo>
                    <a:pt x="494982" y="275031"/>
                  </a:lnTo>
                  <a:lnTo>
                    <a:pt x="495300" y="274078"/>
                  </a:lnTo>
                  <a:lnTo>
                    <a:pt x="491426" y="279158"/>
                  </a:lnTo>
                  <a:lnTo>
                    <a:pt x="491528" y="277888"/>
                  </a:lnTo>
                  <a:lnTo>
                    <a:pt x="491642" y="276618"/>
                  </a:lnTo>
                  <a:lnTo>
                    <a:pt x="491248" y="277888"/>
                  </a:lnTo>
                  <a:lnTo>
                    <a:pt x="490766" y="277888"/>
                  </a:lnTo>
                  <a:lnTo>
                    <a:pt x="487692" y="281698"/>
                  </a:lnTo>
                  <a:lnTo>
                    <a:pt x="492645" y="280428"/>
                  </a:lnTo>
                  <a:lnTo>
                    <a:pt x="491515" y="284746"/>
                  </a:lnTo>
                  <a:lnTo>
                    <a:pt x="491401" y="285191"/>
                  </a:lnTo>
                  <a:lnTo>
                    <a:pt x="491312" y="285508"/>
                  </a:lnTo>
                  <a:lnTo>
                    <a:pt x="490283" y="284238"/>
                  </a:lnTo>
                  <a:lnTo>
                    <a:pt x="489673" y="284746"/>
                  </a:lnTo>
                  <a:lnTo>
                    <a:pt x="491045" y="286778"/>
                  </a:lnTo>
                  <a:lnTo>
                    <a:pt x="491477" y="288048"/>
                  </a:lnTo>
                  <a:lnTo>
                    <a:pt x="489712" y="291858"/>
                  </a:lnTo>
                  <a:lnTo>
                    <a:pt x="491274" y="291858"/>
                  </a:lnTo>
                  <a:lnTo>
                    <a:pt x="490715" y="294398"/>
                  </a:lnTo>
                  <a:lnTo>
                    <a:pt x="491655" y="291858"/>
                  </a:lnTo>
                  <a:lnTo>
                    <a:pt x="492683" y="293128"/>
                  </a:lnTo>
                  <a:lnTo>
                    <a:pt x="492099" y="294398"/>
                  </a:lnTo>
                  <a:lnTo>
                    <a:pt x="491591" y="296951"/>
                  </a:lnTo>
                  <a:lnTo>
                    <a:pt x="492150" y="298208"/>
                  </a:lnTo>
                  <a:lnTo>
                    <a:pt x="487641" y="300380"/>
                  </a:lnTo>
                  <a:lnTo>
                    <a:pt x="487641" y="309638"/>
                  </a:lnTo>
                  <a:lnTo>
                    <a:pt x="486156" y="310210"/>
                  </a:lnTo>
                  <a:lnTo>
                    <a:pt x="486194" y="310642"/>
                  </a:lnTo>
                  <a:lnTo>
                    <a:pt x="486067" y="310210"/>
                  </a:lnTo>
                  <a:lnTo>
                    <a:pt x="485025" y="310578"/>
                  </a:lnTo>
                  <a:lnTo>
                    <a:pt x="485089" y="309486"/>
                  </a:lnTo>
                  <a:lnTo>
                    <a:pt x="485165" y="308368"/>
                  </a:lnTo>
                  <a:lnTo>
                    <a:pt x="485838" y="308368"/>
                  </a:lnTo>
                  <a:lnTo>
                    <a:pt x="486029" y="309486"/>
                  </a:lnTo>
                  <a:lnTo>
                    <a:pt x="486054" y="309638"/>
                  </a:lnTo>
                  <a:lnTo>
                    <a:pt x="487641" y="309638"/>
                  </a:lnTo>
                  <a:lnTo>
                    <a:pt x="487641" y="300380"/>
                  </a:lnTo>
                  <a:lnTo>
                    <a:pt x="486854" y="300748"/>
                  </a:lnTo>
                  <a:lnTo>
                    <a:pt x="486981" y="304558"/>
                  </a:lnTo>
                  <a:lnTo>
                    <a:pt x="485635" y="305828"/>
                  </a:lnTo>
                  <a:lnTo>
                    <a:pt x="484771" y="303288"/>
                  </a:lnTo>
                  <a:lnTo>
                    <a:pt x="483743" y="304558"/>
                  </a:lnTo>
                  <a:lnTo>
                    <a:pt x="483831" y="307098"/>
                  </a:lnTo>
                  <a:lnTo>
                    <a:pt x="483920" y="309638"/>
                  </a:lnTo>
                  <a:lnTo>
                    <a:pt x="483958" y="310642"/>
                  </a:lnTo>
                  <a:lnTo>
                    <a:pt x="484047" y="310896"/>
                  </a:lnTo>
                  <a:lnTo>
                    <a:pt x="484593" y="312242"/>
                  </a:lnTo>
                  <a:lnTo>
                    <a:pt x="485000" y="310959"/>
                  </a:lnTo>
                  <a:lnTo>
                    <a:pt x="484606" y="312242"/>
                  </a:lnTo>
                  <a:lnTo>
                    <a:pt x="486410" y="315988"/>
                  </a:lnTo>
                  <a:lnTo>
                    <a:pt x="494804" y="315988"/>
                  </a:lnTo>
                  <a:lnTo>
                    <a:pt x="495490" y="314718"/>
                  </a:lnTo>
                  <a:lnTo>
                    <a:pt x="496785" y="313448"/>
                  </a:lnTo>
                  <a:lnTo>
                    <a:pt x="496239" y="315988"/>
                  </a:lnTo>
                  <a:lnTo>
                    <a:pt x="496417" y="317258"/>
                  </a:lnTo>
                  <a:lnTo>
                    <a:pt x="497738" y="313448"/>
                  </a:lnTo>
                  <a:lnTo>
                    <a:pt x="498500" y="310959"/>
                  </a:lnTo>
                  <a:lnTo>
                    <a:pt x="498894" y="309638"/>
                  </a:lnTo>
                  <a:lnTo>
                    <a:pt x="499364" y="308368"/>
                  </a:lnTo>
                  <a:lnTo>
                    <a:pt x="500278" y="305828"/>
                  </a:lnTo>
                  <a:lnTo>
                    <a:pt x="501510" y="302018"/>
                  </a:lnTo>
                  <a:lnTo>
                    <a:pt x="503059" y="298208"/>
                  </a:lnTo>
                  <a:lnTo>
                    <a:pt x="503047" y="296951"/>
                  </a:lnTo>
                  <a:lnTo>
                    <a:pt x="503021" y="295668"/>
                  </a:lnTo>
                  <a:lnTo>
                    <a:pt x="503415" y="295668"/>
                  </a:lnTo>
                  <a:lnTo>
                    <a:pt x="503428" y="296265"/>
                  </a:lnTo>
                  <a:lnTo>
                    <a:pt x="503389" y="296545"/>
                  </a:lnTo>
                  <a:lnTo>
                    <a:pt x="503389" y="296735"/>
                  </a:lnTo>
                  <a:lnTo>
                    <a:pt x="503339" y="298145"/>
                  </a:lnTo>
                  <a:lnTo>
                    <a:pt x="503529" y="297230"/>
                  </a:lnTo>
                  <a:lnTo>
                    <a:pt x="503491" y="296748"/>
                  </a:lnTo>
                  <a:lnTo>
                    <a:pt x="503669" y="295833"/>
                  </a:lnTo>
                  <a:lnTo>
                    <a:pt x="503707" y="295668"/>
                  </a:lnTo>
                  <a:lnTo>
                    <a:pt x="504723" y="293128"/>
                  </a:lnTo>
                  <a:lnTo>
                    <a:pt x="503301" y="293128"/>
                  </a:lnTo>
                  <a:lnTo>
                    <a:pt x="503339" y="294398"/>
                  </a:lnTo>
                  <a:lnTo>
                    <a:pt x="500799" y="296951"/>
                  </a:lnTo>
                  <a:lnTo>
                    <a:pt x="500697" y="293128"/>
                  </a:lnTo>
                  <a:lnTo>
                    <a:pt x="500583" y="288836"/>
                  </a:lnTo>
                  <a:lnTo>
                    <a:pt x="502920" y="290588"/>
                  </a:lnTo>
                  <a:lnTo>
                    <a:pt x="502831" y="289318"/>
                  </a:lnTo>
                  <a:lnTo>
                    <a:pt x="502729" y="288048"/>
                  </a:lnTo>
                  <a:lnTo>
                    <a:pt x="502640" y="286778"/>
                  </a:lnTo>
                  <a:lnTo>
                    <a:pt x="502539" y="285508"/>
                  </a:lnTo>
                  <a:lnTo>
                    <a:pt x="502450" y="284238"/>
                  </a:lnTo>
                  <a:lnTo>
                    <a:pt x="502348" y="282968"/>
                  </a:lnTo>
                  <a:lnTo>
                    <a:pt x="502259" y="281698"/>
                  </a:lnTo>
                  <a:lnTo>
                    <a:pt x="506349" y="286778"/>
                  </a:lnTo>
                  <a:lnTo>
                    <a:pt x="506234" y="285191"/>
                  </a:lnTo>
                  <a:lnTo>
                    <a:pt x="505955" y="284238"/>
                  </a:lnTo>
                  <a:lnTo>
                    <a:pt x="504977" y="284238"/>
                  </a:lnTo>
                  <a:lnTo>
                    <a:pt x="505574" y="282968"/>
                  </a:lnTo>
                  <a:lnTo>
                    <a:pt x="506222" y="281698"/>
                  </a:lnTo>
                  <a:lnTo>
                    <a:pt x="506945" y="284238"/>
                  </a:lnTo>
                  <a:lnTo>
                    <a:pt x="507212" y="281698"/>
                  </a:lnTo>
                  <a:lnTo>
                    <a:pt x="507479" y="279158"/>
                  </a:lnTo>
                  <a:lnTo>
                    <a:pt x="505345" y="280428"/>
                  </a:lnTo>
                  <a:lnTo>
                    <a:pt x="505548" y="279158"/>
                  </a:lnTo>
                  <a:lnTo>
                    <a:pt x="506095" y="275831"/>
                  </a:lnTo>
                  <a:lnTo>
                    <a:pt x="506171" y="275348"/>
                  </a:lnTo>
                  <a:lnTo>
                    <a:pt x="506704" y="275348"/>
                  </a:lnTo>
                  <a:lnTo>
                    <a:pt x="505726" y="272808"/>
                  </a:lnTo>
                  <a:lnTo>
                    <a:pt x="506869" y="268998"/>
                  </a:lnTo>
                  <a:lnTo>
                    <a:pt x="507847" y="268998"/>
                  </a:lnTo>
                  <a:lnTo>
                    <a:pt x="508685" y="262648"/>
                  </a:lnTo>
                  <a:lnTo>
                    <a:pt x="506006" y="258838"/>
                  </a:lnTo>
                  <a:lnTo>
                    <a:pt x="505104" y="257568"/>
                  </a:lnTo>
                  <a:lnTo>
                    <a:pt x="506488" y="252488"/>
                  </a:lnTo>
                  <a:lnTo>
                    <a:pt x="506831" y="251218"/>
                  </a:lnTo>
                  <a:lnTo>
                    <a:pt x="509727" y="253758"/>
                  </a:lnTo>
                  <a:lnTo>
                    <a:pt x="508825" y="251218"/>
                  </a:lnTo>
                  <a:lnTo>
                    <a:pt x="507923" y="248678"/>
                  </a:lnTo>
                  <a:lnTo>
                    <a:pt x="510527" y="248678"/>
                  </a:lnTo>
                  <a:close/>
                </a:path>
                <a:path w="716915" h="615315">
                  <a:moveTo>
                    <a:pt x="518464" y="484466"/>
                  </a:moveTo>
                  <a:lnTo>
                    <a:pt x="518388" y="484187"/>
                  </a:lnTo>
                  <a:lnTo>
                    <a:pt x="518198" y="484505"/>
                  </a:lnTo>
                  <a:lnTo>
                    <a:pt x="518121" y="484809"/>
                  </a:lnTo>
                  <a:lnTo>
                    <a:pt x="518007" y="485127"/>
                  </a:lnTo>
                  <a:lnTo>
                    <a:pt x="518287" y="484771"/>
                  </a:lnTo>
                  <a:lnTo>
                    <a:pt x="518464" y="484466"/>
                  </a:lnTo>
                  <a:close/>
                </a:path>
                <a:path w="716915" h="615315">
                  <a:moveTo>
                    <a:pt x="518680" y="7302"/>
                  </a:moveTo>
                  <a:lnTo>
                    <a:pt x="518528" y="6794"/>
                  </a:lnTo>
                  <a:lnTo>
                    <a:pt x="518439" y="6515"/>
                  </a:lnTo>
                  <a:lnTo>
                    <a:pt x="518312" y="6083"/>
                  </a:lnTo>
                  <a:lnTo>
                    <a:pt x="518680" y="7302"/>
                  </a:lnTo>
                  <a:close/>
                </a:path>
                <a:path w="716915" h="615315">
                  <a:moveTo>
                    <a:pt x="521754" y="528167"/>
                  </a:moveTo>
                  <a:lnTo>
                    <a:pt x="521322" y="526364"/>
                  </a:lnTo>
                  <a:lnTo>
                    <a:pt x="520966" y="524878"/>
                  </a:lnTo>
                  <a:lnTo>
                    <a:pt x="520827" y="525348"/>
                  </a:lnTo>
                  <a:lnTo>
                    <a:pt x="521182" y="527316"/>
                  </a:lnTo>
                  <a:lnTo>
                    <a:pt x="521538" y="528104"/>
                  </a:lnTo>
                  <a:lnTo>
                    <a:pt x="521754" y="528167"/>
                  </a:lnTo>
                  <a:close/>
                </a:path>
                <a:path w="716915" h="615315">
                  <a:moveTo>
                    <a:pt x="525868" y="14503"/>
                  </a:moveTo>
                  <a:lnTo>
                    <a:pt x="522554" y="5283"/>
                  </a:lnTo>
                  <a:lnTo>
                    <a:pt x="523544" y="9105"/>
                  </a:lnTo>
                  <a:lnTo>
                    <a:pt x="521474" y="6591"/>
                  </a:lnTo>
                  <a:lnTo>
                    <a:pt x="519950" y="4279"/>
                  </a:lnTo>
                  <a:lnTo>
                    <a:pt x="518490" y="1981"/>
                  </a:lnTo>
                  <a:lnTo>
                    <a:pt x="517118" y="0"/>
                  </a:lnTo>
                  <a:lnTo>
                    <a:pt x="518312" y="6083"/>
                  </a:lnTo>
                  <a:lnTo>
                    <a:pt x="518553" y="4889"/>
                  </a:lnTo>
                  <a:lnTo>
                    <a:pt x="525868" y="14503"/>
                  </a:lnTo>
                  <a:close/>
                </a:path>
                <a:path w="716915" h="615315">
                  <a:moveTo>
                    <a:pt x="574268" y="431088"/>
                  </a:moveTo>
                  <a:lnTo>
                    <a:pt x="574090" y="431165"/>
                  </a:lnTo>
                  <a:lnTo>
                    <a:pt x="573963" y="431228"/>
                  </a:lnTo>
                  <a:lnTo>
                    <a:pt x="572465" y="432523"/>
                  </a:lnTo>
                  <a:lnTo>
                    <a:pt x="573341" y="431825"/>
                  </a:lnTo>
                  <a:lnTo>
                    <a:pt x="574268" y="431088"/>
                  </a:lnTo>
                  <a:close/>
                </a:path>
                <a:path w="716915" h="615315">
                  <a:moveTo>
                    <a:pt x="618058" y="428218"/>
                  </a:moveTo>
                  <a:lnTo>
                    <a:pt x="616724" y="427761"/>
                  </a:lnTo>
                  <a:lnTo>
                    <a:pt x="615645" y="427469"/>
                  </a:lnTo>
                  <a:lnTo>
                    <a:pt x="614680" y="427240"/>
                  </a:lnTo>
                  <a:lnTo>
                    <a:pt x="618058" y="428218"/>
                  </a:lnTo>
                  <a:close/>
                </a:path>
                <a:path w="716915" h="615315">
                  <a:moveTo>
                    <a:pt x="629551" y="245300"/>
                  </a:moveTo>
                  <a:lnTo>
                    <a:pt x="629424" y="245706"/>
                  </a:lnTo>
                  <a:lnTo>
                    <a:pt x="629348" y="246227"/>
                  </a:lnTo>
                  <a:lnTo>
                    <a:pt x="629234" y="246697"/>
                  </a:lnTo>
                  <a:lnTo>
                    <a:pt x="629310" y="247446"/>
                  </a:lnTo>
                  <a:lnTo>
                    <a:pt x="629412" y="248310"/>
                  </a:lnTo>
                  <a:lnTo>
                    <a:pt x="629475" y="249072"/>
                  </a:lnTo>
                  <a:lnTo>
                    <a:pt x="629551" y="245300"/>
                  </a:lnTo>
                  <a:close/>
                </a:path>
                <a:path w="716915" h="615315">
                  <a:moveTo>
                    <a:pt x="652919" y="303949"/>
                  </a:moveTo>
                  <a:lnTo>
                    <a:pt x="652195" y="303504"/>
                  </a:lnTo>
                  <a:lnTo>
                    <a:pt x="651967" y="303504"/>
                  </a:lnTo>
                  <a:lnTo>
                    <a:pt x="652310" y="303949"/>
                  </a:lnTo>
                  <a:lnTo>
                    <a:pt x="652919" y="303949"/>
                  </a:lnTo>
                  <a:close/>
                </a:path>
                <a:path w="716915" h="615315">
                  <a:moveTo>
                    <a:pt x="654291" y="304927"/>
                  </a:moveTo>
                  <a:lnTo>
                    <a:pt x="654037" y="304622"/>
                  </a:lnTo>
                  <a:lnTo>
                    <a:pt x="653491" y="304292"/>
                  </a:lnTo>
                  <a:lnTo>
                    <a:pt x="653211" y="304292"/>
                  </a:lnTo>
                  <a:lnTo>
                    <a:pt x="654291" y="304927"/>
                  </a:lnTo>
                  <a:close/>
                </a:path>
                <a:path w="716915" h="615315">
                  <a:moveTo>
                    <a:pt x="655815" y="306463"/>
                  </a:moveTo>
                  <a:lnTo>
                    <a:pt x="654291" y="304927"/>
                  </a:lnTo>
                  <a:lnTo>
                    <a:pt x="654405" y="305206"/>
                  </a:lnTo>
                  <a:lnTo>
                    <a:pt x="655815" y="306463"/>
                  </a:lnTo>
                  <a:close/>
                </a:path>
                <a:path w="716915" h="615315">
                  <a:moveTo>
                    <a:pt x="716457" y="354761"/>
                  </a:moveTo>
                  <a:lnTo>
                    <a:pt x="716267" y="355384"/>
                  </a:lnTo>
                  <a:lnTo>
                    <a:pt x="716165" y="356501"/>
                  </a:lnTo>
                  <a:lnTo>
                    <a:pt x="716089" y="357632"/>
                  </a:lnTo>
                  <a:lnTo>
                    <a:pt x="716267" y="357517"/>
                  </a:lnTo>
                  <a:lnTo>
                    <a:pt x="716457" y="356882"/>
                  </a:lnTo>
                  <a:lnTo>
                    <a:pt x="716457" y="354761"/>
                  </a:lnTo>
                  <a:close/>
                </a:path>
              </a:pathLst>
            </a:custGeom>
            <a:solidFill>
              <a:srgbClr val="B5D8CC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9" name="object 15">
              <a:extLst>
                <a:ext uri="{FF2B5EF4-FFF2-40B4-BE49-F238E27FC236}">
                  <a16:creationId xmlns:a16="http://schemas.microsoft.com/office/drawing/2014/main" id="{79DCA365-CE0C-01B3-A0E7-43E1B3936E71}"/>
                </a:ext>
              </a:extLst>
            </p:cNvPr>
            <p:cNvSpPr/>
            <p:nvPr/>
          </p:nvSpPr>
          <p:spPr>
            <a:xfrm>
              <a:off x="8411694" y="5047271"/>
              <a:ext cx="458612" cy="604551"/>
            </a:xfrm>
            <a:custGeom>
              <a:avLst/>
              <a:gdLst/>
              <a:ahLst/>
              <a:cxnLst/>
              <a:rect l="l" t="t" r="r" b="b"/>
              <a:pathLst>
                <a:path w="756284" h="996950">
                  <a:moveTo>
                    <a:pt x="2514" y="233349"/>
                  </a:moveTo>
                  <a:lnTo>
                    <a:pt x="2260" y="233680"/>
                  </a:lnTo>
                  <a:lnTo>
                    <a:pt x="2209" y="234124"/>
                  </a:lnTo>
                  <a:lnTo>
                    <a:pt x="2514" y="233349"/>
                  </a:lnTo>
                  <a:close/>
                </a:path>
                <a:path w="756284" h="996950">
                  <a:moveTo>
                    <a:pt x="37884" y="470877"/>
                  </a:moveTo>
                  <a:lnTo>
                    <a:pt x="35560" y="472440"/>
                  </a:lnTo>
                  <a:lnTo>
                    <a:pt x="37338" y="474980"/>
                  </a:lnTo>
                  <a:lnTo>
                    <a:pt x="36753" y="472440"/>
                  </a:lnTo>
                  <a:lnTo>
                    <a:pt x="37884" y="470877"/>
                  </a:lnTo>
                  <a:close/>
                </a:path>
                <a:path w="756284" h="996950">
                  <a:moveTo>
                    <a:pt x="53035" y="312826"/>
                  </a:moveTo>
                  <a:lnTo>
                    <a:pt x="50711" y="311150"/>
                  </a:lnTo>
                  <a:lnTo>
                    <a:pt x="52209" y="312420"/>
                  </a:lnTo>
                  <a:lnTo>
                    <a:pt x="53035" y="312826"/>
                  </a:lnTo>
                  <a:close/>
                </a:path>
                <a:path w="756284" h="996950">
                  <a:moveTo>
                    <a:pt x="55549" y="884516"/>
                  </a:moveTo>
                  <a:lnTo>
                    <a:pt x="55321" y="884529"/>
                  </a:lnTo>
                  <a:lnTo>
                    <a:pt x="54991" y="884720"/>
                  </a:lnTo>
                  <a:lnTo>
                    <a:pt x="54267" y="885418"/>
                  </a:lnTo>
                  <a:lnTo>
                    <a:pt x="54711" y="885228"/>
                  </a:lnTo>
                  <a:lnTo>
                    <a:pt x="55549" y="884516"/>
                  </a:lnTo>
                  <a:close/>
                </a:path>
                <a:path w="756284" h="996950">
                  <a:moveTo>
                    <a:pt x="59702" y="189230"/>
                  </a:moveTo>
                  <a:lnTo>
                    <a:pt x="57569" y="187960"/>
                  </a:lnTo>
                  <a:lnTo>
                    <a:pt x="56045" y="187960"/>
                  </a:lnTo>
                  <a:lnTo>
                    <a:pt x="58534" y="189230"/>
                  </a:lnTo>
                  <a:lnTo>
                    <a:pt x="59702" y="189230"/>
                  </a:lnTo>
                  <a:close/>
                </a:path>
                <a:path w="756284" h="996950">
                  <a:moveTo>
                    <a:pt x="67360" y="858215"/>
                  </a:moveTo>
                  <a:lnTo>
                    <a:pt x="67348" y="857250"/>
                  </a:lnTo>
                  <a:lnTo>
                    <a:pt x="67144" y="858139"/>
                  </a:lnTo>
                  <a:lnTo>
                    <a:pt x="64198" y="856945"/>
                  </a:lnTo>
                  <a:lnTo>
                    <a:pt x="64109" y="858215"/>
                  </a:lnTo>
                  <a:lnTo>
                    <a:pt x="64046" y="859129"/>
                  </a:lnTo>
                  <a:lnTo>
                    <a:pt x="63931" y="860755"/>
                  </a:lnTo>
                  <a:lnTo>
                    <a:pt x="65747" y="860755"/>
                  </a:lnTo>
                  <a:lnTo>
                    <a:pt x="65709" y="860437"/>
                  </a:lnTo>
                  <a:lnTo>
                    <a:pt x="65595" y="859485"/>
                  </a:lnTo>
                  <a:lnTo>
                    <a:pt x="65824" y="860437"/>
                  </a:lnTo>
                  <a:lnTo>
                    <a:pt x="65836" y="861517"/>
                  </a:lnTo>
                  <a:lnTo>
                    <a:pt x="65951" y="862584"/>
                  </a:lnTo>
                  <a:lnTo>
                    <a:pt x="66040" y="863295"/>
                  </a:lnTo>
                  <a:lnTo>
                    <a:pt x="66586" y="860755"/>
                  </a:lnTo>
                  <a:lnTo>
                    <a:pt x="66865" y="859485"/>
                  </a:lnTo>
                  <a:lnTo>
                    <a:pt x="67132" y="858215"/>
                  </a:lnTo>
                  <a:lnTo>
                    <a:pt x="67360" y="858215"/>
                  </a:lnTo>
                  <a:close/>
                </a:path>
                <a:path w="756284" h="996950">
                  <a:moveTo>
                    <a:pt x="68516" y="551180"/>
                  </a:moveTo>
                  <a:lnTo>
                    <a:pt x="66065" y="552259"/>
                  </a:lnTo>
                  <a:lnTo>
                    <a:pt x="66078" y="552399"/>
                  </a:lnTo>
                  <a:lnTo>
                    <a:pt x="68516" y="551180"/>
                  </a:lnTo>
                  <a:close/>
                </a:path>
                <a:path w="756284" h="996950">
                  <a:moveTo>
                    <a:pt x="73101" y="888009"/>
                  </a:moveTo>
                  <a:close/>
                </a:path>
                <a:path w="756284" h="996950">
                  <a:moveTo>
                    <a:pt x="73279" y="888085"/>
                  </a:moveTo>
                  <a:lnTo>
                    <a:pt x="73101" y="888047"/>
                  </a:lnTo>
                  <a:lnTo>
                    <a:pt x="73139" y="888238"/>
                  </a:lnTo>
                  <a:lnTo>
                    <a:pt x="73279" y="888085"/>
                  </a:lnTo>
                  <a:close/>
                </a:path>
                <a:path w="756284" h="996950">
                  <a:moveTo>
                    <a:pt x="74307" y="843064"/>
                  </a:moveTo>
                  <a:lnTo>
                    <a:pt x="73660" y="843965"/>
                  </a:lnTo>
                  <a:lnTo>
                    <a:pt x="73977" y="843635"/>
                  </a:lnTo>
                  <a:lnTo>
                    <a:pt x="74168" y="843330"/>
                  </a:lnTo>
                  <a:lnTo>
                    <a:pt x="74307" y="843064"/>
                  </a:lnTo>
                  <a:close/>
                </a:path>
                <a:path w="756284" h="996950">
                  <a:moveTo>
                    <a:pt x="74383" y="835736"/>
                  </a:moveTo>
                  <a:lnTo>
                    <a:pt x="73939" y="835355"/>
                  </a:lnTo>
                  <a:lnTo>
                    <a:pt x="73177" y="836625"/>
                  </a:lnTo>
                  <a:lnTo>
                    <a:pt x="74383" y="835736"/>
                  </a:lnTo>
                  <a:close/>
                </a:path>
                <a:path w="756284" h="996950">
                  <a:moveTo>
                    <a:pt x="75133" y="846797"/>
                  </a:moveTo>
                  <a:lnTo>
                    <a:pt x="74650" y="845680"/>
                  </a:lnTo>
                  <a:lnTo>
                    <a:pt x="74168" y="846797"/>
                  </a:lnTo>
                  <a:lnTo>
                    <a:pt x="75133" y="846797"/>
                  </a:lnTo>
                  <a:close/>
                </a:path>
                <a:path w="756284" h="996950">
                  <a:moveTo>
                    <a:pt x="75158" y="888225"/>
                  </a:moveTo>
                  <a:lnTo>
                    <a:pt x="75006" y="887984"/>
                  </a:lnTo>
                  <a:lnTo>
                    <a:pt x="74904" y="887717"/>
                  </a:lnTo>
                  <a:lnTo>
                    <a:pt x="74866" y="887425"/>
                  </a:lnTo>
                  <a:lnTo>
                    <a:pt x="74790" y="888187"/>
                  </a:lnTo>
                  <a:lnTo>
                    <a:pt x="74891" y="888568"/>
                  </a:lnTo>
                  <a:lnTo>
                    <a:pt x="75044" y="888784"/>
                  </a:lnTo>
                  <a:lnTo>
                    <a:pt x="75133" y="888466"/>
                  </a:lnTo>
                  <a:lnTo>
                    <a:pt x="75158" y="888225"/>
                  </a:lnTo>
                  <a:close/>
                </a:path>
                <a:path w="756284" h="996950">
                  <a:moveTo>
                    <a:pt x="75260" y="844245"/>
                  </a:moveTo>
                  <a:lnTo>
                    <a:pt x="74498" y="845680"/>
                  </a:lnTo>
                  <a:lnTo>
                    <a:pt x="74650" y="845680"/>
                  </a:lnTo>
                  <a:lnTo>
                    <a:pt x="75260" y="844245"/>
                  </a:lnTo>
                  <a:close/>
                </a:path>
                <a:path w="756284" h="996950">
                  <a:moveTo>
                    <a:pt x="76327" y="826947"/>
                  </a:moveTo>
                  <a:lnTo>
                    <a:pt x="76225" y="827303"/>
                  </a:lnTo>
                  <a:lnTo>
                    <a:pt x="76212" y="827735"/>
                  </a:lnTo>
                  <a:lnTo>
                    <a:pt x="76327" y="826947"/>
                  </a:lnTo>
                  <a:close/>
                </a:path>
                <a:path w="756284" h="996950">
                  <a:moveTo>
                    <a:pt x="76428" y="905002"/>
                  </a:moveTo>
                  <a:lnTo>
                    <a:pt x="76098" y="904341"/>
                  </a:lnTo>
                  <a:lnTo>
                    <a:pt x="75793" y="903681"/>
                  </a:lnTo>
                  <a:lnTo>
                    <a:pt x="75539" y="902995"/>
                  </a:lnTo>
                  <a:lnTo>
                    <a:pt x="73914" y="903986"/>
                  </a:lnTo>
                  <a:lnTo>
                    <a:pt x="73228" y="906818"/>
                  </a:lnTo>
                  <a:lnTo>
                    <a:pt x="76428" y="905002"/>
                  </a:lnTo>
                  <a:close/>
                </a:path>
                <a:path w="756284" h="996950">
                  <a:moveTo>
                    <a:pt x="77711" y="826465"/>
                  </a:moveTo>
                  <a:lnTo>
                    <a:pt x="77279" y="827811"/>
                  </a:lnTo>
                  <a:lnTo>
                    <a:pt x="77647" y="827811"/>
                  </a:lnTo>
                  <a:lnTo>
                    <a:pt x="77711" y="826465"/>
                  </a:lnTo>
                  <a:close/>
                </a:path>
                <a:path w="756284" h="996950">
                  <a:moveTo>
                    <a:pt x="77978" y="873455"/>
                  </a:moveTo>
                  <a:lnTo>
                    <a:pt x="76911" y="872972"/>
                  </a:lnTo>
                  <a:lnTo>
                    <a:pt x="77000" y="873455"/>
                  </a:lnTo>
                  <a:lnTo>
                    <a:pt x="76771" y="874725"/>
                  </a:lnTo>
                  <a:lnTo>
                    <a:pt x="77978" y="873455"/>
                  </a:lnTo>
                  <a:close/>
                </a:path>
                <a:path w="756284" h="996950">
                  <a:moveTo>
                    <a:pt x="78117" y="447040"/>
                  </a:moveTo>
                  <a:lnTo>
                    <a:pt x="73977" y="449580"/>
                  </a:lnTo>
                  <a:lnTo>
                    <a:pt x="73977" y="450850"/>
                  </a:lnTo>
                  <a:lnTo>
                    <a:pt x="78117" y="447040"/>
                  </a:lnTo>
                  <a:close/>
                </a:path>
                <a:path w="756284" h="996950">
                  <a:moveTo>
                    <a:pt x="82257" y="443230"/>
                  </a:moveTo>
                  <a:lnTo>
                    <a:pt x="80949" y="443839"/>
                  </a:lnTo>
                  <a:lnTo>
                    <a:pt x="81749" y="443699"/>
                  </a:lnTo>
                  <a:lnTo>
                    <a:pt x="82257" y="443230"/>
                  </a:lnTo>
                  <a:close/>
                </a:path>
                <a:path w="756284" h="996950">
                  <a:moveTo>
                    <a:pt x="84315" y="443230"/>
                  </a:moveTo>
                  <a:lnTo>
                    <a:pt x="81749" y="443699"/>
                  </a:lnTo>
                  <a:lnTo>
                    <a:pt x="78117" y="447040"/>
                  </a:lnTo>
                  <a:lnTo>
                    <a:pt x="84315" y="443230"/>
                  </a:lnTo>
                  <a:close/>
                </a:path>
                <a:path w="756284" h="996950">
                  <a:moveTo>
                    <a:pt x="88468" y="804405"/>
                  </a:moveTo>
                  <a:lnTo>
                    <a:pt x="88150" y="804621"/>
                  </a:lnTo>
                  <a:lnTo>
                    <a:pt x="87922" y="804862"/>
                  </a:lnTo>
                  <a:lnTo>
                    <a:pt x="88023" y="805103"/>
                  </a:lnTo>
                  <a:lnTo>
                    <a:pt x="88188" y="804849"/>
                  </a:lnTo>
                  <a:lnTo>
                    <a:pt x="88315" y="804633"/>
                  </a:lnTo>
                  <a:lnTo>
                    <a:pt x="88468" y="804405"/>
                  </a:lnTo>
                  <a:close/>
                </a:path>
                <a:path w="756284" h="996950">
                  <a:moveTo>
                    <a:pt x="94297" y="353060"/>
                  </a:moveTo>
                  <a:lnTo>
                    <a:pt x="93421" y="355155"/>
                  </a:lnTo>
                  <a:lnTo>
                    <a:pt x="93484" y="355600"/>
                  </a:lnTo>
                  <a:lnTo>
                    <a:pt x="93954" y="357924"/>
                  </a:lnTo>
                  <a:lnTo>
                    <a:pt x="94030" y="356870"/>
                  </a:lnTo>
                  <a:lnTo>
                    <a:pt x="94157" y="355155"/>
                  </a:lnTo>
                  <a:lnTo>
                    <a:pt x="94208" y="354330"/>
                  </a:lnTo>
                  <a:lnTo>
                    <a:pt x="94297" y="353060"/>
                  </a:lnTo>
                  <a:close/>
                </a:path>
                <a:path w="756284" h="996950">
                  <a:moveTo>
                    <a:pt x="95173" y="365760"/>
                  </a:moveTo>
                  <a:lnTo>
                    <a:pt x="94513" y="360680"/>
                  </a:lnTo>
                  <a:lnTo>
                    <a:pt x="94005" y="358140"/>
                  </a:lnTo>
                  <a:lnTo>
                    <a:pt x="93853" y="359410"/>
                  </a:lnTo>
                  <a:lnTo>
                    <a:pt x="93764" y="360680"/>
                  </a:lnTo>
                  <a:lnTo>
                    <a:pt x="93675" y="361950"/>
                  </a:lnTo>
                  <a:lnTo>
                    <a:pt x="93586" y="363220"/>
                  </a:lnTo>
                  <a:lnTo>
                    <a:pt x="93497" y="364490"/>
                  </a:lnTo>
                  <a:lnTo>
                    <a:pt x="93408" y="365760"/>
                  </a:lnTo>
                  <a:lnTo>
                    <a:pt x="95173" y="365760"/>
                  </a:lnTo>
                  <a:close/>
                </a:path>
                <a:path w="756284" h="996950">
                  <a:moveTo>
                    <a:pt x="100863" y="770051"/>
                  </a:moveTo>
                  <a:lnTo>
                    <a:pt x="100355" y="773061"/>
                  </a:lnTo>
                  <a:lnTo>
                    <a:pt x="100799" y="770864"/>
                  </a:lnTo>
                  <a:lnTo>
                    <a:pt x="100863" y="770051"/>
                  </a:lnTo>
                  <a:close/>
                </a:path>
                <a:path w="756284" h="996950">
                  <a:moveTo>
                    <a:pt x="101015" y="209550"/>
                  </a:moveTo>
                  <a:lnTo>
                    <a:pt x="92671" y="207010"/>
                  </a:lnTo>
                  <a:lnTo>
                    <a:pt x="94335" y="208280"/>
                  </a:lnTo>
                  <a:lnTo>
                    <a:pt x="92049" y="208280"/>
                  </a:lnTo>
                  <a:lnTo>
                    <a:pt x="101015" y="209550"/>
                  </a:lnTo>
                  <a:close/>
                </a:path>
                <a:path w="756284" h="996950">
                  <a:moveTo>
                    <a:pt x="101752" y="774915"/>
                  </a:moveTo>
                  <a:lnTo>
                    <a:pt x="99872" y="775665"/>
                  </a:lnTo>
                  <a:lnTo>
                    <a:pt x="100685" y="778205"/>
                  </a:lnTo>
                  <a:lnTo>
                    <a:pt x="101498" y="775665"/>
                  </a:lnTo>
                  <a:lnTo>
                    <a:pt x="101587" y="775398"/>
                  </a:lnTo>
                  <a:lnTo>
                    <a:pt x="101663" y="775195"/>
                  </a:lnTo>
                  <a:lnTo>
                    <a:pt x="101752" y="774915"/>
                  </a:lnTo>
                  <a:close/>
                </a:path>
                <a:path w="756284" h="996950">
                  <a:moveTo>
                    <a:pt x="102908" y="774446"/>
                  </a:moveTo>
                  <a:lnTo>
                    <a:pt x="102387" y="773264"/>
                  </a:lnTo>
                  <a:lnTo>
                    <a:pt x="101892" y="774446"/>
                  </a:lnTo>
                  <a:lnTo>
                    <a:pt x="101752" y="774915"/>
                  </a:lnTo>
                  <a:lnTo>
                    <a:pt x="102908" y="774446"/>
                  </a:lnTo>
                  <a:close/>
                </a:path>
                <a:path w="756284" h="996950">
                  <a:moveTo>
                    <a:pt x="104457" y="545833"/>
                  </a:moveTo>
                  <a:lnTo>
                    <a:pt x="102958" y="546201"/>
                  </a:lnTo>
                  <a:lnTo>
                    <a:pt x="103759" y="546201"/>
                  </a:lnTo>
                  <a:lnTo>
                    <a:pt x="103949" y="546201"/>
                  </a:lnTo>
                  <a:lnTo>
                    <a:pt x="104457" y="545833"/>
                  </a:lnTo>
                  <a:close/>
                </a:path>
                <a:path w="756284" h="996950">
                  <a:moveTo>
                    <a:pt x="105270" y="791349"/>
                  </a:moveTo>
                  <a:lnTo>
                    <a:pt x="104825" y="792124"/>
                  </a:lnTo>
                  <a:lnTo>
                    <a:pt x="104241" y="793013"/>
                  </a:lnTo>
                  <a:lnTo>
                    <a:pt x="104190" y="793953"/>
                  </a:lnTo>
                  <a:lnTo>
                    <a:pt x="104952" y="793089"/>
                  </a:lnTo>
                  <a:lnTo>
                    <a:pt x="105219" y="792226"/>
                  </a:lnTo>
                  <a:lnTo>
                    <a:pt x="105270" y="791349"/>
                  </a:lnTo>
                  <a:close/>
                </a:path>
                <a:path w="756284" h="996950">
                  <a:moveTo>
                    <a:pt x="106159" y="789635"/>
                  </a:moveTo>
                  <a:lnTo>
                    <a:pt x="105143" y="789203"/>
                  </a:lnTo>
                  <a:lnTo>
                    <a:pt x="105232" y="789927"/>
                  </a:lnTo>
                  <a:lnTo>
                    <a:pt x="105321" y="790651"/>
                  </a:lnTo>
                  <a:lnTo>
                    <a:pt x="105270" y="791349"/>
                  </a:lnTo>
                  <a:lnTo>
                    <a:pt x="105816" y="790409"/>
                  </a:lnTo>
                  <a:lnTo>
                    <a:pt x="106159" y="789635"/>
                  </a:lnTo>
                  <a:close/>
                </a:path>
                <a:path w="756284" h="996950">
                  <a:moveTo>
                    <a:pt x="113550" y="747725"/>
                  </a:moveTo>
                  <a:lnTo>
                    <a:pt x="113157" y="748995"/>
                  </a:lnTo>
                  <a:lnTo>
                    <a:pt x="113525" y="748461"/>
                  </a:lnTo>
                  <a:lnTo>
                    <a:pt x="113550" y="747725"/>
                  </a:lnTo>
                  <a:close/>
                </a:path>
                <a:path w="756284" h="996950">
                  <a:moveTo>
                    <a:pt x="113588" y="543560"/>
                  </a:moveTo>
                  <a:lnTo>
                    <a:pt x="107556" y="543560"/>
                  </a:lnTo>
                  <a:lnTo>
                    <a:pt x="104457" y="545833"/>
                  </a:lnTo>
                  <a:lnTo>
                    <a:pt x="113588" y="543560"/>
                  </a:lnTo>
                  <a:close/>
                </a:path>
                <a:path w="756284" h="996950">
                  <a:moveTo>
                    <a:pt x="114033" y="744334"/>
                  </a:moveTo>
                  <a:lnTo>
                    <a:pt x="113449" y="743991"/>
                  </a:lnTo>
                  <a:lnTo>
                    <a:pt x="113030" y="745744"/>
                  </a:lnTo>
                  <a:lnTo>
                    <a:pt x="114033" y="744334"/>
                  </a:lnTo>
                  <a:close/>
                </a:path>
                <a:path w="756284" h="996950">
                  <a:moveTo>
                    <a:pt x="120586" y="759155"/>
                  </a:moveTo>
                  <a:lnTo>
                    <a:pt x="116776" y="762965"/>
                  </a:lnTo>
                  <a:lnTo>
                    <a:pt x="117081" y="762965"/>
                  </a:lnTo>
                  <a:lnTo>
                    <a:pt x="116624" y="765467"/>
                  </a:lnTo>
                  <a:lnTo>
                    <a:pt x="118300" y="764260"/>
                  </a:lnTo>
                  <a:lnTo>
                    <a:pt x="117182" y="762965"/>
                  </a:lnTo>
                  <a:lnTo>
                    <a:pt x="119392" y="762965"/>
                  </a:lnTo>
                  <a:lnTo>
                    <a:pt x="120586" y="759155"/>
                  </a:lnTo>
                  <a:close/>
                </a:path>
                <a:path w="756284" h="996950">
                  <a:moveTo>
                    <a:pt x="125196" y="883615"/>
                  </a:moveTo>
                  <a:lnTo>
                    <a:pt x="124371" y="883920"/>
                  </a:lnTo>
                  <a:lnTo>
                    <a:pt x="124942" y="884161"/>
                  </a:lnTo>
                  <a:lnTo>
                    <a:pt x="125196" y="883615"/>
                  </a:lnTo>
                  <a:close/>
                </a:path>
                <a:path w="756284" h="996950">
                  <a:moveTo>
                    <a:pt x="126695" y="884885"/>
                  </a:moveTo>
                  <a:lnTo>
                    <a:pt x="124942" y="884161"/>
                  </a:lnTo>
                  <a:lnTo>
                    <a:pt x="124599" y="884885"/>
                  </a:lnTo>
                  <a:lnTo>
                    <a:pt x="123799" y="884885"/>
                  </a:lnTo>
                  <a:lnTo>
                    <a:pt x="125095" y="886155"/>
                  </a:lnTo>
                  <a:lnTo>
                    <a:pt x="126695" y="884885"/>
                  </a:lnTo>
                  <a:close/>
                </a:path>
                <a:path w="756284" h="996950">
                  <a:moveTo>
                    <a:pt x="128308" y="738835"/>
                  </a:moveTo>
                  <a:lnTo>
                    <a:pt x="128104" y="738670"/>
                  </a:lnTo>
                  <a:lnTo>
                    <a:pt x="128003" y="738835"/>
                  </a:lnTo>
                  <a:lnTo>
                    <a:pt x="128308" y="738835"/>
                  </a:lnTo>
                  <a:close/>
                </a:path>
                <a:path w="756284" h="996950">
                  <a:moveTo>
                    <a:pt x="130987" y="702411"/>
                  </a:moveTo>
                  <a:lnTo>
                    <a:pt x="130695" y="702348"/>
                  </a:lnTo>
                  <a:lnTo>
                    <a:pt x="130429" y="702335"/>
                  </a:lnTo>
                  <a:lnTo>
                    <a:pt x="130238" y="702373"/>
                  </a:lnTo>
                  <a:lnTo>
                    <a:pt x="130467" y="702462"/>
                  </a:lnTo>
                  <a:lnTo>
                    <a:pt x="130721" y="702462"/>
                  </a:lnTo>
                  <a:lnTo>
                    <a:pt x="130987" y="702411"/>
                  </a:lnTo>
                  <a:close/>
                </a:path>
                <a:path w="756284" h="996950">
                  <a:moveTo>
                    <a:pt x="134937" y="700735"/>
                  </a:moveTo>
                  <a:lnTo>
                    <a:pt x="134772" y="699973"/>
                  </a:lnTo>
                  <a:lnTo>
                    <a:pt x="134658" y="699465"/>
                  </a:lnTo>
                  <a:lnTo>
                    <a:pt x="133819" y="700735"/>
                  </a:lnTo>
                  <a:lnTo>
                    <a:pt x="134899" y="700735"/>
                  </a:lnTo>
                  <a:close/>
                </a:path>
                <a:path w="756284" h="996950">
                  <a:moveTo>
                    <a:pt x="136436" y="699465"/>
                  </a:moveTo>
                  <a:lnTo>
                    <a:pt x="136029" y="698195"/>
                  </a:lnTo>
                  <a:lnTo>
                    <a:pt x="134620" y="699465"/>
                  </a:lnTo>
                  <a:lnTo>
                    <a:pt x="136436" y="699465"/>
                  </a:lnTo>
                  <a:close/>
                </a:path>
                <a:path w="756284" h="996950">
                  <a:moveTo>
                    <a:pt x="136842" y="700735"/>
                  </a:moveTo>
                  <a:lnTo>
                    <a:pt x="136601" y="699973"/>
                  </a:lnTo>
                  <a:lnTo>
                    <a:pt x="136169" y="700735"/>
                  </a:lnTo>
                  <a:lnTo>
                    <a:pt x="136842" y="700735"/>
                  </a:lnTo>
                  <a:close/>
                </a:path>
                <a:path w="756284" h="996950">
                  <a:moveTo>
                    <a:pt x="136893" y="699465"/>
                  </a:moveTo>
                  <a:lnTo>
                    <a:pt x="136436" y="699465"/>
                  </a:lnTo>
                  <a:lnTo>
                    <a:pt x="136486" y="699643"/>
                  </a:lnTo>
                  <a:lnTo>
                    <a:pt x="136601" y="699973"/>
                  </a:lnTo>
                  <a:lnTo>
                    <a:pt x="136791" y="699643"/>
                  </a:lnTo>
                  <a:lnTo>
                    <a:pt x="136893" y="699465"/>
                  </a:lnTo>
                  <a:close/>
                </a:path>
                <a:path w="756284" h="996950">
                  <a:moveTo>
                    <a:pt x="137515" y="699465"/>
                  </a:moveTo>
                  <a:lnTo>
                    <a:pt x="137210" y="699465"/>
                  </a:lnTo>
                  <a:lnTo>
                    <a:pt x="137426" y="699643"/>
                  </a:lnTo>
                  <a:lnTo>
                    <a:pt x="137515" y="699465"/>
                  </a:lnTo>
                  <a:close/>
                </a:path>
                <a:path w="756284" h="996950">
                  <a:moveTo>
                    <a:pt x="138798" y="700735"/>
                  </a:moveTo>
                  <a:lnTo>
                    <a:pt x="137426" y="699643"/>
                  </a:lnTo>
                  <a:lnTo>
                    <a:pt x="136842" y="700735"/>
                  </a:lnTo>
                  <a:lnTo>
                    <a:pt x="138798" y="700735"/>
                  </a:lnTo>
                  <a:close/>
                </a:path>
                <a:path w="756284" h="996950">
                  <a:moveTo>
                    <a:pt x="138963" y="683679"/>
                  </a:moveTo>
                  <a:lnTo>
                    <a:pt x="138798" y="683412"/>
                  </a:lnTo>
                  <a:lnTo>
                    <a:pt x="138569" y="683120"/>
                  </a:lnTo>
                  <a:lnTo>
                    <a:pt x="138303" y="682828"/>
                  </a:lnTo>
                  <a:lnTo>
                    <a:pt x="138722" y="684301"/>
                  </a:lnTo>
                  <a:lnTo>
                    <a:pt x="138963" y="683679"/>
                  </a:lnTo>
                  <a:close/>
                </a:path>
                <a:path w="756284" h="996950">
                  <a:moveTo>
                    <a:pt x="141236" y="702005"/>
                  </a:moveTo>
                  <a:lnTo>
                    <a:pt x="134823" y="702005"/>
                  </a:lnTo>
                  <a:lnTo>
                    <a:pt x="133019" y="702005"/>
                  </a:lnTo>
                  <a:lnTo>
                    <a:pt x="132207" y="703275"/>
                  </a:lnTo>
                  <a:lnTo>
                    <a:pt x="132702" y="703275"/>
                  </a:lnTo>
                  <a:lnTo>
                    <a:pt x="132372" y="704545"/>
                  </a:lnTo>
                  <a:lnTo>
                    <a:pt x="131216" y="708355"/>
                  </a:lnTo>
                  <a:lnTo>
                    <a:pt x="130416" y="705815"/>
                  </a:lnTo>
                  <a:lnTo>
                    <a:pt x="129019" y="707085"/>
                  </a:lnTo>
                  <a:lnTo>
                    <a:pt x="129603" y="708355"/>
                  </a:lnTo>
                  <a:lnTo>
                    <a:pt x="127889" y="709625"/>
                  </a:lnTo>
                  <a:lnTo>
                    <a:pt x="129768" y="710895"/>
                  </a:lnTo>
                  <a:lnTo>
                    <a:pt x="127774" y="710895"/>
                  </a:lnTo>
                  <a:lnTo>
                    <a:pt x="127876" y="712165"/>
                  </a:lnTo>
                  <a:lnTo>
                    <a:pt x="127965" y="713435"/>
                  </a:lnTo>
                  <a:lnTo>
                    <a:pt x="124980" y="718515"/>
                  </a:lnTo>
                  <a:lnTo>
                    <a:pt x="126834" y="718515"/>
                  </a:lnTo>
                  <a:lnTo>
                    <a:pt x="125590" y="719988"/>
                  </a:lnTo>
                  <a:lnTo>
                    <a:pt x="126238" y="720407"/>
                  </a:lnTo>
                  <a:lnTo>
                    <a:pt x="126530" y="719162"/>
                  </a:lnTo>
                  <a:lnTo>
                    <a:pt x="126911" y="718515"/>
                  </a:lnTo>
                  <a:lnTo>
                    <a:pt x="127736" y="718515"/>
                  </a:lnTo>
                  <a:lnTo>
                    <a:pt x="128041" y="717245"/>
                  </a:lnTo>
                  <a:lnTo>
                    <a:pt x="127990" y="718515"/>
                  </a:lnTo>
                  <a:lnTo>
                    <a:pt x="127876" y="721055"/>
                  </a:lnTo>
                  <a:lnTo>
                    <a:pt x="127774" y="723595"/>
                  </a:lnTo>
                  <a:lnTo>
                    <a:pt x="122504" y="728675"/>
                  </a:lnTo>
                  <a:lnTo>
                    <a:pt x="121170" y="733907"/>
                  </a:lnTo>
                  <a:lnTo>
                    <a:pt x="120548" y="733907"/>
                  </a:lnTo>
                  <a:lnTo>
                    <a:pt x="120040" y="737565"/>
                  </a:lnTo>
                  <a:lnTo>
                    <a:pt x="118198" y="741375"/>
                  </a:lnTo>
                  <a:lnTo>
                    <a:pt x="118656" y="743915"/>
                  </a:lnTo>
                  <a:lnTo>
                    <a:pt x="118249" y="745286"/>
                  </a:lnTo>
                  <a:lnTo>
                    <a:pt x="116001" y="745286"/>
                  </a:lnTo>
                  <a:lnTo>
                    <a:pt x="115531" y="747725"/>
                  </a:lnTo>
                  <a:lnTo>
                    <a:pt x="116128" y="747725"/>
                  </a:lnTo>
                  <a:lnTo>
                    <a:pt x="113690" y="751535"/>
                  </a:lnTo>
                  <a:lnTo>
                    <a:pt x="113588" y="748461"/>
                  </a:lnTo>
                  <a:lnTo>
                    <a:pt x="113372" y="748995"/>
                  </a:lnTo>
                  <a:lnTo>
                    <a:pt x="112953" y="749668"/>
                  </a:lnTo>
                  <a:lnTo>
                    <a:pt x="112699" y="750201"/>
                  </a:lnTo>
                  <a:lnTo>
                    <a:pt x="112699" y="771855"/>
                  </a:lnTo>
                  <a:lnTo>
                    <a:pt x="112699" y="773226"/>
                  </a:lnTo>
                  <a:lnTo>
                    <a:pt x="109258" y="775665"/>
                  </a:lnTo>
                  <a:lnTo>
                    <a:pt x="112382" y="771855"/>
                  </a:lnTo>
                  <a:lnTo>
                    <a:pt x="112699" y="771855"/>
                  </a:lnTo>
                  <a:lnTo>
                    <a:pt x="112699" y="750201"/>
                  </a:lnTo>
                  <a:lnTo>
                    <a:pt x="112064" y="751535"/>
                  </a:lnTo>
                  <a:lnTo>
                    <a:pt x="110769" y="751535"/>
                  </a:lnTo>
                  <a:lnTo>
                    <a:pt x="111163" y="755345"/>
                  </a:lnTo>
                  <a:lnTo>
                    <a:pt x="109982" y="754075"/>
                  </a:lnTo>
                  <a:lnTo>
                    <a:pt x="108165" y="756615"/>
                  </a:lnTo>
                  <a:lnTo>
                    <a:pt x="108064" y="759155"/>
                  </a:lnTo>
                  <a:lnTo>
                    <a:pt x="110096" y="756615"/>
                  </a:lnTo>
                  <a:lnTo>
                    <a:pt x="109677" y="759155"/>
                  </a:lnTo>
                  <a:lnTo>
                    <a:pt x="108204" y="761707"/>
                  </a:lnTo>
                  <a:lnTo>
                    <a:pt x="106464" y="760488"/>
                  </a:lnTo>
                  <a:lnTo>
                    <a:pt x="106324" y="760488"/>
                  </a:lnTo>
                  <a:lnTo>
                    <a:pt x="101206" y="765505"/>
                  </a:lnTo>
                  <a:lnTo>
                    <a:pt x="106273" y="773264"/>
                  </a:lnTo>
                  <a:lnTo>
                    <a:pt x="105829" y="773264"/>
                  </a:lnTo>
                  <a:lnTo>
                    <a:pt x="102908" y="774446"/>
                  </a:lnTo>
                  <a:lnTo>
                    <a:pt x="103124" y="774915"/>
                  </a:lnTo>
                  <a:lnTo>
                    <a:pt x="103251" y="775195"/>
                  </a:lnTo>
                  <a:lnTo>
                    <a:pt x="103339" y="775398"/>
                  </a:lnTo>
                  <a:lnTo>
                    <a:pt x="103466" y="775665"/>
                  </a:lnTo>
                  <a:lnTo>
                    <a:pt x="101993" y="778205"/>
                  </a:lnTo>
                  <a:lnTo>
                    <a:pt x="97688" y="779475"/>
                  </a:lnTo>
                  <a:lnTo>
                    <a:pt x="97269" y="780808"/>
                  </a:lnTo>
                  <a:lnTo>
                    <a:pt x="94513" y="784555"/>
                  </a:lnTo>
                  <a:lnTo>
                    <a:pt x="98933" y="785825"/>
                  </a:lnTo>
                  <a:lnTo>
                    <a:pt x="96380" y="789724"/>
                  </a:lnTo>
                  <a:lnTo>
                    <a:pt x="99644" y="789724"/>
                  </a:lnTo>
                  <a:lnTo>
                    <a:pt x="99110" y="793445"/>
                  </a:lnTo>
                  <a:lnTo>
                    <a:pt x="97650" y="795985"/>
                  </a:lnTo>
                  <a:lnTo>
                    <a:pt x="94462" y="795985"/>
                  </a:lnTo>
                  <a:lnTo>
                    <a:pt x="94576" y="793445"/>
                  </a:lnTo>
                  <a:lnTo>
                    <a:pt x="94805" y="793445"/>
                  </a:lnTo>
                  <a:lnTo>
                    <a:pt x="95186" y="792175"/>
                  </a:lnTo>
                  <a:lnTo>
                    <a:pt x="95415" y="792175"/>
                  </a:lnTo>
                  <a:lnTo>
                    <a:pt x="95364" y="792734"/>
                  </a:lnTo>
                  <a:lnTo>
                    <a:pt x="95313" y="793229"/>
                  </a:lnTo>
                  <a:lnTo>
                    <a:pt x="95554" y="793178"/>
                  </a:lnTo>
                  <a:lnTo>
                    <a:pt x="95732" y="792581"/>
                  </a:lnTo>
                  <a:lnTo>
                    <a:pt x="95618" y="792264"/>
                  </a:lnTo>
                  <a:lnTo>
                    <a:pt x="95465" y="792175"/>
                  </a:lnTo>
                  <a:lnTo>
                    <a:pt x="95719" y="790905"/>
                  </a:lnTo>
                  <a:lnTo>
                    <a:pt x="94411" y="790905"/>
                  </a:lnTo>
                  <a:lnTo>
                    <a:pt x="95021" y="792175"/>
                  </a:lnTo>
                  <a:lnTo>
                    <a:pt x="93662" y="793445"/>
                  </a:lnTo>
                  <a:lnTo>
                    <a:pt x="92405" y="796556"/>
                  </a:lnTo>
                  <a:lnTo>
                    <a:pt x="92405" y="796912"/>
                  </a:lnTo>
                  <a:lnTo>
                    <a:pt x="92113" y="797267"/>
                  </a:lnTo>
                  <a:lnTo>
                    <a:pt x="92176" y="797115"/>
                  </a:lnTo>
                  <a:lnTo>
                    <a:pt x="92405" y="796912"/>
                  </a:lnTo>
                  <a:lnTo>
                    <a:pt x="92405" y="796556"/>
                  </a:lnTo>
                  <a:lnTo>
                    <a:pt x="92278" y="796861"/>
                  </a:lnTo>
                  <a:lnTo>
                    <a:pt x="92011" y="797115"/>
                  </a:lnTo>
                  <a:lnTo>
                    <a:pt x="91236" y="795985"/>
                  </a:lnTo>
                  <a:lnTo>
                    <a:pt x="91186" y="796861"/>
                  </a:lnTo>
                  <a:lnTo>
                    <a:pt x="91109" y="797991"/>
                  </a:lnTo>
                  <a:lnTo>
                    <a:pt x="90551" y="798525"/>
                  </a:lnTo>
                  <a:lnTo>
                    <a:pt x="90665" y="799795"/>
                  </a:lnTo>
                  <a:lnTo>
                    <a:pt x="90766" y="801065"/>
                  </a:lnTo>
                  <a:lnTo>
                    <a:pt x="88468" y="804875"/>
                  </a:lnTo>
                  <a:lnTo>
                    <a:pt x="90004" y="804875"/>
                  </a:lnTo>
                  <a:lnTo>
                    <a:pt x="86766" y="809955"/>
                  </a:lnTo>
                  <a:lnTo>
                    <a:pt x="90449" y="808685"/>
                  </a:lnTo>
                  <a:lnTo>
                    <a:pt x="89230" y="812495"/>
                  </a:lnTo>
                  <a:lnTo>
                    <a:pt x="87185" y="813765"/>
                  </a:lnTo>
                  <a:lnTo>
                    <a:pt x="86766" y="809955"/>
                  </a:lnTo>
                  <a:lnTo>
                    <a:pt x="86182" y="815035"/>
                  </a:lnTo>
                  <a:lnTo>
                    <a:pt x="84442" y="816305"/>
                  </a:lnTo>
                  <a:lnTo>
                    <a:pt x="83718" y="812495"/>
                  </a:lnTo>
                  <a:lnTo>
                    <a:pt x="83769" y="817575"/>
                  </a:lnTo>
                  <a:lnTo>
                    <a:pt x="80086" y="818845"/>
                  </a:lnTo>
                  <a:lnTo>
                    <a:pt x="79006" y="821385"/>
                  </a:lnTo>
                  <a:lnTo>
                    <a:pt x="79070" y="820115"/>
                  </a:lnTo>
                  <a:lnTo>
                    <a:pt x="78409" y="822286"/>
                  </a:lnTo>
                  <a:lnTo>
                    <a:pt x="78460" y="822553"/>
                  </a:lnTo>
                  <a:lnTo>
                    <a:pt x="80264" y="821385"/>
                  </a:lnTo>
                  <a:lnTo>
                    <a:pt x="79540" y="822655"/>
                  </a:lnTo>
                  <a:lnTo>
                    <a:pt x="79260" y="823620"/>
                  </a:lnTo>
                  <a:lnTo>
                    <a:pt x="79171" y="823925"/>
                  </a:lnTo>
                  <a:lnTo>
                    <a:pt x="78435" y="822655"/>
                  </a:lnTo>
                  <a:lnTo>
                    <a:pt x="78727" y="823620"/>
                  </a:lnTo>
                  <a:lnTo>
                    <a:pt x="79108" y="825246"/>
                  </a:lnTo>
                  <a:lnTo>
                    <a:pt x="81432" y="823925"/>
                  </a:lnTo>
                  <a:lnTo>
                    <a:pt x="81902" y="826465"/>
                  </a:lnTo>
                  <a:lnTo>
                    <a:pt x="80467" y="827811"/>
                  </a:lnTo>
                  <a:lnTo>
                    <a:pt x="80949" y="831545"/>
                  </a:lnTo>
                  <a:lnTo>
                    <a:pt x="78714" y="830275"/>
                  </a:lnTo>
                  <a:lnTo>
                    <a:pt x="80187" y="828065"/>
                  </a:lnTo>
                  <a:lnTo>
                    <a:pt x="80467" y="827811"/>
                  </a:lnTo>
                  <a:lnTo>
                    <a:pt x="81254" y="826465"/>
                  </a:lnTo>
                  <a:lnTo>
                    <a:pt x="76479" y="830275"/>
                  </a:lnTo>
                  <a:lnTo>
                    <a:pt x="76885" y="829005"/>
                  </a:lnTo>
                  <a:lnTo>
                    <a:pt x="77190" y="828065"/>
                  </a:lnTo>
                  <a:lnTo>
                    <a:pt x="76568" y="829005"/>
                  </a:lnTo>
                  <a:lnTo>
                    <a:pt x="76276" y="829005"/>
                  </a:lnTo>
                  <a:lnTo>
                    <a:pt x="76225" y="827811"/>
                  </a:lnTo>
                  <a:lnTo>
                    <a:pt x="75907" y="828065"/>
                  </a:lnTo>
                  <a:lnTo>
                    <a:pt x="72631" y="831545"/>
                  </a:lnTo>
                  <a:lnTo>
                    <a:pt x="77698" y="831545"/>
                  </a:lnTo>
                  <a:lnTo>
                    <a:pt x="75819" y="835355"/>
                  </a:lnTo>
                  <a:lnTo>
                    <a:pt x="74904" y="835355"/>
                  </a:lnTo>
                  <a:lnTo>
                    <a:pt x="74383" y="835736"/>
                  </a:lnTo>
                  <a:lnTo>
                    <a:pt x="75425" y="836625"/>
                  </a:lnTo>
                  <a:lnTo>
                    <a:pt x="75526" y="837895"/>
                  </a:lnTo>
                  <a:lnTo>
                    <a:pt x="75628" y="839165"/>
                  </a:lnTo>
                  <a:lnTo>
                    <a:pt x="73571" y="841705"/>
                  </a:lnTo>
                  <a:lnTo>
                    <a:pt x="75018" y="841705"/>
                  </a:lnTo>
                  <a:lnTo>
                    <a:pt x="74307" y="844245"/>
                  </a:lnTo>
                  <a:lnTo>
                    <a:pt x="75425" y="841705"/>
                  </a:lnTo>
                  <a:lnTo>
                    <a:pt x="76327" y="842975"/>
                  </a:lnTo>
                  <a:lnTo>
                    <a:pt x="75603" y="844245"/>
                  </a:lnTo>
                  <a:lnTo>
                    <a:pt x="75133" y="846797"/>
                  </a:lnTo>
                  <a:lnTo>
                    <a:pt x="75679" y="848055"/>
                  </a:lnTo>
                  <a:lnTo>
                    <a:pt x="71196" y="849147"/>
                  </a:lnTo>
                  <a:lnTo>
                    <a:pt x="71196" y="858215"/>
                  </a:lnTo>
                  <a:lnTo>
                    <a:pt x="68808" y="859129"/>
                  </a:lnTo>
                  <a:lnTo>
                    <a:pt x="68681" y="857250"/>
                  </a:lnTo>
                  <a:lnTo>
                    <a:pt x="68668" y="856945"/>
                  </a:lnTo>
                  <a:lnTo>
                    <a:pt x="69367" y="856945"/>
                  </a:lnTo>
                  <a:lnTo>
                    <a:pt x="69875" y="858215"/>
                  </a:lnTo>
                  <a:lnTo>
                    <a:pt x="71196" y="858215"/>
                  </a:lnTo>
                  <a:lnTo>
                    <a:pt x="71196" y="849147"/>
                  </a:lnTo>
                  <a:lnTo>
                    <a:pt x="70446" y="849325"/>
                  </a:lnTo>
                  <a:lnTo>
                    <a:pt x="70535" y="853135"/>
                  </a:lnTo>
                  <a:lnTo>
                    <a:pt x="69176" y="854405"/>
                  </a:lnTo>
                  <a:lnTo>
                    <a:pt x="68326" y="851865"/>
                  </a:lnTo>
                  <a:lnTo>
                    <a:pt x="67297" y="853135"/>
                  </a:lnTo>
                  <a:lnTo>
                    <a:pt x="67322" y="855675"/>
                  </a:lnTo>
                  <a:lnTo>
                    <a:pt x="67449" y="857250"/>
                  </a:lnTo>
                  <a:lnTo>
                    <a:pt x="67576" y="858215"/>
                  </a:lnTo>
                  <a:lnTo>
                    <a:pt x="67691" y="859129"/>
                  </a:lnTo>
                  <a:lnTo>
                    <a:pt x="67741" y="859485"/>
                  </a:lnTo>
                  <a:lnTo>
                    <a:pt x="67868" y="860437"/>
                  </a:lnTo>
                  <a:lnTo>
                    <a:pt x="67906" y="860755"/>
                  </a:lnTo>
                  <a:lnTo>
                    <a:pt x="68008" y="861517"/>
                  </a:lnTo>
                  <a:lnTo>
                    <a:pt x="68072" y="862025"/>
                  </a:lnTo>
                  <a:lnTo>
                    <a:pt x="68453" y="860755"/>
                  </a:lnTo>
                  <a:lnTo>
                    <a:pt x="68541" y="860437"/>
                  </a:lnTo>
                  <a:lnTo>
                    <a:pt x="70535" y="863295"/>
                  </a:lnTo>
                  <a:lnTo>
                    <a:pt x="67805" y="865835"/>
                  </a:lnTo>
                  <a:lnTo>
                    <a:pt x="64033" y="864565"/>
                  </a:lnTo>
                  <a:lnTo>
                    <a:pt x="60579" y="868375"/>
                  </a:lnTo>
                  <a:lnTo>
                    <a:pt x="62865" y="872185"/>
                  </a:lnTo>
                  <a:lnTo>
                    <a:pt x="61569" y="874725"/>
                  </a:lnTo>
                  <a:lnTo>
                    <a:pt x="61023" y="875995"/>
                  </a:lnTo>
                  <a:lnTo>
                    <a:pt x="61633" y="877265"/>
                  </a:lnTo>
                  <a:lnTo>
                    <a:pt x="61328" y="878535"/>
                  </a:lnTo>
                  <a:lnTo>
                    <a:pt x="60172" y="880935"/>
                  </a:lnTo>
                  <a:lnTo>
                    <a:pt x="60096" y="881075"/>
                  </a:lnTo>
                  <a:lnTo>
                    <a:pt x="59791" y="881075"/>
                  </a:lnTo>
                  <a:lnTo>
                    <a:pt x="59423" y="882345"/>
                  </a:lnTo>
                  <a:lnTo>
                    <a:pt x="58178" y="882345"/>
                  </a:lnTo>
                  <a:lnTo>
                    <a:pt x="56984" y="883615"/>
                  </a:lnTo>
                  <a:lnTo>
                    <a:pt x="55549" y="884885"/>
                  </a:lnTo>
                  <a:lnTo>
                    <a:pt x="56718" y="884885"/>
                  </a:lnTo>
                  <a:lnTo>
                    <a:pt x="52603" y="892505"/>
                  </a:lnTo>
                  <a:lnTo>
                    <a:pt x="55638" y="892505"/>
                  </a:lnTo>
                  <a:lnTo>
                    <a:pt x="54419" y="893775"/>
                  </a:lnTo>
                  <a:lnTo>
                    <a:pt x="53149" y="895045"/>
                  </a:lnTo>
                  <a:lnTo>
                    <a:pt x="51816" y="896315"/>
                  </a:lnTo>
                  <a:lnTo>
                    <a:pt x="49834" y="900125"/>
                  </a:lnTo>
                  <a:lnTo>
                    <a:pt x="50317" y="901395"/>
                  </a:lnTo>
                  <a:lnTo>
                    <a:pt x="51079" y="902665"/>
                  </a:lnTo>
                  <a:lnTo>
                    <a:pt x="51816" y="903935"/>
                  </a:lnTo>
                  <a:lnTo>
                    <a:pt x="52832" y="903935"/>
                  </a:lnTo>
                  <a:lnTo>
                    <a:pt x="51333" y="906475"/>
                  </a:lnTo>
                  <a:lnTo>
                    <a:pt x="49644" y="907745"/>
                  </a:lnTo>
                  <a:lnTo>
                    <a:pt x="46812" y="911555"/>
                  </a:lnTo>
                  <a:lnTo>
                    <a:pt x="46888" y="910285"/>
                  </a:lnTo>
                  <a:lnTo>
                    <a:pt x="46964" y="909015"/>
                  </a:lnTo>
                  <a:lnTo>
                    <a:pt x="46012" y="910285"/>
                  </a:lnTo>
                  <a:lnTo>
                    <a:pt x="44716" y="912825"/>
                  </a:lnTo>
                  <a:lnTo>
                    <a:pt x="46304" y="911555"/>
                  </a:lnTo>
                  <a:lnTo>
                    <a:pt x="45440" y="912825"/>
                  </a:lnTo>
                  <a:lnTo>
                    <a:pt x="45466" y="915365"/>
                  </a:lnTo>
                  <a:lnTo>
                    <a:pt x="48133" y="912825"/>
                  </a:lnTo>
                  <a:lnTo>
                    <a:pt x="50850" y="911555"/>
                  </a:lnTo>
                  <a:lnTo>
                    <a:pt x="50927" y="912825"/>
                  </a:lnTo>
                  <a:lnTo>
                    <a:pt x="52755" y="911555"/>
                  </a:lnTo>
                  <a:lnTo>
                    <a:pt x="55016" y="909015"/>
                  </a:lnTo>
                  <a:lnTo>
                    <a:pt x="57124" y="909015"/>
                  </a:lnTo>
                  <a:lnTo>
                    <a:pt x="60693" y="906475"/>
                  </a:lnTo>
                  <a:lnTo>
                    <a:pt x="60553" y="905205"/>
                  </a:lnTo>
                  <a:lnTo>
                    <a:pt x="60883" y="907745"/>
                  </a:lnTo>
                  <a:lnTo>
                    <a:pt x="65811" y="905205"/>
                  </a:lnTo>
                  <a:lnTo>
                    <a:pt x="74168" y="902665"/>
                  </a:lnTo>
                  <a:lnTo>
                    <a:pt x="78168" y="901395"/>
                  </a:lnTo>
                  <a:lnTo>
                    <a:pt x="80632" y="901395"/>
                  </a:lnTo>
                  <a:lnTo>
                    <a:pt x="80479" y="901471"/>
                  </a:lnTo>
                  <a:lnTo>
                    <a:pt x="81165" y="901395"/>
                  </a:lnTo>
                  <a:lnTo>
                    <a:pt x="81737" y="901331"/>
                  </a:lnTo>
                  <a:lnTo>
                    <a:pt x="81572" y="901242"/>
                  </a:lnTo>
                  <a:lnTo>
                    <a:pt x="84315" y="900125"/>
                  </a:lnTo>
                  <a:lnTo>
                    <a:pt x="88099" y="898855"/>
                  </a:lnTo>
                  <a:lnTo>
                    <a:pt x="90982" y="897585"/>
                  </a:lnTo>
                  <a:lnTo>
                    <a:pt x="95148" y="897585"/>
                  </a:lnTo>
                  <a:lnTo>
                    <a:pt x="91859" y="893775"/>
                  </a:lnTo>
                  <a:lnTo>
                    <a:pt x="96989" y="892505"/>
                  </a:lnTo>
                  <a:lnTo>
                    <a:pt x="100088" y="893775"/>
                  </a:lnTo>
                  <a:lnTo>
                    <a:pt x="94907" y="895045"/>
                  </a:lnTo>
                  <a:lnTo>
                    <a:pt x="96672" y="895045"/>
                  </a:lnTo>
                  <a:lnTo>
                    <a:pt x="98793" y="898855"/>
                  </a:lnTo>
                  <a:lnTo>
                    <a:pt x="102082" y="892505"/>
                  </a:lnTo>
                  <a:lnTo>
                    <a:pt x="106083" y="893775"/>
                  </a:lnTo>
                  <a:lnTo>
                    <a:pt x="105410" y="895045"/>
                  </a:lnTo>
                  <a:lnTo>
                    <a:pt x="108305" y="895045"/>
                  </a:lnTo>
                  <a:lnTo>
                    <a:pt x="110693" y="891235"/>
                  </a:lnTo>
                  <a:lnTo>
                    <a:pt x="114503" y="890016"/>
                  </a:lnTo>
                  <a:lnTo>
                    <a:pt x="114655" y="890016"/>
                  </a:lnTo>
                  <a:lnTo>
                    <a:pt x="114909" y="891235"/>
                  </a:lnTo>
                  <a:lnTo>
                    <a:pt x="116827" y="887425"/>
                  </a:lnTo>
                  <a:lnTo>
                    <a:pt x="119227" y="886155"/>
                  </a:lnTo>
                  <a:lnTo>
                    <a:pt x="86868" y="886155"/>
                  </a:lnTo>
                  <a:lnTo>
                    <a:pt x="79730" y="886155"/>
                  </a:lnTo>
                  <a:lnTo>
                    <a:pt x="81635" y="887425"/>
                  </a:lnTo>
                  <a:lnTo>
                    <a:pt x="79679" y="887425"/>
                  </a:lnTo>
                  <a:lnTo>
                    <a:pt x="76466" y="888695"/>
                  </a:lnTo>
                  <a:lnTo>
                    <a:pt x="75679" y="890016"/>
                  </a:lnTo>
                  <a:lnTo>
                    <a:pt x="75044" y="890016"/>
                  </a:lnTo>
                  <a:lnTo>
                    <a:pt x="74739" y="891235"/>
                  </a:lnTo>
                  <a:lnTo>
                    <a:pt x="73266" y="890016"/>
                  </a:lnTo>
                  <a:lnTo>
                    <a:pt x="72072" y="892505"/>
                  </a:lnTo>
                  <a:lnTo>
                    <a:pt x="73190" y="890016"/>
                  </a:lnTo>
                  <a:lnTo>
                    <a:pt x="73406" y="889736"/>
                  </a:lnTo>
                  <a:lnTo>
                    <a:pt x="73723" y="889050"/>
                  </a:lnTo>
                  <a:lnTo>
                    <a:pt x="72872" y="890016"/>
                  </a:lnTo>
                  <a:lnTo>
                    <a:pt x="71424" y="891235"/>
                  </a:lnTo>
                  <a:lnTo>
                    <a:pt x="70827" y="891235"/>
                  </a:lnTo>
                  <a:lnTo>
                    <a:pt x="73037" y="888695"/>
                  </a:lnTo>
                  <a:lnTo>
                    <a:pt x="72656" y="888695"/>
                  </a:lnTo>
                  <a:lnTo>
                    <a:pt x="72136" y="889050"/>
                  </a:lnTo>
                  <a:lnTo>
                    <a:pt x="71348" y="889939"/>
                  </a:lnTo>
                  <a:lnTo>
                    <a:pt x="71488" y="889736"/>
                  </a:lnTo>
                  <a:lnTo>
                    <a:pt x="72123" y="889050"/>
                  </a:lnTo>
                  <a:lnTo>
                    <a:pt x="71145" y="889736"/>
                  </a:lnTo>
                  <a:lnTo>
                    <a:pt x="70650" y="888695"/>
                  </a:lnTo>
                  <a:lnTo>
                    <a:pt x="69761" y="888695"/>
                  </a:lnTo>
                  <a:lnTo>
                    <a:pt x="72859" y="887425"/>
                  </a:lnTo>
                  <a:lnTo>
                    <a:pt x="72466" y="887425"/>
                  </a:lnTo>
                  <a:lnTo>
                    <a:pt x="72199" y="886155"/>
                  </a:lnTo>
                  <a:lnTo>
                    <a:pt x="71932" y="886155"/>
                  </a:lnTo>
                  <a:lnTo>
                    <a:pt x="71805" y="884885"/>
                  </a:lnTo>
                  <a:lnTo>
                    <a:pt x="71970" y="884885"/>
                  </a:lnTo>
                  <a:lnTo>
                    <a:pt x="72898" y="879995"/>
                  </a:lnTo>
                  <a:lnTo>
                    <a:pt x="75603" y="881075"/>
                  </a:lnTo>
                  <a:lnTo>
                    <a:pt x="76746" y="874864"/>
                  </a:lnTo>
                  <a:lnTo>
                    <a:pt x="73075" y="879055"/>
                  </a:lnTo>
                  <a:lnTo>
                    <a:pt x="73177" y="878535"/>
                  </a:lnTo>
                  <a:lnTo>
                    <a:pt x="74142" y="875995"/>
                  </a:lnTo>
                  <a:lnTo>
                    <a:pt x="75171" y="872185"/>
                  </a:lnTo>
                  <a:lnTo>
                    <a:pt x="76911" y="872972"/>
                  </a:lnTo>
                  <a:lnTo>
                    <a:pt x="76758" y="872185"/>
                  </a:lnTo>
                  <a:lnTo>
                    <a:pt x="76009" y="868375"/>
                  </a:lnTo>
                  <a:lnTo>
                    <a:pt x="77647" y="865835"/>
                  </a:lnTo>
                  <a:lnTo>
                    <a:pt x="79286" y="863295"/>
                  </a:lnTo>
                  <a:lnTo>
                    <a:pt x="80352" y="860755"/>
                  </a:lnTo>
                  <a:lnTo>
                    <a:pt x="80289" y="862025"/>
                  </a:lnTo>
                  <a:lnTo>
                    <a:pt x="80162" y="864565"/>
                  </a:lnTo>
                  <a:lnTo>
                    <a:pt x="80441" y="864565"/>
                  </a:lnTo>
                  <a:lnTo>
                    <a:pt x="81280" y="860755"/>
                  </a:lnTo>
                  <a:lnTo>
                    <a:pt x="81838" y="858215"/>
                  </a:lnTo>
                  <a:lnTo>
                    <a:pt x="82804" y="856945"/>
                  </a:lnTo>
                  <a:lnTo>
                    <a:pt x="84747" y="854405"/>
                  </a:lnTo>
                  <a:lnTo>
                    <a:pt x="85725" y="853135"/>
                  </a:lnTo>
                  <a:lnTo>
                    <a:pt x="86461" y="846797"/>
                  </a:lnTo>
                  <a:lnTo>
                    <a:pt x="86715" y="846797"/>
                  </a:lnTo>
                  <a:lnTo>
                    <a:pt x="86715" y="847204"/>
                  </a:lnTo>
                  <a:lnTo>
                    <a:pt x="86652" y="847458"/>
                  </a:lnTo>
                  <a:lnTo>
                    <a:pt x="86563" y="848829"/>
                  </a:lnTo>
                  <a:lnTo>
                    <a:pt x="86715" y="848042"/>
                  </a:lnTo>
                  <a:lnTo>
                    <a:pt x="86728" y="847521"/>
                  </a:lnTo>
                  <a:lnTo>
                    <a:pt x="86753" y="848055"/>
                  </a:lnTo>
                  <a:lnTo>
                    <a:pt x="87109" y="846797"/>
                  </a:lnTo>
                  <a:lnTo>
                    <a:pt x="88099" y="845680"/>
                  </a:lnTo>
                  <a:lnTo>
                    <a:pt x="88404" y="845680"/>
                  </a:lnTo>
                  <a:lnTo>
                    <a:pt x="86868" y="844245"/>
                  </a:lnTo>
                  <a:lnTo>
                    <a:pt x="86766" y="845680"/>
                  </a:lnTo>
                  <a:lnTo>
                    <a:pt x="86448" y="845680"/>
                  </a:lnTo>
                  <a:lnTo>
                    <a:pt x="84137" y="846797"/>
                  </a:lnTo>
                  <a:lnTo>
                    <a:pt x="84213" y="845680"/>
                  </a:lnTo>
                  <a:lnTo>
                    <a:pt x="84315" y="844245"/>
                  </a:lnTo>
                  <a:lnTo>
                    <a:pt x="84404" y="842975"/>
                  </a:lnTo>
                  <a:lnTo>
                    <a:pt x="84493" y="841705"/>
                  </a:lnTo>
                  <a:lnTo>
                    <a:pt x="84582" y="840435"/>
                  </a:lnTo>
                  <a:lnTo>
                    <a:pt x="83654" y="839165"/>
                  </a:lnTo>
                  <a:lnTo>
                    <a:pt x="86664" y="842975"/>
                  </a:lnTo>
                  <a:lnTo>
                    <a:pt x="86766" y="839165"/>
                  </a:lnTo>
                  <a:lnTo>
                    <a:pt x="86880" y="834085"/>
                  </a:lnTo>
                  <a:lnTo>
                    <a:pt x="90449" y="839165"/>
                  </a:lnTo>
                  <a:lnTo>
                    <a:pt x="90487" y="837895"/>
                  </a:lnTo>
                  <a:lnTo>
                    <a:pt x="90233" y="836625"/>
                  </a:lnTo>
                  <a:lnTo>
                    <a:pt x="89281" y="836625"/>
                  </a:lnTo>
                  <a:lnTo>
                    <a:pt x="89992" y="835355"/>
                  </a:lnTo>
                  <a:lnTo>
                    <a:pt x="90639" y="835355"/>
                  </a:lnTo>
                  <a:lnTo>
                    <a:pt x="91198" y="837895"/>
                  </a:lnTo>
                  <a:lnTo>
                    <a:pt x="91592" y="835736"/>
                  </a:lnTo>
                  <a:lnTo>
                    <a:pt x="91655" y="835355"/>
                  </a:lnTo>
                  <a:lnTo>
                    <a:pt x="92113" y="832815"/>
                  </a:lnTo>
                  <a:lnTo>
                    <a:pt x="90131" y="834085"/>
                  </a:lnTo>
                  <a:lnTo>
                    <a:pt x="91643" y="830275"/>
                  </a:lnTo>
                  <a:lnTo>
                    <a:pt x="92278" y="830275"/>
                  </a:lnTo>
                  <a:lnTo>
                    <a:pt x="92227" y="831545"/>
                  </a:lnTo>
                  <a:lnTo>
                    <a:pt x="92824" y="831545"/>
                  </a:lnTo>
                  <a:lnTo>
                    <a:pt x="92494" y="830275"/>
                  </a:lnTo>
                  <a:lnTo>
                    <a:pt x="91909" y="828065"/>
                  </a:lnTo>
                  <a:lnTo>
                    <a:pt x="91846" y="827811"/>
                  </a:lnTo>
                  <a:lnTo>
                    <a:pt x="92430" y="826465"/>
                  </a:lnTo>
                  <a:lnTo>
                    <a:pt x="93624" y="823925"/>
                  </a:lnTo>
                  <a:lnTo>
                    <a:pt x="93941" y="825246"/>
                  </a:lnTo>
                  <a:lnTo>
                    <a:pt x="94576" y="823925"/>
                  </a:lnTo>
                  <a:lnTo>
                    <a:pt x="94805" y="823620"/>
                  </a:lnTo>
                  <a:lnTo>
                    <a:pt x="96139" y="820115"/>
                  </a:lnTo>
                  <a:lnTo>
                    <a:pt x="94932" y="816305"/>
                  </a:lnTo>
                  <a:lnTo>
                    <a:pt x="94526" y="815035"/>
                  </a:lnTo>
                  <a:lnTo>
                    <a:pt x="95415" y="813765"/>
                  </a:lnTo>
                  <a:lnTo>
                    <a:pt x="98094" y="809955"/>
                  </a:lnTo>
                  <a:lnTo>
                    <a:pt x="100177" y="812495"/>
                  </a:lnTo>
                  <a:lnTo>
                    <a:pt x="100088" y="811225"/>
                  </a:lnTo>
                  <a:lnTo>
                    <a:pt x="99987" y="809955"/>
                  </a:lnTo>
                  <a:lnTo>
                    <a:pt x="99898" y="808685"/>
                  </a:lnTo>
                  <a:lnTo>
                    <a:pt x="99809" y="807415"/>
                  </a:lnTo>
                  <a:lnTo>
                    <a:pt x="102336" y="808685"/>
                  </a:lnTo>
                  <a:lnTo>
                    <a:pt x="102514" y="807415"/>
                  </a:lnTo>
                  <a:lnTo>
                    <a:pt x="102704" y="806145"/>
                  </a:lnTo>
                  <a:lnTo>
                    <a:pt x="102882" y="804875"/>
                  </a:lnTo>
                  <a:lnTo>
                    <a:pt x="101206" y="806145"/>
                  </a:lnTo>
                  <a:lnTo>
                    <a:pt x="102362" y="803605"/>
                  </a:lnTo>
                  <a:lnTo>
                    <a:pt x="101587" y="799795"/>
                  </a:lnTo>
                  <a:lnTo>
                    <a:pt x="103327" y="798525"/>
                  </a:lnTo>
                  <a:lnTo>
                    <a:pt x="103416" y="799795"/>
                  </a:lnTo>
                  <a:lnTo>
                    <a:pt x="103492" y="801065"/>
                  </a:lnTo>
                  <a:lnTo>
                    <a:pt x="104470" y="797267"/>
                  </a:lnTo>
                  <a:lnTo>
                    <a:pt x="105117" y="794715"/>
                  </a:lnTo>
                  <a:lnTo>
                    <a:pt x="103149" y="797115"/>
                  </a:lnTo>
                  <a:lnTo>
                    <a:pt x="103022" y="797267"/>
                  </a:lnTo>
                  <a:lnTo>
                    <a:pt x="102908" y="794715"/>
                  </a:lnTo>
                  <a:lnTo>
                    <a:pt x="100342" y="796861"/>
                  </a:lnTo>
                  <a:lnTo>
                    <a:pt x="100050" y="797052"/>
                  </a:lnTo>
                  <a:lnTo>
                    <a:pt x="100088" y="796861"/>
                  </a:lnTo>
                  <a:lnTo>
                    <a:pt x="102006" y="793445"/>
                  </a:lnTo>
                  <a:lnTo>
                    <a:pt x="101955" y="794715"/>
                  </a:lnTo>
                  <a:lnTo>
                    <a:pt x="102349" y="793445"/>
                  </a:lnTo>
                  <a:lnTo>
                    <a:pt x="103149" y="790905"/>
                  </a:lnTo>
                  <a:lnTo>
                    <a:pt x="105016" y="789724"/>
                  </a:lnTo>
                  <a:lnTo>
                    <a:pt x="105156" y="789724"/>
                  </a:lnTo>
                  <a:lnTo>
                    <a:pt x="104686" y="785825"/>
                  </a:lnTo>
                  <a:lnTo>
                    <a:pt x="106095" y="784555"/>
                  </a:lnTo>
                  <a:lnTo>
                    <a:pt x="107086" y="784555"/>
                  </a:lnTo>
                  <a:lnTo>
                    <a:pt x="108597" y="785825"/>
                  </a:lnTo>
                  <a:lnTo>
                    <a:pt x="109245" y="785825"/>
                  </a:lnTo>
                  <a:lnTo>
                    <a:pt x="108508" y="784555"/>
                  </a:lnTo>
                  <a:lnTo>
                    <a:pt x="107772" y="783285"/>
                  </a:lnTo>
                  <a:lnTo>
                    <a:pt x="111290" y="779475"/>
                  </a:lnTo>
                  <a:lnTo>
                    <a:pt x="109994" y="777214"/>
                  </a:lnTo>
                  <a:lnTo>
                    <a:pt x="109893" y="777049"/>
                  </a:lnTo>
                  <a:lnTo>
                    <a:pt x="110210" y="777049"/>
                  </a:lnTo>
                  <a:lnTo>
                    <a:pt x="111353" y="778205"/>
                  </a:lnTo>
                  <a:lnTo>
                    <a:pt x="111683" y="778205"/>
                  </a:lnTo>
                  <a:lnTo>
                    <a:pt x="111226" y="777214"/>
                  </a:lnTo>
                  <a:lnTo>
                    <a:pt x="111150" y="777049"/>
                  </a:lnTo>
                  <a:lnTo>
                    <a:pt x="110515" y="775665"/>
                  </a:lnTo>
                  <a:lnTo>
                    <a:pt x="112788" y="775665"/>
                  </a:lnTo>
                  <a:lnTo>
                    <a:pt x="114630" y="771855"/>
                  </a:lnTo>
                  <a:lnTo>
                    <a:pt x="112737" y="773201"/>
                  </a:lnTo>
                  <a:lnTo>
                    <a:pt x="113360" y="771855"/>
                  </a:lnTo>
                  <a:lnTo>
                    <a:pt x="115176" y="768045"/>
                  </a:lnTo>
                  <a:lnTo>
                    <a:pt x="115163" y="762965"/>
                  </a:lnTo>
                  <a:lnTo>
                    <a:pt x="115874" y="761885"/>
                  </a:lnTo>
                  <a:lnTo>
                    <a:pt x="117665" y="759155"/>
                  </a:lnTo>
                  <a:lnTo>
                    <a:pt x="120586" y="759155"/>
                  </a:lnTo>
                  <a:lnTo>
                    <a:pt x="121386" y="756615"/>
                  </a:lnTo>
                  <a:lnTo>
                    <a:pt x="121412" y="755345"/>
                  </a:lnTo>
                  <a:lnTo>
                    <a:pt x="121539" y="749668"/>
                  </a:lnTo>
                  <a:lnTo>
                    <a:pt x="121551" y="748995"/>
                  </a:lnTo>
                  <a:lnTo>
                    <a:pt x="123698" y="745286"/>
                  </a:lnTo>
                  <a:lnTo>
                    <a:pt x="123875" y="745286"/>
                  </a:lnTo>
                  <a:lnTo>
                    <a:pt x="120675" y="742645"/>
                  </a:lnTo>
                  <a:lnTo>
                    <a:pt x="127215" y="741375"/>
                  </a:lnTo>
                  <a:lnTo>
                    <a:pt x="126758" y="737565"/>
                  </a:lnTo>
                  <a:lnTo>
                    <a:pt x="128104" y="738670"/>
                  </a:lnTo>
                  <a:lnTo>
                    <a:pt x="128727" y="737565"/>
                  </a:lnTo>
                  <a:lnTo>
                    <a:pt x="130175" y="735025"/>
                  </a:lnTo>
                  <a:lnTo>
                    <a:pt x="130238" y="733907"/>
                  </a:lnTo>
                  <a:lnTo>
                    <a:pt x="130327" y="732485"/>
                  </a:lnTo>
                  <a:lnTo>
                    <a:pt x="130403" y="731215"/>
                  </a:lnTo>
                  <a:lnTo>
                    <a:pt x="130479" y="729945"/>
                  </a:lnTo>
                  <a:lnTo>
                    <a:pt x="131851" y="723595"/>
                  </a:lnTo>
                  <a:lnTo>
                    <a:pt x="132422" y="724865"/>
                  </a:lnTo>
                  <a:lnTo>
                    <a:pt x="133299" y="723595"/>
                  </a:lnTo>
                  <a:lnTo>
                    <a:pt x="134162" y="722325"/>
                  </a:lnTo>
                  <a:lnTo>
                    <a:pt x="135394" y="718515"/>
                  </a:lnTo>
                  <a:lnTo>
                    <a:pt x="136105" y="717245"/>
                  </a:lnTo>
                  <a:lnTo>
                    <a:pt x="136817" y="715975"/>
                  </a:lnTo>
                  <a:lnTo>
                    <a:pt x="136245" y="714705"/>
                  </a:lnTo>
                  <a:lnTo>
                    <a:pt x="136982" y="713435"/>
                  </a:lnTo>
                  <a:lnTo>
                    <a:pt x="135343" y="714705"/>
                  </a:lnTo>
                  <a:lnTo>
                    <a:pt x="139433" y="709625"/>
                  </a:lnTo>
                  <a:lnTo>
                    <a:pt x="139738" y="708355"/>
                  </a:lnTo>
                  <a:lnTo>
                    <a:pt x="140970" y="703275"/>
                  </a:lnTo>
                  <a:lnTo>
                    <a:pt x="141236" y="702005"/>
                  </a:lnTo>
                  <a:close/>
                </a:path>
                <a:path w="756284" h="996950">
                  <a:moveTo>
                    <a:pt x="148996" y="683882"/>
                  </a:moveTo>
                  <a:lnTo>
                    <a:pt x="148869" y="683856"/>
                  </a:lnTo>
                  <a:lnTo>
                    <a:pt x="148628" y="683983"/>
                  </a:lnTo>
                  <a:lnTo>
                    <a:pt x="148348" y="684161"/>
                  </a:lnTo>
                  <a:lnTo>
                    <a:pt x="148539" y="684161"/>
                  </a:lnTo>
                  <a:lnTo>
                    <a:pt x="148755" y="684098"/>
                  </a:lnTo>
                  <a:lnTo>
                    <a:pt x="148996" y="683882"/>
                  </a:lnTo>
                  <a:close/>
                </a:path>
                <a:path w="756284" h="996950">
                  <a:moveTo>
                    <a:pt x="151688" y="652856"/>
                  </a:moveTo>
                  <a:lnTo>
                    <a:pt x="150114" y="654748"/>
                  </a:lnTo>
                  <a:lnTo>
                    <a:pt x="149771" y="654481"/>
                  </a:lnTo>
                  <a:lnTo>
                    <a:pt x="149860" y="656094"/>
                  </a:lnTo>
                  <a:lnTo>
                    <a:pt x="149885" y="656501"/>
                  </a:lnTo>
                  <a:lnTo>
                    <a:pt x="151142" y="655142"/>
                  </a:lnTo>
                  <a:lnTo>
                    <a:pt x="151688" y="652856"/>
                  </a:lnTo>
                  <a:close/>
                </a:path>
                <a:path w="756284" h="996950">
                  <a:moveTo>
                    <a:pt x="157568" y="638403"/>
                  </a:moveTo>
                  <a:lnTo>
                    <a:pt x="153454" y="642620"/>
                  </a:lnTo>
                  <a:lnTo>
                    <a:pt x="157137" y="639826"/>
                  </a:lnTo>
                  <a:lnTo>
                    <a:pt x="157568" y="638403"/>
                  </a:lnTo>
                  <a:close/>
                </a:path>
                <a:path w="756284" h="996950">
                  <a:moveTo>
                    <a:pt x="158584" y="644855"/>
                  </a:moveTo>
                  <a:lnTo>
                    <a:pt x="157683" y="647903"/>
                  </a:lnTo>
                  <a:lnTo>
                    <a:pt x="156362" y="647395"/>
                  </a:lnTo>
                  <a:lnTo>
                    <a:pt x="157467" y="648665"/>
                  </a:lnTo>
                  <a:lnTo>
                    <a:pt x="157607" y="648182"/>
                  </a:lnTo>
                  <a:lnTo>
                    <a:pt x="157683" y="647941"/>
                  </a:lnTo>
                  <a:lnTo>
                    <a:pt x="157810" y="647941"/>
                  </a:lnTo>
                  <a:lnTo>
                    <a:pt x="158457" y="648182"/>
                  </a:lnTo>
                  <a:lnTo>
                    <a:pt x="158534" y="646125"/>
                  </a:lnTo>
                  <a:lnTo>
                    <a:pt x="158584" y="644855"/>
                  </a:lnTo>
                  <a:close/>
                </a:path>
                <a:path w="756284" h="996950">
                  <a:moveTo>
                    <a:pt x="159181" y="639521"/>
                  </a:moveTo>
                  <a:lnTo>
                    <a:pt x="158838" y="639521"/>
                  </a:lnTo>
                  <a:lnTo>
                    <a:pt x="157391" y="642620"/>
                  </a:lnTo>
                  <a:lnTo>
                    <a:pt x="159181" y="639521"/>
                  </a:lnTo>
                  <a:close/>
                </a:path>
                <a:path w="756284" h="996950">
                  <a:moveTo>
                    <a:pt x="159550" y="637997"/>
                  </a:moveTo>
                  <a:lnTo>
                    <a:pt x="157137" y="639826"/>
                  </a:lnTo>
                  <a:lnTo>
                    <a:pt x="156997" y="640295"/>
                  </a:lnTo>
                  <a:lnTo>
                    <a:pt x="158838" y="639521"/>
                  </a:lnTo>
                  <a:lnTo>
                    <a:pt x="159550" y="637997"/>
                  </a:lnTo>
                  <a:close/>
                </a:path>
                <a:path w="756284" h="996950">
                  <a:moveTo>
                    <a:pt x="163017" y="194310"/>
                  </a:moveTo>
                  <a:lnTo>
                    <a:pt x="162293" y="194310"/>
                  </a:lnTo>
                  <a:lnTo>
                    <a:pt x="161480" y="195580"/>
                  </a:lnTo>
                  <a:lnTo>
                    <a:pt x="163017" y="194310"/>
                  </a:lnTo>
                  <a:close/>
                </a:path>
                <a:path w="756284" h="996950">
                  <a:moveTo>
                    <a:pt x="163322" y="194056"/>
                  </a:moveTo>
                  <a:lnTo>
                    <a:pt x="163017" y="194310"/>
                  </a:lnTo>
                  <a:lnTo>
                    <a:pt x="163182" y="194310"/>
                  </a:lnTo>
                  <a:lnTo>
                    <a:pt x="163322" y="194056"/>
                  </a:lnTo>
                  <a:close/>
                </a:path>
                <a:path w="756284" h="996950">
                  <a:moveTo>
                    <a:pt x="165354" y="647941"/>
                  </a:moveTo>
                  <a:lnTo>
                    <a:pt x="164757" y="647395"/>
                  </a:lnTo>
                  <a:lnTo>
                    <a:pt x="164642" y="648665"/>
                  </a:lnTo>
                  <a:lnTo>
                    <a:pt x="164820" y="648665"/>
                  </a:lnTo>
                  <a:lnTo>
                    <a:pt x="165354" y="647941"/>
                  </a:lnTo>
                  <a:close/>
                </a:path>
                <a:path w="756284" h="996950">
                  <a:moveTo>
                    <a:pt x="166662" y="646125"/>
                  </a:moveTo>
                  <a:lnTo>
                    <a:pt x="165354" y="647941"/>
                  </a:lnTo>
                  <a:lnTo>
                    <a:pt x="166154" y="648665"/>
                  </a:lnTo>
                  <a:lnTo>
                    <a:pt x="166662" y="646125"/>
                  </a:lnTo>
                  <a:close/>
                </a:path>
                <a:path w="756284" h="996950">
                  <a:moveTo>
                    <a:pt x="171132" y="576148"/>
                  </a:moveTo>
                  <a:lnTo>
                    <a:pt x="170675" y="575348"/>
                  </a:lnTo>
                  <a:lnTo>
                    <a:pt x="169760" y="574040"/>
                  </a:lnTo>
                  <a:lnTo>
                    <a:pt x="169189" y="574040"/>
                  </a:lnTo>
                  <a:lnTo>
                    <a:pt x="171132" y="576148"/>
                  </a:lnTo>
                  <a:close/>
                </a:path>
                <a:path w="756284" h="996950">
                  <a:moveTo>
                    <a:pt x="171577" y="574040"/>
                  </a:moveTo>
                  <a:lnTo>
                    <a:pt x="167995" y="571500"/>
                  </a:lnTo>
                  <a:lnTo>
                    <a:pt x="169760" y="574040"/>
                  </a:lnTo>
                  <a:lnTo>
                    <a:pt x="171577" y="574040"/>
                  </a:lnTo>
                  <a:close/>
                </a:path>
                <a:path w="756284" h="996950">
                  <a:moveTo>
                    <a:pt x="172339" y="570966"/>
                  </a:moveTo>
                  <a:lnTo>
                    <a:pt x="171183" y="569836"/>
                  </a:lnTo>
                  <a:lnTo>
                    <a:pt x="169786" y="568401"/>
                  </a:lnTo>
                  <a:lnTo>
                    <a:pt x="168643" y="568058"/>
                  </a:lnTo>
                  <a:lnTo>
                    <a:pt x="172339" y="570966"/>
                  </a:lnTo>
                  <a:close/>
                </a:path>
                <a:path w="756284" h="996950">
                  <a:moveTo>
                    <a:pt x="173672" y="618185"/>
                  </a:moveTo>
                  <a:lnTo>
                    <a:pt x="173126" y="618185"/>
                  </a:lnTo>
                  <a:lnTo>
                    <a:pt x="170459" y="618185"/>
                  </a:lnTo>
                  <a:lnTo>
                    <a:pt x="168452" y="618185"/>
                  </a:lnTo>
                  <a:lnTo>
                    <a:pt x="170840" y="619455"/>
                  </a:lnTo>
                  <a:lnTo>
                    <a:pt x="168567" y="620725"/>
                  </a:lnTo>
                  <a:lnTo>
                    <a:pt x="168135" y="620725"/>
                  </a:lnTo>
                  <a:lnTo>
                    <a:pt x="168033" y="623265"/>
                  </a:lnTo>
                  <a:lnTo>
                    <a:pt x="167652" y="621995"/>
                  </a:lnTo>
                  <a:lnTo>
                    <a:pt x="165874" y="621995"/>
                  </a:lnTo>
                  <a:lnTo>
                    <a:pt x="163766" y="624535"/>
                  </a:lnTo>
                  <a:lnTo>
                    <a:pt x="166344" y="628345"/>
                  </a:lnTo>
                  <a:lnTo>
                    <a:pt x="163703" y="629615"/>
                  </a:lnTo>
                  <a:lnTo>
                    <a:pt x="163677" y="628345"/>
                  </a:lnTo>
                  <a:lnTo>
                    <a:pt x="162331" y="634695"/>
                  </a:lnTo>
                  <a:lnTo>
                    <a:pt x="165417" y="629615"/>
                  </a:lnTo>
                  <a:lnTo>
                    <a:pt x="166052" y="634695"/>
                  </a:lnTo>
                  <a:lnTo>
                    <a:pt x="161975" y="635571"/>
                  </a:lnTo>
                  <a:lnTo>
                    <a:pt x="161975" y="639775"/>
                  </a:lnTo>
                  <a:lnTo>
                    <a:pt x="160718" y="640880"/>
                  </a:lnTo>
                  <a:lnTo>
                    <a:pt x="161213" y="638505"/>
                  </a:lnTo>
                  <a:lnTo>
                    <a:pt x="161975" y="639775"/>
                  </a:lnTo>
                  <a:lnTo>
                    <a:pt x="161975" y="635571"/>
                  </a:lnTo>
                  <a:lnTo>
                    <a:pt x="160070" y="635965"/>
                  </a:lnTo>
                  <a:lnTo>
                    <a:pt x="161823" y="637235"/>
                  </a:lnTo>
                  <a:lnTo>
                    <a:pt x="160909" y="638505"/>
                  </a:lnTo>
                  <a:lnTo>
                    <a:pt x="160210" y="638505"/>
                  </a:lnTo>
                  <a:lnTo>
                    <a:pt x="160667" y="640930"/>
                  </a:lnTo>
                  <a:lnTo>
                    <a:pt x="159080" y="642315"/>
                  </a:lnTo>
                  <a:lnTo>
                    <a:pt x="159626" y="647395"/>
                  </a:lnTo>
                  <a:lnTo>
                    <a:pt x="159677" y="647941"/>
                  </a:lnTo>
                  <a:lnTo>
                    <a:pt x="159753" y="648665"/>
                  </a:lnTo>
                  <a:lnTo>
                    <a:pt x="158457" y="648182"/>
                  </a:lnTo>
                  <a:lnTo>
                    <a:pt x="158432" y="648665"/>
                  </a:lnTo>
                  <a:lnTo>
                    <a:pt x="157467" y="648665"/>
                  </a:lnTo>
                  <a:lnTo>
                    <a:pt x="154724" y="648665"/>
                  </a:lnTo>
                  <a:lnTo>
                    <a:pt x="157645" y="652475"/>
                  </a:lnTo>
                  <a:lnTo>
                    <a:pt x="155079" y="653745"/>
                  </a:lnTo>
                  <a:lnTo>
                    <a:pt x="153657" y="652475"/>
                  </a:lnTo>
                  <a:lnTo>
                    <a:pt x="155536" y="651205"/>
                  </a:lnTo>
                  <a:lnTo>
                    <a:pt x="152971" y="652475"/>
                  </a:lnTo>
                  <a:lnTo>
                    <a:pt x="154127" y="653745"/>
                  </a:lnTo>
                  <a:lnTo>
                    <a:pt x="155244" y="655040"/>
                  </a:lnTo>
                  <a:lnTo>
                    <a:pt x="150342" y="657555"/>
                  </a:lnTo>
                  <a:lnTo>
                    <a:pt x="150088" y="659714"/>
                  </a:lnTo>
                  <a:lnTo>
                    <a:pt x="149987" y="659472"/>
                  </a:lnTo>
                  <a:lnTo>
                    <a:pt x="150050" y="658926"/>
                  </a:lnTo>
                  <a:lnTo>
                    <a:pt x="149720" y="658761"/>
                  </a:lnTo>
                  <a:lnTo>
                    <a:pt x="149275" y="658685"/>
                  </a:lnTo>
                  <a:lnTo>
                    <a:pt x="148666" y="658660"/>
                  </a:lnTo>
                  <a:lnTo>
                    <a:pt x="148348" y="659206"/>
                  </a:lnTo>
                  <a:lnTo>
                    <a:pt x="150075" y="660133"/>
                  </a:lnTo>
                  <a:lnTo>
                    <a:pt x="150787" y="660666"/>
                  </a:lnTo>
                  <a:lnTo>
                    <a:pt x="150215" y="660095"/>
                  </a:lnTo>
                  <a:lnTo>
                    <a:pt x="152349" y="660095"/>
                  </a:lnTo>
                  <a:lnTo>
                    <a:pt x="149174" y="665175"/>
                  </a:lnTo>
                  <a:lnTo>
                    <a:pt x="148501" y="668985"/>
                  </a:lnTo>
                  <a:lnTo>
                    <a:pt x="147802" y="667715"/>
                  </a:lnTo>
                  <a:lnTo>
                    <a:pt x="144526" y="674065"/>
                  </a:lnTo>
                  <a:lnTo>
                    <a:pt x="142328" y="677875"/>
                  </a:lnTo>
                  <a:lnTo>
                    <a:pt x="141973" y="677875"/>
                  </a:lnTo>
                  <a:lnTo>
                    <a:pt x="144094" y="679145"/>
                  </a:lnTo>
                  <a:lnTo>
                    <a:pt x="142252" y="681685"/>
                  </a:lnTo>
                  <a:lnTo>
                    <a:pt x="141744" y="685495"/>
                  </a:lnTo>
                  <a:lnTo>
                    <a:pt x="140360" y="684225"/>
                  </a:lnTo>
                  <a:lnTo>
                    <a:pt x="139992" y="682955"/>
                  </a:lnTo>
                  <a:lnTo>
                    <a:pt x="139903" y="681685"/>
                  </a:lnTo>
                  <a:lnTo>
                    <a:pt x="138976" y="684225"/>
                  </a:lnTo>
                  <a:lnTo>
                    <a:pt x="139611" y="685495"/>
                  </a:lnTo>
                  <a:lnTo>
                    <a:pt x="139268" y="688035"/>
                  </a:lnTo>
                  <a:lnTo>
                    <a:pt x="137731" y="686765"/>
                  </a:lnTo>
                  <a:lnTo>
                    <a:pt x="136575" y="689305"/>
                  </a:lnTo>
                  <a:lnTo>
                    <a:pt x="137287" y="693115"/>
                  </a:lnTo>
                  <a:lnTo>
                    <a:pt x="134493" y="696925"/>
                  </a:lnTo>
                  <a:lnTo>
                    <a:pt x="136029" y="698195"/>
                  </a:lnTo>
                  <a:lnTo>
                    <a:pt x="140360" y="695655"/>
                  </a:lnTo>
                  <a:lnTo>
                    <a:pt x="139903" y="699465"/>
                  </a:lnTo>
                  <a:lnTo>
                    <a:pt x="139852" y="699973"/>
                  </a:lnTo>
                  <a:lnTo>
                    <a:pt x="139750" y="700735"/>
                  </a:lnTo>
                  <a:lnTo>
                    <a:pt x="141490" y="700735"/>
                  </a:lnTo>
                  <a:lnTo>
                    <a:pt x="142278" y="696925"/>
                  </a:lnTo>
                  <a:lnTo>
                    <a:pt x="143421" y="695655"/>
                  </a:lnTo>
                  <a:lnTo>
                    <a:pt x="145440" y="693407"/>
                  </a:lnTo>
                  <a:lnTo>
                    <a:pt x="145656" y="694385"/>
                  </a:lnTo>
                  <a:lnTo>
                    <a:pt x="145935" y="694385"/>
                  </a:lnTo>
                  <a:lnTo>
                    <a:pt x="146177" y="693407"/>
                  </a:lnTo>
                  <a:lnTo>
                    <a:pt x="146253" y="693115"/>
                  </a:lnTo>
                  <a:lnTo>
                    <a:pt x="147205" y="689305"/>
                  </a:lnTo>
                  <a:lnTo>
                    <a:pt x="147523" y="688035"/>
                  </a:lnTo>
                  <a:lnTo>
                    <a:pt x="146316" y="688035"/>
                  </a:lnTo>
                  <a:lnTo>
                    <a:pt x="144640" y="689305"/>
                  </a:lnTo>
                  <a:lnTo>
                    <a:pt x="144068" y="688035"/>
                  </a:lnTo>
                  <a:lnTo>
                    <a:pt x="144056" y="686765"/>
                  </a:lnTo>
                  <a:lnTo>
                    <a:pt x="144360" y="685495"/>
                  </a:lnTo>
                  <a:lnTo>
                    <a:pt x="144653" y="684225"/>
                  </a:lnTo>
                  <a:lnTo>
                    <a:pt x="144564" y="688035"/>
                  </a:lnTo>
                  <a:lnTo>
                    <a:pt x="147053" y="685495"/>
                  </a:lnTo>
                  <a:lnTo>
                    <a:pt x="148348" y="684225"/>
                  </a:lnTo>
                  <a:lnTo>
                    <a:pt x="146977" y="684225"/>
                  </a:lnTo>
                  <a:lnTo>
                    <a:pt x="148920" y="682955"/>
                  </a:lnTo>
                  <a:lnTo>
                    <a:pt x="150876" y="681685"/>
                  </a:lnTo>
                  <a:lnTo>
                    <a:pt x="144183" y="682955"/>
                  </a:lnTo>
                  <a:lnTo>
                    <a:pt x="147688" y="679145"/>
                  </a:lnTo>
                  <a:lnTo>
                    <a:pt x="148374" y="679145"/>
                  </a:lnTo>
                  <a:lnTo>
                    <a:pt x="148615" y="677875"/>
                  </a:lnTo>
                  <a:lnTo>
                    <a:pt x="148170" y="675335"/>
                  </a:lnTo>
                  <a:lnTo>
                    <a:pt x="149085" y="674065"/>
                  </a:lnTo>
                  <a:lnTo>
                    <a:pt x="151091" y="674065"/>
                  </a:lnTo>
                  <a:lnTo>
                    <a:pt x="149199" y="676605"/>
                  </a:lnTo>
                  <a:lnTo>
                    <a:pt x="150571" y="676605"/>
                  </a:lnTo>
                  <a:lnTo>
                    <a:pt x="151358" y="674331"/>
                  </a:lnTo>
                  <a:lnTo>
                    <a:pt x="151447" y="674065"/>
                  </a:lnTo>
                  <a:lnTo>
                    <a:pt x="149237" y="670255"/>
                  </a:lnTo>
                  <a:lnTo>
                    <a:pt x="151612" y="669086"/>
                  </a:lnTo>
                  <a:lnTo>
                    <a:pt x="151828" y="669086"/>
                  </a:lnTo>
                  <a:lnTo>
                    <a:pt x="151892" y="670255"/>
                  </a:lnTo>
                  <a:lnTo>
                    <a:pt x="151307" y="671525"/>
                  </a:lnTo>
                  <a:lnTo>
                    <a:pt x="151371" y="672795"/>
                  </a:lnTo>
                  <a:lnTo>
                    <a:pt x="154343" y="671525"/>
                  </a:lnTo>
                  <a:lnTo>
                    <a:pt x="153949" y="671525"/>
                  </a:lnTo>
                  <a:lnTo>
                    <a:pt x="154876" y="669239"/>
                  </a:lnTo>
                  <a:lnTo>
                    <a:pt x="154927" y="669086"/>
                  </a:lnTo>
                  <a:lnTo>
                    <a:pt x="154851" y="670255"/>
                  </a:lnTo>
                  <a:lnTo>
                    <a:pt x="157416" y="666445"/>
                  </a:lnTo>
                  <a:lnTo>
                    <a:pt x="156451" y="666445"/>
                  </a:lnTo>
                  <a:lnTo>
                    <a:pt x="153174" y="661365"/>
                  </a:lnTo>
                  <a:lnTo>
                    <a:pt x="158102" y="660095"/>
                  </a:lnTo>
                  <a:lnTo>
                    <a:pt x="157899" y="659714"/>
                  </a:lnTo>
                  <a:lnTo>
                    <a:pt x="156794" y="655040"/>
                  </a:lnTo>
                  <a:lnTo>
                    <a:pt x="158000" y="659714"/>
                  </a:lnTo>
                  <a:lnTo>
                    <a:pt x="158089" y="657555"/>
                  </a:lnTo>
                  <a:lnTo>
                    <a:pt x="158140" y="656285"/>
                  </a:lnTo>
                  <a:lnTo>
                    <a:pt x="159981" y="657555"/>
                  </a:lnTo>
                  <a:lnTo>
                    <a:pt x="160312" y="657110"/>
                  </a:lnTo>
                  <a:lnTo>
                    <a:pt x="160655" y="657364"/>
                  </a:lnTo>
                  <a:lnTo>
                    <a:pt x="160401" y="657072"/>
                  </a:lnTo>
                  <a:lnTo>
                    <a:pt x="160934" y="656285"/>
                  </a:lnTo>
                  <a:lnTo>
                    <a:pt x="162153" y="655040"/>
                  </a:lnTo>
                  <a:lnTo>
                    <a:pt x="161747" y="653745"/>
                  </a:lnTo>
                  <a:lnTo>
                    <a:pt x="165074" y="653745"/>
                  </a:lnTo>
                  <a:lnTo>
                    <a:pt x="163855" y="649935"/>
                  </a:lnTo>
                  <a:lnTo>
                    <a:pt x="164541" y="649935"/>
                  </a:lnTo>
                  <a:lnTo>
                    <a:pt x="164642" y="648665"/>
                  </a:lnTo>
                  <a:lnTo>
                    <a:pt x="164122" y="648665"/>
                  </a:lnTo>
                  <a:lnTo>
                    <a:pt x="163512" y="643585"/>
                  </a:lnTo>
                  <a:lnTo>
                    <a:pt x="170370" y="639775"/>
                  </a:lnTo>
                  <a:lnTo>
                    <a:pt x="169646" y="633425"/>
                  </a:lnTo>
                  <a:lnTo>
                    <a:pt x="170357" y="628345"/>
                  </a:lnTo>
                  <a:lnTo>
                    <a:pt x="168592" y="627075"/>
                  </a:lnTo>
                  <a:lnTo>
                    <a:pt x="169138" y="623265"/>
                  </a:lnTo>
                  <a:lnTo>
                    <a:pt x="169316" y="621995"/>
                  </a:lnTo>
                  <a:lnTo>
                    <a:pt x="170916" y="620725"/>
                  </a:lnTo>
                  <a:lnTo>
                    <a:pt x="171018" y="621995"/>
                  </a:lnTo>
                  <a:lnTo>
                    <a:pt x="171107" y="623265"/>
                  </a:lnTo>
                  <a:lnTo>
                    <a:pt x="173012" y="621995"/>
                  </a:lnTo>
                  <a:lnTo>
                    <a:pt x="173570" y="619455"/>
                  </a:lnTo>
                  <a:lnTo>
                    <a:pt x="173672" y="618185"/>
                  </a:lnTo>
                  <a:close/>
                </a:path>
                <a:path w="756284" h="996950">
                  <a:moveTo>
                    <a:pt x="174078" y="572363"/>
                  </a:moveTo>
                  <a:lnTo>
                    <a:pt x="172339" y="570966"/>
                  </a:lnTo>
                  <a:lnTo>
                    <a:pt x="173050" y="571665"/>
                  </a:lnTo>
                  <a:lnTo>
                    <a:pt x="173710" y="572300"/>
                  </a:lnTo>
                  <a:lnTo>
                    <a:pt x="174078" y="572363"/>
                  </a:lnTo>
                  <a:close/>
                </a:path>
                <a:path w="756284" h="996950">
                  <a:moveTo>
                    <a:pt x="175336" y="179070"/>
                  </a:moveTo>
                  <a:lnTo>
                    <a:pt x="158724" y="179070"/>
                  </a:lnTo>
                  <a:lnTo>
                    <a:pt x="157467" y="179070"/>
                  </a:lnTo>
                  <a:lnTo>
                    <a:pt x="156578" y="179070"/>
                  </a:lnTo>
                  <a:lnTo>
                    <a:pt x="154254" y="181610"/>
                  </a:lnTo>
                  <a:lnTo>
                    <a:pt x="145516" y="187960"/>
                  </a:lnTo>
                  <a:lnTo>
                    <a:pt x="140144" y="191770"/>
                  </a:lnTo>
                  <a:lnTo>
                    <a:pt x="135661" y="193040"/>
                  </a:lnTo>
                  <a:lnTo>
                    <a:pt x="136486" y="191770"/>
                  </a:lnTo>
                  <a:lnTo>
                    <a:pt x="133299" y="193040"/>
                  </a:lnTo>
                  <a:lnTo>
                    <a:pt x="131241" y="194310"/>
                  </a:lnTo>
                  <a:lnTo>
                    <a:pt x="128892" y="195580"/>
                  </a:lnTo>
                  <a:lnTo>
                    <a:pt x="127711" y="195580"/>
                  </a:lnTo>
                  <a:lnTo>
                    <a:pt x="120561" y="196850"/>
                  </a:lnTo>
                  <a:lnTo>
                    <a:pt x="114693" y="196850"/>
                  </a:lnTo>
                  <a:lnTo>
                    <a:pt x="115100" y="195580"/>
                  </a:lnTo>
                  <a:lnTo>
                    <a:pt x="118833" y="195580"/>
                  </a:lnTo>
                  <a:lnTo>
                    <a:pt x="109499" y="194310"/>
                  </a:lnTo>
                  <a:lnTo>
                    <a:pt x="111366" y="198120"/>
                  </a:lnTo>
                  <a:lnTo>
                    <a:pt x="99809" y="195580"/>
                  </a:lnTo>
                  <a:lnTo>
                    <a:pt x="104279" y="194310"/>
                  </a:lnTo>
                  <a:lnTo>
                    <a:pt x="94424" y="193040"/>
                  </a:lnTo>
                  <a:lnTo>
                    <a:pt x="95148" y="194310"/>
                  </a:lnTo>
                  <a:lnTo>
                    <a:pt x="89471" y="195580"/>
                  </a:lnTo>
                  <a:lnTo>
                    <a:pt x="83121" y="195580"/>
                  </a:lnTo>
                  <a:lnTo>
                    <a:pt x="70637" y="191770"/>
                  </a:lnTo>
                  <a:lnTo>
                    <a:pt x="69418" y="190500"/>
                  </a:lnTo>
                  <a:lnTo>
                    <a:pt x="59994" y="190500"/>
                  </a:lnTo>
                  <a:lnTo>
                    <a:pt x="56807" y="189230"/>
                  </a:lnTo>
                  <a:lnTo>
                    <a:pt x="56045" y="187960"/>
                  </a:lnTo>
                  <a:lnTo>
                    <a:pt x="47917" y="187960"/>
                  </a:lnTo>
                  <a:lnTo>
                    <a:pt x="42786" y="189230"/>
                  </a:lnTo>
                  <a:lnTo>
                    <a:pt x="39738" y="190500"/>
                  </a:lnTo>
                  <a:lnTo>
                    <a:pt x="35585" y="192366"/>
                  </a:lnTo>
                  <a:lnTo>
                    <a:pt x="35585" y="203200"/>
                  </a:lnTo>
                  <a:lnTo>
                    <a:pt x="34823" y="204470"/>
                  </a:lnTo>
                  <a:lnTo>
                    <a:pt x="34099" y="205790"/>
                  </a:lnTo>
                  <a:lnTo>
                    <a:pt x="31089" y="209550"/>
                  </a:lnTo>
                  <a:lnTo>
                    <a:pt x="30073" y="209550"/>
                  </a:lnTo>
                  <a:lnTo>
                    <a:pt x="30022" y="208280"/>
                  </a:lnTo>
                  <a:lnTo>
                    <a:pt x="31394" y="207010"/>
                  </a:lnTo>
                  <a:lnTo>
                    <a:pt x="31978" y="207010"/>
                  </a:lnTo>
                  <a:lnTo>
                    <a:pt x="33058" y="205790"/>
                  </a:lnTo>
                  <a:lnTo>
                    <a:pt x="33718" y="204470"/>
                  </a:lnTo>
                  <a:lnTo>
                    <a:pt x="34188" y="204470"/>
                  </a:lnTo>
                  <a:lnTo>
                    <a:pt x="35242" y="203200"/>
                  </a:lnTo>
                  <a:lnTo>
                    <a:pt x="35585" y="203200"/>
                  </a:lnTo>
                  <a:lnTo>
                    <a:pt x="35585" y="192366"/>
                  </a:lnTo>
                  <a:lnTo>
                    <a:pt x="34061" y="193040"/>
                  </a:lnTo>
                  <a:lnTo>
                    <a:pt x="31445" y="194310"/>
                  </a:lnTo>
                  <a:lnTo>
                    <a:pt x="28321" y="198120"/>
                  </a:lnTo>
                  <a:lnTo>
                    <a:pt x="27711" y="198120"/>
                  </a:lnTo>
                  <a:lnTo>
                    <a:pt x="24841" y="201930"/>
                  </a:lnTo>
                  <a:lnTo>
                    <a:pt x="23863" y="203200"/>
                  </a:lnTo>
                  <a:lnTo>
                    <a:pt x="23329" y="203200"/>
                  </a:lnTo>
                  <a:lnTo>
                    <a:pt x="23329" y="220980"/>
                  </a:lnTo>
                  <a:lnTo>
                    <a:pt x="21691" y="223520"/>
                  </a:lnTo>
                  <a:lnTo>
                    <a:pt x="22415" y="222250"/>
                  </a:lnTo>
                  <a:lnTo>
                    <a:pt x="23329" y="220980"/>
                  </a:lnTo>
                  <a:lnTo>
                    <a:pt x="23329" y="203200"/>
                  </a:lnTo>
                  <a:lnTo>
                    <a:pt x="22110" y="203200"/>
                  </a:lnTo>
                  <a:lnTo>
                    <a:pt x="21386" y="204470"/>
                  </a:lnTo>
                  <a:lnTo>
                    <a:pt x="20637" y="204470"/>
                  </a:lnTo>
                  <a:lnTo>
                    <a:pt x="23685" y="200660"/>
                  </a:lnTo>
                  <a:lnTo>
                    <a:pt x="24726" y="199390"/>
                  </a:lnTo>
                  <a:lnTo>
                    <a:pt x="25361" y="198120"/>
                  </a:lnTo>
                  <a:lnTo>
                    <a:pt x="27012" y="196850"/>
                  </a:lnTo>
                  <a:lnTo>
                    <a:pt x="29946" y="194310"/>
                  </a:lnTo>
                  <a:lnTo>
                    <a:pt x="32791" y="191770"/>
                  </a:lnTo>
                  <a:lnTo>
                    <a:pt x="35064" y="191770"/>
                  </a:lnTo>
                  <a:lnTo>
                    <a:pt x="39624" y="189230"/>
                  </a:lnTo>
                  <a:lnTo>
                    <a:pt x="41706" y="189230"/>
                  </a:lnTo>
                  <a:lnTo>
                    <a:pt x="41554" y="188379"/>
                  </a:lnTo>
                  <a:lnTo>
                    <a:pt x="41465" y="187960"/>
                  </a:lnTo>
                  <a:lnTo>
                    <a:pt x="38417" y="187960"/>
                  </a:lnTo>
                  <a:lnTo>
                    <a:pt x="36360" y="189230"/>
                  </a:lnTo>
                  <a:lnTo>
                    <a:pt x="34328" y="189230"/>
                  </a:lnTo>
                  <a:lnTo>
                    <a:pt x="33312" y="187960"/>
                  </a:lnTo>
                  <a:lnTo>
                    <a:pt x="35598" y="186690"/>
                  </a:lnTo>
                  <a:lnTo>
                    <a:pt x="32664" y="187960"/>
                  </a:lnTo>
                  <a:lnTo>
                    <a:pt x="28067" y="191770"/>
                  </a:lnTo>
                  <a:lnTo>
                    <a:pt x="26479" y="193040"/>
                  </a:lnTo>
                  <a:lnTo>
                    <a:pt x="24993" y="195580"/>
                  </a:lnTo>
                  <a:lnTo>
                    <a:pt x="23914" y="196850"/>
                  </a:lnTo>
                  <a:lnTo>
                    <a:pt x="22110" y="199390"/>
                  </a:lnTo>
                  <a:lnTo>
                    <a:pt x="18834" y="205790"/>
                  </a:lnTo>
                  <a:lnTo>
                    <a:pt x="15570" y="210820"/>
                  </a:lnTo>
                  <a:lnTo>
                    <a:pt x="12433" y="215900"/>
                  </a:lnTo>
                  <a:lnTo>
                    <a:pt x="11607" y="217170"/>
                  </a:lnTo>
                  <a:lnTo>
                    <a:pt x="11163" y="217170"/>
                  </a:lnTo>
                  <a:lnTo>
                    <a:pt x="11569" y="215900"/>
                  </a:lnTo>
                  <a:lnTo>
                    <a:pt x="10160" y="218440"/>
                  </a:lnTo>
                  <a:lnTo>
                    <a:pt x="9042" y="219710"/>
                  </a:lnTo>
                  <a:lnTo>
                    <a:pt x="8445" y="222250"/>
                  </a:lnTo>
                  <a:lnTo>
                    <a:pt x="6667" y="224790"/>
                  </a:lnTo>
                  <a:lnTo>
                    <a:pt x="5372" y="227330"/>
                  </a:lnTo>
                  <a:lnTo>
                    <a:pt x="4279" y="231140"/>
                  </a:lnTo>
                  <a:lnTo>
                    <a:pt x="3378" y="231140"/>
                  </a:lnTo>
                  <a:lnTo>
                    <a:pt x="2514" y="233349"/>
                  </a:lnTo>
                  <a:lnTo>
                    <a:pt x="3251" y="232410"/>
                  </a:lnTo>
                  <a:lnTo>
                    <a:pt x="3759" y="232410"/>
                  </a:lnTo>
                  <a:lnTo>
                    <a:pt x="3111" y="233680"/>
                  </a:lnTo>
                  <a:lnTo>
                    <a:pt x="2692" y="236220"/>
                  </a:lnTo>
                  <a:lnTo>
                    <a:pt x="2590" y="237490"/>
                  </a:lnTo>
                  <a:lnTo>
                    <a:pt x="2489" y="238760"/>
                  </a:lnTo>
                  <a:lnTo>
                    <a:pt x="2387" y="240030"/>
                  </a:lnTo>
                  <a:lnTo>
                    <a:pt x="2082" y="240030"/>
                  </a:lnTo>
                  <a:lnTo>
                    <a:pt x="1739" y="238760"/>
                  </a:lnTo>
                  <a:lnTo>
                    <a:pt x="2133" y="234950"/>
                  </a:lnTo>
                  <a:lnTo>
                    <a:pt x="2209" y="234124"/>
                  </a:lnTo>
                  <a:lnTo>
                    <a:pt x="177" y="247650"/>
                  </a:lnTo>
                  <a:lnTo>
                    <a:pt x="88" y="248920"/>
                  </a:lnTo>
                  <a:lnTo>
                    <a:pt x="0" y="250190"/>
                  </a:lnTo>
                  <a:lnTo>
                    <a:pt x="203" y="251460"/>
                  </a:lnTo>
                  <a:lnTo>
                    <a:pt x="2108" y="250190"/>
                  </a:lnTo>
                  <a:lnTo>
                    <a:pt x="2159" y="251460"/>
                  </a:lnTo>
                  <a:lnTo>
                    <a:pt x="2247" y="254000"/>
                  </a:lnTo>
                  <a:lnTo>
                    <a:pt x="2362" y="257429"/>
                  </a:lnTo>
                  <a:lnTo>
                    <a:pt x="2413" y="258737"/>
                  </a:lnTo>
                  <a:lnTo>
                    <a:pt x="2590" y="257848"/>
                  </a:lnTo>
                  <a:lnTo>
                    <a:pt x="3454" y="251460"/>
                  </a:lnTo>
                  <a:lnTo>
                    <a:pt x="2895" y="250190"/>
                  </a:lnTo>
                  <a:lnTo>
                    <a:pt x="3009" y="248920"/>
                  </a:lnTo>
                  <a:lnTo>
                    <a:pt x="3124" y="247650"/>
                  </a:lnTo>
                  <a:lnTo>
                    <a:pt x="3238" y="246380"/>
                  </a:lnTo>
                  <a:lnTo>
                    <a:pt x="3251" y="245948"/>
                  </a:lnTo>
                  <a:lnTo>
                    <a:pt x="3302" y="246164"/>
                  </a:lnTo>
                  <a:lnTo>
                    <a:pt x="3276" y="246913"/>
                  </a:lnTo>
                  <a:lnTo>
                    <a:pt x="3467" y="246100"/>
                  </a:lnTo>
                  <a:lnTo>
                    <a:pt x="3873" y="244538"/>
                  </a:lnTo>
                  <a:lnTo>
                    <a:pt x="3416" y="243243"/>
                  </a:lnTo>
                  <a:lnTo>
                    <a:pt x="3759" y="240030"/>
                  </a:lnTo>
                  <a:lnTo>
                    <a:pt x="4876" y="234950"/>
                  </a:lnTo>
                  <a:lnTo>
                    <a:pt x="5854" y="232410"/>
                  </a:lnTo>
                  <a:lnTo>
                    <a:pt x="6845" y="229870"/>
                  </a:lnTo>
                  <a:lnTo>
                    <a:pt x="6273" y="233349"/>
                  </a:lnTo>
                  <a:lnTo>
                    <a:pt x="5486" y="238760"/>
                  </a:lnTo>
                  <a:lnTo>
                    <a:pt x="3873" y="245110"/>
                  </a:lnTo>
                  <a:lnTo>
                    <a:pt x="4406" y="246380"/>
                  </a:lnTo>
                  <a:lnTo>
                    <a:pt x="4851" y="248920"/>
                  </a:lnTo>
                  <a:lnTo>
                    <a:pt x="5435" y="250190"/>
                  </a:lnTo>
                  <a:lnTo>
                    <a:pt x="7035" y="252730"/>
                  </a:lnTo>
                  <a:lnTo>
                    <a:pt x="5930" y="257429"/>
                  </a:lnTo>
                  <a:lnTo>
                    <a:pt x="6007" y="259080"/>
                  </a:lnTo>
                  <a:lnTo>
                    <a:pt x="6286" y="261391"/>
                  </a:lnTo>
                  <a:lnTo>
                    <a:pt x="6350" y="261886"/>
                  </a:lnTo>
                  <a:lnTo>
                    <a:pt x="6477" y="262890"/>
                  </a:lnTo>
                  <a:lnTo>
                    <a:pt x="7747" y="269240"/>
                  </a:lnTo>
                  <a:lnTo>
                    <a:pt x="8483" y="271780"/>
                  </a:lnTo>
                  <a:lnTo>
                    <a:pt x="9372" y="273050"/>
                  </a:lnTo>
                  <a:lnTo>
                    <a:pt x="9956" y="275590"/>
                  </a:lnTo>
                  <a:lnTo>
                    <a:pt x="10604" y="276860"/>
                  </a:lnTo>
                  <a:lnTo>
                    <a:pt x="11049" y="277888"/>
                  </a:lnTo>
                  <a:lnTo>
                    <a:pt x="11112" y="279400"/>
                  </a:lnTo>
                  <a:lnTo>
                    <a:pt x="15773" y="284480"/>
                  </a:lnTo>
                  <a:lnTo>
                    <a:pt x="47091" y="308610"/>
                  </a:lnTo>
                  <a:lnTo>
                    <a:pt x="52400" y="309918"/>
                  </a:lnTo>
                  <a:lnTo>
                    <a:pt x="56426" y="312420"/>
                  </a:lnTo>
                  <a:lnTo>
                    <a:pt x="56108" y="313690"/>
                  </a:lnTo>
                  <a:lnTo>
                    <a:pt x="57188" y="314960"/>
                  </a:lnTo>
                  <a:lnTo>
                    <a:pt x="54775" y="313690"/>
                  </a:lnTo>
                  <a:lnTo>
                    <a:pt x="76796" y="326390"/>
                  </a:lnTo>
                  <a:lnTo>
                    <a:pt x="81013" y="330200"/>
                  </a:lnTo>
                  <a:lnTo>
                    <a:pt x="77774" y="330200"/>
                  </a:lnTo>
                  <a:lnTo>
                    <a:pt x="77889" y="330352"/>
                  </a:lnTo>
                  <a:lnTo>
                    <a:pt x="80848" y="332740"/>
                  </a:lnTo>
                  <a:lnTo>
                    <a:pt x="80175" y="332740"/>
                  </a:lnTo>
                  <a:lnTo>
                    <a:pt x="80810" y="334010"/>
                  </a:lnTo>
                  <a:lnTo>
                    <a:pt x="81241" y="335280"/>
                  </a:lnTo>
                  <a:lnTo>
                    <a:pt x="81229" y="345440"/>
                  </a:lnTo>
                  <a:lnTo>
                    <a:pt x="81394" y="347980"/>
                  </a:lnTo>
                  <a:lnTo>
                    <a:pt x="81470" y="349250"/>
                  </a:lnTo>
                  <a:lnTo>
                    <a:pt x="81826" y="351790"/>
                  </a:lnTo>
                  <a:lnTo>
                    <a:pt x="83096" y="361950"/>
                  </a:lnTo>
                  <a:lnTo>
                    <a:pt x="86487" y="393700"/>
                  </a:lnTo>
                  <a:lnTo>
                    <a:pt x="85966" y="400050"/>
                  </a:lnTo>
                  <a:lnTo>
                    <a:pt x="85852" y="401320"/>
                  </a:lnTo>
                  <a:lnTo>
                    <a:pt x="85750" y="402590"/>
                  </a:lnTo>
                  <a:lnTo>
                    <a:pt x="84035" y="410210"/>
                  </a:lnTo>
                  <a:lnTo>
                    <a:pt x="84658" y="410210"/>
                  </a:lnTo>
                  <a:lnTo>
                    <a:pt x="84150" y="412750"/>
                  </a:lnTo>
                  <a:lnTo>
                    <a:pt x="83718" y="415290"/>
                  </a:lnTo>
                  <a:lnTo>
                    <a:pt x="83121" y="417830"/>
                  </a:lnTo>
                  <a:lnTo>
                    <a:pt x="82562" y="420370"/>
                  </a:lnTo>
                  <a:lnTo>
                    <a:pt x="82080" y="421640"/>
                  </a:lnTo>
                  <a:lnTo>
                    <a:pt x="81064" y="422910"/>
                  </a:lnTo>
                  <a:lnTo>
                    <a:pt x="78879" y="426720"/>
                  </a:lnTo>
                  <a:lnTo>
                    <a:pt x="75336" y="430530"/>
                  </a:lnTo>
                  <a:lnTo>
                    <a:pt x="71475" y="433070"/>
                  </a:lnTo>
                  <a:lnTo>
                    <a:pt x="65379" y="436880"/>
                  </a:lnTo>
                  <a:lnTo>
                    <a:pt x="52451" y="445770"/>
                  </a:lnTo>
                  <a:lnTo>
                    <a:pt x="45910" y="450850"/>
                  </a:lnTo>
                  <a:lnTo>
                    <a:pt x="33489" y="459740"/>
                  </a:lnTo>
                  <a:lnTo>
                    <a:pt x="21145" y="469900"/>
                  </a:lnTo>
                  <a:lnTo>
                    <a:pt x="17068" y="472440"/>
                  </a:lnTo>
                  <a:lnTo>
                    <a:pt x="15138" y="474980"/>
                  </a:lnTo>
                  <a:lnTo>
                    <a:pt x="13119" y="476250"/>
                  </a:lnTo>
                  <a:lnTo>
                    <a:pt x="9448" y="480060"/>
                  </a:lnTo>
                  <a:lnTo>
                    <a:pt x="5892" y="485140"/>
                  </a:lnTo>
                  <a:lnTo>
                    <a:pt x="3162" y="491490"/>
                  </a:lnTo>
                  <a:lnTo>
                    <a:pt x="3073" y="492760"/>
                  </a:lnTo>
                  <a:lnTo>
                    <a:pt x="2984" y="494030"/>
                  </a:lnTo>
                  <a:lnTo>
                    <a:pt x="5435" y="509270"/>
                  </a:lnTo>
                  <a:lnTo>
                    <a:pt x="6743" y="511810"/>
                  </a:lnTo>
                  <a:lnTo>
                    <a:pt x="8102" y="514350"/>
                  </a:lnTo>
                  <a:lnTo>
                    <a:pt x="10071" y="516890"/>
                  </a:lnTo>
                  <a:lnTo>
                    <a:pt x="9093" y="519430"/>
                  </a:lnTo>
                  <a:lnTo>
                    <a:pt x="13843" y="527050"/>
                  </a:lnTo>
                  <a:lnTo>
                    <a:pt x="16306" y="529590"/>
                  </a:lnTo>
                  <a:lnTo>
                    <a:pt x="18529" y="533400"/>
                  </a:lnTo>
                  <a:lnTo>
                    <a:pt x="20154" y="537210"/>
                  </a:lnTo>
                  <a:lnTo>
                    <a:pt x="22961" y="543560"/>
                  </a:lnTo>
                  <a:lnTo>
                    <a:pt x="23952" y="547370"/>
                  </a:lnTo>
                  <a:lnTo>
                    <a:pt x="27622" y="555205"/>
                  </a:lnTo>
                  <a:lnTo>
                    <a:pt x="30010" y="560070"/>
                  </a:lnTo>
                  <a:lnTo>
                    <a:pt x="34302" y="562610"/>
                  </a:lnTo>
                  <a:lnTo>
                    <a:pt x="38531" y="566420"/>
                  </a:lnTo>
                  <a:lnTo>
                    <a:pt x="44894" y="567690"/>
                  </a:lnTo>
                  <a:lnTo>
                    <a:pt x="50914" y="567690"/>
                  </a:lnTo>
                  <a:lnTo>
                    <a:pt x="48882" y="566420"/>
                  </a:lnTo>
                  <a:lnTo>
                    <a:pt x="47980" y="565226"/>
                  </a:lnTo>
                  <a:lnTo>
                    <a:pt x="48196" y="565226"/>
                  </a:lnTo>
                  <a:lnTo>
                    <a:pt x="52146" y="566420"/>
                  </a:lnTo>
                  <a:lnTo>
                    <a:pt x="58293" y="565226"/>
                  </a:lnTo>
                  <a:lnTo>
                    <a:pt x="58420" y="565226"/>
                  </a:lnTo>
                  <a:lnTo>
                    <a:pt x="68237" y="562610"/>
                  </a:lnTo>
                  <a:lnTo>
                    <a:pt x="71983" y="562610"/>
                  </a:lnTo>
                  <a:lnTo>
                    <a:pt x="71526" y="563880"/>
                  </a:lnTo>
                  <a:lnTo>
                    <a:pt x="72237" y="562610"/>
                  </a:lnTo>
                  <a:lnTo>
                    <a:pt x="73672" y="561340"/>
                  </a:lnTo>
                  <a:lnTo>
                    <a:pt x="76733" y="561340"/>
                  </a:lnTo>
                  <a:lnTo>
                    <a:pt x="77050" y="562292"/>
                  </a:lnTo>
                  <a:lnTo>
                    <a:pt x="77152" y="562610"/>
                  </a:lnTo>
                  <a:lnTo>
                    <a:pt x="81661" y="561340"/>
                  </a:lnTo>
                  <a:lnTo>
                    <a:pt x="95161" y="557530"/>
                  </a:lnTo>
                  <a:lnTo>
                    <a:pt x="101333" y="557530"/>
                  </a:lnTo>
                  <a:lnTo>
                    <a:pt x="102590" y="558888"/>
                  </a:lnTo>
                  <a:lnTo>
                    <a:pt x="104724" y="560070"/>
                  </a:lnTo>
                  <a:lnTo>
                    <a:pt x="113792" y="558888"/>
                  </a:lnTo>
                  <a:lnTo>
                    <a:pt x="114033" y="558888"/>
                  </a:lnTo>
                  <a:lnTo>
                    <a:pt x="121094" y="557530"/>
                  </a:lnTo>
                  <a:lnTo>
                    <a:pt x="124447" y="556260"/>
                  </a:lnTo>
                  <a:lnTo>
                    <a:pt x="127241" y="555205"/>
                  </a:lnTo>
                  <a:lnTo>
                    <a:pt x="127419" y="555205"/>
                  </a:lnTo>
                  <a:lnTo>
                    <a:pt x="130162" y="553720"/>
                  </a:lnTo>
                  <a:lnTo>
                    <a:pt x="132461" y="552475"/>
                  </a:lnTo>
                  <a:lnTo>
                    <a:pt x="133045" y="551180"/>
                  </a:lnTo>
                  <a:lnTo>
                    <a:pt x="129819" y="552475"/>
                  </a:lnTo>
                  <a:lnTo>
                    <a:pt x="124942" y="552475"/>
                  </a:lnTo>
                  <a:lnTo>
                    <a:pt x="124498" y="551180"/>
                  </a:lnTo>
                  <a:lnTo>
                    <a:pt x="131495" y="549910"/>
                  </a:lnTo>
                  <a:lnTo>
                    <a:pt x="131978" y="547370"/>
                  </a:lnTo>
                  <a:lnTo>
                    <a:pt x="132194" y="546201"/>
                  </a:lnTo>
                  <a:lnTo>
                    <a:pt x="132549" y="545833"/>
                  </a:lnTo>
                  <a:lnTo>
                    <a:pt x="136931" y="542378"/>
                  </a:lnTo>
                  <a:lnTo>
                    <a:pt x="119126" y="542378"/>
                  </a:lnTo>
                  <a:lnTo>
                    <a:pt x="107569" y="547370"/>
                  </a:lnTo>
                  <a:lnTo>
                    <a:pt x="103759" y="546201"/>
                  </a:lnTo>
                  <a:lnTo>
                    <a:pt x="100126" y="547370"/>
                  </a:lnTo>
                  <a:lnTo>
                    <a:pt x="99123" y="546201"/>
                  </a:lnTo>
                  <a:lnTo>
                    <a:pt x="94500" y="546201"/>
                  </a:lnTo>
                  <a:lnTo>
                    <a:pt x="83337" y="551180"/>
                  </a:lnTo>
                  <a:lnTo>
                    <a:pt x="81661" y="549910"/>
                  </a:lnTo>
                  <a:lnTo>
                    <a:pt x="88252" y="547370"/>
                  </a:lnTo>
                  <a:lnTo>
                    <a:pt x="80098" y="548640"/>
                  </a:lnTo>
                  <a:lnTo>
                    <a:pt x="78625" y="549910"/>
                  </a:lnTo>
                  <a:lnTo>
                    <a:pt x="79895" y="551180"/>
                  </a:lnTo>
                  <a:lnTo>
                    <a:pt x="80479" y="551180"/>
                  </a:lnTo>
                  <a:lnTo>
                    <a:pt x="76885" y="553720"/>
                  </a:lnTo>
                  <a:lnTo>
                    <a:pt x="70954" y="552475"/>
                  </a:lnTo>
                  <a:lnTo>
                    <a:pt x="70764" y="552475"/>
                  </a:lnTo>
                  <a:lnTo>
                    <a:pt x="72250" y="551180"/>
                  </a:lnTo>
                  <a:lnTo>
                    <a:pt x="65659" y="553720"/>
                  </a:lnTo>
                  <a:lnTo>
                    <a:pt x="64528" y="553720"/>
                  </a:lnTo>
                  <a:lnTo>
                    <a:pt x="65836" y="552475"/>
                  </a:lnTo>
                  <a:lnTo>
                    <a:pt x="65417" y="552640"/>
                  </a:lnTo>
                  <a:lnTo>
                    <a:pt x="61379" y="553720"/>
                  </a:lnTo>
                  <a:lnTo>
                    <a:pt x="57543" y="555205"/>
                  </a:lnTo>
                  <a:lnTo>
                    <a:pt x="54533" y="555205"/>
                  </a:lnTo>
                  <a:lnTo>
                    <a:pt x="52349" y="556260"/>
                  </a:lnTo>
                  <a:lnTo>
                    <a:pt x="48577" y="556260"/>
                  </a:lnTo>
                  <a:lnTo>
                    <a:pt x="45643" y="555205"/>
                  </a:lnTo>
                  <a:lnTo>
                    <a:pt x="45466" y="555205"/>
                  </a:lnTo>
                  <a:lnTo>
                    <a:pt x="42621" y="553720"/>
                  </a:lnTo>
                  <a:lnTo>
                    <a:pt x="40170" y="552475"/>
                  </a:lnTo>
                  <a:lnTo>
                    <a:pt x="39979" y="552259"/>
                  </a:lnTo>
                  <a:lnTo>
                    <a:pt x="38519" y="549910"/>
                  </a:lnTo>
                  <a:lnTo>
                    <a:pt x="39814" y="548640"/>
                  </a:lnTo>
                  <a:lnTo>
                    <a:pt x="39077" y="548640"/>
                  </a:lnTo>
                  <a:lnTo>
                    <a:pt x="37312" y="547370"/>
                  </a:lnTo>
                  <a:lnTo>
                    <a:pt x="33528" y="543560"/>
                  </a:lnTo>
                  <a:lnTo>
                    <a:pt x="31673" y="541020"/>
                  </a:lnTo>
                  <a:lnTo>
                    <a:pt x="30314" y="538480"/>
                  </a:lnTo>
                  <a:lnTo>
                    <a:pt x="32258" y="538480"/>
                  </a:lnTo>
                  <a:lnTo>
                    <a:pt x="25781" y="523240"/>
                  </a:lnTo>
                  <a:lnTo>
                    <a:pt x="25996" y="520700"/>
                  </a:lnTo>
                  <a:lnTo>
                    <a:pt x="26098" y="519430"/>
                  </a:lnTo>
                  <a:lnTo>
                    <a:pt x="23126" y="516890"/>
                  </a:lnTo>
                  <a:lnTo>
                    <a:pt x="19735" y="511810"/>
                  </a:lnTo>
                  <a:lnTo>
                    <a:pt x="17640" y="505460"/>
                  </a:lnTo>
                  <a:lnTo>
                    <a:pt x="16979" y="502920"/>
                  </a:lnTo>
                  <a:lnTo>
                    <a:pt x="16840" y="501650"/>
                  </a:lnTo>
                  <a:lnTo>
                    <a:pt x="16370" y="500380"/>
                  </a:lnTo>
                  <a:lnTo>
                    <a:pt x="16065" y="499110"/>
                  </a:lnTo>
                  <a:lnTo>
                    <a:pt x="16014" y="497840"/>
                  </a:lnTo>
                  <a:lnTo>
                    <a:pt x="15875" y="496570"/>
                  </a:lnTo>
                  <a:lnTo>
                    <a:pt x="16103" y="495300"/>
                  </a:lnTo>
                  <a:lnTo>
                    <a:pt x="15824" y="494030"/>
                  </a:lnTo>
                  <a:lnTo>
                    <a:pt x="16281" y="492760"/>
                  </a:lnTo>
                  <a:lnTo>
                    <a:pt x="16522" y="491490"/>
                  </a:lnTo>
                  <a:lnTo>
                    <a:pt x="16624" y="490220"/>
                  </a:lnTo>
                  <a:lnTo>
                    <a:pt x="17056" y="490220"/>
                  </a:lnTo>
                  <a:lnTo>
                    <a:pt x="16764" y="491490"/>
                  </a:lnTo>
                  <a:lnTo>
                    <a:pt x="17360" y="490220"/>
                  </a:lnTo>
                  <a:lnTo>
                    <a:pt x="17132" y="490220"/>
                  </a:lnTo>
                  <a:lnTo>
                    <a:pt x="17348" y="488950"/>
                  </a:lnTo>
                  <a:lnTo>
                    <a:pt x="17360" y="490220"/>
                  </a:lnTo>
                  <a:lnTo>
                    <a:pt x="17970" y="488950"/>
                  </a:lnTo>
                  <a:lnTo>
                    <a:pt x="19265" y="487680"/>
                  </a:lnTo>
                  <a:lnTo>
                    <a:pt x="20713" y="486410"/>
                  </a:lnTo>
                  <a:lnTo>
                    <a:pt x="21932" y="486410"/>
                  </a:lnTo>
                  <a:lnTo>
                    <a:pt x="23393" y="485140"/>
                  </a:lnTo>
                  <a:lnTo>
                    <a:pt x="25120" y="483870"/>
                  </a:lnTo>
                  <a:lnTo>
                    <a:pt x="23469" y="481330"/>
                  </a:lnTo>
                  <a:lnTo>
                    <a:pt x="31915" y="473710"/>
                  </a:lnTo>
                  <a:lnTo>
                    <a:pt x="36042" y="468630"/>
                  </a:lnTo>
                  <a:lnTo>
                    <a:pt x="39484" y="467360"/>
                  </a:lnTo>
                  <a:lnTo>
                    <a:pt x="38595" y="469900"/>
                  </a:lnTo>
                  <a:lnTo>
                    <a:pt x="37884" y="470877"/>
                  </a:lnTo>
                  <a:lnTo>
                    <a:pt x="43141" y="467360"/>
                  </a:lnTo>
                  <a:lnTo>
                    <a:pt x="48844" y="463550"/>
                  </a:lnTo>
                  <a:lnTo>
                    <a:pt x="45250" y="463550"/>
                  </a:lnTo>
                  <a:lnTo>
                    <a:pt x="51904" y="461010"/>
                  </a:lnTo>
                  <a:lnTo>
                    <a:pt x="54838" y="461010"/>
                  </a:lnTo>
                  <a:lnTo>
                    <a:pt x="53809" y="457200"/>
                  </a:lnTo>
                  <a:lnTo>
                    <a:pt x="59639" y="455930"/>
                  </a:lnTo>
                  <a:lnTo>
                    <a:pt x="63550" y="452120"/>
                  </a:lnTo>
                  <a:lnTo>
                    <a:pt x="68427" y="449580"/>
                  </a:lnTo>
                  <a:lnTo>
                    <a:pt x="72199" y="449580"/>
                  </a:lnTo>
                  <a:lnTo>
                    <a:pt x="76847" y="445770"/>
                  </a:lnTo>
                  <a:lnTo>
                    <a:pt x="79552" y="444500"/>
                  </a:lnTo>
                  <a:lnTo>
                    <a:pt x="80949" y="443839"/>
                  </a:lnTo>
                  <a:lnTo>
                    <a:pt x="77343" y="444500"/>
                  </a:lnTo>
                  <a:lnTo>
                    <a:pt x="78613" y="441960"/>
                  </a:lnTo>
                  <a:lnTo>
                    <a:pt x="84328" y="436880"/>
                  </a:lnTo>
                  <a:lnTo>
                    <a:pt x="85864" y="435610"/>
                  </a:lnTo>
                  <a:lnTo>
                    <a:pt x="87731" y="435610"/>
                  </a:lnTo>
                  <a:lnTo>
                    <a:pt x="87858" y="436880"/>
                  </a:lnTo>
                  <a:lnTo>
                    <a:pt x="90385" y="435610"/>
                  </a:lnTo>
                  <a:lnTo>
                    <a:pt x="95415" y="412750"/>
                  </a:lnTo>
                  <a:lnTo>
                    <a:pt x="95846" y="408940"/>
                  </a:lnTo>
                  <a:lnTo>
                    <a:pt x="96329" y="408940"/>
                  </a:lnTo>
                  <a:lnTo>
                    <a:pt x="96621" y="407670"/>
                  </a:lnTo>
                  <a:lnTo>
                    <a:pt x="96977" y="408940"/>
                  </a:lnTo>
                  <a:lnTo>
                    <a:pt x="96964" y="407670"/>
                  </a:lnTo>
                  <a:lnTo>
                    <a:pt x="96888" y="386080"/>
                  </a:lnTo>
                  <a:lnTo>
                    <a:pt x="96774" y="382270"/>
                  </a:lnTo>
                  <a:lnTo>
                    <a:pt x="96685" y="379730"/>
                  </a:lnTo>
                  <a:lnTo>
                    <a:pt x="95173" y="370840"/>
                  </a:lnTo>
                  <a:lnTo>
                    <a:pt x="95288" y="370052"/>
                  </a:lnTo>
                  <a:lnTo>
                    <a:pt x="94538" y="370840"/>
                  </a:lnTo>
                  <a:lnTo>
                    <a:pt x="92303" y="370840"/>
                  </a:lnTo>
                  <a:lnTo>
                    <a:pt x="92176" y="368300"/>
                  </a:lnTo>
                  <a:lnTo>
                    <a:pt x="92049" y="365760"/>
                  </a:lnTo>
                  <a:lnTo>
                    <a:pt x="90208" y="360680"/>
                  </a:lnTo>
                  <a:lnTo>
                    <a:pt x="91770" y="359410"/>
                  </a:lnTo>
                  <a:lnTo>
                    <a:pt x="91846" y="360680"/>
                  </a:lnTo>
                  <a:lnTo>
                    <a:pt x="91909" y="361950"/>
                  </a:lnTo>
                  <a:lnTo>
                    <a:pt x="92583" y="363220"/>
                  </a:lnTo>
                  <a:lnTo>
                    <a:pt x="93192" y="364490"/>
                  </a:lnTo>
                  <a:lnTo>
                    <a:pt x="92367" y="359410"/>
                  </a:lnTo>
                  <a:lnTo>
                    <a:pt x="92252" y="357924"/>
                  </a:lnTo>
                  <a:lnTo>
                    <a:pt x="93421" y="355155"/>
                  </a:lnTo>
                  <a:lnTo>
                    <a:pt x="91884" y="344220"/>
                  </a:lnTo>
                  <a:lnTo>
                    <a:pt x="91770" y="342900"/>
                  </a:lnTo>
                  <a:lnTo>
                    <a:pt x="91655" y="341630"/>
                  </a:lnTo>
                  <a:lnTo>
                    <a:pt x="91528" y="340360"/>
                  </a:lnTo>
                  <a:lnTo>
                    <a:pt x="91414" y="337820"/>
                  </a:lnTo>
                  <a:lnTo>
                    <a:pt x="91376" y="335280"/>
                  </a:lnTo>
                  <a:lnTo>
                    <a:pt x="91655" y="334010"/>
                  </a:lnTo>
                  <a:lnTo>
                    <a:pt x="91897" y="334010"/>
                  </a:lnTo>
                  <a:lnTo>
                    <a:pt x="92329" y="335280"/>
                  </a:lnTo>
                  <a:lnTo>
                    <a:pt x="92646" y="336550"/>
                  </a:lnTo>
                  <a:lnTo>
                    <a:pt x="92913" y="339090"/>
                  </a:lnTo>
                  <a:lnTo>
                    <a:pt x="93929" y="347980"/>
                  </a:lnTo>
                  <a:lnTo>
                    <a:pt x="94678" y="342900"/>
                  </a:lnTo>
                  <a:lnTo>
                    <a:pt x="94602" y="347980"/>
                  </a:lnTo>
                  <a:lnTo>
                    <a:pt x="94500" y="355600"/>
                  </a:lnTo>
                  <a:lnTo>
                    <a:pt x="95910" y="353060"/>
                  </a:lnTo>
                  <a:lnTo>
                    <a:pt x="96202" y="354330"/>
                  </a:lnTo>
                  <a:lnTo>
                    <a:pt x="96558" y="356870"/>
                  </a:lnTo>
                  <a:lnTo>
                    <a:pt x="98145" y="354330"/>
                  </a:lnTo>
                  <a:lnTo>
                    <a:pt x="98120" y="353060"/>
                  </a:lnTo>
                  <a:lnTo>
                    <a:pt x="98056" y="349250"/>
                  </a:lnTo>
                  <a:lnTo>
                    <a:pt x="97840" y="345440"/>
                  </a:lnTo>
                  <a:lnTo>
                    <a:pt x="97574" y="342900"/>
                  </a:lnTo>
                  <a:lnTo>
                    <a:pt x="96672" y="334010"/>
                  </a:lnTo>
                  <a:lnTo>
                    <a:pt x="96583" y="332740"/>
                  </a:lnTo>
                  <a:lnTo>
                    <a:pt x="96481" y="331470"/>
                  </a:lnTo>
                  <a:lnTo>
                    <a:pt x="96380" y="330200"/>
                  </a:lnTo>
                  <a:lnTo>
                    <a:pt x="94818" y="326390"/>
                  </a:lnTo>
                  <a:lnTo>
                    <a:pt x="90081" y="321310"/>
                  </a:lnTo>
                  <a:lnTo>
                    <a:pt x="89001" y="321310"/>
                  </a:lnTo>
                  <a:lnTo>
                    <a:pt x="86245" y="318770"/>
                  </a:lnTo>
                  <a:lnTo>
                    <a:pt x="83502" y="316230"/>
                  </a:lnTo>
                  <a:lnTo>
                    <a:pt x="79794" y="314960"/>
                  </a:lnTo>
                  <a:lnTo>
                    <a:pt x="83286" y="318770"/>
                  </a:lnTo>
                  <a:lnTo>
                    <a:pt x="79629" y="317500"/>
                  </a:lnTo>
                  <a:lnTo>
                    <a:pt x="76047" y="314960"/>
                  </a:lnTo>
                  <a:lnTo>
                    <a:pt x="68948" y="309918"/>
                  </a:lnTo>
                  <a:lnTo>
                    <a:pt x="64122" y="304800"/>
                  </a:lnTo>
                  <a:lnTo>
                    <a:pt x="60198" y="299720"/>
                  </a:lnTo>
                  <a:lnTo>
                    <a:pt x="52031" y="294640"/>
                  </a:lnTo>
                  <a:lnTo>
                    <a:pt x="49695" y="293370"/>
                  </a:lnTo>
                  <a:lnTo>
                    <a:pt x="47879" y="294640"/>
                  </a:lnTo>
                  <a:lnTo>
                    <a:pt x="43078" y="292100"/>
                  </a:lnTo>
                  <a:lnTo>
                    <a:pt x="40055" y="290830"/>
                  </a:lnTo>
                  <a:lnTo>
                    <a:pt x="36106" y="285750"/>
                  </a:lnTo>
                  <a:lnTo>
                    <a:pt x="40868" y="287020"/>
                  </a:lnTo>
                  <a:lnTo>
                    <a:pt x="39420" y="285750"/>
                  </a:lnTo>
                  <a:lnTo>
                    <a:pt x="35077" y="281940"/>
                  </a:lnTo>
                  <a:lnTo>
                    <a:pt x="33172" y="280670"/>
                  </a:lnTo>
                  <a:lnTo>
                    <a:pt x="29845" y="279400"/>
                  </a:lnTo>
                  <a:lnTo>
                    <a:pt x="28816" y="279400"/>
                  </a:lnTo>
                  <a:lnTo>
                    <a:pt x="26289" y="276860"/>
                  </a:lnTo>
                  <a:lnTo>
                    <a:pt x="24511" y="274320"/>
                  </a:lnTo>
                  <a:lnTo>
                    <a:pt x="22783" y="271780"/>
                  </a:lnTo>
                  <a:lnTo>
                    <a:pt x="24930" y="273050"/>
                  </a:lnTo>
                  <a:lnTo>
                    <a:pt x="29400" y="277888"/>
                  </a:lnTo>
                  <a:lnTo>
                    <a:pt x="28282" y="275590"/>
                  </a:lnTo>
                  <a:lnTo>
                    <a:pt x="27330" y="274320"/>
                  </a:lnTo>
                  <a:lnTo>
                    <a:pt x="26479" y="273050"/>
                  </a:lnTo>
                  <a:lnTo>
                    <a:pt x="25717" y="271780"/>
                  </a:lnTo>
                  <a:lnTo>
                    <a:pt x="24409" y="271780"/>
                  </a:lnTo>
                  <a:lnTo>
                    <a:pt x="23177" y="270510"/>
                  </a:lnTo>
                  <a:lnTo>
                    <a:pt x="21412" y="270510"/>
                  </a:lnTo>
                  <a:lnTo>
                    <a:pt x="19748" y="266700"/>
                  </a:lnTo>
                  <a:lnTo>
                    <a:pt x="21107" y="264160"/>
                  </a:lnTo>
                  <a:lnTo>
                    <a:pt x="17754" y="257848"/>
                  </a:lnTo>
                  <a:lnTo>
                    <a:pt x="15608" y="251460"/>
                  </a:lnTo>
                  <a:lnTo>
                    <a:pt x="16408" y="243840"/>
                  </a:lnTo>
                  <a:lnTo>
                    <a:pt x="16522" y="242570"/>
                  </a:lnTo>
                  <a:lnTo>
                    <a:pt x="16637" y="241300"/>
                  </a:lnTo>
                  <a:lnTo>
                    <a:pt x="16764" y="240030"/>
                  </a:lnTo>
                  <a:lnTo>
                    <a:pt x="16878" y="238760"/>
                  </a:lnTo>
                  <a:lnTo>
                    <a:pt x="16992" y="237490"/>
                  </a:lnTo>
                  <a:lnTo>
                    <a:pt x="17106" y="236220"/>
                  </a:lnTo>
                  <a:lnTo>
                    <a:pt x="19342" y="229870"/>
                  </a:lnTo>
                  <a:lnTo>
                    <a:pt x="20231" y="227330"/>
                  </a:lnTo>
                  <a:lnTo>
                    <a:pt x="22466" y="223520"/>
                  </a:lnTo>
                  <a:lnTo>
                    <a:pt x="24688" y="219710"/>
                  </a:lnTo>
                  <a:lnTo>
                    <a:pt x="24803" y="220980"/>
                  </a:lnTo>
                  <a:lnTo>
                    <a:pt x="23977" y="223520"/>
                  </a:lnTo>
                  <a:lnTo>
                    <a:pt x="26606" y="220980"/>
                  </a:lnTo>
                  <a:lnTo>
                    <a:pt x="27317" y="219710"/>
                  </a:lnTo>
                  <a:lnTo>
                    <a:pt x="28765" y="217170"/>
                  </a:lnTo>
                  <a:lnTo>
                    <a:pt x="43319" y="201930"/>
                  </a:lnTo>
                  <a:lnTo>
                    <a:pt x="45986" y="201930"/>
                  </a:lnTo>
                  <a:lnTo>
                    <a:pt x="48704" y="200660"/>
                  </a:lnTo>
                  <a:lnTo>
                    <a:pt x="53505" y="200660"/>
                  </a:lnTo>
                  <a:lnTo>
                    <a:pt x="56984" y="201930"/>
                  </a:lnTo>
                  <a:lnTo>
                    <a:pt x="59905" y="203200"/>
                  </a:lnTo>
                  <a:lnTo>
                    <a:pt x="63588" y="204470"/>
                  </a:lnTo>
                  <a:lnTo>
                    <a:pt x="81610" y="207010"/>
                  </a:lnTo>
                  <a:lnTo>
                    <a:pt x="92671" y="207010"/>
                  </a:lnTo>
                  <a:lnTo>
                    <a:pt x="102260" y="207010"/>
                  </a:lnTo>
                  <a:lnTo>
                    <a:pt x="103784" y="208280"/>
                  </a:lnTo>
                  <a:lnTo>
                    <a:pt x="123583" y="208280"/>
                  </a:lnTo>
                  <a:lnTo>
                    <a:pt x="152869" y="199390"/>
                  </a:lnTo>
                  <a:lnTo>
                    <a:pt x="155498" y="198120"/>
                  </a:lnTo>
                  <a:lnTo>
                    <a:pt x="157670" y="196850"/>
                  </a:lnTo>
                  <a:lnTo>
                    <a:pt x="163906" y="193040"/>
                  </a:lnTo>
                  <a:lnTo>
                    <a:pt x="163322" y="194056"/>
                  </a:lnTo>
                  <a:lnTo>
                    <a:pt x="164553" y="193040"/>
                  </a:lnTo>
                  <a:lnTo>
                    <a:pt x="166293" y="191770"/>
                  </a:lnTo>
                  <a:lnTo>
                    <a:pt x="170434" y="186690"/>
                  </a:lnTo>
                  <a:lnTo>
                    <a:pt x="171386" y="185420"/>
                  </a:lnTo>
                  <a:lnTo>
                    <a:pt x="173380" y="181610"/>
                  </a:lnTo>
                  <a:lnTo>
                    <a:pt x="175336" y="179070"/>
                  </a:lnTo>
                  <a:close/>
                </a:path>
                <a:path w="756284" h="996950">
                  <a:moveTo>
                    <a:pt x="175615" y="622033"/>
                  </a:moveTo>
                  <a:lnTo>
                    <a:pt x="175526" y="621880"/>
                  </a:lnTo>
                  <a:lnTo>
                    <a:pt x="175336" y="621741"/>
                  </a:lnTo>
                  <a:lnTo>
                    <a:pt x="175031" y="621588"/>
                  </a:lnTo>
                  <a:lnTo>
                    <a:pt x="175615" y="622033"/>
                  </a:lnTo>
                  <a:close/>
                </a:path>
                <a:path w="756284" h="996950">
                  <a:moveTo>
                    <a:pt x="175844" y="573798"/>
                  </a:moveTo>
                  <a:lnTo>
                    <a:pt x="174472" y="572312"/>
                  </a:lnTo>
                  <a:lnTo>
                    <a:pt x="174244" y="572427"/>
                  </a:lnTo>
                  <a:lnTo>
                    <a:pt x="174078" y="572363"/>
                  </a:lnTo>
                  <a:lnTo>
                    <a:pt x="175844" y="573798"/>
                  </a:lnTo>
                  <a:close/>
                </a:path>
                <a:path w="756284" h="996950">
                  <a:moveTo>
                    <a:pt x="175856" y="613105"/>
                  </a:moveTo>
                  <a:lnTo>
                    <a:pt x="173964" y="615645"/>
                  </a:lnTo>
                  <a:lnTo>
                    <a:pt x="174866" y="615645"/>
                  </a:lnTo>
                  <a:lnTo>
                    <a:pt x="175856" y="613105"/>
                  </a:lnTo>
                  <a:close/>
                </a:path>
                <a:path w="756284" h="996950">
                  <a:moveTo>
                    <a:pt x="175971" y="623328"/>
                  </a:moveTo>
                  <a:lnTo>
                    <a:pt x="172631" y="624916"/>
                  </a:lnTo>
                  <a:lnTo>
                    <a:pt x="173304" y="626440"/>
                  </a:lnTo>
                  <a:lnTo>
                    <a:pt x="173913" y="625360"/>
                  </a:lnTo>
                  <a:lnTo>
                    <a:pt x="175856" y="624154"/>
                  </a:lnTo>
                  <a:lnTo>
                    <a:pt x="175971" y="623328"/>
                  </a:lnTo>
                  <a:close/>
                </a:path>
                <a:path w="756284" h="996950">
                  <a:moveTo>
                    <a:pt x="176301" y="623176"/>
                  </a:moveTo>
                  <a:lnTo>
                    <a:pt x="176085" y="622388"/>
                  </a:lnTo>
                  <a:lnTo>
                    <a:pt x="176034" y="622744"/>
                  </a:lnTo>
                  <a:lnTo>
                    <a:pt x="175983" y="623176"/>
                  </a:lnTo>
                  <a:lnTo>
                    <a:pt x="176301" y="623176"/>
                  </a:lnTo>
                  <a:close/>
                </a:path>
                <a:path w="756284" h="996950">
                  <a:moveTo>
                    <a:pt x="176326" y="615645"/>
                  </a:moveTo>
                  <a:lnTo>
                    <a:pt x="174866" y="615645"/>
                  </a:lnTo>
                  <a:lnTo>
                    <a:pt x="174358" y="616915"/>
                  </a:lnTo>
                  <a:lnTo>
                    <a:pt x="172212" y="614375"/>
                  </a:lnTo>
                  <a:lnTo>
                    <a:pt x="172821" y="616915"/>
                  </a:lnTo>
                  <a:lnTo>
                    <a:pt x="173761" y="616915"/>
                  </a:lnTo>
                  <a:lnTo>
                    <a:pt x="174129" y="618185"/>
                  </a:lnTo>
                  <a:lnTo>
                    <a:pt x="175768" y="616915"/>
                  </a:lnTo>
                  <a:lnTo>
                    <a:pt x="176326" y="615645"/>
                  </a:lnTo>
                  <a:close/>
                </a:path>
                <a:path w="756284" h="996950">
                  <a:moveTo>
                    <a:pt x="177266" y="617283"/>
                  </a:moveTo>
                  <a:lnTo>
                    <a:pt x="177152" y="617639"/>
                  </a:lnTo>
                  <a:lnTo>
                    <a:pt x="177025" y="618007"/>
                  </a:lnTo>
                  <a:lnTo>
                    <a:pt x="176872" y="618350"/>
                  </a:lnTo>
                  <a:lnTo>
                    <a:pt x="177114" y="617880"/>
                  </a:lnTo>
                  <a:lnTo>
                    <a:pt x="177241" y="617562"/>
                  </a:lnTo>
                  <a:lnTo>
                    <a:pt x="177266" y="617283"/>
                  </a:lnTo>
                  <a:close/>
                </a:path>
                <a:path w="756284" h="996950">
                  <a:moveTo>
                    <a:pt x="177469" y="616521"/>
                  </a:moveTo>
                  <a:lnTo>
                    <a:pt x="177228" y="616343"/>
                  </a:lnTo>
                  <a:lnTo>
                    <a:pt x="176974" y="616229"/>
                  </a:lnTo>
                  <a:lnTo>
                    <a:pt x="176745" y="616331"/>
                  </a:lnTo>
                  <a:lnTo>
                    <a:pt x="177165" y="616635"/>
                  </a:lnTo>
                  <a:lnTo>
                    <a:pt x="177304" y="616915"/>
                  </a:lnTo>
                  <a:lnTo>
                    <a:pt x="177279" y="617283"/>
                  </a:lnTo>
                  <a:lnTo>
                    <a:pt x="177342" y="617029"/>
                  </a:lnTo>
                  <a:lnTo>
                    <a:pt x="177469" y="616521"/>
                  </a:lnTo>
                  <a:close/>
                </a:path>
                <a:path w="756284" h="996950">
                  <a:moveTo>
                    <a:pt x="177939" y="608025"/>
                  </a:moveTo>
                  <a:lnTo>
                    <a:pt x="177596" y="608025"/>
                  </a:lnTo>
                  <a:lnTo>
                    <a:pt x="177761" y="607161"/>
                  </a:lnTo>
                  <a:lnTo>
                    <a:pt x="177825" y="606755"/>
                  </a:lnTo>
                  <a:lnTo>
                    <a:pt x="173494" y="606755"/>
                  </a:lnTo>
                  <a:lnTo>
                    <a:pt x="175856" y="613105"/>
                  </a:lnTo>
                  <a:lnTo>
                    <a:pt x="176390" y="614375"/>
                  </a:lnTo>
                  <a:lnTo>
                    <a:pt x="177304" y="614375"/>
                  </a:lnTo>
                  <a:lnTo>
                    <a:pt x="177622" y="615607"/>
                  </a:lnTo>
                  <a:lnTo>
                    <a:pt x="177609" y="615784"/>
                  </a:lnTo>
                  <a:lnTo>
                    <a:pt x="177558" y="616153"/>
                  </a:lnTo>
                  <a:lnTo>
                    <a:pt x="177469" y="616521"/>
                  </a:lnTo>
                  <a:lnTo>
                    <a:pt x="177660" y="616648"/>
                  </a:lnTo>
                  <a:lnTo>
                    <a:pt x="177838" y="616267"/>
                  </a:lnTo>
                  <a:lnTo>
                    <a:pt x="177787" y="615835"/>
                  </a:lnTo>
                  <a:lnTo>
                    <a:pt x="177660" y="615442"/>
                  </a:lnTo>
                  <a:lnTo>
                    <a:pt x="177939" y="613105"/>
                  </a:lnTo>
                  <a:lnTo>
                    <a:pt x="177622" y="610565"/>
                  </a:lnTo>
                  <a:lnTo>
                    <a:pt x="177939" y="608025"/>
                  </a:lnTo>
                  <a:close/>
                </a:path>
                <a:path w="756284" h="996950">
                  <a:moveTo>
                    <a:pt x="180047" y="580682"/>
                  </a:moveTo>
                  <a:lnTo>
                    <a:pt x="179806" y="579120"/>
                  </a:lnTo>
                  <a:lnTo>
                    <a:pt x="173469" y="575348"/>
                  </a:lnTo>
                  <a:lnTo>
                    <a:pt x="174472" y="576148"/>
                  </a:lnTo>
                  <a:lnTo>
                    <a:pt x="176809" y="577850"/>
                  </a:lnTo>
                  <a:lnTo>
                    <a:pt x="180047" y="580682"/>
                  </a:lnTo>
                  <a:close/>
                </a:path>
                <a:path w="756284" h="996950">
                  <a:moveTo>
                    <a:pt x="180263" y="608025"/>
                  </a:moveTo>
                  <a:lnTo>
                    <a:pt x="179285" y="608025"/>
                  </a:lnTo>
                  <a:lnTo>
                    <a:pt x="179184" y="609295"/>
                  </a:lnTo>
                  <a:lnTo>
                    <a:pt x="179070" y="610565"/>
                  </a:lnTo>
                  <a:lnTo>
                    <a:pt x="179463" y="611835"/>
                  </a:lnTo>
                  <a:lnTo>
                    <a:pt x="180263" y="608025"/>
                  </a:lnTo>
                  <a:close/>
                </a:path>
                <a:path w="756284" h="996950">
                  <a:moveTo>
                    <a:pt x="180619" y="608025"/>
                  </a:moveTo>
                  <a:lnTo>
                    <a:pt x="180454" y="607161"/>
                  </a:lnTo>
                  <a:lnTo>
                    <a:pt x="180263" y="608025"/>
                  </a:lnTo>
                  <a:lnTo>
                    <a:pt x="180619" y="608025"/>
                  </a:lnTo>
                  <a:close/>
                </a:path>
                <a:path w="756284" h="996950">
                  <a:moveTo>
                    <a:pt x="181089" y="604215"/>
                  </a:moveTo>
                  <a:lnTo>
                    <a:pt x="179666" y="602945"/>
                  </a:lnTo>
                  <a:lnTo>
                    <a:pt x="178396" y="604215"/>
                  </a:lnTo>
                  <a:lnTo>
                    <a:pt x="180073" y="604215"/>
                  </a:lnTo>
                  <a:lnTo>
                    <a:pt x="180124" y="605485"/>
                  </a:lnTo>
                  <a:lnTo>
                    <a:pt x="180365" y="606755"/>
                  </a:lnTo>
                  <a:lnTo>
                    <a:pt x="180454" y="607161"/>
                  </a:lnTo>
                  <a:lnTo>
                    <a:pt x="181089" y="604215"/>
                  </a:lnTo>
                  <a:close/>
                </a:path>
                <a:path w="756284" h="996950">
                  <a:moveTo>
                    <a:pt x="182283" y="604748"/>
                  </a:moveTo>
                  <a:lnTo>
                    <a:pt x="182168" y="605040"/>
                  </a:lnTo>
                  <a:lnTo>
                    <a:pt x="182079" y="605307"/>
                  </a:lnTo>
                  <a:lnTo>
                    <a:pt x="182245" y="605472"/>
                  </a:lnTo>
                  <a:lnTo>
                    <a:pt x="182283" y="604748"/>
                  </a:lnTo>
                  <a:close/>
                </a:path>
                <a:path w="756284" h="996950">
                  <a:moveTo>
                    <a:pt x="182511" y="605650"/>
                  </a:moveTo>
                  <a:lnTo>
                    <a:pt x="182384" y="605612"/>
                  </a:lnTo>
                  <a:lnTo>
                    <a:pt x="182245" y="605472"/>
                  </a:lnTo>
                  <a:lnTo>
                    <a:pt x="182206" y="606196"/>
                  </a:lnTo>
                  <a:lnTo>
                    <a:pt x="182511" y="605650"/>
                  </a:lnTo>
                  <a:close/>
                </a:path>
                <a:path w="756284" h="996950">
                  <a:moveTo>
                    <a:pt x="182765" y="603745"/>
                  </a:moveTo>
                  <a:lnTo>
                    <a:pt x="182372" y="603224"/>
                  </a:lnTo>
                  <a:lnTo>
                    <a:pt x="182283" y="604748"/>
                  </a:lnTo>
                  <a:lnTo>
                    <a:pt x="182473" y="604278"/>
                  </a:lnTo>
                  <a:lnTo>
                    <a:pt x="182765" y="603745"/>
                  </a:lnTo>
                  <a:close/>
                </a:path>
                <a:path w="756284" h="996950">
                  <a:moveTo>
                    <a:pt x="182956" y="863295"/>
                  </a:moveTo>
                  <a:lnTo>
                    <a:pt x="182727" y="862787"/>
                  </a:lnTo>
                  <a:lnTo>
                    <a:pt x="182638" y="862584"/>
                  </a:lnTo>
                  <a:lnTo>
                    <a:pt x="182448" y="862787"/>
                  </a:lnTo>
                  <a:lnTo>
                    <a:pt x="182956" y="863295"/>
                  </a:lnTo>
                  <a:close/>
                </a:path>
                <a:path w="756284" h="996950">
                  <a:moveTo>
                    <a:pt x="183172" y="862025"/>
                  </a:moveTo>
                  <a:lnTo>
                    <a:pt x="182295" y="859485"/>
                  </a:lnTo>
                  <a:lnTo>
                    <a:pt x="181927" y="860437"/>
                  </a:lnTo>
                  <a:lnTo>
                    <a:pt x="181813" y="860755"/>
                  </a:lnTo>
                  <a:lnTo>
                    <a:pt x="182638" y="862584"/>
                  </a:lnTo>
                  <a:lnTo>
                    <a:pt x="183172" y="862025"/>
                  </a:lnTo>
                  <a:close/>
                </a:path>
                <a:path w="756284" h="996950">
                  <a:moveTo>
                    <a:pt x="184543" y="594067"/>
                  </a:moveTo>
                  <a:lnTo>
                    <a:pt x="183464" y="592848"/>
                  </a:lnTo>
                  <a:lnTo>
                    <a:pt x="181165" y="593813"/>
                  </a:lnTo>
                  <a:lnTo>
                    <a:pt x="180263" y="595833"/>
                  </a:lnTo>
                  <a:lnTo>
                    <a:pt x="180771" y="598525"/>
                  </a:lnTo>
                  <a:lnTo>
                    <a:pt x="180111" y="598805"/>
                  </a:lnTo>
                  <a:lnTo>
                    <a:pt x="179730" y="598131"/>
                  </a:lnTo>
                  <a:lnTo>
                    <a:pt x="179387" y="597865"/>
                  </a:lnTo>
                  <a:lnTo>
                    <a:pt x="179832" y="599757"/>
                  </a:lnTo>
                  <a:lnTo>
                    <a:pt x="180962" y="602170"/>
                  </a:lnTo>
                  <a:lnTo>
                    <a:pt x="183299" y="602005"/>
                  </a:lnTo>
                  <a:lnTo>
                    <a:pt x="181838" y="599732"/>
                  </a:lnTo>
                  <a:lnTo>
                    <a:pt x="182841" y="599719"/>
                  </a:lnTo>
                  <a:lnTo>
                    <a:pt x="181025" y="597192"/>
                  </a:lnTo>
                  <a:lnTo>
                    <a:pt x="181279" y="595833"/>
                  </a:lnTo>
                  <a:lnTo>
                    <a:pt x="182587" y="595287"/>
                  </a:lnTo>
                  <a:lnTo>
                    <a:pt x="183286" y="595807"/>
                  </a:lnTo>
                  <a:lnTo>
                    <a:pt x="182918" y="595147"/>
                  </a:lnTo>
                  <a:lnTo>
                    <a:pt x="184543" y="594067"/>
                  </a:lnTo>
                  <a:close/>
                </a:path>
                <a:path w="756284" h="996950">
                  <a:moveTo>
                    <a:pt x="188620" y="698817"/>
                  </a:moveTo>
                  <a:lnTo>
                    <a:pt x="187566" y="698817"/>
                  </a:lnTo>
                  <a:lnTo>
                    <a:pt x="187604" y="700151"/>
                  </a:lnTo>
                  <a:lnTo>
                    <a:pt x="187896" y="699681"/>
                  </a:lnTo>
                  <a:lnTo>
                    <a:pt x="188620" y="698817"/>
                  </a:lnTo>
                  <a:close/>
                </a:path>
                <a:path w="756284" h="996950">
                  <a:moveTo>
                    <a:pt x="189306" y="691692"/>
                  </a:moveTo>
                  <a:lnTo>
                    <a:pt x="187960" y="696214"/>
                  </a:lnTo>
                  <a:lnTo>
                    <a:pt x="187528" y="698436"/>
                  </a:lnTo>
                  <a:lnTo>
                    <a:pt x="188417" y="698436"/>
                  </a:lnTo>
                  <a:lnTo>
                    <a:pt x="189306" y="691692"/>
                  </a:lnTo>
                  <a:close/>
                </a:path>
                <a:path w="756284" h="996950">
                  <a:moveTo>
                    <a:pt x="191109" y="692785"/>
                  </a:moveTo>
                  <a:lnTo>
                    <a:pt x="189966" y="695134"/>
                  </a:lnTo>
                  <a:lnTo>
                    <a:pt x="188417" y="698436"/>
                  </a:lnTo>
                  <a:lnTo>
                    <a:pt x="189039" y="698436"/>
                  </a:lnTo>
                  <a:lnTo>
                    <a:pt x="189268" y="699376"/>
                  </a:lnTo>
                  <a:lnTo>
                    <a:pt x="189509" y="700151"/>
                  </a:lnTo>
                  <a:lnTo>
                    <a:pt x="189572" y="700366"/>
                  </a:lnTo>
                  <a:lnTo>
                    <a:pt x="189674" y="700151"/>
                  </a:lnTo>
                  <a:lnTo>
                    <a:pt x="190106" y="697496"/>
                  </a:lnTo>
                  <a:lnTo>
                    <a:pt x="191109" y="692785"/>
                  </a:lnTo>
                  <a:close/>
                </a:path>
                <a:path w="756284" h="996950">
                  <a:moveTo>
                    <a:pt x="195275" y="716508"/>
                  </a:moveTo>
                  <a:lnTo>
                    <a:pt x="195135" y="716280"/>
                  </a:lnTo>
                  <a:lnTo>
                    <a:pt x="194932" y="716280"/>
                  </a:lnTo>
                  <a:lnTo>
                    <a:pt x="195275" y="716508"/>
                  </a:lnTo>
                  <a:close/>
                </a:path>
                <a:path w="756284" h="996950">
                  <a:moveTo>
                    <a:pt x="196100" y="158750"/>
                  </a:moveTo>
                  <a:lnTo>
                    <a:pt x="177393" y="158750"/>
                  </a:lnTo>
                  <a:lnTo>
                    <a:pt x="176085" y="158750"/>
                  </a:lnTo>
                  <a:lnTo>
                    <a:pt x="169760" y="163830"/>
                  </a:lnTo>
                  <a:lnTo>
                    <a:pt x="164833" y="168910"/>
                  </a:lnTo>
                  <a:lnTo>
                    <a:pt x="162331" y="171450"/>
                  </a:lnTo>
                  <a:lnTo>
                    <a:pt x="160210" y="173990"/>
                  </a:lnTo>
                  <a:lnTo>
                    <a:pt x="159004" y="175260"/>
                  </a:lnTo>
                  <a:lnTo>
                    <a:pt x="158381" y="176530"/>
                  </a:lnTo>
                  <a:lnTo>
                    <a:pt x="157734" y="177800"/>
                  </a:lnTo>
                  <a:lnTo>
                    <a:pt x="157467" y="179070"/>
                  </a:lnTo>
                  <a:lnTo>
                    <a:pt x="157759" y="177838"/>
                  </a:lnTo>
                  <a:lnTo>
                    <a:pt x="176949" y="177800"/>
                  </a:lnTo>
                  <a:lnTo>
                    <a:pt x="180162" y="175260"/>
                  </a:lnTo>
                  <a:lnTo>
                    <a:pt x="181394" y="173990"/>
                  </a:lnTo>
                  <a:lnTo>
                    <a:pt x="183959" y="171450"/>
                  </a:lnTo>
                  <a:lnTo>
                    <a:pt x="193687" y="161290"/>
                  </a:lnTo>
                  <a:lnTo>
                    <a:pt x="196100" y="158750"/>
                  </a:lnTo>
                  <a:close/>
                </a:path>
                <a:path w="756284" h="996950">
                  <a:moveTo>
                    <a:pt x="196799" y="717550"/>
                  </a:moveTo>
                  <a:lnTo>
                    <a:pt x="195275" y="716508"/>
                  </a:lnTo>
                  <a:lnTo>
                    <a:pt x="196570" y="718654"/>
                  </a:lnTo>
                  <a:lnTo>
                    <a:pt x="196799" y="717550"/>
                  </a:lnTo>
                  <a:close/>
                </a:path>
                <a:path w="756284" h="996950">
                  <a:moveTo>
                    <a:pt x="198069" y="721372"/>
                  </a:moveTo>
                  <a:lnTo>
                    <a:pt x="196672" y="718820"/>
                  </a:lnTo>
                  <a:lnTo>
                    <a:pt x="196570" y="718654"/>
                  </a:lnTo>
                  <a:lnTo>
                    <a:pt x="196265" y="720090"/>
                  </a:lnTo>
                  <a:lnTo>
                    <a:pt x="198069" y="721372"/>
                  </a:lnTo>
                  <a:close/>
                </a:path>
                <a:path w="756284" h="996950">
                  <a:moveTo>
                    <a:pt x="199326" y="709930"/>
                  </a:moveTo>
                  <a:lnTo>
                    <a:pt x="199237" y="708660"/>
                  </a:lnTo>
                  <a:lnTo>
                    <a:pt x="198526" y="708660"/>
                  </a:lnTo>
                  <a:lnTo>
                    <a:pt x="199326" y="709930"/>
                  </a:lnTo>
                  <a:close/>
                </a:path>
                <a:path w="756284" h="996950">
                  <a:moveTo>
                    <a:pt x="200583" y="708660"/>
                  </a:moveTo>
                  <a:lnTo>
                    <a:pt x="199567" y="706120"/>
                  </a:lnTo>
                  <a:lnTo>
                    <a:pt x="199288" y="707390"/>
                  </a:lnTo>
                  <a:lnTo>
                    <a:pt x="199237" y="708660"/>
                  </a:lnTo>
                  <a:lnTo>
                    <a:pt x="200583" y="708660"/>
                  </a:lnTo>
                  <a:close/>
                </a:path>
                <a:path w="756284" h="996950">
                  <a:moveTo>
                    <a:pt x="201358" y="605548"/>
                  </a:moveTo>
                  <a:lnTo>
                    <a:pt x="200875" y="604748"/>
                  </a:lnTo>
                  <a:lnTo>
                    <a:pt x="200469" y="603923"/>
                  </a:lnTo>
                  <a:lnTo>
                    <a:pt x="199923" y="603250"/>
                  </a:lnTo>
                  <a:lnTo>
                    <a:pt x="199555" y="603211"/>
                  </a:lnTo>
                  <a:lnTo>
                    <a:pt x="199288" y="603300"/>
                  </a:lnTo>
                  <a:lnTo>
                    <a:pt x="199453" y="603859"/>
                  </a:lnTo>
                  <a:lnTo>
                    <a:pt x="200152" y="603986"/>
                  </a:lnTo>
                  <a:lnTo>
                    <a:pt x="200672" y="604507"/>
                  </a:lnTo>
                  <a:lnTo>
                    <a:pt x="201358" y="605548"/>
                  </a:lnTo>
                  <a:close/>
                </a:path>
                <a:path w="756284" h="996950">
                  <a:moveTo>
                    <a:pt x="208394" y="621614"/>
                  </a:moveTo>
                  <a:lnTo>
                    <a:pt x="208178" y="621309"/>
                  </a:lnTo>
                  <a:lnTo>
                    <a:pt x="207886" y="621131"/>
                  </a:lnTo>
                  <a:lnTo>
                    <a:pt x="207556" y="621157"/>
                  </a:lnTo>
                  <a:lnTo>
                    <a:pt x="208394" y="621614"/>
                  </a:lnTo>
                  <a:close/>
                </a:path>
                <a:path w="756284" h="996950">
                  <a:moveTo>
                    <a:pt x="211289" y="627849"/>
                  </a:moveTo>
                  <a:lnTo>
                    <a:pt x="209080" y="622033"/>
                  </a:lnTo>
                  <a:lnTo>
                    <a:pt x="208394" y="621614"/>
                  </a:lnTo>
                  <a:lnTo>
                    <a:pt x="209194" y="622871"/>
                  </a:lnTo>
                  <a:lnTo>
                    <a:pt x="209791" y="626249"/>
                  </a:lnTo>
                  <a:lnTo>
                    <a:pt x="209931" y="629742"/>
                  </a:lnTo>
                  <a:lnTo>
                    <a:pt x="209880" y="633285"/>
                  </a:lnTo>
                  <a:lnTo>
                    <a:pt x="209994" y="636879"/>
                  </a:lnTo>
                  <a:lnTo>
                    <a:pt x="210604" y="638886"/>
                  </a:lnTo>
                  <a:lnTo>
                    <a:pt x="210489" y="634669"/>
                  </a:lnTo>
                  <a:lnTo>
                    <a:pt x="211289" y="627849"/>
                  </a:lnTo>
                  <a:close/>
                </a:path>
                <a:path w="756284" h="996950">
                  <a:moveTo>
                    <a:pt x="223139" y="726033"/>
                  </a:moveTo>
                  <a:lnTo>
                    <a:pt x="222529" y="726160"/>
                  </a:lnTo>
                  <a:lnTo>
                    <a:pt x="222300" y="726338"/>
                  </a:lnTo>
                  <a:lnTo>
                    <a:pt x="222097" y="726503"/>
                  </a:lnTo>
                  <a:lnTo>
                    <a:pt x="223139" y="726033"/>
                  </a:lnTo>
                  <a:close/>
                </a:path>
                <a:path w="756284" h="996950">
                  <a:moveTo>
                    <a:pt x="229095" y="739406"/>
                  </a:moveTo>
                  <a:lnTo>
                    <a:pt x="224053" y="736777"/>
                  </a:lnTo>
                  <a:lnTo>
                    <a:pt x="216852" y="734314"/>
                  </a:lnTo>
                  <a:lnTo>
                    <a:pt x="223748" y="737857"/>
                  </a:lnTo>
                  <a:lnTo>
                    <a:pt x="223215" y="738085"/>
                  </a:lnTo>
                  <a:lnTo>
                    <a:pt x="229095" y="739406"/>
                  </a:lnTo>
                  <a:close/>
                </a:path>
                <a:path w="756284" h="996950">
                  <a:moveTo>
                    <a:pt x="229489" y="950988"/>
                  </a:moveTo>
                  <a:lnTo>
                    <a:pt x="229209" y="949655"/>
                  </a:lnTo>
                  <a:lnTo>
                    <a:pt x="229044" y="949655"/>
                  </a:lnTo>
                  <a:lnTo>
                    <a:pt x="229019" y="949782"/>
                  </a:lnTo>
                  <a:lnTo>
                    <a:pt x="228777" y="950988"/>
                  </a:lnTo>
                  <a:lnTo>
                    <a:pt x="229260" y="950988"/>
                  </a:lnTo>
                  <a:lnTo>
                    <a:pt x="229489" y="950988"/>
                  </a:lnTo>
                  <a:close/>
                </a:path>
                <a:path w="756284" h="996950">
                  <a:moveTo>
                    <a:pt x="230060" y="950988"/>
                  </a:moveTo>
                  <a:lnTo>
                    <a:pt x="229527" y="949655"/>
                  </a:lnTo>
                  <a:lnTo>
                    <a:pt x="229933" y="950988"/>
                  </a:lnTo>
                  <a:lnTo>
                    <a:pt x="230060" y="950988"/>
                  </a:lnTo>
                  <a:close/>
                </a:path>
                <a:path w="756284" h="996950">
                  <a:moveTo>
                    <a:pt x="230454" y="21590"/>
                  </a:moveTo>
                  <a:lnTo>
                    <a:pt x="227850" y="22860"/>
                  </a:lnTo>
                  <a:lnTo>
                    <a:pt x="228244" y="22860"/>
                  </a:lnTo>
                  <a:lnTo>
                    <a:pt x="230454" y="21590"/>
                  </a:lnTo>
                  <a:close/>
                </a:path>
                <a:path w="756284" h="996950">
                  <a:moveTo>
                    <a:pt x="231876" y="952195"/>
                  </a:moveTo>
                  <a:lnTo>
                    <a:pt x="231559" y="952195"/>
                  </a:lnTo>
                  <a:lnTo>
                    <a:pt x="231025" y="950988"/>
                  </a:lnTo>
                  <a:lnTo>
                    <a:pt x="231800" y="953465"/>
                  </a:lnTo>
                  <a:lnTo>
                    <a:pt x="231876" y="952195"/>
                  </a:lnTo>
                  <a:close/>
                </a:path>
                <a:path w="756284" h="996950">
                  <a:moveTo>
                    <a:pt x="232333" y="952195"/>
                  </a:moveTo>
                  <a:lnTo>
                    <a:pt x="231965" y="950988"/>
                  </a:lnTo>
                  <a:lnTo>
                    <a:pt x="231876" y="952195"/>
                  </a:lnTo>
                  <a:lnTo>
                    <a:pt x="232333" y="952195"/>
                  </a:lnTo>
                  <a:close/>
                </a:path>
                <a:path w="756284" h="996950">
                  <a:moveTo>
                    <a:pt x="232676" y="19926"/>
                  </a:moveTo>
                  <a:lnTo>
                    <a:pt x="230441" y="20980"/>
                  </a:lnTo>
                  <a:lnTo>
                    <a:pt x="231343" y="20688"/>
                  </a:lnTo>
                  <a:lnTo>
                    <a:pt x="232143" y="20358"/>
                  </a:lnTo>
                  <a:lnTo>
                    <a:pt x="232676" y="19926"/>
                  </a:lnTo>
                  <a:close/>
                </a:path>
                <a:path w="756284" h="996950">
                  <a:moveTo>
                    <a:pt x="241261" y="926211"/>
                  </a:moveTo>
                  <a:lnTo>
                    <a:pt x="241198" y="925525"/>
                  </a:lnTo>
                  <a:lnTo>
                    <a:pt x="241096" y="924255"/>
                  </a:lnTo>
                  <a:lnTo>
                    <a:pt x="240982" y="922985"/>
                  </a:lnTo>
                  <a:lnTo>
                    <a:pt x="240868" y="925525"/>
                  </a:lnTo>
                  <a:lnTo>
                    <a:pt x="241261" y="926211"/>
                  </a:lnTo>
                  <a:close/>
                </a:path>
                <a:path w="756284" h="996950">
                  <a:moveTo>
                    <a:pt x="246316" y="911860"/>
                  </a:moveTo>
                  <a:lnTo>
                    <a:pt x="246138" y="912139"/>
                  </a:lnTo>
                  <a:lnTo>
                    <a:pt x="246075" y="912444"/>
                  </a:lnTo>
                  <a:lnTo>
                    <a:pt x="246202" y="912736"/>
                  </a:lnTo>
                  <a:lnTo>
                    <a:pt x="246316" y="911860"/>
                  </a:lnTo>
                  <a:close/>
                </a:path>
                <a:path w="756284" h="996950">
                  <a:moveTo>
                    <a:pt x="248678" y="905319"/>
                  </a:moveTo>
                  <a:lnTo>
                    <a:pt x="248513" y="904595"/>
                  </a:lnTo>
                  <a:lnTo>
                    <a:pt x="248234" y="905154"/>
                  </a:lnTo>
                  <a:lnTo>
                    <a:pt x="248678" y="905319"/>
                  </a:lnTo>
                  <a:close/>
                </a:path>
                <a:path w="756284" h="996950">
                  <a:moveTo>
                    <a:pt x="251917" y="945845"/>
                  </a:moveTo>
                  <a:lnTo>
                    <a:pt x="250913" y="946975"/>
                  </a:lnTo>
                  <a:lnTo>
                    <a:pt x="250977" y="947115"/>
                  </a:lnTo>
                  <a:lnTo>
                    <a:pt x="251917" y="945845"/>
                  </a:lnTo>
                  <a:close/>
                </a:path>
                <a:path w="756284" h="996950">
                  <a:moveTo>
                    <a:pt x="257873" y="926795"/>
                  </a:moveTo>
                  <a:lnTo>
                    <a:pt x="241604" y="926795"/>
                  </a:lnTo>
                  <a:lnTo>
                    <a:pt x="241312" y="926795"/>
                  </a:lnTo>
                  <a:lnTo>
                    <a:pt x="241427" y="928065"/>
                  </a:lnTo>
                  <a:lnTo>
                    <a:pt x="240715" y="926795"/>
                  </a:lnTo>
                  <a:lnTo>
                    <a:pt x="238607" y="922985"/>
                  </a:lnTo>
                  <a:lnTo>
                    <a:pt x="238709" y="924255"/>
                  </a:lnTo>
                  <a:lnTo>
                    <a:pt x="238810" y="925525"/>
                  </a:lnTo>
                  <a:lnTo>
                    <a:pt x="238899" y="926795"/>
                  </a:lnTo>
                  <a:lnTo>
                    <a:pt x="239001" y="928065"/>
                  </a:lnTo>
                  <a:lnTo>
                    <a:pt x="239649" y="926795"/>
                  </a:lnTo>
                  <a:lnTo>
                    <a:pt x="240080" y="928065"/>
                  </a:lnTo>
                  <a:lnTo>
                    <a:pt x="240449" y="928065"/>
                  </a:lnTo>
                  <a:lnTo>
                    <a:pt x="238518" y="929335"/>
                  </a:lnTo>
                  <a:lnTo>
                    <a:pt x="236855" y="934415"/>
                  </a:lnTo>
                  <a:lnTo>
                    <a:pt x="236131" y="936955"/>
                  </a:lnTo>
                  <a:lnTo>
                    <a:pt x="235000" y="935685"/>
                  </a:lnTo>
                  <a:lnTo>
                    <a:pt x="233730" y="938225"/>
                  </a:lnTo>
                  <a:lnTo>
                    <a:pt x="232727" y="942035"/>
                  </a:lnTo>
                  <a:lnTo>
                    <a:pt x="230365" y="948436"/>
                  </a:lnTo>
                  <a:lnTo>
                    <a:pt x="230174" y="949655"/>
                  </a:lnTo>
                  <a:lnTo>
                    <a:pt x="230847" y="949655"/>
                  </a:lnTo>
                  <a:lnTo>
                    <a:pt x="231965" y="950988"/>
                  </a:lnTo>
                  <a:lnTo>
                    <a:pt x="232981" y="952195"/>
                  </a:lnTo>
                  <a:lnTo>
                    <a:pt x="232333" y="952195"/>
                  </a:lnTo>
                  <a:lnTo>
                    <a:pt x="232727" y="953465"/>
                  </a:lnTo>
                  <a:lnTo>
                    <a:pt x="232041" y="954735"/>
                  </a:lnTo>
                  <a:lnTo>
                    <a:pt x="230809" y="952195"/>
                  </a:lnTo>
                  <a:lnTo>
                    <a:pt x="230606" y="952195"/>
                  </a:lnTo>
                  <a:lnTo>
                    <a:pt x="228688" y="952195"/>
                  </a:lnTo>
                  <a:lnTo>
                    <a:pt x="228549" y="952195"/>
                  </a:lnTo>
                  <a:lnTo>
                    <a:pt x="228206" y="952195"/>
                  </a:lnTo>
                  <a:lnTo>
                    <a:pt x="228092" y="953465"/>
                  </a:lnTo>
                  <a:lnTo>
                    <a:pt x="227965" y="954735"/>
                  </a:lnTo>
                  <a:lnTo>
                    <a:pt x="227825" y="953465"/>
                  </a:lnTo>
                  <a:lnTo>
                    <a:pt x="227025" y="956005"/>
                  </a:lnTo>
                  <a:lnTo>
                    <a:pt x="226733" y="954735"/>
                  </a:lnTo>
                  <a:lnTo>
                    <a:pt x="226593" y="953465"/>
                  </a:lnTo>
                  <a:lnTo>
                    <a:pt x="226491" y="949655"/>
                  </a:lnTo>
                  <a:lnTo>
                    <a:pt x="225323" y="949655"/>
                  </a:lnTo>
                  <a:lnTo>
                    <a:pt x="224243" y="948461"/>
                  </a:lnTo>
                  <a:lnTo>
                    <a:pt x="224205" y="948321"/>
                  </a:lnTo>
                  <a:lnTo>
                    <a:pt x="224205" y="948486"/>
                  </a:lnTo>
                  <a:lnTo>
                    <a:pt x="223913" y="949655"/>
                  </a:lnTo>
                  <a:lnTo>
                    <a:pt x="222745" y="949655"/>
                  </a:lnTo>
                  <a:lnTo>
                    <a:pt x="224205" y="948486"/>
                  </a:lnTo>
                  <a:lnTo>
                    <a:pt x="224205" y="948321"/>
                  </a:lnTo>
                  <a:lnTo>
                    <a:pt x="223481" y="947115"/>
                  </a:lnTo>
                  <a:lnTo>
                    <a:pt x="221894" y="944575"/>
                  </a:lnTo>
                  <a:lnTo>
                    <a:pt x="224155" y="945845"/>
                  </a:lnTo>
                  <a:lnTo>
                    <a:pt x="220510" y="939495"/>
                  </a:lnTo>
                  <a:lnTo>
                    <a:pt x="217754" y="935685"/>
                  </a:lnTo>
                  <a:lnTo>
                    <a:pt x="215925" y="933145"/>
                  </a:lnTo>
                  <a:lnTo>
                    <a:pt x="215633" y="934415"/>
                  </a:lnTo>
                  <a:lnTo>
                    <a:pt x="215760" y="935685"/>
                  </a:lnTo>
                  <a:lnTo>
                    <a:pt x="214998" y="935685"/>
                  </a:lnTo>
                  <a:lnTo>
                    <a:pt x="214147" y="934415"/>
                  </a:lnTo>
                  <a:lnTo>
                    <a:pt x="214223" y="933145"/>
                  </a:lnTo>
                  <a:lnTo>
                    <a:pt x="214312" y="931875"/>
                  </a:lnTo>
                  <a:lnTo>
                    <a:pt x="215480" y="931875"/>
                  </a:lnTo>
                  <a:lnTo>
                    <a:pt x="212204" y="926795"/>
                  </a:lnTo>
                  <a:lnTo>
                    <a:pt x="211505" y="924255"/>
                  </a:lnTo>
                  <a:lnTo>
                    <a:pt x="208673" y="914095"/>
                  </a:lnTo>
                  <a:lnTo>
                    <a:pt x="207835" y="912825"/>
                  </a:lnTo>
                  <a:lnTo>
                    <a:pt x="205308" y="909015"/>
                  </a:lnTo>
                  <a:lnTo>
                    <a:pt x="205625" y="909015"/>
                  </a:lnTo>
                  <a:lnTo>
                    <a:pt x="200850" y="903935"/>
                  </a:lnTo>
                  <a:lnTo>
                    <a:pt x="199720" y="901395"/>
                  </a:lnTo>
                  <a:lnTo>
                    <a:pt x="202882" y="905205"/>
                  </a:lnTo>
                  <a:lnTo>
                    <a:pt x="202831" y="902665"/>
                  </a:lnTo>
                  <a:lnTo>
                    <a:pt x="201345" y="901395"/>
                  </a:lnTo>
                  <a:lnTo>
                    <a:pt x="199859" y="900125"/>
                  </a:lnTo>
                  <a:lnTo>
                    <a:pt x="196888" y="897585"/>
                  </a:lnTo>
                  <a:lnTo>
                    <a:pt x="198005" y="892505"/>
                  </a:lnTo>
                  <a:lnTo>
                    <a:pt x="195808" y="890016"/>
                  </a:lnTo>
                  <a:lnTo>
                    <a:pt x="193522" y="887425"/>
                  </a:lnTo>
                  <a:lnTo>
                    <a:pt x="194170" y="886155"/>
                  </a:lnTo>
                  <a:lnTo>
                    <a:pt x="194818" y="884885"/>
                  </a:lnTo>
                  <a:lnTo>
                    <a:pt x="192862" y="881075"/>
                  </a:lnTo>
                  <a:lnTo>
                    <a:pt x="189572" y="874864"/>
                  </a:lnTo>
                  <a:lnTo>
                    <a:pt x="189496" y="874725"/>
                  </a:lnTo>
                  <a:lnTo>
                    <a:pt x="188290" y="873455"/>
                  </a:lnTo>
                  <a:lnTo>
                    <a:pt x="186931" y="870915"/>
                  </a:lnTo>
                  <a:lnTo>
                    <a:pt x="186537" y="869645"/>
                  </a:lnTo>
                  <a:lnTo>
                    <a:pt x="186283" y="868375"/>
                  </a:lnTo>
                  <a:lnTo>
                    <a:pt x="185813" y="867105"/>
                  </a:lnTo>
                  <a:lnTo>
                    <a:pt x="185216" y="865835"/>
                  </a:lnTo>
                  <a:lnTo>
                    <a:pt x="184899" y="864565"/>
                  </a:lnTo>
                  <a:lnTo>
                    <a:pt x="184213" y="865835"/>
                  </a:lnTo>
                  <a:lnTo>
                    <a:pt x="181952" y="863295"/>
                  </a:lnTo>
                  <a:lnTo>
                    <a:pt x="182448" y="862787"/>
                  </a:lnTo>
                  <a:lnTo>
                    <a:pt x="181673" y="862025"/>
                  </a:lnTo>
                  <a:lnTo>
                    <a:pt x="180149" y="859485"/>
                  </a:lnTo>
                  <a:lnTo>
                    <a:pt x="177253" y="854405"/>
                  </a:lnTo>
                  <a:lnTo>
                    <a:pt x="172339" y="855675"/>
                  </a:lnTo>
                  <a:lnTo>
                    <a:pt x="167513" y="858215"/>
                  </a:lnTo>
                  <a:lnTo>
                    <a:pt x="160909" y="859485"/>
                  </a:lnTo>
                  <a:lnTo>
                    <a:pt x="159740" y="859485"/>
                  </a:lnTo>
                  <a:lnTo>
                    <a:pt x="157480" y="860755"/>
                  </a:lnTo>
                  <a:lnTo>
                    <a:pt x="152946" y="862025"/>
                  </a:lnTo>
                  <a:lnTo>
                    <a:pt x="134747" y="865835"/>
                  </a:lnTo>
                  <a:lnTo>
                    <a:pt x="129781" y="867105"/>
                  </a:lnTo>
                  <a:lnTo>
                    <a:pt x="134086" y="872185"/>
                  </a:lnTo>
                  <a:lnTo>
                    <a:pt x="127012" y="872185"/>
                  </a:lnTo>
                  <a:lnTo>
                    <a:pt x="128003" y="869645"/>
                  </a:lnTo>
                  <a:lnTo>
                    <a:pt x="120980" y="873455"/>
                  </a:lnTo>
                  <a:lnTo>
                    <a:pt x="106108" y="878535"/>
                  </a:lnTo>
                  <a:lnTo>
                    <a:pt x="99504" y="880935"/>
                  </a:lnTo>
                  <a:lnTo>
                    <a:pt x="99352" y="879995"/>
                  </a:lnTo>
                  <a:lnTo>
                    <a:pt x="99314" y="879805"/>
                  </a:lnTo>
                  <a:lnTo>
                    <a:pt x="100253" y="879805"/>
                  </a:lnTo>
                  <a:lnTo>
                    <a:pt x="97688" y="878535"/>
                  </a:lnTo>
                  <a:lnTo>
                    <a:pt x="92748" y="882345"/>
                  </a:lnTo>
                  <a:lnTo>
                    <a:pt x="93154" y="883615"/>
                  </a:lnTo>
                  <a:lnTo>
                    <a:pt x="91617" y="883615"/>
                  </a:lnTo>
                  <a:lnTo>
                    <a:pt x="92417" y="882345"/>
                  </a:lnTo>
                  <a:lnTo>
                    <a:pt x="88912" y="882345"/>
                  </a:lnTo>
                  <a:lnTo>
                    <a:pt x="87541" y="884885"/>
                  </a:lnTo>
                  <a:lnTo>
                    <a:pt x="121640" y="884885"/>
                  </a:lnTo>
                  <a:lnTo>
                    <a:pt x="124371" y="883920"/>
                  </a:lnTo>
                  <a:lnTo>
                    <a:pt x="123659" y="883615"/>
                  </a:lnTo>
                  <a:lnTo>
                    <a:pt x="126860" y="882345"/>
                  </a:lnTo>
                  <a:lnTo>
                    <a:pt x="130975" y="882345"/>
                  </a:lnTo>
                  <a:lnTo>
                    <a:pt x="131940" y="883615"/>
                  </a:lnTo>
                  <a:lnTo>
                    <a:pt x="128790" y="884885"/>
                  </a:lnTo>
                  <a:lnTo>
                    <a:pt x="131229" y="887425"/>
                  </a:lnTo>
                  <a:lnTo>
                    <a:pt x="132867" y="883615"/>
                  </a:lnTo>
                  <a:lnTo>
                    <a:pt x="134683" y="883615"/>
                  </a:lnTo>
                  <a:lnTo>
                    <a:pt x="134721" y="883920"/>
                  </a:lnTo>
                  <a:lnTo>
                    <a:pt x="134823" y="884885"/>
                  </a:lnTo>
                  <a:lnTo>
                    <a:pt x="137198" y="883615"/>
                  </a:lnTo>
                  <a:lnTo>
                    <a:pt x="139573" y="882345"/>
                  </a:lnTo>
                  <a:lnTo>
                    <a:pt x="139166" y="881075"/>
                  </a:lnTo>
                  <a:lnTo>
                    <a:pt x="138811" y="879995"/>
                  </a:lnTo>
                  <a:lnTo>
                    <a:pt x="138747" y="879805"/>
                  </a:lnTo>
                  <a:lnTo>
                    <a:pt x="144043" y="878535"/>
                  </a:lnTo>
                  <a:lnTo>
                    <a:pt x="143243" y="877265"/>
                  </a:lnTo>
                  <a:lnTo>
                    <a:pt x="145097" y="874864"/>
                  </a:lnTo>
                  <a:lnTo>
                    <a:pt x="145211" y="874725"/>
                  </a:lnTo>
                  <a:lnTo>
                    <a:pt x="146138" y="878535"/>
                  </a:lnTo>
                  <a:lnTo>
                    <a:pt x="148323" y="875995"/>
                  </a:lnTo>
                  <a:lnTo>
                    <a:pt x="150088" y="877265"/>
                  </a:lnTo>
                  <a:lnTo>
                    <a:pt x="151752" y="875995"/>
                  </a:lnTo>
                  <a:lnTo>
                    <a:pt x="153797" y="874725"/>
                  </a:lnTo>
                  <a:lnTo>
                    <a:pt x="155829" y="873455"/>
                  </a:lnTo>
                  <a:lnTo>
                    <a:pt x="157441" y="872185"/>
                  </a:lnTo>
                  <a:lnTo>
                    <a:pt x="159042" y="870915"/>
                  </a:lnTo>
                  <a:lnTo>
                    <a:pt x="157797" y="873455"/>
                  </a:lnTo>
                  <a:lnTo>
                    <a:pt x="154178" y="875995"/>
                  </a:lnTo>
                  <a:lnTo>
                    <a:pt x="152120" y="878535"/>
                  </a:lnTo>
                  <a:lnTo>
                    <a:pt x="154000" y="877265"/>
                  </a:lnTo>
                  <a:lnTo>
                    <a:pt x="158419" y="875995"/>
                  </a:lnTo>
                  <a:lnTo>
                    <a:pt x="158877" y="874864"/>
                  </a:lnTo>
                  <a:lnTo>
                    <a:pt x="158940" y="874725"/>
                  </a:lnTo>
                  <a:lnTo>
                    <a:pt x="158280" y="874725"/>
                  </a:lnTo>
                  <a:lnTo>
                    <a:pt x="157543" y="875995"/>
                  </a:lnTo>
                  <a:lnTo>
                    <a:pt x="156667" y="875995"/>
                  </a:lnTo>
                  <a:lnTo>
                    <a:pt x="158254" y="873455"/>
                  </a:lnTo>
                  <a:lnTo>
                    <a:pt x="160921" y="870915"/>
                  </a:lnTo>
                  <a:lnTo>
                    <a:pt x="164668" y="869645"/>
                  </a:lnTo>
                  <a:lnTo>
                    <a:pt x="165862" y="873455"/>
                  </a:lnTo>
                  <a:lnTo>
                    <a:pt x="168630" y="870915"/>
                  </a:lnTo>
                  <a:lnTo>
                    <a:pt x="170421" y="870915"/>
                  </a:lnTo>
                  <a:lnTo>
                    <a:pt x="170510" y="873455"/>
                  </a:lnTo>
                  <a:lnTo>
                    <a:pt x="169989" y="874725"/>
                  </a:lnTo>
                  <a:lnTo>
                    <a:pt x="171018" y="874725"/>
                  </a:lnTo>
                  <a:lnTo>
                    <a:pt x="171323" y="875995"/>
                  </a:lnTo>
                  <a:lnTo>
                    <a:pt x="172085" y="877265"/>
                  </a:lnTo>
                  <a:lnTo>
                    <a:pt x="173062" y="879805"/>
                  </a:lnTo>
                  <a:lnTo>
                    <a:pt x="174332" y="883615"/>
                  </a:lnTo>
                  <a:lnTo>
                    <a:pt x="175475" y="887425"/>
                  </a:lnTo>
                  <a:lnTo>
                    <a:pt x="177495" y="890016"/>
                  </a:lnTo>
                  <a:lnTo>
                    <a:pt x="177609" y="889736"/>
                  </a:lnTo>
                  <a:lnTo>
                    <a:pt x="179844" y="886155"/>
                  </a:lnTo>
                  <a:lnTo>
                    <a:pt x="179082" y="890181"/>
                  </a:lnTo>
                  <a:lnTo>
                    <a:pt x="179057" y="890333"/>
                  </a:lnTo>
                  <a:lnTo>
                    <a:pt x="178650" y="892505"/>
                  </a:lnTo>
                  <a:lnTo>
                    <a:pt x="179285" y="892048"/>
                  </a:lnTo>
                  <a:lnTo>
                    <a:pt x="179514" y="893597"/>
                  </a:lnTo>
                  <a:lnTo>
                    <a:pt x="179717" y="891743"/>
                  </a:lnTo>
                  <a:lnTo>
                    <a:pt x="180365" y="891286"/>
                  </a:lnTo>
                  <a:lnTo>
                    <a:pt x="183464" y="896404"/>
                  </a:lnTo>
                  <a:lnTo>
                    <a:pt x="183400" y="892657"/>
                  </a:lnTo>
                  <a:lnTo>
                    <a:pt x="183388" y="891984"/>
                  </a:lnTo>
                  <a:lnTo>
                    <a:pt x="182880" y="892657"/>
                  </a:lnTo>
                  <a:lnTo>
                    <a:pt x="180543" y="891146"/>
                  </a:lnTo>
                  <a:lnTo>
                    <a:pt x="182130" y="890016"/>
                  </a:lnTo>
                  <a:lnTo>
                    <a:pt x="183299" y="891235"/>
                  </a:lnTo>
                  <a:lnTo>
                    <a:pt x="183565" y="892505"/>
                  </a:lnTo>
                  <a:lnTo>
                    <a:pt x="183667" y="897585"/>
                  </a:lnTo>
                  <a:lnTo>
                    <a:pt x="183730" y="898855"/>
                  </a:lnTo>
                  <a:lnTo>
                    <a:pt x="183248" y="900125"/>
                  </a:lnTo>
                  <a:lnTo>
                    <a:pt x="182092" y="897585"/>
                  </a:lnTo>
                  <a:lnTo>
                    <a:pt x="181317" y="898855"/>
                  </a:lnTo>
                  <a:lnTo>
                    <a:pt x="182905" y="902665"/>
                  </a:lnTo>
                  <a:lnTo>
                    <a:pt x="180505" y="900125"/>
                  </a:lnTo>
                  <a:lnTo>
                    <a:pt x="180581" y="901395"/>
                  </a:lnTo>
                  <a:lnTo>
                    <a:pt x="180657" y="902665"/>
                  </a:lnTo>
                  <a:lnTo>
                    <a:pt x="180746" y="903935"/>
                  </a:lnTo>
                  <a:lnTo>
                    <a:pt x="181838" y="902665"/>
                  </a:lnTo>
                  <a:lnTo>
                    <a:pt x="183337" y="903935"/>
                  </a:lnTo>
                  <a:lnTo>
                    <a:pt x="183896" y="906475"/>
                  </a:lnTo>
                  <a:lnTo>
                    <a:pt x="183972" y="905205"/>
                  </a:lnTo>
                  <a:lnTo>
                    <a:pt x="184048" y="903935"/>
                  </a:lnTo>
                  <a:lnTo>
                    <a:pt x="184124" y="902665"/>
                  </a:lnTo>
                  <a:lnTo>
                    <a:pt x="188772" y="906475"/>
                  </a:lnTo>
                  <a:lnTo>
                    <a:pt x="183222" y="909015"/>
                  </a:lnTo>
                  <a:lnTo>
                    <a:pt x="187858" y="912825"/>
                  </a:lnTo>
                  <a:lnTo>
                    <a:pt x="185839" y="911555"/>
                  </a:lnTo>
                  <a:lnTo>
                    <a:pt x="187909" y="914095"/>
                  </a:lnTo>
                  <a:lnTo>
                    <a:pt x="190830" y="921715"/>
                  </a:lnTo>
                  <a:lnTo>
                    <a:pt x="195199" y="922985"/>
                  </a:lnTo>
                  <a:lnTo>
                    <a:pt x="195008" y="922985"/>
                  </a:lnTo>
                  <a:lnTo>
                    <a:pt x="194297" y="924255"/>
                  </a:lnTo>
                  <a:lnTo>
                    <a:pt x="193421" y="922985"/>
                  </a:lnTo>
                  <a:lnTo>
                    <a:pt x="196202" y="930605"/>
                  </a:lnTo>
                  <a:lnTo>
                    <a:pt x="203885" y="935685"/>
                  </a:lnTo>
                  <a:lnTo>
                    <a:pt x="204546" y="942035"/>
                  </a:lnTo>
                  <a:lnTo>
                    <a:pt x="203365" y="942035"/>
                  </a:lnTo>
                  <a:lnTo>
                    <a:pt x="204241" y="943305"/>
                  </a:lnTo>
                  <a:lnTo>
                    <a:pt x="206159" y="943305"/>
                  </a:lnTo>
                  <a:lnTo>
                    <a:pt x="205994" y="944575"/>
                  </a:lnTo>
                  <a:lnTo>
                    <a:pt x="204812" y="944575"/>
                  </a:lnTo>
                  <a:lnTo>
                    <a:pt x="205041" y="945845"/>
                  </a:lnTo>
                  <a:lnTo>
                    <a:pt x="206667" y="947115"/>
                  </a:lnTo>
                  <a:lnTo>
                    <a:pt x="208292" y="948436"/>
                  </a:lnTo>
                  <a:lnTo>
                    <a:pt x="208546" y="949655"/>
                  </a:lnTo>
                  <a:lnTo>
                    <a:pt x="206883" y="948436"/>
                  </a:lnTo>
                  <a:lnTo>
                    <a:pt x="207137" y="949655"/>
                  </a:lnTo>
                  <a:lnTo>
                    <a:pt x="207784" y="952195"/>
                  </a:lnTo>
                  <a:lnTo>
                    <a:pt x="209638" y="954735"/>
                  </a:lnTo>
                  <a:lnTo>
                    <a:pt x="211658" y="956005"/>
                  </a:lnTo>
                  <a:lnTo>
                    <a:pt x="212077" y="956005"/>
                  </a:lnTo>
                  <a:lnTo>
                    <a:pt x="212953" y="957275"/>
                  </a:lnTo>
                  <a:lnTo>
                    <a:pt x="213563" y="958545"/>
                  </a:lnTo>
                  <a:lnTo>
                    <a:pt x="216789" y="962355"/>
                  </a:lnTo>
                  <a:lnTo>
                    <a:pt x="217932" y="963625"/>
                  </a:lnTo>
                  <a:lnTo>
                    <a:pt x="218998" y="964895"/>
                  </a:lnTo>
                  <a:lnTo>
                    <a:pt x="218059" y="966165"/>
                  </a:lnTo>
                  <a:lnTo>
                    <a:pt x="218465" y="969975"/>
                  </a:lnTo>
                  <a:lnTo>
                    <a:pt x="220522" y="976325"/>
                  </a:lnTo>
                  <a:lnTo>
                    <a:pt x="223202" y="983945"/>
                  </a:lnTo>
                  <a:lnTo>
                    <a:pt x="222999" y="983945"/>
                  </a:lnTo>
                  <a:lnTo>
                    <a:pt x="225907" y="990295"/>
                  </a:lnTo>
                  <a:lnTo>
                    <a:pt x="228561" y="994105"/>
                  </a:lnTo>
                  <a:lnTo>
                    <a:pt x="230809" y="996645"/>
                  </a:lnTo>
                  <a:lnTo>
                    <a:pt x="233451" y="987755"/>
                  </a:lnTo>
                  <a:lnTo>
                    <a:pt x="235407" y="980135"/>
                  </a:lnTo>
                  <a:lnTo>
                    <a:pt x="237566" y="972515"/>
                  </a:lnTo>
                  <a:lnTo>
                    <a:pt x="239763" y="971245"/>
                  </a:lnTo>
                  <a:lnTo>
                    <a:pt x="242658" y="966165"/>
                  </a:lnTo>
                  <a:lnTo>
                    <a:pt x="247484" y="954735"/>
                  </a:lnTo>
                  <a:lnTo>
                    <a:pt x="248831" y="950988"/>
                  </a:lnTo>
                  <a:lnTo>
                    <a:pt x="249783" y="949655"/>
                  </a:lnTo>
                  <a:lnTo>
                    <a:pt x="250786" y="947115"/>
                  </a:lnTo>
                  <a:lnTo>
                    <a:pt x="250913" y="946975"/>
                  </a:lnTo>
                  <a:lnTo>
                    <a:pt x="249783" y="944575"/>
                  </a:lnTo>
                  <a:lnTo>
                    <a:pt x="249986" y="943305"/>
                  </a:lnTo>
                  <a:lnTo>
                    <a:pt x="251218" y="942035"/>
                  </a:lnTo>
                  <a:lnTo>
                    <a:pt x="249847" y="938225"/>
                  </a:lnTo>
                  <a:lnTo>
                    <a:pt x="252349" y="939495"/>
                  </a:lnTo>
                  <a:lnTo>
                    <a:pt x="255104" y="939495"/>
                  </a:lnTo>
                  <a:lnTo>
                    <a:pt x="255333" y="938225"/>
                  </a:lnTo>
                  <a:lnTo>
                    <a:pt x="255562" y="936955"/>
                  </a:lnTo>
                  <a:lnTo>
                    <a:pt x="255778" y="935685"/>
                  </a:lnTo>
                  <a:lnTo>
                    <a:pt x="256908" y="933145"/>
                  </a:lnTo>
                  <a:lnTo>
                    <a:pt x="253669" y="931875"/>
                  </a:lnTo>
                  <a:lnTo>
                    <a:pt x="257873" y="926795"/>
                  </a:lnTo>
                  <a:close/>
                </a:path>
                <a:path w="756284" h="996950">
                  <a:moveTo>
                    <a:pt x="260413" y="740435"/>
                  </a:moveTo>
                  <a:lnTo>
                    <a:pt x="258292" y="740041"/>
                  </a:lnTo>
                  <a:lnTo>
                    <a:pt x="256184" y="739381"/>
                  </a:lnTo>
                  <a:lnTo>
                    <a:pt x="254114" y="738479"/>
                  </a:lnTo>
                  <a:lnTo>
                    <a:pt x="256768" y="739724"/>
                  </a:lnTo>
                  <a:lnTo>
                    <a:pt x="258800" y="740206"/>
                  </a:lnTo>
                  <a:lnTo>
                    <a:pt x="260413" y="740435"/>
                  </a:lnTo>
                  <a:close/>
                </a:path>
                <a:path w="756284" h="996950">
                  <a:moveTo>
                    <a:pt x="278307" y="834085"/>
                  </a:moveTo>
                  <a:lnTo>
                    <a:pt x="277164" y="834085"/>
                  </a:lnTo>
                  <a:lnTo>
                    <a:pt x="275424" y="835355"/>
                  </a:lnTo>
                  <a:lnTo>
                    <a:pt x="278307" y="834085"/>
                  </a:lnTo>
                  <a:close/>
                </a:path>
                <a:path w="756284" h="996950">
                  <a:moveTo>
                    <a:pt x="290487" y="19050"/>
                  </a:moveTo>
                  <a:lnTo>
                    <a:pt x="289750" y="17780"/>
                  </a:lnTo>
                  <a:lnTo>
                    <a:pt x="288963" y="16510"/>
                  </a:lnTo>
                  <a:lnTo>
                    <a:pt x="286626" y="12700"/>
                  </a:lnTo>
                  <a:lnTo>
                    <a:pt x="283794" y="10160"/>
                  </a:lnTo>
                  <a:lnTo>
                    <a:pt x="280949" y="7620"/>
                  </a:lnTo>
                  <a:lnTo>
                    <a:pt x="277406" y="10160"/>
                  </a:lnTo>
                  <a:lnTo>
                    <a:pt x="275196" y="7620"/>
                  </a:lnTo>
                  <a:lnTo>
                    <a:pt x="272453" y="5080"/>
                  </a:lnTo>
                  <a:lnTo>
                    <a:pt x="266915" y="2540"/>
                  </a:lnTo>
                  <a:lnTo>
                    <a:pt x="264820" y="1270"/>
                  </a:lnTo>
                  <a:lnTo>
                    <a:pt x="261010" y="0"/>
                  </a:lnTo>
                  <a:lnTo>
                    <a:pt x="247357" y="0"/>
                  </a:lnTo>
                  <a:lnTo>
                    <a:pt x="239255" y="2540"/>
                  </a:lnTo>
                  <a:lnTo>
                    <a:pt x="224307" y="7620"/>
                  </a:lnTo>
                  <a:lnTo>
                    <a:pt x="217563" y="11430"/>
                  </a:lnTo>
                  <a:lnTo>
                    <a:pt x="212128" y="13970"/>
                  </a:lnTo>
                  <a:lnTo>
                    <a:pt x="209448" y="16510"/>
                  </a:lnTo>
                  <a:lnTo>
                    <a:pt x="204851" y="20320"/>
                  </a:lnTo>
                  <a:lnTo>
                    <a:pt x="202819" y="21590"/>
                  </a:lnTo>
                  <a:lnTo>
                    <a:pt x="200850" y="22860"/>
                  </a:lnTo>
                  <a:lnTo>
                    <a:pt x="199161" y="24130"/>
                  </a:lnTo>
                  <a:lnTo>
                    <a:pt x="195567" y="30480"/>
                  </a:lnTo>
                  <a:lnTo>
                    <a:pt x="191630" y="36830"/>
                  </a:lnTo>
                  <a:lnTo>
                    <a:pt x="190373" y="43180"/>
                  </a:lnTo>
                  <a:lnTo>
                    <a:pt x="188645" y="43180"/>
                  </a:lnTo>
                  <a:lnTo>
                    <a:pt x="185559" y="52070"/>
                  </a:lnTo>
                  <a:lnTo>
                    <a:pt x="184518" y="58420"/>
                  </a:lnTo>
                  <a:lnTo>
                    <a:pt x="184404" y="73660"/>
                  </a:lnTo>
                  <a:lnTo>
                    <a:pt x="184848" y="77470"/>
                  </a:lnTo>
                  <a:lnTo>
                    <a:pt x="186232" y="86360"/>
                  </a:lnTo>
                  <a:lnTo>
                    <a:pt x="186753" y="87630"/>
                  </a:lnTo>
                  <a:lnTo>
                    <a:pt x="187286" y="90170"/>
                  </a:lnTo>
                  <a:lnTo>
                    <a:pt x="185115" y="86360"/>
                  </a:lnTo>
                  <a:lnTo>
                    <a:pt x="187172" y="97790"/>
                  </a:lnTo>
                  <a:lnTo>
                    <a:pt x="193586" y="100330"/>
                  </a:lnTo>
                  <a:lnTo>
                    <a:pt x="195541" y="109220"/>
                  </a:lnTo>
                  <a:lnTo>
                    <a:pt x="193167" y="113030"/>
                  </a:lnTo>
                  <a:lnTo>
                    <a:pt x="193941" y="118110"/>
                  </a:lnTo>
                  <a:lnTo>
                    <a:pt x="194068" y="119380"/>
                  </a:lnTo>
                  <a:lnTo>
                    <a:pt x="194183" y="120650"/>
                  </a:lnTo>
                  <a:lnTo>
                    <a:pt x="194297" y="121920"/>
                  </a:lnTo>
                  <a:lnTo>
                    <a:pt x="194411" y="123190"/>
                  </a:lnTo>
                  <a:lnTo>
                    <a:pt x="194525" y="130810"/>
                  </a:lnTo>
                  <a:lnTo>
                    <a:pt x="193789" y="134620"/>
                  </a:lnTo>
                  <a:lnTo>
                    <a:pt x="191960" y="139700"/>
                  </a:lnTo>
                  <a:lnTo>
                    <a:pt x="191185" y="140970"/>
                  </a:lnTo>
                  <a:lnTo>
                    <a:pt x="190474" y="142240"/>
                  </a:lnTo>
                  <a:lnTo>
                    <a:pt x="190309" y="142240"/>
                  </a:lnTo>
                  <a:lnTo>
                    <a:pt x="190131" y="143510"/>
                  </a:lnTo>
                  <a:lnTo>
                    <a:pt x="189979" y="143510"/>
                  </a:lnTo>
                  <a:lnTo>
                    <a:pt x="186372" y="147320"/>
                  </a:lnTo>
                  <a:lnTo>
                    <a:pt x="183222" y="151130"/>
                  </a:lnTo>
                  <a:lnTo>
                    <a:pt x="180238" y="154940"/>
                  </a:lnTo>
                  <a:lnTo>
                    <a:pt x="178333" y="157480"/>
                  </a:lnTo>
                  <a:lnTo>
                    <a:pt x="197294" y="157480"/>
                  </a:lnTo>
                  <a:lnTo>
                    <a:pt x="208546" y="133350"/>
                  </a:lnTo>
                  <a:lnTo>
                    <a:pt x="208457" y="121920"/>
                  </a:lnTo>
                  <a:lnTo>
                    <a:pt x="208356" y="120650"/>
                  </a:lnTo>
                  <a:lnTo>
                    <a:pt x="208254" y="119380"/>
                  </a:lnTo>
                  <a:lnTo>
                    <a:pt x="208140" y="118110"/>
                  </a:lnTo>
                  <a:lnTo>
                    <a:pt x="208038" y="116840"/>
                  </a:lnTo>
                  <a:lnTo>
                    <a:pt x="207937" y="115570"/>
                  </a:lnTo>
                  <a:lnTo>
                    <a:pt x="207835" y="114300"/>
                  </a:lnTo>
                  <a:lnTo>
                    <a:pt x="207721" y="113030"/>
                  </a:lnTo>
                  <a:lnTo>
                    <a:pt x="207035" y="106680"/>
                  </a:lnTo>
                  <a:lnTo>
                    <a:pt x="206971" y="105410"/>
                  </a:lnTo>
                  <a:lnTo>
                    <a:pt x="206857" y="102870"/>
                  </a:lnTo>
                  <a:lnTo>
                    <a:pt x="206743" y="100330"/>
                  </a:lnTo>
                  <a:lnTo>
                    <a:pt x="204914" y="99060"/>
                  </a:lnTo>
                  <a:lnTo>
                    <a:pt x="203352" y="90170"/>
                  </a:lnTo>
                  <a:lnTo>
                    <a:pt x="202704" y="86360"/>
                  </a:lnTo>
                  <a:lnTo>
                    <a:pt x="202095" y="82550"/>
                  </a:lnTo>
                  <a:lnTo>
                    <a:pt x="201752" y="80010"/>
                  </a:lnTo>
                  <a:lnTo>
                    <a:pt x="201218" y="77470"/>
                  </a:lnTo>
                  <a:lnTo>
                    <a:pt x="200609" y="74930"/>
                  </a:lnTo>
                  <a:lnTo>
                    <a:pt x="199986" y="73660"/>
                  </a:lnTo>
                  <a:lnTo>
                    <a:pt x="198996" y="72390"/>
                  </a:lnTo>
                  <a:lnTo>
                    <a:pt x="199097" y="71120"/>
                  </a:lnTo>
                  <a:lnTo>
                    <a:pt x="199199" y="69850"/>
                  </a:lnTo>
                  <a:lnTo>
                    <a:pt x="199301" y="68580"/>
                  </a:lnTo>
                  <a:lnTo>
                    <a:pt x="199428" y="67310"/>
                  </a:lnTo>
                  <a:lnTo>
                    <a:pt x="199555" y="66040"/>
                  </a:lnTo>
                  <a:lnTo>
                    <a:pt x="200139" y="64770"/>
                  </a:lnTo>
                  <a:lnTo>
                    <a:pt x="200888" y="60960"/>
                  </a:lnTo>
                  <a:lnTo>
                    <a:pt x="201460" y="59690"/>
                  </a:lnTo>
                  <a:lnTo>
                    <a:pt x="202679" y="57150"/>
                  </a:lnTo>
                  <a:lnTo>
                    <a:pt x="202793" y="55880"/>
                  </a:lnTo>
                  <a:lnTo>
                    <a:pt x="202907" y="54610"/>
                  </a:lnTo>
                  <a:lnTo>
                    <a:pt x="203034" y="53340"/>
                  </a:lnTo>
                  <a:lnTo>
                    <a:pt x="203149" y="52070"/>
                  </a:lnTo>
                  <a:lnTo>
                    <a:pt x="207594" y="44450"/>
                  </a:lnTo>
                  <a:lnTo>
                    <a:pt x="210146" y="39370"/>
                  </a:lnTo>
                  <a:lnTo>
                    <a:pt x="208864" y="35560"/>
                  </a:lnTo>
                  <a:lnTo>
                    <a:pt x="213144" y="30480"/>
                  </a:lnTo>
                  <a:lnTo>
                    <a:pt x="214426" y="32473"/>
                  </a:lnTo>
                  <a:lnTo>
                    <a:pt x="213969" y="33312"/>
                  </a:lnTo>
                  <a:lnTo>
                    <a:pt x="214579" y="32702"/>
                  </a:lnTo>
                  <a:lnTo>
                    <a:pt x="214795" y="33020"/>
                  </a:lnTo>
                  <a:lnTo>
                    <a:pt x="215150" y="32143"/>
                  </a:lnTo>
                  <a:lnTo>
                    <a:pt x="215849" y="30480"/>
                  </a:lnTo>
                  <a:lnTo>
                    <a:pt x="217131" y="29235"/>
                  </a:lnTo>
                  <a:lnTo>
                    <a:pt x="218084" y="27940"/>
                  </a:lnTo>
                  <a:lnTo>
                    <a:pt x="218871" y="26670"/>
                  </a:lnTo>
                  <a:lnTo>
                    <a:pt x="219964" y="25400"/>
                  </a:lnTo>
                  <a:lnTo>
                    <a:pt x="225259" y="24130"/>
                  </a:lnTo>
                  <a:lnTo>
                    <a:pt x="227850" y="22860"/>
                  </a:lnTo>
                  <a:lnTo>
                    <a:pt x="225412" y="22860"/>
                  </a:lnTo>
                  <a:lnTo>
                    <a:pt x="227520" y="21590"/>
                  </a:lnTo>
                  <a:lnTo>
                    <a:pt x="229882" y="20320"/>
                  </a:lnTo>
                  <a:lnTo>
                    <a:pt x="232562" y="19050"/>
                  </a:lnTo>
                  <a:lnTo>
                    <a:pt x="233870" y="19050"/>
                  </a:lnTo>
                  <a:lnTo>
                    <a:pt x="235165" y="17780"/>
                  </a:lnTo>
                  <a:lnTo>
                    <a:pt x="240296" y="17780"/>
                  </a:lnTo>
                  <a:lnTo>
                    <a:pt x="242684" y="16510"/>
                  </a:lnTo>
                  <a:lnTo>
                    <a:pt x="244881" y="16510"/>
                  </a:lnTo>
                  <a:lnTo>
                    <a:pt x="248018" y="17780"/>
                  </a:lnTo>
                  <a:lnTo>
                    <a:pt x="252945" y="17780"/>
                  </a:lnTo>
                  <a:lnTo>
                    <a:pt x="254889" y="16510"/>
                  </a:lnTo>
                  <a:lnTo>
                    <a:pt x="261429" y="16510"/>
                  </a:lnTo>
                  <a:lnTo>
                    <a:pt x="264934" y="17780"/>
                  </a:lnTo>
                  <a:lnTo>
                    <a:pt x="266534" y="19050"/>
                  </a:lnTo>
                  <a:lnTo>
                    <a:pt x="290487" y="19050"/>
                  </a:lnTo>
                  <a:close/>
                </a:path>
                <a:path w="756284" h="996950">
                  <a:moveTo>
                    <a:pt x="294449" y="708025"/>
                  </a:moveTo>
                  <a:lnTo>
                    <a:pt x="294170" y="708139"/>
                  </a:lnTo>
                  <a:lnTo>
                    <a:pt x="293751" y="708431"/>
                  </a:lnTo>
                  <a:lnTo>
                    <a:pt x="293103" y="709129"/>
                  </a:lnTo>
                  <a:lnTo>
                    <a:pt x="293255" y="709142"/>
                  </a:lnTo>
                  <a:lnTo>
                    <a:pt x="293789" y="708634"/>
                  </a:lnTo>
                  <a:lnTo>
                    <a:pt x="294449" y="708025"/>
                  </a:lnTo>
                  <a:close/>
                </a:path>
                <a:path w="756284" h="996950">
                  <a:moveTo>
                    <a:pt x="296506" y="792175"/>
                  </a:moveTo>
                  <a:lnTo>
                    <a:pt x="295884" y="790905"/>
                  </a:lnTo>
                  <a:lnTo>
                    <a:pt x="296468" y="789724"/>
                  </a:lnTo>
                  <a:lnTo>
                    <a:pt x="293370" y="792175"/>
                  </a:lnTo>
                  <a:lnTo>
                    <a:pt x="296506" y="792175"/>
                  </a:lnTo>
                  <a:close/>
                </a:path>
                <a:path w="756284" h="996950">
                  <a:moveTo>
                    <a:pt x="304279" y="804887"/>
                  </a:moveTo>
                  <a:lnTo>
                    <a:pt x="304025" y="805027"/>
                  </a:lnTo>
                  <a:lnTo>
                    <a:pt x="303809" y="805180"/>
                  </a:lnTo>
                  <a:lnTo>
                    <a:pt x="303618" y="805332"/>
                  </a:lnTo>
                  <a:lnTo>
                    <a:pt x="303758" y="805535"/>
                  </a:lnTo>
                  <a:lnTo>
                    <a:pt x="303911" y="805738"/>
                  </a:lnTo>
                  <a:lnTo>
                    <a:pt x="304038" y="805929"/>
                  </a:lnTo>
                  <a:lnTo>
                    <a:pt x="304101" y="805738"/>
                  </a:lnTo>
                  <a:lnTo>
                    <a:pt x="304165" y="805535"/>
                  </a:lnTo>
                  <a:lnTo>
                    <a:pt x="304228" y="805357"/>
                  </a:lnTo>
                  <a:lnTo>
                    <a:pt x="304253" y="805192"/>
                  </a:lnTo>
                  <a:lnTo>
                    <a:pt x="304279" y="804887"/>
                  </a:lnTo>
                  <a:close/>
                </a:path>
                <a:path w="756284" h="996950">
                  <a:moveTo>
                    <a:pt x="311086" y="755472"/>
                  </a:moveTo>
                  <a:lnTo>
                    <a:pt x="309664" y="755294"/>
                  </a:lnTo>
                  <a:lnTo>
                    <a:pt x="310502" y="751890"/>
                  </a:lnTo>
                  <a:lnTo>
                    <a:pt x="309054" y="755827"/>
                  </a:lnTo>
                  <a:lnTo>
                    <a:pt x="309765" y="755548"/>
                  </a:lnTo>
                  <a:lnTo>
                    <a:pt x="310438" y="755472"/>
                  </a:lnTo>
                  <a:lnTo>
                    <a:pt x="311086" y="755472"/>
                  </a:lnTo>
                  <a:close/>
                </a:path>
                <a:path w="756284" h="996950">
                  <a:moveTo>
                    <a:pt x="313690" y="782015"/>
                  </a:moveTo>
                  <a:lnTo>
                    <a:pt x="313270" y="783285"/>
                  </a:lnTo>
                  <a:lnTo>
                    <a:pt x="313588" y="783285"/>
                  </a:lnTo>
                  <a:lnTo>
                    <a:pt x="313690" y="782015"/>
                  </a:lnTo>
                  <a:close/>
                </a:path>
                <a:path w="756284" h="996950">
                  <a:moveTo>
                    <a:pt x="316026" y="731215"/>
                  </a:moveTo>
                  <a:lnTo>
                    <a:pt x="314642" y="735025"/>
                  </a:lnTo>
                  <a:lnTo>
                    <a:pt x="315988" y="734479"/>
                  </a:lnTo>
                  <a:lnTo>
                    <a:pt x="316026" y="731215"/>
                  </a:lnTo>
                  <a:close/>
                </a:path>
                <a:path w="756284" h="996950">
                  <a:moveTo>
                    <a:pt x="317373" y="733907"/>
                  </a:moveTo>
                  <a:lnTo>
                    <a:pt x="315988" y="734479"/>
                  </a:lnTo>
                  <a:lnTo>
                    <a:pt x="315976" y="735025"/>
                  </a:lnTo>
                  <a:lnTo>
                    <a:pt x="317373" y="733907"/>
                  </a:lnTo>
                  <a:close/>
                </a:path>
                <a:path w="756284" h="996950">
                  <a:moveTo>
                    <a:pt x="327850" y="710895"/>
                  </a:moveTo>
                  <a:lnTo>
                    <a:pt x="327558" y="710895"/>
                  </a:lnTo>
                  <a:lnTo>
                    <a:pt x="327698" y="711250"/>
                  </a:lnTo>
                  <a:lnTo>
                    <a:pt x="327850" y="710895"/>
                  </a:lnTo>
                  <a:close/>
                </a:path>
                <a:path w="756284" h="996950">
                  <a:moveTo>
                    <a:pt x="334911" y="666750"/>
                  </a:moveTo>
                  <a:lnTo>
                    <a:pt x="334530" y="666318"/>
                  </a:lnTo>
                  <a:lnTo>
                    <a:pt x="332981" y="668020"/>
                  </a:lnTo>
                  <a:lnTo>
                    <a:pt x="332130" y="669290"/>
                  </a:lnTo>
                  <a:lnTo>
                    <a:pt x="334911" y="666750"/>
                  </a:lnTo>
                  <a:close/>
                </a:path>
                <a:path w="756284" h="996950">
                  <a:moveTo>
                    <a:pt x="335254" y="689165"/>
                  </a:moveTo>
                  <a:lnTo>
                    <a:pt x="335127" y="688949"/>
                  </a:lnTo>
                  <a:lnTo>
                    <a:pt x="334924" y="689038"/>
                  </a:lnTo>
                  <a:lnTo>
                    <a:pt x="335140" y="689114"/>
                  </a:lnTo>
                  <a:close/>
                </a:path>
                <a:path w="756284" h="996950">
                  <a:moveTo>
                    <a:pt x="337807" y="665492"/>
                  </a:moveTo>
                  <a:lnTo>
                    <a:pt x="336245" y="666750"/>
                  </a:lnTo>
                  <a:lnTo>
                    <a:pt x="334937" y="668020"/>
                  </a:lnTo>
                  <a:lnTo>
                    <a:pt x="333756" y="669290"/>
                  </a:lnTo>
                  <a:lnTo>
                    <a:pt x="336359" y="668020"/>
                  </a:lnTo>
                  <a:lnTo>
                    <a:pt x="336867" y="668020"/>
                  </a:lnTo>
                  <a:lnTo>
                    <a:pt x="337235" y="666750"/>
                  </a:lnTo>
                  <a:lnTo>
                    <a:pt x="337604" y="666750"/>
                  </a:lnTo>
                  <a:lnTo>
                    <a:pt x="337807" y="665492"/>
                  </a:lnTo>
                  <a:close/>
                </a:path>
                <a:path w="756284" h="996950">
                  <a:moveTo>
                    <a:pt x="341007" y="666750"/>
                  </a:moveTo>
                  <a:lnTo>
                    <a:pt x="339242" y="666750"/>
                  </a:lnTo>
                  <a:lnTo>
                    <a:pt x="338048" y="668020"/>
                  </a:lnTo>
                  <a:lnTo>
                    <a:pt x="339559" y="668020"/>
                  </a:lnTo>
                  <a:lnTo>
                    <a:pt x="341007" y="666750"/>
                  </a:lnTo>
                  <a:close/>
                </a:path>
                <a:path w="756284" h="996950">
                  <a:moveTo>
                    <a:pt x="342963" y="675335"/>
                  </a:moveTo>
                  <a:lnTo>
                    <a:pt x="342900" y="675043"/>
                  </a:lnTo>
                  <a:lnTo>
                    <a:pt x="342582" y="672795"/>
                  </a:lnTo>
                  <a:lnTo>
                    <a:pt x="340995" y="675335"/>
                  </a:lnTo>
                  <a:lnTo>
                    <a:pt x="341680" y="676605"/>
                  </a:lnTo>
                  <a:lnTo>
                    <a:pt x="342963" y="675335"/>
                  </a:lnTo>
                  <a:close/>
                </a:path>
                <a:path w="756284" h="996950">
                  <a:moveTo>
                    <a:pt x="350545" y="696925"/>
                  </a:moveTo>
                  <a:lnTo>
                    <a:pt x="350431" y="695655"/>
                  </a:lnTo>
                  <a:lnTo>
                    <a:pt x="349999" y="690575"/>
                  </a:lnTo>
                  <a:lnTo>
                    <a:pt x="338010" y="690575"/>
                  </a:lnTo>
                  <a:lnTo>
                    <a:pt x="335711" y="690575"/>
                  </a:lnTo>
                  <a:lnTo>
                    <a:pt x="336232" y="694385"/>
                  </a:lnTo>
                  <a:lnTo>
                    <a:pt x="335699" y="695655"/>
                  </a:lnTo>
                  <a:lnTo>
                    <a:pt x="333489" y="690575"/>
                  </a:lnTo>
                  <a:lnTo>
                    <a:pt x="333387" y="693115"/>
                  </a:lnTo>
                  <a:lnTo>
                    <a:pt x="333349" y="694385"/>
                  </a:lnTo>
                  <a:lnTo>
                    <a:pt x="333248" y="696925"/>
                  </a:lnTo>
                  <a:lnTo>
                    <a:pt x="333159" y="699465"/>
                  </a:lnTo>
                  <a:lnTo>
                    <a:pt x="333057" y="702005"/>
                  </a:lnTo>
                  <a:lnTo>
                    <a:pt x="329946" y="699643"/>
                  </a:lnTo>
                  <a:lnTo>
                    <a:pt x="330161" y="699973"/>
                  </a:lnTo>
                  <a:lnTo>
                    <a:pt x="331901" y="702005"/>
                  </a:lnTo>
                  <a:lnTo>
                    <a:pt x="327901" y="707085"/>
                  </a:lnTo>
                  <a:lnTo>
                    <a:pt x="327939" y="708355"/>
                  </a:lnTo>
                  <a:lnTo>
                    <a:pt x="328041" y="712165"/>
                  </a:lnTo>
                  <a:lnTo>
                    <a:pt x="327698" y="711250"/>
                  </a:lnTo>
                  <a:lnTo>
                    <a:pt x="326720" y="713435"/>
                  </a:lnTo>
                  <a:lnTo>
                    <a:pt x="325551" y="713435"/>
                  </a:lnTo>
                  <a:lnTo>
                    <a:pt x="324408" y="714705"/>
                  </a:lnTo>
                  <a:lnTo>
                    <a:pt x="326821" y="715975"/>
                  </a:lnTo>
                  <a:lnTo>
                    <a:pt x="326034" y="719785"/>
                  </a:lnTo>
                  <a:lnTo>
                    <a:pt x="326847" y="722325"/>
                  </a:lnTo>
                  <a:lnTo>
                    <a:pt x="323342" y="723595"/>
                  </a:lnTo>
                  <a:lnTo>
                    <a:pt x="324548" y="718515"/>
                  </a:lnTo>
                  <a:lnTo>
                    <a:pt x="321868" y="718515"/>
                  </a:lnTo>
                  <a:lnTo>
                    <a:pt x="323964" y="719785"/>
                  </a:lnTo>
                  <a:lnTo>
                    <a:pt x="322033" y="724865"/>
                  </a:lnTo>
                  <a:lnTo>
                    <a:pt x="324104" y="723595"/>
                  </a:lnTo>
                  <a:lnTo>
                    <a:pt x="321779" y="726135"/>
                  </a:lnTo>
                  <a:lnTo>
                    <a:pt x="320141" y="726135"/>
                  </a:lnTo>
                  <a:lnTo>
                    <a:pt x="323164" y="727405"/>
                  </a:lnTo>
                  <a:lnTo>
                    <a:pt x="319913" y="727405"/>
                  </a:lnTo>
                  <a:lnTo>
                    <a:pt x="321170" y="729945"/>
                  </a:lnTo>
                  <a:lnTo>
                    <a:pt x="318427" y="732485"/>
                  </a:lnTo>
                  <a:lnTo>
                    <a:pt x="317919" y="729945"/>
                  </a:lnTo>
                  <a:lnTo>
                    <a:pt x="317830" y="731215"/>
                  </a:lnTo>
                  <a:lnTo>
                    <a:pt x="317741" y="732485"/>
                  </a:lnTo>
                  <a:lnTo>
                    <a:pt x="317639" y="733907"/>
                  </a:lnTo>
                  <a:lnTo>
                    <a:pt x="317855" y="733907"/>
                  </a:lnTo>
                  <a:lnTo>
                    <a:pt x="318808" y="735025"/>
                  </a:lnTo>
                  <a:lnTo>
                    <a:pt x="317931" y="738670"/>
                  </a:lnTo>
                  <a:lnTo>
                    <a:pt x="317893" y="738835"/>
                  </a:lnTo>
                  <a:lnTo>
                    <a:pt x="316763" y="737019"/>
                  </a:lnTo>
                  <a:lnTo>
                    <a:pt x="316763" y="770585"/>
                  </a:lnTo>
                  <a:lnTo>
                    <a:pt x="316153" y="774446"/>
                  </a:lnTo>
                  <a:lnTo>
                    <a:pt x="316052" y="775195"/>
                  </a:lnTo>
                  <a:lnTo>
                    <a:pt x="315950" y="775665"/>
                  </a:lnTo>
                  <a:lnTo>
                    <a:pt x="316026" y="775195"/>
                  </a:lnTo>
                  <a:lnTo>
                    <a:pt x="315823" y="774915"/>
                  </a:lnTo>
                  <a:lnTo>
                    <a:pt x="314452" y="773264"/>
                  </a:lnTo>
                  <a:lnTo>
                    <a:pt x="314198" y="773264"/>
                  </a:lnTo>
                  <a:lnTo>
                    <a:pt x="316763" y="770585"/>
                  </a:lnTo>
                  <a:lnTo>
                    <a:pt x="316763" y="737019"/>
                  </a:lnTo>
                  <a:lnTo>
                    <a:pt x="316318" y="736295"/>
                  </a:lnTo>
                  <a:lnTo>
                    <a:pt x="314566" y="737565"/>
                  </a:lnTo>
                  <a:lnTo>
                    <a:pt x="314198" y="740105"/>
                  </a:lnTo>
                  <a:lnTo>
                    <a:pt x="315620" y="742645"/>
                  </a:lnTo>
                  <a:lnTo>
                    <a:pt x="314782" y="743915"/>
                  </a:lnTo>
                  <a:lnTo>
                    <a:pt x="314350" y="743915"/>
                  </a:lnTo>
                  <a:lnTo>
                    <a:pt x="314032" y="745286"/>
                  </a:lnTo>
                  <a:lnTo>
                    <a:pt x="314579" y="747725"/>
                  </a:lnTo>
                  <a:lnTo>
                    <a:pt x="310718" y="751535"/>
                  </a:lnTo>
                  <a:lnTo>
                    <a:pt x="311861" y="755345"/>
                  </a:lnTo>
                  <a:lnTo>
                    <a:pt x="311556" y="756615"/>
                  </a:lnTo>
                  <a:lnTo>
                    <a:pt x="314566" y="756615"/>
                  </a:lnTo>
                  <a:lnTo>
                    <a:pt x="314058" y="758037"/>
                  </a:lnTo>
                  <a:lnTo>
                    <a:pt x="314985" y="760488"/>
                  </a:lnTo>
                  <a:lnTo>
                    <a:pt x="313169" y="760488"/>
                  </a:lnTo>
                  <a:lnTo>
                    <a:pt x="313588" y="759155"/>
                  </a:lnTo>
                  <a:lnTo>
                    <a:pt x="312991" y="759155"/>
                  </a:lnTo>
                  <a:lnTo>
                    <a:pt x="312775" y="758037"/>
                  </a:lnTo>
                  <a:lnTo>
                    <a:pt x="312737" y="760488"/>
                  </a:lnTo>
                  <a:lnTo>
                    <a:pt x="310680" y="760488"/>
                  </a:lnTo>
                  <a:lnTo>
                    <a:pt x="310832" y="761885"/>
                  </a:lnTo>
                  <a:lnTo>
                    <a:pt x="311099" y="764235"/>
                  </a:lnTo>
                  <a:lnTo>
                    <a:pt x="309524" y="766775"/>
                  </a:lnTo>
                  <a:lnTo>
                    <a:pt x="307136" y="766775"/>
                  </a:lnTo>
                  <a:lnTo>
                    <a:pt x="310019" y="762965"/>
                  </a:lnTo>
                  <a:lnTo>
                    <a:pt x="310832" y="761885"/>
                  </a:lnTo>
                  <a:lnTo>
                    <a:pt x="310515" y="761885"/>
                  </a:lnTo>
                  <a:lnTo>
                    <a:pt x="307784" y="762965"/>
                  </a:lnTo>
                  <a:lnTo>
                    <a:pt x="308762" y="761885"/>
                  </a:lnTo>
                  <a:lnTo>
                    <a:pt x="310019" y="760488"/>
                  </a:lnTo>
                  <a:lnTo>
                    <a:pt x="310667" y="760488"/>
                  </a:lnTo>
                  <a:lnTo>
                    <a:pt x="310769" y="759701"/>
                  </a:lnTo>
                  <a:lnTo>
                    <a:pt x="309880" y="760488"/>
                  </a:lnTo>
                  <a:lnTo>
                    <a:pt x="305498" y="761707"/>
                  </a:lnTo>
                  <a:lnTo>
                    <a:pt x="310972" y="758050"/>
                  </a:lnTo>
                  <a:lnTo>
                    <a:pt x="310832" y="759155"/>
                  </a:lnTo>
                  <a:lnTo>
                    <a:pt x="310769" y="759701"/>
                  </a:lnTo>
                  <a:lnTo>
                    <a:pt x="312648" y="758037"/>
                  </a:lnTo>
                  <a:lnTo>
                    <a:pt x="312775" y="758037"/>
                  </a:lnTo>
                  <a:lnTo>
                    <a:pt x="313004" y="758037"/>
                  </a:lnTo>
                  <a:lnTo>
                    <a:pt x="311162" y="756615"/>
                  </a:lnTo>
                  <a:lnTo>
                    <a:pt x="310972" y="758037"/>
                  </a:lnTo>
                  <a:lnTo>
                    <a:pt x="310667" y="758037"/>
                  </a:lnTo>
                  <a:lnTo>
                    <a:pt x="306476" y="759155"/>
                  </a:lnTo>
                  <a:lnTo>
                    <a:pt x="303949" y="762965"/>
                  </a:lnTo>
                  <a:lnTo>
                    <a:pt x="305460" y="764235"/>
                  </a:lnTo>
                  <a:lnTo>
                    <a:pt x="302933" y="769315"/>
                  </a:lnTo>
                  <a:lnTo>
                    <a:pt x="303720" y="770585"/>
                  </a:lnTo>
                  <a:lnTo>
                    <a:pt x="304863" y="769315"/>
                  </a:lnTo>
                  <a:lnTo>
                    <a:pt x="305650" y="770585"/>
                  </a:lnTo>
                  <a:lnTo>
                    <a:pt x="305574" y="771855"/>
                  </a:lnTo>
                  <a:lnTo>
                    <a:pt x="305473" y="773264"/>
                  </a:lnTo>
                  <a:lnTo>
                    <a:pt x="305396" y="774446"/>
                  </a:lnTo>
                  <a:lnTo>
                    <a:pt x="305346" y="775195"/>
                  </a:lnTo>
                  <a:lnTo>
                    <a:pt x="305219" y="777049"/>
                  </a:lnTo>
                  <a:lnTo>
                    <a:pt x="305142" y="778205"/>
                  </a:lnTo>
                  <a:lnTo>
                    <a:pt x="298119" y="774446"/>
                  </a:lnTo>
                  <a:lnTo>
                    <a:pt x="298221" y="775665"/>
                  </a:lnTo>
                  <a:lnTo>
                    <a:pt x="298780" y="779475"/>
                  </a:lnTo>
                  <a:lnTo>
                    <a:pt x="299008" y="780808"/>
                  </a:lnTo>
                  <a:lnTo>
                    <a:pt x="299910" y="782015"/>
                  </a:lnTo>
                  <a:lnTo>
                    <a:pt x="302475" y="783285"/>
                  </a:lnTo>
                  <a:lnTo>
                    <a:pt x="299605" y="787095"/>
                  </a:lnTo>
                  <a:lnTo>
                    <a:pt x="297599" y="784555"/>
                  </a:lnTo>
                  <a:lnTo>
                    <a:pt x="295503" y="789647"/>
                  </a:lnTo>
                  <a:lnTo>
                    <a:pt x="296672" y="789317"/>
                  </a:lnTo>
                  <a:lnTo>
                    <a:pt x="297141" y="788365"/>
                  </a:lnTo>
                  <a:lnTo>
                    <a:pt x="296722" y="789317"/>
                  </a:lnTo>
                  <a:lnTo>
                    <a:pt x="300113" y="788365"/>
                  </a:lnTo>
                  <a:lnTo>
                    <a:pt x="296506" y="792175"/>
                  </a:lnTo>
                  <a:lnTo>
                    <a:pt x="297091" y="792175"/>
                  </a:lnTo>
                  <a:lnTo>
                    <a:pt x="296125" y="794715"/>
                  </a:lnTo>
                  <a:lnTo>
                    <a:pt x="293738" y="794715"/>
                  </a:lnTo>
                  <a:lnTo>
                    <a:pt x="292125" y="799795"/>
                  </a:lnTo>
                  <a:lnTo>
                    <a:pt x="291541" y="804875"/>
                  </a:lnTo>
                  <a:lnTo>
                    <a:pt x="290880" y="807237"/>
                  </a:lnTo>
                  <a:lnTo>
                    <a:pt x="290880" y="809955"/>
                  </a:lnTo>
                  <a:lnTo>
                    <a:pt x="290372" y="811225"/>
                  </a:lnTo>
                  <a:lnTo>
                    <a:pt x="290563" y="809955"/>
                  </a:lnTo>
                  <a:lnTo>
                    <a:pt x="290880" y="809955"/>
                  </a:lnTo>
                  <a:lnTo>
                    <a:pt x="290880" y="807237"/>
                  </a:lnTo>
                  <a:lnTo>
                    <a:pt x="289763" y="811225"/>
                  </a:lnTo>
                  <a:lnTo>
                    <a:pt x="289229" y="809955"/>
                  </a:lnTo>
                  <a:lnTo>
                    <a:pt x="288925" y="808685"/>
                  </a:lnTo>
                  <a:lnTo>
                    <a:pt x="287743" y="809955"/>
                  </a:lnTo>
                  <a:lnTo>
                    <a:pt x="286105" y="817575"/>
                  </a:lnTo>
                  <a:lnTo>
                    <a:pt x="281635" y="823925"/>
                  </a:lnTo>
                  <a:lnTo>
                    <a:pt x="277685" y="830275"/>
                  </a:lnTo>
                  <a:lnTo>
                    <a:pt x="278561" y="834085"/>
                  </a:lnTo>
                  <a:lnTo>
                    <a:pt x="278307" y="834085"/>
                  </a:lnTo>
                  <a:lnTo>
                    <a:pt x="278549" y="835355"/>
                  </a:lnTo>
                  <a:lnTo>
                    <a:pt x="278104" y="837895"/>
                  </a:lnTo>
                  <a:lnTo>
                    <a:pt x="276694" y="837895"/>
                  </a:lnTo>
                  <a:lnTo>
                    <a:pt x="276504" y="836625"/>
                  </a:lnTo>
                  <a:lnTo>
                    <a:pt x="276390" y="839165"/>
                  </a:lnTo>
                  <a:lnTo>
                    <a:pt x="276275" y="841705"/>
                  </a:lnTo>
                  <a:lnTo>
                    <a:pt x="274777" y="850595"/>
                  </a:lnTo>
                  <a:lnTo>
                    <a:pt x="270840" y="854405"/>
                  </a:lnTo>
                  <a:lnTo>
                    <a:pt x="270649" y="853135"/>
                  </a:lnTo>
                  <a:lnTo>
                    <a:pt x="268389" y="856945"/>
                  </a:lnTo>
                  <a:lnTo>
                    <a:pt x="272834" y="859485"/>
                  </a:lnTo>
                  <a:lnTo>
                    <a:pt x="269697" y="862025"/>
                  </a:lnTo>
                  <a:lnTo>
                    <a:pt x="269621" y="860755"/>
                  </a:lnTo>
                  <a:lnTo>
                    <a:pt x="265569" y="868375"/>
                  </a:lnTo>
                  <a:lnTo>
                    <a:pt x="263715" y="878535"/>
                  </a:lnTo>
                  <a:lnTo>
                    <a:pt x="258394" y="883615"/>
                  </a:lnTo>
                  <a:lnTo>
                    <a:pt x="260642" y="884885"/>
                  </a:lnTo>
                  <a:lnTo>
                    <a:pt x="253974" y="891235"/>
                  </a:lnTo>
                  <a:lnTo>
                    <a:pt x="257568" y="892505"/>
                  </a:lnTo>
                  <a:lnTo>
                    <a:pt x="253847" y="896315"/>
                  </a:lnTo>
                  <a:lnTo>
                    <a:pt x="253682" y="895045"/>
                  </a:lnTo>
                  <a:lnTo>
                    <a:pt x="249821" y="901395"/>
                  </a:lnTo>
                  <a:lnTo>
                    <a:pt x="248958" y="902665"/>
                  </a:lnTo>
                  <a:lnTo>
                    <a:pt x="251155" y="903935"/>
                  </a:lnTo>
                  <a:lnTo>
                    <a:pt x="250685" y="906475"/>
                  </a:lnTo>
                  <a:lnTo>
                    <a:pt x="248691" y="906475"/>
                  </a:lnTo>
                  <a:lnTo>
                    <a:pt x="249605" y="910285"/>
                  </a:lnTo>
                  <a:lnTo>
                    <a:pt x="246608" y="910285"/>
                  </a:lnTo>
                  <a:lnTo>
                    <a:pt x="246316" y="912825"/>
                  </a:lnTo>
                  <a:lnTo>
                    <a:pt x="246748" y="911555"/>
                  </a:lnTo>
                  <a:lnTo>
                    <a:pt x="248412" y="911555"/>
                  </a:lnTo>
                  <a:lnTo>
                    <a:pt x="248285" y="912825"/>
                  </a:lnTo>
                  <a:lnTo>
                    <a:pt x="248170" y="914095"/>
                  </a:lnTo>
                  <a:lnTo>
                    <a:pt x="248056" y="915365"/>
                  </a:lnTo>
                  <a:lnTo>
                    <a:pt x="243954" y="919175"/>
                  </a:lnTo>
                  <a:lnTo>
                    <a:pt x="242912" y="917905"/>
                  </a:lnTo>
                  <a:lnTo>
                    <a:pt x="241782" y="925525"/>
                  </a:lnTo>
                  <a:lnTo>
                    <a:pt x="241681" y="926211"/>
                  </a:lnTo>
                  <a:lnTo>
                    <a:pt x="258076" y="926211"/>
                  </a:lnTo>
                  <a:lnTo>
                    <a:pt x="260032" y="920445"/>
                  </a:lnTo>
                  <a:lnTo>
                    <a:pt x="260388" y="919175"/>
                  </a:lnTo>
                  <a:lnTo>
                    <a:pt x="261848" y="914095"/>
                  </a:lnTo>
                  <a:lnTo>
                    <a:pt x="265049" y="911555"/>
                  </a:lnTo>
                  <a:lnTo>
                    <a:pt x="264947" y="910285"/>
                  </a:lnTo>
                  <a:lnTo>
                    <a:pt x="264858" y="909015"/>
                  </a:lnTo>
                  <a:lnTo>
                    <a:pt x="265696" y="906475"/>
                  </a:lnTo>
                  <a:lnTo>
                    <a:pt x="265506" y="905205"/>
                  </a:lnTo>
                  <a:lnTo>
                    <a:pt x="267296" y="906475"/>
                  </a:lnTo>
                  <a:lnTo>
                    <a:pt x="267881" y="905205"/>
                  </a:lnTo>
                  <a:lnTo>
                    <a:pt x="270764" y="898855"/>
                  </a:lnTo>
                  <a:lnTo>
                    <a:pt x="271691" y="896315"/>
                  </a:lnTo>
                  <a:lnTo>
                    <a:pt x="272618" y="893775"/>
                  </a:lnTo>
                  <a:lnTo>
                    <a:pt x="273456" y="895045"/>
                  </a:lnTo>
                  <a:lnTo>
                    <a:pt x="274154" y="893775"/>
                  </a:lnTo>
                  <a:lnTo>
                    <a:pt x="274853" y="892505"/>
                  </a:lnTo>
                  <a:lnTo>
                    <a:pt x="269824" y="888695"/>
                  </a:lnTo>
                  <a:lnTo>
                    <a:pt x="270903" y="886155"/>
                  </a:lnTo>
                  <a:lnTo>
                    <a:pt x="273977" y="886155"/>
                  </a:lnTo>
                  <a:lnTo>
                    <a:pt x="276186" y="881075"/>
                  </a:lnTo>
                  <a:lnTo>
                    <a:pt x="280847" y="875995"/>
                  </a:lnTo>
                  <a:lnTo>
                    <a:pt x="280733" y="872972"/>
                  </a:lnTo>
                  <a:lnTo>
                    <a:pt x="280606" y="869645"/>
                  </a:lnTo>
                  <a:lnTo>
                    <a:pt x="281686" y="869645"/>
                  </a:lnTo>
                  <a:lnTo>
                    <a:pt x="281432" y="870915"/>
                  </a:lnTo>
                  <a:lnTo>
                    <a:pt x="282003" y="869645"/>
                  </a:lnTo>
                  <a:lnTo>
                    <a:pt x="282562" y="868375"/>
                  </a:lnTo>
                  <a:lnTo>
                    <a:pt x="287375" y="862025"/>
                  </a:lnTo>
                  <a:lnTo>
                    <a:pt x="285711" y="861517"/>
                  </a:lnTo>
                  <a:lnTo>
                    <a:pt x="285724" y="860755"/>
                  </a:lnTo>
                  <a:lnTo>
                    <a:pt x="285813" y="855675"/>
                  </a:lnTo>
                  <a:lnTo>
                    <a:pt x="285851" y="854405"/>
                  </a:lnTo>
                  <a:lnTo>
                    <a:pt x="285953" y="851865"/>
                  </a:lnTo>
                  <a:lnTo>
                    <a:pt x="287553" y="853135"/>
                  </a:lnTo>
                  <a:lnTo>
                    <a:pt x="287121" y="851865"/>
                  </a:lnTo>
                  <a:lnTo>
                    <a:pt x="286283" y="849325"/>
                  </a:lnTo>
                  <a:lnTo>
                    <a:pt x="285699" y="849325"/>
                  </a:lnTo>
                  <a:lnTo>
                    <a:pt x="286461" y="845680"/>
                  </a:lnTo>
                  <a:lnTo>
                    <a:pt x="287058" y="844245"/>
                  </a:lnTo>
                  <a:lnTo>
                    <a:pt x="288277" y="845604"/>
                  </a:lnTo>
                  <a:lnTo>
                    <a:pt x="289382" y="844245"/>
                  </a:lnTo>
                  <a:lnTo>
                    <a:pt x="286486" y="842975"/>
                  </a:lnTo>
                  <a:lnTo>
                    <a:pt x="288810" y="840435"/>
                  </a:lnTo>
                  <a:lnTo>
                    <a:pt x="289458" y="841705"/>
                  </a:lnTo>
                  <a:lnTo>
                    <a:pt x="290106" y="840435"/>
                  </a:lnTo>
                  <a:lnTo>
                    <a:pt x="290753" y="839165"/>
                  </a:lnTo>
                  <a:lnTo>
                    <a:pt x="290055" y="839165"/>
                  </a:lnTo>
                  <a:lnTo>
                    <a:pt x="289699" y="837895"/>
                  </a:lnTo>
                  <a:lnTo>
                    <a:pt x="289344" y="836625"/>
                  </a:lnTo>
                  <a:lnTo>
                    <a:pt x="289356" y="835355"/>
                  </a:lnTo>
                  <a:lnTo>
                    <a:pt x="292011" y="831545"/>
                  </a:lnTo>
                  <a:lnTo>
                    <a:pt x="292976" y="831545"/>
                  </a:lnTo>
                  <a:lnTo>
                    <a:pt x="292277" y="829005"/>
                  </a:lnTo>
                  <a:lnTo>
                    <a:pt x="293382" y="827811"/>
                  </a:lnTo>
                  <a:lnTo>
                    <a:pt x="294157" y="827811"/>
                  </a:lnTo>
                  <a:lnTo>
                    <a:pt x="294335" y="829005"/>
                  </a:lnTo>
                  <a:lnTo>
                    <a:pt x="295084" y="827811"/>
                  </a:lnTo>
                  <a:lnTo>
                    <a:pt x="296684" y="825246"/>
                  </a:lnTo>
                  <a:lnTo>
                    <a:pt x="296760" y="824992"/>
                  </a:lnTo>
                  <a:lnTo>
                    <a:pt x="297510" y="823925"/>
                  </a:lnTo>
                  <a:lnTo>
                    <a:pt x="296684" y="825246"/>
                  </a:lnTo>
                  <a:lnTo>
                    <a:pt x="298221" y="825246"/>
                  </a:lnTo>
                  <a:lnTo>
                    <a:pt x="299796" y="822655"/>
                  </a:lnTo>
                  <a:lnTo>
                    <a:pt x="301104" y="825246"/>
                  </a:lnTo>
                  <a:lnTo>
                    <a:pt x="300951" y="823925"/>
                  </a:lnTo>
                  <a:lnTo>
                    <a:pt x="300837" y="822655"/>
                  </a:lnTo>
                  <a:lnTo>
                    <a:pt x="300088" y="818845"/>
                  </a:lnTo>
                  <a:lnTo>
                    <a:pt x="299834" y="817575"/>
                  </a:lnTo>
                  <a:lnTo>
                    <a:pt x="300837" y="816305"/>
                  </a:lnTo>
                  <a:lnTo>
                    <a:pt x="299008" y="816305"/>
                  </a:lnTo>
                  <a:lnTo>
                    <a:pt x="299008" y="818845"/>
                  </a:lnTo>
                  <a:lnTo>
                    <a:pt x="297942" y="821385"/>
                  </a:lnTo>
                  <a:lnTo>
                    <a:pt x="297218" y="823620"/>
                  </a:lnTo>
                  <a:lnTo>
                    <a:pt x="295135" y="821385"/>
                  </a:lnTo>
                  <a:lnTo>
                    <a:pt x="298246" y="818845"/>
                  </a:lnTo>
                  <a:lnTo>
                    <a:pt x="299008" y="818845"/>
                  </a:lnTo>
                  <a:lnTo>
                    <a:pt x="299008" y="816305"/>
                  </a:lnTo>
                  <a:lnTo>
                    <a:pt x="289953" y="816305"/>
                  </a:lnTo>
                  <a:lnTo>
                    <a:pt x="288696" y="816305"/>
                  </a:lnTo>
                  <a:lnTo>
                    <a:pt x="287794" y="817575"/>
                  </a:lnTo>
                  <a:lnTo>
                    <a:pt x="288175" y="816305"/>
                  </a:lnTo>
                  <a:lnTo>
                    <a:pt x="288582" y="816305"/>
                  </a:lnTo>
                  <a:lnTo>
                    <a:pt x="288988" y="815035"/>
                  </a:lnTo>
                  <a:lnTo>
                    <a:pt x="289687" y="815035"/>
                  </a:lnTo>
                  <a:lnTo>
                    <a:pt x="290245" y="815035"/>
                  </a:lnTo>
                  <a:lnTo>
                    <a:pt x="301828" y="815035"/>
                  </a:lnTo>
                  <a:lnTo>
                    <a:pt x="302615" y="815035"/>
                  </a:lnTo>
                  <a:lnTo>
                    <a:pt x="303072" y="813765"/>
                  </a:lnTo>
                  <a:lnTo>
                    <a:pt x="303123" y="812495"/>
                  </a:lnTo>
                  <a:lnTo>
                    <a:pt x="303784" y="812495"/>
                  </a:lnTo>
                  <a:lnTo>
                    <a:pt x="304228" y="811225"/>
                  </a:lnTo>
                  <a:lnTo>
                    <a:pt x="304622" y="809955"/>
                  </a:lnTo>
                  <a:lnTo>
                    <a:pt x="306146" y="811225"/>
                  </a:lnTo>
                  <a:lnTo>
                    <a:pt x="306578" y="808685"/>
                  </a:lnTo>
                  <a:lnTo>
                    <a:pt x="306793" y="807415"/>
                  </a:lnTo>
                  <a:lnTo>
                    <a:pt x="307492" y="806145"/>
                  </a:lnTo>
                  <a:lnTo>
                    <a:pt x="305866" y="805040"/>
                  </a:lnTo>
                  <a:lnTo>
                    <a:pt x="305866" y="808685"/>
                  </a:lnTo>
                  <a:lnTo>
                    <a:pt x="305701" y="809955"/>
                  </a:lnTo>
                  <a:lnTo>
                    <a:pt x="304952" y="809955"/>
                  </a:lnTo>
                  <a:lnTo>
                    <a:pt x="305168" y="808685"/>
                  </a:lnTo>
                  <a:lnTo>
                    <a:pt x="305866" y="808685"/>
                  </a:lnTo>
                  <a:lnTo>
                    <a:pt x="305866" y="805040"/>
                  </a:lnTo>
                  <a:lnTo>
                    <a:pt x="305625" y="804875"/>
                  </a:lnTo>
                  <a:lnTo>
                    <a:pt x="306730" y="803605"/>
                  </a:lnTo>
                  <a:lnTo>
                    <a:pt x="304571" y="804875"/>
                  </a:lnTo>
                  <a:lnTo>
                    <a:pt x="304038" y="806145"/>
                  </a:lnTo>
                  <a:lnTo>
                    <a:pt x="302602" y="809955"/>
                  </a:lnTo>
                  <a:lnTo>
                    <a:pt x="302183" y="808685"/>
                  </a:lnTo>
                  <a:lnTo>
                    <a:pt x="301929" y="807415"/>
                  </a:lnTo>
                  <a:lnTo>
                    <a:pt x="303606" y="806145"/>
                  </a:lnTo>
                  <a:lnTo>
                    <a:pt x="301929" y="803605"/>
                  </a:lnTo>
                  <a:lnTo>
                    <a:pt x="301561" y="802335"/>
                  </a:lnTo>
                  <a:lnTo>
                    <a:pt x="304939" y="801065"/>
                  </a:lnTo>
                  <a:lnTo>
                    <a:pt x="307949" y="798525"/>
                  </a:lnTo>
                  <a:lnTo>
                    <a:pt x="309727" y="798525"/>
                  </a:lnTo>
                  <a:lnTo>
                    <a:pt x="310616" y="793445"/>
                  </a:lnTo>
                  <a:lnTo>
                    <a:pt x="312953" y="788365"/>
                  </a:lnTo>
                  <a:lnTo>
                    <a:pt x="313537" y="787095"/>
                  </a:lnTo>
                  <a:lnTo>
                    <a:pt x="311327" y="782015"/>
                  </a:lnTo>
                  <a:lnTo>
                    <a:pt x="311429" y="780808"/>
                  </a:lnTo>
                  <a:lnTo>
                    <a:pt x="313766" y="780808"/>
                  </a:lnTo>
                  <a:lnTo>
                    <a:pt x="315125" y="778205"/>
                  </a:lnTo>
                  <a:lnTo>
                    <a:pt x="315645" y="777214"/>
                  </a:lnTo>
                  <a:lnTo>
                    <a:pt x="315734" y="777049"/>
                  </a:lnTo>
                  <a:lnTo>
                    <a:pt x="316141" y="775665"/>
                  </a:lnTo>
                  <a:lnTo>
                    <a:pt x="315747" y="777049"/>
                  </a:lnTo>
                  <a:lnTo>
                    <a:pt x="316445" y="775665"/>
                  </a:lnTo>
                  <a:lnTo>
                    <a:pt x="316230" y="775398"/>
                  </a:lnTo>
                  <a:lnTo>
                    <a:pt x="317233" y="771855"/>
                  </a:lnTo>
                  <a:lnTo>
                    <a:pt x="317754" y="773264"/>
                  </a:lnTo>
                  <a:lnTo>
                    <a:pt x="318363" y="771855"/>
                  </a:lnTo>
                  <a:lnTo>
                    <a:pt x="319024" y="770585"/>
                  </a:lnTo>
                  <a:lnTo>
                    <a:pt x="319671" y="769315"/>
                  </a:lnTo>
                  <a:lnTo>
                    <a:pt x="320992" y="766775"/>
                  </a:lnTo>
                  <a:lnTo>
                    <a:pt x="321576" y="760488"/>
                  </a:lnTo>
                  <a:lnTo>
                    <a:pt x="322465" y="752805"/>
                  </a:lnTo>
                  <a:lnTo>
                    <a:pt x="325755" y="747725"/>
                  </a:lnTo>
                  <a:lnTo>
                    <a:pt x="325272" y="747725"/>
                  </a:lnTo>
                  <a:lnTo>
                    <a:pt x="329438" y="738835"/>
                  </a:lnTo>
                  <a:lnTo>
                    <a:pt x="331698" y="732485"/>
                  </a:lnTo>
                  <a:lnTo>
                    <a:pt x="332600" y="729945"/>
                  </a:lnTo>
                  <a:lnTo>
                    <a:pt x="335978" y="721055"/>
                  </a:lnTo>
                  <a:lnTo>
                    <a:pt x="340829" y="713435"/>
                  </a:lnTo>
                  <a:lnTo>
                    <a:pt x="341820" y="712165"/>
                  </a:lnTo>
                  <a:lnTo>
                    <a:pt x="342811" y="710895"/>
                  </a:lnTo>
                  <a:lnTo>
                    <a:pt x="341439" y="709625"/>
                  </a:lnTo>
                  <a:lnTo>
                    <a:pt x="341083" y="707085"/>
                  </a:lnTo>
                  <a:lnTo>
                    <a:pt x="343306" y="707085"/>
                  </a:lnTo>
                  <a:lnTo>
                    <a:pt x="342430" y="703275"/>
                  </a:lnTo>
                  <a:lnTo>
                    <a:pt x="342480" y="702005"/>
                  </a:lnTo>
                  <a:lnTo>
                    <a:pt x="342595" y="699465"/>
                  </a:lnTo>
                  <a:lnTo>
                    <a:pt x="342709" y="696925"/>
                  </a:lnTo>
                  <a:lnTo>
                    <a:pt x="350545" y="696925"/>
                  </a:lnTo>
                  <a:close/>
                </a:path>
                <a:path w="756284" h="996950">
                  <a:moveTo>
                    <a:pt x="467741" y="732370"/>
                  </a:moveTo>
                  <a:lnTo>
                    <a:pt x="465518" y="727125"/>
                  </a:lnTo>
                  <a:lnTo>
                    <a:pt x="464769" y="727125"/>
                  </a:lnTo>
                  <a:lnTo>
                    <a:pt x="467741" y="732370"/>
                  </a:lnTo>
                  <a:close/>
                </a:path>
                <a:path w="756284" h="996950">
                  <a:moveTo>
                    <a:pt x="475284" y="740816"/>
                  </a:moveTo>
                  <a:lnTo>
                    <a:pt x="475221" y="740410"/>
                  </a:lnTo>
                  <a:lnTo>
                    <a:pt x="474649" y="740410"/>
                  </a:lnTo>
                  <a:lnTo>
                    <a:pt x="475284" y="740816"/>
                  </a:lnTo>
                  <a:close/>
                </a:path>
                <a:path w="756284" h="996950">
                  <a:moveTo>
                    <a:pt x="511022" y="746760"/>
                  </a:moveTo>
                  <a:lnTo>
                    <a:pt x="508342" y="748030"/>
                  </a:lnTo>
                  <a:lnTo>
                    <a:pt x="509778" y="748030"/>
                  </a:lnTo>
                  <a:lnTo>
                    <a:pt x="511022" y="746760"/>
                  </a:lnTo>
                  <a:close/>
                </a:path>
                <a:path w="756284" h="996950">
                  <a:moveTo>
                    <a:pt x="518071" y="731888"/>
                  </a:moveTo>
                  <a:lnTo>
                    <a:pt x="512508" y="733031"/>
                  </a:lnTo>
                  <a:lnTo>
                    <a:pt x="510692" y="735495"/>
                  </a:lnTo>
                  <a:lnTo>
                    <a:pt x="513156" y="734364"/>
                  </a:lnTo>
                  <a:lnTo>
                    <a:pt x="515620" y="733107"/>
                  </a:lnTo>
                  <a:lnTo>
                    <a:pt x="518071" y="731888"/>
                  </a:lnTo>
                  <a:close/>
                </a:path>
                <a:path w="756284" h="996950">
                  <a:moveTo>
                    <a:pt x="550646" y="68580"/>
                  </a:moveTo>
                  <a:lnTo>
                    <a:pt x="549986" y="68580"/>
                  </a:lnTo>
                  <a:lnTo>
                    <a:pt x="550621" y="68859"/>
                  </a:lnTo>
                  <a:lnTo>
                    <a:pt x="550646" y="68580"/>
                  </a:lnTo>
                  <a:close/>
                </a:path>
                <a:path w="756284" h="996950">
                  <a:moveTo>
                    <a:pt x="555218" y="672020"/>
                  </a:moveTo>
                  <a:lnTo>
                    <a:pt x="554837" y="669163"/>
                  </a:lnTo>
                  <a:lnTo>
                    <a:pt x="554456" y="665784"/>
                  </a:lnTo>
                  <a:lnTo>
                    <a:pt x="553707" y="662965"/>
                  </a:lnTo>
                  <a:lnTo>
                    <a:pt x="553885" y="666496"/>
                  </a:lnTo>
                  <a:lnTo>
                    <a:pt x="554469" y="669378"/>
                  </a:lnTo>
                  <a:lnTo>
                    <a:pt x="555218" y="672020"/>
                  </a:lnTo>
                  <a:close/>
                </a:path>
                <a:path w="756284" h="996950">
                  <a:moveTo>
                    <a:pt x="557301" y="678103"/>
                  </a:moveTo>
                  <a:lnTo>
                    <a:pt x="556552" y="676109"/>
                  </a:lnTo>
                  <a:lnTo>
                    <a:pt x="555828" y="674141"/>
                  </a:lnTo>
                  <a:lnTo>
                    <a:pt x="555218" y="672033"/>
                  </a:lnTo>
                  <a:lnTo>
                    <a:pt x="555701" y="675513"/>
                  </a:lnTo>
                  <a:lnTo>
                    <a:pt x="556196" y="678218"/>
                  </a:lnTo>
                  <a:lnTo>
                    <a:pt x="557301" y="678103"/>
                  </a:lnTo>
                  <a:close/>
                </a:path>
                <a:path w="756284" h="996950">
                  <a:moveTo>
                    <a:pt x="562368" y="643890"/>
                  </a:moveTo>
                  <a:lnTo>
                    <a:pt x="560489" y="636270"/>
                  </a:lnTo>
                  <a:lnTo>
                    <a:pt x="560603" y="638810"/>
                  </a:lnTo>
                  <a:lnTo>
                    <a:pt x="560666" y="640308"/>
                  </a:lnTo>
                  <a:lnTo>
                    <a:pt x="562368" y="643890"/>
                  </a:lnTo>
                  <a:close/>
                </a:path>
                <a:path w="756284" h="996950">
                  <a:moveTo>
                    <a:pt x="563105" y="723392"/>
                  </a:moveTo>
                  <a:lnTo>
                    <a:pt x="560882" y="725525"/>
                  </a:lnTo>
                  <a:lnTo>
                    <a:pt x="558495" y="727341"/>
                  </a:lnTo>
                  <a:lnTo>
                    <a:pt x="556069" y="728802"/>
                  </a:lnTo>
                  <a:lnTo>
                    <a:pt x="555231" y="729399"/>
                  </a:lnTo>
                  <a:lnTo>
                    <a:pt x="554393" y="729856"/>
                  </a:lnTo>
                  <a:lnTo>
                    <a:pt x="553554" y="730389"/>
                  </a:lnTo>
                  <a:lnTo>
                    <a:pt x="556806" y="728573"/>
                  </a:lnTo>
                  <a:lnTo>
                    <a:pt x="560120" y="726389"/>
                  </a:lnTo>
                  <a:lnTo>
                    <a:pt x="563105" y="723392"/>
                  </a:lnTo>
                  <a:close/>
                </a:path>
                <a:path w="756284" h="996950">
                  <a:moveTo>
                    <a:pt x="564667" y="720090"/>
                  </a:moveTo>
                  <a:lnTo>
                    <a:pt x="563372" y="721550"/>
                  </a:lnTo>
                  <a:lnTo>
                    <a:pt x="563524" y="721550"/>
                  </a:lnTo>
                  <a:lnTo>
                    <a:pt x="564667" y="720090"/>
                  </a:lnTo>
                  <a:close/>
                </a:path>
                <a:path w="756284" h="996950">
                  <a:moveTo>
                    <a:pt x="570052" y="711200"/>
                  </a:moveTo>
                  <a:lnTo>
                    <a:pt x="568604" y="715010"/>
                  </a:lnTo>
                  <a:lnTo>
                    <a:pt x="564667" y="720090"/>
                  </a:lnTo>
                  <a:lnTo>
                    <a:pt x="565886" y="718820"/>
                  </a:lnTo>
                  <a:lnTo>
                    <a:pt x="569391" y="715010"/>
                  </a:lnTo>
                  <a:lnTo>
                    <a:pt x="570052" y="711200"/>
                  </a:lnTo>
                  <a:close/>
                </a:path>
                <a:path w="756284" h="996950">
                  <a:moveTo>
                    <a:pt x="571728" y="699770"/>
                  </a:moveTo>
                  <a:lnTo>
                    <a:pt x="571703" y="697230"/>
                  </a:lnTo>
                  <a:lnTo>
                    <a:pt x="571677" y="694690"/>
                  </a:lnTo>
                  <a:lnTo>
                    <a:pt x="571296" y="693420"/>
                  </a:lnTo>
                  <a:lnTo>
                    <a:pt x="570242" y="685800"/>
                  </a:lnTo>
                  <a:lnTo>
                    <a:pt x="568807" y="683260"/>
                  </a:lnTo>
                  <a:lnTo>
                    <a:pt x="565734" y="676910"/>
                  </a:lnTo>
                  <a:lnTo>
                    <a:pt x="564108" y="674370"/>
                  </a:lnTo>
                  <a:lnTo>
                    <a:pt x="563702" y="670560"/>
                  </a:lnTo>
                  <a:lnTo>
                    <a:pt x="563295" y="666750"/>
                  </a:lnTo>
                  <a:lnTo>
                    <a:pt x="562825" y="669290"/>
                  </a:lnTo>
                  <a:lnTo>
                    <a:pt x="560908" y="670560"/>
                  </a:lnTo>
                  <a:lnTo>
                    <a:pt x="559320" y="664210"/>
                  </a:lnTo>
                  <a:lnTo>
                    <a:pt x="556260" y="664210"/>
                  </a:lnTo>
                  <a:lnTo>
                    <a:pt x="556056" y="664210"/>
                  </a:lnTo>
                  <a:lnTo>
                    <a:pt x="557796" y="673100"/>
                  </a:lnTo>
                  <a:lnTo>
                    <a:pt x="557669" y="674370"/>
                  </a:lnTo>
                  <a:lnTo>
                    <a:pt x="557555" y="675640"/>
                  </a:lnTo>
                  <a:lnTo>
                    <a:pt x="557428" y="676910"/>
                  </a:lnTo>
                  <a:lnTo>
                    <a:pt x="557314" y="678180"/>
                  </a:lnTo>
                  <a:lnTo>
                    <a:pt x="559015" y="683260"/>
                  </a:lnTo>
                  <a:lnTo>
                    <a:pt x="560920" y="688340"/>
                  </a:lnTo>
                  <a:lnTo>
                    <a:pt x="561936" y="694690"/>
                  </a:lnTo>
                  <a:lnTo>
                    <a:pt x="561492" y="697230"/>
                  </a:lnTo>
                  <a:lnTo>
                    <a:pt x="558850" y="694690"/>
                  </a:lnTo>
                  <a:lnTo>
                    <a:pt x="558546" y="695960"/>
                  </a:lnTo>
                  <a:lnTo>
                    <a:pt x="560133" y="697230"/>
                  </a:lnTo>
                  <a:lnTo>
                    <a:pt x="561289" y="702310"/>
                  </a:lnTo>
                  <a:lnTo>
                    <a:pt x="560438" y="707390"/>
                  </a:lnTo>
                  <a:lnTo>
                    <a:pt x="559765" y="711200"/>
                  </a:lnTo>
                  <a:lnTo>
                    <a:pt x="556412" y="715010"/>
                  </a:lnTo>
                  <a:lnTo>
                    <a:pt x="555790" y="716038"/>
                  </a:lnTo>
                  <a:lnTo>
                    <a:pt x="555066" y="715010"/>
                  </a:lnTo>
                  <a:lnTo>
                    <a:pt x="554469" y="715010"/>
                  </a:lnTo>
                  <a:lnTo>
                    <a:pt x="554126" y="716038"/>
                  </a:lnTo>
                  <a:lnTo>
                    <a:pt x="554050" y="716280"/>
                  </a:lnTo>
                  <a:lnTo>
                    <a:pt x="553440" y="717550"/>
                  </a:lnTo>
                  <a:lnTo>
                    <a:pt x="552843" y="718654"/>
                  </a:lnTo>
                  <a:lnTo>
                    <a:pt x="552742" y="718820"/>
                  </a:lnTo>
                  <a:lnTo>
                    <a:pt x="548944" y="720090"/>
                  </a:lnTo>
                  <a:lnTo>
                    <a:pt x="548195" y="720090"/>
                  </a:lnTo>
                  <a:lnTo>
                    <a:pt x="548335" y="718820"/>
                  </a:lnTo>
                  <a:lnTo>
                    <a:pt x="542353" y="721550"/>
                  </a:lnTo>
                  <a:lnTo>
                    <a:pt x="542899" y="721550"/>
                  </a:lnTo>
                  <a:lnTo>
                    <a:pt x="543674" y="722668"/>
                  </a:lnTo>
                  <a:lnTo>
                    <a:pt x="546163" y="722668"/>
                  </a:lnTo>
                  <a:lnTo>
                    <a:pt x="539826" y="724789"/>
                  </a:lnTo>
                  <a:lnTo>
                    <a:pt x="541439" y="723900"/>
                  </a:lnTo>
                  <a:lnTo>
                    <a:pt x="533958" y="726440"/>
                  </a:lnTo>
                  <a:lnTo>
                    <a:pt x="526986" y="730250"/>
                  </a:lnTo>
                  <a:lnTo>
                    <a:pt x="513384" y="736600"/>
                  </a:lnTo>
                  <a:lnTo>
                    <a:pt x="506653" y="739140"/>
                  </a:lnTo>
                  <a:lnTo>
                    <a:pt x="499846" y="740410"/>
                  </a:lnTo>
                  <a:lnTo>
                    <a:pt x="497573" y="740410"/>
                  </a:lnTo>
                  <a:lnTo>
                    <a:pt x="505942" y="736600"/>
                  </a:lnTo>
                  <a:lnTo>
                    <a:pt x="508635" y="736600"/>
                  </a:lnTo>
                  <a:lnTo>
                    <a:pt x="506044" y="735330"/>
                  </a:lnTo>
                  <a:lnTo>
                    <a:pt x="501357" y="737870"/>
                  </a:lnTo>
                  <a:lnTo>
                    <a:pt x="496646" y="739140"/>
                  </a:lnTo>
                  <a:lnTo>
                    <a:pt x="492569" y="739140"/>
                  </a:lnTo>
                  <a:lnTo>
                    <a:pt x="488594" y="740410"/>
                  </a:lnTo>
                  <a:lnTo>
                    <a:pt x="474535" y="725170"/>
                  </a:lnTo>
                  <a:lnTo>
                    <a:pt x="472897" y="721791"/>
                  </a:lnTo>
                  <a:lnTo>
                    <a:pt x="470801" y="717550"/>
                  </a:lnTo>
                  <a:lnTo>
                    <a:pt x="468718" y="713740"/>
                  </a:lnTo>
                  <a:lnTo>
                    <a:pt x="468109" y="712470"/>
                  </a:lnTo>
                  <a:lnTo>
                    <a:pt x="466915" y="709930"/>
                  </a:lnTo>
                  <a:lnTo>
                    <a:pt x="467334" y="711200"/>
                  </a:lnTo>
                  <a:lnTo>
                    <a:pt x="467842" y="712470"/>
                  </a:lnTo>
                  <a:lnTo>
                    <a:pt x="465493" y="711200"/>
                  </a:lnTo>
                  <a:lnTo>
                    <a:pt x="464248" y="708660"/>
                  </a:lnTo>
                  <a:lnTo>
                    <a:pt x="462521" y="703580"/>
                  </a:lnTo>
                  <a:lnTo>
                    <a:pt x="460463" y="698500"/>
                  </a:lnTo>
                  <a:lnTo>
                    <a:pt x="458190" y="693420"/>
                  </a:lnTo>
                  <a:lnTo>
                    <a:pt x="456311" y="691769"/>
                  </a:lnTo>
                  <a:lnTo>
                    <a:pt x="457657" y="690880"/>
                  </a:lnTo>
                  <a:lnTo>
                    <a:pt x="456882" y="690880"/>
                  </a:lnTo>
                  <a:lnTo>
                    <a:pt x="455803" y="689610"/>
                  </a:lnTo>
                  <a:lnTo>
                    <a:pt x="449326" y="681990"/>
                  </a:lnTo>
                  <a:lnTo>
                    <a:pt x="439547" y="674370"/>
                  </a:lnTo>
                  <a:lnTo>
                    <a:pt x="427367" y="669290"/>
                  </a:lnTo>
                  <a:lnTo>
                    <a:pt x="423659" y="668020"/>
                  </a:lnTo>
                  <a:lnTo>
                    <a:pt x="419963" y="666750"/>
                  </a:lnTo>
                  <a:lnTo>
                    <a:pt x="416306" y="665492"/>
                  </a:lnTo>
                  <a:lnTo>
                    <a:pt x="412572" y="664210"/>
                  </a:lnTo>
                  <a:lnTo>
                    <a:pt x="415429" y="664210"/>
                  </a:lnTo>
                  <a:lnTo>
                    <a:pt x="408432" y="661670"/>
                  </a:lnTo>
                  <a:lnTo>
                    <a:pt x="400227" y="660400"/>
                  </a:lnTo>
                  <a:lnTo>
                    <a:pt x="391845" y="659130"/>
                  </a:lnTo>
                  <a:lnTo>
                    <a:pt x="384302" y="659130"/>
                  </a:lnTo>
                  <a:lnTo>
                    <a:pt x="381558" y="660400"/>
                  </a:lnTo>
                  <a:lnTo>
                    <a:pt x="376402" y="659130"/>
                  </a:lnTo>
                  <a:lnTo>
                    <a:pt x="379514" y="660400"/>
                  </a:lnTo>
                  <a:lnTo>
                    <a:pt x="369874" y="659130"/>
                  </a:lnTo>
                  <a:lnTo>
                    <a:pt x="366572" y="659130"/>
                  </a:lnTo>
                  <a:lnTo>
                    <a:pt x="366572" y="666750"/>
                  </a:lnTo>
                  <a:lnTo>
                    <a:pt x="359765" y="667969"/>
                  </a:lnTo>
                  <a:lnTo>
                    <a:pt x="359740" y="667715"/>
                  </a:lnTo>
                  <a:lnTo>
                    <a:pt x="359562" y="666750"/>
                  </a:lnTo>
                  <a:lnTo>
                    <a:pt x="366572" y="666750"/>
                  </a:lnTo>
                  <a:lnTo>
                    <a:pt x="366572" y="659130"/>
                  </a:lnTo>
                  <a:lnTo>
                    <a:pt x="342252" y="659130"/>
                  </a:lnTo>
                  <a:lnTo>
                    <a:pt x="337413" y="660400"/>
                  </a:lnTo>
                  <a:lnTo>
                    <a:pt x="314947" y="681990"/>
                  </a:lnTo>
                  <a:lnTo>
                    <a:pt x="309981" y="687070"/>
                  </a:lnTo>
                  <a:lnTo>
                    <a:pt x="311759" y="684530"/>
                  </a:lnTo>
                  <a:lnTo>
                    <a:pt x="313588" y="680720"/>
                  </a:lnTo>
                  <a:lnTo>
                    <a:pt x="312166" y="681990"/>
                  </a:lnTo>
                  <a:lnTo>
                    <a:pt x="308140" y="688340"/>
                  </a:lnTo>
                  <a:lnTo>
                    <a:pt x="304139" y="693420"/>
                  </a:lnTo>
                  <a:lnTo>
                    <a:pt x="300278" y="699770"/>
                  </a:lnTo>
                  <a:lnTo>
                    <a:pt x="302552" y="699770"/>
                  </a:lnTo>
                  <a:lnTo>
                    <a:pt x="302679" y="698500"/>
                  </a:lnTo>
                  <a:lnTo>
                    <a:pt x="306298" y="694690"/>
                  </a:lnTo>
                  <a:lnTo>
                    <a:pt x="305473" y="697230"/>
                  </a:lnTo>
                  <a:lnTo>
                    <a:pt x="302590" y="703580"/>
                  </a:lnTo>
                  <a:lnTo>
                    <a:pt x="299656" y="707390"/>
                  </a:lnTo>
                  <a:lnTo>
                    <a:pt x="304203" y="698500"/>
                  </a:lnTo>
                  <a:lnTo>
                    <a:pt x="297472" y="706120"/>
                  </a:lnTo>
                  <a:lnTo>
                    <a:pt x="294436" y="708660"/>
                  </a:lnTo>
                  <a:lnTo>
                    <a:pt x="295236" y="708660"/>
                  </a:lnTo>
                  <a:lnTo>
                    <a:pt x="294894" y="709930"/>
                  </a:lnTo>
                  <a:lnTo>
                    <a:pt x="295503" y="709930"/>
                  </a:lnTo>
                  <a:lnTo>
                    <a:pt x="292049" y="713740"/>
                  </a:lnTo>
                  <a:lnTo>
                    <a:pt x="291998" y="715010"/>
                  </a:lnTo>
                  <a:lnTo>
                    <a:pt x="291909" y="716508"/>
                  </a:lnTo>
                  <a:lnTo>
                    <a:pt x="291655" y="718654"/>
                  </a:lnTo>
                  <a:lnTo>
                    <a:pt x="291630" y="718820"/>
                  </a:lnTo>
                  <a:lnTo>
                    <a:pt x="287680" y="725017"/>
                  </a:lnTo>
                  <a:lnTo>
                    <a:pt x="287591" y="725170"/>
                  </a:lnTo>
                  <a:lnTo>
                    <a:pt x="287274" y="723900"/>
                  </a:lnTo>
                  <a:lnTo>
                    <a:pt x="284810" y="728980"/>
                  </a:lnTo>
                  <a:lnTo>
                    <a:pt x="283210" y="734060"/>
                  </a:lnTo>
                  <a:lnTo>
                    <a:pt x="278752" y="737870"/>
                  </a:lnTo>
                  <a:lnTo>
                    <a:pt x="277253" y="737870"/>
                  </a:lnTo>
                  <a:lnTo>
                    <a:pt x="278130" y="736600"/>
                  </a:lnTo>
                  <a:lnTo>
                    <a:pt x="279222" y="735330"/>
                  </a:lnTo>
                  <a:lnTo>
                    <a:pt x="280212" y="734060"/>
                  </a:lnTo>
                  <a:lnTo>
                    <a:pt x="281470" y="731520"/>
                  </a:lnTo>
                  <a:lnTo>
                    <a:pt x="280936" y="731520"/>
                  </a:lnTo>
                  <a:lnTo>
                    <a:pt x="278587" y="734060"/>
                  </a:lnTo>
                  <a:lnTo>
                    <a:pt x="276555" y="737870"/>
                  </a:lnTo>
                  <a:lnTo>
                    <a:pt x="273634" y="740410"/>
                  </a:lnTo>
                  <a:lnTo>
                    <a:pt x="270789" y="742950"/>
                  </a:lnTo>
                  <a:lnTo>
                    <a:pt x="266877" y="745490"/>
                  </a:lnTo>
                  <a:lnTo>
                    <a:pt x="263182" y="744220"/>
                  </a:lnTo>
                  <a:lnTo>
                    <a:pt x="266547" y="742950"/>
                  </a:lnTo>
                  <a:lnTo>
                    <a:pt x="271081" y="741680"/>
                  </a:lnTo>
                  <a:lnTo>
                    <a:pt x="273494" y="739140"/>
                  </a:lnTo>
                  <a:lnTo>
                    <a:pt x="269735" y="740410"/>
                  </a:lnTo>
                  <a:lnTo>
                    <a:pt x="266128" y="740410"/>
                  </a:lnTo>
                  <a:lnTo>
                    <a:pt x="263004" y="741680"/>
                  </a:lnTo>
                  <a:lnTo>
                    <a:pt x="260921" y="741680"/>
                  </a:lnTo>
                  <a:lnTo>
                    <a:pt x="256946" y="740410"/>
                  </a:lnTo>
                  <a:lnTo>
                    <a:pt x="252971" y="739140"/>
                  </a:lnTo>
                  <a:lnTo>
                    <a:pt x="249174" y="736600"/>
                  </a:lnTo>
                  <a:lnTo>
                    <a:pt x="251993" y="739140"/>
                  </a:lnTo>
                  <a:lnTo>
                    <a:pt x="246799" y="739140"/>
                  </a:lnTo>
                  <a:lnTo>
                    <a:pt x="244132" y="737870"/>
                  </a:lnTo>
                  <a:lnTo>
                    <a:pt x="241096" y="736600"/>
                  </a:lnTo>
                  <a:lnTo>
                    <a:pt x="238671" y="736600"/>
                  </a:lnTo>
                  <a:lnTo>
                    <a:pt x="230428" y="732790"/>
                  </a:lnTo>
                  <a:lnTo>
                    <a:pt x="224688" y="730250"/>
                  </a:lnTo>
                  <a:lnTo>
                    <a:pt x="224332" y="730250"/>
                  </a:lnTo>
                  <a:lnTo>
                    <a:pt x="224205" y="730173"/>
                  </a:lnTo>
                  <a:lnTo>
                    <a:pt x="222567" y="728980"/>
                  </a:lnTo>
                  <a:lnTo>
                    <a:pt x="222097" y="727710"/>
                  </a:lnTo>
                  <a:lnTo>
                    <a:pt x="218935" y="725170"/>
                  </a:lnTo>
                  <a:lnTo>
                    <a:pt x="214566" y="722668"/>
                  </a:lnTo>
                  <a:lnTo>
                    <a:pt x="213563" y="721791"/>
                  </a:lnTo>
                  <a:lnTo>
                    <a:pt x="213296" y="721550"/>
                  </a:lnTo>
                  <a:lnTo>
                    <a:pt x="213639" y="721550"/>
                  </a:lnTo>
                  <a:lnTo>
                    <a:pt x="209410" y="720090"/>
                  </a:lnTo>
                  <a:lnTo>
                    <a:pt x="207403" y="717550"/>
                  </a:lnTo>
                  <a:lnTo>
                    <a:pt x="205994" y="717550"/>
                  </a:lnTo>
                  <a:lnTo>
                    <a:pt x="204952" y="716280"/>
                  </a:lnTo>
                  <a:lnTo>
                    <a:pt x="204368" y="716280"/>
                  </a:lnTo>
                  <a:lnTo>
                    <a:pt x="203720" y="715010"/>
                  </a:lnTo>
                  <a:lnTo>
                    <a:pt x="202971" y="715010"/>
                  </a:lnTo>
                  <a:lnTo>
                    <a:pt x="201701" y="713740"/>
                  </a:lnTo>
                  <a:lnTo>
                    <a:pt x="200863" y="713740"/>
                  </a:lnTo>
                  <a:lnTo>
                    <a:pt x="200939" y="712470"/>
                  </a:lnTo>
                  <a:lnTo>
                    <a:pt x="200139" y="711200"/>
                  </a:lnTo>
                  <a:lnTo>
                    <a:pt x="199326" y="709930"/>
                  </a:lnTo>
                  <a:lnTo>
                    <a:pt x="199415" y="711200"/>
                  </a:lnTo>
                  <a:lnTo>
                    <a:pt x="199021" y="711200"/>
                  </a:lnTo>
                  <a:lnTo>
                    <a:pt x="195757" y="706120"/>
                  </a:lnTo>
                  <a:lnTo>
                    <a:pt x="197091" y="698500"/>
                  </a:lnTo>
                  <a:lnTo>
                    <a:pt x="199491" y="690880"/>
                  </a:lnTo>
                  <a:lnTo>
                    <a:pt x="200634" y="687070"/>
                  </a:lnTo>
                  <a:lnTo>
                    <a:pt x="202158" y="683260"/>
                  </a:lnTo>
                  <a:lnTo>
                    <a:pt x="203428" y="678180"/>
                  </a:lnTo>
                  <a:lnTo>
                    <a:pt x="204114" y="676910"/>
                  </a:lnTo>
                  <a:lnTo>
                    <a:pt x="204736" y="674370"/>
                  </a:lnTo>
                  <a:lnTo>
                    <a:pt x="205803" y="669290"/>
                  </a:lnTo>
                  <a:lnTo>
                    <a:pt x="206171" y="666750"/>
                  </a:lnTo>
                  <a:lnTo>
                    <a:pt x="206463" y="664210"/>
                  </a:lnTo>
                  <a:lnTo>
                    <a:pt x="206819" y="661670"/>
                  </a:lnTo>
                  <a:lnTo>
                    <a:pt x="207276" y="660400"/>
                  </a:lnTo>
                  <a:lnTo>
                    <a:pt x="207378" y="659130"/>
                  </a:lnTo>
                  <a:lnTo>
                    <a:pt x="207505" y="652780"/>
                  </a:lnTo>
                  <a:lnTo>
                    <a:pt x="207556" y="647700"/>
                  </a:lnTo>
                  <a:lnTo>
                    <a:pt x="207060" y="645160"/>
                  </a:lnTo>
                  <a:lnTo>
                    <a:pt x="206425" y="641350"/>
                  </a:lnTo>
                  <a:lnTo>
                    <a:pt x="206057" y="638810"/>
                  </a:lnTo>
                  <a:lnTo>
                    <a:pt x="205981" y="638263"/>
                  </a:lnTo>
                  <a:lnTo>
                    <a:pt x="205867" y="637540"/>
                  </a:lnTo>
                  <a:lnTo>
                    <a:pt x="205181" y="635304"/>
                  </a:lnTo>
                  <a:lnTo>
                    <a:pt x="205092" y="635025"/>
                  </a:lnTo>
                  <a:lnTo>
                    <a:pt x="204724" y="632460"/>
                  </a:lnTo>
                  <a:lnTo>
                    <a:pt x="203581" y="628650"/>
                  </a:lnTo>
                  <a:lnTo>
                    <a:pt x="203479" y="626110"/>
                  </a:lnTo>
                  <a:lnTo>
                    <a:pt x="204343" y="627380"/>
                  </a:lnTo>
                  <a:lnTo>
                    <a:pt x="205689" y="628650"/>
                  </a:lnTo>
                  <a:lnTo>
                    <a:pt x="206133" y="629920"/>
                  </a:lnTo>
                  <a:lnTo>
                    <a:pt x="206324" y="631190"/>
                  </a:lnTo>
                  <a:lnTo>
                    <a:pt x="206705" y="632460"/>
                  </a:lnTo>
                  <a:lnTo>
                    <a:pt x="206819" y="629920"/>
                  </a:lnTo>
                  <a:lnTo>
                    <a:pt x="206489" y="628650"/>
                  </a:lnTo>
                  <a:lnTo>
                    <a:pt x="205689" y="624840"/>
                  </a:lnTo>
                  <a:lnTo>
                    <a:pt x="205384" y="622300"/>
                  </a:lnTo>
                  <a:lnTo>
                    <a:pt x="204774" y="621030"/>
                  </a:lnTo>
                  <a:lnTo>
                    <a:pt x="203339" y="617220"/>
                  </a:lnTo>
                  <a:lnTo>
                    <a:pt x="202895" y="615950"/>
                  </a:lnTo>
                  <a:lnTo>
                    <a:pt x="202031" y="613410"/>
                  </a:lnTo>
                  <a:lnTo>
                    <a:pt x="199605" y="610870"/>
                  </a:lnTo>
                  <a:lnTo>
                    <a:pt x="200914" y="610870"/>
                  </a:lnTo>
                  <a:lnTo>
                    <a:pt x="200037" y="607060"/>
                  </a:lnTo>
                  <a:lnTo>
                    <a:pt x="198462" y="604520"/>
                  </a:lnTo>
                  <a:lnTo>
                    <a:pt x="197091" y="603250"/>
                  </a:lnTo>
                  <a:lnTo>
                    <a:pt x="196011" y="603250"/>
                  </a:lnTo>
                  <a:lnTo>
                    <a:pt x="194805" y="601980"/>
                  </a:lnTo>
                  <a:lnTo>
                    <a:pt x="193903" y="600710"/>
                  </a:lnTo>
                  <a:lnTo>
                    <a:pt x="191604" y="596900"/>
                  </a:lnTo>
                  <a:lnTo>
                    <a:pt x="193128" y="598170"/>
                  </a:lnTo>
                  <a:lnTo>
                    <a:pt x="195249" y="598170"/>
                  </a:lnTo>
                  <a:lnTo>
                    <a:pt x="197624" y="600710"/>
                  </a:lnTo>
                  <a:lnTo>
                    <a:pt x="194716" y="596900"/>
                  </a:lnTo>
                  <a:lnTo>
                    <a:pt x="192773" y="594360"/>
                  </a:lnTo>
                  <a:lnTo>
                    <a:pt x="186766" y="589280"/>
                  </a:lnTo>
                  <a:lnTo>
                    <a:pt x="181063" y="584301"/>
                  </a:lnTo>
                  <a:lnTo>
                    <a:pt x="180378" y="581660"/>
                  </a:lnTo>
                  <a:lnTo>
                    <a:pt x="185534" y="586740"/>
                  </a:lnTo>
                  <a:lnTo>
                    <a:pt x="187947" y="588010"/>
                  </a:lnTo>
                  <a:lnTo>
                    <a:pt x="182613" y="582930"/>
                  </a:lnTo>
                  <a:lnTo>
                    <a:pt x="181165" y="581660"/>
                  </a:lnTo>
                  <a:lnTo>
                    <a:pt x="180047" y="580682"/>
                  </a:lnTo>
                  <a:lnTo>
                    <a:pt x="180492" y="584301"/>
                  </a:lnTo>
                  <a:lnTo>
                    <a:pt x="176199" y="580390"/>
                  </a:lnTo>
                  <a:lnTo>
                    <a:pt x="176580" y="582930"/>
                  </a:lnTo>
                  <a:lnTo>
                    <a:pt x="176872" y="584301"/>
                  </a:lnTo>
                  <a:lnTo>
                    <a:pt x="180797" y="588010"/>
                  </a:lnTo>
                  <a:lnTo>
                    <a:pt x="184746" y="591337"/>
                  </a:lnTo>
                  <a:lnTo>
                    <a:pt x="184721" y="591502"/>
                  </a:lnTo>
                  <a:lnTo>
                    <a:pt x="186499" y="593242"/>
                  </a:lnTo>
                  <a:lnTo>
                    <a:pt x="186512" y="593102"/>
                  </a:lnTo>
                  <a:lnTo>
                    <a:pt x="187693" y="594360"/>
                  </a:lnTo>
                  <a:lnTo>
                    <a:pt x="189941" y="596900"/>
                  </a:lnTo>
                  <a:lnTo>
                    <a:pt x="192252" y="599440"/>
                  </a:lnTo>
                  <a:lnTo>
                    <a:pt x="194398" y="601980"/>
                  </a:lnTo>
                  <a:lnTo>
                    <a:pt x="196367" y="604520"/>
                  </a:lnTo>
                  <a:lnTo>
                    <a:pt x="197827" y="607060"/>
                  </a:lnTo>
                  <a:lnTo>
                    <a:pt x="196202" y="605790"/>
                  </a:lnTo>
                  <a:lnTo>
                    <a:pt x="194462" y="604520"/>
                  </a:lnTo>
                  <a:lnTo>
                    <a:pt x="192836" y="604520"/>
                  </a:lnTo>
                  <a:lnTo>
                    <a:pt x="195719" y="607060"/>
                  </a:lnTo>
                  <a:lnTo>
                    <a:pt x="198107" y="609600"/>
                  </a:lnTo>
                  <a:lnTo>
                    <a:pt x="200647" y="613410"/>
                  </a:lnTo>
                  <a:lnTo>
                    <a:pt x="200939" y="614680"/>
                  </a:lnTo>
                  <a:lnTo>
                    <a:pt x="200634" y="615950"/>
                  </a:lnTo>
                  <a:lnTo>
                    <a:pt x="199656" y="615950"/>
                  </a:lnTo>
                  <a:lnTo>
                    <a:pt x="198996" y="614680"/>
                  </a:lnTo>
                  <a:lnTo>
                    <a:pt x="197459" y="613410"/>
                  </a:lnTo>
                  <a:lnTo>
                    <a:pt x="198704" y="617220"/>
                  </a:lnTo>
                  <a:lnTo>
                    <a:pt x="199212" y="618490"/>
                  </a:lnTo>
                  <a:lnTo>
                    <a:pt x="200126" y="619760"/>
                  </a:lnTo>
                  <a:lnTo>
                    <a:pt x="201739" y="622300"/>
                  </a:lnTo>
                  <a:lnTo>
                    <a:pt x="201625" y="626110"/>
                  </a:lnTo>
                  <a:lnTo>
                    <a:pt x="201142" y="626110"/>
                  </a:lnTo>
                  <a:lnTo>
                    <a:pt x="201980" y="628650"/>
                  </a:lnTo>
                  <a:lnTo>
                    <a:pt x="203047" y="629920"/>
                  </a:lnTo>
                  <a:lnTo>
                    <a:pt x="203454" y="632460"/>
                  </a:lnTo>
                  <a:lnTo>
                    <a:pt x="202641" y="631190"/>
                  </a:lnTo>
                  <a:lnTo>
                    <a:pt x="201993" y="633730"/>
                  </a:lnTo>
                  <a:lnTo>
                    <a:pt x="201587" y="635025"/>
                  </a:lnTo>
                  <a:lnTo>
                    <a:pt x="201625" y="636270"/>
                  </a:lnTo>
                  <a:lnTo>
                    <a:pt x="201853" y="637540"/>
                  </a:lnTo>
                  <a:lnTo>
                    <a:pt x="201980" y="638263"/>
                  </a:lnTo>
                  <a:lnTo>
                    <a:pt x="202069" y="638810"/>
                  </a:lnTo>
                  <a:lnTo>
                    <a:pt x="202107" y="641350"/>
                  </a:lnTo>
                  <a:lnTo>
                    <a:pt x="202755" y="650240"/>
                  </a:lnTo>
                  <a:lnTo>
                    <a:pt x="202285" y="654050"/>
                  </a:lnTo>
                  <a:lnTo>
                    <a:pt x="201612" y="655320"/>
                  </a:lnTo>
                  <a:lnTo>
                    <a:pt x="200863" y="656590"/>
                  </a:lnTo>
                  <a:lnTo>
                    <a:pt x="200787" y="657860"/>
                  </a:lnTo>
                  <a:lnTo>
                    <a:pt x="200418" y="659130"/>
                  </a:lnTo>
                  <a:lnTo>
                    <a:pt x="199936" y="661670"/>
                  </a:lnTo>
                  <a:lnTo>
                    <a:pt x="199809" y="662940"/>
                  </a:lnTo>
                  <a:lnTo>
                    <a:pt x="199720" y="665492"/>
                  </a:lnTo>
                  <a:lnTo>
                    <a:pt x="202247" y="665492"/>
                  </a:lnTo>
                  <a:lnTo>
                    <a:pt x="201358" y="671830"/>
                  </a:lnTo>
                  <a:lnTo>
                    <a:pt x="198729" y="674370"/>
                  </a:lnTo>
                  <a:lnTo>
                    <a:pt x="196024" y="676910"/>
                  </a:lnTo>
                  <a:lnTo>
                    <a:pt x="193484" y="680720"/>
                  </a:lnTo>
                  <a:lnTo>
                    <a:pt x="195008" y="683260"/>
                  </a:lnTo>
                  <a:lnTo>
                    <a:pt x="194335" y="684530"/>
                  </a:lnTo>
                  <a:lnTo>
                    <a:pt x="193268" y="688340"/>
                  </a:lnTo>
                  <a:lnTo>
                    <a:pt x="192620" y="687070"/>
                  </a:lnTo>
                  <a:lnTo>
                    <a:pt x="192532" y="689610"/>
                  </a:lnTo>
                  <a:lnTo>
                    <a:pt x="192443" y="691769"/>
                  </a:lnTo>
                  <a:lnTo>
                    <a:pt x="192328" y="694690"/>
                  </a:lnTo>
                  <a:lnTo>
                    <a:pt x="193560" y="688340"/>
                  </a:lnTo>
                  <a:lnTo>
                    <a:pt x="193814" y="687070"/>
                  </a:lnTo>
                  <a:lnTo>
                    <a:pt x="193929" y="688340"/>
                  </a:lnTo>
                  <a:lnTo>
                    <a:pt x="194043" y="689610"/>
                  </a:lnTo>
                  <a:lnTo>
                    <a:pt x="194170" y="690880"/>
                  </a:lnTo>
                  <a:lnTo>
                    <a:pt x="192303" y="695960"/>
                  </a:lnTo>
                  <a:lnTo>
                    <a:pt x="191173" y="702310"/>
                  </a:lnTo>
                  <a:lnTo>
                    <a:pt x="192290" y="708660"/>
                  </a:lnTo>
                  <a:lnTo>
                    <a:pt x="193217" y="713740"/>
                  </a:lnTo>
                  <a:lnTo>
                    <a:pt x="195821" y="716508"/>
                  </a:lnTo>
                  <a:lnTo>
                    <a:pt x="196837" y="717550"/>
                  </a:lnTo>
                  <a:lnTo>
                    <a:pt x="198742" y="718820"/>
                  </a:lnTo>
                  <a:lnTo>
                    <a:pt x="198653" y="720090"/>
                  </a:lnTo>
                  <a:lnTo>
                    <a:pt x="198564" y="721550"/>
                  </a:lnTo>
                  <a:lnTo>
                    <a:pt x="198767" y="721550"/>
                  </a:lnTo>
                  <a:lnTo>
                    <a:pt x="201142" y="723900"/>
                  </a:lnTo>
                  <a:lnTo>
                    <a:pt x="204635" y="725170"/>
                  </a:lnTo>
                  <a:lnTo>
                    <a:pt x="208127" y="727710"/>
                  </a:lnTo>
                  <a:lnTo>
                    <a:pt x="212407" y="728980"/>
                  </a:lnTo>
                  <a:lnTo>
                    <a:pt x="216141" y="731520"/>
                  </a:lnTo>
                  <a:lnTo>
                    <a:pt x="212902" y="731520"/>
                  </a:lnTo>
                  <a:lnTo>
                    <a:pt x="205498" y="727710"/>
                  </a:lnTo>
                  <a:lnTo>
                    <a:pt x="213029" y="732790"/>
                  </a:lnTo>
                  <a:lnTo>
                    <a:pt x="219227" y="731520"/>
                  </a:lnTo>
                  <a:lnTo>
                    <a:pt x="228892" y="739140"/>
                  </a:lnTo>
                  <a:lnTo>
                    <a:pt x="236118" y="741680"/>
                  </a:lnTo>
                  <a:lnTo>
                    <a:pt x="236308" y="740816"/>
                  </a:lnTo>
                  <a:lnTo>
                    <a:pt x="236410" y="740410"/>
                  </a:lnTo>
                  <a:lnTo>
                    <a:pt x="237540" y="740410"/>
                  </a:lnTo>
                  <a:lnTo>
                    <a:pt x="240131" y="741680"/>
                  </a:lnTo>
                  <a:lnTo>
                    <a:pt x="242925" y="742950"/>
                  </a:lnTo>
                  <a:lnTo>
                    <a:pt x="244221" y="742950"/>
                  </a:lnTo>
                  <a:lnTo>
                    <a:pt x="250647" y="745490"/>
                  </a:lnTo>
                  <a:lnTo>
                    <a:pt x="258152" y="748030"/>
                  </a:lnTo>
                  <a:lnTo>
                    <a:pt x="265023" y="746760"/>
                  </a:lnTo>
                  <a:lnTo>
                    <a:pt x="264833" y="748030"/>
                  </a:lnTo>
                  <a:lnTo>
                    <a:pt x="266344" y="748030"/>
                  </a:lnTo>
                  <a:lnTo>
                    <a:pt x="268947" y="746760"/>
                  </a:lnTo>
                  <a:lnTo>
                    <a:pt x="271526" y="746760"/>
                  </a:lnTo>
                  <a:lnTo>
                    <a:pt x="275120" y="745490"/>
                  </a:lnTo>
                  <a:lnTo>
                    <a:pt x="278485" y="742950"/>
                  </a:lnTo>
                  <a:lnTo>
                    <a:pt x="285394" y="737870"/>
                  </a:lnTo>
                  <a:lnTo>
                    <a:pt x="290499" y="728980"/>
                  </a:lnTo>
                  <a:lnTo>
                    <a:pt x="293662" y="725170"/>
                  </a:lnTo>
                  <a:lnTo>
                    <a:pt x="292760" y="722668"/>
                  </a:lnTo>
                  <a:lnTo>
                    <a:pt x="293306" y="721791"/>
                  </a:lnTo>
                  <a:lnTo>
                    <a:pt x="299567" y="712470"/>
                  </a:lnTo>
                  <a:lnTo>
                    <a:pt x="302666" y="707390"/>
                  </a:lnTo>
                  <a:lnTo>
                    <a:pt x="304203" y="704850"/>
                  </a:lnTo>
                  <a:lnTo>
                    <a:pt x="305282" y="706120"/>
                  </a:lnTo>
                  <a:lnTo>
                    <a:pt x="304825" y="708660"/>
                  </a:lnTo>
                  <a:lnTo>
                    <a:pt x="302755" y="712470"/>
                  </a:lnTo>
                  <a:lnTo>
                    <a:pt x="307390" y="706120"/>
                  </a:lnTo>
                  <a:lnTo>
                    <a:pt x="307619" y="704850"/>
                  </a:lnTo>
                  <a:lnTo>
                    <a:pt x="307848" y="703580"/>
                  </a:lnTo>
                  <a:lnTo>
                    <a:pt x="308978" y="701040"/>
                  </a:lnTo>
                  <a:lnTo>
                    <a:pt x="311899" y="697230"/>
                  </a:lnTo>
                  <a:lnTo>
                    <a:pt x="312204" y="699770"/>
                  </a:lnTo>
                  <a:lnTo>
                    <a:pt x="314325" y="697230"/>
                  </a:lnTo>
                  <a:lnTo>
                    <a:pt x="315379" y="695960"/>
                  </a:lnTo>
                  <a:lnTo>
                    <a:pt x="316103" y="694690"/>
                  </a:lnTo>
                  <a:lnTo>
                    <a:pt x="318249" y="690880"/>
                  </a:lnTo>
                  <a:lnTo>
                    <a:pt x="320713" y="687070"/>
                  </a:lnTo>
                  <a:lnTo>
                    <a:pt x="323176" y="683260"/>
                  </a:lnTo>
                  <a:lnTo>
                    <a:pt x="324929" y="680720"/>
                  </a:lnTo>
                  <a:lnTo>
                    <a:pt x="326872" y="678180"/>
                  </a:lnTo>
                  <a:lnTo>
                    <a:pt x="328663" y="675640"/>
                  </a:lnTo>
                  <a:lnTo>
                    <a:pt x="330771" y="674370"/>
                  </a:lnTo>
                  <a:lnTo>
                    <a:pt x="333425" y="671830"/>
                  </a:lnTo>
                  <a:lnTo>
                    <a:pt x="327634" y="671830"/>
                  </a:lnTo>
                  <a:lnTo>
                    <a:pt x="328422" y="669290"/>
                  </a:lnTo>
                  <a:lnTo>
                    <a:pt x="329603" y="668020"/>
                  </a:lnTo>
                  <a:lnTo>
                    <a:pt x="332689" y="665492"/>
                  </a:lnTo>
                  <a:lnTo>
                    <a:pt x="333768" y="665492"/>
                  </a:lnTo>
                  <a:lnTo>
                    <a:pt x="334530" y="666318"/>
                  </a:lnTo>
                  <a:lnTo>
                    <a:pt x="335280" y="665492"/>
                  </a:lnTo>
                  <a:lnTo>
                    <a:pt x="337807" y="665492"/>
                  </a:lnTo>
                  <a:lnTo>
                    <a:pt x="341591" y="665492"/>
                  </a:lnTo>
                  <a:lnTo>
                    <a:pt x="342239" y="666750"/>
                  </a:lnTo>
                  <a:lnTo>
                    <a:pt x="344195" y="667372"/>
                  </a:lnTo>
                  <a:lnTo>
                    <a:pt x="344792" y="669086"/>
                  </a:lnTo>
                  <a:lnTo>
                    <a:pt x="345186" y="667689"/>
                  </a:lnTo>
                  <a:lnTo>
                    <a:pt x="346265" y="668020"/>
                  </a:lnTo>
                  <a:lnTo>
                    <a:pt x="344792" y="669086"/>
                  </a:lnTo>
                  <a:lnTo>
                    <a:pt x="344741" y="669239"/>
                  </a:lnTo>
                  <a:lnTo>
                    <a:pt x="345008" y="670255"/>
                  </a:lnTo>
                  <a:lnTo>
                    <a:pt x="342811" y="670255"/>
                  </a:lnTo>
                  <a:lnTo>
                    <a:pt x="343916" y="674065"/>
                  </a:lnTo>
                  <a:lnTo>
                    <a:pt x="343992" y="674331"/>
                  </a:lnTo>
                  <a:lnTo>
                    <a:pt x="344246" y="674065"/>
                  </a:lnTo>
                  <a:lnTo>
                    <a:pt x="344233" y="674331"/>
                  </a:lnTo>
                  <a:lnTo>
                    <a:pt x="344182" y="675043"/>
                  </a:lnTo>
                  <a:lnTo>
                    <a:pt x="343992" y="674331"/>
                  </a:lnTo>
                  <a:lnTo>
                    <a:pt x="342963" y="675335"/>
                  </a:lnTo>
                  <a:lnTo>
                    <a:pt x="344170" y="675335"/>
                  </a:lnTo>
                  <a:lnTo>
                    <a:pt x="344106" y="676605"/>
                  </a:lnTo>
                  <a:lnTo>
                    <a:pt x="344043" y="677875"/>
                  </a:lnTo>
                  <a:lnTo>
                    <a:pt x="341998" y="679145"/>
                  </a:lnTo>
                  <a:lnTo>
                    <a:pt x="341083" y="677875"/>
                  </a:lnTo>
                  <a:lnTo>
                    <a:pt x="341477" y="680529"/>
                  </a:lnTo>
                  <a:lnTo>
                    <a:pt x="340461" y="680529"/>
                  </a:lnTo>
                  <a:lnTo>
                    <a:pt x="338747" y="682955"/>
                  </a:lnTo>
                  <a:lnTo>
                    <a:pt x="339966" y="685495"/>
                  </a:lnTo>
                  <a:lnTo>
                    <a:pt x="337578" y="685495"/>
                  </a:lnTo>
                  <a:lnTo>
                    <a:pt x="337693" y="686765"/>
                  </a:lnTo>
                  <a:lnTo>
                    <a:pt x="337794" y="688035"/>
                  </a:lnTo>
                  <a:lnTo>
                    <a:pt x="337908" y="689305"/>
                  </a:lnTo>
                  <a:lnTo>
                    <a:pt x="348246" y="689305"/>
                  </a:lnTo>
                  <a:lnTo>
                    <a:pt x="349377" y="686765"/>
                  </a:lnTo>
                  <a:lnTo>
                    <a:pt x="350266" y="681685"/>
                  </a:lnTo>
                  <a:lnTo>
                    <a:pt x="351142" y="682510"/>
                  </a:lnTo>
                  <a:lnTo>
                    <a:pt x="350545" y="681685"/>
                  </a:lnTo>
                  <a:lnTo>
                    <a:pt x="352615" y="681685"/>
                  </a:lnTo>
                  <a:lnTo>
                    <a:pt x="352691" y="680529"/>
                  </a:lnTo>
                  <a:lnTo>
                    <a:pt x="352780" y="679145"/>
                  </a:lnTo>
                  <a:lnTo>
                    <a:pt x="352869" y="677875"/>
                  </a:lnTo>
                  <a:lnTo>
                    <a:pt x="352945" y="676605"/>
                  </a:lnTo>
                  <a:lnTo>
                    <a:pt x="353021" y="675335"/>
                  </a:lnTo>
                  <a:lnTo>
                    <a:pt x="353834" y="674065"/>
                  </a:lnTo>
                  <a:lnTo>
                    <a:pt x="355434" y="671525"/>
                  </a:lnTo>
                  <a:lnTo>
                    <a:pt x="356806" y="677875"/>
                  </a:lnTo>
                  <a:lnTo>
                    <a:pt x="359448" y="671525"/>
                  </a:lnTo>
                  <a:lnTo>
                    <a:pt x="359905" y="669239"/>
                  </a:lnTo>
                  <a:lnTo>
                    <a:pt x="359943" y="669086"/>
                  </a:lnTo>
                  <a:lnTo>
                    <a:pt x="359791" y="668096"/>
                  </a:lnTo>
                  <a:lnTo>
                    <a:pt x="365760" y="669290"/>
                  </a:lnTo>
                  <a:lnTo>
                    <a:pt x="368401" y="668020"/>
                  </a:lnTo>
                  <a:lnTo>
                    <a:pt x="375234" y="669290"/>
                  </a:lnTo>
                  <a:lnTo>
                    <a:pt x="375348" y="668020"/>
                  </a:lnTo>
                  <a:lnTo>
                    <a:pt x="375450" y="666750"/>
                  </a:lnTo>
                  <a:lnTo>
                    <a:pt x="378612" y="666750"/>
                  </a:lnTo>
                  <a:lnTo>
                    <a:pt x="379158" y="668020"/>
                  </a:lnTo>
                  <a:lnTo>
                    <a:pt x="380339" y="669290"/>
                  </a:lnTo>
                  <a:lnTo>
                    <a:pt x="402894" y="669290"/>
                  </a:lnTo>
                  <a:lnTo>
                    <a:pt x="399999" y="668020"/>
                  </a:lnTo>
                  <a:lnTo>
                    <a:pt x="406361" y="668020"/>
                  </a:lnTo>
                  <a:lnTo>
                    <a:pt x="413156" y="670560"/>
                  </a:lnTo>
                  <a:lnTo>
                    <a:pt x="419773" y="671830"/>
                  </a:lnTo>
                  <a:lnTo>
                    <a:pt x="426085" y="675640"/>
                  </a:lnTo>
                  <a:lnTo>
                    <a:pt x="431977" y="678180"/>
                  </a:lnTo>
                  <a:lnTo>
                    <a:pt x="437438" y="683260"/>
                  </a:lnTo>
                  <a:lnTo>
                    <a:pt x="442531" y="687070"/>
                  </a:lnTo>
                  <a:lnTo>
                    <a:pt x="447344" y="692150"/>
                  </a:lnTo>
                  <a:lnTo>
                    <a:pt x="446811" y="692150"/>
                  </a:lnTo>
                  <a:lnTo>
                    <a:pt x="450507" y="695960"/>
                  </a:lnTo>
                  <a:lnTo>
                    <a:pt x="452335" y="698500"/>
                  </a:lnTo>
                  <a:lnTo>
                    <a:pt x="457161" y="704850"/>
                  </a:lnTo>
                  <a:lnTo>
                    <a:pt x="460121" y="709930"/>
                  </a:lnTo>
                  <a:lnTo>
                    <a:pt x="462597" y="715010"/>
                  </a:lnTo>
                  <a:lnTo>
                    <a:pt x="465023" y="717550"/>
                  </a:lnTo>
                  <a:lnTo>
                    <a:pt x="465912" y="720090"/>
                  </a:lnTo>
                  <a:lnTo>
                    <a:pt x="466407" y="721550"/>
                  </a:lnTo>
                  <a:lnTo>
                    <a:pt x="466915" y="723900"/>
                  </a:lnTo>
                  <a:lnTo>
                    <a:pt x="467017" y="724941"/>
                  </a:lnTo>
                  <a:lnTo>
                    <a:pt x="466788" y="724789"/>
                  </a:lnTo>
                  <a:lnTo>
                    <a:pt x="465848" y="723900"/>
                  </a:lnTo>
                  <a:lnTo>
                    <a:pt x="468007" y="727710"/>
                  </a:lnTo>
                  <a:lnTo>
                    <a:pt x="469392" y="730250"/>
                  </a:lnTo>
                  <a:lnTo>
                    <a:pt x="470979" y="732790"/>
                  </a:lnTo>
                  <a:lnTo>
                    <a:pt x="471716" y="734060"/>
                  </a:lnTo>
                  <a:lnTo>
                    <a:pt x="472605" y="735330"/>
                  </a:lnTo>
                  <a:lnTo>
                    <a:pt x="473710" y="736600"/>
                  </a:lnTo>
                  <a:lnTo>
                    <a:pt x="474764" y="739140"/>
                  </a:lnTo>
                  <a:lnTo>
                    <a:pt x="476173" y="740410"/>
                  </a:lnTo>
                  <a:lnTo>
                    <a:pt x="478510" y="742950"/>
                  </a:lnTo>
                  <a:lnTo>
                    <a:pt x="476580" y="741680"/>
                  </a:lnTo>
                  <a:lnTo>
                    <a:pt x="475284" y="740816"/>
                  </a:lnTo>
                  <a:lnTo>
                    <a:pt x="475411" y="741680"/>
                  </a:lnTo>
                  <a:lnTo>
                    <a:pt x="474433" y="740410"/>
                  </a:lnTo>
                  <a:lnTo>
                    <a:pt x="473379" y="739140"/>
                  </a:lnTo>
                  <a:lnTo>
                    <a:pt x="472554" y="737870"/>
                  </a:lnTo>
                  <a:lnTo>
                    <a:pt x="473189" y="739140"/>
                  </a:lnTo>
                  <a:lnTo>
                    <a:pt x="474649" y="741680"/>
                  </a:lnTo>
                  <a:lnTo>
                    <a:pt x="477278" y="744220"/>
                  </a:lnTo>
                  <a:lnTo>
                    <a:pt x="480974" y="746760"/>
                  </a:lnTo>
                  <a:lnTo>
                    <a:pt x="484530" y="749300"/>
                  </a:lnTo>
                  <a:lnTo>
                    <a:pt x="490220" y="750570"/>
                  </a:lnTo>
                  <a:lnTo>
                    <a:pt x="496671" y="749300"/>
                  </a:lnTo>
                  <a:lnTo>
                    <a:pt x="494499" y="750570"/>
                  </a:lnTo>
                  <a:lnTo>
                    <a:pt x="502412" y="750570"/>
                  </a:lnTo>
                  <a:lnTo>
                    <a:pt x="506272" y="749300"/>
                  </a:lnTo>
                  <a:lnTo>
                    <a:pt x="508076" y="748030"/>
                  </a:lnTo>
                  <a:lnTo>
                    <a:pt x="502932" y="748030"/>
                  </a:lnTo>
                  <a:lnTo>
                    <a:pt x="508901" y="746760"/>
                  </a:lnTo>
                  <a:lnTo>
                    <a:pt x="513689" y="744220"/>
                  </a:lnTo>
                  <a:lnTo>
                    <a:pt x="518591" y="742950"/>
                  </a:lnTo>
                  <a:lnTo>
                    <a:pt x="516839" y="745490"/>
                  </a:lnTo>
                  <a:lnTo>
                    <a:pt x="524725" y="742950"/>
                  </a:lnTo>
                  <a:lnTo>
                    <a:pt x="531837" y="740410"/>
                  </a:lnTo>
                  <a:lnTo>
                    <a:pt x="538391" y="736600"/>
                  </a:lnTo>
                  <a:lnTo>
                    <a:pt x="550849" y="728980"/>
                  </a:lnTo>
                  <a:lnTo>
                    <a:pt x="557352" y="725170"/>
                  </a:lnTo>
                  <a:lnTo>
                    <a:pt x="563372" y="721550"/>
                  </a:lnTo>
                  <a:lnTo>
                    <a:pt x="563232" y="721550"/>
                  </a:lnTo>
                  <a:lnTo>
                    <a:pt x="560374" y="722630"/>
                  </a:lnTo>
                  <a:lnTo>
                    <a:pt x="562013" y="720090"/>
                  </a:lnTo>
                  <a:lnTo>
                    <a:pt x="564972" y="717550"/>
                  </a:lnTo>
                  <a:lnTo>
                    <a:pt x="566458" y="716280"/>
                  </a:lnTo>
                  <a:lnTo>
                    <a:pt x="569696" y="709930"/>
                  </a:lnTo>
                  <a:lnTo>
                    <a:pt x="570661" y="704850"/>
                  </a:lnTo>
                  <a:lnTo>
                    <a:pt x="571728" y="699770"/>
                  </a:lnTo>
                  <a:close/>
                </a:path>
                <a:path w="756284" h="996950">
                  <a:moveTo>
                    <a:pt x="595071" y="576148"/>
                  </a:moveTo>
                  <a:lnTo>
                    <a:pt x="594741" y="576338"/>
                  </a:lnTo>
                  <a:lnTo>
                    <a:pt x="593852" y="577113"/>
                  </a:lnTo>
                  <a:lnTo>
                    <a:pt x="592010" y="579120"/>
                  </a:lnTo>
                  <a:lnTo>
                    <a:pt x="595071" y="576148"/>
                  </a:lnTo>
                  <a:close/>
                </a:path>
                <a:path w="756284" h="996950">
                  <a:moveTo>
                    <a:pt x="596849" y="551180"/>
                  </a:moveTo>
                  <a:lnTo>
                    <a:pt x="593940" y="555205"/>
                  </a:lnTo>
                  <a:lnTo>
                    <a:pt x="596188" y="553720"/>
                  </a:lnTo>
                  <a:lnTo>
                    <a:pt x="596849" y="551180"/>
                  </a:lnTo>
                  <a:close/>
                </a:path>
                <a:path w="756284" h="996950">
                  <a:moveTo>
                    <a:pt x="598220" y="201472"/>
                  </a:moveTo>
                  <a:lnTo>
                    <a:pt x="597369" y="200660"/>
                  </a:lnTo>
                  <a:lnTo>
                    <a:pt x="598195" y="201676"/>
                  </a:lnTo>
                  <a:lnTo>
                    <a:pt x="598220" y="201472"/>
                  </a:lnTo>
                  <a:close/>
                </a:path>
                <a:path w="756284" h="996950">
                  <a:moveTo>
                    <a:pt x="599020" y="570230"/>
                  </a:moveTo>
                  <a:lnTo>
                    <a:pt x="596544" y="570230"/>
                  </a:lnTo>
                  <a:lnTo>
                    <a:pt x="579996" y="570230"/>
                  </a:lnTo>
                  <a:lnTo>
                    <a:pt x="578853" y="570230"/>
                  </a:lnTo>
                  <a:lnTo>
                    <a:pt x="572985" y="576580"/>
                  </a:lnTo>
                  <a:lnTo>
                    <a:pt x="566064" y="586740"/>
                  </a:lnTo>
                  <a:lnTo>
                    <a:pt x="559041" y="595630"/>
                  </a:lnTo>
                  <a:lnTo>
                    <a:pt x="549452" y="607060"/>
                  </a:lnTo>
                  <a:lnTo>
                    <a:pt x="548436" y="608330"/>
                  </a:lnTo>
                  <a:lnTo>
                    <a:pt x="547890" y="609600"/>
                  </a:lnTo>
                  <a:lnTo>
                    <a:pt x="547839" y="607060"/>
                  </a:lnTo>
                  <a:lnTo>
                    <a:pt x="546773" y="607060"/>
                  </a:lnTo>
                  <a:lnTo>
                    <a:pt x="546049" y="609600"/>
                  </a:lnTo>
                  <a:lnTo>
                    <a:pt x="545071" y="613410"/>
                  </a:lnTo>
                  <a:lnTo>
                    <a:pt x="544982" y="614680"/>
                  </a:lnTo>
                  <a:lnTo>
                    <a:pt x="544588" y="618490"/>
                  </a:lnTo>
                  <a:lnTo>
                    <a:pt x="544334" y="619760"/>
                  </a:lnTo>
                  <a:lnTo>
                    <a:pt x="543725" y="619760"/>
                  </a:lnTo>
                  <a:lnTo>
                    <a:pt x="544334" y="623570"/>
                  </a:lnTo>
                  <a:lnTo>
                    <a:pt x="545261" y="627380"/>
                  </a:lnTo>
                  <a:lnTo>
                    <a:pt x="546011" y="631190"/>
                  </a:lnTo>
                  <a:lnTo>
                    <a:pt x="546608" y="626110"/>
                  </a:lnTo>
                  <a:lnTo>
                    <a:pt x="547890" y="633730"/>
                  </a:lnTo>
                  <a:lnTo>
                    <a:pt x="549376" y="640080"/>
                  </a:lnTo>
                  <a:lnTo>
                    <a:pt x="550684" y="646430"/>
                  </a:lnTo>
                  <a:lnTo>
                    <a:pt x="551408" y="652780"/>
                  </a:lnTo>
                  <a:lnTo>
                    <a:pt x="549656" y="646430"/>
                  </a:lnTo>
                  <a:lnTo>
                    <a:pt x="549770" y="647700"/>
                  </a:lnTo>
                  <a:lnTo>
                    <a:pt x="552513" y="662940"/>
                  </a:lnTo>
                  <a:lnTo>
                    <a:pt x="552437" y="661670"/>
                  </a:lnTo>
                  <a:lnTo>
                    <a:pt x="552361" y="660400"/>
                  </a:lnTo>
                  <a:lnTo>
                    <a:pt x="551903" y="652780"/>
                  </a:lnTo>
                  <a:lnTo>
                    <a:pt x="553580" y="656590"/>
                  </a:lnTo>
                  <a:lnTo>
                    <a:pt x="554647" y="656590"/>
                  </a:lnTo>
                  <a:lnTo>
                    <a:pt x="555421" y="657860"/>
                  </a:lnTo>
                  <a:lnTo>
                    <a:pt x="556082" y="662940"/>
                  </a:lnTo>
                  <a:lnTo>
                    <a:pt x="559003" y="662940"/>
                  </a:lnTo>
                  <a:lnTo>
                    <a:pt x="558368" y="660400"/>
                  </a:lnTo>
                  <a:lnTo>
                    <a:pt x="557098" y="650240"/>
                  </a:lnTo>
                  <a:lnTo>
                    <a:pt x="559904" y="647700"/>
                  </a:lnTo>
                  <a:lnTo>
                    <a:pt x="561505" y="654050"/>
                  </a:lnTo>
                  <a:lnTo>
                    <a:pt x="561860" y="656590"/>
                  </a:lnTo>
                  <a:lnTo>
                    <a:pt x="561568" y="656590"/>
                  </a:lnTo>
                  <a:lnTo>
                    <a:pt x="563422" y="664210"/>
                  </a:lnTo>
                  <a:lnTo>
                    <a:pt x="563499" y="662940"/>
                  </a:lnTo>
                  <a:lnTo>
                    <a:pt x="563575" y="661670"/>
                  </a:lnTo>
                  <a:lnTo>
                    <a:pt x="563651" y="660400"/>
                  </a:lnTo>
                  <a:lnTo>
                    <a:pt x="562635" y="659130"/>
                  </a:lnTo>
                  <a:lnTo>
                    <a:pt x="562648" y="654050"/>
                  </a:lnTo>
                  <a:lnTo>
                    <a:pt x="561695" y="647700"/>
                  </a:lnTo>
                  <a:lnTo>
                    <a:pt x="561505" y="646430"/>
                  </a:lnTo>
                  <a:lnTo>
                    <a:pt x="560743" y="641350"/>
                  </a:lnTo>
                  <a:lnTo>
                    <a:pt x="560832" y="643890"/>
                  </a:lnTo>
                  <a:lnTo>
                    <a:pt x="560959" y="646430"/>
                  </a:lnTo>
                  <a:lnTo>
                    <a:pt x="560641" y="641350"/>
                  </a:lnTo>
                  <a:lnTo>
                    <a:pt x="560527" y="638263"/>
                  </a:lnTo>
                  <a:lnTo>
                    <a:pt x="560514" y="637540"/>
                  </a:lnTo>
                  <a:lnTo>
                    <a:pt x="560247" y="636270"/>
                  </a:lnTo>
                  <a:lnTo>
                    <a:pt x="559892" y="633730"/>
                  </a:lnTo>
                  <a:lnTo>
                    <a:pt x="558711" y="626110"/>
                  </a:lnTo>
                  <a:lnTo>
                    <a:pt x="558228" y="623570"/>
                  </a:lnTo>
                  <a:lnTo>
                    <a:pt x="557745" y="619760"/>
                  </a:lnTo>
                  <a:lnTo>
                    <a:pt x="557695" y="617220"/>
                  </a:lnTo>
                  <a:lnTo>
                    <a:pt x="557631" y="614680"/>
                  </a:lnTo>
                  <a:lnTo>
                    <a:pt x="557276" y="614680"/>
                  </a:lnTo>
                  <a:lnTo>
                    <a:pt x="556336" y="617220"/>
                  </a:lnTo>
                  <a:lnTo>
                    <a:pt x="556425" y="614680"/>
                  </a:lnTo>
                  <a:lnTo>
                    <a:pt x="556793" y="613410"/>
                  </a:lnTo>
                  <a:lnTo>
                    <a:pt x="557187" y="612140"/>
                  </a:lnTo>
                  <a:lnTo>
                    <a:pt x="557517" y="612140"/>
                  </a:lnTo>
                  <a:lnTo>
                    <a:pt x="557809" y="610870"/>
                  </a:lnTo>
                  <a:lnTo>
                    <a:pt x="559269" y="609600"/>
                  </a:lnTo>
                  <a:lnTo>
                    <a:pt x="559701" y="608330"/>
                  </a:lnTo>
                  <a:lnTo>
                    <a:pt x="560235" y="608330"/>
                  </a:lnTo>
                  <a:lnTo>
                    <a:pt x="560679" y="607060"/>
                  </a:lnTo>
                  <a:lnTo>
                    <a:pt x="561378" y="604520"/>
                  </a:lnTo>
                  <a:lnTo>
                    <a:pt x="561924" y="603250"/>
                  </a:lnTo>
                  <a:lnTo>
                    <a:pt x="565404" y="599440"/>
                  </a:lnTo>
                  <a:lnTo>
                    <a:pt x="568109" y="598170"/>
                  </a:lnTo>
                  <a:lnTo>
                    <a:pt x="568883" y="598170"/>
                  </a:lnTo>
                  <a:lnTo>
                    <a:pt x="570039" y="596900"/>
                  </a:lnTo>
                  <a:lnTo>
                    <a:pt x="573925" y="591820"/>
                  </a:lnTo>
                  <a:lnTo>
                    <a:pt x="579958" y="586740"/>
                  </a:lnTo>
                  <a:lnTo>
                    <a:pt x="576224" y="594017"/>
                  </a:lnTo>
                  <a:lnTo>
                    <a:pt x="580504" y="588010"/>
                  </a:lnTo>
                  <a:lnTo>
                    <a:pt x="581926" y="586740"/>
                  </a:lnTo>
                  <a:lnTo>
                    <a:pt x="586181" y="582930"/>
                  </a:lnTo>
                  <a:lnTo>
                    <a:pt x="591527" y="579120"/>
                  </a:lnTo>
                  <a:lnTo>
                    <a:pt x="593852" y="577113"/>
                  </a:lnTo>
                  <a:lnTo>
                    <a:pt x="594334" y="576580"/>
                  </a:lnTo>
                  <a:lnTo>
                    <a:pt x="594741" y="576338"/>
                  </a:lnTo>
                  <a:lnTo>
                    <a:pt x="595896" y="575348"/>
                  </a:lnTo>
                  <a:lnTo>
                    <a:pt x="595071" y="576148"/>
                  </a:lnTo>
                  <a:lnTo>
                    <a:pt x="596455" y="575348"/>
                  </a:lnTo>
                  <a:lnTo>
                    <a:pt x="597636" y="574040"/>
                  </a:lnTo>
                  <a:lnTo>
                    <a:pt x="598741" y="572770"/>
                  </a:lnTo>
                  <a:lnTo>
                    <a:pt x="595058" y="574040"/>
                  </a:lnTo>
                  <a:lnTo>
                    <a:pt x="597877" y="571500"/>
                  </a:lnTo>
                  <a:lnTo>
                    <a:pt x="599020" y="570230"/>
                  </a:lnTo>
                  <a:close/>
                </a:path>
                <a:path w="756284" h="996950">
                  <a:moveTo>
                    <a:pt x="600697" y="205790"/>
                  </a:moveTo>
                  <a:lnTo>
                    <a:pt x="600456" y="204470"/>
                  </a:lnTo>
                  <a:lnTo>
                    <a:pt x="598195" y="201676"/>
                  </a:lnTo>
                  <a:lnTo>
                    <a:pt x="597966" y="203200"/>
                  </a:lnTo>
                  <a:lnTo>
                    <a:pt x="600697" y="205790"/>
                  </a:lnTo>
                  <a:close/>
                </a:path>
                <a:path w="756284" h="996950">
                  <a:moveTo>
                    <a:pt x="602678" y="566420"/>
                  </a:moveTo>
                  <a:lnTo>
                    <a:pt x="598589" y="568960"/>
                  </a:lnTo>
                  <a:lnTo>
                    <a:pt x="600176" y="568960"/>
                  </a:lnTo>
                  <a:lnTo>
                    <a:pt x="600583" y="570230"/>
                  </a:lnTo>
                  <a:lnTo>
                    <a:pt x="601281" y="568960"/>
                  </a:lnTo>
                  <a:lnTo>
                    <a:pt x="602678" y="566420"/>
                  </a:lnTo>
                  <a:close/>
                </a:path>
                <a:path w="756284" h="996950">
                  <a:moveTo>
                    <a:pt x="612635" y="560070"/>
                  </a:moveTo>
                  <a:lnTo>
                    <a:pt x="611873" y="560070"/>
                  </a:lnTo>
                  <a:lnTo>
                    <a:pt x="609765" y="562292"/>
                  </a:lnTo>
                  <a:lnTo>
                    <a:pt x="612635" y="560070"/>
                  </a:lnTo>
                  <a:close/>
                </a:path>
                <a:path w="756284" h="996950">
                  <a:moveTo>
                    <a:pt x="621944" y="538480"/>
                  </a:moveTo>
                  <a:lnTo>
                    <a:pt x="618832" y="539750"/>
                  </a:lnTo>
                  <a:lnTo>
                    <a:pt x="614972" y="541020"/>
                  </a:lnTo>
                  <a:lnTo>
                    <a:pt x="615962" y="542264"/>
                  </a:lnTo>
                  <a:lnTo>
                    <a:pt x="621944" y="538480"/>
                  </a:lnTo>
                  <a:close/>
                </a:path>
                <a:path w="756284" h="996950">
                  <a:moveTo>
                    <a:pt x="654494" y="556260"/>
                  </a:moveTo>
                  <a:lnTo>
                    <a:pt x="650201" y="555205"/>
                  </a:lnTo>
                  <a:lnTo>
                    <a:pt x="649655" y="555205"/>
                  </a:lnTo>
                  <a:lnTo>
                    <a:pt x="654494" y="556260"/>
                  </a:lnTo>
                  <a:close/>
                </a:path>
                <a:path w="756284" h="996950">
                  <a:moveTo>
                    <a:pt x="659752" y="542823"/>
                  </a:moveTo>
                  <a:lnTo>
                    <a:pt x="657250" y="542442"/>
                  </a:lnTo>
                  <a:lnTo>
                    <a:pt x="654431" y="542163"/>
                  </a:lnTo>
                  <a:lnTo>
                    <a:pt x="655523" y="542366"/>
                  </a:lnTo>
                  <a:lnTo>
                    <a:pt x="659752" y="542823"/>
                  </a:lnTo>
                  <a:close/>
                </a:path>
                <a:path w="756284" h="996950">
                  <a:moveTo>
                    <a:pt x="663346" y="557530"/>
                  </a:moveTo>
                  <a:lnTo>
                    <a:pt x="663219" y="557123"/>
                  </a:lnTo>
                  <a:lnTo>
                    <a:pt x="661111" y="556704"/>
                  </a:lnTo>
                  <a:lnTo>
                    <a:pt x="663346" y="557530"/>
                  </a:lnTo>
                  <a:close/>
                </a:path>
                <a:path w="756284" h="996950">
                  <a:moveTo>
                    <a:pt x="673087" y="393192"/>
                  </a:moveTo>
                  <a:lnTo>
                    <a:pt x="671931" y="386829"/>
                  </a:lnTo>
                  <a:lnTo>
                    <a:pt x="669874" y="388734"/>
                  </a:lnTo>
                  <a:lnTo>
                    <a:pt x="670572" y="392569"/>
                  </a:lnTo>
                  <a:lnTo>
                    <a:pt x="673087" y="393192"/>
                  </a:lnTo>
                  <a:close/>
                </a:path>
                <a:path w="756284" h="996950">
                  <a:moveTo>
                    <a:pt x="679843" y="188379"/>
                  </a:moveTo>
                  <a:lnTo>
                    <a:pt x="676986" y="189230"/>
                  </a:lnTo>
                  <a:lnTo>
                    <a:pt x="677913" y="189230"/>
                  </a:lnTo>
                  <a:lnTo>
                    <a:pt x="679843" y="188379"/>
                  </a:lnTo>
                  <a:close/>
                </a:path>
                <a:path w="756284" h="996950">
                  <a:moveTo>
                    <a:pt x="681240" y="187960"/>
                  </a:moveTo>
                  <a:lnTo>
                    <a:pt x="680796" y="187960"/>
                  </a:lnTo>
                  <a:lnTo>
                    <a:pt x="679843" y="188379"/>
                  </a:lnTo>
                  <a:lnTo>
                    <a:pt x="681240" y="187960"/>
                  </a:lnTo>
                  <a:close/>
                </a:path>
                <a:path w="756284" h="996950">
                  <a:moveTo>
                    <a:pt x="683933" y="445249"/>
                  </a:moveTo>
                  <a:lnTo>
                    <a:pt x="674319" y="437540"/>
                  </a:lnTo>
                  <a:lnTo>
                    <a:pt x="676922" y="439813"/>
                  </a:lnTo>
                  <a:lnTo>
                    <a:pt x="680415" y="442607"/>
                  </a:lnTo>
                  <a:lnTo>
                    <a:pt x="683933" y="445249"/>
                  </a:lnTo>
                  <a:close/>
                </a:path>
                <a:path w="756284" h="996950">
                  <a:moveTo>
                    <a:pt x="684657" y="429387"/>
                  </a:moveTo>
                  <a:lnTo>
                    <a:pt x="683831" y="427990"/>
                  </a:lnTo>
                  <a:lnTo>
                    <a:pt x="683996" y="428650"/>
                  </a:lnTo>
                  <a:lnTo>
                    <a:pt x="684098" y="429069"/>
                  </a:lnTo>
                  <a:lnTo>
                    <a:pt x="684301" y="429387"/>
                  </a:lnTo>
                  <a:lnTo>
                    <a:pt x="684657" y="429387"/>
                  </a:lnTo>
                  <a:close/>
                </a:path>
                <a:path w="756284" h="996950">
                  <a:moveTo>
                    <a:pt x="684999" y="446074"/>
                  </a:moveTo>
                  <a:lnTo>
                    <a:pt x="684657" y="445782"/>
                  </a:lnTo>
                  <a:lnTo>
                    <a:pt x="683933" y="445249"/>
                  </a:lnTo>
                  <a:lnTo>
                    <a:pt x="684999" y="446074"/>
                  </a:lnTo>
                  <a:close/>
                </a:path>
                <a:path w="756284" h="996950">
                  <a:moveTo>
                    <a:pt x="705040" y="562292"/>
                  </a:moveTo>
                  <a:lnTo>
                    <a:pt x="703414" y="561835"/>
                  </a:lnTo>
                  <a:lnTo>
                    <a:pt x="702906" y="561835"/>
                  </a:lnTo>
                  <a:lnTo>
                    <a:pt x="704850" y="562610"/>
                  </a:lnTo>
                  <a:lnTo>
                    <a:pt x="705040" y="562292"/>
                  </a:lnTo>
                  <a:close/>
                </a:path>
                <a:path w="756284" h="996950">
                  <a:moveTo>
                    <a:pt x="726592" y="556260"/>
                  </a:moveTo>
                  <a:lnTo>
                    <a:pt x="725055" y="557530"/>
                  </a:lnTo>
                  <a:lnTo>
                    <a:pt x="721182" y="560070"/>
                  </a:lnTo>
                  <a:lnTo>
                    <a:pt x="717003" y="562610"/>
                  </a:lnTo>
                  <a:lnTo>
                    <a:pt x="714870" y="562610"/>
                  </a:lnTo>
                  <a:lnTo>
                    <a:pt x="713803" y="563880"/>
                  </a:lnTo>
                  <a:lnTo>
                    <a:pt x="708571" y="563880"/>
                  </a:lnTo>
                  <a:lnTo>
                    <a:pt x="706310" y="565226"/>
                  </a:lnTo>
                  <a:lnTo>
                    <a:pt x="702551" y="565226"/>
                  </a:lnTo>
                  <a:lnTo>
                    <a:pt x="706120" y="566420"/>
                  </a:lnTo>
                  <a:lnTo>
                    <a:pt x="714336" y="566420"/>
                  </a:lnTo>
                  <a:lnTo>
                    <a:pt x="715772" y="565226"/>
                  </a:lnTo>
                  <a:lnTo>
                    <a:pt x="717435" y="565226"/>
                  </a:lnTo>
                  <a:lnTo>
                    <a:pt x="719239" y="563880"/>
                  </a:lnTo>
                  <a:lnTo>
                    <a:pt x="721144" y="563880"/>
                  </a:lnTo>
                  <a:lnTo>
                    <a:pt x="723150" y="562610"/>
                  </a:lnTo>
                  <a:lnTo>
                    <a:pt x="719645" y="562610"/>
                  </a:lnTo>
                  <a:lnTo>
                    <a:pt x="721728" y="561340"/>
                  </a:lnTo>
                  <a:lnTo>
                    <a:pt x="722922" y="560070"/>
                  </a:lnTo>
                  <a:lnTo>
                    <a:pt x="724611" y="558888"/>
                  </a:lnTo>
                  <a:lnTo>
                    <a:pt x="725665" y="557530"/>
                  </a:lnTo>
                  <a:lnTo>
                    <a:pt x="726592" y="556260"/>
                  </a:lnTo>
                  <a:close/>
                </a:path>
                <a:path w="756284" h="996950">
                  <a:moveTo>
                    <a:pt x="727075" y="199009"/>
                  </a:moveTo>
                  <a:lnTo>
                    <a:pt x="717016" y="186829"/>
                  </a:lnTo>
                  <a:lnTo>
                    <a:pt x="718261" y="187286"/>
                  </a:lnTo>
                  <a:lnTo>
                    <a:pt x="720382" y="188798"/>
                  </a:lnTo>
                  <a:lnTo>
                    <a:pt x="721233" y="189776"/>
                  </a:lnTo>
                  <a:lnTo>
                    <a:pt x="722147" y="190639"/>
                  </a:lnTo>
                  <a:lnTo>
                    <a:pt x="722769" y="191655"/>
                  </a:lnTo>
                  <a:lnTo>
                    <a:pt x="724242" y="194170"/>
                  </a:lnTo>
                  <a:lnTo>
                    <a:pt x="725932" y="197294"/>
                  </a:lnTo>
                  <a:lnTo>
                    <a:pt x="726528" y="198297"/>
                  </a:lnTo>
                  <a:lnTo>
                    <a:pt x="727075" y="199009"/>
                  </a:lnTo>
                  <a:close/>
                </a:path>
                <a:path w="756284" h="996950">
                  <a:moveTo>
                    <a:pt x="755904" y="486410"/>
                  </a:moveTo>
                  <a:lnTo>
                    <a:pt x="755434" y="486410"/>
                  </a:lnTo>
                  <a:lnTo>
                    <a:pt x="755307" y="485140"/>
                  </a:lnTo>
                  <a:lnTo>
                    <a:pt x="755192" y="483870"/>
                  </a:lnTo>
                  <a:lnTo>
                    <a:pt x="755065" y="482600"/>
                  </a:lnTo>
                  <a:lnTo>
                    <a:pt x="754951" y="481330"/>
                  </a:lnTo>
                  <a:lnTo>
                    <a:pt x="752106" y="477520"/>
                  </a:lnTo>
                  <a:lnTo>
                    <a:pt x="749439" y="472440"/>
                  </a:lnTo>
                  <a:lnTo>
                    <a:pt x="745413" y="469900"/>
                  </a:lnTo>
                  <a:lnTo>
                    <a:pt x="743800" y="469900"/>
                  </a:lnTo>
                  <a:lnTo>
                    <a:pt x="741781" y="467360"/>
                  </a:lnTo>
                  <a:lnTo>
                    <a:pt x="739343" y="464820"/>
                  </a:lnTo>
                  <a:lnTo>
                    <a:pt x="737120" y="462280"/>
                  </a:lnTo>
                  <a:lnTo>
                    <a:pt x="728814" y="457200"/>
                  </a:lnTo>
                  <a:lnTo>
                    <a:pt x="722172" y="454660"/>
                  </a:lnTo>
                  <a:lnTo>
                    <a:pt x="715530" y="452120"/>
                  </a:lnTo>
                  <a:lnTo>
                    <a:pt x="707517" y="447040"/>
                  </a:lnTo>
                  <a:lnTo>
                    <a:pt x="712139" y="448310"/>
                  </a:lnTo>
                  <a:lnTo>
                    <a:pt x="707009" y="443230"/>
                  </a:lnTo>
                  <a:lnTo>
                    <a:pt x="716000" y="448310"/>
                  </a:lnTo>
                  <a:lnTo>
                    <a:pt x="711822" y="445770"/>
                  </a:lnTo>
                  <a:lnTo>
                    <a:pt x="708240" y="443230"/>
                  </a:lnTo>
                  <a:lnTo>
                    <a:pt x="707618" y="443230"/>
                  </a:lnTo>
                  <a:lnTo>
                    <a:pt x="705688" y="440690"/>
                  </a:lnTo>
                  <a:lnTo>
                    <a:pt x="695071" y="436880"/>
                  </a:lnTo>
                  <a:lnTo>
                    <a:pt x="692124" y="433070"/>
                  </a:lnTo>
                  <a:lnTo>
                    <a:pt x="690054" y="431800"/>
                  </a:lnTo>
                  <a:lnTo>
                    <a:pt x="688606" y="433070"/>
                  </a:lnTo>
                  <a:lnTo>
                    <a:pt x="683437" y="428650"/>
                  </a:lnTo>
                  <a:lnTo>
                    <a:pt x="682409" y="427990"/>
                  </a:lnTo>
                  <a:lnTo>
                    <a:pt x="679716" y="426720"/>
                  </a:lnTo>
                  <a:lnTo>
                    <a:pt x="678675" y="425450"/>
                  </a:lnTo>
                  <a:lnTo>
                    <a:pt x="680008" y="427990"/>
                  </a:lnTo>
                  <a:lnTo>
                    <a:pt x="677811" y="425450"/>
                  </a:lnTo>
                  <a:lnTo>
                    <a:pt x="675119" y="421640"/>
                  </a:lnTo>
                  <a:lnTo>
                    <a:pt x="668362" y="381000"/>
                  </a:lnTo>
                  <a:lnTo>
                    <a:pt x="669048" y="375920"/>
                  </a:lnTo>
                  <a:lnTo>
                    <a:pt x="668718" y="370840"/>
                  </a:lnTo>
                  <a:lnTo>
                    <a:pt x="668629" y="369570"/>
                  </a:lnTo>
                  <a:lnTo>
                    <a:pt x="668553" y="368300"/>
                  </a:lnTo>
                  <a:lnTo>
                    <a:pt x="668439" y="364490"/>
                  </a:lnTo>
                  <a:lnTo>
                    <a:pt x="668375" y="359410"/>
                  </a:lnTo>
                  <a:lnTo>
                    <a:pt x="668464" y="356870"/>
                  </a:lnTo>
                  <a:lnTo>
                    <a:pt x="668566" y="355600"/>
                  </a:lnTo>
                  <a:lnTo>
                    <a:pt x="668680" y="354330"/>
                  </a:lnTo>
                  <a:lnTo>
                    <a:pt x="668782" y="353060"/>
                  </a:lnTo>
                  <a:lnTo>
                    <a:pt x="668896" y="351790"/>
                  </a:lnTo>
                  <a:lnTo>
                    <a:pt x="668997" y="350520"/>
                  </a:lnTo>
                  <a:lnTo>
                    <a:pt x="670687" y="342900"/>
                  </a:lnTo>
                  <a:lnTo>
                    <a:pt x="671283" y="342900"/>
                  </a:lnTo>
                  <a:lnTo>
                    <a:pt x="671893" y="341630"/>
                  </a:lnTo>
                  <a:lnTo>
                    <a:pt x="672706" y="340360"/>
                  </a:lnTo>
                  <a:lnTo>
                    <a:pt x="672820" y="339090"/>
                  </a:lnTo>
                  <a:lnTo>
                    <a:pt x="672934" y="337820"/>
                  </a:lnTo>
                  <a:lnTo>
                    <a:pt x="673430" y="336550"/>
                  </a:lnTo>
                  <a:lnTo>
                    <a:pt x="673506" y="335280"/>
                  </a:lnTo>
                  <a:lnTo>
                    <a:pt x="673633" y="334010"/>
                  </a:lnTo>
                  <a:lnTo>
                    <a:pt x="673760" y="332740"/>
                  </a:lnTo>
                  <a:lnTo>
                    <a:pt x="673849" y="331470"/>
                  </a:lnTo>
                  <a:lnTo>
                    <a:pt x="674700" y="330352"/>
                  </a:lnTo>
                  <a:lnTo>
                    <a:pt x="674827" y="330200"/>
                  </a:lnTo>
                  <a:lnTo>
                    <a:pt x="677062" y="326390"/>
                  </a:lnTo>
                  <a:lnTo>
                    <a:pt x="680072" y="323850"/>
                  </a:lnTo>
                  <a:lnTo>
                    <a:pt x="682332" y="322580"/>
                  </a:lnTo>
                  <a:lnTo>
                    <a:pt x="680872" y="325120"/>
                  </a:lnTo>
                  <a:lnTo>
                    <a:pt x="678840" y="327660"/>
                  </a:lnTo>
                  <a:lnTo>
                    <a:pt x="681951" y="327660"/>
                  </a:lnTo>
                  <a:lnTo>
                    <a:pt x="683399" y="326390"/>
                  </a:lnTo>
                  <a:lnTo>
                    <a:pt x="684771" y="325120"/>
                  </a:lnTo>
                  <a:lnTo>
                    <a:pt x="686460" y="322580"/>
                  </a:lnTo>
                  <a:lnTo>
                    <a:pt x="688441" y="320040"/>
                  </a:lnTo>
                  <a:lnTo>
                    <a:pt x="690308" y="318770"/>
                  </a:lnTo>
                  <a:lnTo>
                    <a:pt x="692543" y="316230"/>
                  </a:lnTo>
                  <a:lnTo>
                    <a:pt x="694893" y="314960"/>
                  </a:lnTo>
                  <a:lnTo>
                    <a:pt x="697204" y="312420"/>
                  </a:lnTo>
                  <a:lnTo>
                    <a:pt x="702144" y="309918"/>
                  </a:lnTo>
                  <a:lnTo>
                    <a:pt x="705891" y="307340"/>
                  </a:lnTo>
                  <a:lnTo>
                    <a:pt x="710336" y="303530"/>
                  </a:lnTo>
                  <a:lnTo>
                    <a:pt x="711657" y="302399"/>
                  </a:lnTo>
                  <a:lnTo>
                    <a:pt x="718477" y="295910"/>
                  </a:lnTo>
                  <a:lnTo>
                    <a:pt x="726147" y="290830"/>
                  </a:lnTo>
                  <a:lnTo>
                    <a:pt x="726503" y="290830"/>
                  </a:lnTo>
                  <a:lnTo>
                    <a:pt x="729310" y="287020"/>
                  </a:lnTo>
                  <a:lnTo>
                    <a:pt x="734237" y="283210"/>
                  </a:lnTo>
                  <a:lnTo>
                    <a:pt x="739559" y="278130"/>
                  </a:lnTo>
                  <a:lnTo>
                    <a:pt x="742149" y="275590"/>
                  </a:lnTo>
                  <a:lnTo>
                    <a:pt x="744791" y="273050"/>
                  </a:lnTo>
                  <a:lnTo>
                    <a:pt x="746785" y="269240"/>
                  </a:lnTo>
                  <a:lnTo>
                    <a:pt x="748893" y="266700"/>
                  </a:lnTo>
                  <a:lnTo>
                    <a:pt x="750976" y="261899"/>
                  </a:lnTo>
                  <a:lnTo>
                    <a:pt x="751141" y="262890"/>
                  </a:lnTo>
                  <a:lnTo>
                    <a:pt x="751611" y="262890"/>
                  </a:lnTo>
                  <a:lnTo>
                    <a:pt x="752335" y="261620"/>
                  </a:lnTo>
                  <a:lnTo>
                    <a:pt x="751992" y="259080"/>
                  </a:lnTo>
                  <a:lnTo>
                    <a:pt x="751370" y="257848"/>
                  </a:lnTo>
                  <a:lnTo>
                    <a:pt x="749757" y="257848"/>
                  </a:lnTo>
                  <a:lnTo>
                    <a:pt x="749071" y="258737"/>
                  </a:lnTo>
                  <a:lnTo>
                    <a:pt x="749198" y="258902"/>
                  </a:lnTo>
                  <a:lnTo>
                    <a:pt x="749325" y="259080"/>
                  </a:lnTo>
                  <a:lnTo>
                    <a:pt x="750620" y="260350"/>
                  </a:lnTo>
                  <a:lnTo>
                    <a:pt x="750912" y="261391"/>
                  </a:lnTo>
                  <a:lnTo>
                    <a:pt x="748893" y="259080"/>
                  </a:lnTo>
                  <a:lnTo>
                    <a:pt x="748957" y="258902"/>
                  </a:lnTo>
                  <a:lnTo>
                    <a:pt x="749071" y="258737"/>
                  </a:lnTo>
                  <a:lnTo>
                    <a:pt x="748741" y="258292"/>
                  </a:lnTo>
                  <a:lnTo>
                    <a:pt x="748741" y="258826"/>
                  </a:lnTo>
                  <a:lnTo>
                    <a:pt x="748474" y="258229"/>
                  </a:lnTo>
                  <a:lnTo>
                    <a:pt x="748728" y="258737"/>
                  </a:lnTo>
                  <a:lnTo>
                    <a:pt x="748741" y="258292"/>
                  </a:lnTo>
                  <a:lnTo>
                    <a:pt x="748220" y="257581"/>
                  </a:lnTo>
                  <a:lnTo>
                    <a:pt x="748245" y="257733"/>
                  </a:lnTo>
                  <a:lnTo>
                    <a:pt x="748169" y="257581"/>
                  </a:lnTo>
                  <a:lnTo>
                    <a:pt x="746620" y="254000"/>
                  </a:lnTo>
                  <a:lnTo>
                    <a:pt x="745490" y="251460"/>
                  </a:lnTo>
                  <a:lnTo>
                    <a:pt x="745363" y="250190"/>
                  </a:lnTo>
                  <a:lnTo>
                    <a:pt x="745236" y="248920"/>
                  </a:lnTo>
                  <a:lnTo>
                    <a:pt x="745121" y="247650"/>
                  </a:lnTo>
                  <a:lnTo>
                    <a:pt x="744080" y="243840"/>
                  </a:lnTo>
                  <a:lnTo>
                    <a:pt x="743038" y="240030"/>
                  </a:lnTo>
                  <a:lnTo>
                    <a:pt x="744448" y="237490"/>
                  </a:lnTo>
                  <a:lnTo>
                    <a:pt x="748296" y="247650"/>
                  </a:lnTo>
                  <a:lnTo>
                    <a:pt x="748385" y="246380"/>
                  </a:lnTo>
                  <a:lnTo>
                    <a:pt x="748461" y="245110"/>
                  </a:lnTo>
                  <a:lnTo>
                    <a:pt x="748538" y="243840"/>
                  </a:lnTo>
                  <a:lnTo>
                    <a:pt x="748626" y="242570"/>
                  </a:lnTo>
                  <a:lnTo>
                    <a:pt x="748703" y="241300"/>
                  </a:lnTo>
                  <a:lnTo>
                    <a:pt x="745515" y="237490"/>
                  </a:lnTo>
                  <a:lnTo>
                    <a:pt x="743394" y="234950"/>
                  </a:lnTo>
                  <a:lnTo>
                    <a:pt x="741654" y="228600"/>
                  </a:lnTo>
                  <a:lnTo>
                    <a:pt x="742937" y="229870"/>
                  </a:lnTo>
                  <a:lnTo>
                    <a:pt x="742403" y="228600"/>
                  </a:lnTo>
                  <a:lnTo>
                    <a:pt x="739698" y="222250"/>
                  </a:lnTo>
                  <a:lnTo>
                    <a:pt x="737209" y="218440"/>
                  </a:lnTo>
                  <a:lnTo>
                    <a:pt x="734682" y="214630"/>
                  </a:lnTo>
                  <a:lnTo>
                    <a:pt x="732104" y="210820"/>
                  </a:lnTo>
                  <a:lnTo>
                    <a:pt x="729665" y="207010"/>
                  </a:lnTo>
                  <a:lnTo>
                    <a:pt x="726948" y="201930"/>
                  </a:lnTo>
                  <a:lnTo>
                    <a:pt x="726274" y="200660"/>
                  </a:lnTo>
                  <a:lnTo>
                    <a:pt x="724916" y="198120"/>
                  </a:lnTo>
                  <a:lnTo>
                    <a:pt x="725220" y="200660"/>
                  </a:lnTo>
                  <a:lnTo>
                    <a:pt x="722312" y="198120"/>
                  </a:lnTo>
                  <a:lnTo>
                    <a:pt x="721258" y="196850"/>
                  </a:lnTo>
                  <a:lnTo>
                    <a:pt x="720280" y="194310"/>
                  </a:lnTo>
                  <a:lnTo>
                    <a:pt x="719518" y="193040"/>
                  </a:lnTo>
                  <a:lnTo>
                    <a:pt x="718756" y="191770"/>
                  </a:lnTo>
                  <a:lnTo>
                    <a:pt x="717143" y="190500"/>
                  </a:lnTo>
                  <a:lnTo>
                    <a:pt x="715606" y="189230"/>
                  </a:lnTo>
                  <a:lnTo>
                    <a:pt x="709561" y="189230"/>
                  </a:lnTo>
                  <a:lnTo>
                    <a:pt x="708596" y="187960"/>
                  </a:lnTo>
                  <a:lnTo>
                    <a:pt x="707542" y="186690"/>
                  </a:lnTo>
                  <a:lnTo>
                    <a:pt x="699643" y="186690"/>
                  </a:lnTo>
                  <a:lnTo>
                    <a:pt x="690854" y="189230"/>
                  </a:lnTo>
                  <a:lnTo>
                    <a:pt x="681278" y="190500"/>
                  </a:lnTo>
                  <a:lnTo>
                    <a:pt x="672071" y="193040"/>
                  </a:lnTo>
                  <a:lnTo>
                    <a:pt x="675309" y="191770"/>
                  </a:lnTo>
                  <a:lnTo>
                    <a:pt x="680199" y="190500"/>
                  </a:lnTo>
                  <a:lnTo>
                    <a:pt x="690397" y="187960"/>
                  </a:lnTo>
                  <a:lnTo>
                    <a:pt x="695896" y="186690"/>
                  </a:lnTo>
                  <a:lnTo>
                    <a:pt x="700303" y="185420"/>
                  </a:lnTo>
                  <a:lnTo>
                    <a:pt x="696899" y="185420"/>
                  </a:lnTo>
                  <a:lnTo>
                    <a:pt x="691311" y="186690"/>
                  </a:lnTo>
                  <a:lnTo>
                    <a:pt x="681240" y="187960"/>
                  </a:lnTo>
                  <a:lnTo>
                    <a:pt x="683412" y="187960"/>
                  </a:lnTo>
                  <a:lnTo>
                    <a:pt x="681545" y="189230"/>
                  </a:lnTo>
                  <a:lnTo>
                    <a:pt x="679538" y="189230"/>
                  </a:lnTo>
                  <a:lnTo>
                    <a:pt x="675093" y="190500"/>
                  </a:lnTo>
                  <a:lnTo>
                    <a:pt x="664984" y="193040"/>
                  </a:lnTo>
                  <a:lnTo>
                    <a:pt x="659307" y="194310"/>
                  </a:lnTo>
                  <a:lnTo>
                    <a:pt x="653008" y="195580"/>
                  </a:lnTo>
                  <a:lnTo>
                    <a:pt x="653656" y="193040"/>
                  </a:lnTo>
                  <a:lnTo>
                    <a:pt x="645363" y="194310"/>
                  </a:lnTo>
                  <a:lnTo>
                    <a:pt x="633526" y="195580"/>
                  </a:lnTo>
                  <a:lnTo>
                    <a:pt x="631088" y="195580"/>
                  </a:lnTo>
                  <a:lnTo>
                    <a:pt x="626351" y="196850"/>
                  </a:lnTo>
                  <a:lnTo>
                    <a:pt x="624166" y="196850"/>
                  </a:lnTo>
                  <a:lnTo>
                    <a:pt x="622122" y="195580"/>
                  </a:lnTo>
                  <a:lnTo>
                    <a:pt x="618020" y="195580"/>
                  </a:lnTo>
                  <a:lnTo>
                    <a:pt x="614895" y="194310"/>
                  </a:lnTo>
                  <a:lnTo>
                    <a:pt x="614045" y="193040"/>
                  </a:lnTo>
                  <a:lnTo>
                    <a:pt x="612533" y="193040"/>
                  </a:lnTo>
                  <a:lnTo>
                    <a:pt x="612063" y="191770"/>
                  </a:lnTo>
                  <a:lnTo>
                    <a:pt x="606044" y="187960"/>
                  </a:lnTo>
                  <a:lnTo>
                    <a:pt x="600214" y="181610"/>
                  </a:lnTo>
                  <a:lnTo>
                    <a:pt x="573417" y="152400"/>
                  </a:lnTo>
                  <a:lnTo>
                    <a:pt x="571017" y="148590"/>
                  </a:lnTo>
                  <a:lnTo>
                    <a:pt x="568604" y="144780"/>
                  </a:lnTo>
                  <a:lnTo>
                    <a:pt x="568553" y="146050"/>
                  </a:lnTo>
                  <a:lnTo>
                    <a:pt x="568452" y="148590"/>
                  </a:lnTo>
                  <a:lnTo>
                    <a:pt x="566750" y="146050"/>
                  </a:lnTo>
                  <a:lnTo>
                    <a:pt x="564299" y="143510"/>
                  </a:lnTo>
                  <a:lnTo>
                    <a:pt x="561873" y="142240"/>
                  </a:lnTo>
                  <a:lnTo>
                    <a:pt x="559003" y="137160"/>
                  </a:lnTo>
                  <a:lnTo>
                    <a:pt x="558088" y="135890"/>
                  </a:lnTo>
                  <a:lnTo>
                    <a:pt x="558114" y="134620"/>
                  </a:lnTo>
                  <a:lnTo>
                    <a:pt x="557555" y="132080"/>
                  </a:lnTo>
                  <a:lnTo>
                    <a:pt x="556793" y="129540"/>
                  </a:lnTo>
                  <a:lnTo>
                    <a:pt x="556412" y="127000"/>
                  </a:lnTo>
                  <a:lnTo>
                    <a:pt x="556310" y="124460"/>
                  </a:lnTo>
                  <a:lnTo>
                    <a:pt x="556260" y="123190"/>
                  </a:lnTo>
                  <a:lnTo>
                    <a:pt x="555713" y="120650"/>
                  </a:lnTo>
                  <a:lnTo>
                    <a:pt x="555790" y="119380"/>
                  </a:lnTo>
                  <a:lnTo>
                    <a:pt x="555866" y="118110"/>
                  </a:lnTo>
                  <a:lnTo>
                    <a:pt x="556272" y="115570"/>
                  </a:lnTo>
                  <a:lnTo>
                    <a:pt x="557022" y="118110"/>
                  </a:lnTo>
                  <a:lnTo>
                    <a:pt x="557517" y="120650"/>
                  </a:lnTo>
                  <a:lnTo>
                    <a:pt x="558253" y="121920"/>
                  </a:lnTo>
                  <a:lnTo>
                    <a:pt x="558634" y="121920"/>
                  </a:lnTo>
                  <a:lnTo>
                    <a:pt x="557923" y="119380"/>
                  </a:lnTo>
                  <a:lnTo>
                    <a:pt x="558050" y="116840"/>
                  </a:lnTo>
                  <a:lnTo>
                    <a:pt x="558126" y="115570"/>
                  </a:lnTo>
                  <a:lnTo>
                    <a:pt x="558330" y="114300"/>
                  </a:lnTo>
                  <a:lnTo>
                    <a:pt x="558558" y="114300"/>
                  </a:lnTo>
                  <a:lnTo>
                    <a:pt x="559142" y="113030"/>
                  </a:lnTo>
                  <a:lnTo>
                    <a:pt x="559409" y="113030"/>
                  </a:lnTo>
                  <a:lnTo>
                    <a:pt x="559828" y="110490"/>
                  </a:lnTo>
                  <a:lnTo>
                    <a:pt x="560031" y="109220"/>
                  </a:lnTo>
                  <a:lnTo>
                    <a:pt x="559257" y="110490"/>
                  </a:lnTo>
                  <a:lnTo>
                    <a:pt x="558749" y="109220"/>
                  </a:lnTo>
                  <a:lnTo>
                    <a:pt x="558571" y="107950"/>
                  </a:lnTo>
                  <a:lnTo>
                    <a:pt x="558406" y="106680"/>
                  </a:lnTo>
                  <a:lnTo>
                    <a:pt x="558355" y="102870"/>
                  </a:lnTo>
                  <a:lnTo>
                    <a:pt x="558520" y="101600"/>
                  </a:lnTo>
                  <a:lnTo>
                    <a:pt x="559269" y="99060"/>
                  </a:lnTo>
                  <a:lnTo>
                    <a:pt x="557593" y="102870"/>
                  </a:lnTo>
                  <a:lnTo>
                    <a:pt x="556526" y="107950"/>
                  </a:lnTo>
                  <a:lnTo>
                    <a:pt x="556425" y="106680"/>
                  </a:lnTo>
                  <a:lnTo>
                    <a:pt x="556374" y="100330"/>
                  </a:lnTo>
                  <a:lnTo>
                    <a:pt x="556615" y="99060"/>
                  </a:lnTo>
                  <a:lnTo>
                    <a:pt x="557479" y="96520"/>
                  </a:lnTo>
                  <a:lnTo>
                    <a:pt x="558050" y="93980"/>
                  </a:lnTo>
                  <a:lnTo>
                    <a:pt x="559092" y="92710"/>
                  </a:lnTo>
                  <a:lnTo>
                    <a:pt x="560946" y="88900"/>
                  </a:lnTo>
                  <a:lnTo>
                    <a:pt x="561759" y="86360"/>
                  </a:lnTo>
                  <a:lnTo>
                    <a:pt x="562521" y="85090"/>
                  </a:lnTo>
                  <a:lnTo>
                    <a:pt x="563867" y="81280"/>
                  </a:lnTo>
                  <a:lnTo>
                    <a:pt x="564197" y="80010"/>
                  </a:lnTo>
                  <a:lnTo>
                    <a:pt x="564845" y="77470"/>
                  </a:lnTo>
                  <a:lnTo>
                    <a:pt x="564083" y="82550"/>
                  </a:lnTo>
                  <a:lnTo>
                    <a:pt x="564451" y="81280"/>
                  </a:lnTo>
                  <a:lnTo>
                    <a:pt x="564959" y="80010"/>
                  </a:lnTo>
                  <a:lnTo>
                    <a:pt x="566013" y="77470"/>
                  </a:lnTo>
                  <a:lnTo>
                    <a:pt x="566534" y="76200"/>
                  </a:lnTo>
                  <a:lnTo>
                    <a:pt x="567436" y="73660"/>
                  </a:lnTo>
                  <a:lnTo>
                    <a:pt x="567537" y="72390"/>
                  </a:lnTo>
                  <a:lnTo>
                    <a:pt x="567651" y="71120"/>
                  </a:lnTo>
                  <a:lnTo>
                    <a:pt x="568477" y="68922"/>
                  </a:lnTo>
                  <a:lnTo>
                    <a:pt x="569125" y="67310"/>
                  </a:lnTo>
                  <a:lnTo>
                    <a:pt x="569645" y="64770"/>
                  </a:lnTo>
                  <a:lnTo>
                    <a:pt x="569976" y="63500"/>
                  </a:lnTo>
                  <a:lnTo>
                    <a:pt x="570382" y="62230"/>
                  </a:lnTo>
                  <a:lnTo>
                    <a:pt x="571093" y="58420"/>
                  </a:lnTo>
                  <a:lnTo>
                    <a:pt x="571157" y="57150"/>
                  </a:lnTo>
                  <a:lnTo>
                    <a:pt x="571258" y="52070"/>
                  </a:lnTo>
                  <a:lnTo>
                    <a:pt x="571030" y="49530"/>
                  </a:lnTo>
                  <a:lnTo>
                    <a:pt x="570928" y="48260"/>
                  </a:lnTo>
                  <a:lnTo>
                    <a:pt x="570839" y="46990"/>
                  </a:lnTo>
                  <a:lnTo>
                    <a:pt x="570738" y="45720"/>
                  </a:lnTo>
                  <a:lnTo>
                    <a:pt x="570649" y="44450"/>
                  </a:lnTo>
                  <a:lnTo>
                    <a:pt x="570547" y="43180"/>
                  </a:lnTo>
                  <a:lnTo>
                    <a:pt x="570458" y="41910"/>
                  </a:lnTo>
                  <a:lnTo>
                    <a:pt x="566280" y="34290"/>
                  </a:lnTo>
                  <a:lnTo>
                    <a:pt x="562737" y="31750"/>
                  </a:lnTo>
                  <a:lnTo>
                    <a:pt x="562368" y="31750"/>
                  </a:lnTo>
                  <a:lnTo>
                    <a:pt x="561822" y="30480"/>
                  </a:lnTo>
                  <a:lnTo>
                    <a:pt x="561975" y="29235"/>
                  </a:lnTo>
                  <a:lnTo>
                    <a:pt x="562825" y="29235"/>
                  </a:lnTo>
                  <a:lnTo>
                    <a:pt x="560209" y="25400"/>
                  </a:lnTo>
                  <a:lnTo>
                    <a:pt x="554609" y="20955"/>
                  </a:lnTo>
                  <a:lnTo>
                    <a:pt x="554609" y="70586"/>
                  </a:lnTo>
                  <a:lnTo>
                    <a:pt x="552919" y="69850"/>
                  </a:lnTo>
                  <a:lnTo>
                    <a:pt x="554456" y="69850"/>
                  </a:lnTo>
                  <a:lnTo>
                    <a:pt x="554609" y="70586"/>
                  </a:lnTo>
                  <a:lnTo>
                    <a:pt x="554609" y="20955"/>
                  </a:lnTo>
                  <a:lnTo>
                    <a:pt x="553808" y="20320"/>
                  </a:lnTo>
                  <a:lnTo>
                    <a:pt x="541388" y="13970"/>
                  </a:lnTo>
                  <a:lnTo>
                    <a:pt x="534797" y="12700"/>
                  </a:lnTo>
                  <a:lnTo>
                    <a:pt x="528967" y="10160"/>
                  </a:lnTo>
                  <a:lnTo>
                    <a:pt x="499986" y="1270"/>
                  </a:lnTo>
                  <a:lnTo>
                    <a:pt x="495935" y="0"/>
                  </a:lnTo>
                  <a:lnTo>
                    <a:pt x="488035" y="0"/>
                  </a:lnTo>
                  <a:lnTo>
                    <a:pt x="486613" y="1270"/>
                  </a:lnTo>
                  <a:lnTo>
                    <a:pt x="482041" y="1270"/>
                  </a:lnTo>
                  <a:lnTo>
                    <a:pt x="483793" y="0"/>
                  </a:lnTo>
                  <a:lnTo>
                    <a:pt x="481164" y="0"/>
                  </a:lnTo>
                  <a:lnTo>
                    <a:pt x="479691" y="1270"/>
                  </a:lnTo>
                  <a:lnTo>
                    <a:pt x="476199" y="2540"/>
                  </a:lnTo>
                  <a:lnTo>
                    <a:pt x="472986" y="6350"/>
                  </a:lnTo>
                  <a:lnTo>
                    <a:pt x="469696" y="8890"/>
                  </a:lnTo>
                  <a:lnTo>
                    <a:pt x="466864" y="11430"/>
                  </a:lnTo>
                  <a:lnTo>
                    <a:pt x="464604" y="13970"/>
                  </a:lnTo>
                  <a:lnTo>
                    <a:pt x="465289" y="12700"/>
                  </a:lnTo>
                  <a:lnTo>
                    <a:pt x="466559" y="11430"/>
                  </a:lnTo>
                  <a:lnTo>
                    <a:pt x="467601" y="8890"/>
                  </a:lnTo>
                  <a:lnTo>
                    <a:pt x="462280" y="13970"/>
                  </a:lnTo>
                  <a:lnTo>
                    <a:pt x="459587" y="19050"/>
                  </a:lnTo>
                  <a:lnTo>
                    <a:pt x="457263" y="24130"/>
                  </a:lnTo>
                  <a:lnTo>
                    <a:pt x="452183" y="35560"/>
                  </a:lnTo>
                  <a:lnTo>
                    <a:pt x="448894" y="41910"/>
                  </a:lnTo>
                  <a:lnTo>
                    <a:pt x="445376" y="49530"/>
                  </a:lnTo>
                  <a:lnTo>
                    <a:pt x="439902" y="57150"/>
                  </a:lnTo>
                  <a:lnTo>
                    <a:pt x="438708" y="55880"/>
                  </a:lnTo>
                  <a:lnTo>
                    <a:pt x="435229" y="58420"/>
                  </a:lnTo>
                  <a:lnTo>
                    <a:pt x="429209" y="64770"/>
                  </a:lnTo>
                  <a:lnTo>
                    <a:pt x="427101" y="66040"/>
                  </a:lnTo>
                  <a:lnTo>
                    <a:pt x="423240" y="71120"/>
                  </a:lnTo>
                  <a:lnTo>
                    <a:pt x="421703" y="72390"/>
                  </a:lnTo>
                  <a:lnTo>
                    <a:pt x="420281" y="73660"/>
                  </a:lnTo>
                  <a:lnTo>
                    <a:pt x="420141" y="73660"/>
                  </a:lnTo>
                  <a:lnTo>
                    <a:pt x="416382" y="76200"/>
                  </a:lnTo>
                  <a:lnTo>
                    <a:pt x="414020" y="77470"/>
                  </a:lnTo>
                  <a:lnTo>
                    <a:pt x="413321" y="78740"/>
                  </a:lnTo>
                  <a:lnTo>
                    <a:pt x="410387" y="78740"/>
                  </a:lnTo>
                  <a:lnTo>
                    <a:pt x="404672" y="80010"/>
                  </a:lnTo>
                  <a:lnTo>
                    <a:pt x="399199" y="81280"/>
                  </a:lnTo>
                  <a:lnTo>
                    <a:pt x="393877" y="81280"/>
                  </a:lnTo>
                  <a:lnTo>
                    <a:pt x="369697" y="85090"/>
                  </a:lnTo>
                  <a:lnTo>
                    <a:pt x="361251" y="85090"/>
                  </a:lnTo>
                  <a:lnTo>
                    <a:pt x="357797" y="83820"/>
                  </a:lnTo>
                  <a:lnTo>
                    <a:pt x="353212" y="82550"/>
                  </a:lnTo>
                  <a:lnTo>
                    <a:pt x="343687" y="80010"/>
                  </a:lnTo>
                  <a:lnTo>
                    <a:pt x="338632" y="77470"/>
                  </a:lnTo>
                  <a:lnTo>
                    <a:pt x="333883" y="73660"/>
                  </a:lnTo>
                  <a:lnTo>
                    <a:pt x="331393" y="72390"/>
                  </a:lnTo>
                  <a:lnTo>
                    <a:pt x="329145" y="69850"/>
                  </a:lnTo>
                  <a:lnTo>
                    <a:pt x="326732" y="67310"/>
                  </a:lnTo>
                  <a:lnTo>
                    <a:pt x="324485" y="64770"/>
                  </a:lnTo>
                  <a:lnTo>
                    <a:pt x="322148" y="62230"/>
                  </a:lnTo>
                  <a:lnTo>
                    <a:pt x="320014" y="59690"/>
                  </a:lnTo>
                  <a:lnTo>
                    <a:pt x="315709" y="54610"/>
                  </a:lnTo>
                  <a:lnTo>
                    <a:pt x="311785" y="49530"/>
                  </a:lnTo>
                  <a:lnTo>
                    <a:pt x="310146" y="46990"/>
                  </a:lnTo>
                  <a:lnTo>
                    <a:pt x="310286" y="46990"/>
                  </a:lnTo>
                  <a:lnTo>
                    <a:pt x="309397" y="45720"/>
                  </a:lnTo>
                  <a:lnTo>
                    <a:pt x="310108" y="46939"/>
                  </a:lnTo>
                  <a:lnTo>
                    <a:pt x="306247" y="45720"/>
                  </a:lnTo>
                  <a:lnTo>
                    <a:pt x="303428" y="41910"/>
                  </a:lnTo>
                  <a:lnTo>
                    <a:pt x="300507" y="36830"/>
                  </a:lnTo>
                  <a:lnTo>
                    <a:pt x="292392" y="30480"/>
                  </a:lnTo>
                  <a:lnTo>
                    <a:pt x="295122" y="29235"/>
                  </a:lnTo>
                  <a:lnTo>
                    <a:pt x="296329" y="31750"/>
                  </a:lnTo>
                  <a:lnTo>
                    <a:pt x="296252" y="30480"/>
                  </a:lnTo>
                  <a:lnTo>
                    <a:pt x="295998" y="29235"/>
                  </a:lnTo>
                  <a:lnTo>
                    <a:pt x="295732" y="27940"/>
                  </a:lnTo>
                  <a:lnTo>
                    <a:pt x="294474" y="25400"/>
                  </a:lnTo>
                  <a:lnTo>
                    <a:pt x="293992" y="25400"/>
                  </a:lnTo>
                  <a:lnTo>
                    <a:pt x="291960" y="21590"/>
                  </a:lnTo>
                  <a:lnTo>
                    <a:pt x="291223" y="20320"/>
                  </a:lnTo>
                  <a:lnTo>
                    <a:pt x="268147" y="20320"/>
                  </a:lnTo>
                  <a:lnTo>
                    <a:pt x="267258" y="20320"/>
                  </a:lnTo>
                  <a:lnTo>
                    <a:pt x="266877" y="20320"/>
                  </a:lnTo>
                  <a:lnTo>
                    <a:pt x="266890" y="21590"/>
                  </a:lnTo>
                  <a:lnTo>
                    <a:pt x="267766" y="22860"/>
                  </a:lnTo>
                  <a:lnTo>
                    <a:pt x="268224" y="22860"/>
                  </a:lnTo>
                  <a:lnTo>
                    <a:pt x="269595" y="24130"/>
                  </a:lnTo>
                  <a:lnTo>
                    <a:pt x="270776" y="24130"/>
                  </a:lnTo>
                  <a:lnTo>
                    <a:pt x="270408" y="22860"/>
                  </a:lnTo>
                  <a:lnTo>
                    <a:pt x="272097" y="24130"/>
                  </a:lnTo>
                  <a:lnTo>
                    <a:pt x="272592" y="24130"/>
                  </a:lnTo>
                  <a:lnTo>
                    <a:pt x="273634" y="25400"/>
                  </a:lnTo>
                  <a:lnTo>
                    <a:pt x="275615" y="30480"/>
                  </a:lnTo>
                  <a:lnTo>
                    <a:pt x="279400" y="35560"/>
                  </a:lnTo>
                  <a:lnTo>
                    <a:pt x="282727" y="40640"/>
                  </a:lnTo>
                  <a:lnTo>
                    <a:pt x="286461" y="45720"/>
                  </a:lnTo>
                  <a:lnTo>
                    <a:pt x="289941" y="49530"/>
                  </a:lnTo>
                  <a:lnTo>
                    <a:pt x="287528" y="48260"/>
                  </a:lnTo>
                  <a:lnTo>
                    <a:pt x="291896" y="54610"/>
                  </a:lnTo>
                  <a:lnTo>
                    <a:pt x="296545" y="60960"/>
                  </a:lnTo>
                  <a:lnTo>
                    <a:pt x="301523" y="66040"/>
                  </a:lnTo>
                  <a:lnTo>
                    <a:pt x="306870" y="72390"/>
                  </a:lnTo>
                  <a:lnTo>
                    <a:pt x="312724" y="78740"/>
                  </a:lnTo>
                  <a:lnTo>
                    <a:pt x="319252" y="85090"/>
                  </a:lnTo>
                  <a:lnTo>
                    <a:pt x="326555" y="90170"/>
                  </a:lnTo>
                  <a:lnTo>
                    <a:pt x="334784" y="93980"/>
                  </a:lnTo>
                  <a:lnTo>
                    <a:pt x="327101" y="88900"/>
                  </a:lnTo>
                  <a:lnTo>
                    <a:pt x="330403" y="88900"/>
                  </a:lnTo>
                  <a:lnTo>
                    <a:pt x="336626" y="91440"/>
                  </a:lnTo>
                  <a:lnTo>
                    <a:pt x="338404" y="93980"/>
                  </a:lnTo>
                  <a:lnTo>
                    <a:pt x="339547" y="93980"/>
                  </a:lnTo>
                  <a:lnTo>
                    <a:pt x="338074" y="92710"/>
                  </a:lnTo>
                  <a:lnTo>
                    <a:pt x="341172" y="92710"/>
                  </a:lnTo>
                  <a:lnTo>
                    <a:pt x="345262" y="93980"/>
                  </a:lnTo>
                  <a:lnTo>
                    <a:pt x="346633" y="95250"/>
                  </a:lnTo>
                  <a:lnTo>
                    <a:pt x="346202" y="96520"/>
                  </a:lnTo>
                  <a:lnTo>
                    <a:pt x="344601" y="96520"/>
                  </a:lnTo>
                  <a:lnTo>
                    <a:pt x="346443" y="97790"/>
                  </a:lnTo>
                  <a:lnTo>
                    <a:pt x="351891" y="97790"/>
                  </a:lnTo>
                  <a:lnTo>
                    <a:pt x="352412" y="99060"/>
                  </a:lnTo>
                  <a:lnTo>
                    <a:pt x="348996" y="99060"/>
                  </a:lnTo>
                  <a:lnTo>
                    <a:pt x="351917" y="100330"/>
                  </a:lnTo>
                  <a:lnTo>
                    <a:pt x="356019" y="100330"/>
                  </a:lnTo>
                  <a:lnTo>
                    <a:pt x="358444" y="101600"/>
                  </a:lnTo>
                  <a:lnTo>
                    <a:pt x="382092" y="101600"/>
                  </a:lnTo>
                  <a:lnTo>
                    <a:pt x="388937" y="100330"/>
                  </a:lnTo>
                  <a:lnTo>
                    <a:pt x="395046" y="100330"/>
                  </a:lnTo>
                  <a:lnTo>
                    <a:pt x="400710" y="99060"/>
                  </a:lnTo>
                  <a:lnTo>
                    <a:pt x="411607" y="97790"/>
                  </a:lnTo>
                  <a:lnTo>
                    <a:pt x="417931" y="97790"/>
                  </a:lnTo>
                  <a:lnTo>
                    <a:pt x="422389" y="95250"/>
                  </a:lnTo>
                  <a:lnTo>
                    <a:pt x="424903" y="93980"/>
                  </a:lnTo>
                  <a:lnTo>
                    <a:pt x="427228" y="92710"/>
                  </a:lnTo>
                  <a:lnTo>
                    <a:pt x="426643" y="91440"/>
                  </a:lnTo>
                  <a:lnTo>
                    <a:pt x="430009" y="88900"/>
                  </a:lnTo>
                  <a:lnTo>
                    <a:pt x="433362" y="86360"/>
                  </a:lnTo>
                  <a:lnTo>
                    <a:pt x="433819" y="85090"/>
                  </a:lnTo>
                  <a:lnTo>
                    <a:pt x="435673" y="80010"/>
                  </a:lnTo>
                  <a:lnTo>
                    <a:pt x="442302" y="72390"/>
                  </a:lnTo>
                  <a:lnTo>
                    <a:pt x="449389" y="64770"/>
                  </a:lnTo>
                  <a:lnTo>
                    <a:pt x="456565" y="57150"/>
                  </a:lnTo>
                  <a:lnTo>
                    <a:pt x="463473" y="46990"/>
                  </a:lnTo>
                  <a:lnTo>
                    <a:pt x="465467" y="43180"/>
                  </a:lnTo>
                  <a:lnTo>
                    <a:pt x="468782" y="36830"/>
                  </a:lnTo>
                  <a:lnTo>
                    <a:pt x="463854" y="43180"/>
                  </a:lnTo>
                  <a:lnTo>
                    <a:pt x="465531" y="38100"/>
                  </a:lnTo>
                  <a:lnTo>
                    <a:pt x="466521" y="38100"/>
                  </a:lnTo>
                  <a:lnTo>
                    <a:pt x="468985" y="34290"/>
                  </a:lnTo>
                  <a:lnTo>
                    <a:pt x="470700" y="31750"/>
                  </a:lnTo>
                  <a:lnTo>
                    <a:pt x="472363" y="30480"/>
                  </a:lnTo>
                  <a:lnTo>
                    <a:pt x="473519" y="29032"/>
                  </a:lnTo>
                  <a:lnTo>
                    <a:pt x="475869" y="24130"/>
                  </a:lnTo>
                  <a:lnTo>
                    <a:pt x="479069" y="20320"/>
                  </a:lnTo>
                  <a:lnTo>
                    <a:pt x="482650" y="17780"/>
                  </a:lnTo>
                  <a:lnTo>
                    <a:pt x="486435" y="15240"/>
                  </a:lnTo>
                  <a:lnTo>
                    <a:pt x="489292" y="15240"/>
                  </a:lnTo>
                  <a:lnTo>
                    <a:pt x="492086" y="13970"/>
                  </a:lnTo>
                  <a:lnTo>
                    <a:pt x="495846" y="13970"/>
                  </a:lnTo>
                  <a:lnTo>
                    <a:pt x="501053" y="15240"/>
                  </a:lnTo>
                  <a:lnTo>
                    <a:pt x="499033" y="13970"/>
                  </a:lnTo>
                  <a:lnTo>
                    <a:pt x="496582" y="12700"/>
                  </a:lnTo>
                  <a:lnTo>
                    <a:pt x="498005" y="12700"/>
                  </a:lnTo>
                  <a:lnTo>
                    <a:pt x="501827" y="13970"/>
                  </a:lnTo>
                  <a:lnTo>
                    <a:pt x="506437" y="16510"/>
                  </a:lnTo>
                  <a:lnTo>
                    <a:pt x="504520" y="16510"/>
                  </a:lnTo>
                  <a:lnTo>
                    <a:pt x="510590" y="17780"/>
                  </a:lnTo>
                  <a:lnTo>
                    <a:pt x="517080" y="20320"/>
                  </a:lnTo>
                  <a:lnTo>
                    <a:pt x="524052" y="24130"/>
                  </a:lnTo>
                  <a:lnTo>
                    <a:pt x="530796" y="26670"/>
                  </a:lnTo>
                  <a:lnTo>
                    <a:pt x="537121" y="29235"/>
                  </a:lnTo>
                  <a:lnTo>
                    <a:pt x="542112" y="33020"/>
                  </a:lnTo>
                  <a:lnTo>
                    <a:pt x="547293" y="36830"/>
                  </a:lnTo>
                  <a:lnTo>
                    <a:pt x="550252" y="41910"/>
                  </a:lnTo>
                  <a:lnTo>
                    <a:pt x="551573" y="45720"/>
                  </a:lnTo>
                  <a:lnTo>
                    <a:pt x="552805" y="49530"/>
                  </a:lnTo>
                  <a:lnTo>
                    <a:pt x="552831" y="57594"/>
                  </a:lnTo>
                  <a:lnTo>
                    <a:pt x="552323" y="60960"/>
                  </a:lnTo>
                  <a:lnTo>
                    <a:pt x="551180" y="66040"/>
                  </a:lnTo>
                  <a:lnTo>
                    <a:pt x="550938" y="67310"/>
                  </a:lnTo>
                  <a:lnTo>
                    <a:pt x="550748" y="67310"/>
                  </a:lnTo>
                  <a:lnTo>
                    <a:pt x="550646" y="68580"/>
                  </a:lnTo>
                  <a:lnTo>
                    <a:pt x="550887" y="68580"/>
                  </a:lnTo>
                  <a:lnTo>
                    <a:pt x="550799" y="68922"/>
                  </a:lnTo>
                  <a:lnTo>
                    <a:pt x="550621" y="68922"/>
                  </a:lnTo>
                  <a:lnTo>
                    <a:pt x="550545" y="69811"/>
                  </a:lnTo>
                  <a:lnTo>
                    <a:pt x="548386" y="77470"/>
                  </a:lnTo>
                  <a:lnTo>
                    <a:pt x="546735" y="80010"/>
                  </a:lnTo>
                  <a:lnTo>
                    <a:pt x="546849" y="78740"/>
                  </a:lnTo>
                  <a:lnTo>
                    <a:pt x="546963" y="77470"/>
                  </a:lnTo>
                  <a:lnTo>
                    <a:pt x="547065" y="76200"/>
                  </a:lnTo>
                  <a:lnTo>
                    <a:pt x="545553" y="77470"/>
                  </a:lnTo>
                  <a:lnTo>
                    <a:pt x="544639" y="81280"/>
                  </a:lnTo>
                  <a:lnTo>
                    <a:pt x="544385" y="83820"/>
                  </a:lnTo>
                  <a:lnTo>
                    <a:pt x="543725" y="86360"/>
                  </a:lnTo>
                  <a:lnTo>
                    <a:pt x="542836" y="90170"/>
                  </a:lnTo>
                  <a:lnTo>
                    <a:pt x="542328" y="95250"/>
                  </a:lnTo>
                  <a:lnTo>
                    <a:pt x="542036" y="97790"/>
                  </a:lnTo>
                  <a:lnTo>
                    <a:pt x="541528" y="100330"/>
                  </a:lnTo>
                  <a:lnTo>
                    <a:pt x="541439" y="101600"/>
                  </a:lnTo>
                  <a:lnTo>
                    <a:pt x="541337" y="102870"/>
                  </a:lnTo>
                  <a:lnTo>
                    <a:pt x="541235" y="105410"/>
                  </a:lnTo>
                  <a:lnTo>
                    <a:pt x="541147" y="107950"/>
                  </a:lnTo>
                  <a:lnTo>
                    <a:pt x="541045" y="110490"/>
                  </a:lnTo>
                  <a:lnTo>
                    <a:pt x="541172" y="113030"/>
                  </a:lnTo>
                  <a:lnTo>
                    <a:pt x="541248" y="114300"/>
                  </a:lnTo>
                  <a:lnTo>
                    <a:pt x="541312" y="115570"/>
                  </a:lnTo>
                  <a:lnTo>
                    <a:pt x="541388" y="116840"/>
                  </a:lnTo>
                  <a:lnTo>
                    <a:pt x="542404" y="124460"/>
                  </a:lnTo>
                  <a:lnTo>
                    <a:pt x="544347" y="132080"/>
                  </a:lnTo>
                  <a:lnTo>
                    <a:pt x="547484" y="138430"/>
                  </a:lnTo>
                  <a:lnTo>
                    <a:pt x="547954" y="142240"/>
                  </a:lnTo>
                  <a:lnTo>
                    <a:pt x="549783" y="148590"/>
                  </a:lnTo>
                  <a:lnTo>
                    <a:pt x="553161" y="153670"/>
                  </a:lnTo>
                  <a:lnTo>
                    <a:pt x="556374" y="160020"/>
                  </a:lnTo>
                  <a:lnTo>
                    <a:pt x="561009" y="165100"/>
                  </a:lnTo>
                  <a:lnTo>
                    <a:pt x="565924" y="171450"/>
                  </a:lnTo>
                  <a:lnTo>
                    <a:pt x="581164" y="186690"/>
                  </a:lnTo>
                  <a:lnTo>
                    <a:pt x="588111" y="193040"/>
                  </a:lnTo>
                  <a:lnTo>
                    <a:pt x="593775" y="199390"/>
                  </a:lnTo>
                  <a:lnTo>
                    <a:pt x="593725" y="198120"/>
                  </a:lnTo>
                  <a:lnTo>
                    <a:pt x="598347" y="200660"/>
                  </a:lnTo>
                  <a:lnTo>
                    <a:pt x="598220" y="201472"/>
                  </a:lnTo>
                  <a:lnTo>
                    <a:pt x="600062" y="203200"/>
                  </a:lnTo>
                  <a:lnTo>
                    <a:pt x="604951" y="207010"/>
                  </a:lnTo>
                  <a:lnTo>
                    <a:pt x="608418" y="208280"/>
                  </a:lnTo>
                  <a:lnTo>
                    <a:pt x="614375" y="209550"/>
                  </a:lnTo>
                  <a:lnTo>
                    <a:pt x="625449" y="209550"/>
                  </a:lnTo>
                  <a:lnTo>
                    <a:pt x="635482" y="208280"/>
                  </a:lnTo>
                  <a:lnTo>
                    <a:pt x="642734" y="208280"/>
                  </a:lnTo>
                  <a:lnTo>
                    <a:pt x="663968" y="204470"/>
                  </a:lnTo>
                  <a:lnTo>
                    <a:pt x="668616" y="204470"/>
                  </a:lnTo>
                  <a:lnTo>
                    <a:pt x="673201" y="203200"/>
                  </a:lnTo>
                  <a:lnTo>
                    <a:pt x="682688" y="203200"/>
                  </a:lnTo>
                  <a:lnTo>
                    <a:pt x="687590" y="201930"/>
                  </a:lnTo>
                  <a:lnTo>
                    <a:pt x="710438" y="201930"/>
                  </a:lnTo>
                  <a:lnTo>
                    <a:pt x="710463" y="203200"/>
                  </a:lnTo>
                  <a:lnTo>
                    <a:pt x="711517" y="204470"/>
                  </a:lnTo>
                  <a:lnTo>
                    <a:pt x="713828" y="208280"/>
                  </a:lnTo>
                  <a:lnTo>
                    <a:pt x="714552" y="209550"/>
                  </a:lnTo>
                  <a:lnTo>
                    <a:pt x="716026" y="213360"/>
                  </a:lnTo>
                  <a:lnTo>
                    <a:pt x="718705" y="218440"/>
                  </a:lnTo>
                  <a:lnTo>
                    <a:pt x="721906" y="226060"/>
                  </a:lnTo>
                  <a:lnTo>
                    <a:pt x="724128" y="227330"/>
                  </a:lnTo>
                  <a:lnTo>
                    <a:pt x="726414" y="228600"/>
                  </a:lnTo>
                  <a:lnTo>
                    <a:pt x="728649" y="231140"/>
                  </a:lnTo>
                  <a:lnTo>
                    <a:pt x="730834" y="233680"/>
                  </a:lnTo>
                  <a:lnTo>
                    <a:pt x="733031" y="243840"/>
                  </a:lnTo>
                  <a:lnTo>
                    <a:pt x="728827" y="240030"/>
                  </a:lnTo>
                  <a:lnTo>
                    <a:pt x="730554" y="243840"/>
                  </a:lnTo>
                  <a:lnTo>
                    <a:pt x="732167" y="246380"/>
                  </a:lnTo>
                  <a:lnTo>
                    <a:pt x="735139" y="254000"/>
                  </a:lnTo>
                  <a:lnTo>
                    <a:pt x="737933" y="260350"/>
                  </a:lnTo>
                  <a:lnTo>
                    <a:pt x="738289" y="261391"/>
                  </a:lnTo>
                  <a:lnTo>
                    <a:pt x="738365" y="261620"/>
                  </a:lnTo>
                  <a:lnTo>
                    <a:pt x="738060" y="261620"/>
                  </a:lnTo>
                  <a:lnTo>
                    <a:pt x="737552" y="262890"/>
                  </a:lnTo>
                  <a:lnTo>
                    <a:pt x="736168" y="265430"/>
                  </a:lnTo>
                  <a:lnTo>
                    <a:pt x="728433" y="271780"/>
                  </a:lnTo>
                  <a:lnTo>
                    <a:pt x="722757" y="275590"/>
                  </a:lnTo>
                  <a:lnTo>
                    <a:pt x="717435" y="279400"/>
                  </a:lnTo>
                  <a:lnTo>
                    <a:pt x="709637" y="285750"/>
                  </a:lnTo>
                  <a:lnTo>
                    <a:pt x="701941" y="290830"/>
                  </a:lnTo>
                  <a:lnTo>
                    <a:pt x="694436" y="297180"/>
                  </a:lnTo>
                  <a:lnTo>
                    <a:pt x="688479" y="302399"/>
                  </a:lnTo>
                  <a:lnTo>
                    <a:pt x="688022" y="300990"/>
                  </a:lnTo>
                  <a:lnTo>
                    <a:pt x="690638" y="299720"/>
                  </a:lnTo>
                  <a:lnTo>
                    <a:pt x="688962" y="299720"/>
                  </a:lnTo>
                  <a:lnTo>
                    <a:pt x="686854" y="300990"/>
                  </a:lnTo>
                  <a:lnTo>
                    <a:pt x="684606" y="303530"/>
                  </a:lnTo>
                  <a:lnTo>
                    <a:pt x="682358" y="304800"/>
                  </a:lnTo>
                  <a:lnTo>
                    <a:pt x="680021" y="307340"/>
                  </a:lnTo>
                  <a:lnTo>
                    <a:pt x="677913" y="309918"/>
                  </a:lnTo>
                  <a:lnTo>
                    <a:pt x="673735" y="313690"/>
                  </a:lnTo>
                  <a:lnTo>
                    <a:pt x="670877" y="317500"/>
                  </a:lnTo>
                  <a:lnTo>
                    <a:pt x="671309" y="318770"/>
                  </a:lnTo>
                  <a:lnTo>
                    <a:pt x="667499" y="322580"/>
                  </a:lnTo>
                  <a:lnTo>
                    <a:pt x="669518" y="318770"/>
                  </a:lnTo>
                  <a:lnTo>
                    <a:pt x="666737" y="321310"/>
                  </a:lnTo>
                  <a:lnTo>
                    <a:pt x="663803" y="323850"/>
                  </a:lnTo>
                  <a:lnTo>
                    <a:pt x="661504" y="328930"/>
                  </a:lnTo>
                  <a:lnTo>
                    <a:pt x="659955" y="332740"/>
                  </a:lnTo>
                  <a:lnTo>
                    <a:pt x="659282" y="335280"/>
                  </a:lnTo>
                  <a:lnTo>
                    <a:pt x="658685" y="337820"/>
                  </a:lnTo>
                  <a:lnTo>
                    <a:pt x="658063" y="339090"/>
                  </a:lnTo>
                  <a:lnTo>
                    <a:pt x="657644" y="341630"/>
                  </a:lnTo>
                  <a:lnTo>
                    <a:pt x="657161" y="342900"/>
                  </a:lnTo>
                  <a:lnTo>
                    <a:pt x="656018" y="344220"/>
                  </a:lnTo>
                  <a:lnTo>
                    <a:pt x="655154" y="347980"/>
                  </a:lnTo>
                  <a:lnTo>
                    <a:pt x="655078" y="349250"/>
                  </a:lnTo>
                  <a:lnTo>
                    <a:pt x="655015" y="350520"/>
                  </a:lnTo>
                  <a:lnTo>
                    <a:pt x="654710" y="353060"/>
                  </a:lnTo>
                  <a:lnTo>
                    <a:pt x="654608" y="354330"/>
                  </a:lnTo>
                  <a:lnTo>
                    <a:pt x="654494" y="355600"/>
                  </a:lnTo>
                  <a:lnTo>
                    <a:pt x="654392" y="356870"/>
                  </a:lnTo>
                  <a:lnTo>
                    <a:pt x="654278" y="358140"/>
                  </a:lnTo>
                  <a:lnTo>
                    <a:pt x="654621" y="360680"/>
                  </a:lnTo>
                  <a:lnTo>
                    <a:pt x="655599" y="359410"/>
                  </a:lnTo>
                  <a:lnTo>
                    <a:pt x="655485" y="361950"/>
                  </a:lnTo>
                  <a:lnTo>
                    <a:pt x="655370" y="364490"/>
                  </a:lnTo>
                  <a:lnTo>
                    <a:pt x="655345" y="370840"/>
                  </a:lnTo>
                  <a:lnTo>
                    <a:pt x="655624" y="375920"/>
                  </a:lnTo>
                  <a:lnTo>
                    <a:pt x="655701" y="377190"/>
                  </a:lnTo>
                  <a:lnTo>
                    <a:pt x="656386" y="386080"/>
                  </a:lnTo>
                  <a:lnTo>
                    <a:pt x="656488" y="389890"/>
                  </a:lnTo>
                  <a:lnTo>
                    <a:pt x="656551" y="392671"/>
                  </a:lnTo>
                  <a:lnTo>
                    <a:pt x="656386" y="392239"/>
                  </a:lnTo>
                  <a:lnTo>
                    <a:pt x="656209" y="391668"/>
                  </a:lnTo>
                  <a:lnTo>
                    <a:pt x="655967" y="391350"/>
                  </a:lnTo>
                  <a:lnTo>
                    <a:pt x="655789" y="399694"/>
                  </a:lnTo>
                  <a:lnTo>
                    <a:pt x="656285" y="397484"/>
                  </a:lnTo>
                  <a:lnTo>
                    <a:pt x="656501" y="395135"/>
                  </a:lnTo>
                  <a:lnTo>
                    <a:pt x="656551" y="393141"/>
                  </a:lnTo>
                  <a:lnTo>
                    <a:pt x="656577" y="393700"/>
                  </a:lnTo>
                  <a:lnTo>
                    <a:pt x="657872" y="396240"/>
                  </a:lnTo>
                  <a:lnTo>
                    <a:pt x="658037" y="400050"/>
                  </a:lnTo>
                  <a:lnTo>
                    <a:pt x="658355" y="406400"/>
                  </a:lnTo>
                  <a:lnTo>
                    <a:pt x="658444" y="407670"/>
                  </a:lnTo>
                  <a:lnTo>
                    <a:pt x="658520" y="408940"/>
                  </a:lnTo>
                  <a:lnTo>
                    <a:pt x="658596" y="410210"/>
                  </a:lnTo>
                  <a:lnTo>
                    <a:pt x="658837" y="411480"/>
                  </a:lnTo>
                  <a:lnTo>
                    <a:pt x="658939" y="412750"/>
                  </a:lnTo>
                  <a:lnTo>
                    <a:pt x="659104" y="412750"/>
                  </a:lnTo>
                  <a:lnTo>
                    <a:pt x="660031" y="416560"/>
                  </a:lnTo>
                  <a:lnTo>
                    <a:pt x="661073" y="417830"/>
                  </a:lnTo>
                  <a:lnTo>
                    <a:pt x="660285" y="417830"/>
                  </a:lnTo>
                  <a:lnTo>
                    <a:pt x="662444" y="425450"/>
                  </a:lnTo>
                  <a:lnTo>
                    <a:pt x="667664" y="430530"/>
                  </a:lnTo>
                  <a:lnTo>
                    <a:pt x="668934" y="431800"/>
                  </a:lnTo>
                  <a:lnTo>
                    <a:pt x="670407" y="434340"/>
                  </a:lnTo>
                  <a:lnTo>
                    <a:pt x="672719" y="435610"/>
                  </a:lnTo>
                  <a:lnTo>
                    <a:pt x="674357" y="436880"/>
                  </a:lnTo>
                  <a:lnTo>
                    <a:pt x="676402" y="438150"/>
                  </a:lnTo>
                  <a:lnTo>
                    <a:pt x="679094" y="440690"/>
                  </a:lnTo>
                  <a:lnTo>
                    <a:pt x="681596" y="441960"/>
                  </a:lnTo>
                  <a:lnTo>
                    <a:pt x="683399" y="443230"/>
                  </a:lnTo>
                  <a:lnTo>
                    <a:pt x="680707" y="441960"/>
                  </a:lnTo>
                  <a:lnTo>
                    <a:pt x="688301" y="447040"/>
                  </a:lnTo>
                  <a:lnTo>
                    <a:pt x="685038" y="447040"/>
                  </a:lnTo>
                  <a:lnTo>
                    <a:pt x="692315" y="452120"/>
                  </a:lnTo>
                  <a:lnTo>
                    <a:pt x="699401" y="455930"/>
                  </a:lnTo>
                  <a:lnTo>
                    <a:pt x="699046" y="454660"/>
                  </a:lnTo>
                  <a:lnTo>
                    <a:pt x="704710" y="461010"/>
                  </a:lnTo>
                  <a:lnTo>
                    <a:pt x="712012" y="464820"/>
                  </a:lnTo>
                  <a:lnTo>
                    <a:pt x="718502" y="468630"/>
                  </a:lnTo>
                  <a:lnTo>
                    <a:pt x="724827" y="471170"/>
                  </a:lnTo>
                  <a:lnTo>
                    <a:pt x="731177" y="474980"/>
                  </a:lnTo>
                  <a:lnTo>
                    <a:pt x="732409" y="478790"/>
                  </a:lnTo>
                  <a:lnTo>
                    <a:pt x="736917" y="482600"/>
                  </a:lnTo>
                  <a:lnTo>
                    <a:pt x="739635" y="485140"/>
                  </a:lnTo>
                  <a:lnTo>
                    <a:pt x="740359" y="488950"/>
                  </a:lnTo>
                  <a:lnTo>
                    <a:pt x="740765" y="490220"/>
                  </a:lnTo>
                  <a:lnTo>
                    <a:pt x="740702" y="492760"/>
                  </a:lnTo>
                  <a:lnTo>
                    <a:pt x="739838" y="495300"/>
                  </a:lnTo>
                  <a:lnTo>
                    <a:pt x="739521" y="496570"/>
                  </a:lnTo>
                  <a:lnTo>
                    <a:pt x="738136" y="500380"/>
                  </a:lnTo>
                  <a:lnTo>
                    <a:pt x="737654" y="501650"/>
                  </a:lnTo>
                  <a:lnTo>
                    <a:pt x="737311" y="502920"/>
                  </a:lnTo>
                  <a:lnTo>
                    <a:pt x="737044" y="502920"/>
                  </a:lnTo>
                  <a:lnTo>
                    <a:pt x="736015" y="506730"/>
                  </a:lnTo>
                  <a:lnTo>
                    <a:pt x="735888" y="508000"/>
                  </a:lnTo>
                  <a:lnTo>
                    <a:pt x="735761" y="509270"/>
                  </a:lnTo>
                  <a:lnTo>
                    <a:pt x="734618" y="511810"/>
                  </a:lnTo>
                  <a:lnTo>
                    <a:pt x="731799" y="520700"/>
                  </a:lnTo>
                  <a:lnTo>
                    <a:pt x="729881" y="525780"/>
                  </a:lnTo>
                  <a:lnTo>
                    <a:pt x="727938" y="532130"/>
                  </a:lnTo>
                  <a:lnTo>
                    <a:pt x="725678" y="537210"/>
                  </a:lnTo>
                  <a:lnTo>
                    <a:pt x="724471" y="535940"/>
                  </a:lnTo>
                  <a:lnTo>
                    <a:pt x="726960" y="530860"/>
                  </a:lnTo>
                  <a:lnTo>
                    <a:pt x="731278" y="518160"/>
                  </a:lnTo>
                  <a:lnTo>
                    <a:pt x="733285" y="513080"/>
                  </a:lnTo>
                  <a:lnTo>
                    <a:pt x="731558" y="513080"/>
                  </a:lnTo>
                  <a:lnTo>
                    <a:pt x="729246" y="520700"/>
                  </a:lnTo>
                  <a:lnTo>
                    <a:pt x="727189" y="527050"/>
                  </a:lnTo>
                  <a:lnTo>
                    <a:pt x="725182" y="533400"/>
                  </a:lnTo>
                  <a:lnTo>
                    <a:pt x="722998" y="539750"/>
                  </a:lnTo>
                  <a:lnTo>
                    <a:pt x="719709" y="547370"/>
                  </a:lnTo>
                  <a:lnTo>
                    <a:pt x="716127" y="551180"/>
                  </a:lnTo>
                  <a:lnTo>
                    <a:pt x="705878" y="551180"/>
                  </a:lnTo>
                  <a:lnTo>
                    <a:pt x="707339" y="549910"/>
                  </a:lnTo>
                  <a:lnTo>
                    <a:pt x="709574" y="549910"/>
                  </a:lnTo>
                  <a:lnTo>
                    <a:pt x="710158" y="548640"/>
                  </a:lnTo>
                  <a:lnTo>
                    <a:pt x="706094" y="549910"/>
                  </a:lnTo>
                  <a:lnTo>
                    <a:pt x="695769" y="549910"/>
                  </a:lnTo>
                  <a:lnTo>
                    <a:pt x="690575" y="548640"/>
                  </a:lnTo>
                  <a:lnTo>
                    <a:pt x="685355" y="548640"/>
                  </a:lnTo>
                  <a:lnTo>
                    <a:pt x="665010" y="544830"/>
                  </a:lnTo>
                  <a:lnTo>
                    <a:pt x="660107" y="544830"/>
                  </a:lnTo>
                  <a:lnTo>
                    <a:pt x="645312" y="541020"/>
                  </a:lnTo>
                  <a:lnTo>
                    <a:pt x="645515" y="542378"/>
                  </a:lnTo>
                  <a:lnTo>
                    <a:pt x="649681" y="542378"/>
                  </a:lnTo>
                  <a:lnTo>
                    <a:pt x="652386" y="543560"/>
                  </a:lnTo>
                  <a:lnTo>
                    <a:pt x="648271" y="544830"/>
                  </a:lnTo>
                  <a:lnTo>
                    <a:pt x="632002" y="544830"/>
                  </a:lnTo>
                  <a:lnTo>
                    <a:pt x="635596" y="543560"/>
                  </a:lnTo>
                  <a:lnTo>
                    <a:pt x="630986" y="542378"/>
                  </a:lnTo>
                  <a:lnTo>
                    <a:pt x="616064" y="542378"/>
                  </a:lnTo>
                  <a:lnTo>
                    <a:pt x="615784" y="542378"/>
                  </a:lnTo>
                  <a:lnTo>
                    <a:pt x="613537" y="542378"/>
                  </a:lnTo>
                  <a:lnTo>
                    <a:pt x="612089" y="543560"/>
                  </a:lnTo>
                  <a:lnTo>
                    <a:pt x="611111" y="543560"/>
                  </a:lnTo>
                  <a:lnTo>
                    <a:pt x="611657" y="542378"/>
                  </a:lnTo>
                  <a:lnTo>
                    <a:pt x="611530" y="542378"/>
                  </a:lnTo>
                  <a:lnTo>
                    <a:pt x="613981" y="541020"/>
                  </a:lnTo>
                  <a:lnTo>
                    <a:pt x="611822" y="541020"/>
                  </a:lnTo>
                  <a:lnTo>
                    <a:pt x="609828" y="542378"/>
                  </a:lnTo>
                  <a:lnTo>
                    <a:pt x="608647" y="543560"/>
                  </a:lnTo>
                  <a:lnTo>
                    <a:pt x="607580" y="544830"/>
                  </a:lnTo>
                  <a:lnTo>
                    <a:pt x="604304" y="546201"/>
                  </a:lnTo>
                  <a:lnTo>
                    <a:pt x="604494" y="546201"/>
                  </a:lnTo>
                  <a:lnTo>
                    <a:pt x="603758" y="547370"/>
                  </a:lnTo>
                  <a:lnTo>
                    <a:pt x="601408" y="549910"/>
                  </a:lnTo>
                  <a:lnTo>
                    <a:pt x="599884" y="551180"/>
                  </a:lnTo>
                  <a:lnTo>
                    <a:pt x="594715" y="556260"/>
                  </a:lnTo>
                  <a:lnTo>
                    <a:pt x="594385" y="555205"/>
                  </a:lnTo>
                  <a:lnTo>
                    <a:pt x="593940" y="555205"/>
                  </a:lnTo>
                  <a:lnTo>
                    <a:pt x="592264" y="557530"/>
                  </a:lnTo>
                  <a:lnTo>
                    <a:pt x="588086" y="562610"/>
                  </a:lnTo>
                  <a:lnTo>
                    <a:pt x="581342" y="568960"/>
                  </a:lnTo>
                  <a:lnTo>
                    <a:pt x="597484" y="568960"/>
                  </a:lnTo>
                  <a:lnTo>
                    <a:pt x="601294" y="563880"/>
                  </a:lnTo>
                  <a:lnTo>
                    <a:pt x="605447" y="561340"/>
                  </a:lnTo>
                  <a:lnTo>
                    <a:pt x="611263" y="556260"/>
                  </a:lnTo>
                  <a:lnTo>
                    <a:pt x="612470" y="555205"/>
                  </a:lnTo>
                  <a:lnTo>
                    <a:pt x="614959" y="555205"/>
                  </a:lnTo>
                  <a:lnTo>
                    <a:pt x="608584" y="558888"/>
                  </a:lnTo>
                  <a:lnTo>
                    <a:pt x="608799" y="558888"/>
                  </a:lnTo>
                  <a:lnTo>
                    <a:pt x="609536" y="560070"/>
                  </a:lnTo>
                  <a:lnTo>
                    <a:pt x="611873" y="560070"/>
                  </a:lnTo>
                  <a:lnTo>
                    <a:pt x="614756" y="558888"/>
                  </a:lnTo>
                  <a:lnTo>
                    <a:pt x="614083" y="560070"/>
                  </a:lnTo>
                  <a:lnTo>
                    <a:pt x="615518" y="558888"/>
                  </a:lnTo>
                  <a:lnTo>
                    <a:pt x="617791" y="558888"/>
                  </a:lnTo>
                  <a:lnTo>
                    <a:pt x="618490" y="557530"/>
                  </a:lnTo>
                  <a:lnTo>
                    <a:pt x="620128" y="557530"/>
                  </a:lnTo>
                  <a:lnTo>
                    <a:pt x="620229" y="557123"/>
                  </a:lnTo>
                  <a:lnTo>
                    <a:pt x="620344" y="556704"/>
                  </a:lnTo>
                  <a:lnTo>
                    <a:pt x="620458" y="556260"/>
                  </a:lnTo>
                  <a:lnTo>
                    <a:pt x="621030" y="556260"/>
                  </a:lnTo>
                  <a:lnTo>
                    <a:pt x="621919" y="555205"/>
                  </a:lnTo>
                  <a:lnTo>
                    <a:pt x="623150" y="553720"/>
                  </a:lnTo>
                  <a:lnTo>
                    <a:pt x="630186" y="553720"/>
                  </a:lnTo>
                  <a:lnTo>
                    <a:pt x="628078" y="555205"/>
                  </a:lnTo>
                  <a:lnTo>
                    <a:pt x="629196" y="555205"/>
                  </a:lnTo>
                  <a:lnTo>
                    <a:pt x="633222" y="556260"/>
                  </a:lnTo>
                  <a:lnTo>
                    <a:pt x="635622" y="556260"/>
                  </a:lnTo>
                  <a:lnTo>
                    <a:pt x="630897" y="555205"/>
                  </a:lnTo>
                  <a:lnTo>
                    <a:pt x="629437" y="555205"/>
                  </a:lnTo>
                  <a:lnTo>
                    <a:pt x="632955" y="553720"/>
                  </a:lnTo>
                  <a:lnTo>
                    <a:pt x="638644" y="553720"/>
                  </a:lnTo>
                  <a:lnTo>
                    <a:pt x="648081" y="556260"/>
                  </a:lnTo>
                  <a:lnTo>
                    <a:pt x="649122" y="555205"/>
                  </a:lnTo>
                  <a:lnTo>
                    <a:pt x="648296" y="555205"/>
                  </a:lnTo>
                  <a:lnTo>
                    <a:pt x="650925" y="553720"/>
                  </a:lnTo>
                  <a:lnTo>
                    <a:pt x="656628" y="555205"/>
                  </a:lnTo>
                  <a:lnTo>
                    <a:pt x="656831" y="555205"/>
                  </a:lnTo>
                  <a:lnTo>
                    <a:pt x="658837" y="556260"/>
                  </a:lnTo>
                  <a:lnTo>
                    <a:pt x="661111" y="556704"/>
                  </a:lnTo>
                  <a:lnTo>
                    <a:pt x="657009" y="555205"/>
                  </a:lnTo>
                  <a:lnTo>
                    <a:pt x="662952" y="556260"/>
                  </a:lnTo>
                  <a:lnTo>
                    <a:pt x="663219" y="557123"/>
                  </a:lnTo>
                  <a:lnTo>
                    <a:pt x="665226" y="557530"/>
                  </a:lnTo>
                  <a:lnTo>
                    <a:pt x="672541" y="558888"/>
                  </a:lnTo>
                  <a:lnTo>
                    <a:pt x="672312" y="558888"/>
                  </a:lnTo>
                  <a:lnTo>
                    <a:pt x="679399" y="561340"/>
                  </a:lnTo>
                  <a:lnTo>
                    <a:pt x="687425" y="561340"/>
                  </a:lnTo>
                  <a:lnTo>
                    <a:pt x="692492" y="562610"/>
                  </a:lnTo>
                  <a:lnTo>
                    <a:pt x="687616" y="563880"/>
                  </a:lnTo>
                  <a:lnTo>
                    <a:pt x="692416" y="565226"/>
                  </a:lnTo>
                  <a:lnTo>
                    <a:pt x="702551" y="565226"/>
                  </a:lnTo>
                  <a:lnTo>
                    <a:pt x="707466" y="563880"/>
                  </a:lnTo>
                  <a:lnTo>
                    <a:pt x="712990" y="562610"/>
                  </a:lnTo>
                  <a:lnTo>
                    <a:pt x="717867" y="560070"/>
                  </a:lnTo>
                  <a:lnTo>
                    <a:pt x="710450" y="562610"/>
                  </a:lnTo>
                  <a:lnTo>
                    <a:pt x="702627" y="563880"/>
                  </a:lnTo>
                  <a:lnTo>
                    <a:pt x="698652" y="562610"/>
                  </a:lnTo>
                  <a:lnTo>
                    <a:pt x="702906" y="561835"/>
                  </a:lnTo>
                  <a:lnTo>
                    <a:pt x="701662" y="561340"/>
                  </a:lnTo>
                  <a:lnTo>
                    <a:pt x="703211" y="561784"/>
                  </a:lnTo>
                  <a:lnTo>
                    <a:pt x="705612" y="561340"/>
                  </a:lnTo>
                  <a:lnTo>
                    <a:pt x="705040" y="562292"/>
                  </a:lnTo>
                  <a:lnTo>
                    <a:pt x="727430" y="551180"/>
                  </a:lnTo>
                  <a:lnTo>
                    <a:pt x="728713" y="549910"/>
                  </a:lnTo>
                  <a:lnTo>
                    <a:pt x="731862" y="552475"/>
                  </a:lnTo>
                  <a:lnTo>
                    <a:pt x="732002" y="552259"/>
                  </a:lnTo>
                  <a:lnTo>
                    <a:pt x="734250" y="549910"/>
                  </a:lnTo>
                  <a:lnTo>
                    <a:pt x="737781" y="546201"/>
                  </a:lnTo>
                  <a:lnTo>
                    <a:pt x="737958" y="545833"/>
                  </a:lnTo>
                  <a:lnTo>
                    <a:pt x="739952" y="538480"/>
                  </a:lnTo>
                  <a:lnTo>
                    <a:pt x="740333" y="537210"/>
                  </a:lnTo>
                  <a:lnTo>
                    <a:pt x="742251" y="530860"/>
                  </a:lnTo>
                  <a:lnTo>
                    <a:pt x="745655" y="520700"/>
                  </a:lnTo>
                  <a:lnTo>
                    <a:pt x="746290" y="518160"/>
                  </a:lnTo>
                  <a:lnTo>
                    <a:pt x="746975" y="515620"/>
                  </a:lnTo>
                  <a:lnTo>
                    <a:pt x="747763" y="514350"/>
                  </a:lnTo>
                  <a:lnTo>
                    <a:pt x="748245" y="513080"/>
                  </a:lnTo>
                  <a:lnTo>
                    <a:pt x="748728" y="511810"/>
                  </a:lnTo>
                  <a:lnTo>
                    <a:pt x="749350" y="509270"/>
                  </a:lnTo>
                  <a:lnTo>
                    <a:pt x="750074" y="506730"/>
                  </a:lnTo>
                  <a:lnTo>
                    <a:pt x="749312" y="508000"/>
                  </a:lnTo>
                  <a:lnTo>
                    <a:pt x="748626" y="510540"/>
                  </a:lnTo>
                  <a:lnTo>
                    <a:pt x="747509" y="513080"/>
                  </a:lnTo>
                  <a:lnTo>
                    <a:pt x="747382" y="511810"/>
                  </a:lnTo>
                  <a:lnTo>
                    <a:pt x="748042" y="508000"/>
                  </a:lnTo>
                  <a:lnTo>
                    <a:pt x="749058" y="505460"/>
                  </a:lnTo>
                  <a:lnTo>
                    <a:pt x="750633" y="502920"/>
                  </a:lnTo>
                  <a:lnTo>
                    <a:pt x="752754" y="497840"/>
                  </a:lnTo>
                  <a:lnTo>
                    <a:pt x="752830" y="496570"/>
                  </a:lnTo>
                  <a:lnTo>
                    <a:pt x="752919" y="495300"/>
                  </a:lnTo>
                  <a:lnTo>
                    <a:pt x="752995" y="494030"/>
                  </a:lnTo>
                  <a:lnTo>
                    <a:pt x="754240" y="495300"/>
                  </a:lnTo>
                  <a:lnTo>
                    <a:pt x="754595" y="494030"/>
                  </a:lnTo>
                  <a:lnTo>
                    <a:pt x="755675" y="490220"/>
                  </a:lnTo>
                  <a:lnTo>
                    <a:pt x="755751" y="488950"/>
                  </a:lnTo>
                  <a:lnTo>
                    <a:pt x="755827" y="487680"/>
                  </a:lnTo>
                  <a:lnTo>
                    <a:pt x="755904" y="486410"/>
                  </a:lnTo>
                  <a:close/>
                </a:path>
              </a:pathLst>
            </a:custGeom>
            <a:solidFill>
              <a:srgbClr val="B5D8CC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0" name="object 16">
              <a:extLst>
                <a:ext uri="{FF2B5EF4-FFF2-40B4-BE49-F238E27FC236}">
                  <a16:creationId xmlns:a16="http://schemas.microsoft.com/office/drawing/2014/main" id="{D093F052-8A3B-5816-8823-6967209952F8}"/>
                </a:ext>
              </a:extLst>
            </p:cNvPr>
            <p:cNvSpPr/>
            <p:nvPr/>
          </p:nvSpPr>
          <p:spPr>
            <a:xfrm>
              <a:off x="8456100" y="5401384"/>
              <a:ext cx="391611" cy="245671"/>
            </a:xfrm>
            <a:custGeom>
              <a:avLst/>
              <a:gdLst/>
              <a:ahLst/>
              <a:cxnLst/>
              <a:rect l="l" t="t" r="r" b="b"/>
              <a:pathLst>
                <a:path w="645794" h="405129">
                  <a:moveTo>
                    <a:pt x="3200" y="321043"/>
                  </a:moveTo>
                  <a:lnTo>
                    <a:pt x="2870" y="320382"/>
                  </a:lnTo>
                  <a:lnTo>
                    <a:pt x="2565" y="319722"/>
                  </a:lnTo>
                  <a:lnTo>
                    <a:pt x="2311" y="319036"/>
                  </a:lnTo>
                  <a:lnTo>
                    <a:pt x="685" y="320027"/>
                  </a:lnTo>
                  <a:lnTo>
                    <a:pt x="0" y="322859"/>
                  </a:lnTo>
                  <a:lnTo>
                    <a:pt x="3200" y="321043"/>
                  </a:lnTo>
                  <a:close/>
                </a:path>
                <a:path w="645794" h="405129">
                  <a:moveTo>
                    <a:pt x="74599" y="294614"/>
                  </a:moveTo>
                  <a:lnTo>
                    <a:pt x="73063" y="294995"/>
                  </a:lnTo>
                  <a:lnTo>
                    <a:pt x="71297" y="294703"/>
                  </a:lnTo>
                  <a:lnTo>
                    <a:pt x="70624" y="295236"/>
                  </a:lnTo>
                  <a:lnTo>
                    <a:pt x="71704" y="296024"/>
                  </a:lnTo>
                  <a:lnTo>
                    <a:pt x="73799" y="296037"/>
                  </a:lnTo>
                  <a:lnTo>
                    <a:pt x="74599" y="294614"/>
                  </a:lnTo>
                  <a:close/>
                </a:path>
                <a:path w="645794" h="405129">
                  <a:moveTo>
                    <a:pt x="184912" y="343890"/>
                  </a:moveTo>
                  <a:lnTo>
                    <a:pt x="184315" y="344995"/>
                  </a:lnTo>
                  <a:lnTo>
                    <a:pt x="184480" y="346583"/>
                  </a:lnTo>
                  <a:lnTo>
                    <a:pt x="184912" y="343890"/>
                  </a:lnTo>
                  <a:close/>
                </a:path>
                <a:path w="645794" h="405129">
                  <a:moveTo>
                    <a:pt x="334403" y="80886"/>
                  </a:moveTo>
                  <a:lnTo>
                    <a:pt x="333057" y="79184"/>
                  </a:lnTo>
                  <a:lnTo>
                    <a:pt x="332320" y="78955"/>
                  </a:lnTo>
                  <a:lnTo>
                    <a:pt x="331165" y="79717"/>
                  </a:lnTo>
                  <a:lnTo>
                    <a:pt x="331914" y="80860"/>
                  </a:lnTo>
                  <a:lnTo>
                    <a:pt x="334403" y="80886"/>
                  </a:lnTo>
                  <a:close/>
                </a:path>
                <a:path w="645794" h="405129">
                  <a:moveTo>
                    <a:pt x="336067" y="95250"/>
                  </a:moveTo>
                  <a:lnTo>
                    <a:pt x="336054" y="93980"/>
                  </a:lnTo>
                  <a:lnTo>
                    <a:pt x="335622" y="93980"/>
                  </a:lnTo>
                  <a:lnTo>
                    <a:pt x="336067" y="95250"/>
                  </a:lnTo>
                  <a:close/>
                </a:path>
                <a:path w="645794" h="405129">
                  <a:moveTo>
                    <a:pt x="338188" y="89446"/>
                  </a:moveTo>
                  <a:lnTo>
                    <a:pt x="335546" y="88811"/>
                  </a:lnTo>
                  <a:lnTo>
                    <a:pt x="336270" y="88125"/>
                  </a:lnTo>
                  <a:lnTo>
                    <a:pt x="333197" y="87541"/>
                  </a:lnTo>
                  <a:lnTo>
                    <a:pt x="332447" y="86385"/>
                  </a:lnTo>
                  <a:lnTo>
                    <a:pt x="333006" y="85090"/>
                  </a:lnTo>
                  <a:lnTo>
                    <a:pt x="333870" y="84988"/>
                  </a:lnTo>
                  <a:lnTo>
                    <a:pt x="333146" y="84747"/>
                  </a:lnTo>
                  <a:lnTo>
                    <a:pt x="333552" y="82842"/>
                  </a:lnTo>
                  <a:lnTo>
                    <a:pt x="331952" y="82715"/>
                  </a:lnTo>
                  <a:lnTo>
                    <a:pt x="330962" y="85001"/>
                  </a:lnTo>
                  <a:lnTo>
                    <a:pt x="331711" y="87083"/>
                  </a:lnTo>
                  <a:lnTo>
                    <a:pt x="333946" y="88684"/>
                  </a:lnTo>
                  <a:lnTo>
                    <a:pt x="333654" y="89344"/>
                  </a:lnTo>
                  <a:lnTo>
                    <a:pt x="332930" y="89115"/>
                  </a:lnTo>
                  <a:lnTo>
                    <a:pt x="332486" y="89166"/>
                  </a:lnTo>
                  <a:lnTo>
                    <a:pt x="334111" y="90220"/>
                  </a:lnTo>
                  <a:lnTo>
                    <a:pt x="336613" y="91186"/>
                  </a:lnTo>
                  <a:lnTo>
                    <a:pt x="338188" y="89446"/>
                  </a:lnTo>
                  <a:close/>
                </a:path>
                <a:path w="645794" h="405129">
                  <a:moveTo>
                    <a:pt x="339344" y="92125"/>
                  </a:moveTo>
                  <a:lnTo>
                    <a:pt x="339166" y="91668"/>
                  </a:lnTo>
                  <a:lnTo>
                    <a:pt x="338988" y="91071"/>
                  </a:lnTo>
                  <a:lnTo>
                    <a:pt x="338353" y="90970"/>
                  </a:lnTo>
                  <a:lnTo>
                    <a:pt x="339344" y="92125"/>
                  </a:lnTo>
                  <a:close/>
                </a:path>
                <a:path w="645794" h="405129">
                  <a:moveTo>
                    <a:pt x="339369" y="112610"/>
                  </a:moveTo>
                  <a:lnTo>
                    <a:pt x="339077" y="112293"/>
                  </a:lnTo>
                  <a:lnTo>
                    <a:pt x="339178" y="112433"/>
                  </a:lnTo>
                  <a:lnTo>
                    <a:pt x="339369" y="112610"/>
                  </a:lnTo>
                  <a:close/>
                </a:path>
                <a:path w="645794" h="405129">
                  <a:moveTo>
                    <a:pt x="339572" y="97002"/>
                  </a:moveTo>
                  <a:lnTo>
                    <a:pt x="339318" y="96520"/>
                  </a:lnTo>
                  <a:lnTo>
                    <a:pt x="338518" y="97853"/>
                  </a:lnTo>
                  <a:lnTo>
                    <a:pt x="339572" y="97002"/>
                  </a:lnTo>
                  <a:close/>
                </a:path>
                <a:path w="645794" h="405129">
                  <a:moveTo>
                    <a:pt x="339826" y="92684"/>
                  </a:moveTo>
                  <a:lnTo>
                    <a:pt x="339344" y="92125"/>
                  </a:lnTo>
                  <a:lnTo>
                    <a:pt x="339458" y="92417"/>
                  </a:lnTo>
                  <a:lnTo>
                    <a:pt x="339585" y="92671"/>
                  </a:lnTo>
                  <a:lnTo>
                    <a:pt x="339826" y="92684"/>
                  </a:lnTo>
                  <a:close/>
                </a:path>
                <a:path w="645794" h="405129">
                  <a:moveTo>
                    <a:pt x="340182" y="96520"/>
                  </a:moveTo>
                  <a:lnTo>
                    <a:pt x="338099" y="92710"/>
                  </a:lnTo>
                  <a:lnTo>
                    <a:pt x="336042" y="92710"/>
                  </a:lnTo>
                  <a:lnTo>
                    <a:pt x="336054" y="93980"/>
                  </a:lnTo>
                  <a:lnTo>
                    <a:pt x="337959" y="93980"/>
                  </a:lnTo>
                  <a:lnTo>
                    <a:pt x="340182" y="96520"/>
                  </a:lnTo>
                  <a:close/>
                </a:path>
                <a:path w="645794" h="405129">
                  <a:moveTo>
                    <a:pt x="340296" y="93243"/>
                  </a:moveTo>
                  <a:lnTo>
                    <a:pt x="340144" y="92633"/>
                  </a:lnTo>
                  <a:lnTo>
                    <a:pt x="340017" y="92697"/>
                  </a:lnTo>
                  <a:lnTo>
                    <a:pt x="339826" y="92684"/>
                  </a:lnTo>
                  <a:lnTo>
                    <a:pt x="340296" y="93243"/>
                  </a:lnTo>
                  <a:close/>
                </a:path>
                <a:path w="645794" h="405129">
                  <a:moveTo>
                    <a:pt x="340753" y="105029"/>
                  </a:moveTo>
                  <a:lnTo>
                    <a:pt x="340144" y="102870"/>
                  </a:lnTo>
                  <a:lnTo>
                    <a:pt x="340182" y="105410"/>
                  </a:lnTo>
                  <a:lnTo>
                    <a:pt x="340753" y="105029"/>
                  </a:lnTo>
                  <a:close/>
                </a:path>
                <a:path w="645794" h="405129">
                  <a:moveTo>
                    <a:pt x="341693" y="99060"/>
                  </a:moveTo>
                  <a:lnTo>
                    <a:pt x="340194" y="96520"/>
                  </a:lnTo>
                  <a:lnTo>
                    <a:pt x="339585" y="97002"/>
                  </a:lnTo>
                  <a:lnTo>
                    <a:pt x="340664" y="99060"/>
                  </a:lnTo>
                  <a:lnTo>
                    <a:pt x="341693" y="99060"/>
                  </a:lnTo>
                  <a:close/>
                </a:path>
                <a:path w="645794" h="405129">
                  <a:moveTo>
                    <a:pt x="342544" y="122872"/>
                  </a:moveTo>
                  <a:lnTo>
                    <a:pt x="342061" y="121920"/>
                  </a:lnTo>
                  <a:lnTo>
                    <a:pt x="342290" y="122872"/>
                  </a:lnTo>
                  <a:lnTo>
                    <a:pt x="342366" y="123190"/>
                  </a:lnTo>
                  <a:lnTo>
                    <a:pt x="342544" y="122872"/>
                  </a:lnTo>
                  <a:close/>
                </a:path>
                <a:path w="645794" h="405129">
                  <a:moveTo>
                    <a:pt x="342963" y="105410"/>
                  </a:moveTo>
                  <a:lnTo>
                    <a:pt x="342112" y="104203"/>
                  </a:lnTo>
                  <a:lnTo>
                    <a:pt x="341960" y="104203"/>
                  </a:lnTo>
                  <a:lnTo>
                    <a:pt x="340753" y="105029"/>
                  </a:lnTo>
                  <a:lnTo>
                    <a:pt x="341210" y="106680"/>
                  </a:lnTo>
                  <a:lnTo>
                    <a:pt x="337997" y="105410"/>
                  </a:lnTo>
                  <a:lnTo>
                    <a:pt x="341541" y="107950"/>
                  </a:lnTo>
                  <a:lnTo>
                    <a:pt x="342277" y="107950"/>
                  </a:lnTo>
                  <a:lnTo>
                    <a:pt x="342620" y="106680"/>
                  </a:lnTo>
                  <a:lnTo>
                    <a:pt x="342963" y="105410"/>
                  </a:lnTo>
                  <a:close/>
                </a:path>
                <a:path w="645794" h="405129">
                  <a:moveTo>
                    <a:pt x="343446" y="104203"/>
                  </a:moveTo>
                  <a:lnTo>
                    <a:pt x="341960" y="101600"/>
                  </a:lnTo>
                  <a:lnTo>
                    <a:pt x="339928" y="100330"/>
                  </a:lnTo>
                  <a:lnTo>
                    <a:pt x="338518" y="97853"/>
                  </a:lnTo>
                  <a:lnTo>
                    <a:pt x="338086" y="97853"/>
                  </a:lnTo>
                  <a:lnTo>
                    <a:pt x="336981" y="96520"/>
                  </a:lnTo>
                  <a:lnTo>
                    <a:pt x="333959" y="100330"/>
                  </a:lnTo>
                  <a:lnTo>
                    <a:pt x="340144" y="102870"/>
                  </a:lnTo>
                  <a:lnTo>
                    <a:pt x="342341" y="102870"/>
                  </a:lnTo>
                  <a:lnTo>
                    <a:pt x="343446" y="104203"/>
                  </a:lnTo>
                  <a:close/>
                </a:path>
                <a:path w="645794" h="405129">
                  <a:moveTo>
                    <a:pt x="344398" y="103924"/>
                  </a:moveTo>
                  <a:lnTo>
                    <a:pt x="344131" y="103555"/>
                  </a:lnTo>
                  <a:lnTo>
                    <a:pt x="343789" y="103276"/>
                  </a:lnTo>
                  <a:lnTo>
                    <a:pt x="343395" y="103060"/>
                  </a:lnTo>
                  <a:lnTo>
                    <a:pt x="343623" y="103378"/>
                  </a:lnTo>
                  <a:lnTo>
                    <a:pt x="343852" y="103670"/>
                  </a:lnTo>
                  <a:lnTo>
                    <a:pt x="344030" y="103987"/>
                  </a:lnTo>
                  <a:lnTo>
                    <a:pt x="344157" y="103974"/>
                  </a:lnTo>
                  <a:lnTo>
                    <a:pt x="344398" y="103924"/>
                  </a:lnTo>
                  <a:close/>
                </a:path>
                <a:path w="645794" h="405129">
                  <a:moveTo>
                    <a:pt x="344436" y="104686"/>
                  </a:moveTo>
                  <a:lnTo>
                    <a:pt x="344043" y="103987"/>
                  </a:lnTo>
                  <a:lnTo>
                    <a:pt x="343750" y="104038"/>
                  </a:lnTo>
                  <a:lnTo>
                    <a:pt x="343484" y="104127"/>
                  </a:lnTo>
                  <a:lnTo>
                    <a:pt x="343395" y="104343"/>
                  </a:lnTo>
                  <a:lnTo>
                    <a:pt x="343903" y="104292"/>
                  </a:lnTo>
                  <a:lnTo>
                    <a:pt x="344195" y="104394"/>
                  </a:lnTo>
                  <a:lnTo>
                    <a:pt x="344436" y="104686"/>
                  </a:lnTo>
                  <a:close/>
                </a:path>
                <a:path w="645794" h="405129">
                  <a:moveTo>
                    <a:pt x="344868" y="105727"/>
                  </a:moveTo>
                  <a:lnTo>
                    <a:pt x="344741" y="105232"/>
                  </a:lnTo>
                  <a:lnTo>
                    <a:pt x="344601" y="104902"/>
                  </a:lnTo>
                  <a:lnTo>
                    <a:pt x="344436" y="104686"/>
                  </a:lnTo>
                  <a:lnTo>
                    <a:pt x="344589" y="105016"/>
                  </a:lnTo>
                  <a:lnTo>
                    <a:pt x="344741" y="105371"/>
                  </a:lnTo>
                  <a:lnTo>
                    <a:pt x="344868" y="105727"/>
                  </a:lnTo>
                  <a:close/>
                </a:path>
                <a:path w="645794" h="405129">
                  <a:moveTo>
                    <a:pt x="345554" y="134937"/>
                  </a:moveTo>
                  <a:lnTo>
                    <a:pt x="344868" y="133629"/>
                  </a:lnTo>
                  <a:lnTo>
                    <a:pt x="344830" y="139522"/>
                  </a:lnTo>
                  <a:lnTo>
                    <a:pt x="345478" y="135394"/>
                  </a:lnTo>
                  <a:lnTo>
                    <a:pt x="345554" y="134937"/>
                  </a:lnTo>
                  <a:close/>
                </a:path>
                <a:path w="645794" h="405129">
                  <a:moveTo>
                    <a:pt x="346532" y="109258"/>
                  </a:moveTo>
                  <a:lnTo>
                    <a:pt x="346354" y="109220"/>
                  </a:lnTo>
                  <a:lnTo>
                    <a:pt x="346113" y="109245"/>
                  </a:lnTo>
                  <a:lnTo>
                    <a:pt x="345808" y="109347"/>
                  </a:lnTo>
                  <a:lnTo>
                    <a:pt x="346532" y="109258"/>
                  </a:lnTo>
                  <a:close/>
                </a:path>
                <a:path w="645794" h="405129">
                  <a:moveTo>
                    <a:pt x="346544" y="133629"/>
                  </a:moveTo>
                  <a:lnTo>
                    <a:pt x="346417" y="133108"/>
                  </a:lnTo>
                  <a:lnTo>
                    <a:pt x="346024" y="131953"/>
                  </a:lnTo>
                  <a:lnTo>
                    <a:pt x="345554" y="134937"/>
                  </a:lnTo>
                  <a:lnTo>
                    <a:pt x="345973" y="134937"/>
                  </a:lnTo>
                  <a:lnTo>
                    <a:pt x="346544" y="133629"/>
                  </a:lnTo>
                  <a:close/>
                </a:path>
                <a:path w="645794" h="405129">
                  <a:moveTo>
                    <a:pt x="347853" y="137325"/>
                  </a:moveTo>
                  <a:lnTo>
                    <a:pt x="346900" y="133629"/>
                  </a:lnTo>
                  <a:lnTo>
                    <a:pt x="346595" y="133629"/>
                  </a:lnTo>
                  <a:lnTo>
                    <a:pt x="347853" y="137325"/>
                  </a:lnTo>
                  <a:close/>
                </a:path>
                <a:path w="645794" h="405129">
                  <a:moveTo>
                    <a:pt x="348170" y="110629"/>
                  </a:moveTo>
                  <a:lnTo>
                    <a:pt x="347433" y="110629"/>
                  </a:lnTo>
                  <a:lnTo>
                    <a:pt x="346379" y="113423"/>
                  </a:lnTo>
                  <a:lnTo>
                    <a:pt x="347751" y="113423"/>
                  </a:lnTo>
                  <a:lnTo>
                    <a:pt x="347611" y="112852"/>
                  </a:lnTo>
                  <a:lnTo>
                    <a:pt x="348170" y="110629"/>
                  </a:lnTo>
                  <a:close/>
                </a:path>
                <a:path w="645794" h="405129">
                  <a:moveTo>
                    <a:pt x="351510" y="147320"/>
                  </a:moveTo>
                  <a:lnTo>
                    <a:pt x="351459" y="143510"/>
                  </a:lnTo>
                  <a:lnTo>
                    <a:pt x="350926" y="147320"/>
                  </a:lnTo>
                  <a:lnTo>
                    <a:pt x="351510" y="147320"/>
                  </a:lnTo>
                  <a:close/>
                </a:path>
                <a:path w="645794" h="405129">
                  <a:moveTo>
                    <a:pt x="351701" y="140970"/>
                  </a:moveTo>
                  <a:lnTo>
                    <a:pt x="351256" y="140335"/>
                  </a:lnTo>
                  <a:lnTo>
                    <a:pt x="349808" y="140970"/>
                  </a:lnTo>
                  <a:lnTo>
                    <a:pt x="351701" y="140970"/>
                  </a:lnTo>
                  <a:close/>
                </a:path>
                <a:path w="645794" h="405129">
                  <a:moveTo>
                    <a:pt x="351891" y="152031"/>
                  </a:moveTo>
                  <a:lnTo>
                    <a:pt x="351853" y="150177"/>
                  </a:lnTo>
                  <a:lnTo>
                    <a:pt x="350659" y="148158"/>
                  </a:lnTo>
                  <a:lnTo>
                    <a:pt x="350850" y="150622"/>
                  </a:lnTo>
                  <a:lnTo>
                    <a:pt x="350405" y="150660"/>
                  </a:lnTo>
                  <a:lnTo>
                    <a:pt x="351586" y="151777"/>
                  </a:lnTo>
                  <a:lnTo>
                    <a:pt x="351891" y="152031"/>
                  </a:lnTo>
                  <a:close/>
                </a:path>
                <a:path w="645794" h="405129">
                  <a:moveTo>
                    <a:pt x="357746" y="135890"/>
                  </a:moveTo>
                  <a:lnTo>
                    <a:pt x="356273" y="133400"/>
                  </a:lnTo>
                  <a:lnTo>
                    <a:pt x="356895" y="135890"/>
                  </a:lnTo>
                  <a:lnTo>
                    <a:pt x="357746" y="135890"/>
                  </a:lnTo>
                  <a:close/>
                </a:path>
                <a:path w="645794" h="405129">
                  <a:moveTo>
                    <a:pt x="360210" y="143510"/>
                  </a:moveTo>
                  <a:lnTo>
                    <a:pt x="359473" y="142240"/>
                  </a:lnTo>
                  <a:lnTo>
                    <a:pt x="359460" y="143103"/>
                  </a:lnTo>
                  <a:lnTo>
                    <a:pt x="360210" y="143510"/>
                  </a:lnTo>
                  <a:close/>
                </a:path>
                <a:path w="645794" h="405129">
                  <a:moveTo>
                    <a:pt x="364147" y="157467"/>
                  </a:moveTo>
                  <a:lnTo>
                    <a:pt x="363905" y="155016"/>
                  </a:lnTo>
                  <a:lnTo>
                    <a:pt x="363931" y="156121"/>
                  </a:lnTo>
                  <a:lnTo>
                    <a:pt x="364032" y="156870"/>
                  </a:lnTo>
                  <a:lnTo>
                    <a:pt x="364147" y="157467"/>
                  </a:lnTo>
                  <a:close/>
                </a:path>
                <a:path w="645794" h="405129">
                  <a:moveTo>
                    <a:pt x="370116" y="198361"/>
                  </a:moveTo>
                  <a:lnTo>
                    <a:pt x="369862" y="198513"/>
                  </a:lnTo>
                  <a:lnTo>
                    <a:pt x="369658" y="198691"/>
                  </a:lnTo>
                  <a:lnTo>
                    <a:pt x="369557" y="198856"/>
                  </a:lnTo>
                  <a:lnTo>
                    <a:pt x="369785" y="198755"/>
                  </a:lnTo>
                  <a:lnTo>
                    <a:pt x="369963" y="198577"/>
                  </a:lnTo>
                  <a:lnTo>
                    <a:pt x="370116" y="198361"/>
                  </a:lnTo>
                  <a:close/>
                </a:path>
                <a:path w="645794" h="405129">
                  <a:moveTo>
                    <a:pt x="370255" y="172466"/>
                  </a:moveTo>
                  <a:lnTo>
                    <a:pt x="370065" y="172796"/>
                  </a:lnTo>
                  <a:lnTo>
                    <a:pt x="369976" y="173126"/>
                  </a:lnTo>
                  <a:lnTo>
                    <a:pt x="370116" y="172986"/>
                  </a:lnTo>
                  <a:lnTo>
                    <a:pt x="370217" y="172783"/>
                  </a:lnTo>
                  <a:lnTo>
                    <a:pt x="370255" y="172466"/>
                  </a:lnTo>
                  <a:close/>
                </a:path>
                <a:path w="645794" h="405129">
                  <a:moveTo>
                    <a:pt x="371043" y="194310"/>
                  </a:moveTo>
                  <a:lnTo>
                    <a:pt x="370586" y="194310"/>
                  </a:lnTo>
                  <a:lnTo>
                    <a:pt x="370319" y="194310"/>
                  </a:lnTo>
                  <a:lnTo>
                    <a:pt x="370751" y="195580"/>
                  </a:lnTo>
                  <a:lnTo>
                    <a:pt x="371043" y="194310"/>
                  </a:lnTo>
                  <a:close/>
                </a:path>
                <a:path w="645794" h="405129">
                  <a:moveTo>
                    <a:pt x="375094" y="182880"/>
                  </a:moveTo>
                  <a:lnTo>
                    <a:pt x="374548" y="182308"/>
                  </a:lnTo>
                  <a:lnTo>
                    <a:pt x="374840" y="182880"/>
                  </a:lnTo>
                  <a:lnTo>
                    <a:pt x="375094" y="182880"/>
                  </a:lnTo>
                  <a:close/>
                </a:path>
                <a:path w="645794" h="405129">
                  <a:moveTo>
                    <a:pt x="379171" y="214668"/>
                  </a:moveTo>
                  <a:lnTo>
                    <a:pt x="378523" y="213575"/>
                  </a:lnTo>
                  <a:lnTo>
                    <a:pt x="378282" y="212521"/>
                  </a:lnTo>
                  <a:lnTo>
                    <a:pt x="378421" y="214820"/>
                  </a:lnTo>
                  <a:lnTo>
                    <a:pt x="379171" y="214668"/>
                  </a:lnTo>
                  <a:close/>
                </a:path>
                <a:path w="645794" h="405129">
                  <a:moveTo>
                    <a:pt x="387235" y="242163"/>
                  </a:moveTo>
                  <a:lnTo>
                    <a:pt x="386969" y="240436"/>
                  </a:lnTo>
                  <a:lnTo>
                    <a:pt x="386321" y="240601"/>
                  </a:lnTo>
                  <a:lnTo>
                    <a:pt x="387235" y="242163"/>
                  </a:lnTo>
                  <a:close/>
                </a:path>
                <a:path w="645794" h="405129">
                  <a:moveTo>
                    <a:pt x="389407" y="244792"/>
                  </a:moveTo>
                  <a:lnTo>
                    <a:pt x="389204" y="244068"/>
                  </a:lnTo>
                  <a:lnTo>
                    <a:pt x="388874" y="243840"/>
                  </a:lnTo>
                  <a:lnTo>
                    <a:pt x="389407" y="244792"/>
                  </a:lnTo>
                  <a:close/>
                </a:path>
                <a:path w="645794" h="405129">
                  <a:moveTo>
                    <a:pt x="390956" y="245110"/>
                  </a:moveTo>
                  <a:lnTo>
                    <a:pt x="389242" y="244068"/>
                  </a:lnTo>
                  <a:lnTo>
                    <a:pt x="389407" y="244792"/>
                  </a:lnTo>
                  <a:lnTo>
                    <a:pt x="389585" y="245110"/>
                  </a:lnTo>
                  <a:lnTo>
                    <a:pt x="389712" y="245110"/>
                  </a:lnTo>
                  <a:lnTo>
                    <a:pt x="390956" y="245110"/>
                  </a:lnTo>
                  <a:close/>
                </a:path>
                <a:path w="645794" h="405129">
                  <a:moveTo>
                    <a:pt x="397040" y="270713"/>
                  </a:moveTo>
                  <a:lnTo>
                    <a:pt x="395859" y="268808"/>
                  </a:lnTo>
                  <a:lnTo>
                    <a:pt x="395312" y="268185"/>
                  </a:lnTo>
                  <a:lnTo>
                    <a:pt x="397040" y="270713"/>
                  </a:lnTo>
                  <a:close/>
                </a:path>
                <a:path w="645794" h="405129">
                  <a:moveTo>
                    <a:pt x="399630" y="270027"/>
                  </a:moveTo>
                  <a:lnTo>
                    <a:pt x="398145" y="269240"/>
                  </a:lnTo>
                  <a:lnTo>
                    <a:pt x="399161" y="271272"/>
                  </a:lnTo>
                  <a:lnTo>
                    <a:pt x="399453" y="270510"/>
                  </a:lnTo>
                  <a:lnTo>
                    <a:pt x="399516" y="270344"/>
                  </a:lnTo>
                  <a:lnTo>
                    <a:pt x="399630" y="270027"/>
                  </a:lnTo>
                  <a:close/>
                </a:path>
                <a:path w="645794" h="405129">
                  <a:moveTo>
                    <a:pt x="400456" y="245110"/>
                  </a:moveTo>
                  <a:lnTo>
                    <a:pt x="395376" y="238760"/>
                  </a:lnTo>
                  <a:lnTo>
                    <a:pt x="394296" y="234950"/>
                  </a:lnTo>
                  <a:lnTo>
                    <a:pt x="393573" y="232410"/>
                  </a:lnTo>
                  <a:lnTo>
                    <a:pt x="393750" y="233680"/>
                  </a:lnTo>
                  <a:lnTo>
                    <a:pt x="390004" y="234950"/>
                  </a:lnTo>
                  <a:lnTo>
                    <a:pt x="393661" y="228600"/>
                  </a:lnTo>
                  <a:lnTo>
                    <a:pt x="392264" y="227330"/>
                  </a:lnTo>
                  <a:lnTo>
                    <a:pt x="392684" y="227330"/>
                  </a:lnTo>
                  <a:lnTo>
                    <a:pt x="392417" y="226060"/>
                  </a:lnTo>
                  <a:lnTo>
                    <a:pt x="391617" y="222250"/>
                  </a:lnTo>
                  <a:lnTo>
                    <a:pt x="388518" y="218440"/>
                  </a:lnTo>
                  <a:lnTo>
                    <a:pt x="385000" y="213360"/>
                  </a:lnTo>
                  <a:lnTo>
                    <a:pt x="386181" y="213360"/>
                  </a:lnTo>
                  <a:lnTo>
                    <a:pt x="386092" y="212090"/>
                  </a:lnTo>
                  <a:lnTo>
                    <a:pt x="386016" y="210820"/>
                  </a:lnTo>
                  <a:lnTo>
                    <a:pt x="384111" y="207010"/>
                  </a:lnTo>
                  <a:lnTo>
                    <a:pt x="383489" y="204470"/>
                  </a:lnTo>
                  <a:lnTo>
                    <a:pt x="382308" y="204470"/>
                  </a:lnTo>
                  <a:lnTo>
                    <a:pt x="381850" y="203200"/>
                  </a:lnTo>
                  <a:lnTo>
                    <a:pt x="380936" y="204470"/>
                  </a:lnTo>
                  <a:lnTo>
                    <a:pt x="380834" y="203200"/>
                  </a:lnTo>
                  <a:lnTo>
                    <a:pt x="380746" y="201942"/>
                  </a:lnTo>
                  <a:lnTo>
                    <a:pt x="380644" y="200660"/>
                  </a:lnTo>
                  <a:lnTo>
                    <a:pt x="380542" y="199390"/>
                  </a:lnTo>
                  <a:lnTo>
                    <a:pt x="380453" y="198120"/>
                  </a:lnTo>
                  <a:lnTo>
                    <a:pt x="380352" y="196850"/>
                  </a:lnTo>
                  <a:lnTo>
                    <a:pt x="377405" y="191770"/>
                  </a:lnTo>
                  <a:lnTo>
                    <a:pt x="374370" y="186690"/>
                  </a:lnTo>
                  <a:lnTo>
                    <a:pt x="373735" y="182880"/>
                  </a:lnTo>
                  <a:lnTo>
                    <a:pt x="373646" y="182308"/>
                  </a:lnTo>
                  <a:lnTo>
                    <a:pt x="373532" y="181610"/>
                  </a:lnTo>
                  <a:lnTo>
                    <a:pt x="373875" y="181610"/>
                  </a:lnTo>
                  <a:lnTo>
                    <a:pt x="374548" y="182308"/>
                  </a:lnTo>
                  <a:lnTo>
                    <a:pt x="374192" y="181610"/>
                  </a:lnTo>
                  <a:lnTo>
                    <a:pt x="372935" y="179120"/>
                  </a:lnTo>
                  <a:lnTo>
                    <a:pt x="371627" y="176530"/>
                  </a:lnTo>
                  <a:lnTo>
                    <a:pt x="370319" y="177800"/>
                  </a:lnTo>
                  <a:lnTo>
                    <a:pt x="371030" y="177800"/>
                  </a:lnTo>
                  <a:lnTo>
                    <a:pt x="370344" y="179120"/>
                  </a:lnTo>
                  <a:lnTo>
                    <a:pt x="369354" y="179120"/>
                  </a:lnTo>
                  <a:lnTo>
                    <a:pt x="369379" y="177800"/>
                  </a:lnTo>
                  <a:lnTo>
                    <a:pt x="369493" y="176530"/>
                  </a:lnTo>
                  <a:lnTo>
                    <a:pt x="369608" y="175260"/>
                  </a:lnTo>
                  <a:lnTo>
                    <a:pt x="369976" y="173990"/>
                  </a:lnTo>
                  <a:lnTo>
                    <a:pt x="369036" y="173990"/>
                  </a:lnTo>
                  <a:lnTo>
                    <a:pt x="369036" y="178854"/>
                  </a:lnTo>
                  <a:lnTo>
                    <a:pt x="367830" y="177800"/>
                  </a:lnTo>
                  <a:lnTo>
                    <a:pt x="367233" y="176530"/>
                  </a:lnTo>
                  <a:lnTo>
                    <a:pt x="369036" y="178854"/>
                  </a:lnTo>
                  <a:lnTo>
                    <a:pt x="369036" y="173990"/>
                  </a:lnTo>
                  <a:lnTo>
                    <a:pt x="368515" y="173990"/>
                  </a:lnTo>
                  <a:lnTo>
                    <a:pt x="369900" y="170180"/>
                  </a:lnTo>
                  <a:lnTo>
                    <a:pt x="365302" y="175260"/>
                  </a:lnTo>
                  <a:lnTo>
                    <a:pt x="365379" y="170180"/>
                  </a:lnTo>
                  <a:lnTo>
                    <a:pt x="366255" y="170180"/>
                  </a:lnTo>
                  <a:lnTo>
                    <a:pt x="365201" y="168910"/>
                  </a:lnTo>
                  <a:lnTo>
                    <a:pt x="363575" y="167640"/>
                  </a:lnTo>
                  <a:lnTo>
                    <a:pt x="363105" y="165100"/>
                  </a:lnTo>
                  <a:lnTo>
                    <a:pt x="364451" y="163830"/>
                  </a:lnTo>
                  <a:lnTo>
                    <a:pt x="364578" y="163830"/>
                  </a:lnTo>
                  <a:lnTo>
                    <a:pt x="364591" y="166370"/>
                  </a:lnTo>
                  <a:lnTo>
                    <a:pt x="366064" y="166370"/>
                  </a:lnTo>
                  <a:lnTo>
                    <a:pt x="364998" y="163830"/>
                  </a:lnTo>
                  <a:lnTo>
                    <a:pt x="364172" y="163588"/>
                  </a:lnTo>
                  <a:lnTo>
                    <a:pt x="365163" y="160020"/>
                  </a:lnTo>
                  <a:lnTo>
                    <a:pt x="364540" y="160020"/>
                  </a:lnTo>
                  <a:lnTo>
                    <a:pt x="364350" y="158750"/>
                  </a:lnTo>
                  <a:lnTo>
                    <a:pt x="364147" y="157480"/>
                  </a:lnTo>
                  <a:lnTo>
                    <a:pt x="364172" y="158750"/>
                  </a:lnTo>
                  <a:lnTo>
                    <a:pt x="363855" y="156540"/>
                  </a:lnTo>
                  <a:lnTo>
                    <a:pt x="363855" y="163487"/>
                  </a:lnTo>
                  <a:lnTo>
                    <a:pt x="360883" y="162560"/>
                  </a:lnTo>
                  <a:lnTo>
                    <a:pt x="361721" y="160020"/>
                  </a:lnTo>
                  <a:lnTo>
                    <a:pt x="362610" y="161290"/>
                  </a:lnTo>
                  <a:lnTo>
                    <a:pt x="363220" y="162560"/>
                  </a:lnTo>
                  <a:lnTo>
                    <a:pt x="363855" y="163487"/>
                  </a:lnTo>
                  <a:lnTo>
                    <a:pt x="363855" y="156540"/>
                  </a:lnTo>
                  <a:lnTo>
                    <a:pt x="363626" y="154940"/>
                  </a:lnTo>
                  <a:lnTo>
                    <a:pt x="363448" y="153670"/>
                  </a:lnTo>
                  <a:lnTo>
                    <a:pt x="363321" y="154940"/>
                  </a:lnTo>
                  <a:lnTo>
                    <a:pt x="357606" y="153670"/>
                  </a:lnTo>
                  <a:lnTo>
                    <a:pt x="359918" y="149974"/>
                  </a:lnTo>
                  <a:lnTo>
                    <a:pt x="358978" y="148590"/>
                  </a:lnTo>
                  <a:lnTo>
                    <a:pt x="357314" y="146050"/>
                  </a:lnTo>
                  <a:lnTo>
                    <a:pt x="359384" y="146050"/>
                  </a:lnTo>
                  <a:lnTo>
                    <a:pt x="359397" y="145300"/>
                  </a:lnTo>
                  <a:lnTo>
                    <a:pt x="360248" y="145199"/>
                  </a:lnTo>
                  <a:lnTo>
                    <a:pt x="359879" y="145173"/>
                  </a:lnTo>
                  <a:lnTo>
                    <a:pt x="359613" y="145224"/>
                  </a:lnTo>
                  <a:lnTo>
                    <a:pt x="359397" y="145275"/>
                  </a:lnTo>
                  <a:lnTo>
                    <a:pt x="359460" y="143103"/>
                  </a:lnTo>
                  <a:lnTo>
                    <a:pt x="357847" y="142240"/>
                  </a:lnTo>
                  <a:lnTo>
                    <a:pt x="360159" y="139700"/>
                  </a:lnTo>
                  <a:lnTo>
                    <a:pt x="356768" y="137160"/>
                  </a:lnTo>
                  <a:lnTo>
                    <a:pt x="357339" y="137160"/>
                  </a:lnTo>
                  <a:lnTo>
                    <a:pt x="355993" y="135890"/>
                  </a:lnTo>
                  <a:lnTo>
                    <a:pt x="352399" y="133400"/>
                  </a:lnTo>
                  <a:lnTo>
                    <a:pt x="352755" y="132080"/>
                  </a:lnTo>
                  <a:lnTo>
                    <a:pt x="353644" y="129540"/>
                  </a:lnTo>
                  <a:lnTo>
                    <a:pt x="354977" y="125730"/>
                  </a:lnTo>
                  <a:lnTo>
                    <a:pt x="349796" y="121920"/>
                  </a:lnTo>
                  <a:lnTo>
                    <a:pt x="348780" y="120688"/>
                  </a:lnTo>
                  <a:lnTo>
                    <a:pt x="348780" y="132080"/>
                  </a:lnTo>
                  <a:lnTo>
                    <a:pt x="348551" y="133324"/>
                  </a:lnTo>
                  <a:lnTo>
                    <a:pt x="347764" y="132080"/>
                  </a:lnTo>
                  <a:lnTo>
                    <a:pt x="347078" y="130924"/>
                  </a:lnTo>
                  <a:lnTo>
                    <a:pt x="348780" y="132080"/>
                  </a:lnTo>
                  <a:lnTo>
                    <a:pt x="348780" y="120688"/>
                  </a:lnTo>
                  <a:lnTo>
                    <a:pt x="346659" y="118110"/>
                  </a:lnTo>
                  <a:lnTo>
                    <a:pt x="344182" y="118110"/>
                  </a:lnTo>
                  <a:lnTo>
                    <a:pt x="343471" y="116840"/>
                  </a:lnTo>
                  <a:lnTo>
                    <a:pt x="341337" y="113030"/>
                  </a:lnTo>
                  <a:lnTo>
                    <a:pt x="341731" y="111760"/>
                  </a:lnTo>
                  <a:lnTo>
                    <a:pt x="344119" y="114300"/>
                  </a:lnTo>
                  <a:lnTo>
                    <a:pt x="344093" y="111760"/>
                  </a:lnTo>
                  <a:lnTo>
                    <a:pt x="344068" y="110490"/>
                  </a:lnTo>
                  <a:lnTo>
                    <a:pt x="343166" y="109220"/>
                  </a:lnTo>
                  <a:lnTo>
                    <a:pt x="341541" y="107950"/>
                  </a:lnTo>
                  <a:lnTo>
                    <a:pt x="341134" y="109220"/>
                  </a:lnTo>
                  <a:lnTo>
                    <a:pt x="339826" y="110490"/>
                  </a:lnTo>
                  <a:lnTo>
                    <a:pt x="338785" y="109220"/>
                  </a:lnTo>
                  <a:lnTo>
                    <a:pt x="338391" y="111760"/>
                  </a:lnTo>
                  <a:lnTo>
                    <a:pt x="340537" y="110490"/>
                  </a:lnTo>
                  <a:lnTo>
                    <a:pt x="339877" y="113030"/>
                  </a:lnTo>
                  <a:lnTo>
                    <a:pt x="339369" y="113030"/>
                  </a:lnTo>
                  <a:lnTo>
                    <a:pt x="341071" y="115570"/>
                  </a:lnTo>
                  <a:lnTo>
                    <a:pt x="340334" y="115570"/>
                  </a:lnTo>
                  <a:lnTo>
                    <a:pt x="339331" y="116840"/>
                  </a:lnTo>
                  <a:lnTo>
                    <a:pt x="339267" y="115874"/>
                  </a:lnTo>
                  <a:lnTo>
                    <a:pt x="339229" y="119380"/>
                  </a:lnTo>
                  <a:lnTo>
                    <a:pt x="343776" y="120650"/>
                  </a:lnTo>
                  <a:lnTo>
                    <a:pt x="342544" y="122872"/>
                  </a:lnTo>
                  <a:lnTo>
                    <a:pt x="345211" y="128270"/>
                  </a:lnTo>
                  <a:lnTo>
                    <a:pt x="344246" y="121920"/>
                  </a:lnTo>
                  <a:lnTo>
                    <a:pt x="348246" y="125730"/>
                  </a:lnTo>
                  <a:lnTo>
                    <a:pt x="344500" y="130822"/>
                  </a:lnTo>
                  <a:lnTo>
                    <a:pt x="346697" y="129540"/>
                  </a:lnTo>
                  <a:lnTo>
                    <a:pt x="346913" y="130619"/>
                  </a:lnTo>
                  <a:lnTo>
                    <a:pt x="346938" y="130822"/>
                  </a:lnTo>
                  <a:lnTo>
                    <a:pt x="347179" y="132080"/>
                  </a:lnTo>
                  <a:lnTo>
                    <a:pt x="346303" y="132080"/>
                  </a:lnTo>
                  <a:lnTo>
                    <a:pt x="348551" y="133375"/>
                  </a:lnTo>
                  <a:lnTo>
                    <a:pt x="348107" y="135890"/>
                  </a:lnTo>
                  <a:lnTo>
                    <a:pt x="352704" y="139700"/>
                  </a:lnTo>
                  <a:lnTo>
                    <a:pt x="351485" y="140246"/>
                  </a:lnTo>
                  <a:lnTo>
                    <a:pt x="350469" y="139065"/>
                  </a:lnTo>
                  <a:lnTo>
                    <a:pt x="350812" y="139700"/>
                  </a:lnTo>
                  <a:lnTo>
                    <a:pt x="351256" y="140335"/>
                  </a:lnTo>
                  <a:lnTo>
                    <a:pt x="351574" y="140335"/>
                  </a:lnTo>
                  <a:lnTo>
                    <a:pt x="352132" y="140970"/>
                  </a:lnTo>
                  <a:lnTo>
                    <a:pt x="349097" y="142240"/>
                  </a:lnTo>
                  <a:lnTo>
                    <a:pt x="354088" y="143510"/>
                  </a:lnTo>
                  <a:lnTo>
                    <a:pt x="353555" y="147320"/>
                  </a:lnTo>
                  <a:lnTo>
                    <a:pt x="354482" y="147320"/>
                  </a:lnTo>
                  <a:lnTo>
                    <a:pt x="352259" y="152400"/>
                  </a:lnTo>
                  <a:lnTo>
                    <a:pt x="353110" y="153936"/>
                  </a:lnTo>
                  <a:lnTo>
                    <a:pt x="352958" y="154038"/>
                  </a:lnTo>
                  <a:lnTo>
                    <a:pt x="352513" y="154457"/>
                  </a:lnTo>
                  <a:lnTo>
                    <a:pt x="352666" y="155054"/>
                  </a:lnTo>
                  <a:lnTo>
                    <a:pt x="353593" y="154800"/>
                  </a:lnTo>
                  <a:lnTo>
                    <a:pt x="353682" y="154940"/>
                  </a:lnTo>
                  <a:lnTo>
                    <a:pt x="354317" y="154609"/>
                  </a:lnTo>
                  <a:lnTo>
                    <a:pt x="354558" y="154533"/>
                  </a:lnTo>
                  <a:lnTo>
                    <a:pt x="355434" y="154444"/>
                  </a:lnTo>
                  <a:lnTo>
                    <a:pt x="354672" y="154419"/>
                  </a:lnTo>
                  <a:lnTo>
                    <a:pt x="356069" y="153670"/>
                  </a:lnTo>
                  <a:lnTo>
                    <a:pt x="356184" y="154940"/>
                  </a:lnTo>
                  <a:lnTo>
                    <a:pt x="356298" y="156210"/>
                  </a:lnTo>
                  <a:lnTo>
                    <a:pt x="356412" y="157480"/>
                  </a:lnTo>
                  <a:lnTo>
                    <a:pt x="356539" y="158750"/>
                  </a:lnTo>
                  <a:lnTo>
                    <a:pt x="358749" y="161290"/>
                  </a:lnTo>
                  <a:lnTo>
                    <a:pt x="357873" y="161290"/>
                  </a:lnTo>
                  <a:lnTo>
                    <a:pt x="360172" y="168910"/>
                  </a:lnTo>
                  <a:lnTo>
                    <a:pt x="360667" y="172720"/>
                  </a:lnTo>
                  <a:lnTo>
                    <a:pt x="362864" y="172720"/>
                  </a:lnTo>
                  <a:lnTo>
                    <a:pt x="363804" y="176530"/>
                  </a:lnTo>
                  <a:lnTo>
                    <a:pt x="365302" y="177800"/>
                  </a:lnTo>
                  <a:lnTo>
                    <a:pt x="363778" y="179120"/>
                  </a:lnTo>
                  <a:lnTo>
                    <a:pt x="363156" y="179120"/>
                  </a:lnTo>
                  <a:lnTo>
                    <a:pt x="361924" y="177800"/>
                  </a:lnTo>
                  <a:lnTo>
                    <a:pt x="362432" y="179197"/>
                  </a:lnTo>
                  <a:lnTo>
                    <a:pt x="362204" y="179146"/>
                  </a:lnTo>
                  <a:lnTo>
                    <a:pt x="361810" y="179120"/>
                  </a:lnTo>
                  <a:lnTo>
                    <a:pt x="362585" y="179590"/>
                  </a:lnTo>
                  <a:lnTo>
                    <a:pt x="362877" y="180340"/>
                  </a:lnTo>
                  <a:lnTo>
                    <a:pt x="364553" y="180340"/>
                  </a:lnTo>
                  <a:lnTo>
                    <a:pt x="365442" y="181610"/>
                  </a:lnTo>
                  <a:lnTo>
                    <a:pt x="363435" y="182880"/>
                  </a:lnTo>
                  <a:lnTo>
                    <a:pt x="364794" y="185420"/>
                  </a:lnTo>
                  <a:lnTo>
                    <a:pt x="368058" y="187960"/>
                  </a:lnTo>
                  <a:lnTo>
                    <a:pt x="368503" y="191770"/>
                  </a:lnTo>
                  <a:lnTo>
                    <a:pt x="370243" y="191770"/>
                  </a:lnTo>
                  <a:lnTo>
                    <a:pt x="371805" y="186690"/>
                  </a:lnTo>
                  <a:lnTo>
                    <a:pt x="374611" y="190500"/>
                  </a:lnTo>
                  <a:lnTo>
                    <a:pt x="373786" y="191770"/>
                  </a:lnTo>
                  <a:lnTo>
                    <a:pt x="372770" y="191770"/>
                  </a:lnTo>
                  <a:lnTo>
                    <a:pt x="372694" y="193040"/>
                  </a:lnTo>
                  <a:lnTo>
                    <a:pt x="370509" y="191770"/>
                  </a:lnTo>
                  <a:lnTo>
                    <a:pt x="370586" y="194310"/>
                  </a:lnTo>
                  <a:lnTo>
                    <a:pt x="372148" y="193040"/>
                  </a:lnTo>
                  <a:lnTo>
                    <a:pt x="372592" y="194310"/>
                  </a:lnTo>
                  <a:lnTo>
                    <a:pt x="371322" y="194310"/>
                  </a:lnTo>
                  <a:lnTo>
                    <a:pt x="372122" y="195580"/>
                  </a:lnTo>
                  <a:lnTo>
                    <a:pt x="370751" y="195580"/>
                  </a:lnTo>
                  <a:lnTo>
                    <a:pt x="370801" y="198120"/>
                  </a:lnTo>
                  <a:lnTo>
                    <a:pt x="371817" y="198120"/>
                  </a:lnTo>
                  <a:lnTo>
                    <a:pt x="372465" y="199390"/>
                  </a:lnTo>
                  <a:lnTo>
                    <a:pt x="373824" y="201930"/>
                  </a:lnTo>
                  <a:lnTo>
                    <a:pt x="371386" y="200660"/>
                  </a:lnTo>
                  <a:lnTo>
                    <a:pt x="371449" y="203200"/>
                  </a:lnTo>
                  <a:lnTo>
                    <a:pt x="372643" y="203200"/>
                  </a:lnTo>
                  <a:lnTo>
                    <a:pt x="372529" y="205740"/>
                  </a:lnTo>
                  <a:lnTo>
                    <a:pt x="374815" y="205740"/>
                  </a:lnTo>
                  <a:lnTo>
                    <a:pt x="374002" y="207010"/>
                  </a:lnTo>
                  <a:lnTo>
                    <a:pt x="373621" y="207010"/>
                  </a:lnTo>
                  <a:lnTo>
                    <a:pt x="375119" y="208280"/>
                  </a:lnTo>
                  <a:lnTo>
                    <a:pt x="376910" y="214630"/>
                  </a:lnTo>
                  <a:lnTo>
                    <a:pt x="378167" y="212090"/>
                  </a:lnTo>
                  <a:lnTo>
                    <a:pt x="378193" y="212217"/>
                  </a:lnTo>
                  <a:lnTo>
                    <a:pt x="378282" y="212521"/>
                  </a:lnTo>
                  <a:lnTo>
                    <a:pt x="378256" y="212178"/>
                  </a:lnTo>
                  <a:lnTo>
                    <a:pt x="382384" y="215900"/>
                  </a:lnTo>
                  <a:lnTo>
                    <a:pt x="382168" y="218440"/>
                  </a:lnTo>
                  <a:lnTo>
                    <a:pt x="382054" y="219710"/>
                  </a:lnTo>
                  <a:lnTo>
                    <a:pt x="381939" y="220980"/>
                  </a:lnTo>
                  <a:lnTo>
                    <a:pt x="381825" y="222250"/>
                  </a:lnTo>
                  <a:lnTo>
                    <a:pt x="381723" y="223520"/>
                  </a:lnTo>
                  <a:lnTo>
                    <a:pt x="384644" y="228600"/>
                  </a:lnTo>
                  <a:lnTo>
                    <a:pt x="384009" y="228600"/>
                  </a:lnTo>
                  <a:lnTo>
                    <a:pt x="386016" y="231140"/>
                  </a:lnTo>
                  <a:lnTo>
                    <a:pt x="387261" y="234950"/>
                  </a:lnTo>
                  <a:lnTo>
                    <a:pt x="389534" y="237490"/>
                  </a:lnTo>
                  <a:lnTo>
                    <a:pt x="389902" y="237490"/>
                  </a:lnTo>
                  <a:lnTo>
                    <a:pt x="389255" y="240030"/>
                  </a:lnTo>
                  <a:lnTo>
                    <a:pt x="388340" y="240030"/>
                  </a:lnTo>
                  <a:lnTo>
                    <a:pt x="389775" y="241300"/>
                  </a:lnTo>
                  <a:lnTo>
                    <a:pt x="390613" y="241300"/>
                  </a:lnTo>
                  <a:lnTo>
                    <a:pt x="390728" y="242570"/>
                  </a:lnTo>
                  <a:lnTo>
                    <a:pt x="390842" y="243840"/>
                  </a:lnTo>
                  <a:lnTo>
                    <a:pt x="390956" y="245110"/>
                  </a:lnTo>
                  <a:lnTo>
                    <a:pt x="400456" y="245110"/>
                  </a:lnTo>
                  <a:close/>
                </a:path>
                <a:path w="645794" h="405129">
                  <a:moveTo>
                    <a:pt x="400672" y="274320"/>
                  </a:moveTo>
                  <a:lnTo>
                    <a:pt x="399161" y="271272"/>
                  </a:lnTo>
                  <a:lnTo>
                    <a:pt x="398487" y="273050"/>
                  </a:lnTo>
                  <a:lnTo>
                    <a:pt x="400672" y="274320"/>
                  </a:lnTo>
                  <a:close/>
                </a:path>
                <a:path w="645794" h="405129">
                  <a:moveTo>
                    <a:pt x="401726" y="247370"/>
                  </a:moveTo>
                  <a:lnTo>
                    <a:pt x="401713" y="246380"/>
                  </a:lnTo>
                  <a:lnTo>
                    <a:pt x="401396" y="246786"/>
                  </a:lnTo>
                  <a:lnTo>
                    <a:pt x="401726" y="247370"/>
                  </a:lnTo>
                  <a:close/>
                </a:path>
                <a:path w="645794" h="405129">
                  <a:moveTo>
                    <a:pt x="403872" y="251904"/>
                  </a:moveTo>
                  <a:lnTo>
                    <a:pt x="402412" y="251764"/>
                  </a:lnTo>
                  <a:lnTo>
                    <a:pt x="403326" y="250190"/>
                  </a:lnTo>
                  <a:lnTo>
                    <a:pt x="401726" y="247370"/>
                  </a:lnTo>
                  <a:lnTo>
                    <a:pt x="401739" y="247650"/>
                  </a:lnTo>
                  <a:lnTo>
                    <a:pt x="401866" y="252730"/>
                  </a:lnTo>
                  <a:lnTo>
                    <a:pt x="402247" y="252056"/>
                  </a:lnTo>
                  <a:lnTo>
                    <a:pt x="403504" y="253936"/>
                  </a:lnTo>
                  <a:lnTo>
                    <a:pt x="403872" y="251904"/>
                  </a:lnTo>
                  <a:close/>
                </a:path>
                <a:path w="645794" h="405129">
                  <a:moveTo>
                    <a:pt x="407543" y="288594"/>
                  </a:moveTo>
                  <a:lnTo>
                    <a:pt x="407250" y="288048"/>
                  </a:lnTo>
                  <a:lnTo>
                    <a:pt x="406946" y="287883"/>
                  </a:lnTo>
                  <a:lnTo>
                    <a:pt x="406742" y="287934"/>
                  </a:lnTo>
                  <a:lnTo>
                    <a:pt x="407098" y="288404"/>
                  </a:lnTo>
                  <a:lnTo>
                    <a:pt x="407403" y="288798"/>
                  </a:lnTo>
                  <a:lnTo>
                    <a:pt x="407543" y="288594"/>
                  </a:lnTo>
                  <a:close/>
                </a:path>
                <a:path w="645794" h="405129">
                  <a:moveTo>
                    <a:pt x="413270" y="280530"/>
                  </a:moveTo>
                  <a:lnTo>
                    <a:pt x="413016" y="279463"/>
                  </a:lnTo>
                  <a:lnTo>
                    <a:pt x="412724" y="278676"/>
                  </a:lnTo>
                  <a:lnTo>
                    <a:pt x="411695" y="279057"/>
                  </a:lnTo>
                  <a:lnTo>
                    <a:pt x="412254" y="279527"/>
                  </a:lnTo>
                  <a:lnTo>
                    <a:pt x="412826" y="279984"/>
                  </a:lnTo>
                  <a:lnTo>
                    <a:pt x="413270" y="280530"/>
                  </a:lnTo>
                  <a:close/>
                </a:path>
                <a:path w="645794" h="405129">
                  <a:moveTo>
                    <a:pt x="414299" y="283159"/>
                  </a:moveTo>
                  <a:lnTo>
                    <a:pt x="414261" y="282016"/>
                  </a:lnTo>
                  <a:lnTo>
                    <a:pt x="413842" y="281203"/>
                  </a:lnTo>
                  <a:lnTo>
                    <a:pt x="413270" y="280530"/>
                  </a:lnTo>
                  <a:lnTo>
                    <a:pt x="413486" y="281406"/>
                  </a:lnTo>
                  <a:lnTo>
                    <a:pt x="413689" y="282448"/>
                  </a:lnTo>
                  <a:lnTo>
                    <a:pt x="414299" y="283159"/>
                  </a:lnTo>
                  <a:close/>
                </a:path>
                <a:path w="645794" h="405129">
                  <a:moveTo>
                    <a:pt x="417576" y="326936"/>
                  </a:moveTo>
                  <a:lnTo>
                    <a:pt x="417106" y="326351"/>
                  </a:lnTo>
                  <a:lnTo>
                    <a:pt x="417283" y="326682"/>
                  </a:lnTo>
                  <a:lnTo>
                    <a:pt x="417576" y="327012"/>
                  </a:lnTo>
                  <a:close/>
                </a:path>
                <a:path w="645794" h="405129">
                  <a:moveTo>
                    <a:pt x="418223" y="327139"/>
                  </a:moveTo>
                  <a:lnTo>
                    <a:pt x="418122" y="326390"/>
                  </a:lnTo>
                  <a:lnTo>
                    <a:pt x="417842" y="326390"/>
                  </a:lnTo>
                  <a:lnTo>
                    <a:pt x="418223" y="327139"/>
                  </a:lnTo>
                  <a:close/>
                </a:path>
                <a:path w="645794" h="405129">
                  <a:moveTo>
                    <a:pt x="420903" y="334010"/>
                  </a:moveTo>
                  <a:lnTo>
                    <a:pt x="420547" y="334010"/>
                  </a:lnTo>
                  <a:lnTo>
                    <a:pt x="420839" y="334518"/>
                  </a:lnTo>
                  <a:lnTo>
                    <a:pt x="420903" y="334010"/>
                  </a:lnTo>
                  <a:close/>
                </a:path>
                <a:path w="645794" h="405129">
                  <a:moveTo>
                    <a:pt x="421271" y="335280"/>
                  </a:moveTo>
                  <a:lnTo>
                    <a:pt x="420839" y="334518"/>
                  </a:lnTo>
                  <a:lnTo>
                    <a:pt x="420725" y="335280"/>
                  </a:lnTo>
                  <a:lnTo>
                    <a:pt x="421271" y="335280"/>
                  </a:lnTo>
                  <a:close/>
                </a:path>
                <a:path w="645794" h="405129">
                  <a:moveTo>
                    <a:pt x="426986" y="340055"/>
                  </a:moveTo>
                  <a:lnTo>
                    <a:pt x="426923" y="339699"/>
                  </a:lnTo>
                  <a:lnTo>
                    <a:pt x="426821" y="339407"/>
                  </a:lnTo>
                  <a:lnTo>
                    <a:pt x="426986" y="340512"/>
                  </a:lnTo>
                  <a:lnTo>
                    <a:pt x="426986" y="340055"/>
                  </a:lnTo>
                  <a:close/>
                </a:path>
                <a:path w="645794" h="405129">
                  <a:moveTo>
                    <a:pt x="429539" y="341630"/>
                  </a:moveTo>
                  <a:lnTo>
                    <a:pt x="428078" y="340360"/>
                  </a:lnTo>
                  <a:lnTo>
                    <a:pt x="428713" y="341630"/>
                  </a:lnTo>
                  <a:lnTo>
                    <a:pt x="429539" y="341630"/>
                  </a:lnTo>
                  <a:close/>
                </a:path>
                <a:path w="645794" h="405129">
                  <a:moveTo>
                    <a:pt x="430771" y="317982"/>
                  </a:moveTo>
                  <a:lnTo>
                    <a:pt x="430682" y="317766"/>
                  </a:lnTo>
                  <a:lnTo>
                    <a:pt x="430568" y="317500"/>
                  </a:lnTo>
                  <a:lnTo>
                    <a:pt x="430428" y="317766"/>
                  </a:lnTo>
                  <a:lnTo>
                    <a:pt x="430771" y="317982"/>
                  </a:lnTo>
                  <a:close/>
                </a:path>
                <a:path w="645794" h="405129">
                  <a:moveTo>
                    <a:pt x="432015" y="318770"/>
                  </a:moveTo>
                  <a:lnTo>
                    <a:pt x="430771" y="317982"/>
                  </a:lnTo>
                  <a:lnTo>
                    <a:pt x="431114" y="318770"/>
                  </a:lnTo>
                  <a:lnTo>
                    <a:pt x="432015" y="318770"/>
                  </a:lnTo>
                  <a:close/>
                </a:path>
                <a:path w="645794" h="405129">
                  <a:moveTo>
                    <a:pt x="434467" y="359410"/>
                  </a:moveTo>
                  <a:lnTo>
                    <a:pt x="433692" y="358292"/>
                  </a:lnTo>
                  <a:lnTo>
                    <a:pt x="433590" y="358140"/>
                  </a:lnTo>
                  <a:lnTo>
                    <a:pt x="431139" y="354622"/>
                  </a:lnTo>
                  <a:lnTo>
                    <a:pt x="428561" y="356870"/>
                  </a:lnTo>
                  <a:lnTo>
                    <a:pt x="431266" y="359410"/>
                  </a:lnTo>
                  <a:lnTo>
                    <a:pt x="432244" y="358292"/>
                  </a:lnTo>
                  <a:lnTo>
                    <a:pt x="434467" y="359410"/>
                  </a:lnTo>
                  <a:close/>
                </a:path>
                <a:path w="645794" h="405129">
                  <a:moveTo>
                    <a:pt x="434619" y="324980"/>
                  </a:moveTo>
                  <a:lnTo>
                    <a:pt x="434378" y="324675"/>
                  </a:lnTo>
                  <a:lnTo>
                    <a:pt x="433832" y="323989"/>
                  </a:lnTo>
                  <a:lnTo>
                    <a:pt x="433717" y="323850"/>
                  </a:lnTo>
                  <a:lnTo>
                    <a:pt x="433184" y="324675"/>
                  </a:lnTo>
                  <a:lnTo>
                    <a:pt x="432841" y="324675"/>
                  </a:lnTo>
                  <a:lnTo>
                    <a:pt x="432879" y="324980"/>
                  </a:lnTo>
                  <a:lnTo>
                    <a:pt x="433171" y="324688"/>
                  </a:lnTo>
                  <a:lnTo>
                    <a:pt x="434619" y="324980"/>
                  </a:lnTo>
                  <a:close/>
                </a:path>
                <a:path w="645794" h="405129">
                  <a:moveTo>
                    <a:pt x="435267" y="325120"/>
                  </a:moveTo>
                  <a:lnTo>
                    <a:pt x="434619" y="324980"/>
                  </a:lnTo>
                  <a:lnTo>
                    <a:pt x="434721" y="325120"/>
                  </a:lnTo>
                  <a:lnTo>
                    <a:pt x="435267" y="325120"/>
                  </a:lnTo>
                  <a:close/>
                </a:path>
                <a:path w="645794" h="405129">
                  <a:moveTo>
                    <a:pt x="438607" y="334010"/>
                  </a:moveTo>
                  <a:lnTo>
                    <a:pt x="438048" y="332740"/>
                  </a:lnTo>
                  <a:lnTo>
                    <a:pt x="437972" y="331470"/>
                  </a:lnTo>
                  <a:lnTo>
                    <a:pt x="436702" y="332740"/>
                  </a:lnTo>
                  <a:lnTo>
                    <a:pt x="437603" y="332740"/>
                  </a:lnTo>
                  <a:lnTo>
                    <a:pt x="438150" y="334010"/>
                  </a:lnTo>
                  <a:lnTo>
                    <a:pt x="438607" y="334010"/>
                  </a:lnTo>
                  <a:close/>
                </a:path>
                <a:path w="645794" h="405129">
                  <a:moveTo>
                    <a:pt x="439661" y="335076"/>
                  </a:moveTo>
                  <a:lnTo>
                    <a:pt x="439229" y="334403"/>
                  </a:lnTo>
                  <a:lnTo>
                    <a:pt x="438607" y="333717"/>
                  </a:lnTo>
                  <a:lnTo>
                    <a:pt x="438683" y="333870"/>
                  </a:lnTo>
                  <a:lnTo>
                    <a:pt x="438759" y="334022"/>
                  </a:lnTo>
                  <a:lnTo>
                    <a:pt x="438886" y="334149"/>
                  </a:lnTo>
                  <a:lnTo>
                    <a:pt x="439661" y="335076"/>
                  </a:lnTo>
                  <a:close/>
                </a:path>
                <a:path w="645794" h="405129">
                  <a:moveTo>
                    <a:pt x="445096" y="350278"/>
                  </a:moveTo>
                  <a:lnTo>
                    <a:pt x="443725" y="347980"/>
                  </a:lnTo>
                  <a:lnTo>
                    <a:pt x="442201" y="345440"/>
                  </a:lnTo>
                  <a:lnTo>
                    <a:pt x="441223" y="339090"/>
                  </a:lnTo>
                  <a:lnTo>
                    <a:pt x="440258" y="337820"/>
                  </a:lnTo>
                  <a:lnTo>
                    <a:pt x="438302" y="335280"/>
                  </a:lnTo>
                  <a:lnTo>
                    <a:pt x="437337" y="334010"/>
                  </a:lnTo>
                  <a:lnTo>
                    <a:pt x="437603" y="332740"/>
                  </a:lnTo>
                  <a:lnTo>
                    <a:pt x="436918" y="334010"/>
                  </a:lnTo>
                  <a:lnTo>
                    <a:pt x="436321" y="335280"/>
                  </a:lnTo>
                  <a:lnTo>
                    <a:pt x="432054" y="330606"/>
                  </a:lnTo>
                  <a:lnTo>
                    <a:pt x="435152" y="331470"/>
                  </a:lnTo>
                  <a:lnTo>
                    <a:pt x="434174" y="330200"/>
                  </a:lnTo>
                  <a:lnTo>
                    <a:pt x="432206" y="327660"/>
                  </a:lnTo>
                  <a:lnTo>
                    <a:pt x="429361" y="323989"/>
                  </a:lnTo>
                  <a:lnTo>
                    <a:pt x="429260" y="323850"/>
                  </a:lnTo>
                  <a:lnTo>
                    <a:pt x="432828" y="324612"/>
                  </a:lnTo>
                  <a:lnTo>
                    <a:pt x="432714" y="323850"/>
                  </a:lnTo>
                  <a:lnTo>
                    <a:pt x="433095" y="322580"/>
                  </a:lnTo>
                  <a:lnTo>
                    <a:pt x="434543" y="323850"/>
                  </a:lnTo>
                  <a:lnTo>
                    <a:pt x="433755" y="322580"/>
                  </a:lnTo>
                  <a:lnTo>
                    <a:pt x="432981" y="321310"/>
                  </a:lnTo>
                  <a:lnTo>
                    <a:pt x="432193" y="320040"/>
                  </a:lnTo>
                  <a:lnTo>
                    <a:pt x="431368" y="321310"/>
                  </a:lnTo>
                  <a:lnTo>
                    <a:pt x="429920" y="318770"/>
                  </a:lnTo>
                  <a:lnTo>
                    <a:pt x="430314" y="317982"/>
                  </a:lnTo>
                  <a:lnTo>
                    <a:pt x="430428" y="317766"/>
                  </a:lnTo>
                  <a:lnTo>
                    <a:pt x="428015" y="316230"/>
                  </a:lnTo>
                  <a:lnTo>
                    <a:pt x="427304" y="312420"/>
                  </a:lnTo>
                  <a:lnTo>
                    <a:pt x="428485" y="312420"/>
                  </a:lnTo>
                  <a:lnTo>
                    <a:pt x="427304" y="309880"/>
                  </a:lnTo>
                  <a:lnTo>
                    <a:pt x="426237" y="307555"/>
                  </a:lnTo>
                  <a:lnTo>
                    <a:pt x="426161" y="307378"/>
                  </a:lnTo>
                  <a:lnTo>
                    <a:pt x="423811" y="306070"/>
                  </a:lnTo>
                  <a:lnTo>
                    <a:pt x="422770" y="305498"/>
                  </a:lnTo>
                  <a:lnTo>
                    <a:pt x="422770" y="326390"/>
                  </a:lnTo>
                  <a:lnTo>
                    <a:pt x="420941" y="327660"/>
                  </a:lnTo>
                  <a:lnTo>
                    <a:pt x="420103" y="324002"/>
                  </a:lnTo>
                  <a:lnTo>
                    <a:pt x="422770" y="326390"/>
                  </a:lnTo>
                  <a:lnTo>
                    <a:pt x="422770" y="305498"/>
                  </a:lnTo>
                  <a:lnTo>
                    <a:pt x="421500" y="304800"/>
                  </a:lnTo>
                  <a:lnTo>
                    <a:pt x="421271" y="303530"/>
                  </a:lnTo>
                  <a:lnTo>
                    <a:pt x="420814" y="301053"/>
                  </a:lnTo>
                  <a:lnTo>
                    <a:pt x="420573" y="299720"/>
                  </a:lnTo>
                  <a:lnTo>
                    <a:pt x="420458" y="299097"/>
                  </a:lnTo>
                  <a:lnTo>
                    <a:pt x="420331" y="298450"/>
                  </a:lnTo>
                  <a:lnTo>
                    <a:pt x="423824" y="299720"/>
                  </a:lnTo>
                  <a:lnTo>
                    <a:pt x="422135" y="298450"/>
                  </a:lnTo>
                  <a:lnTo>
                    <a:pt x="420446" y="297180"/>
                  </a:lnTo>
                  <a:lnTo>
                    <a:pt x="422732" y="294640"/>
                  </a:lnTo>
                  <a:lnTo>
                    <a:pt x="420738" y="292100"/>
                  </a:lnTo>
                  <a:lnTo>
                    <a:pt x="420090" y="294640"/>
                  </a:lnTo>
                  <a:lnTo>
                    <a:pt x="419430" y="292315"/>
                  </a:lnTo>
                  <a:lnTo>
                    <a:pt x="419366" y="292100"/>
                  </a:lnTo>
                  <a:lnTo>
                    <a:pt x="419074" y="291045"/>
                  </a:lnTo>
                  <a:lnTo>
                    <a:pt x="419011" y="290830"/>
                  </a:lnTo>
                  <a:lnTo>
                    <a:pt x="416280" y="289560"/>
                  </a:lnTo>
                  <a:lnTo>
                    <a:pt x="416204" y="288290"/>
                  </a:lnTo>
                  <a:lnTo>
                    <a:pt x="416115" y="287020"/>
                  </a:lnTo>
                  <a:lnTo>
                    <a:pt x="417931" y="288290"/>
                  </a:lnTo>
                  <a:lnTo>
                    <a:pt x="415391" y="283210"/>
                  </a:lnTo>
                  <a:lnTo>
                    <a:pt x="415480" y="284480"/>
                  </a:lnTo>
                  <a:lnTo>
                    <a:pt x="415569" y="285750"/>
                  </a:lnTo>
                  <a:lnTo>
                    <a:pt x="415658" y="287020"/>
                  </a:lnTo>
                  <a:lnTo>
                    <a:pt x="413296" y="284480"/>
                  </a:lnTo>
                  <a:lnTo>
                    <a:pt x="412737" y="288290"/>
                  </a:lnTo>
                  <a:lnTo>
                    <a:pt x="411924" y="284480"/>
                  </a:lnTo>
                  <a:lnTo>
                    <a:pt x="411391" y="283210"/>
                  </a:lnTo>
                  <a:lnTo>
                    <a:pt x="410845" y="281940"/>
                  </a:lnTo>
                  <a:lnTo>
                    <a:pt x="411264" y="280670"/>
                  </a:lnTo>
                  <a:lnTo>
                    <a:pt x="411683" y="279400"/>
                  </a:lnTo>
                  <a:lnTo>
                    <a:pt x="409003" y="278130"/>
                  </a:lnTo>
                  <a:lnTo>
                    <a:pt x="408889" y="276860"/>
                  </a:lnTo>
                  <a:lnTo>
                    <a:pt x="408774" y="275590"/>
                  </a:lnTo>
                  <a:lnTo>
                    <a:pt x="409346" y="274320"/>
                  </a:lnTo>
                  <a:lnTo>
                    <a:pt x="411975" y="274320"/>
                  </a:lnTo>
                  <a:lnTo>
                    <a:pt x="409435" y="273050"/>
                  </a:lnTo>
                  <a:lnTo>
                    <a:pt x="408825" y="267970"/>
                  </a:lnTo>
                  <a:lnTo>
                    <a:pt x="407377" y="267322"/>
                  </a:lnTo>
                  <a:lnTo>
                    <a:pt x="407949" y="266738"/>
                  </a:lnTo>
                  <a:lnTo>
                    <a:pt x="406184" y="266738"/>
                  </a:lnTo>
                  <a:lnTo>
                    <a:pt x="406095" y="266877"/>
                  </a:lnTo>
                  <a:lnTo>
                    <a:pt x="406107" y="264160"/>
                  </a:lnTo>
                  <a:lnTo>
                    <a:pt x="407377" y="264160"/>
                  </a:lnTo>
                  <a:lnTo>
                    <a:pt x="406120" y="260350"/>
                  </a:lnTo>
                  <a:lnTo>
                    <a:pt x="404812" y="266700"/>
                  </a:lnTo>
                  <a:lnTo>
                    <a:pt x="404279" y="261620"/>
                  </a:lnTo>
                  <a:lnTo>
                    <a:pt x="405282" y="261620"/>
                  </a:lnTo>
                  <a:lnTo>
                    <a:pt x="404126" y="257810"/>
                  </a:lnTo>
                  <a:lnTo>
                    <a:pt x="400685" y="254000"/>
                  </a:lnTo>
                  <a:lnTo>
                    <a:pt x="400456" y="252730"/>
                  </a:lnTo>
                  <a:lnTo>
                    <a:pt x="399796" y="248920"/>
                  </a:lnTo>
                  <a:lnTo>
                    <a:pt x="401396" y="246786"/>
                  </a:lnTo>
                  <a:lnTo>
                    <a:pt x="401167" y="246380"/>
                  </a:lnTo>
                  <a:lnTo>
                    <a:pt x="390309" y="246380"/>
                  </a:lnTo>
                  <a:lnTo>
                    <a:pt x="389851" y="246380"/>
                  </a:lnTo>
                  <a:lnTo>
                    <a:pt x="389115" y="247650"/>
                  </a:lnTo>
                  <a:lnTo>
                    <a:pt x="392214" y="250190"/>
                  </a:lnTo>
                  <a:lnTo>
                    <a:pt x="390118" y="250190"/>
                  </a:lnTo>
                  <a:lnTo>
                    <a:pt x="391096" y="254000"/>
                  </a:lnTo>
                  <a:lnTo>
                    <a:pt x="392188" y="255270"/>
                  </a:lnTo>
                  <a:lnTo>
                    <a:pt x="392468" y="252730"/>
                  </a:lnTo>
                  <a:lnTo>
                    <a:pt x="393382" y="254000"/>
                  </a:lnTo>
                  <a:lnTo>
                    <a:pt x="394284" y="256540"/>
                  </a:lnTo>
                  <a:lnTo>
                    <a:pt x="391820" y="257810"/>
                  </a:lnTo>
                  <a:lnTo>
                    <a:pt x="391782" y="264160"/>
                  </a:lnTo>
                  <a:lnTo>
                    <a:pt x="401053" y="266738"/>
                  </a:lnTo>
                  <a:lnTo>
                    <a:pt x="400875" y="266738"/>
                  </a:lnTo>
                  <a:lnTo>
                    <a:pt x="399630" y="270027"/>
                  </a:lnTo>
                  <a:lnTo>
                    <a:pt x="400519" y="270510"/>
                  </a:lnTo>
                  <a:lnTo>
                    <a:pt x="401408" y="273050"/>
                  </a:lnTo>
                  <a:lnTo>
                    <a:pt x="399554" y="278130"/>
                  </a:lnTo>
                  <a:lnTo>
                    <a:pt x="399923" y="278130"/>
                  </a:lnTo>
                  <a:lnTo>
                    <a:pt x="400037" y="279400"/>
                  </a:lnTo>
                  <a:lnTo>
                    <a:pt x="400138" y="280670"/>
                  </a:lnTo>
                  <a:lnTo>
                    <a:pt x="400253" y="281940"/>
                  </a:lnTo>
                  <a:lnTo>
                    <a:pt x="400354" y="283210"/>
                  </a:lnTo>
                  <a:lnTo>
                    <a:pt x="404571" y="280670"/>
                  </a:lnTo>
                  <a:lnTo>
                    <a:pt x="405460" y="285750"/>
                  </a:lnTo>
                  <a:lnTo>
                    <a:pt x="406006" y="284480"/>
                  </a:lnTo>
                  <a:lnTo>
                    <a:pt x="407835" y="283210"/>
                  </a:lnTo>
                  <a:lnTo>
                    <a:pt x="409829" y="287020"/>
                  </a:lnTo>
                  <a:lnTo>
                    <a:pt x="410718" y="289560"/>
                  </a:lnTo>
                  <a:lnTo>
                    <a:pt x="408076" y="290830"/>
                  </a:lnTo>
                  <a:lnTo>
                    <a:pt x="406717" y="289560"/>
                  </a:lnTo>
                  <a:lnTo>
                    <a:pt x="406361" y="289560"/>
                  </a:lnTo>
                  <a:lnTo>
                    <a:pt x="406476" y="288290"/>
                  </a:lnTo>
                  <a:lnTo>
                    <a:pt x="406742" y="288290"/>
                  </a:lnTo>
                  <a:lnTo>
                    <a:pt x="405244" y="287020"/>
                  </a:lnTo>
                  <a:lnTo>
                    <a:pt x="404888" y="288290"/>
                  </a:lnTo>
                  <a:lnTo>
                    <a:pt x="405815" y="288290"/>
                  </a:lnTo>
                  <a:lnTo>
                    <a:pt x="405612" y="289560"/>
                  </a:lnTo>
                  <a:lnTo>
                    <a:pt x="407149" y="292976"/>
                  </a:lnTo>
                  <a:lnTo>
                    <a:pt x="407060" y="292100"/>
                  </a:lnTo>
                  <a:lnTo>
                    <a:pt x="407250" y="292976"/>
                  </a:lnTo>
                  <a:lnTo>
                    <a:pt x="407263" y="293243"/>
                  </a:lnTo>
                  <a:lnTo>
                    <a:pt x="407149" y="292976"/>
                  </a:lnTo>
                  <a:lnTo>
                    <a:pt x="407187" y="293370"/>
                  </a:lnTo>
                  <a:lnTo>
                    <a:pt x="405688" y="293370"/>
                  </a:lnTo>
                  <a:lnTo>
                    <a:pt x="407352" y="295986"/>
                  </a:lnTo>
                  <a:lnTo>
                    <a:pt x="407314" y="294640"/>
                  </a:lnTo>
                  <a:lnTo>
                    <a:pt x="407212" y="293611"/>
                  </a:lnTo>
                  <a:lnTo>
                    <a:pt x="407339" y="294640"/>
                  </a:lnTo>
                  <a:lnTo>
                    <a:pt x="407479" y="295986"/>
                  </a:lnTo>
                  <a:lnTo>
                    <a:pt x="407555" y="296227"/>
                  </a:lnTo>
                  <a:lnTo>
                    <a:pt x="409409" y="298450"/>
                  </a:lnTo>
                  <a:lnTo>
                    <a:pt x="410146" y="301955"/>
                  </a:lnTo>
                  <a:lnTo>
                    <a:pt x="410159" y="302336"/>
                  </a:lnTo>
                  <a:lnTo>
                    <a:pt x="410387" y="302450"/>
                  </a:lnTo>
                  <a:lnTo>
                    <a:pt x="410324" y="302145"/>
                  </a:lnTo>
                  <a:lnTo>
                    <a:pt x="410273" y="301904"/>
                  </a:lnTo>
                  <a:lnTo>
                    <a:pt x="410387" y="301053"/>
                  </a:lnTo>
                  <a:lnTo>
                    <a:pt x="411314" y="301053"/>
                  </a:lnTo>
                  <a:lnTo>
                    <a:pt x="412661" y="307378"/>
                  </a:lnTo>
                  <a:lnTo>
                    <a:pt x="412991" y="306070"/>
                  </a:lnTo>
                  <a:lnTo>
                    <a:pt x="413766" y="303530"/>
                  </a:lnTo>
                  <a:lnTo>
                    <a:pt x="415023" y="306070"/>
                  </a:lnTo>
                  <a:lnTo>
                    <a:pt x="415645" y="307378"/>
                  </a:lnTo>
                  <a:lnTo>
                    <a:pt x="415378" y="309880"/>
                  </a:lnTo>
                  <a:lnTo>
                    <a:pt x="412902" y="307555"/>
                  </a:lnTo>
                  <a:lnTo>
                    <a:pt x="413473" y="308610"/>
                  </a:lnTo>
                  <a:lnTo>
                    <a:pt x="415086" y="311150"/>
                  </a:lnTo>
                  <a:lnTo>
                    <a:pt x="415150" y="312420"/>
                  </a:lnTo>
                  <a:lnTo>
                    <a:pt x="415251" y="313715"/>
                  </a:lnTo>
                  <a:lnTo>
                    <a:pt x="413956" y="318770"/>
                  </a:lnTo>
                  <a:lnTo>
                    <a:pt x="414502" y="320040"/>
                  </a:lnTo>
                  <a:lnTo>
                    <a:pt x="413131" y="318770"/>
                  </a:lnTo>
                  <a:lnTo>
                    <a:pt x="413943" y="320040"/>
                  </a:lnTo>
                  <a:lnTo>
                    <a:pt x="414680" y="321310"/>
                  </a:lnTo>
                  <a:lnTo>
                    <a:pt x="415785" y="320040"/>
                  </a:lnTo>
                  <a:lnTo>
                    <a:pt x="415963" y="321310"/>
                  </a:lnTo>
                  <a:lnTo>
                    <a:pt x="416166" y="322033"/>
                  </a:lnTo>
                  <a:lnTo>
                    <a:pt x="416267" y="322389"/>
                  </a:lnTo>
                  <a:lnTo>
                    <a:pt x="416318" y="322580"/>
                  </a:lnTo>
                  <a:lnTo>
                    <a:pt x="417131" y="322580"/>
                  </a:lnTo>
                  <a:lnTo>
                    <a:pt x="417880" y="320040"/>
                  </a:lnTo>
                  <a:lnTo>
                    <a:pt x="419976" y="322389"/>
                  </a:lnTo>
                  <a:lnTo>
                    <a:pt x="420090" y="323977"/>
                  </a:lnTo>
                  <a:lnTo>
                    <a:pt x="419785" y="322580"/>
                  </a:lnTo>
                  <a:lnTo>
                    <a:pt x="419112" y="328930"/>
                  </a:lnTo>
                  <a:lnTo>
                    <a:pt x="418223" y="327139"/>
                  </a:lnTo>
                  <a:lnTo>
                    <a:pt x="418299" y="327660"/>
                  </a:lnTo>
                  <a:lnTo>
                    <a:pt x="417576" y="327660"/>
                  </a:lnTo>
                  <a:lnTo>
                    <a:pt x="417525" y="332740"/>
                  </a:lnTo>
                  <a:lnTo>
                    <a:pt x="420687" y="328930"/>
                  </a:lnTo>
                  <a:lnTo>
                    <a:pt x="422465" y="332740"/>
                  </a:lnTo>
                  <a:lnTo>
                    <a:pt x="421093" y="332740"/>
                  </a:lnTo>
                  <a:lnTo>
                    <a:pt x="420903" y="334010"/>
                  </a:lnTo>
                  <a:lnTo>
                    <a:pt x="422821" y="334010"/>
                  </a:lnTo>
                  <a:lnTo>
                    <a:pt x="424370" y="335280"/>
                  </a:lnTo>
                  <a:lnTo>
                    <a:pt x="424459" y="336550"/>
                  </a:lnTo>
                  <a:lnTo>
                    <a:pt x="424561" y="337820"/>
                  </a:lnTo>
                  <a:lnTo>
                    <a:pt x="424662" y="339090"/>
                  </a:lnTo>
                  <a:lnTo>
                    <a:pt x="426313" y="339090"/>
                  </a:lnTo>
                  <a:lnTo>
                    <a:pt x="426834" y="340360"/>
                  </a:lnTo>
                  <a:lnTo>
                    <a:pt x="426542" y="337820"/>
                  </a:lnTo>
                  <a:lnTo>
                    <a:pt x="427913" y="337820"/>
                  </a:lnTo>
                  <a:lnTo>
                    <a:pt x="428358" y="340360"/>
                  </a:lnTo>
                  <a:lnTo>
                    <a:pt x="429539" y="341630"/>
                  </a:lnTo>
                  <a:lnTo>
                    <a:pt x="430999" y="342900"/>
                  </a:lnTo>
                  <a:lnTo>
                    <a:pt x="428053" y="346710"/>
                  </a:lnTo>
                  <a:lnTo>
                    <a:pt x="430682" y="349250"/>
                  </a:lnTo>
                  <a:lnTo>
                    <a:pt x="430606" y="350278"/>
                  </a:lnTo>
                  <a:lnTo>
                    <a:pt x="430580" y="350520"/>
                  </a:lnTo>
                  <a:lnTo>
                    <a:pt x="443636" y="350520"/>
                  </a:lnTo>
                  <a:lnTo>
                    <a:pt x="443357" y="347980"/>
                  </a:lnTo>
                  <a:lnTo>
                    <a:pt x="445096" y="350278"/>
                  </a:lnTo>
                  <a:close/>
                </a:path>
                <a:path w="645794" h="405129">
                  <a:moveTo>
                    <a:pt x="452589" y="364972"/>
                  </a:moveTo>
                  <a:lnTo>
                    <a:pt x="452374" y="364490"/>
                  </a:lnTo>
                  <a:lnTo>
                    <a:pt x="450469" y="361950"/>
                  </a:lnTo>
                  <a:lnTo>
                    <a:pt x="449122" y="360057"/>
                  </a:lnTo>
                  <a:lnTo>
                    <a:pt x="451040" y="364490"/>
                  </a:lnTo>
                  <a:lnTo>
                    <a:pt x="451535" y="365760"/>
                  </a:lnTo>
                  <a:lnTo>
                    <a:pt x="451891" y="365760"/>
                  </a:lnTo>
                  <a:lnTo>
                    <a:pt x="452589" y="364972"/>
                  </a:lnTo>
                  <a:close/>
                </a:path>
                <a:path w="645794" h="405129">
                  <a:moveTo>
                    <a:pt x="453021" y="364490"/>
                  </a:moveTo>
                  <a:lnTo>
                    <a:pt x="452589" y="364972"/>
                  </a:lnTo>
                  <a:lnTo>
                    <a:pt x="452932" y="365760"/>
                  </a:lnTo>
                  <a:lnTo>
                    <a:pt x="453021" y="364490"/>
                  </a:lnTo>
                  <a:close/>
                </a:path>
                <a:path w="645794" h="405129">
                  <a:moveTo>
                    <a:pt x="455422" y="365887"/>
                  </a:moveTo>
                  <a:lnTo>
                    <a:pt x="455269" y="365785"/>
                  </a:lnTo>
                  <a:lnTo>
                    <a:pt x="455079" y="365925"/>
                  </a:lnTo>
                  <a:lnTo>
                    <a:pt x="455295" y="365925"/>
                  </a:lnTo>
                  <a:lnTo>
                    <a:pt x="455422" y="365887"/>
                  </a:lnTo>
                  <a:close/>
                </a:path>
                <a:path w="645794" h="405129">
                  <a:moveTo>
                    <a:pt x="458089" y="362978"/>
                  </a:moveTo>
                  <a:lnTo>
                    <a:pt x="458025" y="362775"/>
                  </a:lnTo>
                  <a:lnTo>
                    <a:pt x="458000" y="362546"/>
                  </a:lnTo>
                  <a:lnTo>
                    <a:pt x="457847" y="362356"/>
                  </a:lnTo>
                  <a:lnTo>
                    <a:pt x="455942" y="364248"/>
                  </a:lnTo>
                  <a:lnTo>
                    <a:pt x="456857" y="363969"/>
                  </a:lnTo>
                  <a:lnTo>
                    <a:pt x="457530" y="363512"/>
                  </a:lnTo>
                  <a:lnTo>
                    <a:pt x="458089" y="362978"/>
                  </a:lnTo>
                  <a:close/>
                </a:path>
                <a:path w="645794" h="405129">
                  <a:moveTo>
                    <a:pt x="461073" y="386080"/>
                  </a:moveTo>
                  <a:lnTo>
                    <a:pt x="461022" y="384810"/>
                  </a:lnTo>
                  <a:lnTo>
                    <a:pt x="460832" y="384810"/>
                  </a:lnTo>
                  <a:lnTo>
                    <a:pt x="461073" y="386080"/>
                  </a:lnTo>
                  <a:close/>
                </a:path>
                <a:path w="645794" h="405129">
                  <a:moveTo>
                    <a:pt x="463943" y="350520"/>
                  </a:moveTo>
                  <a:lnTo>
                    <a:pt x="463867" y="349250"/>
                  </a:lnTo>
                  <a:lnTo>
                    <a:pt x="463715" y="350278"/>
                  </a:lnTo>
                  <a:lnTo>
                    <a:pt x="463689" y="350520"/>
                  </a:lnTo>
                  <a:lnTo>
                    <a:pt x="463943" y="350520"/>
                  </a:lnTo>
                  <a:close/>
                </a:path>
                <a:path w="645794" h="405129">
                  <a:moveTo>
                    <a:pt x="471360" y="336550"/>
                  </a:moveTo>
                  <a:lnTo>
                    <a:pt x="470916" y="336550"/>
                  </a:lnTo>
                  <a:lnTo>
                    <a:pt x="471004" y="336727"/>
                  </a:lnTo>
                  <a:lnTo>
                    <a:pt x="471360" y="336550"/>
                  </a:lnTo>
                  <a:close/>
                </a:path>
                <a:path w="645794" h="405129">
                  <a:moveTo>
                    <a:pt x="472808" y="368833"/>
                  </a:moveTo>
                  <a:lnTo>
                    <a:pt x="470611" y="368312"/>
                  </a:lnTo>
                  <a:lnTo>
                    <a:pt x="470408" y="369570"/>
                  </a:lnTo>
                  <a:lnTo>
                    <a:pt x="472478" y="370916"/>
                  </a:lnTo>
                  <a:lnTo>
                    <a:pt x="472808" y="368833"/>
                  </a:lnTo>
                  <a:close/>
                </a:path>
                <a:path w="645794" h="405129">
                  <a:moveTo>
                    <a:pt x="487794" y="341630"/>
                  </a:moveTo>
                  <a:lnTo>
                    <a:pt x="486867" y="337820"/>
                  </a:lnTo>
                  <a:lnTo>
                    <a:pt x="471703" y="337820"/>
                  </a:lnTo>
                  <a:lnTo>
                    <a:pt x="471512" y="337820"/>
                  </a:lnTo>
                  <a:lnTo>
                    <a:pt x="468909" y="337820"/>
                  </a:lnTo>
                  <a:lnTo>
                    <a:pt x="467690" y="342900"/>
                  </a:lnTo>
                  <a:lnTo>
                    <a:pt x="468896" y="344170"/>
                  </a:lnTo>
                  <a:lnTo>
                    <a:pt x="468033" y="345440"/>
                  </a:lnTo>
                  <a:lnTo>
                    <a:pt x="467626" y="344170"/>
                  </a:lnTo>
                  <a:lnTo>
                    <a:pt x="466572" y="344170"/>
                  </a:lnTo>
                  <a:lnTo>
                    <a:pt x="464718" y="345440"/>
                  </a:lnTo>
                  <a:lnTo>
                    <a:pt x="465950" y="350278"/>
                  </a:lnTo>
                  <a:lnTo>
                    <a:pt x="466013" y="350520"/>
                  </a:lnTo>
                  <a:lnTo>
                    <a:pt x="463943" y="350520"/>
                  </a:lnTo>
                  <a:lnTo>
                    <a:pt x="460717" y="354330"/>
                  </a:lnTo>
                  <a:lnTo>
                    <a:pt x="463042" y="354330"/>
                  </a:lnTo>
                  <a:lnTo>
                    <a:pt x="460489" y="358140"/>
                  </a:lnTo>
                  <a:lnTo>
                    <a:pt x="460489" y="361950"/>
                  </a:lnTo>
                  <a:lnTo>
                    <a:pt x="458101" y="363220"/>
                  </a:lnTo>
                  <a:lnTo>
                    <a:pt x="458216" y="364490"/>
                  </a:lnTo>
                  <a:lnTo>
                    <a:pt x="458343" y="365760"/>
                  </a:lnTo>
                  <a:lnTo>
                    <a:pt x="458457" y="367030"/>
                  </a:lnTo>
                  <a:lnTo>
                    <a:pt x="456057" y="365760"/>
                  </a:lnTo>
                  <a:lnTo>
                    <a:pt x="457949" y="368300"/>
                  </a:lnTo>
                  <a:lnTo>
                    <a:pt x="455688" y="365760"/>
                  </a:lnTo>
                  <a:lnTo>
                    <a:pt x="455828" y="367030"/>
                  </a:lnTo>
                  <a:lnTo>
                    <a:pt x="455853" y="369570"/>
                  </a:lnTo>
                  <a:lnTo>
                    <a:pt x="455637" y="368300"/>
                  </a:lnTo>
                  <a:lnTo>
                    <a:pt x="455307" y="369570"/>
                  </a:lnTo>
                  <a:lnTo>
                    <a:pt x="454939" y="367030"/>
                  </a:lnTo>
                  <a:lnTo>
                    <a:pt x="454952" y="372110"/>
                  </a:lnTo>
                  <a:lnTo>
                    <a:pt x="454571" y="369570"/>
                  </a:lnTo>
                  <a:lnTo>
                    <a:pt x="454393" y="370840"/>
                  </a:lnTo>
                  <a:lnTo>
                    <a:pt x="454240" y="370840"/>
                  </a:lnTo>
                  <a:lnTo>
                    <a:pt x="453948" y="372110"/>
                  </a:lnTo>
                  <a:lnTo>
                    <a:pt x="453491" y="372110"/>
                  </a:lnTo>
                  <a:lnTo>
                    <a:pt x="453364" y="370840"/>
                  </a:lnTo>
                  <a:lnTo>
                    <a:pt x="453745" y="368300"/>
                  </a:lnTo>
                  <a:lnTo>
                    <a:pt x="453936" y="367030"/>
                  </a:lnTo>
                  <a:lnTo>
                    <a:pt x="453364" y="368300"/>
                  </a:lnTo>
                  <a:lnTo>
                    <a:pt x="452501" y="368300"/>
                  </a:lnTo>
                  <a:lnTo>
                    <a:pt x="451294" y="367030"/>
                  </a:lnTo>
                  <a:lnTo>
                    <a:pt x="450405" y="365760"/>
                  </a:lnTo>
                  <a:lnTo>
                    <a:pt x="447052" y="359410"/>
                  </a:lnTo>
                  <a:lnTo>
                    <a:pt x="448665" y="359410"/>
                  </a:lnTo>
                  <a:lnTo>
                    <a:pt x="447878" y="358292"/>
                  </a:lnTo>
                  <a:lnTo>
                    <a:pt x="446049" y="355600"/>
                  </a:lnTo>
                  <a:lnTo>
                    <a:pt x="444576" y="354330"/>
                  </a:lnTo>
                  <a:lnTo>
                    <a:pt x="444258" y="353060"/>
                  </a:lnTo>
                  <a:lnTo>
                    <a:pt x="443953" y="351790"/>
                  </a:lnTo>
                  <a:lnTo>
                    <a:pt x="434505" y="351790"/>
                  </a:lnTo>
                  <a:lnTo>
                    <a:pt x="434505" y="353060"/>
                  </a:lnTo>
                  <a:lnTo>
                    <a:pt x="433895" y="354241"/>
                  </a:lnTo>
                  <a:lnTo>
                    <a:pt x="434047" y="354330"/>
                  </a:lnTo>
                  <a:lnTo>
                    <a:pt x="433844" y="354330"/>
                  </a:lnTo>
                  <a:lnTo>
                    <a:pt x="433425" y="355168"/>
                  </a:lnTo>
                  <a:lnTo>
                    <a:pt x="432219" y="354330"/>
                  </a:lnTo>
                  <a:lnTo>
                    <a:pt x="432028" y="353060"/>
                  </a:lnTo>
                  <a:lnTo>
                    <a:pt x="433717" y="354139"/>
                  </a:lnTo>
                  <a:lnTo>
                    <a:pt x="434505" y="353060"/>
                  </a:lnTo>
                  <a:lnTo>
                    <a:pt x="434505" y="351790"/>
                  </a:lnTo>
                  <a:lnTo>
                    <a:pt x="430491" y="351790"/>
                  </a:lnTo>
                  <a:lnTo>
                    <a:pt x="428574" y="351790"/>
                  </a:lnTo>
                  <a:lnTo>
                    <a:pt x="431482" y="354330"/>
                  </a:lnTo>
                  <a:lnTo>
                    <a:pt x="431241" y="354533"/>
                  </a:lnTo>
                  <a:lnTo>
                    <a:pt x="430936" y="354330"/>
                  </a:lnTo>
                  <a:lnTo>
                    <a:pt x="431139" y="354622"/>
                  </a:lnTo>
                  <a:lnTo>
                    <a:pt x="431380" y="354622"/>
                  </a:lnTo>
                  <a:lnTo>
                    <a:pt x="434746" y="356870"/>
                  </a:lnTo>
                  <a:lnTo>
                    <a:pt x="434174" y="355854"/>
                  </a:lnTo>
                  <a:lnTo>
                    <a:pt x="437857" y="356870"/>
                  </a:lnTo>
                  <a:lnTo>
                    <a:pt x="437730" y="358140"/>
                  </a:lnTo>
                  <a:lnTo>
                    <a:pt x="437705" y="358292"/>
                  </a:lnTo>
                  <a:lnTo>
                    <a:pt x="437591" y="359410"/>
                  </a:lnTo>
                  <a:lnTo>
                    <a:pt x="437527" y="360057"/>
                  </a:lnTo>
                  <a:lnTo>
                    <a:pt x="437464" y="360680"/>
                  </a:lnTo>
                  <a:lnTo>
                    <a:pt x="433628" y="361950"/>
                  </a:lnTo>
                  <a:lnTo>
                    <a:pt x="433666" y="364490"/>
                  </a:lnTo>
                  <a:lnTo>
                    <a:pt x="434936" y="365760"/>
                  </a:lnTo>
                  <a:lnTo>
                    <a:pt x="436372" y="368300"/>
                  </a:lnTo>
                  <a:lnTo>
                    <a:pt x="437108" y="369570"/>
                  </a:lnTo>
                  <a:lnTo>
                    <a:pt x="437743" y="369570"/>
                  </a:lnTo>
                  <a:lnTo>
                    <a:pt x="438581" y="370840"/>
                  </a:lnTo>
                  <a:lnTo>
                    <a:pt x="439496" y="373380"/>
                  </a:lnTo>
                  <a:lnTo>
                    <a:pt x="440347" y="374675"/>
                  </a:lnTo>
                  <a:lnTo>
                    <a:pt x="442252" y="374675"/>
                  </a:lnTo>
                  <a:lnTo>
                    <a:pt x="442722" y="379730"/>
                  </a:lnTo>
                  <a:lnTo>
                    <a:pt x="444271" y="381000"/>
                  </a:lnTo>
                  <a:lnTo>
                    <a:pt x="443280" y="382270"/>
                  </a:lnTo>
                  <a:lnTo>
                    <a:pt x="443661" y="384810"/>
                  </a:lnTo>
                  <a:lnTo>
                    <a:pt x="443687" y="386511"/>
                  </a:lnTo>
                  <a:lnTo>
                    <a:pt x="443598" y="386753"/>
                  </a:lnTo>
                  <a:lnTo>
                    <a:pt x="443534" y="387248"/>
                  </a:lnTo>
                  <a:lnTo>
                    <a:pt x="443585" y="388480"/>
                  </a:lnTo>
                  <a:lnTo>
                    <a:pt x="443699" y="387858"/>
                  </a:lnTo>
                  <a:lnTo>
                    <a:pt x="443699" y="387350"/>
                  </a:lnTo>
                  <a:lnTo>
                    <a:pt x="444195" y="386080"/>
                  </a:lnTo>
                  <a:lnTo>
                    <a:pt x="446493" y="393700"/>
                  </a:lnTo>
                  <a:lnTo>
                    <a:pt x="447941" y="391160"/>
                  </a:lnTo>
                  <a:lnTo>
                    <a:pt x="448805" y="397510"/>
                  </a:lnTo>
                  <a:lnTo>
                    <a:pt x="450646" y="403860"/>
                  </a:lnTo>
                  <a:lnTo>
                    <a:pt x="451942" y="401320"/>
                  </a:lnTo>
                  <a:lnTo>
                    <a:pt x="453034" y="401320"/>
                  </a:lnTo>
                  <a:lnTo>
                    <a:pt x="454380" y="396240"/>
                  </a:lnTo>
                  <a:lnTo>
                    <a:pt x="455320" y="394970"/>
                  </a:lnTo>
                  <a:lnTo>
                    <a:pt x="454456" y="400050"/>
                  </a:lnTo>
                  <a:lnTo>
                    <a:pt x="455980" y="398780"/>
                  </a:lnTo>
                  <a:lnTo>
                    <a:pt x="453694" y="405130"/>
                  </a:lnTo>
                  <a:lnTo>
                    <a:pt x="454837" y="403860"/>
                  </a:lnTo>
                  <a:lnTo>
                    <a:pt x="455904" y="402590"/>
                  </a:lnTo>
                  <a:lnTo>
                    <a:pt x="455853" y="400050"/>
                  </a:lnTo>
                  <a:lnTo>
                    <a:pt x="456209" y="400050"/>
                  </a:lnTo>
                  <a:lnTo>
                    <a:pt x="456653" y="398780"/>
                  </a:lnTo>
                  <a:lnTo>
                    <a:pt x="457974" y="394970"/>
                  </a:lnTo>
                  <a:lnTo>
                    <a:pt x="458406" y="393700"/>
                  </a:lnTo>
                  <a:lnTo>
                    <a:pt x="459105" y="391160"/>
                  </a:lnTo>
                  <a:lnTo>
                    <a:pt x="459778" y="391160"/>
                  </a:lnTo>
                  <a:lnTo>
                    <a:pt x="460057" y="388620"/>
                  </a:lnTo>
                  <a:lnTo>
                    <a:pt x="459701" y="387350"/>
                  </a:lnTo>
                  <a:lnTo>
                    <a:pt x="460248" y="386080"/>
                  </a:lnTo>
                  <a:lnTo>
                    <a:pt x="460794" y="384810"/>
                  </a:lnTo>
                  <a:lnTo>
                    <a:pt x="462305" y="381000"/>
                  </a:lnTo>
                  <a:lnTo>
                    <a:pt x="463029" y="381000"/>
                  </a:lnTo>
                  <a:lnTo>
                    <a:pt x="465315" y="377190"/>
                  </a:lnTo>
                  <a:lnTo>
                    <a:pt x="467639" y="372110"/>
                  </a:lnTo>
                  <a:lnTo>
                    <a:pt x="468223" y="370840"/>
                  </a:lnTo>
                  <a:lnTo>
                    <a:pt x="468655" y="369570"/>
                  </a:lnTo>
                  <a:lnTo>
                    <a:pt x="469544" y="368300"/>
                  </a:lnTo>
                  <a:lnTo>
                    <a:pt x="470357" y="367030"/>
                  </a:lnTo>
                  <a:lnTo>
                    <a:pt x="471322" y="365760"/>
                  </a:lnTo>
                  <a:lnTo>
                    <a:pt x="472630" y="365760"/>
                  </a:lnTo>
                  <a:lnTo>
                    <a:pt x="473011" y="364490"/>
                  </a:lnTo>
                  <a:lnTo>
                    <a:pt x="473176" y="364299"/>
                  </a:lnTo>
                  <a:lnTo>
                    <a:pt x="473786" y="361950"/>
                  </a:lnTo>
                  <a:lnTo>
                    <a:pt x="475234" y="358292"/>
                  </a:lnTo>
                  <a:lnTo>
                    <a:pt x="475284" y="358140"/>
                  </a:lnTo>
                  <a:lnTo>
                    <a:pt x="476631" y="355600"/>
                  </a:lnTo>
                  <a:lnTo>
                    <a:pt x="476834" y="355600"/>
                  </a:lnTo>
                  <a:lnTo>
                    <a:pt x="479933" y="353060"/>
                  </a:lnTo>
                  <a:lnTo>
                    <a:pt x="474535" y="351790"/>
                  </a:lnTo>
                  <a:lnTo>
                    <a:pt x="478040" y="347980"/>
                  </a:lnTo>
                  <a:lnTo>
                    <a:pt x="481164" y="346710"/>
                  </a:lnTo>
                  <a:lnTo>
                    <a:pt x="478129" y="350278"/>
                  </a:lnTo>
                  <a:lnTo>
                    <a:pt x="479386" y="349250"/>
                  </a:lnTo>
                  <a:lnTo>
                    <a:pt x="483717" y="351790"/>
                  </a:lnTo>
                  <a:lnTo>
                    <a:pt x="482993" y="349250"/>
                  </a:lnTo>
                  <a:lnTo>
                    <a:pt x="482269" y="346710"/>
                  </a:lnTo>
                  <a:lnTo>
                    <a:pt x="481901" y="345440"/>
                  </a:lnTo>
                  <a:lnTo>
                    <a:pt x="481545" y="344170"/>
                  </a:lnTo>
                  <a:lnTo>
                    <a:pt x="485267" y="342900"/>
                  </a:lnTo>
                  <a:lnTo>
                    <a:pt x="487794" y="341630"/>
                  </a:lnTo>
                  <a:close/>
                </a:path>
                <a:path w="645794" h="405129">
                  <a:moveTo>
                    <a:pt x="492150" y="322033"/>
                  </a:moveTo>
                  <a:lnTo>
                    <a:pt x="491566" y="321310"/>
                  </a:lnTo>
                  <a:lnTo>
                    <a:pt x="491324" y="322033"/>
                  </a:lnTo>
                  <a:lnTo>
                    <a:pt x="491210" y="322389"/>
                  </a:lnTo>
                  <a:lnTo>
                    <a:pt x="492150" y="322033"/>
                  </a:lnTo>
                  <a:close/>
                </a:path>
                <a:path w="645794" h="405129">
                  <a:moveTo>
                    <a:pt x="494106" y="321310"/>
                  </a:moveTo>
                  <a:lnTo>
                    <a:pt x="492150" y="322033"/>
                  </a:lnTo>
                  <a:lnTo>
                    <a:pt x="492582" y="322580"/>
                  </a:lnTo>
                  <a:lnTo>
                    <a:pt x="491578" y="323850"/>
                  </a:lnTo>
                  <a:lnTo>
                    <a:pt x="493522" y="323850"/>
                  </a:lnTo>
                  <a:lnTo>
                    <a:pt x="494106" y="321310"/>
                  </a:lnTo>
                  <a:close/>
                </a:path>
                <a:path w="645794" h="405129">
                  <a:moveTo>
                    <a:pt x="499160" y="18199"/>
                  </a:moveTo>
                  <a:lnTo>
                    <a:pt x="498830" y="17780"/>
                  </a:lnTo>
                  <a:lnTo>
                    <a:pt x="498830" y="18618"/>
                  </a:lnTo>
                  <a:lnTo>
                    <a:pt x="499160" y="18199"/>
                  </a:lnTo>
                  <a:close/>
                </a:path>
                <a:path w="645794" h="405129">
                  <a:moveTo>
                    <a:pt x="500418" y="24130"/>
                  </a:moveTo>
                  <a:lnTo>
                    <a:pt x="498779" y="22860"/>
                  </a:lnTo>
                  <a:lnTo>
                    <a:pt x="499440" y="24130"/>
                  </a:lnTo>
                  <a:lnTo>
                    <a:pt x="500418" y="24130"/>
                  </a:lnTo>
                  <a:close/>
                </a:path>
                <a:path w="645794" h="405129">
                  <a:moveTo>
                    <a:pt x="500964" y="1092"/>
                  </a:moveTo>
                  <a:lnTo>
                    <a:pt x="499656" y="1041"/>
                  </a:lnTo>
                  <a:lnTo>
                    <a:pt x="499922" y="1422"/>
                  </a:lnTo>
                  <a:lnTo>
                    <a:pt x="500634" y="1231"/>
                  </a:lnTo>
                  <a:lnTo>
                    <a:pt x="500964" y="1092"/>
                  </a:lnTo>
                  <a:close/>
                </a:path>
                <a:path w="645794" h="405129">
                  <a:moveTo>
                    <a:pt x="502945" y="34163"/>
                  </a:moveTo>
                  <a:lnTo>
                    <a:pt x="502691" y="34086"/>
                  </a:lnTo>
                  <a:lnTo>
                    <a:pt x="502564" y="34099"/>
                  </a:lnTo>
                  <a:lnTo>
                    <a:pt x="502627" y="34302"/>
                  </a:lnTo>
                  <a:lnTo>
                    <a:pt x="502754" y="34264"/>
                  </a:lnTo>
                  <a:lnTo>
                    <a:pt x="502945" y="34163"/>
                  </a:lnTo>
                  <a:close/>
                </a:path>
                <a:path w="645794" h="405129">
                  <a:moveTo>
                    <a:pt x="505561" y="303517"/>
                  </a:moveTo>
                  <a:lnTo>
                    <a:pt x="505155" y="301942"/>
                  </a:lnTo>
                  <a:lnTo>
                    <a:pt x="504304" y="303288"/>
                  </a:lnTo>
                  <a:lnTo>
                    <a:pt x="502831" y="304304"/>
                  </a:lnTo>
                  <a:lnTo>
                    <a:pt x="502716" y="305142"/>
                  </a:lnTo>
                  <a:lnTo>
                    <a:pt x="504037" y="304965"/>
                  </a:lnTo>
                  <a:lnTo>
                    <a:pt x="505561" y="303517"/>
                  </a:lnTo>
                  <a:close/>
                </a:path>
                <a:path w="645794" h="405129">
                  <a:moveTo>
                    <a:pt x="510540" y="293370"/>
                  </a:moveTo>
                  <a:lnTo>
                    <a:pt x="509854" y="291045"/>
                  </a:lnTo>
                  <a:lnTo>
                    <a:pt x="509663" y="292100"/>
                  </a:lnTo>
                  <a:lnTo>
                    <a:pt x="509689" y="292315"/>
                  </a:lnTo>
                  <a:lnTo>
                    <a:pt x="509816" y="293370"/>
                  </a:lnTo>
                  <a:lnTo>
                    <a:pt x="509079" y="293370"/>
                  </a:lnTo>
                  <a:lnTo>
                    <a:pt x="508800" y="292315"/>
                  </a:lnTo>
                  <a:lnTo>
                    <a:pt x="508571" y="292976"/>
                  </a:lnTo>
                  <a:lnTo>
                    <a:pt x="507733" y="295986"/>
                  </a:lnTo>
                  <a:lnTo>
                    <a:pt x="507657" y="298450"/>
                  </a:lnTo>
                  <a:lnTo>
                    <a:pt x="508584" y="297180"/>
                  </a:lnTo>
                  <a:lnTo>
                    <a:pt x="510540" y="293370"/>
                  </a:lnTo>
                  <a:close/>
                </a:path>
                <a:path w="645794" h="405129">
                  <a:moveTo>
                    <a:pt x="519709" y="80632"/>
                  </a:moveTo>
                  <a:lnTo>
                    <a:pt x="518007" y="78740"/>
                  </a:lnTo>
                  <a:lnTo>
                    <a:pt x="519290" y="81280"/>
                  </a:lnTo>
                  <a:lnTo>
                    <a:pt x="519709" y="80632"/>
                  </a:lnTo>
                  <a:close/>
                </a:path>
                <a:path w="645794" h="405129">
                  <a:moveTo>
                    <a:pt x="520547" y="79362"/>
                  </a:moveTo>
                  <a:lnTo>
                    <a:pt x="519709" y="80632"/>
                  </a:lnTo>
                  <a:lnTo>
                    <a:pt x="520280" y="81280"/>
                  </a:lnTo>
                  <a:lnTo>
                    <a:pt x="520547" y="79362"/>
                  </a:lnTo>
                  <a:close/>
                </a:path>
                <a:path w="645794" h="405129">
                  <a:moveTo>
                    <a:pt x="525335" y="275590"/>
                  </a:moveTo>
                  <a:lnTo>
                    <a:pt x="524294" y="274320"/>
                  </a:lnTo>
                  <a:lnTo>
                    <a:pt x="524141" y="275590"/>
                  </a:lnTo>
                  <a:lnTo>
                    <a:pt x="525335" y="275590"/>
                  </a:lnTo>
                  <a:close/>
                </a:path>
                <a:path w="645794" h="405129">
                  <a:moveTo>
                    <a:pt x="531520" y="98882"/>
                  </a:moveTo>
                  <a:lnTo>
                    <a:pt x="530377" y="99733"/>
                  </a:lnTo>
                  <a:lnTo>
                    <a:pt x="528612" y="96710"/>
                  </a:lnTo>
                  <a:lnTo>
                    <a:pt x="530301" y="100545"/>
                  </a:lnTo>
                  <a:lnTo>
                    <a:pt x="530606" y="99860"/>
                  </a:lnTo>
                  <a:lnTo>
                    <a:pt x="531050" y="99339"/>
                  </a:lnTo>
                  <a:lnTo>
                    <a:pt x="531520" y="98882"/>
                  </a:lnTo>
                  <a:close/>
                </a:path>
                <a:path w="645794" h="405129">
                  <a:moveTo>
                    <a:pt x="546430" y="135890"/>
                  </a:moveTo>
                  <a:lnTo>
                    <a:pt x="545109" y="135890"/>
                  </a:lnTo>
                  <a:lnTo>
                    <a:pt x="544156" y="133400"/>
                  </a:lnTo>
                  <a:lnTo>
                    <a:pt x="543902" y="134620"/>
                  </a:lnTo>
                  <a:lnTo>
                    <a:pt x="543433" y="137160"/>
                  </a:lnTo>
                  <a:lnTo>
                    <a:pt x="546430" y="135890"/>
                  </a:lnTo>
                  <a:close/>
                </a:path>
                <a:path w="645794" h="405129">
                  <a:moveTo>
                    <a:pt x="551230" y="116840"/>
                  </a:moveTo>
                  <a:lnTo>
                    <a:pt x="550570" y="115570"/>
                  </a:lnTo>
                  <a:lnTo>
                    <a:pt x="550494" y="115874"/>
                  </a:lnTo>
                  <a:lnTo>
                    <a:pt x="551230" y="116840"/>
                  </a:lnTo>
                  <a:close/>
                </a:path>
                <a:path w="645794" h="405129">
                  <a:moveTo>
                    <a:pt x="552196" y="118110"/>
                  </a:moveTo>
                  <a:lnTo>
                    <a:pt x="551548" y="116840"/>
                  </a:lnTo>
                  <a:lnTo>
                    <a:pt x="551230" y="116840"/>
                  </a:lnTo>
                  <a:lnTo>
                    <a:pt x="552196" y="118110"/>
                  </a:lnTo>
                  <a:close/>
                </a:path>
                <a:path w="645794" h="405129">
                  <a:moveTo>
                    <a:pt x="560539" y="139065"/>
                  </a:moveTo>
                  <a:lnTo>
                    <a:pt x="560387" y="138430"/>
                  </a:lnTo>
                  <a:lnTo>
                    <a:pt x="560362" y="139700"/>
                  </a:lnTo>
                  <a:lnTo>
                    <a:pt x="560539" y="139065"/>
                  </a:lnTo>
                  <a:close/>
                </a:path>
                <a:path w="645794" h="405129">
                  <a:moveTo>
                    <a:pt x="562102" y="179120"/>
                  </a:moveTo>
                  <a:lnTo>
                    <a:pt x="560870" y="179120"/>
                  </a:lnTo>
                  <a:lnTo>
                    <a:pt x="561174" y="181610"/>
                  </a:lnTo>
                  <a:lnTo>
                    <a:pt x="562102" y="179120"/>
                  </a:lnTo>
                  <a:close/>
                </a:path>
                <a:path w="645794" h="405129">
                  <a:moveTo>
                    <a:pt x="590473" y="250571"/>
                  </a:moveTo>
                  <a:lnTo>
                    <a:pt x="589851" y="250151"/>
                  </a:lnTo>
                  <a:lnTo>
                    <a:pt x="590029" y="250748"/>
                  </a:lnTo>
                  <a:lnTo>
                    <a:pt x="590473" y="250571"/>
                  </a:lnTo>
                  <a:close/>
                </a:path>
                <a:path w="645794" h="405129">
                  <a:moveTo>
                    <a:pt x="593839" y="257644"/>
                  </a:moveTo>
                  <a:lnTo>
                    <a:pt x="593293" y="256933"/>
                  </a:lnTo>
                  <a:lnTo>
                    <a:pt x="593369" y="257263"/>
                  </a:lnTo>
                  <a:lnTo>
                    <a:pt x="593547" y="257530"/>
                  </a:lnTo>
                  <a:lnTo>
                    <a:pt x="593839" y="257644"/>
                  </a:lnTo>
                  <a:close/>
                </a:path>
                <a:path w="645794" h="405129">
                  <a:moveTo>
                    <a:pt x="598525" y="270344"/>
                  </a:moveTo>
                  <a:lnTo>
                    <a:pt x="597852" y="269240"/>
                  </a:lnTo>
                  <a:lnTo>
                    <a:pt x="596950" y="269240"/>
                  </a:lnTo>
                  <a:lnTo>
                    <a:pt x="598525" y="270344"/>
                  </a:lnTo>
                  <a:close/>
                </a:path>
                <a:path w="645794" h="405129">
                  <a:moveTo>
                    <a:pt x="598766" y="270510"/>
                  </a:moveTo>
                  <a:lnTo>
                    <a:pt x="598525" y="270344"/>
                  </a:lnTo>
                  <a:lnTo>
                    <a:pt x="598627" y="270510"/>
                  </a:lnTo>
                  <a:lnTo>
                    <a:pt x="598766" y="270510"/>
                  </a:lnTo>
                  <a:close/>
                </a:path>
                <a:path w="645794" h="405129">
                  <a:moveTo>
                    <a:pt x="612101" y="299097"/>
                  </a:moveTo>
                  <a:lnTo>
                    <a:pt x="610793" y="298450"/>
                  </a:lnTo>
                  <a:lnTo>
                    <a:pt x="611657" y="299720"/>
                  </a:lnTo>
                  <a:lnTo>
                    <a:pt x="612101" y="299097"/>
                  </a:lnTo>
                  <a:close/>
                </a:path>
                <a:path w="645794" h="405129">
                  <a:moveTo>
                    <a:pt x="614476" y="262547"/>
                  </a:moveTo>
                  <a:lnTo>
                    <a:pt x="612914" y="260299"/>
                  </a:lnTo>
                  <a:lnTo>
                    <a:pt x="613257" y="261505"/>
                  </a:lnTo>
                  <a:lnTo>
                    <a:pt x="614476" y="262547"/>
                  </a:lnTo>
                  <a:close/>
                </a:path>
                <a:path w="645794" h="405129">
                  <a:moveTo>
                    <a:pt x="627583" y="302260"/>
                  </a:moveTo>
                  <a:lnTo>
                    <a:pt x="627113" y="299720"/>
                  </a:lnTo>
                  <a:lnTo>
                    <a:pt x="626402" y="297180"/>
                  </a:lnTo>
                  <a:lnTo>
                    <a:pt x="624293" y="289560"/>
                  </a:lnTo>
                  <a:lnTo>
                    <a:pt x="622846" y="285750"/>
                  </a:lnTo>
                  <a:lnTo>
                    <a:pt x="621068" y="281940"/>
                  </a:lnTo>
                  <a:lnTo>
                    <a:pt x="620712" y="279400"/>
                  </a:lnTo>
                  <a:lnTo>
                    <a:pt x="620522" y="278130"/>
                  </a:lnTo>
                  <a:lnTo>
                    <a:pt x="620445" y="279400"/>
                  </a:lnTo>
                  <a:lnTo>
                    <a:pt x="618261" y="278130"/>
                  </a:lnTo>
                  <a:lnTo>
                    <a:pt x="617474" y="276860"/>
                  </a:lnTo>
                  <a:lnTo>
                    <a:pt x="617385" y="275590"/>
                  </a:lnTo>
                  <a:lnTo>
                    <a:pt x="613664" y="274320"/>
                  </a:lnTo>
                  <a:lnTo>
                    <a:pt x="616381" y="273050"/>
                  </a:lnTo>
                  <a:lnTo>
                    <a:pt x="616572" y="273050"/>
                  </a:lnTo>
                  <a:lnTo>
                    <a:pt x="618617" y="271780"/>
                  </a:lnTo>
                  <a:lnTo>
                    <a:pt x="616585" y="267970"/>
                  </a:lnTo>
                  <a:lnTo>
                    <a:pt x="616153" y="266877"/>
                  </a:lnTo>
                  <a:lnTo>
                    <a:pt x="616102" y="266738"/>
                  </a:lnTo>
                  <a:lnTo>
                    <a:pt x="615594" y="265430"/>
                  </a:lnTo>
                  <a:lnTo>
                    <a:pt x="612000" y="266700"/>
                  </a:lnTo>
                  <a:lnTo>
                    <a:pt x="611657" y="261620"/>
                  </a:lnTo>
                  <a:lnTo>
                    <a:pt x="611555" y="260350"/>
                  </a:lnTo>
                  <a:lnTo>
                    <a:pt x="609231" y="255270"/>
                  </a:lnTo>
                  <a:lnTo>
                    <a:pt x="608660" y="254000"/>
                  </a:lnTo>
                  <a:lnTo>
                    <a:pt x="605891" y="247650"/>
                  </a:lnTo>
                  <a:lnTo>
                    <a:pt x="605853" y="243840"/>
                  </a:lnTo>
                  <a:lnTo>
                    <a:pt x="604342" y="242570"/>
                  </a:lnTo>
                  <a:lnTo>
                    <a:pt x="603923" y="241300"/>
                  </a:lnTo>
                  <a:lnTo>
                    <a:pt x="603516" y="240030"/>
                  </a:lnTo>
                  <a:lnTo>
                    <a:pt x="602005" y="238760"/>
                  </a:lnTo>
                  <a:lnTo>
                    <a:pt x="603872" y="238760"/>
                  </a:lnTo>
                  <a:lnTo>
                    <a:pt x="602830" y="234950"/>
                  </a:lnTo>
                  <a:lnTo>
                    <a:pt x="601789" y="231140"/>
                  </a:lnTo>
                  <a:lnTo>
                    <a:pt x="599046" y="226060"/>
                  </a:lnTo>
                  <a:lnTo>
                    <a:pt x="600824" y="226060"/>
                  </a:lnTo>
                  <a:lnTo>
                    <a:pt x="600240" y="224790"/>
                  </a:lnTo>
                  <a:lnTo>
                    <a:pt x="599643" y="223520"/>
                  </a:lnTo>
                  <a:lnTo>
                    <a:pt x="593928" y="224790"/>
                  </a:lnTo>
                  <a:lnTo>
                    <a:pt x="592632" y="220980"/>
                  </a:lnTo>
                  <a:lnTo>
                    <a:pt x="594995" y="219710"/>
                  </a:lnTo>
                  <a:lnTo>
                    <a:pt x="592709" y="213360"/>
                  </a:lnTo>
                  <a:lnTo>
                    <a:pt x="592810" y="207010"/>
                  </a:lnTo>
                  <a:lnTo>
                    <a:pt x="588124" y="203200"/>
                  </a:lnTo>
                  <a:lnTo>
                    <a:pt x="589394" y="201942"/>
                  </a:lnTo>
                  <a:lnTo>
                    <a:pt x="588899" y="200660"/>
                  </a:lnTo>
                  <a:lnTo>
                    <a:pt x="587984" y="194310"/>
                  </a:lnTo>
                  <a:lnTo>
                    <a:pt x="587616" y="191770"/>
                  </a:lnTo>
                  <a:lnTo>
                    <a:pt x="585711" y="193217"/>
                  </a:lnTo>
                  <a:lnTo>
                    <a:pt x="582180" y="189230"/>
                  </a:lnTo>
                  <a:lnTo>
                    <a:pt x="579894" y="186690"/>
                  </a:lnTo>
                  <a:lnTo>
                    <a:pt x="581863" y="185420"/>
                  </a:lnTo>
                  <a:lnTo>
                    <a:pt x="578548" y="184150"/>
                  </a:lnTo>
                  <a:lnTo>
                    <a:pt x="577888" y="184150"/>
                  </a:lnTo>
                  <a:lnTo>
                    <a:pt x="575830" y="181610"/>
                  </a:lnTo>
                  <a:lnTo>
                    <a:pt x="575716" y="180340"/>
                  </a:lnTo>
                  <a:lnTo>
                    <a:pt x="576884" y="180340"/>
                  </a:lnTo>
                  <a:lnTo>
                    <a:pt x="576821" y="179120"/>
                  </a:lnTo>
                  <a:lnTo>
                    <a:pt x="576757" y="177800"/>
                  </a:lnTo>
                  <a:lnTo>
                    <a:pt x="574370" y="180340"/>
                  </a:lnTo>
                  <a:lnTo>
                    <a:pt x="573951" y="176530"/>
                  </a:lnTo>
                  <a:lnTo>
                    <a:pt x="575602" y="176530"/>
                  </a:lnTo>
                  <a:lnTo>
                    <a:pt x="574573" y="173990"/>
                  </a:lnTo>
                  <a:lnTo>
                    <a:pt x="574052" y="173990"/>
                  </a:lnTo>
                  <a:lnTo>
                    <a:pt x="572071" y="172720"/>
                  </a:lnTo>
                  <a:lnTo>
                    <a:pt x="570636" y="171450"/>
                  </a:lnTo>
                  <a:lnTo>
                    <a:pt x="570534" y="170180"/>
                  </a:lnTo>
                  <a:lnTo>
                    <a:pt x="570433" y="168910"/>
                  </a:lnTo>
                  <a:lnTo>
                    <a:pt x="570331" y="167640"/>
                  </a:lnTo>
                  <a:lnTo>
                    <a:pt x="571779" y="166370"/>
                  </a:lnTo>
                  <a:lnTo>
                    <a:pt x="570636" y="166370"/>
                  </a:lnTo>
                  <a:lnTo>
                    <a:pt x="568667" y="165100"/>
                  </a:lnTo>
                  <a:lnTo>
                    <a:pt x="568439" y="163830"/>
                  </a:lnTo>
                  <a:lnTo>
                    <a:pt x="568972" y="162560"/>
                  </a:lnTo>
                  <a:lnTo>
                    <a:pt x="569912" y="163830"/>
                  </a:lnTo>
                  <a:lnTo>
                    <a:pt x="569734" y="162560"/>
                  </a:lnTo>
                  <a:lnTo>
                    <a:pt x="569366" y="160020"/>
                  </a:lnTo>
                  <a:lnTo>
                    <a:pt x="569188" y="158750"/>
                  </a:lnTo>
                  <a:lnTo>
                    <a:pt x="570255" y="158750"/>
                  </a:lnTo>
                  <a:lnTo>
                    <a:pt x="569290" y="154940"/>
                  </a:lnTo>
                  <a:lnTo>
                    <a:pt x="572566" y="156210"/>
                  </a:lnTo>
                  <a:lnTo>
                    <a:pt x="570318" y="154940"/>
                  </a:lnTo>
                  <a:lnTo>
                    <a:pt x="568782" y="153631"/>
                  </a:lnTo>
                  <a:lnTo>
                    <a:pt x="568782" y="158635"/>
                  </a:lnTo>
                  <a:lnTo>
                    <a:pt x="564921" y="157480"/>
                  </a:lnTo>
                  <a:lnTo>
                    <a:pt x="565061" y="156210"/>
                  </a:lnTo>
                  <a:lnTo>
                    <a:pt x="565340" y="153670"/>
                  </a:lnTo>
                  <a:lnTo>
                    <a:pt x="565912" y="153670"/>
                  </a:lnTo>
                  <a:lnTo>
                    <a:pt x="566191" y="152400"/>
                  </a:lnTo>
                  <a:lnTo>
                    <a:pt x="567702" y="156210"/>
                  </a:lnTo>
                  <a:lnTo>
                    <a:pt x="568782" y="158635"/>
                  </a:lnTo>
                  <a:lnTo>
                    <a:pt x="568782" y="153631"/>
                  </a:lnTo>
                  <a:lnTo>
                    <a:pt x="567359" y="152400"/>
                  </a:lnTo>
                  <a:lnTo>
                    <a:pt x="565886" y="151130"/>
                  </a:lnTo>
                  <a:lnTo>
                    <a:pt x="565556" y="148590"/>
                  </a:lnTo>
                  <a:lnTo>
                    <a:pt x="565658" y="147320"/>
                  </a:lnTo>
                  <a:lnTo>
                    <a:pt x="566051" y="147320"/>
                  </a:lnTo>
                  <a:lnTo>
                    <a:pt x="565658" y="146050"/>
                  </a:lnTo>
                  <a:lnTo>
                    <a:pt x="565137" y="146050"/>
                  </a:lnTo>
                  <a:lnTo>
                    <a:pt x="564972" y="144780"/>
                  </a:lnTo>
                  <a:lnTo>
                    <a:pt x="564616" y="143510"/>
                  </a:lnTo>
                  <a:lnTo>
                    <a:pt x="565848" y="142240"/>
                  </a:lnTo>
                  <a:lnTo>
                    <a:pt x="564972" y="141084"/>
                  </a:lnTo>
                  <a:lnTo>
                    <a:pt x="564972" y="142240"/>
                  </a:lnTo>
                  <a:lnTo>
                    <a:pt x="564756" y="142240"/>
                  </a:lnTo>
                  <a:lnTo>
                    <a:pt x="564540" y="143103"/>
                  </a:lnTo>
                  <a:lnTo>
                    <a:pt x="564438" y="143510"/>
                  </a:lnTo>
                  <a:lnTo>
                    <a:pt x="564210" y="142240"/>
                  </a:lnTo>
                  <a:lnTo>
                    <a:pt x="563918" y="142240"/>
                  </a:lnTo>
                  <a:lnTo>
                    <a:pt x="563499" y="140970"/>
                  </a:lnTo>
                  <a:lnTo>
                    <a:pt x="564311" y="140970"/>
                  </a:lnTo>
                  <a:lnTo>
                    <a:pt x="564972" y="142240"/>
                  </a:lnTo>
                  <a:lnTo>
                    <a:pt x="564972" y="141084"/>
                  </a:lnTo>
                  <a:lnTo>
                    <a:pt x="563930" y="139700"/>
                  </a:lnTo>
                  <a:lnTo>
                    <a:pt x="563372" y="138430"/>
                  </a:lnTo>
                  <a:lnTo>
                    <a:pt x="561619" y="138430"/>
                  </a:lnTo>
                  <a:lnTo>
                    <a:pt x="561086" y="137160"/>
                  </a:lnTo>
                  <a:lnTo>
                    <a:pt x="560539" y="139065"/>
                  </a:lnTo>
                  <a:lnTo>
                    <a:pt x="560692" y="139700"/>
                  </a:lnTo>
                  <a:lnTo>
                    <a:pt x="560755" y="139877"/>
                  </a:lnTo>
                  <a:lnTo>
                    <a:pt x="560717" y="140144"/>
                  </a:lnTo>
                  <a:lnTo>
                    <a:pt x="560870" y="140169"/>
                  </a:lnTo>
                  <a:lnTo>
                    <a:pt x="561187" y="140970"/>
                  </a:lnTo>
                  <a:lnTo>
                    <a:pt x="561441" y="140970"/>
                  </a:lnTo>
                  <a:lnTo>
                    <a:pt x="563105" y="144780"/>
                  </a:lnTo>
                  <a:lnTo>
                    <a:pt x="561682" y="143510"/>
                  </a:lnTo>
                  <a:lnTo>
                    <a:pt x="560400" y="143510"/>
                  </a:lnTo>
                  <a:lnTo>
                    <a:pt x="560717" y="140970"/>
                  </a:lnTo>
                  <a:lnTo>
                    <a:pt x="559244" y="140970"/>
                  </a:lnTo>
                  <a:lnTo>
                    <a:pt x="557745" y="139750"/>
                  </a:lnTo>
                  <a:lnTo>
                    <a:pt x="557745" y="157480"/>
                  </a:lnTo>
                  <a:lnTo>
                    <a:pt x="557174" y="157480"/>
                  </a:lnTo>
                  <a:lnTo>
                    <a:pt x="557441" y="158750"/>
                  </a:lnTo>
                  <a:lnTo>
                    <a:pt x="557301" y="160020"/>
                  </a:lnTo>
                  <a:lnTo>
                    <a:pt x="557047" y="158750"/>
                  </a:lnTo>
                  <a:lnTo>
                    <a:pt x="556234" y="157480"/>
                  </a:lnTo>
                  <a:lnTo>
                    <a:pt x="556768" y="156210"/>
                  </a:lnTo>
                  <a:lnTo>
                    <a:pt x="557517" y="156210"/>
                  </a:lnTo>
                  <a:lnTo>
                    <a:pt x="557745" y="157480"/>
                  </a:lnTo>
                  <a:lnTo>
                    <a:pt x="557745" y="139750"/>
                  </a:lnTo>
                  <a:lnTo>
                    <a:pt x="556920" y="139700"/>
                  </a:lnTo>
                  <a:lnTo>
                    <a:pt x="558596" y="137160"/>
                  </a:lnTo>
                  <a:lnTo>
                    <a:pt x="558533" y="135890"/>
                  </a:lnTo>
                  <a:lnTo>
                    <a:pt x="558457" y="134620"/>
                  </a:lnTo>
                  <a:lnTo>
                    <a:pt x="558393" y="133400"/>
                  </a:lnTo>
                  <a:lnTo>
                    <a:pt x="558317" y="132080"/>
                  </a:lnTo>
                  <a:lnTo>
                    <a:pt x="559638" y="130822"/>
                  </a:lnTo>
                  <a:lnTo>
                    <a:pt x="556729" y="127000"/>
                  </a:lnTo>
                  <a:lnTo>
                    <a:pt x="554482" y="119380"/>
                  </a:lnTo>
                  <a:lnTo>
                    <a:pt x="549884" y="118110"/>
                  </a:lnTo>
                  <a:lnTo>
                    <a:pt x="548919" y="116840"/>
                  </a:lnTo>
                  <a:lnTo>
                    <a:pt x="550240" y="116840"/>
                  </a:lnTo>
                  <a:lnTo>
                    <a:pt x="550494" y="115874"/>
                  </a:lnTo>
                  <a:lnTo>
                    <a:pt x="550252" y="115570"/>
                  </a:lnTo>
                  <a:lnTo>
                    <a:pt x="549617" y="113030"/>
                  </a:lnTo>
                  <a:lnTo>
                    <a:pt x="548982" y="110490"/>
                  </a:lnTo>
                  <a:lnTo>
                    <a:pt x="548728" y="109474"/>
                  </a:lnTo>
                  <a:lnTo>
                    <a:pt x="548665" y="109220"/>
                  </a:lnTo>
                  <a:lnTo>
                    <a:pt x="548309" y="109385"/>
                  </a:lnTo>
                  <a:lnTo>
                    <a:pt x="548106" y="109042"/>
                  </a:lnTo>
                  <a:lnTo>
                    <a:pt x="548106" y="109486"/>
                  </a:lnTo>
                  <a:lnTo>
                    <a:pt x="546023" y="110490"/>
                  </a:lnTo>
                  <a:lnTo>
                    <a:pt x="545922" y="109220"/>
                  </a:lnTo>
                  <a:lnTo>
                    <a:pt x="545833" y="107950"/>
                  </a:lnTo>
                  <a:lnTo>
                    <a:pt x="545731" y="106680"/>
                  </a:lnTo>
                  <a:lnTo>
                    <a:pt x="548106" y="109486"/>
                  </a:lnTo>
                  <a:lnTo>
                    <a:pt x="548106" y="109042"/>
                  </a:lnTo>
                  <a:lnTo>
                    <a:pt x="546709" y="106680"/>
                  </a:lnTo>
                  <a:lnTo>
                    <a:pt x="547687" y="106680"/>
                  </a:lnTo>
                  <a:lnTo>
                    <a:pt x="546227" y="101600"/>
                  </a:lnTo>
                  <a:lnTo>
                    <a:pt x="545858" y="100330"/>
                  </a:lnTo>
                  <a:lnTo>
                    <a:pt x="543890" y="97853"/>
                  </a:lnTo>
                  <a:lnTo>
                    <a:pt x="541794" y="95250"/>
                  </a:lnTo>
                  <a:lnTo>
                    <a:pt x="537857" y="90170"/>
                  </a:lnTo>
                  <a:lnTo>
                    <a:pt x="537806" y="89903"/>
                  </a:lnTo>
                  <a:lnTo>
                    <a:pt x="537806" y="107950"/>
                  </a:lnTo>
                  <a:lnTo>
                    <a:pt x="535813" y="109220"/>
                  </a:lnTo>
                  <a:lnTo>
                    <a:pt x="535406" y="106680"/>
                  </a:lnTo>
                  <a:lnTo>
                    <a:pt x="534860" y="103365"/>
                  </a:lnTo>
                  <a:lnTo>
                    <a:pt x="537502" y="105410"/>
                  </a:lnTo>
                  <a:lnTo>
                    <a:pt x="537806" y="107950"/>
                  </a:lnTo>
                  <a:lnTo>
                    <a:pt x="537806" y="89903"/>
                  </a:lnTo>
                  <a:lnTo>
                    <a:pt x="536651" y="83820"/>
                  </a:lnTo>
                  <a:lnTo>
                    <a:pt x="536409" y="82550"/>
                  </a:lnTo>
                  <a:lnTo>
                    <a:pt x="536397" y="83820"/>
                  </a:lnTo>
                  <a:lnTo>
                    <a:pt x="536067" y="83820"/>
                  </a:lnTo>
                  <a:lnTo>
                    <a:pt x="535647" y="82550"/>
                  </a:lnTo>
                  <a:lnTo>
                    <a:pt x="534416" y="78740"/>
                  </a:lnTo>
                  <a:lnTo>
                    <a:pt x="533996" y="77470"/>
                  </a:lnTo>
                  <a:lnTo>
                    <a:pt x="533171" y="74930"/>
                  </a:lnTo>
                  <a:lnTo>
                    <a:pt x="529158" y="66040"/>
                  </a:lnTo>
                  <a:lnTo>
                    <a:pt x="525399" y="57150"/>
                  </a:lnTo>
                  <a:lnTo>
                    <a:pt x="523252" y="48260"/>
                  </a:lnTo>
                  <a:lnTo>
                    <a:pt x="522617" y="44450"/>
                  </a:lnTo>
                  <a:lnTo>
                    <a:pt x="520966" y="44450"/>
                  </a:lnTo>
                  <a:lnTo>
                    <a:pt x="519023" y="43180"/>
                  </a:lnTo>
                  <a:lnTo>
                    <a:pt x="520674" y="41910"/>
                  </a:lnTo>
                  <a:lnTo>
                    <a:pt x="517067" y="39370"/>
                  </a:lnTo>
                  <a:lnTo>
                    <a:pt x="515874" y="38100"/>
                  </a:lnTo>
                  <a:lnTo>
                    <a:pt x="513486" y="35560"/>
                  </a:lnTo>
                  <a:lnTo>
                    <a:pt x="518490" y="29210"/>
                  </a:lnTo>
                  <a:lnTo>
                    <a:pt x="514324" y="25400"/>
                  </a:lnTo>
                  <a:lnTo>
                    <a:pt x="512940" y="24130"/>
                  </a:lnTo>
                  <a:lnTo>
                    <a:pt x="511937" y="25400"/>
                  </a:lnTo>
                  <a:lnTo>
                    <a:pt x="511302" y="22860"/>
                  </a:lnTo>
                  <a:lnTo>
                    <a:pt x="508381" y="19050"/>
                  </a:lnTo>
                  <a:lnTo>
                    <a:pt x="510032" y="19050"/>
                  </a:lnTo>
                  <a:lnTo>
                    <a:pt x="509917" y="18618"/>
                  </a:lnTo>
                  <a:lnTo>
                    <a:pt x="509816" y="18199"/>
                  </a:lnTo>
                  <a:lnTo>
                    <a:pt x="509701" y="17780"/>
                  </a:lnTo>
                  <a:lnTo>
                    <a:pt x="508711" y="17780"/>
                  </a:lnTo>
                  <a:lnTo>
                    <a:pt x="509714" y="16510"/>
                  </a:lnTo>
                  <a:lnTo>
                    <a:pt x="505802" y="12700"/>
                  </a:lnTo>
                  <a:lnTo>
                    <a:pt x="504863" y="7620"/>
                  </a:lnTo>
                  <a:lnTo>
                    <a:pt x="510108" y="11430"/>
                  </a:lnTo>
                  <a:lnTo>
                    <a:pt x="508762" y="7620"/>
                  </a:lnTo>
                  <a:lnTo>
                    <a:pt x="507860" y="5080"/>
                  </a:lnTo>
                  <a:lnTo>
                    <a:pt x="507212" y="3810"/>
                  </a:lnTo>
                  <a:lnTo>
                    <a:pt x="506552" y="2540"/>
                  </a:lnTo>
                  <a:lnTo>
                    <a:pt x="502310" y="0"/>
                  </a:lnTo>
                  <a:lnTo>
                    <a:pt x="501967" y="1270"/>
                  </a:lnTo>
                  <a:lnTo>
                    <a:pt x="502285" y="1270"/>
                  </a:lnTo>
                  <a:lnTo>
                    <a:pt x="502272" y="3810"/>
                  </a:lnTo>
                  <a:lnTo>
                    <a:pt x="501281" y="3810"/>
                  </a:lnTo>
                  <a:lnTo>
                    <a:pt x="499922" y="2540"/>
                  </a:lnTo>
                  <a:lnTo>
                    <a:pt x="493064" y="2540"/>
                  </a:lnTo>
                  <a:lnTo>
                    <a:pt x="493001" y="8890"/>
                  </a:lnTo>
                  <a:lnTo>
                    <a:pt x="496265" y="11430"/>
                  </a:lnTo>
                  <a:lnTo>
                    <a:pt x="495261" y="12700"/>
                  </a:lnTo>
                  <a:lnTo>
                    <a:pt x="493966" y="10160"/>
                  </a:lnTo>
                  <a:lnTo>
                    <a:pt x="493280" y="12700"/>
                  </a:lnTo>
                  <a:lnTo>
                    <a:pt x="494919" y="12700"/>
                  </a:lnTo>
                  <a:lnTo>
                    <a:pt x="496239" y="13970"/>
                  </a:lnTo>
                  <a:lnTo>
                    <a:pt x="495579" y="13970"/>
                  </a:lnTo>
                  <a:lnTo>
                    <a:pt x="495223" y="15240"/>
                  </a:lnTo>
                  <a:lnTo>
                    <a:pt x="499503" y="17780"/>
                  </a:lnTo>
                  <a:lnTo>
                    <a:pt x="499160" y="18199"/>
                  </a:lnTo>
                  <a:lnTo>
                    <a:pt x="500786" y="20320"/>
                  </a:lnTo>
                  <a:lnTo>
                    <a:pt x="500113" y="21590"/>
                  </a:lnTo>
                  <a:lnTo>
                    <a:pt x="498805" y="21590"/>
                  </a:lnTo>
                  <a:lnTo>
                    <a:pt x="498817" y="19050"/>
                  </a:lnTo>
                  <a:lnTo>
                    <a:pt x="498830" y="18618"/>
                  </a:lnTo>
                  <a:lnTo>
                    <a:pt x="498487" y="19050"/>
                  </a:lnTo>
                  <a:lnTo>
                    <a:pt x="496531" y="17780"/>
                  </a:lnTo>
                  <a:lnTo>
                    <a:pt x="496824" y="20320"/>
                  </a:lnTo>
                  <a:lnTo>
                    <a:pt x="498792" y="21590"/>
                  </a:lnTo>
                  <a:lnTo>
                    <a:pt x="500761" y="24130"/>
                  </a:lnTo>
                  <a:lnTo>
                    <a:pt x="500418" y="24130"/>
                  </a:lnTo>
                  <a:lnTo>
                    <a:pt x="501053" y="27940"/>
                  </a:lnTo>
                  <a:lnTo>
                    <a:pt x="503021" y="27940"/>
                  </a:lnTo>
                  <a:lnTo>
                    <a:pt x="502043" y="30480"/>
                  </a:lnTo>
                  <a:lnTo>
                    <a:pt x="505853" y="34290"/>
                  </a:lnTo>
                  <a:lnTo>
                    <a:pt x="502945" y="34290"/>
                  </a:lnTo>
                  <a:lnTo>
                    <a:pt x="503847" y="35560"/>
                  </a:lnTo>
                  <a:lnTo>
                    <a:pt x="506425" y="36830"/>
                  </a:lnTo>
                  <a:lnTo>
                    <a:pt x="507199" y="38100"/>
                  </a:lnTo>
                  <a:lnTo>
                    <a:pt x="502602" y="36830"/>
                  </a:lnTo>
                  <a:lnTo>
                    <a:pt x="509435" y="44450"/>
                  </a:lnTo>
                  <a:lnTo>
                    <a:pt x="505472" y="45720"/>
                  </a:lnTo>
                  <a:lnTo>
                    <a:pt x="509409" y="46990"/>
                  </a:lnTo>
                  <a:lnTo>
                    <a:pt x="510019" y="53340"/>
                  </a:lnTo>
                  <a:lnTo>
                    <a:pt x="513283" y="55880"/>
                  </a:lnTo>
                  <a:lnTo>
                    <a:pt x="512305" y="55880"/>
                  </a:lnTo>
                  <a:lnTo>
                    <a:pt x="512940" y="57150"/>
                  </a:lnTo>
                  <a:lnTo>
                    <a:pt x="512267" y="58420"/>
                  </a:lnTo>
                  <a:lnTo>
                    <a:pt x="512254" y="59690"/>
                  </a:lnTo>
                  <a:lnTo>
                    <a:pt x="514896" y="59690"/>
                  </a:lnTo>
                  <a:lnTo>
                    <a:pt x="516839" y="62230"/>
                  </a:lnTo>
                  <a:lnTo>
                    <a:pt x="519137" y="63500"/>
                  </a:lnTo>
                  <a:lnTo>
                    <a:pt x="517779" y="67310"/>
                  </a:lnTo>
                  <a:lnTo>
                    <a:pt x="515518" y="63500"/>
                  </a:lnTo>
                  <a:lnTo>
                    <a:pt x="513524" y="64770"/>
                  </a:lnTo>
                  <a:lnTo>
                    <a:pt x="515505" y="64770"/>
                  </a:lnTo>
                  <a:lnTo>
                    <a:pt x="517436" y="68580"/>
                  </a:lnTo>
                  <a:lnTo>
                    <a:pt x="518769" y="67310"/>
                  </a:lnTo>
                  <a:lnTo>
                    <a:pt x="518083" y="69850"/>
                  </a:lnTo>
                  <a:lnTo>
                    <a:pt x="518744" y="69850"/>
                  </a:lnTo>
                  <a:lnTo>
                    <a:pt x="517080" y="71120"/>
                  </a:lnTo>
                  <a:lnTo>
                    <a:pt x="520395" y="69850"/>
                  </a:lnTo>
                  <a:lnTo>
                    <a:pt x="518375" y="73660"/>
                  </a:lnTo>
                  <a:lnTo>
                    <a:pt x="521004" y="73660"/>
                  </a:lnTo>
                  <a:lnTo>
                    <a:pt x="520890" y="74930"/>
                  </a:lnTo>
                  <a:lnTo>
                    <a:pt x="520763" y="76200"/>
                  </a:lnTo>
                  <a:lnTo>
                    <a:pt x="520636" y="77470"/>
                  </a:lnTo>
                  <a:lnTo>
                    <a:pt x="518363" y="76200"/>
                  </a:lnTo>
                  <a:lnTo>
                    <a:pt x="520636" y="78740"/>
                  </a:lnTo>
                  <a:lnTo>
                    <a:pt x="520547" y="79362"/>
                  </a:lnTo>
                  <a:lnTo>
                    <a:pt x="520954" y="78740"/>
                  </a:lnTo>
                  <a:lnTo>
                    <a:pt x="522605" y="78740"/>
                  </a:lnTo>
                  <a:lnTo>
                    <a:pt x="524878" y="82550"/>
                  </a:lnTo>
                  <a:lnTo>
                    <a:pt x="521589" y="81280"/>
                  </a:lnTo>
                  <a:lnTo>
                    <a:pt x="520928" y="83820"/>
                  </a:lnTo>
                  <a:lnTo>
                    <a:pt x="522541" y="85090"/>
                  </a:lnTo>
                  <a:lnTo>
                    <a:pt x="525487" y="86360"/>
                  </a:lnTo>
                  <a:lnTo>
                    <a:pt x="526135" y="88900"/>
                  </a:lnTo>
                  <a:lnTo>
                    <a:pt x="525145" y="88900"/>
                  </a:lnTo>
                  <a:lnTo>
                    <a:pt x="528091" y="91440"/>
                  </a:lnTo>
                  <a:lnTo>
                    <a:pt x="528154" y="92710"/>
                  </a:lnTo>
                  <a:lnTo>
                    <a:pt x="528218" y="93980"/>
                  </a:lnTo>
                  <a:lnTo>
                    <a:pt x="528294" y="95250"/>
                  </a:lnTo>
                  <a:lnTo>
                    <a:pt x="528358" y="96520"/>
                  </a:lnTo>
                  <a:lnTo>
                    <a:pt x="528612" y="96710"/>
                  </a:lnTo>
                  <a:lnTo>
                    <a:pt x="531850" y="99060"/>
                  </a:lnTo>
                  <a:lnTo>
                    <a:pt x="532523" y="99060"/>
                  </a:lnTo>
                  <a:lnTo>
                    <a:pt x="533641" y="97853"/>
                  </a:lnTo>
                  <a:lnTo>
                    <a:pt x="534644" y="97853"/>
                  </a:lnTo>
                  <a:lnTo>
                    <a:pt x="535254" y="99060"/>
                  </a:lnTo>
                  <a:lnTo>
                    <a:pt x="537222" y="100330"/>
                  </a:lnTo>
                  <a:lnTo>
                    <a:pt x="535901" y="101600"/>
                  </a:lnTo>
                  <a:lnTo>
                    <a:pt x="535571" y="100330"/>
                  </a:lnTo>
                  <a:lnTo>
                    <a:pt x="534250" y="100330"/>
                  </a:lnTo>
                  <a:lnTo>
                    <a:pt x="535559" y="101600"/>
                  </a:lnTo>
                  <a:lnTo>
                    <a:pt x="535000" y="102450"/>
                  </a:lnTo>
                  <a:lnTo>
                    <a:pt x="534784" y="102870"/>
                  </a:lnTo>
                  <a:lnTo>
                    <a:pt x="534695" y="103251"/>
                  </a:lnTo>
                  <a:lnTo>
                    <a:pt x="534758" y="102870"/>
                  </a:lnTo>
                  <a:lnTo>
                    <a:pt x="534555" y="103136"/>
                  </a:lnTo>
                  <a:lnTo>
                    <a:pt x="534225" y="102870"/>
                  </a:lnTo>
                  <a:lnTo>
                    <a:pt x="533895" y="102450"/>
                  </a:lnTo>
                  <a:lnTo>
                    <a:pt x="533844" y="104203"/>
                  </a:lnTo>
                  <a:lnTo>
                    <a:pt x="534390" y="103365"/>
                  </a:lnTo>
                  <a:lnTo>
                    <a:pt x="534682" y="103365"/>
                  </a:lnTo>
                  <a:lnTo>
                    <a:pt x="534187" y="106680"/>
                  </a:lnTo>
                  <a:lnTo>
                    <a:pt x="533654" y="103365"/>
                  </a:lnTo>
                  <a:lnTo>
                    <a:pt x="533577" y="102870"/>
                  </a:lnTo>
                  <a:lnTo>
                    <a:pt x="531228" y="106680"/>
                  </a:lnTo>
                  <a:lnTo>
                    <a:pt x="532765" y="100965"/>
                  </a:lnTo>
                  <a:lnTo>
                    <a:pt x="532930" y="100330"/>
                  </a:lnTo>
                  <a:lnTo>
                    <a:pt x="532803" y="100838"/>
                  </a:lnTo>
                  <a:lnTo>
                    <a:pt x="532765" y="100965"/>
                  </a:lnTo>
                  <a:lnTo>
                    <a:pt x="533895" y="102450"/>
                  </a:lnTo>
                  <a:lnTo>
                    <a:pt x="533908" y="100330"/>
                  </a:lnTo>
                  <a:lnTo>
                    <a:pt x="533933" y="99060"/>
                  </a:lnTo>
                  <a:lnTo>
                    <a:pt x="532269" y="100330"/>
                  </a:lnTo>
                  <a:lnTo>
                    <a:pt x="532663" y="100838"/>
                  </a:lnTo>
                  <a:lnTo>
                    <a:pt x="530250" y="105410"/>
                  </a:lnTo>
                  <a:lnTo>
                    <a:pt x="531533" y="110490"/>
                  </a:lnTo>
                  <a:lnTo>
                    <a:pt x="533514" y="109220"/>
                  </a:lnTo>
                  <a:lnTo>
                    <a:pt x="534771" y="114300"/>
                  </a:lnTo>
                  <a:lnTo>
                    <a:pt x="536422" y="115570"/>
                  </a:lnTo>
                  <a:lnTo>
                    <a:pt x="536435" y="113030"/>
                  </a:lnTo>
                  <a:lnTo>
                    <a:pt x="538073" y="114300"/>
                  </a:lnTo>
                  <a:lnTo>
                    <a:pt x="542963" y="120650"/>
                  </a:lnTo>
                  <a:lnTo>
                    <a:pt x="534708" y="121920"/>
                  </a:lnTo>
                  <a:lnTo>
                    <a:pt x="539610" y="125730"/>
                  </a:lnTo>
                  <a:lnTo>
                    <a:pt x="544550" y="125730"/>
                  </a:lnTo>
                  <a:lnTo>
                    <a:pt x="544499" y="129540"/>
                  </a:lnTo>
                  <a:lnTo>
                    <a:pt x="541540" y="129540"/>
                  </a:lnTo>
                  <a:lnTo>
                    <a:pt x="543140" y="134620"/>
                  </a:lnTo>
                  <a:lnTo>
                    <a:pt x="546138" y="130822"/>
                  </a:lnTo>
                  <a:lnTo>
                    <a:pt x="546214" y="132080"/>
                  </a:lnTo>
                  <a:lnTo>
                    <a:pt x="546290" y="133400"/>
                  </a:lnTo>
                  <a:lnTo>
                    <a:pt x="546354" y="134620"/>
                  </a:lnTo>
                  <a:lnTo>
                    <a:pt x="546430" y="135890"/>
                  </a:lnTo>
                  <a:lnTo>
                    <a:pt x="547395" y="137160"/>
                  </a:lnTo>
                  <a:lnTo>
                    <a:pt x="545401" y="139700"/>
                  </a:lnTo>
                  <a:lnTo>
                    <a:pt x="547712" y="143510"/>
                  </a:lnTo>
                  <a:lnTo>
                    <a:pt x="551459" y="148590"/>
                  </a:lnTo>
                  <a:lnTo>
                    <a:pt x="554037" y="153670"/>
                  </a:lnTo>
                  <a:lnTo>
                    <a:pt x="552208" y="153670"/>
                  </a:lnTo>
                  <a:lnTo>
                    <a:pt x="552043" y="154940"/>
                  </a:lnTo>
                  <a:lnTo>
                    <a:pt x="555891" y="161290"/>
                  </a:lnTo>
                  <a:lnTo>
                    <a:pt x="557644" y="168910"/>
                  </a:lnTo>
                  <a:lnTo>
                    <a:pt x="559003" y="176530"/>
                  </a:lnTo>
                  <a:lnTo>
                    <a:pt x="561898" y="177800"/>
                  </a:lnTo>
                  <a:lnTo>
                    <a:pt x="562165" y="179120"/>
                  </a:lnTo>
                  <a:lnTo>
                    <a:pt x="563359" y="180340"/>
                  </a:lnTo>
                  <a:lnTo>
                    <a:pt x="564070" y="181610"/>
                  </a:lnTo>
                  <a:lnTo>
                    <a:pt x="562102" y="181610"/>
                  </a:lnTo>
                  <a:lnTo>
                    <a:pt x="565531" y="185420"/>
                  </a:lnTo>
                  <a:lnTo>
                    <a:pt x="570750" y="193040"/>
                  </a:lnTo>
                  <a:lnTo>
                    <a:pt x="570636" y="198120"/>
                  </a:lnTo>
                  <a:lnTo>
                    <a:pt x="569709" y="198120"/>
                  </a:lnTo>
                  <a:lnTo>
                    <a:pt x="570433" y="201942"/>
                  </a:lnTo>
                  <a:lnTo>
                    <a:pt x="575271" y="200660"/>
                  </a:lnTo>
                  <a:lnTo>
                    <a:pt x="575144" y="201942"/>
                  </a:lnTo>
                  <a:lnTo>
                    <a:pt x="575017" y="203200"/>
                  </a:lnTo>
                  <a:lnTo>
                    <a:pt x="574890" y="204470"/>
                  </a:lnTo>
                  <a:lnTo>
                    <a:pt x="574294" y="204470"/>
                  </a:lnTo>
                  <a:lnTo>
                    <a:pt x="576719" y="212090"/>
                  </a:lnTo>
                  <a:lnTo>
                    <a:pt x="582041" y="220980"/>
                  </a:lnTo>
                  <a:lnTo>
                    <a:pt x="581914" y="223520"/>
                  </a:lnTo>
                  <a:lnTo>
                    <a:pt x="581787" y="226060"/>
                  </a:lnTo>
                  <a:lnTo>
                    <a:pt x="581660" y="228600"/>
                  </a:lnTo>
                  <a:lnTo>
                    <a:pt x="584847" y="228600"/>
                  </a:lnTo>
                  <a:lnTo>
                    <a:pt x="583653" y="236220"/>
                  </a:lnTo>
                  <a:lnTo>
                    <a:pt x="587667" y="234950"/>
                  </a:lnTo>
                  <a:lnTo>
                    <a:pt x="587641" y="241300"/>
                  </a:lnTo>
                  <a:lnTo>
                    <a:pt x="586435" y="240030"/>
                  </a:lnTo>
                  <a:lnTo>
                    <a:pt x="588302" y="248920"/>
                  </a:lnTo>
                  <a:lnTo>
                    <a:pt x="591185" y="248920"/>
                  </a:lnTo>
                  <a:lnTo>
                    <a:pt x="592442" y="250190"/>
                  </a:lnTo>
                  <a:lnTo>
                    <a:pt x="590473" y="251460"/>
                  </a:lnTo>
                  <a:lnTo>
                    <a:pt x="593737" y="252730"/>
                  </a:lnTo>
                  <a:lnTo>
                    <a:pt x="591985" y="255270"/>
                  </a:lnTo>
                  <a:lnTo>
                    <a:pt x="593293" y="257810"/>
                  </a:lnTo>
                  <a:lnTo>
                    <a:pt x="593090" y="256540"/>
                  </a:lnTo>
                  <a:lnTo>
                    <a:pt x="593496" y="255270"/>
                  </a:lnTo>
                  <a:lnTo>
                    <a:pt x="594131" y="255270"/>
                  </a:lnTo>
                  <a:lnTo>
                    <a:pt x="596290" y="257810"/>
                  </a:lnTo>
                  <a:lnTo>
                    <a:pt x="595820" y="264160"/>
                  </a:lnTo>
                  <a:lnTo>
                    <a:pt x="594829" y="264160"/>
                  </a:lnTo>
                  <a:lnTo>
                    <a:pt x="599376" y="270344"/>
                  </a:lnTo>
                  <a:lnTo>
                    <a:pt x="599503" y="270510"/>
                  </a:lnTo>
                  <a:lnTo>
                    <a:pt x="598766" y="270510"/>
                  </a:lnTo>
                  <a:lnTo>
                    <a:pt x="600583" y="271780"/>
                  </a:lnTo>
                  <a:lnTo>
                    <a:pt x="595160" y="270510"/>
                  </a:lnTo>
                  <a:lnTo>
                    <a:pt x="598474" y="273050"/>
                  </a:lnTo>
                  <a:lnTo>
                    <a:pt x="600189" y="273050"/>
                  </a:lnTo>
                  <a:lnTo>
                    <a:pt x="599719" y="275590"/>
                  </a:lnTo>
                  <a:lnTo>
                    <a:pt x="601370" y="279400"/>
                  </a:lnTo>
                  <a:lnTo>
                    <a:pt x="603097" y="281940"/>
                  </a:lnTo>
                  <a:lnTo>
                    <a:pt x="601497" y="281940"/>
                  </a:lnTo>
                  <a:lnTo>
                    <a:pt x="603364" y="288290"/>
                  </a:lnTo>
                  <a:lnTo>
                    <a:pt x="606831" y="293370"/>
                  </a:lnTo>
                  <a:lnTo>
                    <a:pt x="609295" y="299720"/>
                  </a:lnTo>
                  <a:lnTo>
                    <a:pt x="609028" y="297180"/>
                  </a:lnTo>
                  <a:lnTo>
                    <a:pt x="611606" y="297180"/>
                  </a:lnTo>
                  <a:lnTo>
                    <a:pt x="612571" y="298450"/>
                  </a:lnTo>
                  <a:lnTo>
                    <a:pt x="612101" y="299097"/>
                  </a:lnTo>
                  <a:lnTo>
                    <a:pt x="613346" y="299720"/>
                  </a:lnTo>
                  <a:lnTo>
                    <a:pt x="613575" y="300799"/>
                  </a:lnTo>
                  <a:lnTo>
                    <a:pt x="613625" y="301053"/>
                  </a:lnTo>
                  <a:lnTo>
                    <a:pt x="612571" y="301053"/>
                  </a:lnTo>
                  <a:lnTo>
                    <a:pt x="611657" y="299720"/>
                  </a:lnTo>
                  <a:lnTo>
                    <a:pt x="610704" y="301053"/>
                  </a:lnTo>
                  <a:lnTo>
                    <a:pt x="610387" y="301053"/>
                  </a:lnTo>
                  <a:lnTo>
                    <a:pt x="610793" y="302260"/>
                  </a:lnTo>
                  <a:lnTo>
                    <a:pt x="609219" y="302260"/>
                  </a:lnTo>
                  <a:lnTo>
                    <a:pt x="608495" y="302260"/>
                  </a:lnTo>
                  <a:lnTo>
                    <a:pt x="609282" y="302907"/>
                  </a:lnTo>
                  <a:lnTo>
                    <a:pt x="609638" y="302907"/>
                  </a:lnTo>
                  <a:lnTo>
                    <a:pt x="627468" y="302907"/>
                  </a:lnTo>
                  <a:lnTo>
                    <a:pt x="627583" y="302260"/>
                  </a:lnTo>
                  <a:close/>
                </a:path>
                <a:path w="645794" h="405129">
                  <a:moveTo>
                    <a:pt x="645248" y="337820"/>
                  </a:moveTo>
                  <a:lnTo>
                    <a:pt x="642581" y="331470"/>
                  </a:lnTo>
                  <a:lnTo>
                    <a:pt x="639279" y="325120"/>
                  </a:lnTo>
                  <a:lnTo>
                    <a:pt x="634377" y="316230"/>
                  </a:lnTo>
                  <a:lnTo>
                    <a:pt x="632993" y="313715"/>
                  </a:lnTo>
                  <a:lnTo>
                    <a:pt x="629958" y="308610"/>
                  </a:lnTo>
                  <a:lnTo>
                    <a:pt x="627354" y="303530"/>
                  </a:lnTo>
                  <a:lnTo>
                    <a:pt x="610044" y="303530"/>
                  </a:lnTo>
                  <a:lnTo>
                    <a:pt x="609358" y="303530"/>
                  </a:lnTo>
                  <a:lnTo>
                    <a:pt x="610641" y="304800"/>
                  </a:lnTo>
                  <a:lnTo>
                    <a:pt x="611212" y="306070"/>
                  </a:lnTo>
                  <a:lnTo>
                    <a:pt x="614337" y="308610"/>
                  </a:lnTo>
                  <a:lnTo>
                    <a:pt x="613778" y="308610"/>
                  </a:lnTo>
                  <a:lnTo>
                    <a:pt x="615175" y="309880"/>
                  </a:lnTo>
                  <a:lnTo>
                    <a:pt x="613892" y="309880"/>
                  </a:lnTo>
                  <a:lnTo>
                    <a:pt x="612457" y="308610"/>
                  </a:lnTo>
                  <a:lnTo>
                    <a:pt x="610311" y="306070"/>
                  </a:lnTo>
                  <a:lnTo>
                    <a:pt x="608393" y="306070"/>
                  </a:lnTo>
                  <a:lnTo>
                    <a:pt x="609206" y="307378"/>
                  </a:lnTo>
                  <a:lnTo>
                    <a:pt x="608812" y="308610"/>
                  </a:lnTo>
                  <a:lnTo>
                    <a:pt x="608418" y="307555"/>
                  </a:lnTo>
                  <a:lnTo>
                    <a:pt x="608355" y="307378"/>
                  </a:lnTo>
                  <a:lnTo>
                    <a:pt x="606983" y="306070"/>
                  </a:lnTo>
                  <a:lnTo>
                    <a:pt x="607834" y="304800"/>
                  </a:lnTo>
                  <a:lnTo>
                    <a:pt x="603338" y="304800"/>
                  </a:lnTo>
                  <a:lnTo>
                    <a:pt x="601345" y="303530"/>
                  </a:lnTo>
                  <a:lnTo>
                    <a:pt x="595947" y="303530"/>
                  </a:lnTo>
                  <a:lnTo>
                    <a:pt x="596696" y="304800"/>
                  </a:lnTo>
                  <a:lnTo>
                    <a:pt x="594702" y="304800"/>
                  </a:lnTo>
                  <a:lnTo>
                    <a:pt x="593458" y="303530"/>
                  </a:lnTo>
                  <a:lnTo>
                    <a:pt x="593915" y="302260"/>
                  </a:lnTo>
                  <a:lnTo>
                    <a:pt x="594309" y="302260"/>
                  </a:lnTo>
                  <a:lnTo>
                    <a:pt x="588378" y="301053"/>
                  </a:lnTo>
                  <a:lnTo>
                    <a:pt x="588149" y="301053"/>
                  </a:lnTo>
                  <a:lnTo>
                    <a:pt x="582091" y="297180"/>
                  </a:lnTo>
                  <a:lnTo>
                    <a:pt x="578281" y="294640"/>
                  </a:lnTo>
                  <a:lnTo>
                    <a:pt x="576376" y="293370"/>
                  </a:lnTo>
                  <a:lnTo>
                    <a:pt x="570801" y="292100"/>
                  </a:lnTo>
                  <a:lnTo>
                    <a:pt x="566394" y="292100"/>
                  </a:lnTo>
                  <a:lnTo>
                    <a:pt x="564197" y="292100"/>
                  </a:lnTo>
                  <a:lnTo>
                    <a:pt x="561365" y="290830"/>
                  </a:lnTo>
                  <a:lnTo>
                    <a:pt x="566394" y="292100"/>
                  </a:lnTo>
                  <a:lnTo>
                    <a:pt x="564578" y="289560"/>
                  </a:lnTo>
                  <a:lnTo>
                    <a:pt x="556729" y="290830"/>
                  </a:lnTo>
                  <a:lnTo>
                    <a:pt x="553847" y="285750"/>
                  </a:lnTo>
                  <a:lnTo>
                    <a:pt x="547535" y="285750"/>
                  </a:lnTo>
                  <a:lnTo>
                    <a:pt x="547001" y="284480"/>
                  </a:lnTo>
                  <a:lnTo>
                    <a:pt x="545401" y="280670"/>
                  </a:lnTo>
                  <a:lnTo>
                    <a:pt x="544855" y="279400"/>
                  </a:lnTo>
                  <a:lnTo>
                    <a:pt x="543712" y="279514"/>
                  </a:lnTo>
                  <a:lnTo>
                    <a:pt x="543712" y="296278"/>
                  </a:lnTo>
                  <a:lnTo>
                    <a:pt x="540575" y="296875"/>
                  </a:lnTo>
                  <a:lnTo>
                    <a:pt x="540981" y="294640"/>
                  </a:lnTo>
                  <a:lnTo>
                    <a:pt x="542988" y="295986"/>
                  </a:lnTo>
                  <a:lnTo>
                    <a:pt x="543661" y="295986"/>
                  </a:lnTo>
                  <a:lnTo>
                    <a:pt x="543712" y="296278"/>
                  </a:lnTo>
                  <a:lnTo>
                    <a:pt x="543712" y="279514"/>
                  </a:lnTo>
                  <a:lnTo>
                    <a:pt x="531837" y="280670"/>
                  </a:lnTo>
                  <a:lnTo>
                    <a:pt x="528218" y="276860"/>
                  </a:lnTo>
                  <a:lnTo>
                    <a:pt x="527024" y="275590"/>
                  </a:lnTo>
                  <a:lnTo>
                    <a:pt x="526961" y="276860"/>
                  </a:lnTo>
                  <a:lnTo>
                    <a:pt x="525030" y="276860"/>
                  </a:lnTo>
                  <a:lnTo>
                    <a:pt x="525233" y="275971"/>
                  </a:lnTo>
                  <a:lnTo>
                    <a:pt x="524421" y="276860"/>
                  </a:lnTo>
                  <a:lnTo>
                    <a:pt x="522389" y="275590"/>
                  </a:lnTo>
                  <a:lnTo>
                    <a:pt x="522122" y="275590"/>
                  </a:lnTo>
                  <a:lnTo>
                    <a:pt x="516115" y="274320"/>
                  </a:lnTo>
                  <a:lnTo>
                    <a:pt x="509460" y="271780"/>
                  </a:lnTo>
                  <a:lnTo>
                    <a:pt x="506018" y="270510"/>
                  </a:lnTo>
                  <a:lnTo>
                    <a:pt x="499694" y="281940"/>
                  </a:lnTo>
                  <a:lnTo>
                    <a:pt x="494677" y="289560"/>
                  </a:lnTo>
                  <a:lnTo>
                    <a:pt x="490385" y="295986"/>
                  </a:lnTo>
                  <a:lnTo>
                    <a:pt x="486371" y="302260"/>
                  </a:lnTo>
                  <a:lnTo>
                    <a:pt x="483743" y="306070"/>
                  </a:lnTo>
                  <a:lnTo>
                    <a:pt x="490982" y="307378"/>
                  </a:lnTo>
                  <a:lnTo>
                    <a:pt x="490702" y="307378"/>
                  </a:lnTo>
                  <a:lnTo>
                    <a:pt x="485178" y="312420"/>
                  </a:lnTo>
                  <a:lnTo>
                    <a:pt x="483958" y="308610"/>
                  </a:lnTo>
                  <a:lnTo>
                    <a:pt x="481444" y="316230"/>
                  </a:lnTo>
                  <a:lnTo>
                    <a:pt x="477405" y="324980"/>
                  </a:lnTo>
                  <a:lnTo>
                    <a:pt x="474370" y="331470"/>
                  </a:lnTo>
                  <a:lnTo>
                    <a:pt x="472160" y="336727"/>
                  </a:lnTo>
                  <a:lnTo>
                    <a:pt x="486600" y="336727"/>
                  </a:lnTo>
                  <a:lnTo>
                    <a:pt x="486562" y="336550"/>
                  </a:lnTo>
                  <a:lnTo>
                    <a:pt x="488734" y="334010"/>
                  </a:lnTo>
                  <a:lnTo>
                    <a:pt x="489318" y="334010"/>
                  </a:lnTo>
                  <a:lnTo>
                    <a:pt x="488645" y="330606"/>
                  </a:lnTo>
                  <a:lnTo>
                    <a:pt x="488569" y="330200"/>
                  </a:lnTo>
                  <a:lnTo>
                    <a:pt x="490321" y="325120"/>
                  </a:lnTo>
                  <a:lnTo>
                    <a:pt x="491147" y="322580"/>
                  </a:lnTo>
                  <a:lnTo>
                    <a:pt x="491210" y="322389"/>
                  </a:lnTo>
                  <a:lnTo>
                    <a:pt x="490715" y="322580"/>
                  </a:lnTo>
                  <a:lnTo>
                    <a:pt x="491883" y="318770"/>
                  </a:lnTo>
                  <a:lnTo>
                    <a:pt x="493280" y="318770"/>
                  </a:lnTo>
                  <a:lnTo>
                    <a:pt x="495198" y="316230"/>
                  </a:lnTo>
                  <a:lnTo>
                    <a:pt x="497065" y="317500"/>
                  </a:lnTo>
                  <a:lnTo>
                    <a:pt x="495630" y="320040"/>
                  </a:lnTo>
                  <a:lnTo>
                    <a:pt x="498614" y="320040"/>
                  </a:lnTo>
                  <a:lnTo>
                    <a:pt x="497535" y="316230"/>
                  </a:lnTo>
                  <a:lnTo>
                    <a:pt x="498716" y="314960"/>
                  </a:lnTo>
                  <a:lnTo>
                    <a:pt x="499567" y="316230"/>
                  </a:lnTo>
                  <a:lnTo>
                    <a:pt x="500075" y="314960"/>
                  </a:lnTo>
                  <a:lnTo>
                    <a:pt x="501091" y="312420"/>
                  </a:lnTo>
                  <a:lnTo>
                    <a:pt x="501599" y="311150"/>
                  </a:lnTo>
                  <a:lnTo>
                    <a:pt x="499211" y="309880"/>
                  </a:lnTo>
                  <a:lnTo>
                    <a:pt x="501891" y="304800"/>
                  </a:lnTo>
                  <a:lnTo>
                    <a:pt x="500913" y="304800"/>
                  </a:lnTo>
                  <a:lnTo>
                    <a:pt x="499897" y="301053"/>
                  </a:lnTo>
                  <a:lnTo>
                    <a:pt x="503415" y="303530"/>
                  </a:lnTo>
                  <a:lnTo>
                    <a:pt x="503148" y="301053"/>
                  </a:lnTo>
                  <a:lnTo>
                    <a:pt x="503110" y="300799"/>
                  </a:lnTo>
                  <a:lnTo>
                    <a:pt x="502996" y="299720"/>
                  </a:lnTo>
                  <a:lnTo>
                    <a:pt x="505853" y="299720"/>
                  </a:lnTo>
                  <a:lnTo>
                    <a:pt x="506145" y="298450"/>
                  </a:lnTo>
                  <a:lnTo>
                    <a:pt x="506514" y="294640"/>
                  </a:lnTo>
                  <a:lnTo>
                    <a:pt x="506641" y="293370"/>
                  </a:lnTo>
                  <a:lnTo>
                    <a:pt x="506755" y="292100"/>
                  </a:lnTo>
                  <a:lnTo>
                    <a:pt x="507771" y="289560"/>
                  </a:lnTo>
                  <a:lnTo>
                    <a:pt x="508190" y="290576"/>
                  </a:lnTo>
                  <a:lnTo>
                    <a:pt x="508292" y="290830"/>
                  </a:lnTo>
                  <a:lnTo>
                    <a:pt x="508355" y="289560"/>
                  </a:lnTo>
                  <a:lnTo>
                    <a:pt x="508406" y="288290"/>
                  </a:lnTo>
                  <a:lnTo>
                    <a:pt x="510006" y="284480"/>
                  </a:lnTo>
                  <a:lnTo>
                    <a:pt x="511136" y="287020"/>
                  </a:lnTo>
                  <a:lnTo>
                    <a:pt x="512559" y="287020"/>
                  </a:lnTo>
                  <a:lnTo>
                    <a:pt x="514413" y="288290"/>
                  </a:lnTo>
                  <a:lnTo>
                    <a:pt x="516928" y="288290"/>
                  </a:lnTo>
                  <a:lnTo>
                    <a:pt x="517029" y="289560"/>
                  </a:lnTo>
                  <a:lnTo>
                    <a:pt x="517144" y="290830"/>
                  </a:lnTo>
                  <a:lnTo>
                    <a:pt x="524395" y="290830"/>
                  </a:lnTo>
                  <a:lnTo>
                    <a:pt x="530059" y="295986"/>
                  </a:lnTo>
                  <a:lnTo>
                    <a:pt x="530212" y="295986"/>
                  </a:lnTo>
                  <a:lnTo>
                    <a:pt x="537781" y="298450"/>
                  </a:lnTo>
                  <a:lnTo>
                    <a:pt x="536409" y="293370"/>
                  </a:lnTo>
                  <a:lnTo>
                    <a:pt x="540067" y="299720"/>
                  </a:lnTo>
                  <a:lnTo>
                    <a:pt x="540359" y="298056"/>
                  </a:lnTo>
                  <a:lnTo>
                    <a:pt x="541934" y="299275"/>
                  </a:lnTo>
                  <a:lnTo>
                    <a:pt x="540473" y="297395"/>
                  </a:lnTo>
                  <a:lnTo>
                    <a:pt x="540524" y="297116"/>
                  </a:lnTo>
                  <a:lnTo>
                    <a:pt x="541324" y="297116"/>
                  </a:lnTo>
                  <a:lnTo>
                    <a:pt x="540664" y="296951"/>
                  </a:lnTo>
                  <a:lnTo>
                    <a:pt x="544855" y="296951"/>
                  </a:lnTo>
                  <a:lnTo>
                    <a:pt x="545058" y="297116"/>
                  </a:lnTo>
                  <a:lnTo>
                    <a:pt x="541324" y="297116"/>
                  </a:lnTo>
                  <a:lnTo>
                    <a:pt x="546735" y="298577"/>
                  </a:lnTo>
                  <a:lnTo>
                    <a:pt x="546303" y="298157"/>
                  </a:lnTo>
                  <a:lnTo>
                    <a:pt x="548208" y="299720"/>
                  </a:lnTo>
                  <a:lnTo>
                    <a:pt x="549097" y="302260"/>
                  </a:lnTo>
                  <a:lnTo>
                    <a:pt x="545757" y="300799"/>
                  </a:lnTo>
                  <a:lnTo>
                    <a:pt x="549871" y="303530"/>
                  </a:lnTo>
                  <a:lnTo>
                    <a:pt x="547103" y="303530"/>
                  </a:lnTo>
                  <a:lnTo>
                    <a:pt x="549338" y="306070"/>
                  </a:lnTo>
                  <a:lnTo>
                    <a:pt x="549287" y="304800"/>
                  </a:lnTo>
                  <a:lnTo>
                    <a:pt x="551408" y="304800"/>
                  </a:lnTo>
                  <a:lnTo>
                    <a:pt x="553453" y="306070"/>
                  </a:lnTo>
                  <a:lnTo>
                    <a:pt x="552615" y="304800"/>
                  </a:lnTo>
                  <a:lnTo>
                    <a:pt x="550951" y="302260"/>
                  </a:lnTo>
                  <a:lnTo>
                    <a:pt x="557174" y="302260"/>
                  </a:lnTo>
                  <a:lnTo>
                    <a:pt x="554494" y="307378"/>
                  </a:lnTo>
                  <a:lnTo>
                    <a:pt x="560717" y="307378"/>
                  </a:lnTo>
                  <a:lnTo>
                    <a:pt x="558596" y="308610"/>
                  </a:lnTo>
                  <a:lnTo>
                    <a:pt x="561695" y="308610"/>
                  </a:lnTo>
                  <a:lnTo>
                    <a:pt x="569061" y="311150"/>
                  </a:lnTo>
                  <a:lnTo>
                    <a:pt x="572960" y="309880"/>
                  </a:lnTo>
                  <a:lnTo>
                    <a:pt x="573303" y="309880"/>
                  </a:lnTo>
                  <a:lnTo>
                    <a:pt x="573582" y="311150"/>
                  </a:lnTo>
                  <a:lnTo>
                    <a:pt x="572236" y="311150"/>
                  </a:lnTo>
                  <a:lnTo>
                    <a:pt x="578916" y="313715"/>
                  </a:lnTo>
                  <a:lnTo>
                    <a:pt x="588556" y="313715"/>
                  </a:lnTo>
                  <a:lnTo>
                    <a:pt x="593115" y="317500"/>
                  </a:lnTo>
                  <a:lnTo>
                    <a:pt x="593610" y="317500"/>
                  </a:lnTo>
                  <a:lnTo>
                    <a:pt x="595109" y="316230"/>
                  </a:lnTo>
                  <a:lnTo>
                    <a:pt x="596341" y="318770"/>
                  </a:lnTo>
                  <a:lnTo>
                    <a:pt x="600011" y="318770"/>
                  </a:lnTo>
                  <a:lnTo>
                    <a:pt x="601484" y="320040"/>
                  </a:lnTo>
                  <a:lnTo>
                    <a:pt x="599681" y="320040"/>
                  </a:lnTo>
                  <a:lnTo>
                    <a:pt x="600062" y="321310"/>
                  </a:lnTo>
                  <a:lnTo>
                    <a:pt x="601179" y="321310"/>
                  </a:lnTo>
                  <a:lnTo>
                    <a:pt x="603605" y="322580"/>
                  </a:lnTo>
                  <a:lnTo>
                    <a:pt x="604888" y="322580"/>
                  </a:lnTo>
                  <a:lnTo>
                    <a:pt x="608507" y="323850"/>
                  </a:lnTo>
                  <a:lnTo>
                    <a:pt x="619061" y="323850"/>
                  </a:lnTo>
                  <a:lnTo>
                    <a:pt x="622706" y="325120"/>
                  </a:lnTo>
                  <a:lnTo>
                    <a:pt x="624039" y="326390"/>
                  </a:lnTo>
                  <a:lnTo>
                    <a:pt x="627024" y="328930"/>
                  </a:lnTo>
                  <a:lnTo>
                    <a:pt x="634301" y="332740"/>
                  </a:lnTo>
                  <a:lnTo>
                    <a:pt x="641223" y="336550"/>
                  </a:lnTo>
                  <a:lnTo>
                    <a:pt x="641743" y="336550"/>
                  </a:lnTo>
                  <a:lnTo>
                    <a:pt x="645248" y="337820"/>
                  </a:lnTo>
                  <a:close/>
                </a:path>
              </a:pathLst>
            </a:custGeom>
            <a:solidFill>
              <a:srgbClr val="B5D8CC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31" name="Ryhmä 30">
            <a:extLst>
              <a:ext uri="{FF2B5EF4-FFF2-40B4-BE49-F238E27FC236}">
                <a16:creationId xmlns:a16="http://schemas.microsoft.com/office/drawing/2014/main" id="{7D765F6B-B17C-3DD2-A339-77722D90C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24392" y="1595796"/>
            <a:ext cx="535240" cy="488016"/>
            <a:chOff x="9649130" y="1615251"/>
            <a:chExt cx="535240" cy="488016"/>
          </a:xfrm>
        </p:grpSpPr>
        <p:sp>
          <p:nvSpPr>
            <p:cNvPr id="32" name="object 17">
              <a:extLst>
                <a:ext uri="{FF2B5EF4-FFF2-40B4-BE49-F238E27FC236}">
                  <a16:creationId xmlns:a16="http://schemas.microsoft.com/office/drawing/2014/main" id="{03B47C2D-DBA6-5C7F-A6E7-394ADC91AFF3}"/>
                </a:ext>
              </a:extLst>
            </p:cNvPr>
            <p:cNvSpPr/>
            <p:nvPr/>
          </p:nvSpPr>
          <p:spPr>
            <a:xfrm>
              <a:off x="9813668" y="1759789"/>
              <a:ext cx="368507" cy="343478"/>
            </a:xfrm>
            <a:custGeom>
              <a:avLst/>
              <a:gdLst/>
              <a:ahLst/>
              <a:cxnLst/>
              <a:rect l="l" t="t" r="r" b="b"/>
              <a:pathLst>
                <a:path w="607694" h="566420">
                  <a:moveTo>
                    <a:pt x="13208" y="30213"/>
                  </a:moveTo>
                  <a:lnTo>
                    <a:pt x="12814" y="29171"/>
                  </a:lnTo>
                  <a:lnTo>
                    <a:pt x="12331" y="28536"/>
                  </a:lnTo>
                  <a:lnTo>
                    <a:pt x="12065" y="28575"/>
                  </a:lnTo>
                  <a:lnTo>
                    <a:pt x="12598" y="29692"/>
                  </a:lnTo>
                  <a:lnTo>
                    <a:pt x="12814" y="30022"/>
                  </a:lnTo>
                  <a:lnTo>
                    <a:pt x="12992" y="30264"/>
                  </a:lnTo>
                  <a:lnTo>
                    <a:pt x="13131" y="30353"/>
                  </a:lnTo>
                  <a:lnTo>
                    <a:pt x="13208" y="30213"/>
                  </a:lnTo>
                  <a:close/>
                </a:path>
                <a:path w="607694" h="566420">
                  <a:moveTo>
                    <a:pt x="21412" y="21907"/>
                  </a:moveTo>
                  <a:lnTo>
                    <a:pt x="21297" y="20916"/>
                  </a:lnTo>
                  <a:lnTo>
                    <a:pt x="21120" y="20180"/>
                  </a:lnTo>
                  <a:lnTo>
                    <a:pt x="19481" y="19494"/>
                  </a:lnTo>
                  <a:lnTo>
                    <a:pt x="20218" y="20408"/>
                  </a:lnTo>
                  <a:lnTo>
                    <a:pt x="20916" y="21183"/>
                  </a:lnTo>
                  <a:lnTo>
                    <a:pt x="21412" y="21907"/>
                  </a:lnTo>
                  <a:close/>
                </a:path>
                <a:path w="607694" h="566420">
                  <a:moveTo>
                    <a:pt x="21793" y="17780"/>
                  </a:moveTo>
                  <a:lnTo>
                    <a:pt x="20472" y="16598"/>
                  </a:lnTo>
                  <a:lnTo>
                    <a:pt x="21475" y="17780"/>
                  </a:lnTo>
                  <a:lnTo>
                    <a:pt x="21793" y="17780"/>
                  </a:lnTo>
                  <a:close/>
                </a:path>
                <a:path w="607694" h="566420">
                  <a:moveTo>
                    <a:pt x="22390" y="23596"/>
                  </a:moveTo>
                  <a:lnTo>
                    <a:pt x="22047" y="22821"/>
                  </a:lnTo>
                  <a:lnTo>
                    <a:pt x="21412" y="21907"/>
                  </a:lnTo>
                  <a:lnTo>
                    <a:pt x="21501" y="22720"/>
                  </a:lnTo>
                  <a:lnTo>
                    <a:pt x="21577" y="23787"/>
                  </a:lnTo>
                  <a:lnTo>
                    <a:pt x="22225" y="24650"/>
                  </a:lnTo>
                  <a:lnTo>
                    <a:pt x="22390" y="23596"/>
                  </a:lnTo>
                  <a:close/>
                </a:path>
                <a:path w="607694" h="566420">
                  <a:moveTo>
                    <a:pt x="25209" y="89992"/>
                  </a:moveTo>
                  <a:lnTo>
                    <a:pt x="24638" y="89090"/>
                  </a:lnTo>
                  <a:lnTo>
                    <a:pt x="24853" y="89636"/>
                  </a:lnTo>
                  <a:lnTo>
                    <a:pt x="25209" y="90170"/>
                  </a:lnTo>
                  <a:lnTo>
                    <a:pt x="25209" y="89992"/>
                  </a:lnTo>
                  <a:close/>
                </a:path>
                <a:path w="607694" h="566420">
                  <a:moveTo>
                    <a:pt x="25920" y="88900"/>
                  </a:moveTo>
                  <a:lnTo>
                    <a:pt x="25476" y="87630"/>
                  </a:lnTo>
                  <a:lnTo>
                    <a:pt x="24815" y="86360"/>
                  </a:lnTo>
                  <a:lnTo>
                    <a:pt x="25895" y="89319"/>
                  </a:lnTo>
                  <a:lnTo>
                    <a:pt x="25920" y="88900"/>
                  </a:lnTo>
                  <a:close/>
                </a:path>
                <a:path w="607694" h="566420">
                  <a:moveTo>
                    <a:pt x="29006" y="266"/>
                  </a:moveTo>
                  <a:lnTo>
                    <a:pt x="21374" y="1066"/>
                  </a:lnTo>
                  <a:lnTo>
                    <a:pt x="26987" y="584"/>
                  </a:lnTo>
                  <a:lnTo>
                    <a:pt x="29006" y="266"/>
                  </a:lnTo>
                  <a:close/>
                </a:path>
                <a:path w="607694" h="566420">
                  <a:moveTo>
                    <a:pt x="29311" y="101600"/>
                  </a:moveTo>
                  <a:lnTo>
                    <a:pt x="28867" y="101600"/>
                  </a:lnTo>
                  <a:lnTo>
                    <a:pt x="29146" y="102425"/>
                  </a:lnTo>
                  <a:lnTo>
                    <a:pt x="29311" y="101600"/>
                  </a:lnTo>
                  <a:close/>
                </a:path>
                <a:path w="607694" h="566420">
                  <a:moveTo>
                    <a:pt x="29730" y="104140"/>
                  </a:moveTo>
                  <a:lnTo>
                    <a:pt x="29146" y="102425"/>
                  </a:lnTo>
                  <a:lnTo>
                    <a:pt x="29057" y="102870"/>
                  </a:lnTo>
                  <a:lnTo>
                    <a:pt x="29730" y="104140"/>
                  </a:lnTo>
                  <a:close/>
                </a:path>
                <a:path w="607694" h="566420">
                  <a:moveTo>
                    <a:pt x="36893" y="111823"/>
                  </a:moveTo>
                  <a:lnTo>
                    <a:pt x="36804" y="111290"/>
                  </a:lnTo>
                  <a:lnTo>
                    <a:pt x="36690" y="110820"/>
                  </a:lnTo>
                  <a:lnTo>
                    <a:pt x="36880" y="112522"/>
                  </a:lnTo>
                  <a:lnTo>
                    <a:pt x="36893" y="111823"/>
                  </a:lnTo>
                  <a:close/>
                </a:path>
                <a:path w="607694" h="566420">
                  <a:moveTo>
                    <a:pt x="38658" y="113309"/>
                  </a:moveTo>
                  <a:lnTo>
                    <a:pt x="38404" y="111760"/>
                  </a:lnTo>
                  <a:lnTo>
                    <a:pt x="38252" y="113030"/>
                  </a:lnTo>
                  <a:lnTo>
                    <a:pt x="38658" y="113309"/>
                  </a:lnTo>
                  <a:close/>
                </a:path>
                <a:path w="607694" h="566420">
                  <a:moveTo>
                    <a:pt x="40093" y="114300"/>
                  </a:moveTo>
                  <a:lnTo>
                    <a:pt x="38658" y="113309"/>
                  </a:lnTo>
                  <a:lnTo>
                    <a:pt x="39039" y="115570"/>
                  </a:lnTo>
                  <a:lnTo>
                    <a:pt x="40093" y="114300"/>
                  </a:lnTo>
                  <a:close/>
                </a:path>
                <a:path w="607694" h="566420">
                  <a:moveTo>
                    <a:pt x="42354" y="134683"/>
                  </a:moveTo>
                  <a:lnTo>
                    <a:pt x="41998" y="134175"/>
                  </a:lnTo>
                  <a:lnTo>
                    <a:pt x="42214" y="134683"/>
                  </a:lnTo>
                  <a:lnTo>
                    <a:pt x="42354" y="134683"/>
                  </a:lnTo>
                  <a:close/>
                </a:path>
                <a:path w="607694" h="566420">
                  <a:moveTo>
                    <a:pt x="45567" y="133350"/>
                  </a:moveTo>
                  <a:lnTo>
                    <a:pt x="45173" y="133146"/>
                  </a:lnTo>
                  <a:lnTo>
                    <a:pt x="44983" y="133350"/>
                  </a:lnTo>
                  <a:lnTo>
                    <a:pt x="45567" y="133350"/>
                  </a:lnTo>
                  <a:close/>
                </a:path>
                <a:path w="607694" h="566420">
                  <a:moveTo>
                    <a:pt x="45999" y="143510"/>
                  </a:moveTo>
                  <a:lnTo>
                    <a:pt x="44373" y="139700"/>
                  </a:lnTo>
                  <a:lnTo>
                    <a:pt x="42214" y="134683"/>
                  </a:lnTo>
                  <a:lnTo>
                    <a:pt x="38595" y="137172"/>
                  </a:lnTo>
                  <a:lnTo>
                    <a:pt x="41960" y="142240"/>
                  </a:lnTo>
                  <a:lnTo>
                    <a:pt x="43154" y="140093"/>
                  </a:lnTo>
                  <a:lnTo>
                    <a:pt x="45999" y="143510"/>
                  </a:lnTo>
                  <a:close/>
                </a:path>
                <a:path w="607694" h="566420">
                  <a:moveTo>
                    <a:pt x="52997" y="107035"/>
                  </a:moveTo>
                  <a:lnTo>
                    <a:pt x="52451" y="105930"/>
                  </a:lnTo>
                  <a:lnTo>
                    <a:pt x="51689" y="104762"/>
                  </a:lnTo>
                  <a:lnTo>
                    <a:pt x="51777" y="105016"/>
                  </a:lnTo>
                  <a:lnTo>
                    <a:pt x="51879" y="105257"/>
                  </a:lnTo>
                  <a:lnTo>
                    <a:pt x="52006" y="105473"/>
                  </a:lnTo>
                  <a:lnTo>
                    <a:pt x="52997" y="107035"/>
                  </a:lnTo>
                  <a:close/>
                </a:path>
                <a:path w="607694" h="566420">
                  <a:moveTo>
                    <a:pt x="54051" y="175158"/>
                  </a:moveTo>
                  <a:lnTo>
                    <a:pt x="53835" y="175272"/>
                  </a:lnTo>
                  <a:lnTo>
                    <a:pt x="53606" y="175552"/>
                  </a:lnTo>
                  <a:lnTo>
                    <a:pt x="53327" y="176352"/>
                  </a:lnTo>
                  <a:lnTo>
                    <a:pt x="53682" y="176060"/>
                  </a:lnTo>
                  <a:lnTo>
                    <a:pt x="53873" y="175615"/>
                  </a:lnTo>
                  <a:lnTo>
                    <a:pt x="54051" y="175158"/>
                  </a:lnTo>
                  <a:close/>
                </a:path>
                <a:path w="607694" h="566420">
                  <a:moveTo>
                    <a:pt x="65824" y="149161"/>
                  </a:moveTo>
                  <a:lnTo>
                    <a:pt x="65735" y="144780"/>
                  </a:lnTo>
                  <a:lnTo>
                    <a:pt x="63830" y="145402"/>
                  </a:lnTo>
                  <a:lnTo>
                    <a:pt x="65824" y="149161"/>
                  </a:lnTo>
                  <a:close/>
                </a:path>
                <a:path w="607694" h="566420">
                  <a:moveTo>
                    <a:pt x="74841" y="2679"/>
                  </a:moveTo>
                  <a:lnTo>
                    <a:pt x="72072" y="2997"/>
                  </a:lnTo>
                  <a:lnTo>
                    <a:pt x="74688" y="3517"/>
                  </a:lnTo>
                  <a:lnTo>
                    <a:pt x="74841" y="2679"/>
                  </a:lnTo>
                  <a:close/>
                </a:path>
                <a:path w="607694" h="566420">
                  <a:moveTo>
                    <a:pt x="76073" y="236562"/>
                  </a:moveTo>
                  <a:lnTo>
                    <a:pt x="75057" y="234899"/>
                  </a:lnTo>
                  <a:lnTo>
                    <a:pt x="72034" y="235419"/>
                  </a:lnTo>
                  <a:lnTo>
                    <a:pt x="73736" y="238150"/>
                  </a:lnTo>
                  <a:lnTo>
                    <a:pt x="76073" y="236562"/>
                  </a:lnTo>
                  <a:close/>
                </a:path>
                <a:path w="607694" h="566420">
                  <a:moveTo>
                    <a:pt x="85445" y="204457"/>
                  </a:moveTo>
                  <a:lnTo>
                    <a:pt x="85356" y="204050"/>
                  </a:lnTo>
                  <a:lnTo>
                    <a:pt x="85382" y="204279"/>
                  </a:lnTo>
                  <a:lnTo>
                    <a:pt x="85445" y="204457"/>
                  </a:lnTo>
                  <a:close/>
                </a:path>
                <a:path w="607694" h="566420">
                  <a:moveTo>
                    <a:pt x="86880" y="210312"/>
                  </a:moveTo>
                  <a:lnTo>
                    <a:pt x="86614" y="208699"/>
                  </a:lnTo>
                  <a:lnTo>
                    <a:pt x="86106" y="206654"/>
                  </a:lnTo>
                  <a:lnTo>
                    <a:pt x="85496" y="204673"/>
                  </a:lnTo>
                  <a:lnTo>
                    <a:pt x="86880" y="210312"/>
                  </a:lnTo>
                  <a:close/>
                </a:path>
                <a:path w="607694" h="566420">
                  <a:moveTo>
                    <a:pt x="92456" y="230720"/>
                  </a:moveTo>
                  <a:lnTo>
                    <a:pt x="92290" y="226656"/>
                  </a:lnTo>
                  <a:lnTo>
                    <a:pt x="91782" y="227888"/>
                  </a:lnTo>
                  <a:lnTo>
                    <a:pt x="91630" y="229082"/>
                  </a:lnTo>
                  <a:lnTo>
                    <a:pt x="91655" y="230263"/>
                  </a:lnTo>
                  <a:lnTo>
                    <a:pt x="91909" y="230428"/>
                  </a:lnTo>
                  <a:lnTo>
                    <a:pt x="92138" y="230657"/>
                  </a:lnTo>
                  <a:lnTo>
                    <a:pt x="92456" y="230720"/>
                  </a:lnTo>
                  <a:close/>
                </a:path>
                <a:path w="607694" h="566420">
                  <a:moveTo>
                    <a:pt x="100431" y="252730"/>
                  </a:moveTo>
                  <a:lnTo>
                    <a:pt x="99415" y="251460"/>
                  </a:lnTo>
                  <a:lnTo>
                    <a:pt x="99225" y="251764"/>
                  </a:lnTo>
                  <a:lnTo>
                    <a:pt x="100431" y="252730"/>
                  </a:lnTo>
                  <a:close/>
                </a:path>
                <a:path w="607694" h="566420">
                  <a:moveTo>
                    <a:pt x="102095" y="312420"/>
                  </a:moveTo>
                  <a:lnTo>
                    <a:pt x="100660" y="312420"/>
                  </a:lnTo>
                  <a:lnTo>
                    <a:pt x="101333" y="311238"/>
                  </a:lnTo>
                  <a:lnTo>
                    <a:pt x="99618" y="312420"/>
                  </a:lnTo>
                  <a:lnTo>
                    <a:pt x="100723" y="314960"/>
                  </a:lnTo>
                  <a:lnTo>
                    <a:pt x="102006" y="312559"/>
                  </a:lnTo>
                  <a:lnTo>
                    <a:pt x="102095" y="312420"/>
                  </a:lnTo>
                  <a:close/>
                </a:path>
                <a:path w="607694" h="566420">
                  <a:moveTo>
                    <a:pt x="109347" y="347256"/>
                  </a:moveTo>
                  <a:lnTo>
                    <a:pt x="108800" y="344868"/>
                  </a:lnTo>
                  <a:lnTo>
                    <a:pt x="109093" y="342226"/>
                  </a:lnTo>
                  <a:lnTo>
                    <a:pt x="108394" y="341134"/>
                  </a:lnTo>
                  <a:lnTo>
                    <a:pt x="107454" y="342671"/>
                  </a:lnTo>
                  <a:lnTo>
                    <a:pt x="107530" y="345833"/>
                  </a:lnTo>
                  <a:lnTo>
                    <a:pt x="109347" y="347256"/>
                  </a:lnTo>
                  <a:close/>
                </a:path>
                <a:path w="607694" h="566420">
                  <a:moveTo>
                    <a:pt x="116547" y="363486"/>
                  </a:moveTo>
                  <a:lnTo>
                    <a:pt x="115582" y="361950"/>
                  </a:lnTo>
                  <a:lnTo>
                    <a:pt x="113233" y="358140"/>
                  </a:lnTo>
                  <a:lnTo>
                    <a:pt x="110629" y="354330"/>
                  </a:lnTo>
                  <a:lnTo>
                    <a:pt x="111506" y="356870"/>
                  </a:lnTo>
                  <a:lnTo>
                    <a:pt x="113880" y="364274"/>
                  </a:lnTo>
                  <a:lnTo>
                    <a:pt x="113982" y="364591"/>
                  </a:lnTo>
                  <a:lnTo>
                    <a:pt x="114122" y="364591"/>
                  </a:lnTo>
                  <a:lnTo>
                    <a:pt x="116001" y="365760"/>
                  </a:lnTo>
                  <a:lnTo>
                    <a:pt x="115379" y="364591"/>
                  </a:lnTo>
                  <a:lnTo>
                    <a:pt x="115112" y="364274"/>
                  </a:lnTo>
                  <a:lnTo>
                    <a:pt x="114185" y="363321"/>
                  </a:lnTo>
                  <a:lnTo>
                    <a:pt x="114211" y="361950"/>
                  </a:lnTo>
                  <a:lnTo>
                    <a:pt x="116547" y="363486"/>
                  </a:lnTo>
                  <a:close/>
                </a:path>
                <a:path w="607694" h="566420">
                  <a:moveTo>
                    <a:pt x="119710" y="6400"/>
                  </a:moveTo>
                  <a:lnTo>
                    <a:pt x="116357" y="5511"/>
                  </a:lnTo>
                  <a:lnTo>
                    <a:pt x="116116" y="6426"/>
                  </a:lnTo>
                  <a:lnTo>
                    <a:pt x="118084" y="6184"/>
                  </a:lnTo>
                  <a:lnTo>
                    <a:pt x="119710" y="6400"/>
                  </a:lnTo>
                  <a:close/>
                </a:path>
                <a:path w="607694" h="566420">
                  <a:moveTo>
                    <a:pt x="138493" y="433451"/>
                  </a:moveTo>
                  <a:lnTo>
                    <a:pt x="138468" y="433679"/>
                  </a:lnTo>
                  <a:lnTo>
                    <a:pt x="138493" y="433451"/>
                  </a:lnTo>
                  <a:close/>
                </a:path>
                <a:path w="607694" h="566420">
                  <a:moveTo>
                    <a:pt x="142925" y="394970"/>
                  </a:moveTo>
                  <a:lnTo>
                    <a:pt x="142811" y="394436"/>
                  </a:lnTo>
                  <a:lnTo>
                    <a:pt x="142773" y="394220"/>
                  </a:lnTo>
                  <a:lnTo>
                    <a:pt x="142417" y="394436"/>
                  </a:lnTo>
                  <a:lnTo>
                    <a:pt x="142925" y="394970"/>
                  </a:lnTo>
                  <a:close/>
                </a:path>
                <a:path w="607694" h="566420">
                  <a:moveTo>
                    <a:pt x="143649" y="393700"/>
                  </a:moveTo>
                  <a:lnTo>
                    <a:pt x="143446" y="392430"/>
                  </a:lnTo>
                  <a:lnTo>
                    <a:pt x="142379" y="392430"/>
                  </a:lnTo>
                  <a:lnTo>
                    <a:pt x="142659" y="393700"/>
                  </a:lnTo>
                  <a:lnTo>
                    <a:pt x="142773" y="394220"/>
                  </a:lnTo>
                  <a:lnTo>
                    <a:pt x="143649" y="393700"/>
                  </a:lnTo>
                  <a:close/>
                </a:path>
                <a:path w="607694" h="566420">
                  <a:moveTo>
                    <a:pt x="144729" y="3581"/>
                  </a:moveTo>
                  <a:lnTo>
                    <a:pt x="144653" y="3225"/>
                  </a:lnTo>
                  <a:lnTo>
                    <a:pt x="144513" y="2908"/>
                  </a:lnTo>
                  <a:lnTo>
                    <a:pt x="144335" y="2717"/>
                  </a:lnTo>
                  <a:lnTo>
                    <a:pt x="144335" y="3022"/>
                  </a:lnTo>
                  <a:lnTo>
                    <a:pt x="144500" y="3302"/>
                  </a:lnTo>
                  <a:lnTo>
                    <a:pt x="144729" y="3581"/>
                  </a:lnTo>
                  <a:close/>
                </a:path>
                <a:path w="607694" h="566420">
                  <a:moveTo>
                    <a:pt x="154508" y="7683"/>
                  </a:moveTo>
                  <a:lnTo>
                    <a:pt x="151765" y="6540"/>
                  </a:lnTo>
                  <a:lnTo>
                    <a:pt x="151866" y="6400"/>
                  </a:lnTo>
                  <a:lnTo>
                    <a:pt x="151422" y="6400"/>
                  </a:lnTo>
                  <a:lnTo>
                    <a:pt x="151396" y="6540"/>
                  </a:lnTo>
                  <a:lnTo>
                    <a:pt x="151320" y="6400"/>
                  </a:lnTo>
                  <a:lnTo>
                    <a:pt x="149542" y="6400"/>
                  </a:lnTo>
                  <a:lnTo>
                    <a:pt x="150977" y="7620"/>
                  </a:lnTo>
                  <a:lnTo>
                    <a:pt x="151561" y="6819"/>
                  </a:lnTo>
                  <a:lnTo>
                    <a:pt x="152869" y="9029"/>
                  </a:lnTo>
                  <a:lnTo>
                    <a:pt x="154266" y="7683"/>
                  </a:lnTo>
                  <a:lnTo>
                    <a:pt x="154508" y="7683"/>
                  </a:lnTo>
                  <a:close/>
                </a:path>
                <a:path w="607694" h="566420">
                  <a:moveTo>
                    <a:pt x="177088" y="2946"/>
                  </a:moveTo>
                  <a:lnTo>
                    <a:pt x="175209" y="4102"/>
                  </a:lnTo>
                  <a:lnTo>
                    <a:pt x="176237" y="4102"/>
                  </a:lnTo>
                  <a:lnTo>
                    <a:pt x="176530" y="3771"/>
                  </a:lnTo>
                  <a:lnTo>
                    <a:pt x="176822" y="3390"/>
                  </a:lnTo>
                  <a:lnTo>
                    <a:pt x="177088" y="2946"/>
                  </a:lnTo>
                  <a:close/>
                </a:path>
                <a:path w="607694" h="566420">
                  <a:moveTo>
                    <a:pt x="181762" y="15671"/>
                  </a:moveTo>
                  <a:lnTo>
                    <a:pt x="181724" y="15519"/>
                  </a:lnTo>
                  <a:lnTo>
                    <a:pt x="181381" y="15303"/>
                  </a:lnTo>
                  <a:lnTo>
                    <a:pt x="180975" y="15062"/>
                  </a:lnTo>
                  <a:lnTo>
                    <a:pt x="181089" y="15265"/>
                  </a:lnTo>
                  <a:lnTo>
                    <a:pt x="181305" y="15481"/>
                  </a:lnTo>
                  <a:lnTo>
                    <a:pt x="181762" y="15671"/>
                  </a:lnTo>
                  <a:close/>
                </a:path>
                <a:path w="607694" h="566420">
                  <a:moveTo>
                    <a:pt x="182524" y="485140"/>
                  </a:moveTo>
                  <a:lnTo>
                    <a:pt x="182359" y="483870"/>
                  </a:lnTo>
                  <a:lnTo>
                    <a:pt x="181406" y="482600"/>
                  </a:lnTo>
                  <a:lnTo>
                    <a:pt x="182524" y="485140"/>
                  </a:lnTo>
                  <a:close/>
                </a:path>
                <a:path w="607694" h="566420">
                  <a:moveTo>
                    <a:pt x="186486" y="478790"/>
                  </a:moveTo>
                  <a:lnTo>
                    <a:pt x="184975" y="478790"/>
                  </a:lnTo>
                  <a:lnTo>
                    <a:pt x="186067" y="481330"/>
                  </a:lnTo>
                  <a:lnTo>
                    <a:pt x="186486" y="478790"/>
                  </a:lnTo>
                  <a:close/>
                </a:path>
                <a:path w="607694" h="566420">
                  <a:moveTo>
                    <a:pt x="187337" y="478790"/>
                  </a:moveTo>
                  <a:lnTo>
                    <a:pt x="186905" y="476250"/>
                  </a:lnTo>
                  <a:lnTo>
                    <a:pt x="186486" y="478790"/>
                  </a:lnTo>
                  <a:lnTo>
                    <a:pt x="187337" y="478790"/>
                  </a:lnTo>
                  <a:close/>
                </a:path>
                <a:path w="607694" h="566420">
                  <a:moveTo>
                    <a:pt x="197637" y="502920"/>
                  </a:moveTo>
                  <a:lnTo>
                    <a:pt x="178574" y="502920"/>
                  </a:lnTo>
                  <a:lnTo>
                    <a:pt x="178181" y="502920"/>
                  </a:lnTo>
                  <a:lnTo>
                    <a:pt x="178346" y="505460"/>
                  </a:lnTo>
                  <a:lnTo>
                    <a:pt x="178435" y="506730"/>
                  </a:lnTo>
                  <a:lnTo>
                    <a:pt x="178511" y="508000"/>
                  </a:lnTo>
                  <a:lnTo>
                    <a:pt x="177596" y="508000"/>
                  </a:lnTo>
                  <a:lnTo>
                    <a:pt x="176809" y="506730"/>
                  </a:lnTo>
                  <a:lnTo>
                    <a:pt x="176390" y="506730"/>
                  </a:lnTo>
                  <a:lnTo>
                    <a:pt x="176098" y="505460"/>
                  </a:lnTo>
                  <a:lnTo>
                    <a:pt x="175856" y="506730"/>
                  </a:lnTo>
                  <a:lnTo>
                    <a:pt x="175729" y="508000"/>
                  </a:lnTo>
                  <a:lnTo>
                    <a:pt x="175653" y="509270"/>
                  </a:lnTo>
                  <a:lnTo>
                    <a:pt x="175552" y="513080"/>
                  </a:lnTo>
                  <a:lnTo>
                    <a:pt x="175285" y="514350"/>
                  </a:lnTo>
                  <a:lnTo>
                    <a:pt x="175412" y="510540"/>
                  </a:lnTo>
                  <a:lnTo>
                    <a:pt x="175488" y="508000"/>
                  </a:lnTo>
                  <a:lnTo>
                    <a:pt x="174790" y="505460"/>
                  </a:lnTo>
                  <a:lnTo>
                    <a:pt x="175526" y="502920"/>
                  </a:lnTo>
                  <a:lnTo>
                    <a:pt x="175145" y="502920"/>
                  </a:lnTo>
                  <a:lnTo>
                    <a:pt x="174891" y="501650"/>
                  </a:lnTo>
                  <a:lnTo>
                    <a:pt x="173570" y="501650"/>
                  </a:lnTo>
                  <a:lnTo>
                    <a:pt x="172262" y="500380"/>
                  </a:lnTo>
                  <a:lnTo>
                    <a:pt x="171754" y="501650"/>
                  </a:lnTo>
                  <a:lnTo>
                    <a:pt x="171729" y="502920"/>
                  </a:lnTo>
                  <a:lnTo>
                    <a:pt x="171107" y="502920"/>
                  </a:lnTo>
                  <a:lnTo>
                    <a:pt x="170484" y="501650"/>
                  </a:lnTo>
                  <a:lnTo>
                    <a:pt x="171018" y="499110"/>
                  </a:lnTo>
                  <a:lnTo>
                    <a:pt x="171653" y="499110"/>
                  </a:lnTo>
                  <a:lnTo>
                    <a:pt x="170662" y="496570"/>
                  </a:lnTo>
                  <a:lnTo>
                    <a:pt x="170561" y="495300"/>
                  </a:lnTo>
                  <a:lnTo>
                    <a:pt x="170370" y="495300"/>
                  </a:lnTo>
                  <a:lnTo>
                    <a:pt x="169710" y="491490"/>
                  </a:lnTo>
                  <a:lnTo>
                    <a:pt x="169151" y="485140"/>
                  </a:lnTo>
                  <a:lnTo>
                    <a:pt x="169049" y="483870"/>
                  </a:lnTo>
                  <a:lnTo>
                    <a:pt x="168363" y="477520"/>
                  </a:lnTo>
                  <a:lnTo>
                    <a:pt x="167614" y="469900"/>
                  </a:lnTo>
                  <a:lnTo>
                    <a:pt x="163957" y="466090"/>
                  </a:lnTo>
                  <a:lnTo>
                    <a:pt x="164338" y="466090"/>
                  </a:lnTo>
                  <a:lnTo>
                    <a:pt x="158978" y="457200"/>
                  </a:lnTo>
                  <a:lnTo>
                    <a:pt x="157924" y="452120"/>
                  </a:lnTo>
                  <a:lnTo>
                    <a:pt x="161404" y="459740"/>
                  </a:lnTo>
                  <a:lnTo>
                    <a:pt x="161480" y="458470"/>
                  </a:lnTo>
                  <a:lnTo>
                    <a:pt x="161569" y="457200"/>
                  </a:lnTo>
                  <a:lnTo>
                    <a:pt x="161645" y="455930"/>
                  </a:lnTo>
                  <a:lnTo>
                    <a:pt x="159435" y="452120"/>
                  </a:lnTo>
                  <a:lnTo>
                    <a:pt x="157962" y="449580"/>
                  </a:lnTo>
                  <a:lnTo>
                    <a:pt x="156845" y="445770"/>
                  </a:lnTo>
                  <a:lnTo>
                    <a:pt x="156095" y="443230"/>
                  </a:lnTo>
                  <a:lnTo>
                    <a:pt x="154559" y="436880"/>
                  </a:lnTo>
                  <a:lnTo>
                    <a:pt x="151853" y="430530"/>
                  </a:lnTo>
                  <a:lnTo>
                    <a:pt x="152349" y="422910"/>
                  </a:lnTo>
                  <a:lnTo>
                    <a:pt x="149542" y="414020"/>
                  </a:lnTo>
                  <a:lnTo>
                    <a:pt x="146177" y="405130"/>
                  </a:lnTo>
                  <a:lnTo>
                    <a:pt x="145173" y="397510"/>
                  </a:lnTo>
                  <a:lnTo>
                    <a:pt x="144995" y="396240"/>
                  </a:lnTo>
                  <a:lnTo>
                    <a:pt x="143700" y="397510"/>
                  </a:lnTo>
                  <a:lnTo>
                    <a:pt x="141541" y="394970"/>
                  </a:lnTo>
                  <a:lnTo>
                    <a:pt x="142417" y="394436"/>
                  </a:lnTo>
                  <a:lnTo>
                    <a:pt x="141681" y="393700"/>
                  </a:lnTo>
                  <a:lnTo>
                    <a:pt x="136537" y="378460"/>
                  </a:lnTo>
                  <a:lnTo>
                    <a:pt x="133553" y="365760"/>
                  </a:lnTo>
                  <a:lnTo>
                    <a:pt x="132651" y="361950"/>
                  </a:lnTo>
                  <a:lnTo>
                    <a:pt x="129311" y="345440"/>
                  </a:lnTo>
                  <a:lnTo>
                    <a:pt x="128435" y="341630"/>
                  </a:lnTo>
                  <a:lnTo>
                    <a:pt x="126682" y="334010"/>
                  </a:lnTo>
                  <a:lnTo>
                    <a:pt x="125806" y="330200"/>
                  </a:lnTo>
                  <a:lnTo>
                    <a:pt x="123609" y="326390"/>
                  </a:lnTo>
                  <a:lnTo>
                    <a:pt x="120700" y="325120"/>
                  </a:lnTo>
                  <a:lnTo>
                    <a:pt x="118275" y="322580"/>
                  </a:lnTo>
                  <a:lnTo>
                    <a:pt x="117462" y="317500"/>
                  </a:lnTo>
                  <a:lnTo>
                    <a:pt x="121005" y="318770"/>
                  </a:lnTo>
                  <a:lnTo>
                    <a:pt x="120383" y="317500"/>
                  </a:lnTo>
                  <a:lnTo>
                    <a:pt x="116027" y="308610"/>
                  </a:lnTo>
                  <a:lnTo>
                    <a:pt x="112306" y="295910"/>
                  </a:lnTo>
                  <a:lnTo>
                    <a:pt x="108686" y="284480"/>
                  </a:lnTo>
                  <a:lnTo>
                    <a:pt x="104051" y="273050"/>
                  </a:lnTo>
                  <a:lnTo>
                    <a:pt x="104952" y="274320"/>
                  </a:lnTo>
                  <a:lnTo>
                    <a:pt x="105765" y="274320"/>
                  </a:lnTo>
                  <a:lnTo>
                    <a:pt x="106210" y="275590"/>
                  </a:lnTo>
                  <a:lnTo>
                    <a:pt x="107200" y="271780"/>
                  </a:lnTo>
                  <a:lnTo>
                    <a:pt x="102692" y="264160"/>
                  </a:lnTo>
                  <a:lnTo>
                    <a:pt x="101066" y="264160"/>
                  </a:lnTo>
                  <a:lnTo>
                    <a:pt x="100533" y="261620"/>
                  </a:lnTo>
                  <a:lnTo>
                    <a:pt x="102349" y="262890"/>
                  </a:lnTo>
                  <a:lnTo>
                    <a:pt x="102717" y="261620"/>
                  </a:lnTo>
                  <a:lnTo>
                    <a:pt x="102781" y="260350"/>
                  </a:lnTo>
                  <a:lnTo>
                    <a:pt x="102895" y="257810"/>
                  </a:lnTo>
                  <a:lnTo>
                    <a:pt x="97751" y="254000"/>
                  </a:lnTo>
                  <a:lnTo>
                    <a:pt x="99225" y="251764"/>
                  </a:lnTo>
                  <a:lnTo>
                    <a:pt x="98831" y="251460"/>
                  </a:lnTo>
                  <a:lnTo>
                    <a:pt x="98069" y="246380"/>
                  </a:lnTo>
                  <a:lnTo>
                    <a:pt x="97688" y="243840"/>
                  </a:lnTo>
                  <a:lnTo>
                    <a:pt x="96037" y="246380"/>
                  </a:lnTo>
                  <a:lnTo>
                    <a:pt x="95377" y="240030"/>
                  </a:lnTo>
                  <a:lnTo>
                    <a:pt x="91706" y="236220"/>
                  </a:lnTo>
                  <a:lnTo>
                    <a:pt x="91655" y="231140"/>
                  </a:lnTo>
                  <a:lnTo>
                    <a:pt x="88214" y="228600"/>
                  </a:lnTo>
                  <a:lnTo>
                    <a:pt x="89903" y="220980"/>
                  </a:lnTo>
                  <a:lnTo>
                    <a:pt x="86029" y="220980"/>
                  </a:lnTo>
                  <a:lnTo>
                    <a:pt x="89865" y="219710"/>
                  </a:lnTo>
                  <a:lnTo>
                    <a:pt x="88188" y="215900"/>
                  </a:lnTo>
                  <a:lnTo>
                    <a:pt x="85966" y="210820"/>
                  </a:lnTo>
                  <a:lnTo>
                    <a:pt x="83121" y="207010"/>
                  </a:lnTo>
                  <a:lnTo>
                    <a:pt x="84607" y="208280"/>
                  </a:lnTo>
                  <a:lnTo>
                    <a:pt x="84289" y="207010"/>
                  </a:lnTo>
                  <a:lnTo>
                    <a:pt x="83337" y="203200"/>
                  </a:lnTo>
                  <a:lnTo>
                    <a:pt x="85318" y="204470"/>
                  </a:lnTo>
                  <a:lnTo>
                    <a:pt x="84010" y="200660"/>
                  </a:lnTo>
                  <a:lnTo>
                    <a:pt x="67386" y="200660"/>
                  </a:lnTo>
                  <a:lnTo>
                    <a:pt x="64922" y="200660"/>
                  </a:lnTo>
                  <a:lnTo>
                    <a:pt x="64820" y="203200"/>
                  </a:lnTo>
                  <a:lnTo>
                    <a:pt x="62115" y="199390"/>
                  </a:lnTo>
                  <a:lnTo>
                    <a:pt x="62826" y="200660"/>
                  </a:lnTo>
                  <a:lnTo>
                    <a:pt x="63169" y="203200"/>
                  </a:lnTo>
                  <a:lnTo>
                    <a:pt x="64312" y="203200"/>
                  </a:lnTo>
                  <a:lnTo>
                    <a:pt x="63715" y="204470"/>
                  </a:lnTo>
                  <a:lnTo>
                    <a:pt x="68491" y="208280"/>
                  </a:lnTo>
                  <a:lnTo>
                    <a:pt x="67614" y="212090"/>
                  </a:lnTo>
                  <a:lnTo>
                    <a:pt x="70421" y="212090"/>
                  </a:lnTo>
                  <a:lnTo>
                    <a:pt x="71107" y="214630"/>
                  </a:lnTo>
                  <a:lnTo>
                    <a:pt x="72669" y="218440"/>
                  </a:lnTo>
                  <a:lnTo>
                    <a:pt x="73748" y="215900"/>
                  </a:lnTo>
                  <a:lnTo>
                    <a:pt x="73672" y="218440"/>
                  </a:lnTo>
                  <a:lnTo>
                    <a:pt x="73545" y="222250"/>
                  </a:lnTo>
                  <a:lnTo>
                    <a:pt x="75692" y="229870"/>
                  </a:lnTo>
                  <a:lnTo>
                    <a:pt x="77901" y="237490"/>
                  </a:lnTo>
                  <a:lnTo>
                    <a:pt x="77939" y="242925"/>
                  </a:lnTo>
                  <a:lnTo>
                    <a:pt x="77635" y="242214"/>
                  </a:lnTo>
                  <a:lnTo>
                    <a:pt x="77482" y="241871"/>
                  </a:lnTo>
                  <a:lnTo>
                    <a:pt x="77685" y="243725"/>
                  </a:lnTo>
                  <a:lnTo>
                    <a:pt x="77800" y="243484"/>
                  </a:lnTo>
                  <a:lnTo>
                    <a:pt x="77863" y="243192"/>
                  </a:lnTo>
                  <a:lnTo>
                    <a:pt x="77939" y="242963"/>
                  </a:lnTo>
                  <a:lnTo>
                    <a:pt x="77952" y="243840"/>
                  </a:lnTo>
                  <a:lnTo>
                    <a:pt x="80073" y="248920"/>
                  </a:lnTo>
                  <a:lnTo>
                    <a:pt x="82499" y="254000"/>
                  </a:lnTo>
                  <a:lnTo>
                    <a:pt x="84048" y="259080"/>
                  </a:lnTo>
                  <a:lnTo>
                    <a:pt x="83121" y="259080"/>
                  </a:lnTo>
                  <a:lnTo>
                    <a:pt x="83223" y="260350"/>
                  </a:lnTo>
                  <a:lnTo>
                    <a:pt x="83324" y="261620"/>
                  </a:lnTo>
                  <a:lnTo>
                    <a:pt x="83413" y="262890"/>
                  </a:lnTo>
                  <a:lnTo>
                    <a:pt x="83515" y="264160"/>
                  </a:lnTo>
                  <a:lnTo>
                    <a:pt x="83604" y="265430"/>
                  </a:lnTo>
                  <a:lnTo>
                    <a:pt x="88988" y="260350"/>
                  </a:lnTo>
                  <a:lnTo>
                    <a:pt x="89065" y="261620"/>
                  </a:lnTo>
                  <a:lnTo>
                    <a:pt x="89154" y="262890"/>
                  </a:lnTo>
                  <a:lnTo>
                    <a:pt x="89230" y="264160"/>
                  </a:lnTo>
                  <a:lnTo>
                    <a:pt x="89319" y="265430"/>
                  </a:lnTo>
                  <a:lnTo>
                    <a:pt x="89395" y="266700"/>
                  </a:lnTo>
                  <a:lnTo>
                    <a:pt x="89471" y="267970"/>
                  </a:lnTo>
                  <a:lnTo>
                    <a:pt x="89560" y="269240"/>
                  </a:lnTo>
                  <a:lnTo>
                    <a:pt x="88099" y="273050"/>
                  </a:lnTo>
                  <a:lnTo>
                    <a:pt x="87337" y="267970"/>
                  </a:lnTo>
                  <a:lnTo>
                    <a:pt x="87223" y="267220"/>
                  </a:lnTo>
                  <a:lnTo>
                    <a:pt x="87134" y="266700"/>
                  </a:lnTo>
                  <a:lnTo>
                    <a:pt x="87020" y="265925"/>
                  </a:lnTo>
                  <a:lnTo>
                    <a:pt x="86944" y="265430"/>
                  </a:lnTo>
                  <a:lnTo>
                    <a:pt x="86893" y="265925"/>
                  </a:lnTo>
                  <a:lnTo>
                    <a:pt x="86791" y="266915"/>
                  </a:lnTo>
                  <a:lnTo>
                    <a:pt x="86677" y="267970"/>
                  </a:lnTo>
                  <a:lnTo>
                    <a:pt x="81673" y="270510"/>
                  </a:lnTo>
                  <a:lnTo>
                    <a:pt x="90119" y="276860"/>
                  </a:lnTo>
                  <a:lnTo>
                    <a:pt x="88531" y="281940"/>
                  </a:lnTo>
                  <a:lnTo>
                    <a:pt x="87845" y="281940"/>
                  </a:lnTo>
                  <a:lnTo>
                    <a:pt x="87198" y="285750"/>
                  </a:lnTo>
                  <a:lnTo>
                    <a:pt x="92684" y="289560"/>
                  </a:lnTo>
                  <a:lnTo>
                    <a:pt x="94208" y="295910"/>
                  </a:lnTo>
                  <a:lnTo>
                    <a:pt x="93383" y="295910"/>
                  </a:lnTo>
                  <a:lnTo>
                    <a:pt x="97396" y="299720"/>
                  </a:lnTo>
                  <a:lnTo>
                    <a:pt x="100736" y="307340"/>
                  </a:lnTo>
                  <a:lnTo>
                    <a:pt x="102717" y="311238"/>
                  </a:lnTo>
                  <a:lnTo>
                    <a:pt x="102095" y="312420"/>
                  </a:lnTo>
                  <a:lnTo>
                    <a:pt x="103251" y="312420"/>
                  </a:lnTo>
                  <a:lnTo>
                    <a:pt x="103390" y="312559"/>
                  </a:lnTo>
                  <a:lnTo>
                    <a:pt x="104990" y="316230"/>
                  </a:lnTo>
                  <a:lnTo>
                    <a:pt x="104381" y="317500"/>
                  </a:lnTo>
                  <a:lnTo>
                    <a:pt x="104444" y="318770"/>
                  </a:lnTo>
                  <a:lnTo>
                    <a:pt x="104559" y="321310"/>
                  </a:lnTo>
                  <a:lnTo>
                    <a:pt x="102463" y="322580"/>
                  </a:lnTo>
                  <a:lnTo>
                    <a:pt x="100799" y="317500"/>
                  </a:lnTo>
                  <a:lnTo>
                    <a:pt x="98666" y="321310"/>
                  </a:lnTo>
                  <a:lnTo>
                    <a:pt x="102895" y="325120"/>
                  </a:lnTo>
                  <a:lnTo>
                    <a:pt x="103187" y="327660"/>
                  </a:lnTo>
                  <a:lnTo>
                    <a:pt x="101815" y="327660"/>
                  </a:lnTo>
                  <a:lnTo>
                    <a:pt x="104584" y="335280"/>
                  </a:lnTo>
                  <a:lnTo>
                    <a:pt x="107823" y="334010"/>
                  </a:lnTo>
                  <a:lnTo>
                    <a:pt x="110134" y="342900"/>
                  </a:lnTo>
                  <a:lnTo>
                    <a:pt x="110832" y="341630"/>
                  </a:lnTo>
                  <a:lnTo>
                    <a:pt x="115404" y="344170"/>
                  </a:lnTo>
                  <a:lnTo>
                    <a:pt x="110210" y="345440"/>
                  </a:lnTo>
                  <a:lnTo>
                    <a:pt x="113957" y="349250"/>
                  </a:lnTo>
                  <a:lnTo>
                    <a:pt x="111137" y="351790"/>
                  </a:lnTo>
                  <a:lnTo>
                    <a:pt x="112826" y="354330"/>
                  </a:lnTo>
                  <a:lnTo>
                    <a:pt x="117449" y="360680"/>
                  </a:lnTo>
                  <a:lnTo>
                    <a:pt x="119697" y="365760"/>
                  </a:lnTo>
                  <a:lnTo>
                    <a:pt x="117754" y="364274"/>
                  </a:lnTo>
                  <a:lnTo>
                    <a:pt x="116547" y="363486"/>
                  </a:lnTo>
                  <a:lnTo>
                    <a:pt x="117563" y="364274"/>
                  </a:lnTo>
                  <a:lnTo>
                    <a:pt x="118033" y="364591"/>
                  </a:lnTo>
                  <a:lnTo>
                    <a:pt x="120573" y="369570"/>
                  </a:lnTo>
                  <a:lnTo>
                    <a:pt x="122326" y="374650"/>
                  </a:lnTo>
                  <a:lnTo>
                    <a:pt x="119976" y="377190"/>
                  </a:lnTo>
                  <a:lnTo>
                    <a:pt x="120967" y="383540"/>
                  </a:lnTo>
                  <a:lnTo>
                    <a:pt x="122529" y="391160"/>
                  </a:lnTo>
                  <a:lnTo>
                    <a:pt x="121881" y="396240"/>
                  </a:lnTo>
                  <a:lnTo>
                    <a:pt x="125107" y="403860"/>
                  </a:lnTo>
                  <a:lnTo>
                    <a:pt x="127127" y="411480"/>
                  </a:lnTo>
                  <a:lnTo>
                    <a:pt x="128879" y="420370"/>
                  </a:lnTo>
                  <a:lnTo>
                    <a:pt x="131292" y="429260"/>
                  </a:lnTo>
                  <a:lnTo>
                    <a:pt x="134861" y="422910"/>
                  </a:lnTo>
                  <a:lnTo>
                    <a:pt x="133324" y="429564"/>
                  </a:lnTo>
                  <a:lnTo>
                    <a:pt x="133223" y="429437"/>
                  </a:lnTo>
                  <a:lnTo>
                    <a:pt x="133235" y="429958"/>
                  </a:lnTo>
                  <a:lnTo>
                    <a:pt x="132524" y="433070"/>
                  </a:lnTo>
                  <a:lnTo>
                    <a:pt x="133324" y="432650"/>
                  </a:lnTo>
                  <a:lnTo>
                    <a:pt x="133388" y="434505"/>
                  </a:lnTo>
                  <a:lnTo>
                    <a:pt x="133591" y="433679"/>
                  </a:lnTo>
                  <a:lnTo>
                    <a:pt x="133832" y="432384"/>
                  </a:lnTo>
                  <a:lnTo>
                    <a:pt x="134848" y="431838"/>
                  </a:lnTo>
                  <a:lnTo>
                    <a:pt x="137998" y="440283"/>
                  </a:lnTo>
                  <a:lnTo>
                    <a:pt x="138391" y="434733"/>
                  </a:lnTo>
                  <a:lnTo>
                    <a:pt x="138404" y="434505"/>
                  </a:lnTo>
                  <a:lnTo>
                    <a:pt x="138468" y="433679"/>
                  </a:lnTo>
                  <a:lnTo>
                    <a:pt x="137744" y="434505"/>
                  </a:lnTo>
                  <a:lnTo>
                    <a:pt x="135178" y="431660"/>
                  </a:lnTo>
                  <a:lnTo>
                    <a:pt x="137299" y="430530"/>
                  </a:lnTo>
                  <a:lnTo>
                    <a:pt x="138480" y="433070"/>
                  </a:lnTo>
                  <a:lnTo>
                    <a:pt x="138734" y="434340"/>
                  </a:lnTo>
                  <a:lnTo>
                    <a:pt x="138493" y="434340"/>
                  </a:lnTo>
                  <a:lnTo>
                    <a:pt x="138430" y="435610"/>
                  </a:lnTo>
                  <a:lnTo>
                    <a:pt x="138328" y="438150"/>
                  </a:lnTo>
                  <a:lnTo>
                    <a:pt x="138214" y="440690"/>
                  </a:lnTo>
                  <a:lnTo>
                    <a:pt x="138112" y="443230"/>
                  </a:lnTo>
                  <a:lnTo>
                    <a:pt x="137287" y="445770"/>
                  </a:lnTo>
                  <a:lnTo>
                    <a:pt x="136182" y="441960"/>
                  </a:lnTo>
                  <a:lnTo>
                    <a:pt x="135153" y="441960"/>
                  </a:lnTo>
                  <a:lnTo>
                    <a:pt x="136652" y="448310"/>
                  </a:lnTo>
                  <a:lnTo>
                    <a:pt x="133819" y="445770"/>
                  </a:lnTo>
                  <a:lnTo>
                    <a:pt x="133743" y="449580"/>
                  </a:lnTo>
                  <a:lnTo>
                    <a:pt x="135280" y="448310"/>
                  </a:lnTo>
                  <a:lnTo>
                    <a:pt x="136956" y="450850"/>
                  </a:lnTo>
                  <a:lnTo>
                    <a:pt x="137363" y="454660"/>
                  </a:lnTo>
                  <a:lnTo>
                    <a:pt x="138150" y="449580"/>
                  </a:lnTo>
                  <a:lnTo>
                    <a:pt x="143459" y="457200"/>
                  </a:lnTo>
                  <a:lnTo>
                    <a:pt x="136232" y="457200"/>
                  </a:lnTo>
                  <a:lnTo>
                    <a:pt x="141541" y="466090"/>
                  </a:lnTo>
                  <a:lnTo>
                    <a:pt x="139128" y="463550"/>
                  </a:lnTo>
                  <a:lnTo>
                    <a:pt x="141414" y="467360"/>
                  </a:lnTo>
                  <a:lnTo>
                    <a:pt x="144145" y="480060"/>
                  </a:lnTo>
                  <a:lnTo>
                    <a:pt x="149504" y="482600"/>
                  </a:lnTo>
                  <a:lnTo>
                    <a:pt x="149174" y="483870"/>
                  </a:lnTo>
                  <a:lnTo>
                    <a:pt x="148120" y="485140"/>
                  </a:lnTo>
                  <a:lnTo>
                    <a:pt x="147154" y="483870"/>
                  </a:lnTo>
                  <a:lnTo>
                    <a:pt x="148488" y="488950"/>
                  </a:lnTo>
                  <a:lnTo>
                    <a:pt x="151384" y="494030"/>
                  </a:lnTo>
                  <a:lnTo>
                    <a:pt x="154216" y="500380"/>
                  </a:lnTo>
                  <a:lnTo>
                    <a:pt x="157238" y="508000"/>
                  </a:lnTo>
                  <a:lnTo>
                    <a:pt x="158000" y="510540"/>
                  </a:lnTo>
                  <a:lnTo>
                    <a:pt x="160007" y="515620"/>
                  </a:lnTo>
                  <a:lnTo>
                    <a:pt x="161023" y="519430"/>
                  </a:lnTo>
                  <a:lnTo>
                    <a:pt x="161658" y="524510"/>
                  </a:lnTo>
                  <a:lnTo>
                    <a:pt x="160401" y="524510"/>
                  </a:lnTo>
                  <a:lnTo>
                    <a:pt x="161772" y="527050"/>
                  </a:lnTo>
                  <a:lnTo>
                    <a:pt x="163652" y="527050"/>
                  </a:lnTo>
                  <a:lnTo>
                    <a:pt x="164198" y="533400"/>
                  </a:lnTo>
                  <a:lnTo>
                    <a:pt x="163080" y="533400"/>
                  </a:lnTo>
                  <a:lnTo>
                    <a:pt x="163550" y="535940"/>
                  </a:lnTo>
                  <a:lnTo>
                    <a:pt x="164934" y="537210"/>
                  </a:lnTo>
                  <a:lnTo>
                    <a:pt x="166878" y="541020"/>
                  </a:lnTo>
                  <a:lnTo>
                    <a:pt x="167817" y="542290"/>
                  </a:lnTo>
                  <a:lnTo>
                    <a:pt x="168363" y="546100"/>
                  </a:lnTo>
                  <a:lnTo>
                    <a:pt x="167246" y="546100"/>
                  </a:lnTo>
                  <a:lnTo>
                    <a:pt x="166649" y="544830"/>
                  </a:lnTo>
                  <a:lnTo>
                    <a:pt x="168490" y="553720"/>
                  </a:lnTo>
                  <a:lnTo>
                    <a:pt x="170421" y="558800"/>
                  </a:lnTo>
                  <a:lnTo>
                    <a:pt x="173786" y="565150"/>
                  </a:lnTo>
                  <a:lnTo>
                    <a:pt x="175234" y="565150"/>
                  </a:lnTo>
                  <a:lnTo>
                    <a:pt x="176568" y="566420"/>
                  </a:lnTo>
                  <a:lnTo>
                    <a:pt x="177469" y="561340"/>
                  </a:lnTo>
                  <a:lnTo>
                    <a:pt x="178346" y="557530"/>
                  </a:lnTo>
                  <a:lnTo>
                    <a:pt x="179285" y="553720"/>
                  </a:lnTo>
                  <a:lnTo>
                    <a:pt x="179349" y="554990"/>
                  </a:lnTo>
                  <a:lnTo>
                    <a:pt x="179476" y="557530"/>
                  </a:lnTo>
                  <a:lnTo>
                    <a:pt x="179539" y="558800"/>
                  </a:lnTo>
                  <a:lnTo>
                    <a:pt x="180708" y="560070"/>
                  </a:lnTo>
                  <a:lnTo>
                    <a:pt x="183807" y="554990"/>
                  </a:lnTo>
                  <a:lnTo>
                    <a:pt x="184327" y="553720"/>
                  </a:lnTo>
                  <a:lnTo>
                    <a:pt x="186944" y="547370"/>
                  </a:lnTo>
                  <a:lnTo>
                    <a:pt x="187071" y="548640"/>
                  </a:lnTo>
                  <a:lnTo>
                    <a:pt x="187490" y="547370"/>
                  </a:lnTo>
                  <a:lnTo>
                    <a:pt x="187909" y="546100"/>
                  </a:lnTo>
                  <a:lnTo>
                    <a:pt x="189572" y="541020"/>
                  </a:lnTo>
                  <a:lnTo>
                    <a:pt x="193573" y="524510"/>
                  </a:lnTo>
                  <a:lnTo>
                    <a:pt x="195122" y="516890"/>
                  </a:lnTo>
                  <a:lnTo>
                    <a:pt x="195580" y="514350"/>
                  </a:lnTo>
                  <a:lnTo>
                    <a:pt x="196723" y="508000"/>
                  </a:lnTo>
                  <a:lnTo>
                    <a:pt x="197637" y="502920"/>
                  </a:lnTo>
                  <a:close/>
                </a:path>
                <a:path w="607694" h="566420">
                  <a:moveTo>
                    <a:pt x="197726" y="13931"/>
                  </a:moveTo>
                  <a:lnTo>
                    <a:pt x="193878" y="12700"/>
                  </a:lnTo>
                  <a:lnTo>
                    <a:pt x="193789" y="13335"/>
                  </a:lnTo>
                  <a:lnTo>
                    <a:pt x="193700" y="13970"/>
                  </a:lnTo>
                  <a:lnTo>
                    <a:pt x="197688" y="13970"/>
                  </a:lnTo>
                  <a:close/>
                </a:path>
                <a:path w="607694" h="566420">
                  <a:moveTo>
                    <a:pt x="199326" y="432422"/>
                  </a:moveTo>
                  <a:lnTo>
                    <a:pt x="199275" y="431800"/>
                  </a:lnTo>
                  <a:lnTo>
                    <a:pt x="199161" y="430530"/>
                  </a:lnTo>
                  <a:lnTo>
                    <a:pt x="198869" y="431800"/>
                  </a:lnTo>
                  <a:lnTo>
                    <a:pt x="199326" y="432422"/>
                  </a:lnTo>
                  <a:close/>
                </a:path>
                <a:path w="607694" h="566420">
                  <a:moveTo>
                    <a:pt x="205397" y="410159"/>
                  </a:moveTo>
                  <a:lnTo>
                    <a:pt x="205193" y="410641"/>
                  </a:lnTo>
                  <a:lnTo>
                    <a:pt x="205117" y="411111"/>
                  </a:lnTo>
                  <a:lnTo>
                    <a:pt x="205295" y="411530"/>
                  </a:lnTo>
                  <a:lnTo>
                    <a:pt x="205397" y="410159"/>
                  </a:lnTo>
                  <a:close/>
                </a:path>
                <a:path w="607694" h="566420">
                  <a:moveTo>
                    <a:pt x="208241" y="399783"/>
                  </a:moveTo>
                  <a:lnTo>
                    <a:pt x="208000" y="398716"/>
                  </a:lnTo>
                  <a:lnTo>
                    <a:pt x="207657" y="399618"/>
                  </a:lnTo>
                  <a:lnTo>
                    <a:pt x="208241" y="399783"/>
                  </a:lnTo>
                  <a:close/>
                </a:path>
                <a:path w="607694" h="566420">
                  <a:moveTo>
                    <a:pt x="218262" y="4914"/>
                  </a:moveTo>
                  <a:lnTo>
                    <a:pt x="218135" y="4368"/>
                  </a:lnTo>
                  <a:lnTo>
                    <a:pt x="217805" y="3670"/>
                  </a:lnTo>
                  <a:lnTo>
                    <a:pt x="216839" y="3556"/>
                  </a:lnTo>
                  <a:lnTo>
                    <a:pt x="216509" y="5969"/>
                  </a:lnTo>
                  <a:lnTo>
                    <a:pt x="216141" y="7023"/>
                  </a:lnTo>
                  <a:lnTo>
                    <a:pt x="216687" y="6032"/>
                  </a:lnTo>
                  <a:lnTo>
                    <a:pt x="217398" y="5562"/>
                  </a:lnTo>
                  <a:lnTo>
                    <a:pt x="218236" y="5372"/>
                  </a:lnTo>
                  <a:lnTo>
                    <a:pt x="218262" y="4914"/>
                  </a:lnTo>
                  <a:close/>
                </a:path>
                <a:path w="607694" h="566420">
                  <a:moveTo>
                    <a:pt x="219303" y="440690"/>
                  </a:moveTo>
                  <a:lnTo>
                    <a:pt x="215188" y="438150"/>
                  </a:lnTo>
                  <a:lnTo>
                    <a:pt x="216674" y="435610"/>
                  </a:lnTo>
                  <a:lnTo>
                    <a:pt x="218147" y="433070"/>
                  </a:lnTo>
                  <a:lnTo>
                    <a:pt x="199796" y="433070"/>
                  </a:lnTo>
                  <a:lnTo>
                    <a:pt x="199390" y="433070"/>
                  </a:lnTo>
                  <a:lnTo>
                    <a:pt x="199504" y="434340"/>
                  </a:lnTo>
                  <a:lnTo>
                    <a:pt x="199605" y="435610"/>
                  </a:lnTo>
                  <a:lnTo>
                    <a:pt x="198869" y="434340"/>
                  </a:lnTo>
                  <a:lnTo>
                    <a:pt x="195935" y="429260"/>
                  </a:lnTo>
                  <a:lnTo>
                    <a:pt x="196062" y="430530"/>
                  </a:lnTo>
                  <a:lnTo>
                    <a:pt x="196176" y="431800"/>
                  </a:lnTo>
                  <a:lnTo>
                    <a:pt x="196303" y="433070"/>
                  </a:lnTo>
                  <a:lnTo>
                    <a:pt x="196418" y="434340"/>
                  </a:lnTo>
                  <a:lnTo>
                    <a:pt x="196545" y="435610"/>
                  </a:lnTo>
                  <a:lnTo>
                    <a:pt x="197345" y="434340"/>
                  </a:lnTo>
                  <a:lnTo>
                    <a:pt x="197929" y="435610"/>
                  </a:lnTo>
                  <a:lnTo>
                    <a:pt x="198399" y="436880"/>
                  </a:lnTo>
                  <a:lnTo>
                    <a:pt x="195999" y="438150"/>
                  </a:lnTo>
                  <a:lnTo>
                    <a:pt x="193992" y="445770"/>
                  </a:lnTo>
                  <a:lnTo>
                    <a:pt x="193167" y="450850"/>
                  </a:lnTo>
                  <a:lnTo>
                    <a:pt x="191706" y="448310"/>
                  </a:lnTo>
                  <a:lnTo>
                    <a:pt x="189611" y="455930"/>
                  </a:lnTo>
                  <a:lnTo>
                    <a:pt x="187782" y="462280"/>
                  </a:lnTo>
                  <a:lnTo>
                    <a:pt x="185978" y="469900"/>
                  </a:lnTo>
                  <a:lnTo>
                    <a:pt x="183934" y="477520"/>
                  </a:lnTo>
                  <a:lnTo>
                    <a:pt x="185813" y="473710"/>
                  </a:lnTo>
                  <a:lnTo>
                    <a:pt x="188595" y="476250"/>
                  </a:lnTo>
                  <a:lnTo>
                    <a:pt x="188010" y="478790"/>
                  </a:lnTo>
                  <a:lnTo>
                    <a:pt x="187337" y="478790"/>
                  </a:lnTo>
                  <a:lnTo>
                    <a:pt x="187782" y="481330"/>
                  </a:lnTo>
                  <a:lnTo>
                    <a:pt x="186359" y="485140"/>
                  </a:lnTo>
                  <a:lnTo>
                    <a:pt x="183984" y="482600"/>
                  </a:lnTo>
                  <a:lnTo>
                    <a:pt x="183870" y="481330"/>
                  </a:lnTo>
                  <a:lnTo>
                    <a:pt x="183756" y="480060"/>
                  </a:lnTo>
                  <a:lnTo>
                    <a:pt x="183654" y="481330"/>
                  </a:lnTo>
                  <a:lnTo>
                    <a:pt x="183540" y="482600"/>
                  </a:lnTo>
                  <a:lnTo>
                    <a:pt x="183438" y="483870"/>
                  </a:lnTo>
                  <a:lnTo>
                    <a:pt x="183324" y="485140"/>
                  </a:lnTo>
                  <a:lnTo>
                    <a:pt x="182524" y="485140"/>
                  </a:lnTo>
                  <a:lnTo>
                    <a:pt x="176390" y="490220"/>
                  </a:lnTo>
                  <a:lnTo>
                    <a:pt x="178473" y="494030"/>
                  </a:lnTo>
                  <a:lnTo>
                    <a:pt x="177609" y="494030"/>
                  </a:lnTo>
                  <a:lnTo>
                    <a:pt x="177584" y="496570"/>
                  </a:lnTo>
                  <a:lnTo>
                    <a:pt x="177419" y="497840"/>
                  </a:lnTo>
                  <a:lnTo>
                    <a:pt x="178282" y="501650"/>
                  </a:lnTo>
                  <a:lnTo>
                    <a:pt x="197866" y="501650"/>
                  </a:lnTo>
                  <a:lnTo>
                    <a:pt x="198094" y="500380"/>
                  </a:lnTo>
                  <a:lnTo>
                    <a:pt x="198551" y="496570"/>
                  </a:lnTo>
                  <a:lnTo>
                    <a:pt x="198755" y="495300"/>
                  </a:lnTo>
                  <a:lnTo>
                    <a:pt x="199009" y="494030"/>
                  </a:lnTo>
                  <a:lnTo>
                    <a:pt x="202996" y="487680"/>
                  </a:lnTo>
                  <a:lnTo>
                    <a:pt x="206324" y="478790"/>
                  </a:lnTo>
                  <a:lnTo>
                    <a:pt x="207949" y="473710"/>
                  </a:lnTo>
                  <a:lnTo>
                    <a:pt x="209575" y="468630"/>
                  </a:lnTo>
                  <a:lnTo>
                    <a:pt x="212788" y="461010"/>
                  </a:lnTo>
                  <a:lnTo>
                    <a:pt x="213321" y="459740"/>
                  </a:lnTo>
                  <a:lnTo>
                    <a:pt x="212140" y="461010"/>
                  </a:lnTo>
                  <a:lnTo>
                    <a:pt x="210578" y="458470"/>
                  </a:lnTo>
                  <a:lnTo>
                    <a:pt x="210820" y="457200"/>
                  </a:lnTo>
                  <a:lnTo>
                    <a:pt x="212356" y="454660"/>
                  </a:lnTo>
                  <a:lnTo>
                    <a:pt x="211251" y="450850"/>
                  </a:lnTo>
                  <a:lnTo>
                    <a:pt x="210515" y="448310"/>
                  </a:lnTo>
                  <a:lnTo>
                    <a:pt x="213588" y="450773"/>
                  </a:lnTo>
                  <a:lnTo>
                    <a:pt x="217195" y="449580"/>
                  </a:lnTo>
                  <a:lnTo>
                    <a:pt x="217385" y="448310"/>
                  </a:lnTo>
                  <a:lnTo>
                    <a:pt x="217957" y="444500"/>
                  </a:lnTo>
                  <a:lnTo>
                    <a:pt x="219303" y="440690"/>
                  </a:lnTo>
                  <a:close/>
                </a:path>
                <a:path w="607694" h="566420">
                  <a:moveTo>
                    <a:pt x="220738" y="431660"/>
                  </a:moveTo>
                  <a:lnTo>
                    <a:pt x="220027" y="433463"/>
                  </a:lnTo>
                  <a:lnTo>
                    <a:pt x="220268" y="435825"/>
                  </a:lnTo>
                  <a:lnTo>
                    <a:pt x="220738" y="431660"/>
                  </a:lnTo>
                  <a:close/>
                </a:path>
                <a:path w="607694" h="566420">
                  <a:moveTo>
                    <a:pt x="226999" y="15760"/>
                  </a:moveTo>
                  <a:lnTo>
                    <a:pt x="226606" y="16789"/>
                  </a:lnTo>
                  <a:lnTo>
                    <a:pt x="226860" y="16370"/>
                  </a:lnTo>
                  <a:lnTo>
                    <a:pt x="226936" y="16052"/>
                  </a:lnTo>
                  <a:lnTo>
                    <a:pt x="226999" y="15760"/>
                  </a:lnTo>
                  <a:close/>
                </a:path>
                <a:path w="607694" h="566420">
                  <a:moveTo>
                    <a:pt x="227888" y="4445"/>
                  </a:moveTo>
                  <a:lnTo>
                    <a:pt x="224256" y="3530"/>
                  </a:lnTo>
                  <a:lnTo>
                    <a:pt x="224447" y="3009"/>
                  </a:lnTo>
                  <a:lnTo>
                    <a:pt x="221615" y="4064"/>
                  </a:lnTo>
                  <a:lnTo>
                    <a:pt x="224307" y="4876"/>
                  </a:lnTo>
                  <a:lnTo>
                    <a:pt x="227888" y="4445"/>
                  </a:lnTo>
                  <a:close/>
                </a:path>
                <a:path w="607694" h="566420">
                  <a:moveTo>
                    <a:pt x="230644" y="512800"/>
                  </a:moveTo>
                  <a:lnTo>
                    <a:pt x="230327" y="513410"/>
                  </a:lnTo>
                  <a:lnTo>
                    <a:pt x="229819" y="513372"/>
                  </a:lnTo>
                  <a:lnTo>
                    <a:pt x="229069" y="513981"/>
                  </a:lnTo>
                  <a:lnTo>
                    <a:pt x="228346" y="514540"/>
                  </a:lnTo>
                  <a:lnTo>
                    <a:pt x="227418" y="515721"/>
                  </a:lnTo>
                  <a:lnTo>
                    <a:pt x="227291" y="517321"/>
                  </a:lnTo>
                  <a:lnTo>
                    <a:pt x="227774" y="515493"/>
                  </a:lnTo>
                  <a:lnTo>
                    <a:pt x="228511" y="515378"/>
                  </a:lnTo>
                  <a:lnTo>
                    <a:pt x="228955" y="515493"/>
                  </a:lnTo>
                  <a:lnTo>
                    <a:pt x="229489" y="515518"/>
                  </a:lnTo>
                  <a:lnTo>
                    <a:pt x="229692" y="515848"/>
                  </a:lnTo>
                  <a:lnTo>
                    <a:pt x="230644" y="512800"/>
                  </a:lnTo>
                  <a:close/>
                </a:path>
                <a:path w="607694" h="566420">
                  <a:moveTo>
                    <a:pt x="230720" y="512572"/>
                  </a:moveTo>
                  <a:lnTo>
                    <a:pt x="230644" y="512800"/>
                  </a:lnTo>
                  <a:lnTo>
                    <a:pt x="230720" y="512572"/>
                  </a:lnTo>
                  <a:close/>
                </a:path>
                <a:path w="607694" h="566420">
                  <a:moveTo>
                    <a:pt x="234442" y="7683"/>
                  </a:moveTo>
                  <a:lnTo>
                    <a:pt x="230403" y="6400"/>
                  </a:lnTo>
                  <a:lnTo>
                    <a:pt x="230187" y="6400"/>
                  </a:lnTo>
                  <a:lnTo>
                    <a:pt x="234442" y="7683"/>
                  </a:lnTo>
                  <a:close/>
                </a:path>
                <a:path w="607694" h="566420">
                  <a:moveTo>
                    <a:pt x="243878" y="285750"/>
                  </a:moveTo>
                  <a:lnTo>
                    <a:pt x="242570" y="285750"/>
                  </a:lnTo>
                  <a:lnTo>
                    <a:pt x="242404" y="284480"/>
                  </a:lnTo>
                  <a:lnTo>
                    <a:pt x="240258" y="288290"/>
                  </a:lnTo>
                  <a:lnTo>
                    <a:pt x="243878" y="285750"/>
                  </a:lnTo>
                  <a:close/>
                </a:path>
                <a:path w="607694" h="566420">
                  <a:moveTo>
                    <a:pt x="243916" y="17780"/>
                  </a:moveTo>
                  <a:lnTo>
                    <a:pt x="242201" y="17780"/>
                  </a:lnTo>
                  <a:lnTo>
                    <a:pt x="243700" y="18148"/>
                  </a:lnTo>
                  <a:lnTo>
                    <a:pt x="243916" y="17780"/>
                  </a:lnTo>
                  <a:close/>
                </a:path>
                <a:path w="607694" h="566420">
                  <a:moveTo>
                    <a:pt x="247357" y="19050"/>
                  </a:moveTo>
                  <a:lnTo>
                    <a:pt x="243700" y="18148"/>
                  </a:lnTo>
                  <a:lnTo>
                    <a:pt x="243192" y="19050"/>
                  </a:lnTo>
                  <a:lnTo>
                    <a:pt x="247357" y="19050"/>
                  </a:lnTo>
                  <a:close/>
                </a:path>
                <a:path w="607694" h="566420">
                  <a:moveTo>
                    <a:pt x="252056" y="4521"/>
                  </a:moveTo>
                  <a:lnTo>
                    <a:pt x="248640" y="3670"/>
                  </a:lnTo>
                  <a:lnTo>
                    <a:pt x="248678" y="4470"/>
                  </a:lnTo>
                  <a:lnTo>
                    <a:pt x="248640" y="5727"/>
                  </a:lnTo>
                  <a:lnTo>
                    <a:pt x="245033" y="6223"/>
                  </a:lnTo>
                  <a:lnTo>
                    <a:pt x="251726" y="6934"/>
                  </a:lnTo>
                  <a:lnTo>
                    <a:pt x="250558" y="5994"/>
                  </a:lnTo>
                  <a:lnTo>
                    <a:pt x="249008" y="4737"/>
                  </a:lnTo>
                  <a:lnTo>
                    <a:pt x="252056" y="4521"/>
                  </a:lnTo>
                  <a:close/>
                </a:path>
                <a:path w="607694" h="566420">
                  <a:moveTo>
                    <a:pt x="266534" y="213360"/>
                  </a:moveTo>
                  <a:lnTo>
                    <a:pt x="265823" y="213360"/>
                  </a:lnTo>
                  <a:lnTo>
                    <a:pt x="261835" y="218440"/>
                  </a:lnTo>
                  <a:lnTo>
                    <a:pt x="265836" y="218440"/>
                  </a:lnTo>
                  <a:lnTo>
                    <a:pt x="264998" y="217170"/>
                  </a:lnTo>
                  <a:lnTo>
                    <a:pt x="266534" y="213360"/>
                  </a:lnTo>
                  <a:close/>
                </a:path>
                <a:path w="607694" h="566420">
                  <a:moveTo>
                    <a:pt x="275945" y="235915"/>
                  </a:moveTo>
                  <a:lnTo>
                    <a:pt x="275640" y="236194"/>
                  </a:lnTo>
                  <a:lnTo>
                    <a:pt x="275374" y="236461"/>
                  </a:lnTo>
                  <a:lnTo>
                    <a:pt x="275132" y="236740"/>
                  </a:lnTo>
                  <a:lnTo>
                    <a:pt x="275323" y="237020"/>
                  </a:lnTo>
                  <a:lnTo>
                    <a:pt x="275678" y="237553"/>
                  </a:lnTo>
                  <a:lnTo>
                    <a:pt x="275755" y="237248"/>
                  </a:lnTo>
                  <a:lnTo>
                    <a:pt x="275907" y="236651"/>
                  </a:lnTo>
                  <a:lnTo>
                    <a:pt x="275932" y="236397"/>
                  </a:lnTo>
                  <a:lnTo>
                    <a:pt x="275882" y="236232"/>
                  </a:lnTo>
                  <a:lnTo>
                    <a:pt x="275945" y="235915"/>
                  </a:lnTo>
                  <a:close/>
                </a:path>
                <a:path w="607694" h="566420">
                  <a:moveTo>
                    <a:pt x="282155" y="17018"/>
                  </a:moveTo>
                  <a:lnTo>
                    <a:pt x="280149" y="15544"/>
                  </a:lnTo>
                  <a:lnTo>
                    <a:pt x="278345" y="17018"/>
                  </a:lnTo>
                  <a:lnTo>
                    <a:pt x="282155" y="17018"/>
                  </a:lnTo>
                  <a:close/>
                </a:path>
                <a:path w="607694" h="566420">
                  <a:moveTo>
                    <a:pt x="283070" y="166090"/>
                  </a:moveTo>
                  <a:lnTo>
                    <a:pt x="281978" y="167640"/>
                  </a:lnTo>
                  <a:lnTo>
                    <a:pt x="282930" y="167284"/>
                  </a:lnTo>
                  <a:lnTo>
                    <a:pt x="283032" y="166370"/>
                  </a:lnTo>
                  <a:lnTo>
                    <a:pt x="283070" y="166090"/>
                  </a:lnTo>
                  <a:close/>
                </a:path>
                <a:path w="607694" h="566420">
                  <a:moveTo>
                    <a:pt x="283337" y="159854"/>
                  </a:moveTo>
                  <a:lnTo>
                    <a:pt x="281520" y="159905"/>
                  </a:lnTo>
                  <a:lnTo>
                    <a:pt x="282498" y="154597"/>
                  </a:lnTo>
                  <a:lnTo>
                    <a:pt x="280771" y="160845"/>
                  </a:lnTo>
                  <a:lnTo>
                    <a:pt x="281647" y="160274"/>
                  </a:lnTo>
                  <a:lnTo>
                    <a:pt x="282511" y="160020"/>
                  </a:lnTo>
                  <a:lnTo>
                    <a:pt x="283337" y="159854"/>
                  </a:lnTo>
                  <a:close/>
                </a:path>
                <a:path w="607694" h="566420">
                  <a:moveTo>
                    <a:pt x="283768" y="319570"/>
                  </a:moveTo>
                  <a:lnTo>
                    <a:pt x="282930" y="321157"/>
                  </a:lnTo>
                  <a:lnTo>
                    <a:pt x="283159" y="321030"/>
                  </a:lnTo>
                  <a:lnTo>
                    <a:pt x="283349" y="320827"/>
                  </a:lnTo>
                  <a:lnTo>
                    <a:pt x="283578" y="320675"/>
                  </a:lnTo>
                  <a:lnTo>
                    <a:pt x="283768" y="319570"/>
                  </a:lnTo>
                  <a:close/>
                </a:path>
                <a:path w="607694" h="566420">
                  <a:moveTo>
                    <a:pt x="284111" y="18453"/>
                  </a:moveTo>
                  <a:lnTo>
                    <a:pt x="282752" y="17462"/>
                  </a:lnTo>
                  <a:lnTo>
                    <a:pt x="282435" y="17221"/>
                  </a:lnTo>
                  <a:lnTo>
                    <a:pt x="280250" y="17221"/>
                  </a:lnTo>
                  <a:lnTo>
                    <a:pt x="282371" y="18453"/>
                  </a:lnTo>
                  <a:lnTo>
                    <a:pt x="284111" y="18453"/>
                  </a:lnTo>
                  <a:close/>
                </a:path>
                <a:path w="607694" h="566420">
                  <a:moveTo>
                    <a:pt x="284353" y="18630"/>
                  </a:moveTo>
                  <a:lnTo>
                    <a:pt x="282676" y="18630"/>
                  </a:lnTo>
                  <a:lnTo>
                    <a:pt x="283108" y="18884"/>
                  </a:lnTo>
                  <a:lnTo>
                    <a:pt x="284353" y="18630"/>
                  </a:lnTo>
                  <a:close/>
                </a:path>
                <a:path w="607694" h="566420">
                  <a:moveTo>
                    <a:pt x="285242" y="18453"/>
                  </a:moveTo>
                  <a:lnTo>
                    <a:pt x="284111" y="18453"/>
                  </a:lnTo>
                  <a:lnTo>
                    <a:pt x="284353" y="18630"/>
                  </a:lnTo>
                  <a:lnTo>
                    <a:pt x="284772" y="18935"/>
                  </a:lnTo>
                  <a:lnTo>
                    <a:pt x="285242" y="18453"/>
                  </a:lnTo>
                  <a:close/>
                </a:path>
                <a:path w="607694" h="566420">
                  <a:moveTo>
                    <a:pt x="285546" y="162560"/>
                  </a:moveTo>
                  <a:lnTo>
                    <a:pt x="283438" y="162560"/>
                  </a:lnTo>
                  <a:lnTo>
                    <a:pt x="283286" y="164007"/>
                  </a:lnTo>
                  <a:lnTo>
                    <a:pt x="283171" y="165100"/>
                  </a:lnTo>
                  <a:lnTo>
                    <a:pt x="283070" y="166090"/>
                  </a:lnTo>
                  <a:lnTo>
                    <a:pt x="285546" y="162560"/>
                  </a:lnTo>
                  <a:close/>
                </a:path>
                <a:path w="607694" h="566420">
                  <a:moveTo>
                    <a:pt x="286016" y="17640"/>
                  </a:moveTo>
                  <a:lnTo>
                    <a:pt x="285242" y="18453"/>
                  </a:lnTo>
                  <a:lnTo>
                    <a:pt x="285737" y="18453"/>
                  </a:lnTo>
                  <a:lnTo>
                    <a:pt x="286016" y="17640"/>
                  </a:lnTo>
                  <a:close/>
                </a:path>
                <a:path w="607694" h="566420">
                  <a:moveTo>
                    <a:pt x="286029" y="7721"/>
                  </a:moveTo>
                  <a:lnTo>
                    <a:pt x="285699" y="7772"/>
                  </a:lnTo>
                  <a:lnTo>
                    <a:pt x="285343" y="7899"/>
                  </a:lnTo>
                  <a:lnTo>
                    <a:pt x="286029" y="7721"/>
                  </a:lnTo>
                  <a:close/>
                </a:path>
                <a:path w="607694" h="566420">
                  <a:moveTo>
                    <a:pt x="286321" y="16776"/>
                  </a:moveTo>
                  <a:lnTo>
                    <a:pt x="286016" y="17640"/>
                  </a:lnTo>
                  <a:lnTo>
                    <a:pt x="286181" y="17462"/>
                  </a:lnTo>
                  <a:lnTo>
                    <a:pt x="286283" y="17183"/>
                  </a:lnTo>
                  <a:lnTo>
                    <a:pt x="286321" y="16776"/>
                  </a:lnTo>
                  <a:close/>
                </a:path>
                <a:path w="607694" h="566420">
                  <a:moveTo>
                    <a:pt x="287210" y="198323"/>
                  </a:moveTo>
                  <a:lnTo>
                    <a:pt x="286740" y="200660"/>
                  </a:lnTo>
                  <a:lnTo>
                    <a:pt x="287159" y="200660"/>
                  </a:lnTo>
                  <a:lnTo>
                    <a:pt x="287210" y="198323"/>
                  </a:lnTo>
                  <a:close/>
                </a:path>
                <a:path w="607694" h="566420">
                  <a:moveTo>
                    <a:pt x="287362" y="196608"/>
                  </a:moveTo>
                  <a:lnTo>
                    <a:pt x="287197" y="196900"/>
                  </a:lnTo>
                  <a:lnTo>
                    <a:pt x="287337" y="196900"/>
                  </a:lnTo>
                  <a:lnTo>
                    <a:pt x="287362" y="196608"/>
                  </a:lnTo>
                  <a:close/>
                </a:path>
                <a:path w="607694" h="566420">
                  <a:moveTo>
                    <a:pt x="288975" y="126441"/>
                  </a:moveTo>
                  <a:lnTo>
                    <a:pt x="288937" y="121920"/>
                  </a:lnTo>
                  <a:lnTo>
                    <a:pt x="287274" y="127000"/>
                  </a:lnTo>
                  <a:lnTo>
                    <a:pt x="288975" y="126441"/>
                  </a:lnTo>
                  <a:close/>
                </a:path>
                <a:path w="607694" h="566420">
                  <a:moveTo>
                    <a:pt x="290639" y="125895"/>
                  </a:moveTo>
                  <a:lnTo>
                    <a:pt x="288975" y="126441"/>
                  </a:lnTo>
                  <a:lnTo>
                    <a:pt x="288975" y="127000"/>
                  </a:lnTo>
                  <a:lnTo>
                    <a:pt x="290639" y="125895"/>
                  </a:lnTo>
                  <a:close/>
                </a:path>
                <a:path w="607694" h="566420">
                  <a:moveTo>
                    <a:pt x="291058" y="125628"/>
                  </a:moveTo>
                  <a:lnTo>
                    <a:pt x="290639" y="125895"/>
                  </a:lnTo>
                  <a:lnTo>
                    <a:pt x="290880" y="125895"/>
                  </a:lnTo>
                  <a:lnTo>
                    <a:pt x="291058" y="125628"/>
                  </a:lnTo>
                  <a:close/>
                </a:path>
                <a:path w="607694" h="566420">
                  <a:moveTo>
                    <a:pt x="293789" y="17348"/>
                  </a:moveTo>
                  <a:lnTo>
                    <a:pt x="293217" y="17373"/>
                  </a:lnTo>
                  <a:lnTo>
                    <a:pt x="292620" y="17399"/>
                  </a:lnTo>
                  <a:lnTo>
                    <a:pt x="292036" y="17373"/>
                  </a:lnTo>
                  <a:lnTo>
                    <a:pt x="292836" y="17449"/>
                  </a:lnTo>
                  <a:lnTo>
                    <a:pt x="293370" y="17437"/>
                  </a:lnTo>
                  <a:lnTo>
                    <a:pt x="293789" y="17348"/>
                  </a:lnTo>
                  <a:close/>
                </a:path>
                <a:path w="607694" h="566420">
                  <a:moveTo>
                    <a:pt x="295135" y="16522"/>
                  </a:moveTo>
                  <a:lnTo>
                    <a:pt x="294868" y="16306"/>
                  </a:lnTo>
                  <a:lnTo>
                    <a:pt x="294665" y="16916"/>
                  </a:lnTo>
                  <a:lnTo>
                    <a:pt x="294347" y="17221"/>
                  </a:lnTo>
                  <a:lnTo>
                    <a:pt x="293789" y="17348"/>
                  </a:lnTo>
                  <a:lnTo>
                    <a:pt x="294208" y="17322"/>
                  </a:lnTo>
                  <a:lnTo>
                    <a:pt x="294614" y="17272"/>
                  </a:lnTo>
                  <a:lnTo>
                    <a:pt x="294995" y="17221"/>
                  </a:lnTo>
                  <a:lnTo>
                    <a:pt x="295097" y="16865"/>
                  </a:lnTo>
                  <a:lnTo>
                    <a:pt x="295135" y="16522"/>
                  </a:lnTo>
                  <a:close/>
                </a:path>
                <a:path w="607694" h="566420">
                  <a:moveTo>
                    <a:pt x="296710" y="16916"/>
                  </a:moveTo>
                  <a:lnTo>
                    <a:pt x="296138" y="17030"/>
                  </a:lnTo>
                  <a:lnTo>
                    <a:pt x="295579" y="17145"/>
                  </a:lnTo>
                  <a:lnTo>
                    <a:pt x="295008" y="17221"/>
                  </a:lnTo>
                  <a:lnTo>
                    <a:pt x="294944" y="17500"/>
                  </a:lnTo>
                  <a:lnTo>
                    <a:pt x="294894" y="17665"/>
                  </a:lnTo>
                  <a:lnTo>
                    <a:pt x="295592" y="17526"/>
                  </a:lnTo>
                  <a:lnTo>
                    <a:pt x="296176" y="17259"/>
                  </a:lnTo>
                  <a:lnTo>
                    <a:pt x="296710" y="16916"/>
                  </a:lnTo>
                  <a:close/>
                </a:path>
                <a:path w="607694" h="566420">
                  <a:moveTo>
                    <a:pt x="296799" y="15341"/>
                  </a:moveTo>
                  <a:lnTo>
                    <a:pt x="296329" y="14173"/>
                  </a:lnTo>
                  <a:lnTo>
                    <a:pt x="296252" y="13970"/>
                  </a:lnTo>
                  <a:lnTo>
                    <a:pt x="294436" y="13970"/>
                  </a:lnTo>
                  <a:lnTo>
                    <a:pt x="295173" y="12700"/>
                  </a:lnTo>
                  <a:lnTo>
                    <a:pt x="296646" y="10160"/>
                  </a:lnTo>
                  <a:lnTo>
                    <a:pt x="291198" y="12700"/>
                  </a:lnTo>
                  <a:lnTo>
                    <a:pt x="290029" y="12700"/>
                  </a:lnTo>
                  <a:lnTo>
                    <a:pt x="289636" y="11430"/>
                  </a:lnTo>
                  <a:lnTo>
                    <a:pt x="289229" y="10160"/>
                  </a:lnTo>
                  <a:lnTo>
                    <a:pt x="291858" y="10160"/>
                  </a:lnTo>
                  <a:lnTo>
                    <a:pt x="288150" y="7683"/>
                  </a:lnTo>
                  <a:lnTo>
                    <a:pt x="288213" y="9029"/>
                  </a:lnTo>
                  <a:lnTo>
                    <a:pt x="288493" y="11430"/>
                  </a:lnTo>
                  <a:lnTo>
                    <a:pt x="285394" y="9029"/>
                  </a:lnTo>
                  <a:lnTo>
                    <a:pt x="284911" y="9029"/>
                  </a:lnTo>
                  <a:lnTo>
                    <a:pt x="281609" y="10160"/>
                  </a:lnTo>
                  <a:lnTo>
                    <a:pt x="282257" y="9029"/>
                  </a:lnTo>
                  <a:lnTo>
                    <a:pt x="282498" y="9029"/>
                  </a:lnTo>
                  <a:lnTo>
                    <a:pt x="281063" y="7683"/>
                  </a:lnTo>
                  <a:lnTo>
                    <a:pt x="283464" y="7683"/>
                  </a:lnTo>
                  <a:lnTo>
                    <a:pt x="276682" y="5105"/>
                  </a:lnTo>
                  <a:lnTo>
                    <a:pt x="275526" y="6400"/>
                  </a:lnTo>
                  <a:lnTo>
                    <a:pt x="272491" y="10160"/>
                  </a:lnTo>
                  <a:lnTo>
                    <a:pt x="270040" y="7683"/>
                  </a:lnTo>
                  <a:lnTo>
                    <a:pt x="260146" y="9029"/>
                  </a:lnTo>
                  <a:lnTo>
                    <a:pt x="262242" y="9029"/>
                  </a:lnTo>
                  <a:lnTo>
                    <a:pt x="269633" y="10160"/>
                  </a:lnTo>
                  <a:lnTo>
                    <a:pt x="262674" y="12700"/>
                  </a:lnTo>
                  <a:lnTo>
                    <a:pt x="260794" y="10160"/>
                  </a:lnTo>
                  <a:lnTo>
                    <a:pt x="258127" y="6540"/>
                  </a:lnTo>
                  <a:lnTo>
                    <a:pt x="258025" y="6400"/>
                  </a:lnTo>
                  <a:lnTo>
                    <a:pt x="257911" y="6540"/>
                  </a:lnTo>
                  <a:lnTo>
                    <a:pt x="257009" y="9029"/>
                  </a:lnTo>
                  <a:lnTo>
                    <a:pt x="254927" y="9029"/>
                  </a:lnTo>
                  <a:lnTo>
                    <a:pt x="253098" y="10160"/>
                  </a:lnTo>
                  <a:lnTo>
                    <a:pt x="252298" y="9931"/>
                  </a:lnTo>
                  <a:lnTo>
                    <a:pt x="251993" y="9855"/>
                  </a:lnTo>
                  <a:lnTo>
                    <a:pt x="254673" y="9029"/>
                  </a:lnTo>
                  <a:lnTo>
                    <a:pt x="254165" y="9029"/>
                  </a:lnTo>
                  <a:lnTo>
                    <a:pt x="254546" y="7683"/>
                  </a:lnTo>
                  <a:lnTo>
                    <a:pt x="252564" y="9029"/>
                  </a:lnTo>
                  <a:lnTo>
                    <a:pt x="251574" y="9740"/>
                  </a:lnTo>
                  <a:lnTo>
                    <a:pt x="249034" y="9029"/>
                  </a:lnTo>
                  <a:lnTo>
                    <a:pt x="248005" y="9029"/>
                  </a:lnTo>
                  <a:lnTo>
                    <a:pt x="240385" y="11430"/>
                  </a:lnTo>
                  <a:lnTo>
                    <a:pt x="240042" y="10160"/>
                  </a:lnTo>
                  <a:lnTo>
                    <a:pt x="239953" y="9867"/>
                  </a:lnTo>
                  <a:lnTo>
                    <a:pt x="243179" y="9029"/>
                  </a:lnTo>
                  <a:lnTo>
                    <a:pt x="243039" y="9029"/>
                  </a:lnTo>
                  <a:lnTo>
                    <a:pt x="239903" y="9690"/>
                  </a:lnTo>
                  <a:lnTo>
                    <a:pt x="239699" y="8928"/>
                  </a:lnTo>
                  <a:lnTo>
                    <a:pt x="239699" y="9931"/>
                  </a:lnTo>
                  <a:lnTo>
                    <a:pt x="238836" y="10160"/>
                  </a:lnTo>
                  <a:lnTo>
                    <a:pt x="238760" y="9931"/>
                  </a:lnTo>
                  <a:lnTo>
                    <a:pt x="239699" y="9931"/>
                  </a:lnTo>
                  <a:lnTo>
                    <a:pt x="239699" y="8928"/>
                  </a:lnTo>
                  <a:lnTo>
                    <a:pt x="239369" y="7683"/>
                  </a:lnTo>
                  <a:lnTo>
                    <a:pt x="238429" y="9029"/>
                  </a:lnTo>
                  <a:lnTo>
                    <a:pt x="237604" y="6819"/>
                  </a:lnTo>
                  <a:lnTo>
                    <a:pt x="237502" y="6540"/>
                  </a:lnTo>
                  <a:lnTo>
                    <a:pt x="237451" y="6400"/>
                  </a:lnTo>
                  <a:lnTo>
                    <a:pt x="237261" y="6540"/>
                  </a:lnTo>
                  <a:lnTo>
                    <a:pt x="233133" y="11430"/>
                  </a:lnTo>
                  <a:lnTo>
                    <a:pt x="229184" y="9029"/>
                  </a:lnTo>
                  <a:lnTo>
                    <a:pt x="228854" y="9029"/>
                  </a:lnTo>
                  <a:lnTo>
                    <a:pt x="230111" y="6540"/>
                  </a:lnTo>
                  <a:lnTo>
                    <a:pt x="230187" y="6400"/>
                  </a:lnTo>
                  <a:lnTo>
                    <a:pt x="229958" y="6400"/>
                  </a:lnTo>
                  <a:lnTo>
                    <a:pt x="227457" y="10160"/>
                  </a:lnTo>
                  <a:lnTo>
                    <a:pt x="226212" y="9029"/>
                  </a:lnTo>
                  <a:lnTo>
                    <a:pt x="221843" y="5105"/>
                  </a:lnTo>
                  <a:lnTo>
                    <a:pt x="221703" y="5105"/>
                  </a:lnTo>
                  <a:lnTo>
                    <a:pt x="218071" y="6400"/>
                  </a:lnTo>
                  <a:lnTo>
                    <a:pt x="218059" y="8877"/>
                  </a:lnTo>
                  <a:lnTo>
                    <a:pt x="210921" y="7683"/>
                  </a:lnTo>
                  <a:lnTo>
                    <a:pt x="210197" y="7683"/>
                  </a:lnTo>
                  <a:lnTo>
                    <a:pt x="204546" y="8890"/>
                  </a:lnTo>
                  <a:lnTo>
                    <a:pt x="204914" y="7683"/>
                  </a:lnTo>
                  <a:lnTo>
                    <a:pt x="205549" y="7683"/>
                  </a:lnTo>
                  <a:lnTo>
                    <a:pt x="193852" y="6400"/>
                  </a:lnTo>
                  <a:lnTo>
                    <a:pt x="193573" y="6400"/>
                  </a:lnTo>
                  <a:lnTo>
                    <a:pt x="187934" y="5105"/>
                  </a:lnTo>
                  <a:lnTo>
                    <a:pt x="186842" y="7683"/>
                  </a:lnTo>
                  <a:lnTo>
                    <a:pt x="176974" y="7683"/>
                  </a:lnTo>
                  <a:lnTo>
                    <a:pt x="177088" y="6819"/>
                  </a:lnTo>
                  <a:lnTo>
                    <a:pt x="177139" y="6400"/>
                  </a:lnTo>
                  <a:lnTo>
                    <a:pt x="177876" y="5105"/>
                  </a:lnTo>
                  <a:lnTo>
                    <a:pt x="176212" y="5105"/>
                  </a:lnTo>
                  <a:lnTo>
                    <a:pt x="175272" y="6400"/>
                  </a:lnTo>
                  <a:lnTo>
                    <a:pt x="171526" y="6400"/>
                  </a:lnTo>
                  <a:lnTo>
                    <a:pt x="172529" y="3810"/>
                  </a:lnTo>
                  <a:lnTo>
                    <a:pt x="167322" y="3810"/>
                  </a:lnTo>
                  <a:lnTo>
                    <a:pt x="162039" y="7620"/>
                  </a:lnTo>
                  <a:lnTo>
                    <a:pt x="155422" y="5105"/>
                  </a:lnTo>
                  <a:lnTo>
                    <a:pt x="155130" y="6400"/>
                  </a:lnTo>
                  <a:lnTo>
                    <a:pt x="155054" y="7683"/>
                  </a:lnTo>
                  <a:lnTo>
                    <a:pt x="160667" y="11430"/>
                  </a:lnTo>
                  <a:lnTo>
                    <a:pt x="153568" y="12700"/>
                  </a:lnTo>
                  <a:lnTo>
                    <a:pt x="153047" y="10160"/>
                  </a:lnTo>
                  <a:lnTo>
                    <a:pt x="154686" y="9029"/>
                  </a:lnTo>
                  <a:lnTo>
                    <a:pt x="154101" y="9029"/>
                  </a:lnTo>
                  <a:lnTo>
                    <a:pt x="152730" y="10160"/>
                  </a:lnTo>
                  <a:lnTo>
                    <a:pt x="151511" y="10160"/>
                  </a:lnTo>
                  <a:lnTo>
                    <a:pt x="152755" y="9029"/>
                  </a:lnTo>
                  <a:lnTo>
                    <a:pt x="150291" y="9029"/>
                  </a:lnTo>
                  <a:lnTo>
                    <a:pt x="150355" y="7683"/>
                  </a:lnTo>
                  <a:lnTo>
                    <a:pt x="148475" y="7683"/>
                  </a:lnTo>
                  <a:lnTo>
                    <a:pt x="148717" y="6819"/>
                  </a:lnTo>
                  <a:lnTo>
                    <a:pt x="148831" y="6400"/>
                  </a:lnTo>
                  <a:lnTo>
                    <a:pt x="149313" y="6400"/>
                  </a:lnTo>
                  <a:lnTo>
                    <a:pt x="145923" y="5105"/>
                  </a:lnTo>
                  <a:lnTo>
                    <a:pt x="144729" y="3810"/>
                  </a:lnTo>
                  <a:lnTo>
                    <a:pt x="144957" y="5105"/>
                  </a:lnTo>
                  <a:lnTo>
                    <a:pt x="144716" y="6400"/>
                  </a:lnTo>
                  <a:lnTo>
                    <a:pt x="137337" y="6400"/>
                  </a:lnTo>
                  <a:lnTo>
                    <a:pt x="140830" y="5105"/>
                  </a:lnTo>
                  <a:lnTo>
                    <a:pt x="141008" y="5105"/>
                  </a:lnTo>
                  <a:lnTo>
                    <a:pt x="137896" y="3810"/>
                  </a:lnTo>
                  <a:lnTo>
                    <a:pt x="136613" y="5080"/>
                  </a:lnTo>
                  <a:lnTo>
                    <a:pt x="133299" y="3810"/>
                  </a:lnTo>
                  <a:lnTo>
                    <a:pt x="133210" y="6400"/>
                  </a:lnTo>
                  <a:lnTo>
                    <a:pt x="131699" y="6400"/>
                  </a:lnTo>
                  <a:lnTo>
                    <a:pt x="131406" y="5105"/>
                  </a:lnTo>
                  <a:lnTo>
                    <a:pt x="130810" y="3810"/>
                  </a:lnTo>
                  <a:lnTo>
                    <a:pt x="128041" y="5105"/>
                  </a:lnTo>
                  <a:lnTo>
                    <a:pt x="118262" y="5105"/>
                  </a:lnTo>
                  <a:lnTo>
                    <a:pt x="119811" y="6413"/>
                  </a:lnTo>
                  <a:lnTo>
                    <a:pt x="121335" y="7683"/>
                  </a:lnTo>
                  <a:lnTo>
                    <a:pt x="121145" y="7683"/>
                  </a:lnTo>
                  <a:lnTo>
                    <a:pt x="114757" y="8890"/>
                  </a:lnTo>
                  <a:lnTo>
                    <a:pt x="108280" y="7683"/>
                  </a:lnTo>
                  <a:lnTo>
                    <a:pt x="94361" y="7683"/>
                  </a:lnTo>
                  <a:lnTo>
                    <a:pt x="94373" y="6400"/>
                  </a:lnTo>
                  <a:lnTo>
                    <a:pt x="94132" y="6400"/>
                  </a:lnTo>
                  <a:lnTo>
                    <a:pt x="88861" y="7683"/>
                  </a:lnTo>
                  <a:lnTo>
                    <a:pt x="82511" y="7683"/>
                  </a:lnTo>
                  <a:lnTo>
                    <a:pt x="78536" y="9029"/>
                  </a:lnTo>
                  <a:lnTo>
                    <a:pt x="77685" y="9029"/>
                  </a:lnTo>
                  <a:lnTo>
                    <a:pt x="75425" y="7683"/>
                  </a:lnTo>
                  <a:lnTo>
                    <a:pt x="75272" y="7683"/>
                  </a:lnTo>
                  <a:lnTo>
                    <a:pt x="75882" y="6540"/>
                  </a:lnTo>
                  <a:lnTo>
                    <a:pt x="75958" y="6400"/>
                  </a:lnTo>
                  <a:lnTo>
                    <a:pt x="75806" y="6400"/>
                  </a:lnTo>
                  <a:lnTo>
                    <a:pt x="71780" y="7683"/>
                  </a:lnTo>
                  <a:lnTo>
                    <a:pt x="66001" y="6400"/>
                  </a:lnTo>
                  <a:lnTo>
                    <a:pt x="65557" y="6400"/>
                  </a:lnTo>
                  <a:lnTo>
                    <a:pt x="69659" y="5105"/>
                  </a:lnTo>
                  <a:lnTo>
                    <a:pt x="64693" y="5105"/>
                  </a:lnTo>
                  <a:lnTo>
                    <a:pt x="63487" y="3810"/>
                  </a:lnTo>
                  <a:lnTo>
                    <a:pt x="57899" y="5080"/>
                  </a:lnTo>
                  <a:lnTo>
                    <a:pt x="59804" y="3810"/>
                  </a:lnTo>
                  <a:lnTo>
                    <a:pt x="53987" y="2540"/>
                  </a:lnTo>
                  <a:lnTo>
                    <a:pt x="51511" y="3810"/>
                  </a:lnTo>
                  <a:lnTo>
                    <a:pt x="55257" y="5105"/>
                  </a:lnTo>
                  <a:lnTo>
                    <a:pt x="47459" y="5105"/>
                  </a:lnTo>
                  <a:lnTo>
                    <a:pt x="48806" y="2540"/>
                  </a:lnTo>
                  <a:lnTo>
                    <a:pt x="43497" y="0"/>
                  </a:lnTo>
                  <a:lnTo>
                    <a:pt x="38684" y="2540"/>
                  </a:lnTo>
                  <a:lnTo>
                    <a:pt x="34201" y="3810"/>
                  </a:lnTo>
                  <a:lnTo>
                    <a:pt x="19507" y="3810"/>
                  </a:lnTo>
                  <a:lnTo>
                    <a:pt x="15163" y="2540"/>
                  </a:lnTo>
                  <a:lnTo>
                    <a:pt x="13665" y="3810"/>
                  </a:lnTo>
                  <a:lnTo>
                    <a:pt x="16294" y="3810"/>
                  </a:lnTo>
                  <a:lnTo>
                    <a:pt x="21361" y="5105"/>
                  </a:lnTo>
                  <a:lnTo>
                    <a:pt x="23482" y="5105"/>
                  </a:lnTo>
                  <a:lnTo>
                    <a:pt x="22275" y="6400"/>
                  </a:lnTo>
                  <a:lnTo>
                    <a:pt x="19151" y="6400"/>
                  </a:lnTo>
                  <a:lnTo>
                    <a:pt x="2032" y="1270"/>
                  </a:lnTo>
                  <a:lnTo>
                    <a:pt x="0" y="1270"/>
                  </a:lnTo>
                  <a:lnTo>
                    <a:pt x="571" y="5105"/>
                  </a:lnTo>
                  <a:lnTo>
                    <a:pt x="800" y="6400"/>
                  </a:lnTo>
                  <a:lnTo>
                    <a:pt x="1892" y="7683"/>
                  </a:lnTo>
                  <a:lnTo>
                    <a:pt x="2997" y="9029"/>
                  </a:lnTo>
                  <a:lnTo>
                    <a:pt x="4953" y="12700"/>
                  </a:lnTo>
                  <a:lnTo>
                    <a:pt x="7112" y="15341"/>
                  </a:lnTo>
                  <a:lnTo>
                    <a:pt x="8978" y="17780"/>
                  </a:lnTo>
                  <a:lnTo>
                    <a:pt x="9842" y="22860"/>
                  </a:lnTo>
                  <a:lnTo>
                    <a:pt x="10515" y="21590"/>
                  </a:lnTo>
                  <a:lnTo>
                    <a:pt x="13373" y="21590"/>
                  </a:lnTo>
                  <a:lnTo>
                    <a:pt x="16065" y="26670"/>
                  </a:lnTo>
                  <a:lnTo>
                    <a:pt x="16713" y="29210"/>
                  </a:lnTo>
                  <a:lnTo>
                    <a:pt x="16205" y="31394"/>
                  </a:lnTo>
                  <a:lnTo>
                    <a:pt x="16116" y="31750"/>
                  </a:lnTo>
                  <a:lnTo>
                    <a:pt x="14274" y="33020"/>
                  </a:lnTo>
                  <a:lnTo>
                    <a:pt x="13004" y="33020"/>
                  </a:lnTo>
                  <a:lnTo>
                    <a:pt x="12877" y="32829"/>
                  </a:lnTo>
                  <a:lnTo>
                    <a:pt x="12877" y="39370"/>
                  </a:lnTo>
                  <a:lnTo>
                    <a:pt x="12839" y="38950"/>
                  </a:lnTo>
                  <a:lnTo>
                    <a:pt x="12865" y="38100"/>
                  </a:lnTo>
                  <a:lnTo>
                    <a:pt x="12877" y="39370"/>
                  </a:lnTo>
                  <a:lnTo>
                    <a:pt x="12877" y="32829"/>
                  </a:lnTo>
                  <a:lnTo>
                    <a:pt x="12788" y="32702"/>
                  </a:lnTo>
                  <a:lnTo>
                    <a:pt x="12788" y="38531"/>
                  </a:lnTo>
                  <a:lnTo>
                    <a:pt x="12738" y="38100"/>
                  </a:lnTo>
                  <a:lnTo>
                    <a:pt x="12649" y="36830"/>
                  </a:lnTo>
                  <a:lnTo>
                    <a:pt x="12560" y="35560"/>
                  </a:lnTo>
                  <a:lnTo>
                    <a:pt x="12712" y="36830"/>
                  </a:lnTo>
                  <a:lnTo>
                    <a:pt x="12788" y="38531"/>
                  </a:lnTo>
                  <a:lnTo>
                    <a:pt x="12788" y="32702"/>
                  </a:lnTo>
                  <a:lnTo>
                    <a:pt x="12166" y="31750"/>
                  </a:lnTo>
                  <a:lnTo>
                    <a:pt x="12115" y="31394"/>
                  </a:lnTo>
                  <a:lnTo>
                    <a:pt x="12014" y="30759"/>
                  </a:lnTo>
                  <a:lnTo>
                    <a:pt x="11887" y="29210"/>
                  </a:lnTo>
                  <a:lnTo>
                    <a:pt x="12065" y="29210"/>
                  </a:lnTo>
                  <a:lnTo>
                    <a:pt x="11049" y="26670"/>
                  </a:lnTo>
                  <a:lnTo>
                    <a:pt x="9639" y="24130"/>
                  </a:lnTo>
                  <a:lnTo>
                    <a:pt x="9512" y="25400"/>
                  </a:lnTo>
                  <a:lnTo>
                    <a:pt x="9398" y="26670"/>
                  </a:lnTo>
                  <a:lnTo>
                    <a:pt x="10718" y="27940"/>
                  </a:lnTo>
                  <a:lnTo>
                    <a:pt x="10706" y="29210"/>
                  </a:lnTo>
                  <a:lnTo>
                    <a:pt x="11823" y="35560"/>
                  </a:lnTo>
                  <a:lnTo>
                    <a:pt x="11823" y="36830"/>
                  </a:lnTo>
                  <a:lnTo>
                    <a:pt x="10795" y="36830"/>
                  </a:lnTo>
                  <a:lnTo>
                    <a:pt x="12839" y="40665"/>
                  </a:lnTo>
                  <a:lnTo>
                    <a:pt x="12877" y="39382"/>
                  </a:lnTo>
                  <a:lnTo>
                    <a:pt x="12915" y="40665"/>
                  </a:lnTo>
                  <a:lnTo>
                    <a:pt x="13004" y="41910"/>
                  </a:lnTo>
                  <a:lnTo>
                    <a:pt x="15405" y="44450"/>
                  </a:lnTo>
                  <a:lnTo>
                    <a:pt x="16332" y="50584"/>
                  </a:lnTo>
                  <a:lnTo>
                    <a:pt x="16268" y="50939"/>
                  </a:lnTo>
                  <a:lnTo>
                    <a:pt x="16268" y="51460"/>
                  </a:lnTo>
                  <a:lnTo>
                    <a:pt x="16560" y="51676"/>
                  </a:lnTo>
                  <a:lnTo>
                    <a:pt x="16484" y="51219"/>
                  </a:lnTo>
                  <a:lnTo>
                    <a:pt x="16433" y="50825"/>
                  </a:lnTo>
                  <a:lnTo>
                    <a:pt x="16395" y="50622"/>
                  </a:lnTo>
                  <a:lnTo>
                    <a:pt x="16598" y="49530"/>
                  </a:lnTo>
                  <a:lnTo>
                    <a:pt x="17475" y="48260"/>
                  </a:lnTo>
                  <a:lnTo>
                    <a:pt x="17767" y="49530"/>
                  </a:lnTo>
                  <a:lnTo>
                    <a:pt x="19138" y="58280"/>
                  </a:lnTo>
                  <a:lnTo>
                    <a:pt x="19532" y="58940"/>
                  </a:lnTo>
                  <a:lnTo>
                    <a:pt x="20828" y="53340"/>
                  </a:lnTo>
                  <a:lnTo>
                    <a:pt x="23152" y="59690"/>
                  </a:lnTo>
                  <a:lnTo>
                    <a:pt x="22745" y="63500"/>
                  </a:lnTo>
                  <a:lnTo>
                    <a:pt x="19621" y="59080"/>
                  </a:lnTo>
                  <a:lnTo>
                    <a:pt x="19532" y="58940"/>
                  </a:lnTo>
                  <a:lnTo>
                    <a:pt x="19164" y="58420"/>
                  </a:lnTo>
                  <a:lnTo>
                    <a:pt x="19240" y="58940"/>
                  </a:lnTo>
                  <a:lnTo>
                    <a:pt x="19354" y="59690"/>
                  </a:lnTo>
                  <a:lnTo>
                    <a:pt x="19494" y="59080"/>
                  </a:lnTo>
                  <a:lnTo>
                    <a:pt x="22377" y="64770"/>
                  </a:lnTo>
                  <a:lnTo>
                    <a:pt x="22555" y="68580"/>
                  </a:lnTo>
                  <a:lnTo>
                    <a:pt x="18796" y="64770"/>
                  </a:lnTo>
                  <a:lnTo>
                    <a:pt x="22415" y="69850"/>
                  </a:lnTo>
                  <a:lnTo>
                    <a:pt x="20815" y="76200"/>
                  </a:lnTo>
                  <a:lnTo>
                    <a:pt x="21463" y="78740"/>
                  </a:lnTo>
                  <a:lnTo>
                    <a:pt x="19761" y="76200"/>
                  </a:lnTo>
                  <a:lnTo>
                    <a:pt x="20777" y="78740"/>
                  </a:lnTo>
                  <a:lnTo>
                    <a:pt x="21653" y="81280"/>
                  </a:lnTo>
                  <a:lnTo>
                    <a:pt x="23088" y="78740"/>
                  </a:lnTo>
                  <a:lnTo>
                    <a:pt x="23177" y="80010"/>
                  </a:lnTo>
                  <a:lnTo>
                    <a:pt x="23279" y="81280"/>
                  </a:lnTo>
                  <a:lnTo>
                    <a:pt x="23736" y="82550"/>
                  </a:lnTo>
                  <a:lnTo>
                    <a:pt x="22910" y="82550"/>
                  </a:lnTo>
                  <a:lnTo>
                    <a:pt x="24739" y="83820"/>
                  </a:lnTo>
                  <a:lnTo>
                    <a:pt x="25717" y="80010"/>
                  </a:lnTo>
                  <a:lnTo>
                    <a:pt x="28562" y="82550"/>
                  </a:lnTo>
                  <a:lnTo>
                    <a:pt x="28422" y="83820"/>
                  </a:lnTo>
                  <a:lnTo>
                    <a:pt x="28346" y="85166"/>
                  </a:lnTo>
                  <a:lnTo>
                    <a:pt x="28105" y="83820"/>
                  </a:lnTo>
                  <a:lnTo>
                    <a:pt x="27139" y="92710"/>
                  </a:lnTo>
                  <a:lnTo>
                    <a:pt x="25971" y="89522"/>
                  </a:lnTo>
                  <a:lnTo>
                    <a:pt x="26022" y="90170"/>
                  </a:lnTo>
                  <a:lnTo>
                    <a:pt x="26123" y="91440"/>
                  </a:lnTo>
                  <a:lnTo>
                    <a:pt x="25209" y="91440"/>
                  </a:lnTo>
                  <a:lnTo>
                    <a:pt x="25184" y="92710"/>
                  </a:lnTo>
                  <a:lnTo>
                    <a:pt x="25057" y="99060"/>
                  </a:lnTo>
                  <a:lnTo>
                    <a:pt x="29121" y="92710"/>
                  </a:lnTo>
                  <a:lnTo>
                    <a:pt x="31305" y="100330"/>
                  </a:lnTo>
                  <a:lnTo>
                    <a:pt x="29565" y="100330"/>
                  </a:lnTo>
                  <a:lnTo>
                    <a:pt x="29311" y="101600"/>
                  </a:lnTo>
                  <a:lnTo>
                    <a:pt x="31737" y="101600"/>
                  </a:lnTo>
                  <a:lnTo>
                    <a:pt x="33667" y="104140"/>
                  </a:lnTo>
                  <a:lnTo>
                    <a:pt x="33743" y="105410"/>
                  </a:lnTo>
                  <a:lnTo>
                    <a:pt x="33820" y="106680"/>
                  </a:lnTo>
                  <a:lnTo>
                    <a:pt x="33896" y="107950"/>
                  </a:lnTo>
                  <a:lnTo>
                    <a:pt x="33972" y="109220"/>
                  </a:lnTo>
                  <a:lnTo>
                    <a:pt x="36068" y="109220"/>
                  </a:lnTo>
                  <a:lnTo>
                    <a:pt x="36690" y="111760"/>
                  </a:lnTo>
                  <a:lnTo>
                    <a:pt x="36576" y="110490"/>
                  </a:lnTo>
                  <a:lnTo>
                    <a:pt x="36474" y="109220"/>
                  </a:lnTo>
                  <a:lnTo>
                    <a:pt x="36360" y="107950"/>
                  </a:lnTo>
                  <a:lnTo>
                    <a:pt x="38112" y="109220"/>
                  </a:lnTo>
                  <a:lnTo>
                    <a:pt x="38633" y="111760"/>
                  </a:lnTo>
                  <a:lnTo>
                    <a:pt x="40093" y="114300"/>
                  </a:lnTo>
                  <a:lnTo>
                    <a:pt x="41922" y="115570"/>
                  </a:lnTo>
                  <a:lnTo>
                    <a:pt x="38125" y="121920"/>
                  </a:lnTo>
                  <a:lnTo>
                    <a:pt x="41389" y="127000"/>
                  </a:lnTo>
                  <a:lnTo>
                    <a:pt x="41122" y="129540"/>
                  </a:lnTo>
                  <a:lnTo>
                    <a:pt x="38722" y="127000"/>
                  </a:lnTo>
                  <a:lnTo>
                    <a:pt x="38696" y="129540"/>
                  </a:lnTo>
                  <a:lnTo>
                    <a:pt x="41998" y="134175"/>
                  </a:lnTo>
                  <a:lnTo>
                    <a:pt x="41643" y="133350"/>
                  </a:lnTo>
                  <a:lnTo>
                    <a:pt x="44513" y="137172"/>
                  </a:lnTo>
                  <a:lnTo>
                    <a:pt x="46405" y="139700"/>
                  </a:lnTo>
                  <a:lnTo>
                    <a:pt x="45961" y="137795"/>
                  </a:lnTo>
                  <a:lnTo>
                    <a:pt x="50330" y="139700"/>
                  </a:lnTo>
                  <a:lnTo>
                    <a:pt x="49784" y="144780"/>
                  </a:lnTo>
                  <a:lnTo>
                    <a:pt x="44907" y="146050"/>
                  </a:lnTo>
                  <a:lnTo>
                    <a:pt x="44894" y="153670"/>
                  </a:lnTo>
                  <a:lnTo>
                    <a:pt x="51206" y="157480"/>
                  </a:lnTo>
                  <a:lnTo>
                    <a:pt x="52730" y="166090"/>
                  </a:lnTo>
                  <a:lnTo>
                    <a:pt x="52730" y="164007"/>
                  </a:lnTo>
                  <a:lnTo>
                    <a:pt x="55016" y="164007"/>
                  </a:lnTo>
                  <a:lnTo>
                    <a:pt x="54889" y="166090"/>
                  </a:lnTo>
                  <a:lnTo>
                    <a:pt x="54813" y="167284"/>
                  </a:lnTo>
                  <a:lnTo>
                    <a:pt x="54711" y="168910"/>
                  </a:lnTo>
                  <a:lnTo>
                    <a:pt x="56400" y="171450"/>
                  </a:lnTo>
                  <a:lnTo>
                    <a:pt x="54698" y="172720"/>
                  </a:lnTo>
                  <a:lnTo>
                    <a:pt x="54673" y="173990"/>
                  </a:lnTo>
                  <a:lnTo>
                    <a:pt x="54063" y="175260"/>
                  </a:lnTo>
                  <a:lnTo>
                    <a:pt x="55206" y="175260"/>
                  </a:lnTo>
                  <a:lnTo>
                    <a:pt x="55994" y="182880"/>
                  </a:lnTo>
                  <a:lnTo>
                    <a:pt x="59474" y="182880"/>
                  </a:lnTo>
                  <a:lnTo>
                    <a:pt x="58597" y="186690"/>
                  </a:lnTo>
                  <a:lnTo>
                    <a:pt x="59969" y="194310"/>
                  </a:lnTo>
                  <a:lnTo>
                    <a:pt x="65773" y="194310"/>
                  </a:lnTo>
                  <a:lnTo>
                    <a:pt x="67056" y="199390"/>
                  </a:lnTo>
                  <a:lnTo>
                    <a:pt x="83400" y="199390"/>
                  </a:lnTo>
                  <a:lnTo>
                    <a:pt x="82892" y="198323"/>
                  </a:lnTo>
                  <a:lnTo>
                    <a:pt x="82778" y="198120"/>
                  </a:lnTo>
                  <a:lnTo>
                    <a:pt x="82207" y="196900"/>
                  </a:lnTo>
                  <a:lnTo>
                    <a:pt x="80492" y="198120"/>
                  </a:lnTo>
                  <a:lnTo>
                    <a:pt x="80391" y="196608"/>
                  </a:lnTo>
                  <a:lnTo>
                    <a:pt x="80327" y="195580"/>
                  </a:lnTo>
                  <a:lnTo>
                    <a:pt x="80251" y="194310"/>
                  </a:lnTo>
                  <a:lnTo>
                    <a:pt x="80162" y="193040"/>
                  </a:lnTo>
                  <a:lnTo>
                    <a:pt x="77724" y="187960"/>
                  </a:lnTo>
                  <a:lnTo>
                    <a:pt x="75692" y="182880"/>
                  </a:lnTo>
                  <a:lnTo>
                    <a:pt x="76644" y="179070"/>
                  </a:lnTo>
                  <a:lnTo>
                    <a:pt x="72529" y="170180"/>
                  </a:lnTo>
                  <a:lnTo>
                    <a:pt x="69888" y="164007"/>
                  </a:lnTo>
                  <a:lnTo>
                    <a:pt x="68719" y="161290"/>
                  </a:lnTo>
                  <a:lnTo>
                    <a:pt x="66954" y="157480"/>
                  </a:lnTo>
                  <a:lnTo>
                    <a:pt x="66827" y="157187"/>
                  </a:lnTo>
                  <a:lnTo>
                    <a:pt x="69723" y="156210"/>
                  </a:lnTo>
                  <a:lnTo>
                    <a:pt x="66192" y="149860"/>
                  </a:lnTo>
                  <a:lnTo>
                    <a:pt x="65824" y="149161"/>
                  </a:lnTo>
                  <a:lnTo>
                    <a:pt x="65938" y="155270"/>
                  </a:lnTo>
                  <a:lnTo>
                    <a:pt x="65201" y="153670"/>
                  </a:lnTo>
                  <a:lnTo>
                    <a:pt x="61912" y="146050"/>
                  </a:lnTo>
                  <a:lnTo>
                    <a:pt x="63830" y="145402"/>
                  </a:lnTo>
                  <a:lnTo>
                    <a:pt x="62826" y="143510"/>
                  </a:lnTo>
                  <a:lnTo>
                    <a:pt x="59918" y="137172"/>
                  </a:lnTo>
                  <a:lnTo>
                    <a:pt x="58191" y="132080"/>
                  </a:lnTo>
                  <a:lnTo>
                    <a:pt x="57759" y="130810"/>
                  </a:lnTo>
                  <a:lnTo>
                    <a:pt x="57594" y="129540"/>
                  </a:lnTo>
                  <a:lnTo>
                    <a:pt x="57442" y="128270"/>
                  </a:lnTo>
                  <a:lnTo>
                    <a:pt x="59817" y="132080"/>
                  </a:lnTo>
                  <a:lnTo>
                    <a:pt x="60731" y="132080"/>
                  </a:lnTo>
                  <a:lnTo>
                    <a:pt x="59245" y="128270"/>
                  </a:lnTo>
                  <a:lnTo>
                    <a:pt x="57759" y="124460"/>
                  </a:lnTo>
                  <a:lnTo>
                    <a:pt x="55460" y="118110"/>
                  </a:lnTo>
                  <a:lnTo>
                    <a:pt x="53124" y="110490"/>
                  </a:lnTo>
                  <a:lnTo>
                    <a:pt x="51904" y="107950"/>
                  </a:lnTo>
                  <a:lnTo>
                    <a:pt x="51295" y="106680"/>
                  </a:lnTo>
                  <a:lnTo>
                    <a:pt x="50076" y="104140"/>
                  </a:lnTo>
                  <a:lnTo>
                    <a:pt x="51003" y="104140"/>
                  </a:lnTo>
                  <a:lnTo>
                    <a:pt x="50927" y="101600"/>
                  </a:lnTo>
                  <a:lnTo>
                    <a:pt x="49314" y="101600"/>
                  </a:lnTo>
                  <a:lnTo>
                    <a:pt x="50304" y="102870"/>
                  </a:lnTo>
                  <a:lnTo>
                    <a:pt x="48768" y="106680"/>
                  </a:lnTo>
                  <a:lnTo>
                    <a:pt x="46177" y="102679"/>
                  </a:lnTo>
                  <a:lnTo>
                    <a:pt x="46177" y="132080"/>
                  </a:lnTo>
                  <a:lnTo>
                    <a:pt x="45072" y="135369"/>
                  </a:lnTo>
                  <a:lnTo>
                    <a:pt x="43256" y="133350"/>
                  </a:lnTo>
                  <a:lnTo>
                    <a:pt x="43053" y="132080"/>
                  </a:lnTo>
                  <a:lnTo>
                    <a:pt x="45173" y="133146"/>
                  </a:lnTo>
                  <a:lnTo>
                    <a:pt x="46177" y="132080"/>
                  </a:lnTo>
                  <a:lnTo>
                    <a:pt x="46177" y="102679"/>
                  </a:lnTo>
                  <a:lnTo>
                    <a:pt x="43014" y="97790"/>
                  </a:lnTo>
                  <a:lnTo>
                    <a:pt x="41630" y="97790"/>
                  </a:lnTo>
                  <a:lnTo>
                    <a:pt x="43929" y="96520"/>
                  </a:lnTo>
                  <a:lnTo>
                    <a:pt x="43942" y="93980"/>
                  </a:lnTo>
                  <a:lnTo>
                    <a:pt x="44297" y="91440"/>
                  </a:lnTo>
                  <a:lnTo>
                    <a:pt x="47612" y="91440"/>
                  </a:lnTo>
                  <a:lnTo>
                    <a:pt x="46939" y="90170"/>
                  </a:lnTo>
                  <a:lnTo>
                    <a:pt x="45681" y="88900"/>
                  </a:lnTo>
                  <a:lnTo>
                    <a:pt x="44640" y="90170"/>
                  </a:lnTo>
                  <a:lnTo>
                    <a:pt x="44538" y="88900"/>
                  </a:lnTo>
                  <a:lnTo>
                    <a:pt x="44424" y="87630"/>
                  </a:lnTo>
                  <a:lnTo>
                    <a:pt x="44907" y="87630"/>
                  </a:lnTo>
                  <a:lnTo>
                    <a:pt x="46736" y="88900"/>
                  </a:lnTo>
                  <a:lnTo>
                    <a:pt x="46151" y="87630"/>
                  </a:lnTo>
                  <a:lnTo>
                    <a:pt x="45034" y="85166"/>
                  </a:lnTo>
                  <a:lnTo>
                    <a:pt x="43827" y="82550"/>
                  </a:lnTo>
                  <a:lnTo>
                    <a:pt x="43294" y="83820"/>
                  </a:lnTo>
                  <a:lnTo>
                    <a:pt x="42786" y="84823"/>
                  </a:lnTo>
                  <a:lnTo>
                    <a:pt x="42786" y="85166"/>
                  </a:lnTo>
                  <a:lnTo>
                    <a:pt x="42786" y="84823"/>
                  </a:lnTo>
                  <a:lnTo>
                    <a:pt x="42405" y="83820"/>
                  </a:lnTo>
                  <a:lnTo>
                    <a:pt x="41338" y="80010"/>
                  </a:lnTo>
                  <a:lnTo>
                    <a:pt x="40982" y="78740"/>
                  </a:lnTo>
                  <a:lnTo>
                    <a:pt x="41808" y="78740"/>
                  </a:lnTo>
                  <a:lnTo>
                    <a:pt x="42481" y="80010"/>
                  </a:lnTo>
                  <a:lnTo>
                    <a:pt x="43624" y="80010"/>
                  </a:lnTo>
                  <a:lnTo>
                    <a:pt x="38620" y="74930"/>
                  </a:lnTo>
                  <a:lnTo>
                    <a:pt x="37769" y="69850"/>
                  </a:lnTo>
                  <a:lnTo>
                    <a:pt x="38849" y="69850"/>
                  </a:lnTo>
                  <a:lnTo>
                    <a:pt x="38442" y="68580"/>
                  </a:lnTo>
                  <a:lnTo>
                    <a:pt x="36804" y="63500"/>
                  </a:lnTo>
                  <a:lnTo>
                    <a:pt x="36398" y="62230"/>
                  </a:lnTo>
                  <a:lnTo>
                    <a:pt x="31800" y="59220"/>
                  </a:lnTo>
                  <a:lnTo>
                    <a:pt x="31800" y="90170"/>
                  </a:lnTo>
                  <a:lnTo>
                    <a:pt x="29476" y="91440"/>
                  </a:lnTo>
                  <a:lnTo>
                    <a:pt x="28346" y="85178"/>
                  </a:lnTo>
                  <a:lnTo>
                    <a:pt x="31800" y="90170"/>
                  </a:lnTo>
                  <a:lnTo>
                    <a:pt x="31800" y="59220"/>
                  </a:lnTo>
                  <a:lnTo>
                    <a:pt x="30594" y="58420"/>
                  </a:lnTo>
                  <a:lnTo>
                    <a:pt x="30556" y="58280"/>
                  </a:lnTo>
                  <a:lnTo>
                    <a:pt x="29895" y="53340"/>
                  </a:lnTo>
                  <a:lnTo>
                    <a:pt x="29222" y="48260"/>
                  </a:lnTo>
                  <a:lnTo>
                    <a:pt x="33604" y="49530"/>
                  </a:lnTo>
                  <a:lnTo>
                    <a:pt x="32562" y="48260"/>
                  </a:lnTo>
                  <a:lnTo>
                    <a:pt x="29413" y="44450"/>
                  </a:lnTo>
                  <a:lnTo>
                    <a:pt x="32308" y="43180"/>
                  </a:lnTo>
                  <a:lnTo>
                    <a:pt x="31178" y="40830"/>
                  </a:lnTo>
                  <a:lnTo>
                    <a:pt x="31089" y="40665"/>
                  </a:lnTo>
                  <a:lnTo>
                    <a:pt x="29845" y="38100"/>
                  </a:lnTo>
                  <a:lnTo>
                    <a:pt x="28981" y="40640"/>
                  </a:lnTo>
                  <a:lnTo>
                    <a:pt x="27686" y="36830"/>
                  </a:lnTo>
                  <a:lnTo>
                    <a:pt x="26543" y="35560"/>
                  </a:lnTo>
                  <a:lnTo>
                    <a:pt x="24257" y="33020"/>
                  </a:lnTo>
                  <a:lnTo>
                    <a:pt x="24155" y="30480"/>
                  </a:lnTo>
                  <a:lnTo>
                    <a:pt x="24104" y="29210"/>
                  </a:lnTo>
                  <a:lnTo>
                    <a:pt x="26365" y="31750"/>
                  </a:lnTo>
                  <a:lnTo>
                    <a:pt x="24409" y="26670"/>
                  </a:lnTo>
                  <a:lnTo>
                    <a:pt x="23660" y="25400"/>
                  </a:lnTo>
                  <a:lnTo>
                    <a:pt x="23533" y="26670"/>
                  </a:lnTo>
                  <a:lnTo>
                    <a:pt x="23520" y="29210"/>
                  </a:lnTo>
                  <a:lnTo>
                    <a:pt x="20662" y="25400"/>
                  </a:lnTo>
                  <a:lnTo>
                    <a:pt x="19735" y="30480"/>
                  </a:lnTo>
                  <a:lnTo>
                    <a:pt x="18986" y="25400"/>
                  </a:lnTo>
                  <a:lnTo>
                    <a:pt x="19685" y="26670"/>
                  </a:lnTo>
                  <a:lnTo>
                    <a:pt x="19202" y="25400"/>
                  </a:lnTo>
                  <a:lnTo>
                    <a:pt x="17754" y="21590"/>
                  </a:lnTo>
                  <a:lnTo>
                    <a:pt x="19469" y="20320"/>
                  </a:lnTo>
                  <a:lnTo>
                    <a:pt x="17843" y="17780"/>
                  </a:lnTo>
                  <a:lnTo>
                    <a:pt x="15951" y="15341"/>
                  </a:lnTo>
                  <a:lnTo>
                    <a:pt x="15951" y="12700"/>
                  </a:lnTo>
                  <a:lnTo>
                    <a:pt x="16116" y="12700"/>
                  </a:lnTo>
                  <a:lnTo>
                    <a:pt x="18021" y="14173"/>
                  </a:lnTo>
                  <a:lnTo>
                    <a:pt x="19380" y="15341"/>
                  </a:lnTo>
                  <a:lnTo>
                    <a:pt x="20459" y="16598"/>
                  </a:lnTo>
                  <a:lnTo>
                    <a:pt x="21780" y="16598"/>
                  </a:lnTo>
                  <a:lnTo>
                    <a:pt x="26619" y="15341"/>
                  </a:lnTo>
                  <a:lnTo>
                    <a:pt x="27012" y="15341"/>
                  </a:lnTo>
                  <a:lnTo>
                    <a:pt x="27559" y="14173"/>
                  </a:lnTo>
                  <a:lnTo>
                    <a:pt x="27660" y="13970"/>
                  </a:lnTo>
                  <a:lnTo>
                    <a:pt x="27571" y="14173"/>
                  </a:lnTo>
                  <a:lnTo>
                    <a:pt x="27228" y="15341"/>
                  </a:lnTo>
                  <a:lnTo>
                    <a:pt x="27990" y="16598"/>
                  </a:lnTo>
                  <a:lnTo>
                    <a:pt x="28295" y="16598"/>
                  </a:lnTo>
                  <a:lnTo>
                    <a:pt x="28397" y="15913"/>
                  </a:lnTo>
                  <a:lnTo>
                    <a:pt x="28473" y="15341"/>
                  </a:lnTo>
                  <a:lnTo>
                    <a:pt x="28702" y="14173"/>
                  </a:lnTo>
                  <a:lnTo>
                    <a:pt x="28752" y="13970"/>
                  </a:lnTo>
                  <a:lnTo>
                    <a:pt x="30683" y="15341"/>
                  </a:lnTo>
                  <a:lnTo>
                    <a:pt x="30632" y="16598"/>
                  </a:lnTo>
                  <a:lnTo>
                    <a:pt x="32626" y="16598"/>
                  </a:lnTo>
                  <a:lnTo>
                    <a:pt x="32512" y="15913"/>
                  </a:lnTo>
                  <a:lnTo>
                    <a:pt x="32410" y="15341"/>
                  </a:lnTo>
                  <a:lnTo>
                    <a:pt x="31940" y="14173"/>
                  </a:lnTo>
                  <a:lnTo>
                    <a:pt x="31851" y="13970"/>
                  </a:lnTo>
                  <a:lnTo>
                    <a:pt x="35445" y="13970"/>
                  </a:lnTo>
                  <a:lnTo>
                    <a:pt x="34798" y="15341"/>
                  </a:lnTo>
                  <a:lnTo>
                    <a:pt x="34569" y="15341"/>
                  </a:lnTo>
                  <a:lnTo>
                    <a:pt x="41529" y="16510"/>
                  </a:lnTo>
                  <a:lnTo>
                    <a:pt x="48653" y="13970"/>
                  </a:lnTo>
                  <a:lnTo>
                    <a:pt x="56299" y="15341"/>
                  </a:lnTo>
                  <a:lnTo>
                    <a:pt x="55765" y="15341"/>
                  </a:lnTo>
                  <a:lnTo>
                    <a:pt x="57746" y="17780"/>
                  </a:lnTo>
                  <a:lnTo>
                    <a:pt x="49898" y="15341"/>
                  </a:lnTo>
                  <a:lnTo>
                    <a:pt x="49606" y="15341"/>
                  </a:lnTo>
                  <a:lnTo>
                    <a:pt x="49733" y="15557"/>
                  </a:lnTo>
                  <a:lnTo>
                    <a:pt x="45834" y="16192"/>
                  </a:lnTo>
                  <a:lnTo>
                    <a:pt x="48526" y="17564"/>
                  </a:lnTo>
                  <a:lnTo>
                    <a:pt x="49758" y="15608"/>
                  </a:lnTo>
                  <a:lnTo>
                    <a:pt x="51917" y="19050"/>
                  </a:lnTo>
                  <a:lnTo>
                    <a:pt x="59651" y="17780"/>
                  </a:lnTo>
                  <a:lnTo>
                    <a:pt x="74460" y="15341"/>
                  </a:lnTo>
                  <a:lnTo>
                    <a:pt x="80797" y="15341"/>
                  </a:lnTo>
                  <a:lnTo>
                    <a:pt x="81114" y="14173"/>
                  </a:lnTo>
                  <a:lnTo>
                    <a:pt x="81178" y="13970"/>
                  </a:lnTo>
                  <a:lnTo>
                    <a:pt x="81508" y="12700"/>
                  </a:lnTo>
                  <a:lnTo>
                    <a:pt x="82194" y="10160"/>
                  </a:lnTo>
                  <a:lnTo>
                    <a:pt x="88138" y="17780"/>
                  </a:lnTo>
                  <a:lnTo>
                    <a:pt x="91770" y="15913"/>
                  </a:lnTo>
                  <a:lnTo>
                    <a:pt x="91490" y="17780"/>
                  </a:lnTo>
                  <a:lnTo>
                    <a:pt x="98526" y="17780"/>
                  </a:lnTo>
                  <a:lnTo>
                    <a:pt x="105003" y="16598"/>
                  </a:lnTo>
                  <a:lnTo>
                    <a:pt x="104762" y="16598"/>
                  </a:lnTo>
                  <a:lnTo>
                    <a:pt x="114782" y="15341"/>
                  </a:lnTo>
                  <a:lnTo>
                    <a:pt x="118681" y="16598"/>
                  </a:lnTo>
                  <a:lnTo>
                    <a:pt x="129019" y="16598"/>
                  </a:lnTo>
                  <a:lnTo>
                    <a:pt x="130276" y="15341"/>
                  </a:lnTo>
                  <a:lnTo>
                    <a:pt x="130606" y="15341"/>
                  </a:lnTo>
                  <a:lnTo>
                    <a:pt x="132816" y="16510"/>
                  </a:lnTo>
                  <a:lnTo>
                    <a:pt x="132143" y="15341"/>
                  </a:lnTo>
                  <a:lnTo>
                    <a:pt x="131457" y="14173"/>
                  </a:lnTo>
                  <a:lnTo>
                    <a:pt x="131330" y="13970"/>
                  </a:lnTo>
                  <a:lnTo>
                    <a:pt x="140982" y="16510"/>
                  </a:lnTo>
                  <a:lnTo>
                    <a:pt x="159308" y="13970"/>
                  </a:lnTo>
                  <a:lnTo>
                    <a:pt x="168465" y="16598"/>
                  </a:lnTo>
                  <a:lnTo>
                    <a:pt x="166598" y="16598"/>
                  </a:lnTo>
                  <a:lnTo>
                    <a:pt x="164807" y="17780"/>
                  </a:lnTo>
                  <a:lnTo>
                    <a:pt x="165912" y="17780"/>
                  </a:lnTo>
                  <a:lnTo>
                    <a:pt x="175107" y="16598"/>
                  </a:lnTo>
                  <a:lnTo>
                    <a:pt x="175895" y="16598"/>
                  </a:lnTo>
                  <a:lnTo>
                    <a:pt x="175501" y="15341"/>
                  </a:lnTo>
                  <a:lnTo>
                    <a:pt x="175145" y="14173"/>
                  </a:lnTo>
                  <a:lnTo>
                    <a:pt x="175069" y="13970"/>
                  </a:lnTo>
                  <a:lnTo>
                    <a:pt x="174548" y="15227"/>
                  </a:lnTo>
                  <a:lnTo>
                    <a:pt x="172466" y="13970"/>
                  </a:lnTo>
                  <a:lnTo>
                    <a:pt x="173723" y="12700"/>
                  </a:lnTo>
                  <a:lnTo>
                    <a:pt x="176542" y="11430"/>
                  </a:lnTo>
                  <a:lnTo>
                    <a:pt x="179006" y="11430"/>
                  </a:lnTo>
                  <a:lnTo>
                    <a:pt x="174536" y="12700"/>
                  </a:lnTo>
                  <a:lnTo>
                    <a:pt x="179044" y="13970"/>
                  </a:lnTo>
                  <a:lnTo>
                    <a:pt x="180721" y="15074"/>
                  </a:lnTo>
                  <a:lnTo>
                    <a:pt x="181203" y="14173"/>
                  </a:lnTo>
                  <a:lnTo>
                    <a:pt x="181444" y="14173"/>
                  </a:lnTo>
                  <a:lnTo>
                    <a:pt x="186347" y="17780"/>
                  </a:lnTo>
                  <a:lnTo>
                    <a:pt x="184302" y="14173"/>
                  </a:lnTo>
                  <a:lnTo>
                    <a:pt x="184175" y="13970"/>
                  </a:lnTo>
                  <a:lnTo>
                    <a:pt x="182740" y="11430"/>
                  </a:lnTo>
                  <a:lnTo>
                    <a:pt x="182016" y="10160"/>
                  </a:lnTo>
                  <a:lnTo>
                    <a:pt x="189115" y="12700"/>
                  </a:lnTo>
                  <a:lnTo>
                    <a:pt x="191401" y="12700"/>
                  </a:lnTo>
                  <a:lnTo>
                    <a:pt x="193840" y="11430"/>
                  </a:lnTo>
                  <a:lnTo>
                    <a:pt x="196710" y="11430"/>
                  </a:lnTo>
                  <a:lnTo>
                    <a:pt x="197827" y="13843"/>
                  </a:lnTo>
                  <a:lnTo>
                    <a:pt x="200317" y="11430"/>
                  </a:lnTo>
                  <a:lnTo>
                    <a:pt x="201625" y="10160"/>
                  </a:lnTo>
                  <a:lnTo>
                    <a:pt x="205270" y="12700"/>
                  </a:lnTo>
                  <a:lnTo>
                    <a:pt x="201104" y="12700"/>
                  </a:lnTo>
                  <a:lnTo>
                    <a:pt x="199402" y="13970"/>
                  </a:lnTo>
                  <a:lnTo>
                    <a:pt x="203365" y="16510"/>
                  </a:lnTo>
                  <a:lnTo>
                    <a:pt x="203784" y="15341"/>
                  </a:lnTo>
                  <a:lnTo>
                    <a:pt x="204089" y="15341"/>
                  </a:lnTo>
                  <a:lnTo>
                    <a:pt x="206997" y="16598"/>
                  </a:lnTo>
                  <a:lnTo>
                    <a:pt x="213296" y="17780"/>
                  </a:lnTo>
                  <a:lnTo>
                    <a:pt x="211683" y="16598"/>
                  </a:lnTo>
                  <a:lnTo>
                    <a:pt x="211480" y="16598"/>
                  </a:lnTo>
                  <a:lnTo>
                    <a:pt x="212471" y="15341"/>
                  </a:lnTo>
                  <a:lnTo>
                    <a:pt x="216598" y="10160"/>
                  </a:lnTo>
                  <a:lnTo>
                    <a:pt x="221792" y="15240"/>
                  </a:lnTo>
                  <a:lnTo>
                    <a:pt x="228600" y="11430"/>
                  </a:lnTo>
                  <a:lnTo>
                    <a:pt x="221996" y="15240"/>
                  </a:lnTo>
                  <a:lnTo>
                    <a:pt x="227507" y="13970"/>
                  </a:lnTo>
                  <a:lnTo>
                    <a:pt x="226974" y="16598"/>
                  </a:lnTo>
                  <a:lnTo>
                    <a:pt x="228930" y="16598"/>
                  </a:lnTo>
                  <a:lnTo>
                    <a:pt x="231355" y="17780"/>
                  </a:lnTo>
                  <a:lnTo>
                    <a:pt x="230606" y="19050"/>
                  </a:lnTo>
                  <a:lnTo>
                    <a:pt x="233692" y="16598"/>
                  </a:lnTo>
                  <a:lnTo>
                    <a:pt x="233857" y="16598"/>
                  </a:lnTo>
                  <a:lnTo>
                    <a:pt x="235953" y="20320"/>
                  </a:lnTo>
                  <a:lnTo>
                    <a:pt x="240474" y="17780"/>
                  </a:lnTo>
                  <a:lnTo>
                    <a:pt x="242201" y="17780"/>
                  </a:lnTo>
                  <a:lnTo>
                    <a:pt x="242531" y="16598"/>
                  </a:lnTo>
                  <a:lnTo>
                    <a:pt x="254152" y="16598"/>
                  </a:lnTo>
                  <a:lnTo>
                    <a:pt x="260096" y="17780"/>
                  </a:lnTo>
                  <a:lnTo>
                    <a:pt x="266369" y="16598"/>
                  </a:lnTo>
                  <a:lnTo>
                    <a:pt x="274142" y="15341"/>
                  </a:lnTo>
                  <a:lnTo>
                    <a:pt x="274815" y="15341"/>
                  </a:lnTo>
                  <a:lnTo>
                    <a:pt x="275272" y="14173"/>
                  </a:lnTo>
                  <a:lnTo>
                    <a:pt x="275348" y="13970"/>
                  </a:lnTo>
                  <a:lnTo>
                    <a:pt x="275844" y="12700"/>
                  </a:lnTo>
                  <a:lnTo>
                    <a:pt x="276339" y="11430"/>
                  </a:lnTo>
                  <a:lnTo>
                    <a:pt x="283730" y="10160"/>
                  </a:lnTo>
                  <a:lnTo>
                    <a:pt x="286219" y="11430"/>
                  </a:lnTo>
                  <a:lnTo>
                    <a:pt x="281686" y="13970"/>
                  </a:lnTo>
                  <a:lnTo>
                    <a:pt x="286067" y="15341"/>
                  </a:lnTo>
                  <a:lnTo>
                    <a:pt x="288391" y="15341"/>
                  </a:lnTo>
                  <a:lnTo>
                    <a:pt x="291896" y="14173"/>
                  </a:lnTo>
                  <a:lnTo>
                    <a:pt x="292658" y="15341"/>
                  </a:lnTo>
                  <a:lnTo>
                    <a:pt x="293700" y="16510"/>
                  </a:lnTo>
                  <a:lnTo>
                    <a:pt x="296481" y="15341"/>
                  </a:lnTo>
                  <a:lnTo>
                    <a:pt x="296799" y="15341"/>
                  </a:lnTo>
                  <a:close/>
                </a:path>
                <a:path w="607694" h="566420">
                  <a:moveTo>
                    <a:pt x="299758" y="13970"/>
                  </a:moveTo>
                  <a:lnTo>
                    <a:pt x="295744" y="12700"/>
                  </a:lnTo>
                  <a:lnTo>
                    <a:pt x="296252" y="13970"/>
                  </a:lnTo>
                  <a:lnTo>
                    <a:pt x="299758" y="13970"/>
                  </a:lnTo>
                  <a:close/>
                </a:path>
                <a:path w="607694" h="566420">
                  <a:moveTo>
                    <a:pt x="300939" y="253149"/>
                  </a:moveTo>
                  <a:lnTo>
                    <a:pt x="300697" y="253111"/>
                  </a:lnTo>
                  <a:lnTo>
                    <a:pt x="300342" y="253212"/>
                  </a:lnTo>
                  <a:lnTo>
                    <a:pt x="299681" y="253707"/>
                  </a:lnTo>
                  <a:lnTo>
                    <a:pt x="300139" y="253657"/>
                  </a:lnTo>
                  <a:lnTo>
                    <a:pt x="300545" y="253415"/>
                  </a:lnTo>
                  <a:lnTo>
                    <a:pt x="300939" y="253149"/>
                  </a:lnTo>
                  <a:close/>
                </a:path>
                <a:path w="607694" h="566420">
                  <a:moveTo>
                    <a:pt x="303377" y="88900"/>
                  </a:moveTo>
                  <a:lnTo>
                    <a:pt x="303009" y="88900"/>
                  </a:lnTo>
                  <a:lnTo>
                    <a:pt x="303225" y="89319"/>
                  </a:lnTo>
                  <a:lnTo>
                    <a:pt x="303377" y="88900"/>
                  </a:lnTo>
                  <a:close/>
                </a:path>
                <a:path w="607694" h="566420">
                  <a:moveTo>
                    <a:pt x="307873" y="16598"/>
                  </a:moveTo>
                  <a:lnTo>
                    <a:pt x="305219" y="16598"/>
                  </a:lnTo>
                  <a:lnTo>
                    <a:pt x="304012" y="17780"/>
                  </a:lnTo>
                  <a:lnTo>
                    <a:pt x="307873" y="16598"/>
                  </a:lnTo>
                  <a:close/>
                </a:path>
                <a:path w="607694" h="566420">
                  <a:moveTo>
                    <a:pt x="308102" y="15341"/>
                  </a:moveTo>
                  <a:lnTo>
                    <a:pt x="307848" y="14706"/>
                  </a:lnTo>
                  <a:lnTo>
                    <a:pt x="307949" y="15341"/>
                  </a:lnTo>
                  <a:lnTo>
                    <a:pt x="308102" y="15341"/>
                  </a:lnTo>
                  <a:close/>
                </a:path>
                <a:path w="607694" h="566420">
                  <a:moveTo>
                    <a:pt x="308787" y="16598"/>
                  </a:moveTo>
                  <a:lnTo>
                    <a:pt x="308356" y="15913"/>
                  </a:lnTo>
                  <a:lnTo>
                    <a:pt x="308584" y="16598"/>
                  </a:lnTo>
                  <a:lnTo>
                    <a:pt x="308787" y="16598"/>
                  </a:lnTo>
                  <a:close/>
                </a:path>
                <a:path w="607694" h="566420">
                  <a:moveTo>
                    <a:pt x="310375" y="13970"/>
                  </a:moveTo>
                  <a:lnTo>
                    <a:pt x="307746" y="9029"/>
                  </a:lnTo>
                  <a:lnTo>
                    <a:pt x="307428" y="9029"/>
                  </a:lnTo>
                  <a:lnTo>
                    <a:pt x="299758" y="13970"/>
                  </a:lnTo>
                  <a:lnTo>
                    <a:pt x="298983" y="15341"/>
                  </a:lnTo>
                  <a:lnTo>
                    <a:pt x="298602" y="15913"/>
                  </a:lnTo>
                  <a:lnTo>
                    <a:pt x="298081" y="16598"/>
                  </a:lnTo>
                  <a:lnTo>
                    <a:pt x="296722" y="17780"/>
                  </a:lnTo>
                  <a:lnTo>
                    <a:pt x="303530" y="15341"/>
                  </a:lnTo>
                  <a:lnTo>
                    <a:pt x="307555" y="13970"/>
                  </a:lnTo>
                  <a:lnTo>
                    <a:pt x="307733" y="13970"/>
                  </a:lnTo>
                  <a:lnTo>
                    <a:pt x="310375" y="13970"/>
                  </a:lnTo>
                  <a:close/>
                </a:path>
                <a:path w="607694" h="566420">
                  <a:moveTo>
                    <a:pt x="311175" y="16598"/>
                  </a:moveTo>
                  <a:lnTo>
                    <a:pt x="308787" y="16598"/>
                  </a:lnTo>
                  <a:lnTo>
                    <a:pt x="309511" y="17780"/>
                  </a:lnTo>
                  <a:lnTo>
                    <a:pt x="311175" y="16598"/>
                  </a:lnTo>
                  <a:close/>
                </a:path>
                <a:path w="607694" h="566420">
                  <a:moveTo>
                    <a:pt x="312178" y="54483"/>
                  </a:moveTo>
                  <a:lnTo>
                    <a:pt x="312026" y="54165"/>
                  </a:lnTo>
                  <a:lnTo>
                    <a:pt x="311886" y="54038"/>
                  </a:lnTo>
                  <a:lnTo>
                    <a:pt x="311772" y="54356"/>
                  </a:lnTo>
                  <a:lnTo>
                    <a:pt x="311937" y="54444"/>
                  </a:lnTo>
                  <a:lnTo>
                    <a:pt x="312178" y="54483"/>
                  </a:lnTo>
                  <a:close/>
                </a:path>
                <a:path w="607694" h="566420">
                  <a:moveTo>
                    <a:pt x="313639" y="17602"/>
                  </a:moveTo>
                  <a:lnTo>
                    <a:pt x="312572" y="17881"/>
                  </a:lnTo>
                  <a:lnTo>
                    <a:pt x="313524" y="17983"/>
                  </a:lnTo>
                  <a:lnTo>
                    <a:pt x="313524" y="17818"/>
                  </a:lnTo>
                  <a:lnTo>
                    <a:pt x="313575" y="17691"/>
                  </a:lnTo>
                  <a:close/>
                </a:path>
                <a:path w="607694" h="566420">
                  <a:moveTo>
                    <a:pt x="314706" y="17310"/>
                  </a:moveTo>
                  <a:lnTo>
                    <a:pt x="314223" y="17310"/>
                  </a:lnTo>
                  <a:lnTo>
                    <a:pt x="313791" y="17335"/>
                  </a:lnTo>
                  <a:lnTo>
                    <a:pt x="313651" y="17602"/>
                  </a:lnTo>
                  <a:lnTo>
                    <a:pt x="314706" y="17310"/>
                  </a:lnTo>
                  <a:close/>
                </a:path>
                <a:path w="607694" h="566420">
                  <a:moveTo>
                    <a:pt x="314960" y="12700"/>
                  </a:moveTo>
                  <a:lnTo>
                    <a:pt x="313436" y="12700"/>
                  </a:lnTo>
                  <a:lnTo>
                    <a:pt x="314782" y="13335"/>
                  </a:lnTo>
                  <a:lnTo>
                    <a:pt x="314960" y="12700"/>
                  </a:lnTo>
                  <a:close/>
                </a:path>
                <a:path w="607694" h="566420">
                  <a:moveTo>
                    <a:pt x="316115" y="13970"/>
                  </a:moveTo>
                  <a:lnTo>
                    <a:pt x="314782" y="13335"/>
                  </a:lnTo>
                  <a:lnTo>
                    <a:pt x="314185" y="15341"/>
                  </a:lnTo>
                  <a:lnTo>
                    <a:pt x="312940" y="15341"/>
                  </a:lnTo>
                  <a:lnTo>
                    <a:pt x="311175" y="16598"/>
                  </a:lnTo>
                  <a:lnTo>
                    <a:pt x="314782" y="16598"/>
                  </a:lnTo>
                  <a:lnTo>
                    <a:pt x="316001" y="14173"/>
                  </a:lnTo>
                  <a:lnTo>
                    <a:pt x="316115" y="13970"/>
                  </a:lnTo>
                  <a:close/>
                </a:path>
                <a:path w="607694" h="566420">
                  <a:moveTo>
                    <a:pt x="316941" y="16700"/>
                  </a:moveTo>
                  <a:lnTo>
                    <a:pt x="314706" y="17310"/>
                  </a:lnTo>
                  <a:lnTo>
                    <a:pt x="315480" y="17310"/>
                  </a:lnTo>
                  <a:lnTo>
                    <a:pt x="316433" y="17399"/>
                  </a:lnTo>
                  <a:lnTo>
                    <a:pt x="316941" y="16700"/>
                  </a:lnTo>
                  <a:close/>
                </a:path>
                <a:path w="607694" h="566420">
                  <a:moveTo>
                    <a:pt x="321856" y="191973"/>
                  </a:moveTo>
                  <a:lnTo>
                    <a:pt x="321081" y="193421"/>
                  </a:lnTo>
                  <a:lnTo>
                    <a:pt x="321475" y="192874"/>
                  </a:lnTo>
                  <a:lnTo>
                    <a:pt x="321691" y="192392"/>
                  </a:lnTo>
                  <a:lnTo>
                    <a:pt x="321856" y="191973"/>
                  </a:lnTo>
                  <a:close/>
                </a:path>
                <a:path w="607694" h="566420">
                  <a:moveTo>
                    <a:pt x="322122" y="31750"/>
                  </a:moveTo>
                  <a:lnTo>
                    <a:pt x="321538" y="31750"/>
                  </a:lnTo>
                  <a:lnTo>
                    <a:pt x="321030" y="27940"/>
                  </a:lnTo>
                  <a:lnTo>
                    <a:pt x="319074" y="31750"/>
                  </a:lnTo>
                  <a:lnTo>
                    <a:pt x="319989" y="34290"/>
                  </a:lnTo>
                  <a:lnTo>
                    <a:pt x="322122" y="31750"/>
                  </a:lnTo>
                  <a:close/>
                </a:path>
                <a:path w="607694" h="566420">
                  <a:moveTo>
                    <a:pt x="323773" y="167894"/>
                  </a:moveTo>
                  <a:lnTo>
                    <a:pt x="323659" y="168465"/>
                  </a:lnTo>
                  <a:lnTo>
                    <a:pt x="323659" y="169087"/>
                  </a:lnTo>
                  <a:lnTo>
                    <a:pt x="323748" y="168948"/>
                  </a:lnTo>
                  <a:lnTo>
                    <a:pt x="323773" y="167894"/>
                  </a:lnTo>
                  <a:close/>
                </a:path>
                <a:path w="607694" h="566420">
                  <a:moveTo>
                    <a:pt x="325043" y="16598"/>
                  </a:moveTo>
                  <a:lnTo>
                    <a:pt x="323786" y="17780"/>
                  </a:lnTo>
                  <a:lnTo>
                    <a:pt x="322516" y="19050"/>
                  </a:lnTo>
                  <a:lnTo>
                    <a:pt x="323545" y="20320"/>
                  </a:lnTo>
                  <a:lnTo>
                    <a:pt x="323773" y="21590"/>
                  </a:lnTo>
                  <a:lnTo>
                    <a:pt x="324078" y="20320"/>
                  </a:lnTo>
                  <a:lnTo>
                    <a:pt x="325043" y="16598"/>
                  </a:lnTo>
                  <a:close/>
                </a:path>
                <a:path w="607694" h="566420">
                  <a:moveTo>
                    <a:pt x="331673" y="60960"/>
                  </a:moveTo>
                  <a:lnTo>
                    <a:pt x="331165" y="55880"/>
                  </a:lnTo>
                  <a:lnTo>
                    <a:pt x="315722" y="55880"/>
                  </a:lnTo>
                  <a:lnTo>
                    <a:pt x="312788" y="55880"/>
                  </a:lnTo>
                  <a:lnTo>
                    <a:pt x="313524" y="60960"/>
                  </a:lnTo>
                  <a:lnTo>
                    <a:pt x="312889" y="63500"/>
                  </a:lnTo>
                  <a:lnTo>
                    <a:pt x="311111" y="62230"/>
                  </a:lnTo>
                  <a:lnTo>
                    <a:pt x="308013" y="69850"/>
                  </a:lnTo>
                  <a:lnTo>
                    <a:pt x="305460" y="71120"/>
                  </a:lnTo>
                  <a:lnTo>
                    <a:pt x="308279" y="74930"/>
                  </a:lnTo>
                  <a:lnTo>
                    <a:pt x="303364" y="83820"/>
                  </a:lnTo>
                  <a:lnTo>
                    <a:pt x="303415" y="84950"/>
                  </a:lnTo>
                  <a:lnTo>
                    <a:pt x="303530" y="87630"/>
                  </a:lnTo>
                  <a:lnTo>
                    <a:pt x="303644" y="90170"/>
                  </a:lnTo>
                  <a:lnTo>
                    <a:pt x="303326" y="89522"/>
                  </a:lnTo>
                  <a:lnTo>
                    <a:pt x="303225" y="89319"/>
                  </a:lnTo>
                  <a:lnTo>
                    <a:pt x="302006" y="92710"/>
                  </a:lnTo>
                  <a:lnTo>
                    <a:pt x="300520" y="92710"/>
                  </a:lnTo>
                  <a:lnTo>
                    <a:pt x="299110" y="95250"/>
                  </a:lnTo>
                  <a:lnTo>
                    <a:pt x="302183" y="96520"/>
                  </a:lnTo>
                  <a:lnTo>
                    <a:pt x="301282" y="101600"/>
                  </a:lnTo>
                  <a:lnTo>
                    <a:pt x="302387" y="105410"/>
                  </a:lnTo>
                  <a:lnTo>
                    <a:pt x="297992" y="109220"/>
                  </a:lnTo>
                  <a:lnTo>
                    <a:pt x="299389" y="101600"/>
                  </a:lnTo>
                  <a:lnTo>
                    <a:pt x="296011" y="101600"/>
                  </a:lnTo>
                  <a:lnTo>
                    <a:pt x="298678" y="102870"/>
                  </a:lnTo>
                  <a:lnTo>
                    <a:pt x="296367" y="110490"/>
                  </a:lnTo>
                  <a:lnTo>
                    <a:pt x="298970" y="109220"/>
                  </a:lnTo>
                  <a:lnTo>
                    <a:pt x="296062" y="111760"/>
                  </a:lnTo>
                  <a:lnTo>
                    <a:pt x="297192" y="111760"/>
                  </a:lnTo>
                  <a:lnTo>
                    <a:pt x="294017" y="113030"/>
                  </a:lnTo>
                  <a:lnTo>
                    <a:pt x="297865" y="114300"/>
                  </a:lnTo>
                  <a:lnTo>
                    <a:pt x="293776" y="115570"/>
                  </a:lnTo>
                  <a:lnTo>
                    <a:pt x="295427" y="119380"/>
                  </a:lnTo>
                  <a:lnTo>
                    <a:pt x="292023" y="123190"/>
                  </a:lnTo>
                  <a:lnTo>
                    <a:pt x="291299" y="119380"/>
                  </a:lnTo>
                  <a:lnTo>
                    <a:pt x="291198" y="121920"/>
                  </a:lnTo>
                  <a:lnTo>
                    <a:pt x="291096" y="125628"/>
                  </a:lnTo>
                  <a:lnTo>
                    <a:pt x="292557" y="127000"/>
                  </a:lnTo>
                  <a:lnTo>
                    <a:pt x="291541" y="133146"/>
                  </a:lnTo>
                  <a:lnTo>
                    <a:pt x="291503" y="133350"/>
                  </a:lnTo>
                  <a:lnTo>
                    <a:pt x="290855" y="132156"/>
                  </a:lnTo>
                  <a:lnTo>
                    <a:pt x="290855" y="181610"/>
                  </a:lnTo>
                  <a:lnTo>
                    <a:pt x="290080" y="187731"/>
                  </a:lnTo>
                  <a:lnTo>
                    <a:pt x="287858" y="186690"/>
                  </a:lnTo>
                  <a:lnTo>
                    <a:pt x="290106" y="182880"/>
                  </a:lnTo>
                  <a:lnTo>
                    <a:pt x="290855" y="181610"/>
                  </a:lnTo>
                  <a:lnTo>
                    <a:pt x="290855" y="132156"/>
                  </a:lnTo>
                  <a:lnTo>
                    <a:pt x="289445" y="129540"/>
                  </a:lnTo>
                  <a:lnTo>
                    <a:pt x="287248" y="130810"/>
                  </a:lnTo>
                  <a:lnTo>
                    <a:pt x="287147" y="132080"/>
                  </a:lnTo>
                  <a:lnTo>
                    <a:pt x="287058" y="133146"/>
                  </a:lnTo>
                  <a:lnTo>
                    <a:pt x="286943" y="134683"/>
                  </a:lnTo>
                  <a:lnTo>
                    <a:pt x="286842" y="135890"/>
                  </a:lnTo>
                  <a:lnTo>
                    <a:pt x="288721" y="139700"/>
                  </a:lnTo>
                  <a:lnTo>
                    <a:pt x="287705" y="142240"/>
                  </a:lnTo>
                  <a:lnTo>
                    <a:pt x="286359" y="142240"/>
                  </a:lnTo>
                  <a:lnTo>
                    <a:pt x="287515" y="147320"/>
                  </a:lnTo>
                  <a:lnTo>
                    <a:pt x="282740" y="154940"/>
                  </a:lnTo>
                  <a:lnTo>
                    <a:pt x="284302" y="160020"/>
                  </a:lnTo>
                  <a:lnTo>
                    <a:pt x="286689" y="160020"/>
                  </a:lnTo>
                  <a:lnTo>
                    <a:pt x="287731" y="161290"/>
                  </a:lnTo>
                  <a:lnTo>
                    <a:pt x="287032" y="164007"/>
                  </a:lnTo>
                  <a:lnTo>
                    <a:pt x="287172" y="164007"/>
                  </a:lnTo>
                  <a:lnTo>
                    <a:pt x="288328" y="166370"/>
                  </a:lnTo>
                  <a:lnTo>
                    <a:pt x="286067" y="166370"/>
                  </a:lnTo>
                  <a:lnTo>
                    <a:pt x="286575" y="165100"/>
                  </a:lnTo>
                  <a:lnTo>
                    <a:pt x="285813" y="165100"/>
                  </a:lnTo>
                  <a:lnTo>
                    <a:pt x="285457" y="164007"/>
                  </a:lnTo>
                  <a:lnTo>
                    <a:pt x="285508" y="166370"/>
                  </a:lnTo>
                  <a:lnTo>
                    <a:pt x="282930" y="167284"/>
                  </a:lnTo>
                  <a:lnTo>
                    <a:pt x="282943" y="168097"/>
                  </a:lnTo>
                  <a:lnTo>
                    <a:pt x="283311" y="167640"/>
                  </a:lnTo>
                  <a:lnTo>
                    <a:pt x="283057" y="168097"/>
                  </a:lnTo>
                  <a:lnTo>
                    <a:pt x="283032" y="168910"/>
                  </a:lnTo>
                  <a:lnTo>
                    <a:pt x="283552" y="173990"/>
                  </a:lnTo>
                  <a:lnTo>
                    <a:pt x="281622" y="176530"/>
                  </a:lnTo>
                  <a:lnTo>
                    <a:pt x="278612" y="176530"/>
                  </a:lnTo>
                  <a:lnTo>
                    <a:pt x="280619" y="172720"/>
                  </a:lnTo>
                  <a:lnTo>
                    <a:pt x="282968" y="168287"/>
                  </a:lnTo>
                  <a:lnTo>
                    <a:pt x="282943" y="168097"/>
                  </a:lnTo>
                  <a:lnTo>
                    <a:pt x="279336" y="172720"/>
                  </a:lnTo>
                  <a:lnTo>
                    <a:pt x="280454" y="170180"/>
                  </a:lnTo>
                  <a:lnTo>
                    <a:pt x="282130" y="166370"/>
                  </a:lnTo>
                  <a:lnTo>
                    <a:pt x="276415" y="170180"/>
                  </a:lnTo>
                  <a:lnTo>
                    <a:pt x="283286" y="164007"/>
                  </a:lnTo>
                  <a:lnTo>
                    <a:pt x="283057" y="164007"/>
                  </a:lnTo>
                  <a:lnTo>
                    <a:pt x="277583" y="166370"/>
                  </a:lnTo>
                  <a:lnTo>
                    <a:pt x="274485" y="172720"/>
                  </a:lnTo>
                  <a:lnTo>
                    <a:pt x="276440" y="175260"/>
                  </a:lnTo>
                  <a:lnTo>
                    <a:pt x="273354" y="181610"/>
                  </a:lnTo>
                  <a:lnTo>
                    <a:pt x="274383" y="184150"/>
                  </a:lnTo>
                  <a:lnTo>
                    <a:pt x="275805" y="182880"/>
                  </a:lnTo>
                  <a:lnTo>
                    <a:pt x="276834" y="184150"/>
                  </a:lnTo>
                  <a:lnTo>
                    <a:pt x="275374" y="189750"/>
                  </a:lnTo>
                  <a:lnTo>
                    <a:pt x="275285" y="190055"/>
                  </a:lnTo>
                  <a:lnTo>
                    <a:pt x="275170" y="190500"/>
                  </a:lnTo>
                  <a:lnTo>
                    <a:pt x="272059" y="193040"/>
                  </a:lnTo>
                  <a:lnTo>
                    <a:pt x="269278" y="195580"/>
                  </a:lnTo>
                  <a:lnTo>
                    <a:pt x="268617" y="199390"/>
                  </a:lnTo>
                  <a:lnTo>
                    <a:pt x="269849" y="201930"/>
                  </a:lnTo>
                  <a:lnTo>
                    <a:pt x="273138" y="204470"/>
                  </a:lnTo>
                  <a:lnTo>
                    <a:pt x="270281" y="208559"/>
                  </a:lnTo>
                  <a:lnTo>
                    <a:pt x="270281" y="256540"/>
                  </a:lnTo>
                  <a:lnTo>
                    <a:pt x="268376" y="262890"/>
                  </a:lnTo>
                  <a:lnTo>
                    <a:pt x="267411" y="265925"/>
                  </a:lnTo>
                  <a:lnTo>
                    <a:pt x="267093" y="265404"/>
                  </a:lnTo>
                  <a:lnTo>
                    <a:pt x="267093" y="266915"/>
                  </a:lnTo>
                  <a:lnTo>
                    <a:pt x="266750" y="267970"/>
                  </a:lnTo>
                  <a:lnTo>
                    <a:pt x="266725" y="266700"/>
                  </a:lnTo>
                  <a:lnTo>
                    <a:pt x="267093" y="266915"/>
                  </a:lnTo>
                  <a:lnTo>
                    <a:pt x="267093" y="265404"/>
                  </a:lnTo>
                  <a:lnTo>
                    <a:pt x="264795" y="261620"/>
                  </a:lnTo>
                  <a:lnTo>
                    <a:pt x="267690" y="257810"/>
                  </a:lnTo>
                  <a:lnTo>
                    <a:pt x="268643" y="256540"/>
                  </a:lnTo>
                  <a:lnTo>
                    <a:pt x="269430" y="257810"/>
                  </a:lnTo>
                  <a:lnTo>
                    <a:pt x="269913" y="256540"/>
                  </a:lnTo>
                  <a:lnTo>
                    <a:pt x="270281" y="256540"/>
                  </a:lnTo>
                  <a:lnTo>
                    <a:pt x="270281" y="208559"/>
                  </a:lnTo>
                  <a:lnTo>
                    <a:pt x="269582" y="209550"/>
                  </a:lnTo>
                  <a:lnTo>
                    <a:pt x="267004" y="207010"/>
                  </a:lnTo>
                  <a:lnTo>
                    <a:pt x="264477" y="213360"/>
                  </a:lnTo>
                  <a:lnTo>
                    <a:pt x="270268" y="212090"/>
                  </a:lnTo>
                  <a:lnTo>
                    <a:pt x="265836" y="218440"/>
                  </a:lnTo>
                  <a:lnTo>
                    <a:pt x="266547" y="218440"/>
                  </a:lnTo>
                  <a:lnTo>
                    <a:pt x="265391" y="222250"/>
                  </a:lnTo>
                  <a:lnTo>
                    <a:pt x="262369" y="222250"/>
                  </a:lnTo>
                  <a:lnTo>
                    <a:pt x="261124" y="227330"/>
                  </a:lnTo>
                  <a:lnTo>
                    <a:pt x="259118" y="241134"/>
                  </a:lnTo>
                  <a:lnTo>
                    <a:pt x="259118" y="245110"/>
                  </a:lnTo>
                  <a:lnTo>
                    <a:pt x="258521" y="247650"/>
                  </a:lnTo>
                  <a:lnTo>
                    <a:pt x="258737" y="246380"/>
                  </a:lnTo>
                  <a:lnTo>
                    <a:pt x="259118" y="245110"/>
                  </a:lnTo>
                  <a:lnTo>
                    <a:pt x="259118" y="241134"/>
                  </a:lnTo>
                  <a:lnTo>
                    <a:pt x="259092" y="241300"/>
                  </a:lnTo>
                  <a:lnTo>
                    <a:pt x="258483" y="244208"/>
                  </a:lnTo>
                  <a:lnTo>
                    <a:pt x="258483" y="254000"/>
                  </a:lnTo>
                  <a:lnTo>
                    <a:pt x="258127" y="255270"/>
                  </a:lnTo>
                  <a:lnTo>
                    <a:pt x="257771" y="254000"/>
                  </a:lnTo>
                  <a:lnTo>
                    <a:pt x="256565" y="256540"/>
                  </a:lnTo>
                  <a:lnTo>
                    <a:pt x="255422" y="257810"/>
                  </a:lnTo>
                  <a:lnTo>
                    <a:pt x="256870" y="254000"/>
                  </a:lnTo>
                  <a:lnTo>
                    <a:pt x="257771" y="254000"/>
                  </a:lnTo>
                  <a:lnTo>
                    <a:pt x="258483" y="254000"/>
                  </a:lnTo>
                  <a:lnTo>
                    <a:pt x="258483" y="244208"/>
                  </a:lnTo>
                  <a:lnTo>
                    <a:pt x="257759" y="247650"/>
                  </a:lnTo>
                  <a:lnTo>
                    <a:pt x="257073" y="246380"/>
                  </a:lnTo>
                  <a:lnTo>
                    <a:pt x="256641" y="245110"/>
                  </a:lnTo>
                  <a:lnTo>
                    <a:pt x="255181" y="246380"/>
                  </a:lnTo>
                  <a:lnTo>
                    <a:pt x="253161" y="255270"/>
                  </a:lnTo>
                  <a:lnTo>
                    <a:pt x="250190" y="264160"/>
                  </a:lnTo>
                  <a:lnTo>
                    <a:pt x="246672" y="271780"/>
                  </a:lnTo>
                  <a:lnTo>
                    <a:pt x="242989" y="280670"/>
                  </a:lnTo>
                  <a:lnTo>
                    <a:pt x="244182" y="284480"/>
                  </a:lnTo>
                  <a:lnTo>
                    <a:pt x="243878" y="285750"/>
                  </a:lnTo>
                  <a:lnTo>
                    <a:pt x="244221" y="288290"/>
                  </a:lnTo>
                  <a:lnTo>
                    <a:pt x="243687" y="290830"/>
                  </a:lnTo>
                  <a:lnTo>
                    <a:pt x="241909" y="290830"/>
                  </a:lnTo>
                  <a:lnTo>
                    <a:pt x="241630" y="288290"/>
                  </a:lnTo>
                  <a:lnTo>
                    <a:pt x="241287" y="294640"/>
                  </a:lnTo>
                  <a:lnTo>
                    <a:pt x="234924" y="317500"/>
                  </a:lnTo>
                  <a:lnTo>
                    <a:pt x="234670" y="316230"/>
                  </a:lnTo>
                  <a:lnTo>
                    <a:pt x="231889" y="321310"/>
                  </a:lnTo>
                  <a:lnTo>
                    <a:pt x="237578" y="323850"/>
                  </a:lnTo>
                  <a:lnTo>
                    <a:pt x="233680" y="328930"/>
                  </a:lnTo>
                  <a:lnTo>
                    <a:pt x="233553" y="327660"/>
                  </a:lnTo>
                  <a:lnTo>
                    <a:pt x="230276" y="337820"/>
                  </a:lnTo>
                  <a:lnTo>
                    <a:pt x="227380" y="346710"/>
                  </a:lnTo>
                  <a:lnTo>
                    <a:pt x="224155" y="356870"/>
                  </a:lnTo>
                  <a:lnTo>
                    <a:pt x="219875" y="364591"/>
                  </a:lnTo>
                  <a:lnTo>
                    <a:pt x="220065" y="364591"/>
                  </a:lnTo>
                  <a:lnTo>
                    <a:pt x="222846" y="367030"/>
                  </a:lnTo>
                  <a:lnTo>
                    <a:pt x="214541" y="375920"/>
                  </a:lnTo>
                  <a:lnTo>
                    <a:pt x="219125" y="378460"/>
                  </a:lnTo>
                  <a:lnTo>
                    <a:pt x="214515" y="384810"/>
                  </a:lnTo>
                  <a:lnTo>
                    <a:pt x="214401" y="383540"/>
                  </a:lnTo>
                  <a:lnTo>
                    <a:pt x="214274" y="382270"/>
                  </a:lnTo>
                  <a:lnTo>
                    <a:pt x="209550" y="392430"/>
                  </a:lnTo>
                  <a:lnTo>
                    <a:pt x="208495" y="394970"/>
                  </a:lnTo>
                  <a:lnTo>
                    <a:pt x="211315" y="397510"/>
                  </a:lnTo>
                  <a:lnTo>
                    <a:pt x="210794" y="401320"/>
                  </a:lnTo>
                  <a:lnTo>
                    <a:pt x="208241" y="400050"/>
                  </a:lnTo>
                  <a:lnTo>
                    <a:pt x="209486" y="406400"/>
                  </a:lnTo>
                  <a:lnTo>
                    <a:pt x="205714" y="407670"/>
                  </a:lnTo>
                  <a:lnTo>
                    <a:pt x="205397" y="410159"/>
                  </a:lnTo>
                  <a:lnTo>
                    <a:pt x="205930" y="410210"/>
                  </a:lnTo>
                  <a:lnTo>
                    <a:pt x="207352" y="408940"/>
                  </a:lnTo>
                  <a:lnTo>
                    <a:pt x="208026" y="408940"/>
                  </a:lnTo>
                  <a:lnTo>
                    <a:pt x="207657" y="414020"/>
                  </a:lnTo>
                  <a:lnTo>
                    <a:pt x="202577" y="420370"/>
                  </a:lnTo>
                  <a:lnTo>
                    <a:pt x="201244" y="420370"/>
                  </a:lnTo>
                  <a:lnTo>
                    <a:pt x="199948" y="431800"/>
                  </a:lnTo>
                  <a:lnTo>
                    <a:pt x="199872" y="432422"/>
                  </a:lnTo>
                  <a:lnTo>
                    <a:pt x="218516" y="432422"/>
                  </a:lnTo>
                  <a:lnTo>
                    <a:pt x="220357" y="429260"/>
                  </a:lnTo>
                  <a:lnTo>
                    <a:pt x="222923" y="419100"/>
                  </a:lnTo>
                  <a:lnTo>
                    <a:pt x="225082" y="410210"/>
                  </a:lnTo>
                  <a:lnTo>
                    <a:pt x="226072" y="408940"/>
                  </a:lnTo>
                  <a:lnTo>
                    <a:pt x="229031" y="405130"/>
                  </a:lnTo>
                  <a:lnTo>
                    <a:pt x="228752" y="401320"/>
                  </a:lnTo>
                  <a:lnTo>
                    <a:pt x="229755" y="398780"/>
                  </a:lnTo>
                  <a:lnTo>
                    <a:pt x="229654" y="397510"/>
                  </a:lnTo>
                  <a:lnTo>
                    <a:pt x="229565" y="396240"/>
                  </a:lnTo>
                  <a:lnTo>
                    <a:pt x="229463" y="394970"/>
                  </a:lnTo>
                  <a:lnTo>
                    <a:pt x="231749" y="396240"/>
                  </a:lnTo>
                  <a:lnTo>
                    <a:pt x="232270" y="394970"/>
                  </a:lnTo>
                  <a:lnTo>
                    <a:pt x="235953" y="386080"/>
                  </a:lnTo>
                  <a:lnTo>
                    <a:pt x="236232" y="384810"/>
                  </a:lnTo>
                  <a:lnTo>
                    <a:pt x="238150" y="375920"/>
                  </a:lnTo>
                  <a:lnTo>
                    <a:pt x="239255" y="378460"/>
                  </a:lnTo>
                  <a:lnTo>
                    <a:pt x="240106" y="375920"/>
                  </a:lnTo>
                  <a:lnTo>
                    <a:pt x="240957" y="373380"/>
                  </a:lnTo>
                  <a:lnTo>
                    <a:pt x="234505" y="369570"/>
                  </a:lnTo>
                  <a:lnTo>
                    <a:pt x="235800" y="365760"/>
                  </a:lnTo>
                  <a:lnTo>
                    <a:pt x="239356" y="364591"/>
                  </a:lnTo>
                  <a:lnTo>
                    <a:pt x="239649" y="364591"/>
                  </a:lnTo>
                  <a:lnTo>
                    <a:pt x="242125" y="358140"/>
                  </a:lnTo>
                  <a:lnTo>
                    <a:pt x="244843" y="351790"/>
                  </a:lnTo>
                  <a:lnTo>
                    <a:pt x="246976" y="345440"/>
                  </a:lnTo>
                  <a:lnTo>
                    <a:pt x="247091" y="344170"/>
                  </a:lnTo>
                  <a:lnTo>
                    <a:pt x="247192" y="342900"/>
                  </a:lnTo>
                  <a:lnTo>
                    <a:pt x="247307" y="341630"/>
                  </a:lnTo>
                  <a:lnTo>
                    <a:pt x="247421" y="340360"/>
                  </a:lnTo>
                  <a:lnTo>
                    <a:pt x="247535" y="339090"/>
                  </a:lnTo>
                  <a:lnTo>
                    <a:pt x="247637" y="337820"/>
                  </a:lnTo>
                  <a:lnTo>
                    <a:pt x="249034" y="339090"/>
                  </a:lnTo>
                  <a:lnTo>
                    <a:pt x="248729" y="340360"/>
                  </a:lnTo>
                  <a:lnTo>
                    <a:pt x="249643" y="337820"/>
                  </a:lnTo>
                  <a:lnTo>
                    <a:pt x="250088" y="336550"/>
                  </a:lnTo>
                  <a:lnTo>
                    <a:pt x="254025" y="328930"/>
                  </a:lnTo>
                  <a:lnTo>
                    <a:pt x="255346" y="326390"/>
                  </a:lnTo>
                  <a:lnTo>
                    <a:pt x="255993" y="325120"/>
                  </a:lnTo>
                  <a:lnTo>
                    <a:pt x="253911" y="325120"/>
                  </a:lnTo>
                  <a:lnTo>
                    <a:pt x="253936" y="317500"/>
                  </a:lnTo>
                  <a:lnTo>
                    <a:pt x="253961" y="311238"/>
                  </a:lnTo>
                  <a:lnTo>
                    <a:pt x="254114" y="311238"/>
                  </a:lnTo>
                  <a:lnTo>
                    <a:pt x="256019" y="312420"/>
                  </a:lnTo>
                  <a:lnTo>
                    <a:pt x="255625" y="311238"/>
                  </a:lnTo>
                  <a:lnTo>
                    <a:pt x="254330" y="307340"/>
                  </a:lnTo>
                  <a:lnTo>
                    <a:pt x="253568" y="307340"/>
                  </a:lnTo>
                  <a:lnTo>
                    <a:pt x="254482" y="300990"/>
                  </a:lnTo>
                  <a:lnTo>
                    <a:pt x="255181" y="299720"/>
                  </a:lnTo>
                  <a:lnTo>
                    <a:pt x="256819" y="299720"/>
                  </a:lnTo>
                  <a:lnTo>
                    <a:pt x="258089" y="297180"/>
                  </a:lnTo>
                  <a:lnTo>
                    <a:pt x="254444" y="297180"/>
                  </a:lnTo>
                  <a:lnTo>
                    <a:pt x="257302" y="292100"/>
                  </a:lnTo>
                  <a:lnTo>
                    <a:pt x="258140" y="294640"/>
                  </a:lnTo>
                  <a:lnTo>
                    <a:pt x="259194" y="292100"/>
                  </a:lnTo>
                  <a:lnTo>
                    <a:pt x="259715" y="290830"/>
                  </a:lnTo>
                  <a:lnTo>
                    <a:pt x="258826" y="290830"/>
                  </a:lnTo>
                  <a:lnTo>
                    <a:pt x="257898" y="287020"/>
                  </a:lnTo>
                  <a:lnTo>
                    <a:pt x="257848" y="284480"/>
                  </a:lnTo>
                  <a:lnTo>
                    <a:pt x="261124" y="279400"/>
                  </a:lnTo>
                  <a:lnTo>
                    <a:pt x="263385" y="279400"/>
                  </a:lnTo>
                  <a:lnTo>
                    <a:pt x="262318" y="278130"/>
                  </a:lnTo>
                  <a:lnTo>
                    <a:pt x="261404" y="275590"/>
                  </a:lnTo>
                  <a:lnTo>
                    <a:pt x="262813" y="271780"/>
                  </a:lnTo>
                  <a:lnTo>
                    <a:pt x="263702" y="271780"/>
                  </a:lnTo>
                  <a:lnTo>
                    <a:pt x="263893" y="273050"/>
                  </a:lnTo>
                  <a:lnTo>
                    <a:pt x="263982" y="274320"/>
                  </a:lnTo>
                  <a:lnTo>
                    <a:pt x="265277" y="271780"/>
                  </a:lnTo>
                  <a:lnTo>
                    <a:pt x="267220" y="267970"/>
                  </a:lnTo>
                  <a:lnTo>
                    <a:pt x="267601" y="267220"/>
                  </a:lnTo>
                  <a:lnTo>
                    <a:pt x="268820" y="267970"/>
                  </a:lnTo>
                  <a:lnTo>
                    <a:pt x="270700" y="262890"/>
                  </a:lnTo>
                  <a:lnTo>
                    <a:pt x="272415" y="267970"/>
                  </a:lnTo>
                  <a:lnTo>
                    <a:pt x="272326" y="266700"/>
                  </a:lnTo>
                  <a:lnTo>
                    <a:pt x="272224" y="265430"/>
                  </a:lnTo>
                  <a:lnTo>
                    <a:pt x="272122" y="264160"/>
                  </a:lnTo>
                  <a:lnTo>
                    <a:pt x="272034" y="262890"/>
                  </a:lnTo>
                  <a:lnTo>
                    <a:pt x="270865" y="256540"/>
                  </a:lnTo>
                  <a:lnTo>
                    <a:pt x="270637" y="255270"/>
                  </a:lnTo>
                  <a:lnTo>
                    <a:pt x="271449" y="254000"/>
                  </a:lnTo>
                  <a:lnTo>
                    <a:pt x="273088" y="251460"/>
                  </a:lnTo>
                  <a:lnTo>
                    <a:pt x="273634" y="250190"/>
                  </a:lnTo>
                  <a:lnTo>
                    <a:pt x="274015" y="250190"/>
                  </a:lnTo>
                  <a:lnTo>
                    <a:pt x="274091" y="251460"/>
                  </a:lnTo>
                  <a:lnTo>
                    <a:pt x="274650" y="250190"/>
                  </a:lnTo>
                  <a:lnTo>
                    <a:pt x="274675" y="247650"/>
                  </a:lnTo>
                  <a:lnTo>
                    <a:pt x="275501" y="246380"/>
                  </a:lnTo>
                  <a:lnTo>
                    <a:pt x="276034" y="245110"/>
                  </a:lnTo>
                  <a:lnTo>
                    <a:pt x="276517" y="243840"/>
                  </a:lnTo>
                  <a:lnTo>
                    <a:pt x="276707" y="243840"/>
                  </a:lnTo>
                  <a:lnTo>
                    <a:pt x="277291" y="240030"/>
                  </a:lnTo>
                  <a:lnTo>
                    <a:pt x="277469" y="240030"/>
                  </a:lnTo>
                  <a:lnTo>
                    <a:pt x="277825" y="241300"/>
                  </a:lnTo>
                  <a:lnTo>
                    <a:pt x="278041" y="241300"/>
                  </a:lnTo>
                  <a:lnTo>
                    <a:pt x="277876" y="242570"/>
                  </a:lnTo>
                  <a:lnTo>
                    <a:pt x="277241" y="243840"/>
                  </a:lnTo>
                  <a:lnTo>
                    <a:pt x="278434" y="243840"/>
                  </a:lnTo>
                  <a:lnTo>
                    <a:pt x="278993" y="240030"/>
                  </a:lnTo>
                  <a:lnTo>
                    <a:pt x="279184" y="238760"/>
                  </a:lnTo>
                  <a:lnTo>
                    <a:pt x="280022" y="236220"/>
                  </a:lnTo>
                  <a:lnTo>
                    <a:pt x="277647" y="236220"/>
                  </a:lnTo>
                  <a:lnTo>
                    <a:pt x="278993" y="232410"/>
                  </a:lnTo>
                  <a:lnTo>
                    <a:pt x="276174" y="234950"/>
                  </a:lnTo>
                  <a:lnTo>
                    <a:pt x="276453" y="234950"/>
                  </a:lnTo>
                  <a:lnTo>
                    <a:pt x="276313" y="236220"/>
                  </a:lnTo>
                  <a:lnTo>
                    <a:pt x="275907" y="237490"/>
                  </a:lnTo>
                  <a:lnTo>
                    <a:pt x="275742" y="238760"/>
                  </a:lnTo>
                  <a:lnTo>
                    <a:pt x="275221" y="240030"/>
                  </a:lnTo>
                  <a:lnTo>
                    <a:pt x="273977" y="243840"/>
                  </a:lnTo>
                  <a:lnTo>
                    <a:pt x="273392" y="242570"/>
                  </a:lnTo>
                  <a:lnTo>
                    <a:pt x="273024" y="240030"/>
                  </a:lnTo>
                  <a:lnTo>
                    <a:pt x="275132" y="237490"/>
                  </a:lnTo>
                  <a:lnTo>
                    <a:pt x="274027" y="236220"/>
                  </a:lnTo>
                  <a:lnTo>
                    <a:pt x="272935" y="233680"/>
                  </a:lnTo>
                  <a:lnTo>
                    <a:pt x="272453" y="232410"/>
                  </a:lnTo>
                  <a:lnTo>
                    <a:pt x="276694" y="229870"/>
                  </a:lnTo>
                  <a:lnTo>
                    <a:pt x="280390" y="224790"/>
                  </a:lnTo>
                  <a:lnTo>
                    <a:pt x="282663" y="223520"/>
                  </a:lnTo>
                  <a:lnTo>
                    <a:pt x="283641" y="215900"/>
                  </a:lnTo>
                  <a:lnTo>
                    <a:pt x="284975" y="212090"/>
                  </a:lnTo>
                  <a:lnTo>
                    <a:pt x="285851" y="209550"/>
                  </a:lnTo>
                  <a:lnTo>
                    <a:pt x="287185" y="205740"/>
                  </a:lnTo>
                  <a:lnTo>
                    <a:pt x="284276" y="200660"/>
                  </a:lnTo>
                  <a:lnTo>
                    <a:pt x="284378" y="198120"/>
                  </a:lnTo>
                  <a:lnTo>
                    <a:pt x="286270" y="198120"/>
                  </a:lnTo>
                  <a:lnTo>
                    <a:pt x="287362" y="196608"/>
                  </a:lnTo>
                  <a:lnTo>
                    <a:pt x="287655" y="195580"/>
                  </a:lnTo>
                  <a:lnTo>
                    <a:pt x="289788" y="190055"/>
                  </a:lnTo>
                  <a:lnTo>
                    <a:pt x="289826" y="189750"/>
                  </a:lnTo>
                  <a:lnTo>
                    <a:pt x="290309" y="187960"/>
                  </a:lnTo>
                  <a:lnTo>
                    <a:pt x="289902" y="189750"/>
                  </a:lnTo>
                  <a:lnTo>
                    <a:pt x="290576" y="187960"/>
                  </a:lnTo>
                  <a:lnTo>
                    <a:pt x="290334" y="187858"/>
                  </a:lnTo>
                  <a:lnTo>
                    <a:pt x="291477" y="182880"/>
                  </a:lnTo>
                  <a:lnTo>
                    <a:pt x="292100" y="184150"/>
                  </a:lnTo>
                  <a:lnTo>
                    <a:pt x="292608" y="182880"/>
                  </a:lnTo>
                  <a:lnTo>
                    <a:pt x="293103" y="181610"/>
                  </a:lnTo>
                  <a:lnTo>
                    <a:pt x="295097" y="176530"/>
                  </a:lnTo>
                  <a:lnTo>
                    <a:pt x="296087" y="173990"/>
                  </a:lnTo>
                  <a:lnTo>
                    <a:pt x="296164" y="172720"/>
                  </a:lnTo>
                  <a:lnTo>
                    <a:pt x="296240" y="171450"/>
                  </a:lnTo>
                  <a:lnTo>
                    <a:pt x="296316" y="170180"/>
                  </a:lnTo>
                  <a:lnTo>
                    <a:pt x="296443" y="168097"/>
                  </a:lnTo>
                  <a:lnTo>
                    <a:pt x="296468" y="167640"/>
                  </a:lnTo>
                  <a:lnTo>
                    <a:pt x="296545" y="166370"/>
                  </a:lnTo>
                  <a:lnTo>
                    <a:pt x="296608" y="165100"/>
                  </a:lnTo>
                  <a:lnTo>
                    <a:pt x="296672" y="164007"/>
                  </a:lnTo>
                  <a:lnTo>
                    <a:pt x="297281" y="157480"/>
                  </a:lnTo>
                  <a:lnTo>
                    <a:pt x="297395" y="156210"/>
                  </a:lnTo>
                  <a:lnTo>
                    <a:pt x="297510" y="154940"/>
                  </a:lnTo>
                  <a:lnTo>
                    <a:pt x="297637" y="153670"/>
                  </a:lnTo>
                  <a:lnTo>
                    <a:pt x="302044" y="144780"/>
                  </a:lnTo>
                  <a:lnTo>
                    <a:pt x="302666" y="143510"/>
                  </a:lnTo>
                  <a:lnTo>
                    <a:pt x="301599" y="144780"/>
                  </a:lnTo>
                  <a:lnTo>
                    <a:pt x="301028" y="144780"/>
                  </a:lnTo>
                  <a:lnTo>
                    <a:pt x="305168" y="133350"/>
                  </a:lnTo>
                  <a:lnTo>
                    <a:pt x="306082" y="130810"/>
                  </a:lnTo>
                  <a:lnTo>
                    <a:pt x="308140" y="123190"/>
                  </a:lnTo>
                  <a:lnTo>
                    <a:pt x="309854" y="116840"/>
                  </a:lnTo>
                  <a:lnTo>
                    <a:pt x="313893" y="102870"/>
                  </a:lnTo>
                  <a:lnTo>
                    <a:pt x="319278" y="90170"/>
                  </a:lnTo>
                  <a:lnTo>
                    <a:pt x="319824" y="88900"/>
                  </a:lnTo>
                  <a:lnTo>
                    <a:pt x="322262" y="83820"/>
                  </a:lnTo>
                  <a:lnTo>
                    <a:pt x="320497" y="83820"/>
                  </a:lnTo>
                  <a:lnTo>
                    <a:pt x="319989" y="80010"/>
                  </a:lnTo>
                  <a:lnTo>
                    <a:pt x="322808" y="78740"/>
                  </a:lnTo>
                  <a:lnTo>
                    <a:pt x="321576" y="72390"/>
                  </a:lnTo>
                  <a:lnTo>
                    <a:pt x="321691" y="68580"/>
                  </a:lnTo>
                  <a:lnTo>
                    <a:pt x="321805" y="64770"/>
                  </a:lnTo>
                  <a:lnTo>
                    <a:pt x="325094" y="63500"/>
                  </a:lnTo>
                  <a:lnTo>
                    <a:pt x="331673" y="60960"/>
                  </a:lnTo>
                  <a:close/>
                </a:path>
                <a:path w="607694" h="566420">
                  <a:moveTo>
                    <a:pt x="332536" y="40665"/>
                  </a:moveTo>
                  <a:lnTo>
                    <a:pt x="331317" y="39370"/>
                  </a:lnTo>
                  <a:lnTo>
                    <a:pt x="319786" y="39370"/>
                  </a:lnTo>
                  <a:lnTo>
                    <a:pt x="318681" y="39370"/>
                  </a:lnTo>
                  <a:lnTo>
                    <a:pt x="318414" y="39370"/>
                  </a:lnTo>
                  <a:lnTo>
                    <a:pt x="318414" y="40830"/>
                  </a:lnTo>
                  <a:lnTo>
                    <a:pt x="316445" y="44450"/>
                  </a:lnTo>
                  <a:lnTo>
                    <a:pt x="318033" y="46990"/>
                  </a:lnTo>
                  <a:lnTo>
                    <a:pt x="315048" y="49530"/>
                  </a:lnTo>
                  <a:lnTo>
                    <a:pt x="315582" y="54610"/>
                  </a:lnTo>
                  <a:lnTo>
                    <a:pt x="331038" y="54610"/>
                  </a:lnTo>
                  <a:lnTo>
                    <a:pt x="330644" y="50800"/>
                  </a:lnTo>
                  <a:lnTo>
                    <a:pt x="328612" y="50800"/>
                  </a:lnTo>
                  <a:lnTo>
                    <a:pt x="329984" y="48260"/>
                  </a:lnTo>
                  <a:lnTo>
                    <a:pt x="330936" y="40830"/>
                  </a:lnTo>
                  <a:lnTo>
                    <a:pt x="330962" y="40665"/>
                  </a:lnTo>
                  <a:lnTo>
                    <a:pt x="332536" y="40665"/>
                  </a:lnTo>
                  <a:close/>
                </a:path>
                <a:path w="607694" h="566420">
                  <a:moveTo>
                    <a:pt x="338162" y="132321"/>
                  </a:moveTo>
                  <a:lnTo>
                    <a:pt x="337769" y="132689"/>
                  </a:lnTo>
                  <a:lnTo>
                    <a:pt x="337502" y="133108"/>
                  </a:lnTo>
                  <a:lnTo>
                    <a:pt x="337616" y="133438"/>
                  </a:lnTo>
                  <a:lnTo>
                    <a:pt x="338162" y="132321"/>
                  </a:lnTo>
                  <a:close/>
                </a:path>
                <a:path w="607694" h="566420">
                  <a:moveTo>
                    <a:pt x="338658" y="11772"/>
                  </a:moveTo>
                  <a:lnTo>
                    <a:pt x="337489" y="10553"/>
                  </a:lnTo>
                  <a:lnTo>
                    <a:pt x="337413" y="11239"/>
                  </a:lnTo>
                  <a:lnTo>
                    <a:pt x="337820" y="11442"/>
                  </a:lnTo>
                  <a:lnTo>
                    <a:pt x="338239" y="11658"/>
                  </a:lnTo>
                  <a:lnTo>
                    <a:pt x="338658" y="11772"/>
                  </a:lnTo>
                  <a:close/>
                </a:path>
                <a:path w="607694" h="566420">
                  <a:moveTo>
                    <a:pt x="342887" y="19050"/>
                  </a:moveTo>
                  <a:lnTo>
                    <a:pt x="342480" y="16598"/>
                  </a:lnTo>
                  <a:lnTo>
                    <a:pt x="342379" y="15913"/>
                  </a:lnTo>
                  <a:lnTo>
                    <a:pt x="342277" y="15341"/>
                  </a:lnTo>
                  <a:lnTo>
                    <a:pt x="341630" y="11430"/>
                  </a:lnTo>
                  <a:lnTo>
                    <a:pt x="340360" y="12700"/>
                  </a:lnTo>
                  <a:lnTo>
                    <a:pt x="339852" y="13970"/>
                  </a:lnTo>
                  <a:lnTo>
                    <a:pt x="338302" y="15341"/>
                  </a:lnTo>
                  <a:lnTo>
                    <a:pt x="337654" y="15341"/>
                  </a:lnTo>
                  <a:lnTo>
                    <a:pt x="337223" y="13703"/>
                  </a:lnTo>
                  <a:lnTo>
                    <a:pt x="337312" y="12700"/>
                  </a:lnTo>
                  <a:lnTo>
                    <a:pt x="337413" y="11430"/>
                  </a:lnTo>
                  <a:lnTo>
                    <a:pt x="333781" y="10160"/>
                  </a:lnTo>
                  <a:lnTo>
                    <a:pt x="330796" y="6540"/>
                  </a:lnTo>
                  <a:lnTo>
                    <a:pt x="330669" y="6400"/>
                  </a:lnTo>
                  <a:lnTo>
                    <a:pt x="330492" y="6540"/>
                  </a:lnTo>
                  <a:lnTo>
                    <a:pt x="327545" y="10934"/>
                  </a:lnTo>
                  <a:lnTo>
                    <a:pt x="326339" y="10896"/>
                  </a:lnTo>
                  <a:lnTo>
                    <a:pt x="322757" y="12700"/>
                  </a:lnTo>
                  <a:lnTo>
                    <a:pt x="321983" y="12090"/>
                  </a:lnTo>
                  <a:lnTo>
                    <a:pt x="322732" y="11341"/>
                  </a:lnTo>
                  <a:lnTo>
                    <a:pt x="322910" y="10820"/>
                  </a:lnTo>
                  <a:lnTo>
                    <a:pt x="320471" y="12192"/>
                  </a:lnTo>
                  <a:lnTo>
                    <a:pt x="317639" y="14617"/>
                  </a:lnTo>
                  <a:lnTo>
                    <a:pt x="319239" y="17221"/>
                  </a:lnTo>
                  <a:lnTo>
                    <a:pt x="321652" y="14490"/>
                  </a:lnTo>
                  <a:lnTo>
                    <a:pt x="322237" y="15621"/>
                  </a:lnTo>
                  <a:lnTo>
                    <a:pt x="324853" y="12382"/>
                  </a:lnTo>
                  <a:lnTo>
                    <a:pt x="326783" y="12077"/>
                  </a:lnTo>
                  <a:lnTo>
                    <a:pt x="325513" y="13970"/>
                  </a:lnTo>
                  <a:lnTo>
                    <a:pt x="326161" y="20320"/>
                  </a:lnTo>
                  <a:lnTo>
                    <a:pt x="323773" y="21590"/>
                  </a:lnTo>
                  <a:lnTo>
                    <a:pt x="324015" y="22860"/>
                  </a:lnTo>
                  <a:lnTo>
                    <a:pt x="322897" y="22860"/>
                  </a:lnTo>
                  <a:lnTo>
                    <a:pt x="321970" y="24130"/>
                  </a:lnTo>
                  <a:lnTo>
                    <a:pt x="321271" y="25400"/>
                  </a:lnTo>
                  <a:lnTo>
                    <a:pt x="322846" y="30480"/>
                  </a:lnTo>
                  <a:lnTo>
                    <a:pt x="322935" y="30759"/>
                  </a:lnTo>
                  <a:lnTo>
                    <a:pt x="323176" y="30480"/>
                  </a:lnTo>
                  <a:lnTo>
                    <a:pt x="323138" y="31394"/>
                  </a:lnTo>
                  <a:lnTo>
                    <a:pt x="322935" y="30759"/>
                  </a:lnTo>
                  <a:lnTo>
                    <a:pt x="322122" y="31750"/>
                  </a:lnTo>
                  <a:lnTo>
                    <a:pt x="323126" y="31750"/>
                  </a:lnTo>
                  <a:lnTo>
                    <a:pt x="322999" y="34290"/>
                  </a:lnTo>
                  <a:lnTo>
                    <a:pt x="320446" y="36830"/>
                  </a:lnTo>
                  <a:lnTo>
                    <a:pt x="319265" y="35560"/>
                  </a:lnTo>
                  <a:lnTo>
                    <a:pt x="319608" y="38100"/>
                  </a:lnTo>
                  <a:lnTo>
                    <a:pt x="332600" y="38100"/>
                  </a:lnTo>
                  <a:lnTo>
                    <a:pt x="333921" y="39370"/>
                  </a:lnTo>
                  <a:lnTo>
                    <a:pt x="333971" y="38100"/>
                  </a:lnTo>
                  <a:lnTo>
                    <a:pt x="334022" y="36830"/>
                  </a:lnTo>
                  <a:lnTo>
                    <a:pt x="334111" y="34290"/>
                  </a:lnTo>
                  <a:lnTo>
                    <a:pt x="334238" y="30759"/>
                  </a:lnTo>
                  <a:lnTo>
                    <a:pt x="334251" y="30480"/>
                  </a:lnTo>
                  <a:lnTo>
                    <a:pt x="334289" y="29210"/>
                  </a:lnTo>
                  <a:lnTo>
                    <a:pt x="336334" y="26670"/>
                  </a:lnTo>
                  <a:lnTo>
                    <a:pt x="340118" y="26670"/>
                  </a:lnTo>
                  <a:lnTo>
                    <a:pt x="342303" y="22860"/>
                  </a:lnTo>
                  <a:lnTo>
                    <a:pt x="342887" y="19050"/>
                  </a:lnTo>
                  <a:close/>
                </a:path>
                <a:path w="607694" h="566420">
                  <a:moveTo>
                    <a:pt x="346824" y="113461"/>
                  </a:moveTo>
                  <a:lnTo>
                    <a:pt x="346659" y="113004"/>
                  </a:lnTo>
                  <a:lnTo>
                    <a:pt x="346430" y="112890"/>
                  </a:lnTo>
                  <a:lnTo>
                    <a:pt x="346354" y="113779"/>
                  </a:lnTo>
                  <a:lnTo>
                    <a:pt x="346329" y="114503"/>
                  </a:lnTo>
                  <a:lnTo>
                    <a:pt x="346621" y="114376"/>
                  </a:lnTo>
                  <a:lnTo>
                    <a:pt x="346824" y="113461"/>
                  </a:lnTo>
                  <a:close/>
                </a:path>
                <a:path w="607694" h="566420">
                  <a:moveTo>
                    <a:pt x="395579" y="6400"/>
                  </a:moveTo>
                  <a:lnTo>
                    <a:pt x="393928" y="5956"/>
                  </a:lnTo>
                  <a:lnTo>
                    <a:pt x="391718" y="5511"/>
                  </a:lnTo>
                  <a:lnTo>
                    <a:pt x="391477" y="6426"/>
                  </a:lnTo>
                  <a:lnTo>
                    <a:pt x="394208" y="6184"/>
                  </a:lnTo>
                  <a:lnTo>
                    <a:pt x="395579" y="6400"/>
                  </a:lnTo>
                  <a:close/>
                </a:path>
                <a:path w="607694" h="566420">
                  <a:moveTo>
                    <a:pt x="396849" y="6731"/>
                  </a:moveTo>
                  <a:lnTo>
                    <a:pt x="396506" y="6540"/>
                  </a:lnTo>
                  <a:lnTo>
                    <a:pt x="396074" y="6451"/>
                  </a:lnTo>
                  <a:lnTo>
                    <a:pt x="395579" y="6400"/>
                  </a:lnTo>
                  <a:lnTo>
                    <a:pt x="396849" y="6731"/>
                  </a:lnTo>
                  <a:close/>
                </a:path>
                <a:path w="607694" h="566420">
                  <a:moveTo>
                    <a:pt x="419849" y="3581"/>
                  </a:moveTo>
                  <a:lnTo>
                    <a:pt x="419773" y="3225"/>
                  </a:lnTo>
                  <a:lnTo>
                    <a:pt x="419633" y="2908"/>
                  </a:lnTo>
                  <a:lnTo>
                    <a:pt x="419468" y="2717"/>
                  </a:lnTo>
                  <a:lnTo>
                    <a:pt x="419468" y="3022"/>
                  </a:lnTo>
                  <a:lnTo>
                    <a:pt x="419620" y="3302"/>
                  </a:lnTo>
                  <a:lnTo>
                    <a:pt x="419849" y="3581"/>
                  </a:lnTo>
                  <a:close/>
                </a:path>
                <a:path w="607694" h="566420">
                  <a:moveTo>
                    <a:pt x="451243" y="2946"/>
                  </a:moveTo>
                  <a:lnTo>
                    <a:pt x="449427" y="4102"/>
                  </a:lnTo>
                  <a:lnTo>
                    <a:pt x="450418" y="4102"/>
                  </a:lnTo>
                  <a:lnTo>
                    <a:pt x="450710" y="3771"/>
                  </a:lnTo>
                  <a:lnTo>
                    <a:pt x="450989" y="3390"/>
                  </a:lnTo>
                  <a:lnTo>
                    <a:pt x="451243" y="2946"/>
                  </a:lnTo>
                  <a:close/>
                </a:path>
                <a:path w="607694" h="566420">
                  <a:moveTo>
                    <a:pt x="491185" y="4914"/>
                  </a:moveTo>
                  <a:lnTo>
                    <a:pt x="491058" y="4368"/>
                  </a:lnTo>
                  <a:lnTo>
                    <a:pt x="490753" y="3670"/>
                  </a:lnTo>
                  <a:lnTo>
                    <a:pt x="489813" y="3556"/>
                  </a:lnTo>
                  <a:lnTo>
                    <a:pt x="489496" y="5969"/>
                  </a:lnTo>
                  <a:lnTo>
                    <a:pt x="489140" y="7023"/>
                  </a:lnTo>
                  <a:lnTo>
                    <a:pt x="489661" y="6032"/>
                  </a:lnTo>
                  <a:lnTo>
                    <a:pt x="490347" y="5562"/>
                  </a:lnTo>
                  <a:lnTo>
                    <a:pt x="491172" y="5372"/>
                  </a:lnTo>
                  <a:lnTo>
                    <a:pt x="491185" y="4914"/>
                  </a:lnTo>
                  <a:close/>
                </a:path>
                <a:path w="607694" h="566420">
                  <a:moveTo>
                    <a:pt x="509460" y="124358"/>
                  </a:moveTo>
                  <a:lnTo>
                    <a:pt x="505853" y="129514"/>
                  </a:lnTo>
                  <a:lnTo>
                    <a:pt x="506857" y="129298"/>
                  </a:lnTo>
                  <a:lnTo>
                    <a:pt x="507746" y="129349"/>
                  </a:lnTo>
                  <a:lnTo>
                    <a:pt x="508558" y="129489"/>
                  </a:lnTo>
                  <a:lnTo>
                    <a:pt x="506869" y="128905"/>
                  </a:lnTo>
                  <a:lnTo>
                    <a:pt x="509460" y="124358"/>
                  </a:lnTo>
                  <a:close/>
                </a:path>
                <a:path w="607694" h="566420">
                  <a:moveTo>
                    <a:pt x="556920" y="7721"/>
                  </a:moveTo>
                  <a:lnTo>
                    <a:pt x="556628" y="7772"/>
                  </a:lnTo>
                  <a:lnTo>
                    <a:pt x="556272" y="7899"/>
                  </a:lnTo>
                  <a:lnTo>
                    <a:pt x="556920" y="7721"/>
                  </a:lnTo>
                  <a:close/>
                </a:path>
                <a:path w="607694" h="566420">
                  <a:moveTo>
                    <a:pt x="564464" y="17348"/>
                  </a:moveTo>
                  <a:lnTo>
                    <a:pt x="563905" y="17373"/>
                  </a:lnTo>
                  <a:lnTo>
                    <a:pt x="563346" y="17399"/>
                  </a:lnTo>
                  <a:lnTo>
                    <a:pt x="562762" y="17373"/>
                  </a:lnTo>
                  <a:lnTo>
                    <a:pt x="563537" y="17449"/>
                  </a:lnTo>
                  <a:lnTo>
                    <a:pt x="564070" y="17437"/>
                  </a:lnTo>
                  <a:lnTo>
                    <a:pt x="564464" y="17348"/>
                  </a:lnTo>
                  <a:close/>
                </a:path>
                <a:path w="607694" h="566420">
                  <a:moveTo>
                    <a:pt x="567296" y="16916"/>
                  </a:moveTo>
                  <a:lnTo>
                    <a:pt x="566750" y="17030"/>
                  </a:lnTo>
                  <a:lnTo>
                    <a:pt x="566204" y="17145"/>
                  </a:lnTo>
                  <a:lnTo>
                    <a:pt x="565645" y="17221"/>
                  </a:lnTo>
                  <a:lnTo>
                    <a:pt x="565746" y="16865"/>
                  </a:lnTo>
                  <a:lnTo>
                    <a:pt x="565759" y="16522"/>
                  </a:lnTo>
                  <a:lnTo>
                    <a:pt x="565518" y="16306"/>
                  </a:lnTo>
                  <a:lnTo>
                    <a:pt x="565302" y="16916"/>
                  </a:lnTo>
                  <a:lnTo>
                    <a:pt x="564997" y="17221"/>
                  </a:lnTo>
                  <a:lnTo>
                    <a:pt x="564464" y="17348"/>
                  </a:lnTo>
                  <a:lnTo>
                    <a:pt x="564870" y="17322"/>
                  </a:lnTo>
                  <a:lnTo>
                    <a:pt x="565264" y="17272"/>
                  </a:lnTo>
                  <a:lnTo>
                    <a:pt x="565619" y="17233"/>
                  </a:lnTo>
                  <a:lnTo>
                    <a:pt x="565607" y="17373"/>
                  </a:lnTo>
                  <a:lnTo>
                    <a:pt x="565581" y="17500"/>
                  </a:lnTo>
                  <a:lnTo>
                    <a:pt x="565531" y="17665"/>
                  </a:lnTo>
                  <a:lnTo>
                    <a:pt x="566216" y="17526"/>
                  </a:lnTo>
                  <a:lnTo>
                    <a:pt x="566788" y="17259"/>
                  </a:lnTo>
                  <a:lnTo>
                    <a:pt x="567296" y="16916"/>
                  </a:lnTo>
                  <a:close/>
                </a:path>
                <a:path w="607694" h="566420">
                  <a:moveTo>
                    <a:pt x="569112" y="42468"/>
                  </a:moveTo>
                  <a:lnTo>
                    <a:pt x="569048" y="42138"/>
                  </a:lnTo>
                  <a:lnTo>
                    <a:pt x="568960" y="41973"/>
                  </a:lnTo>
                  <a:lnTo>
                    <a:pt x="568756" y="42227"/>
                  </a:lnTo>
                  <a:lnTo>
                    <a:pt x="568985" y="42379"/>
                  </a:lnTo>
                  <a:lnTo>
                    <a:pt x="569112" y="42468"/>
                  </a:lnTo>
                  <a:close/>
                </a:path>
                <a:path w="607694" h="566420">
                  <a:moveTo>
                    <a:pt x="601992" y="13182"/>
                  </a:moveTo>
                  <a:lnTo>
                    <a:pt x="599363" y="10985"/>
                  </a:lnTo>
                  <a:lnTo>
                    <a:pt x="596049" y="10896"/>
                  </a:lnTo>
                  <a:lnTo>
                    <a:pt x="592569" y="12700"/>
                  </a:lnTo>
                  <a:lnTo>
                    <a:pt x="591820" y="12090"/>
                  </a:lnTo>
                  <a:lnTo>
                    <a:pt x="592543" y="11341"/>
                  </a:lnTo>
                  <a:lnTo>
                    <a:pt x="592721" y="10820"/>
                  </a:lnTo>
                  <a:lnTo>
                    <a:pt x="590346" y="12192"/>
                  </a:lnTo>
                  <a:lnTo>
                    <a:pt x="587603" y="14617"/>
                  </a:lnTo>
                  <a:lnTo>
                    <a:pt x="589140" y="17221"/>
                  </a:lnTo>
                  <a:lnTo>
                    <a:pt x="591489" y="14490"/>
                  </a:lnTo>
                  <a:lnTo>
                    <a:pt x="592061" y="15621"/>
                  </a:lnTo>
                  <a:lnTo>
                    <a:pt x="594588" y="12382"/>
                  </a:lnTo>
                  <a:lnTo>
                    <a:pt x="596607" y="12052"/>
                  </a:lnTo>
                  <a:lnTo>
                    <a:pt x="598106" y="13296"/>
                  </a:lnTo>
                  <a:lnTo>
                    <a:pt x="597776" y="14338"/>
                  </a:lnTo>
                  <a:lnTo>
                    <a:pt x="598487" y="13601"/>
                  </a:lnTo>
                  <a:lnTo>
                    <a:pt x="600900" y="14960"/>
                  </a:lnTo>
                  <a:lnTo>
                    <a:pt x="601992" y="13182"/>
                  </a:lnTo>
                  <a:close/>
                </a:path>
                <a:path w="607694" h="566420">
                  <a:moveTo>
                    <a:pt x="607021" y="15341"/>
                  </a:moveTo>
                  <a:lnTo>
                    <a:pt x="606602" y="13665"/>
                  </a:lnTo>
                  <a:lnTo>
                    <a:pt x="604583" y="13995"/>
                  </a:lnTo>
                  <a:lnTo>
                    <a:pt x="603148" y="16827"/>
                  </a:lnTo>
                  <a:lnTo>
                    <a:pt x="606285" y="16078"/>
                  </a:lnTo>
                  <a:lnTo>
                    <a:pt x="607021" y="15341"/>
                  </a:lnTo>
                  <a:close/>
                </a:path>
                <a:path w="607694" h="566420">
                  <a:moveTo>
                    <a:pt x="607491" y="12268"/>
                  </a:moveTo>
                  <a:lnTo>
                    <a:pt x="606780" y="10744"/>
                  </a:lnTo>
                  <a:lnTo>
                    <a:pt x="606488" y="11353"/>
                  </a:lnTo>
                  <a:lnTo>
                    <a:pt x="606818" y="11684"/>
                  </a:lnTo>
                  <a:lnTo>
                    <a:pt x="607136" y="12014"/>
                  </a:lnTo>
                  <a:lnTo>
                    <a:pt x="607491" y="12268"/>
                  </a:lnTo>
                  <a:close/>
                </a:path>
              </a:pathLst>
            </a:custGeom>
            <a:solidFill>
              <a:srgbClr val="1C7385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3" name="object 18">
              <a:extLst>
                <a:ext uri="{FF2B5EF4-FFF2-40B4-BE49-F238E27FC236}">
                  <a16:creationId xmlns:a16="http://schemas.microsoft.com/office/drawing/2014/main" id="{ABEEDF95-7591-5096-87A6-66FEC38ADB3A}"/>
                </a:ext>
              </a:extLst>
            </p:cNvPr>
            <p:cNvSpPr/>
            <p:nvPr/>
          </p:nvSpPr>
          <p:spPr>
            <a:xfrm>
              <a:off x="9653450" y="1761437"/>
              <a:ext cx="530619" cy="316137"/>
            </a:xfrm>
            <a:custGeom>
              <a:avLst/>
              <a:gdLst/>
              <a:ahLst/>
              <a:cxnLst/>
              <a:rect l="l" t="t" r="r" b="b"/>
              <a:pathLst>
                <a:path w="875030" h="521335">
                  <a:moveTo>
                    <a:pt x="13233" y="3683"/>
                  </a:moveTo>
                  <a:lnTo>
                    <a:pt x="7810" y="2794"/>
                  </a:lnTo>
                  <a:lnTo>
                    <a:pt x="8775" y="3708"/>
                  </a:lnTo>
                  <a:lnTo>
                    <a:pt x="10934" y="3467"/>
                  </a:lnTo>
                  <a:lnTo>
                    <a:pt x="13233" y="3683"/>
                  </a:lnTo>
                  <a:close/>
                </a:path>
                <a:path w="875030" h="521335">
                  <a:moveTo>
                    <a:pt x="15214" y="4013"/>
                  </a:moveTo>
                  <a:lnTo>
                    <a:pt x="14579" y="3822"/>
                  </a:lnTo>
                  <a:lnTo>
                    <a:pt x="13906" y="3733"/>
                  </a:lnTo>
                  <a:lnTo>
                    <a:pt x="13233" y="3683"/>
                  </a:lnTo>
                  <a:lnTo>
                    <a:pt x="15214" y="4013"/>
                  </a:lnTo>
                  <a:close/>
                </a:path>
                <a:path w="875030" h="521335">
                  <a:moveTo>
                    <a:pt x="23583" y="42214"/>
                  </a:moveTo>
                  <a:lnTo>
                    <a:pt x="23190" y="41275"/>
                  </a:lnTo>
                  <a:lnTo>
                    <a:pt x="22771" y="40944"/>
                  </a:lnTo>
                  <a:lnTo>
                    <a:pt x="23583" y="42214"/>
                  </a:lnTo>
                  <a:close/>
                </a:path>
                <a:path w="875030" h="521335">
                  <a:moveTo>
                    <a:pt x="23888" y="21894"/>
                  </a:moveTo>
                  <a:lnTo>
                    <a:pt x="23012" y="21513"/>
                  </a:lnTo>
                  <a:lnTo>
                    <a:pt x="23126" y="21894"/>
                  </a:lnTo>
                  <a:lnTo>
                    <a:pt x="23888" y="21894"/>
                  </a:lnTo>
                  <a:close/>
                </a:path>
                <a:path w="875030" h="521335">
                  <a:moveTo>
                    <a:pt x="40767" y="43484"/>
                  </a:moveTo>
                  <a:lnTo>
                    <a:pt x="40513" y="42811"/>
                  </a:lnTo>
                  <a:lnTo>
                    <a:pt x="40424" y="42532"/>
                  </a:lnTo>
                  <a:lnTo>
                    <a:pt x="40335" y="42214"/>
                  </a:lnTo>
                  <a:lnTo>
                    <a:pt x="40208" y="42532"/>
                  </a:lnTo>
                  <a:lnTo>
                    <a:pt x="40106" y="42811"/>
                  </a:lnTo>
                  <a:lnTo>
                    <a:pt x="40767" y="43484"/>
                  </a:lnTo>
                  <a:close/>
                </a:path>
                <a:path w="875030" h="521335">
                  <a:moveTo>
                    <a:pt x="41960" y="863"/>
                  </a:moveTo>
                  <a:lnTo>
                    <a:pt x="41884" y="508"/>
                  </a:lnTo>
                  <a:lnTo>
                    <a:pt x="41744" y="190"/>
                  </a:lnTo>
                  <a:lnTo>
                    <a:pt x="41592" y="0"/>
                  </a:lnTo>
                  <a:lnTo>
                    <a:pt x="41592" y="304"/>
                  </a:lnTo>
                  <a:lnTo>
                    <a:pt x="41732" y="584"/>
                  </a:lnTo>
                  <a:lnTo>
                    <a:pt x="41960" y="863"/>
                  </a:lnTo>
                  <a:close/>
                </a:path>
                <a:path w="875030" h="521335">
                  <a:moveTo>
                    <a:pt x="43916" y="47294"/>
                  </a:moveTo>
                  <a:lnTo>
                    <a:pt x="40767" y="43484"/>
                  </a:lnTo>
                  <a:lnTo>
                    <a:pt x="41122" y="44754"/>
                  </a:lnTo>
                  <a:lnTo>
                    <a:pt x="43091" y="51104"/>
                  </a:lnTo>
                  <a:lnTo>
                    <a:pt x="43916" y="47294"/>
                  </a:lnTo>
                  <a:close/>
                </a:path>
                <a:path w="875030" h="521335">
                  <a:moveTo>
                    <a:pt x="47117" y="76339"/>
                  </a:moveTo>
                  <a:lnTo>
                    <a:pt x="46761" y="75234"/>
                  </a:lnTo>
                  <a:lnTo>
                    <a:pt x="46164" y="75234"/>
                  </a:lnTo>
                  <a:lnTo>
                    <a:pt x="47117" y="76339"/>
                  </a:lnTo>
                  <a:close/>
                </a:path>
                <a:path w="875030" h="521335">
                  <a:moveTo>
                    <a:pt x="51130" y="6743"/>
                  </a:moveTo>
                  <a:lnTo>
                    <a:pt x="50050" y="6743"/>
                  </a:lnTo>
                  <a:lnTo>
                    <a:pt x="50139" y="7632"/>
                  </a:lnTo>
                  <a:lnTo>
                    <a:pt x="51130" y="6743"/>
                  </a:lnTo>
                  <a:close/>
                </a:path>
                <a:path w="875030" h="521335">
                  <a:moveTo>
                    <a:pt x="51574" y="5499"/>
                  </a:moveTo>
                  <a:lnTo>
                    <a:pt x="48336" y="4114"/>
                  </a:lnTo>
                  <a:lnTo>
                    <a:pt x="49491" y="6210"/>
                  </a:lnTo>
                  <a:lnTo>
                    <a:pt x="51041" y="5499"/>
                  </a:lnTo>
                  <a:lnTo>
                    <a:pt x="51574" y="5499"/>
                  </a:lnTo>
                  <a:close/>
                </a:path>
                <a:path w="875030" h="521335">
                  <a:moveTo>
                    <a:pt x="51587" y="81584"/>
                  </a:moveTo>
                  <a:lnTo>
                    <a:pt x="47117" y="76339"/>
                  </a:lnTo>
                  <a:lnTo>
                    <a:pt x="48361" y="80314"/>
                  </a:lnTo>
                  <a:lnTo>
                    <a:pt x="51587" y="81584"/>
                  </a:lnTo>
                  <a:close/>
                </a:path>
                <a:path w="875030" h="521335">
                  <a:moveTo>
                    <a:pt x="66814" y="99707"/>
                  </a:moveTo>
                  <a:lnTo>
                    <a:pt x="66205" y="98996"/>
                  </a:lnTo>
                  <a:lnTo>
                    <a:pt x="65747" y="98844"/>
                  </a:lnTo>
                  <a:lnTo>
                    <a:pt x="65519" y="98958"/>
                  </a:lnTo>
                  <a:lnTo>
                    <a:pt x="66179" y="99555"/>
                  </a:lnTo>
                  <a:lnTo>
                    <a:pt x="66751" y="100025"/>
                  </a:lnTo>
                  <a:lnTo>
                    <a:pt x="66814" y="99707"/>
                  </a:lnTo>
                  <a:close/>
                </a:path>
                <a:path w="875030" h="521335">
                  <a:moveTo>
                    <a:pt x="70345" y="87160"/>
                  </a:moveTo>
                  <a:lnTo>
                    <a:pt x="69545" y="85750"/>
                  </a:lnTo>
                  <a:lnTo>
                    <a:pt x="68834" y="84696"/>
                  </a:lnTo>
                  <a:lnTo>
                    <a:pt x="67703" y="85471"/>
                  </a:lnTo>
                  <a:lnTo>
                    <a:pt x="69532" y="86499"/>
                  </a:lnTo>
                  <a:lnTo>
                    <a:pt x="70345" y="87160"/>
                  </a:lnTo>
                  <a:close/>
                </a:path>
                <a:path w="875030" h="521335">
                  <a:moveTo>
                    <a:pt x="72834" y="90589"/>
                  </a:moveTo>
                  <a:lnTo>
                    <a:pt x="72250" y="89001"/>
                  </a:lnTo>
                  <a:lnTo>
                    <a:pt x="71361" y="87972"/>
                  </a:lnTo>
                  <a:lnTo>
                    <a:pt x="70345" y="87160"/>
                  </a:lnTo>
                  <a:lnTo>
                    <a:pt x="71005" y="88328"/>
                  </a:lnTo>
                  <a:lnTo>
                    <a:pt x="71742" y="89725"/>
                  </a:lnTo>
                  <a:lnTo>
                    <a:pt x="72834" y="90589"/>
                  </a:lnTo>
                  <a:close/>
                </a:path>
                <a:path w="875030" h="521335">
                  <a:moveTo>
                    <a:pt x="73355" y="228"/>
                  </a:moveTo>
                  <a:lnTo>
                    <a:pt x="71539" y="1384"/>
                  </a:lnTo>
                  <a:lnTo>
                    <a:pt x="72529" y="1384"/>
                  </a:lnTo>
                  <a:lnTo>
                    <a:pt x="72821" y="1054"/>
                  </a:lnTo>
                  <a:lnTo>
                    <a:pt x="73101" y="673"/>
                  </a:lnTo>
                  <a:lnTo>
                    <a:pt x="73355" y="228"/>
                  </a:lnTo>
                  <a:close/>
                </a:path>
                <a:path w="875030" h="521335">
                  <a:moveTo>
                    <a:pt x="76669" y="118351"/>
                  </a:moveTo>
                  <a:lnTo>
                    <a:pt x="76466" y="117944"/>
                  </a:lnTo>
                  <a:lnTo>
                    <a:pt x="76288" y="117602"/>
                  </a:lnTo>
                  <a:lnTo>
                    <a:pt x="76098" y="117246"/>
                  </a:lnTo>
                  <a:lnTo>
                    <a:pt x="76174" y="117767"/>
                  </a:lnTo>
                  <a:lnTo>
                    <a:pt x="76327" y="118237"/>
                  </a:lnTo>
                  <a:lnTo>
                    <a:pt x="76669" y="118351"/>
                  </a:lnTo>
                  <a:close/>
                </a:path>
                <a:path w="875030" h="521335">
                  <a:moveTo>
                    <a:pt x="77889" y="12954"/>
                  </a:moveTo>
                  <a:lnTo>
                    <a:pt x="77851" y="12801"/>
                  </a:lnTo>
                  <a:lnTo>
                    <a:pt x="77520" y="12585"/>
                  </a:lnTo>
                  <a:lnTo>
                    <a:pt x="77127" y="12357"/>
                  </a:lnTo>
                  <a:lnTo>
                    <a:pt x="77228" y="12547"/>
                  </a:lnTo>
                  <a:lnTo>
                    <a:pt x="77457" y="12763"/>
                  </a:lnTo>
                  <a:lnTo>
                    <a:pt x="77889" y="12954"/>
                  </a:lnTo>
                  <a:close/>
                </a:path>
                <a:path w="875030" h="521335">
                  <a:moveTo>
                    <a:pt x="89319" y="142151"/>
                  </a:moveTo>
                  <a:lnTo>
                    <a:pt x="88722" y="141274"/>
                  </a:lnTo>
                  <a:lnTo>
                    <a:pt x="87261" y="140004"/>
                  </a:lnTo>
                  <a:lnTo>
                    <a:pt x="89319" y="142151"/>
                  </a:lnTo>
                  <a:close/>
                </a:path>
                <a:path w="875030" h="521335">
                  <a:moveTo>
                    <a:pt x="93395" y="11684"/>
                  </a:moveTo>
                  <a:lnTo>
                    <a:pt x="89649" y="10464"/>
                  </a:lnTo>
                  <a:lnTo>
                    <a:pt x="89560" y="11099"/>
                  </a:lnTo>
                  <a:lnTo>
                    <a:pt x="89458" y="11811"/>
                  </a:lnTo>
                  <a:lnTo>
                    <a:pt x="93268" y="11811"/>
                  </a:lnTo>
                  <a:lnTo>
                    <a:pt x="93395" y="11684"/>
                  </a:lnTo>
                  <a:close/>
                </a:path>
                <a:path w="875030" h="521335">
                  <a:moveTo>
                    <a:pt x="93789" y="11811"/>
                  </a:moveTo>
                  <a:lnTo>
                    <a:pt x="93548" y="11734"/>
                  </a:lnTo>
                  <a:lnTo>
                    <a:pt x="93789" y="11811"/>
                  </a:lnTo>
                  <a:close/>
                </a:path>
                <a:path w="875030" h="521335">
                  <a:moveTo>
                    <a:pt x="96837" y="150901"/>
                  </a:moveTo>
                  <a:lnTo>
                    <a:pt x="96774" y="150736"/>
                  </a:lnTo>
                  <a:lnTo>
                    <a:pt x="95961" y="150088"/>
                  </a:lnTo>
                  <a:lnTo>
                    <a:pt x="96329" y="150520"/>
                  </a:lnTo>
                  <a:lnTo>
                    <a:pt x="96837" y="150901"/>
                  </a:lnTo>
                  <a:close/>
                </a:path>
                <a:path w="875030" h="521335">
                  <a:moveTo>
                    <a:pt x="103466" y="128079"/>
                  </a:moveTo>
                  <a:lnTo>
                    <a:pt x="103136" y="127495"/>
                  </a:lnTo>
                  <a:lnTo>
                    <a:pt x="103022" y="127330"/>
                  </a:lnTo>
                  <a:lnTo>
                    <a:pt x="102971" y="127495"/>
                  </a:lnTo>
                  <a:lnTo>
                    <a:pt x="103466" y="128079"/>
                  </a:lnTo>
                  <a:close/>
                </a:path>
                <a:path w="875030" h="521335">
                  <a:moveTo>
                    <a:pt x="104089" y="160769"/>
                  </a:moveTo>
                  <a:lnTo>
                    <a:pt x="103962" y="160108"/>
                  </a:lnTo>
                  <a:lnTo>
                    <a:pt x="103505" y="160337"/>
                  </a:lnTo>
                  <a:lnTo>
                    <a:pt x="104089" y="160769"/>
                  </a:lnTo>
                  <a:close/>
                </a:path>
                <a:path w="875030" h="521335">
                  <a:moveTo>
                    <a:pt x="105206" y="161594"/>
                  </a:moveTo>
                  <a:lnTo>
                    <a:pt x="104089" y="160769"/>
                  </a:lnTo>
                  <a:lnTo>
                    <a:pt x="104241" y="161594"/>
                  </a:lnTo>
                  <a:lnTo>
                    <a:pt x="105206" y="161594"/>
                  </a:lnTo>
                  <a:close/>
                </a:path>
                <a:path w="875030" h="521335">
                  <a:moveTo>
                    <a:pt x="108483" y="14274"/>
                  </a:moveTo>
                  <a:lnTo>
                    <a:pt x="107289" y="14046"/>
                  </a:lnTo>
                  <a:lnTo>
                    <a:pt x="106972" y="14046"/>
                  </a:lnTo>
                  <a:lnTo>
                    <a:pt x="106807" y="14274"/>
                  </a:lnTo>
                  <a:lnTo>
                    <a:pt x="108483" y="14274"/>
                  </a:lnTo>
                  <a:close/>
                </a:path>
                <a:path w="875030" h="521335">
                  <a:moveTo>
                    <a:pt x="110871" y="136194"/>
                  </a:moveTo>
                  <a:lnTo>
                    <a:pt x="108788" y="134924"/>
                  </a:lnTo>
                  <a:lnTo>
                    <a:pt x="109702" y="136194"/>
                  </a:lnTo>
                  <a:lnTo>
                    <a:pt x="110871" y="136194"/>
                  </a:lnTo>
                  <a:close/>
                </a:path>
                <a:path w="875030" h="521335">
                  <a:moveTo>
                    <a:pt x="113296" y="2197"/>
                  </a:moveTo>
                  <a:lnTo>
                    <a:pt x="113169" y="1651"/>
                  </a:lnTo>
                  <a:lnTo>
                    <a:pt x="112864" y="952"/>
                  </a:lnTo>
                  <a:lnTo>
                    <a:pt x="111925" y="838"/>
                  </a:lnTo>
                  <a:lnTo>
                    <a:pt x="111607" y="3251"/>
                  </a:lnTo>
                  <a:lnTo>
                    <a:pt x="111239" y="4305"/>
                  </a:lnTo>
                  <a:lnTo>
                    <a:pt x="111772" y="3314"/>
                  </a:lnTo>
                  <a:lnTo>
                    <a:pt x="112458" y="2844"/>
                  </a:lnTo>
                  <a:lnTo>
                    <a:pt x="113284" y="2654"/>
                  </a:lnTo>
                  <a:lnTo>
                    <a:pt x="113296" y="2197"/>
                  </a:lnTo>
                  <a:close/>
                </a:path>
                <a:path w="875030" h="521335">
                  <a:moveTo>
                    <a:pt x="114769" y="167551"/>
                  </a:moveTo>
                  <a:lnTo>
                    <a:pt x="114554" y="166903"/>
                  </a:lnTo>
                  <a:lnTo>
                    <a:pt x="114312" y="166446"/>
                  </a:lnTo>
                  <a:lnTo>
                    <a:pt x="114071" y="166052"/>
                  </a:lnTo>
                  <a:lnTo>
                    <a:pt x="114769" y="167551"/>
                  </a:lnTo>
                  <a:close/>
                </a:path>
                <a:path w="875030" h="521335">
                  <a:moveTo>
                    <a:pt x="116687" y="13106"/>
                  </a:moveTo>
                  <a:lnTo>
                    <a:pt x="116547" y="13106"/>
                  </a:lnTo>
                  <a:lnTo>
                    <a:pt x="115862" y="13500"/>
                  </a:lnTo>
                  <a:lnTo>
                    <a:pt x="116687" y="13106"/>
                  </a:lnTo>
                  <a:close/>
                </a:path>
                <a:path w="875030" h="521335">
                  <a:moveTo>
                    <a:pt x="116725" y="168135"/>
                  </a:moveTo>
                  <a:lnTo>
                    <a:pt x="115785" y="166674"/>
                  </a:lnTo>
                  <a:lnTo>
                    <a:pt x="116065" y="167944"/>
                  </a:lnTo>
                  <a:lnTo>
                    <a:pt x="116725" y="168135"/>
                  </a:lnTo>
                  <a:close/>
                </a:path>
                <a:path w="875030" h="521335">
                  <a:moveTo>
                    <a:pt x="117881" y="168478"/>
                  </a:moveTo>
                  <a:lnTo>
                    <a:pt x="116725" y="168135"/>
                  </a:lnTo>
                  <a:lnTo>
                    <a:pt x="117424" y="169214"/>
                  </a:lnTo>
                  <a:lnTo>
                    <a:pt x="117881" y="168478"/>
                  </a:lnTo>
                  <a:close/>
                </a:path>
                <a:path w="875030" h="521335">
                  <a:moveTo>
                    <a:pt x="121780" y="13042"/>
                  </a:moveTo>
                  <a:lnTo>
                    <a:pt x="121399" y="14071"/>
                  </a:lnTo>
                  <a:lnTo>
                    <a:pt x="121640" y="13652"/>
                  </a:lnTo>
                  <a:lnTo>
                    <a:pt x="121716" y="13335"/>
                  </a:lnTo>
                  <a:lnTo>
                    <a:pt x="121780" y="13042"/>
                  </a:lnTo>
                  <a:close/>
                </a:path>
                <a:path w="875030" h="521335">
                  <a:moveTo>
                    <a:pt x="122643" y="1727"/>
                  </a:moveTo>
                  <a:lnTo>
                    <a:pt x="119113" y="812"/>
                  </a:lnTo>
                  <a:lnTo>
                    <a:pt x="119303" y="292"/>
                  </a:lnTo>
                  <a:lnTo>
                    <a:pt x="116560" y="1346"/>
                  </a:lnTo>
                  <a:lnTo>
                    <a:pt x="119164" y="2159"/>
                  </a:lnTo>
                  <a:lnTo>
                    <a:pt x="122643" y="1727"/>
                  </a:lnTo>
                  <a:close/>
                </a:path>
                <a:path w="875030" h="521335">
                  <a:moveTo>
                    <a:pt x="125069" y="155244"/>
                  </a:moveTo>
                  <a:lnTo>
                    <a:pt x="124180" y="152704"/>
                  </a:lnTo>
                  <a:lnTo>
                    <a:pt x="122885" y="153974"/>
                  </a:lnTo>
                  <a:lnTo>
                    <a:pt x="124333" y="155244"/>
                  </a:lnTo>
                  <a:lnTo>
                    <a:pt x="125069" y="155244"/>
                  </a:lnTo>
                  <a:close/>
                </a:path>
                <a:path w="875030" h="521335">
                  <a:moveTo>
                    <a:pt x="126009" y="15544"/>
                  </a:moveTo>
                  <a:lnTo>
                    <a:pt x="125679" y="15379"/>
                  </a:lnTo>
                  <a:lnTo>
                    <a:pt x="125285" y="15544"/>
                  </a:lnTo>
                  <a:lnTo>
                    <a:pt x="126009" y="15544"/>
                  </a:lnTo>
                  <a:close/>
                </a:path>
                <a:path w="875030" h="521335">
                  <a:moveTo>
                    <a:pt x="126250" y="156514"/>
                  </a:moveTo>
                  <a:lnTo>
                    <a:pt x="125450" y="155244"/>
                  </a:lnTo>
                  <a:lnTo>
                    <a:pt x="125069" y="155244"/>
                  </a:lnTo>
                  <a:lnTo>
                    <a:pt x="126250" y="156514"/>
                  </a:lnTo>
                  <a:close/>
                </a:path>
                <a:path w="875030" h="521335">
                  <a:moveTo>
                    <a:pt x="128193" y="157086"/>
                  </a:moveTo>
                  <a:lnTo>
                    <a:pt x="127342" y="156248"/>
                  </a:lnTo>
                  <a:lnTo>
                    <a:pt x="126250" y="155422"/>
                  </a:lnTo>
                  <a:lnTo>
                    <a:pt x="126415" y="155625"/>
                  </a:lnTo>
                  <a:lnTo>
                    <a:pt x="126593" y="155816"/>
                  </a:lnTo>
                  <a:lnTo>
                    <a:pt x="128193" y="157086"/>
                  </a:lnTo>
                  <a:close/>
                </a:path>
                <a:path w="875030" h="521335">
                  <a:moveTo>
                    <a:pt x="137706" y="6743"/>
                  </a:moveTo>
                  <a:lnTo>
                    <a:pt x="134112" y="6743"/>
                  </a:lnTo>
                  <a:lnTo>
                    <a:pt x="134353" y="7632"/>
                  </a:lnTo>
                  <a:lnTo>
                    <a:pt x="137706" y="6743"/>
                  </a:lnTo>
                  <a:close/>
                </a:path>
                <a:path w="875030" h="521335">
                  <a:moveTo>
                    <a:pt x="138188" y="14274"/>
                  </a:moveTo>
                  <a:lnTo>
                    <a:pt x="136702" y="14871"/>
                  </a:lnTo>
                  <a:lnTo>
                    <a:pt x="136575" y="15379"/>
                  </a:lnTo>
                  <a:lnTo>
                    <a:pt x="136525" y="15544"/>
                  </a:lnTo>
                  <a:lnTo>
                    <a:pt x="137833" y="15544"/>
                  </a:lnTo>
                  <a:lnTo>
                    <a:pt x="138188" y="14274"/>
                  </a:lnTo>
                  <a:close/>
                </a:path>
                <a:path w="875030" h="521335">
                  <a:moveTo>
                    <a:pt x="141528" y="15544"/>
                  </a:moveTo>
                  <a:lnTo>
                    <a:pt x="137833" y="15544"/>
                  </a:lnTo>
                  <a:lnTo>
                    <a:pt x="137477" y="16814"/>
                  </a:lnTo>
                  <a:lnTo>
                    <a:pt x="141528" y="15544"/>
                  </a:lnTo>
                  <a:close/>
                </a:path>
                <a:path w="875030" h="521335">
                  <a:moveTo>
                    <a:pt x="146088" y="1803"/>
                  </a:moveTo>
                  <a:lnTo>
                    <a:pt x="142773" y="952"/>
                  </a:lnTo>
                  <a:lnTo>
                    <a:pt x="142811" y="1752"/>
                  </a:lnTo>
                  <a:lnTo>
                    <a:pt x="142773" y="3009"/>
                  </a:lnTo>
                  <a:lnTo>
                    <a:pt x="139280" y="3505"/>
                  </a:lnTo>
                  <a:lnTo>
                    <a:pt x="145770" y="4216"/>
                  </a:lnTo>
                  <a:lnTo>
                    <a:pt x="144627" y="3276"/>
                  </a:lnTo>
                  <a:lnTo>
                    <a:pt x="143141" y="2019"/>
                  </a:lnTo>
                  <a:lnTo>
                    <a:pt x="146088" y="1803"/>
                  </a:lnTo>
                  <a:close/>
                </a:path>
                <a:path w="875030" h="521335">
                  <a:moveTo>
                    <a:pt x="150495" y="219468"/>
                  </a:moveTo>
                  <a:lnTo>
                    <a:pt x="150317" y="219646"/>
                  </a:lnTo>
                  <a:lnTo>
                    <a:pt x="150190" y="219989"/>
                  </a:lnTo>
                  <a:lnTo>
                    <a:pt x="150177" y="220827"/>
                  </a:lnTo>
                  <a:lnTo>
                    <a:pt x="150406" y="220421"/>
                  </a:lnTo>
                  <a:lnTo>
                    <a:pt x="150456" y="219951"/>
                  </a:lnTo>
                  <a:lnTo>
                    <a:pt x="150495" y="219468"/>
                  </a:lnTo>
                  <a:close/>
                </a:path>
                <a:path w="875030" h="521335">
                  <a:moveTo>
                    <a:pt x="152958" y="191427"/>
                  </a:moveTo>
                  <a:lnTo>
                    <a:pt x="151803" y="188264"/>
                  </a:lnTo>
                  <a:lnTo>
                    <a:pt x="150393" y="188798"/>
                  </a:lnTo>
                  <a:lnTo>
                    <a:pt x="152958" y="191427"/>
                  </a:lnTo>
                  <a:close/>
                </a:path>
                <a:path w="875030" h="521335">
                  <a:moveTo>
                    <a:pt x="175285" y="14300"/>
                  </a:moveTo>
                  <a:lnTo>
                    <a:pt x="173329" y="12827"/>
                  </a:lnTo>
                  <a:lnTo>
                    <a:pt x="171589" y="14300"/>
                  </a:lnTo>
                  <a:lnTo>
                    <a:pt x="175285" y="14300"/>
                  </a:lnTo>
                  <a:close/>
                </a:path>
                <a:path w="875030" h="521335">
                  <a:moveTo>
                    <a:pt x="176695" y="5499"/>
                  </a:moveTo>
                  <a:lnTo>
                    <a:pt x="175044" y="4610"/>
                  </a:lnTo>
                  <a:lnTo>
                    <a:pt x="174167" y="4114"/>
                  </a:lnTo>
                  <a:lnTo>
                    <a:pt x="174421" y="4610"/>
                  </a:lnTo>
                  <a:lnTo>
                    <a:pt x="176695" y="5499"/>
                  </a:lnTo>
                  <a:close/>
                </a:path>
                <a:path w="875030" h="521335">
                  <a:moveTo>
                    <a:pt x="177177" y="15735"/>
                  </a:moveTo>
                  <a:lnTo>
                    <a:pt x="175552" y="14503"/>
                  </a:lnTo>
                  <a:lnTo>
                    <a:pt x="173431" y="14503"/>
                  </a:lnTo>
                  <a:lnTo>
                    <a:pt x="175488" y="15735"/>
                  </a:lnTo>
                  <a:lnTo>
                    <a:pt x="177177" y="15735"/>
                  </a:lnTo>
                  <a:close/>
                </a:path>
                <a:path w="875030" h="521335">
                  <a:moveTo>
                    <a:pt x="178282" y="15735"/>
                  </a:moveTo>
                  <a:lnTo>
                    <a:pt x="177177" y="15735"/>
                  </a:lnTo>
                  <a:lnTo>
                    <a:pt x="177406" y="15913"/>
                  </a:lnTo>
                  <a:lnTo>
                    <a:pt x="175793" y="15913"/>
                  </a:lnTo>
                  <a:lnTo>
                    <a:pt x="176212" y="16167"/>
                  </a:lnTo>
                  <a:lnTo>
                    <a:pt x="177406" y="15925"/>
                  </a:lnTo>
                  <a:lnTo>
                    <a:pt x="177825" y="16217"/>
                  </a:lnTo>
                  <a:lnTo>
                    <a:pt x="178282" y="15735"/>
                  </a:lnTo>
                  <a:close/>
                </a:path>
                <a:path w="875030" h="521335">
                  <a:moveTo>
                    <a:pt x="179031" y="14922"/>
                  </a:moveTo>
                  <a:lnTo>
                    <a:pt x="178282" y="15735"/>
                  </a:lnTo>
                  <a:lnTo>
                    <a:pt x="178752" y="15735"/>
                  </a:lnTo>
                  <a:lnTo>
                    <a:pt x="179031" y="14922"/>
                  </a:lnTo>
                  <a:close/>
                </a:path>
                <a:path w="875030" h="521335">
                  <a:moveTo>
                    <a:pt x="179044" y="5003"/>
                  </a:moveTo>
                  <a:lnTo>
                    <a:pt x="178727" y="5054"/>
                  </a:lnTo>
                  <a:lnTo>
                    <a:pt x="178384" y="5181"/>
                  </a:lnTo>
                  <a:lnTo>
                    <a:pt x="179044" y="5003"/>
                  </a:lnTo>
                  <a:close/>
                </a:path>
                <a:path w="875030" h="521335">
                  <a:moveTo>
                    <a:pt x="179324" y="14058"/>
                  </a:moveTo>
                  <a:lnTo>
                    <a:pt x="179031" y="14922"/>
                  </a:lnTo>
                  <a:lnTo>
                    <a:pt x="179197" y="14744"/>
                  </a:lnTo>
                  <a:lnTo>
                    <a:pt x="179298" y="14465"/>
                  </a:lnTo>
                  <a:lnTo>
                    <a:pt x="179324" y="14058"/>
                  </a:lnTo>
                  <a:close/>
                </a:path>
                <a:path w="875030" h="521335">
                  <a:moveTo>
                    <a:pt x="186575" y="14630"/>
                  </a:moveTo>
                  <a:lnTo>
                    <a:pt x="186016" y="14655"/>
                  </a:lnTo>
                  <a:lnTo>
                    <a:pt x="185458" y="14681"/>
                  </a:lnTo>
                  <a:lnTo>
                    <a:pt x="184873" y="14655"/>
                  </a:lnTo>
                  <a:lnTo>
                    <a:pt x="185648" y="14732"/>
                  </a:lnTo>
                  <a:lnTo>
                    <a:pt x="186182" y="14719"/>
                  </a:lnTo>
                  <a:lnTo>
                    <a:pt x="186575" y="14630"/>
                  </a:lnTo>
                  <a:close/>
                </a:path>
                <a:path w="875030" h="521335">
                  <a:moveTo>
                    <a:pt x="189115" y="235889"/>
                  </a:moveTo>
                  <a:lnTo>
                    <a:pt x="188912" y="235546"/>
                  </a:lnTo>
                  <a:lnTo>
                    <a:pt x="189001" y="235737"/>
                  </a:lnTo>
                  <a:lnTo>
                    <a:pt x="189115" y="235889"/>
                  </a:lnTo>
                  <a:close/>
                </a:path>
                <a:path w="875030" h="521335">
                  <a:moveTo>
                    <a:pt x="189407" y="14198"/>
                  </a:moveTo>
                  <a:lnTo>
                    <a:pt x="188861" y="14312"/>
                  </a:lnTo>
                  <a:lnTo>
                    <a:pt x="188315" y="14427"/>
                  </a:lnTo>
                  <a:lnTo>
                    <a:pt x="187756" y="14503"/>
                  </a:lnTo>
                  <a:lnTo>
                    <a:pt x="187858" y="14147"/>
                  </a:lnTo>
                  <a:lnTo>
                    <a:pt x="187871" y="13804"/>
                  </a:lnTo>
                  <a:lnTo>
                    <a:pt x="187629" y="13589"/>
                  </a:lnTo>
                  <a:lnTo>
                    <a:pt x="187413" y="14198"/>
                  </a:lnTo>
                  <a:lnTo>
                    <a:pt x="187109" y="14503"/>
                  </a:lnTo>
                  <a:lnTo>
                    <a:pt x="186575" y="14630"/>
                  </a:lnTo>
                  <a:lnTo>
                    <a:pt x="186982" y="14605"/>
                  </a:lnTo>
                  <a:lnTo>
                    <a:pt x="187375" y="14554"/>
                  </a:lnTo>
                  <a:lnTo>
                    <a:pt x="187731" y="14516"/>
                  </a:lnTo>
                  <a:lnTo>
                    <a:pt x="187718" y="14655"/>
                  </a:lnTo>
                  <a:lnTo>
                    <a:pt x="187693" y="14782"/>
                  </a:lnTo>
                  <a:lnTo>
                    <a:pt x="187642" y="14947"/>
                  </a:lnTo>
                  <a:lnTo>
                    <a:pt x="188328" y="14808"/>
                  </a:lnTo>
                  <a:lnTo>
                    <a:pt x="188899" y="14541"/>
                  </a:lnTo>
                  <a:lnTo>
                    <a:pt x="189407" y="14198"/>
                  </a:lnTo>
                  <a:close/>
                </a:path>
                <a:path w="875030" h="521335">
                  <a:moveTo>
                    <a:pt x="192290" y="240817"/>
                  </a:moveTo>
                  <a:lnTo>
                    <a:pt x="191554" y="239395"/>
                  </a:lnTo>
                  <a:lnTo>
                    <a:pt x="190436" y="237680"/>
                  </a:lnTo>
                  <a:lnTo>
                    <a:pt x="189242" y="236067"/>
                  </a:lnTo>
                  <a:lnTo>
                    <a:pt x="192290" y="240817"/>
                  </a:lnTo>
                  <a:close/>
                </a:path>
                <a:path w="875030" h="521335">
                  <a:moveTo>
                    <a:pt x="201701" y="14046"/>
                  </a:moveTo>
                  <a:lnTo>
                    <a:pt x="200355" y="11811"/>
                  </a:lnTo>
                  <a:lnTo>
                    <a:pt x="199999" y="11811"/>
                  </a:lnTo>
                  <a:lnTo>
                    <a:pt x="200977" y="13106"/>
                  </a:lnTo>
                  <a:lnTo>
                    <a:pt x="200609" y="13106"/>
                  </a:lnTo>
                  <a:lnTo>
                    <a:pt x="197764" y="14274"/>
                  </a:lnTo>
                  <a:lnTo>
                    <a:pt x="196494" y="15544"/>
                  </a:lnTo>
                  <a:lnTo>
                    <a:pt x="200545" y="14274"/>
                  </a:lnTo>
                  <a:lnTo>
                    <a:pt x="201701" y="14046"/>
                  </a:lnTo>
                  <a:close/>
                </a:path>
                <a:path w="875030" h="521335">
                  <a:moveTo>
                    <a:pt x="202666" y="10464"/>
                  </a:moveTo>
                  <a:lnTo>
                    <a:pt x="200101" y="5499"/>
                  </a:lnTo>
                  <a:lnTo>
                    <a:pt x="199898" y="5499"/>
                  </a:lnTo>
                  <a:lnTo>
                    <a:pt x="193128" y="11099"/>
                  </a:lnTo>
                  <a:lnTo>
                    <a:pt x="192392" y="11747"/>
                  </a:lnTo>
                  <a:lnTo>
                    <a:pt x="188468" y="10464"/>
                  </a:lnTo>
                  <a:lnTo>
                    <a:pt x="188988" y="11811"/>
                  </a:lnTo>
                  <a:lnTo>
                    <a:pt x="192316" y="11811"/>
                  </a:lnTo>
                  <a:lnTo>
                    <a:pt x="191617" y="13106"/>
                  </a:lnTo>
                  <a:lnTo>
                    <a:pt x="190842" y="14274"/>
                  </a:lnTo>
                  <a:lnTo>
                    <a:pt x="192900" y="14274"/>
                  </a:lnTo>
                  <a:lnTo>
                    <a:pt x="196037" y="13106"/>
                  </a:lnTo>
                  <a:lnTo>
                    <a:pt x="199707" y="11811"/>
                  </a:lnTo>
                  <a:lnTo>
                    <a:pt x="199999" y="11811"/>
                  </a:lnTo>
                  <a:lnTo>
                    <a:pt x="202666" y="10464"/>
                  </a:lnTo>
                  <a:close/>
                </a:path>
                <a:path w="875030" h="521335">
                  <a:moveTo>
                    <a:pt x="203352" y="13716"/>
                  </a:moveTo>
                  <a:lnTo>
                    <a:pt x="201701" y="14046"/>
                  </a:lnTo>
                  <a:lnTo>
                    <a:pt x="201841" y="14274"/>
                  </a:lnTo>
                  <a:lnTo>
                    <a:pt x="203352" y="13716"/>
                  </a:lnTo>
                  <a:close/>
                </a:path>
                <a:path w="875030" h="521335">
                  <a:moveTo>
                    <a:pt x="203911" y="257733"/>
                  </a:moveTo>
                  <a:lnTo>
                    <a:pt x="202488" y="254038"/>
                  </a:lnTo>
                  <a:lnTo>
                    <a:pt x="202399" y="255346"/>
                  </a:lnTo>
                  <a:lnTo>
                    <a:pt x="202628" y="256489"/>
                  </a:lnTo>
                  <a:lnTo>
                    <a:pt x="203034" y="257568"/>
                  </a:lnTo>
                  <a:lnTo>
                    <a:pt x="203314" y="257644"/>
                  </a:lnTo>
                  <a:lnTo>
                    <a:pt x="203593" y="257771"/>
                  </a:lnTo>
                  <a:lnTo>
                    <a:pt x="203911" y="257733"/>
                  </a:lnTo>
                  <a:close/>
                </a:path>
                <a:path w="875030" h="521335">
                  <a:moveTo>
                    <a:pt x="204228" y="287324"/>
                  </a:moveTo>
                  <a:lnTo>
                    <a:pt x="203720" y="286054"/>
                  </a:lnTo>
                  <a:lnTo>
                    <a:pt x="204012" y="287324"/>
                  </a:lnTo>
                  <a:lnTo>
                    <a:pt x="204228" y="287324"/>
                  </a:lnTo>
                  <a:close/>
                </a:path>
                <a:path w="875030" h="521335">
                  <a:moveTo>
                    <a:pt x="205841" y="14884"/>
                  </a:moveTo>
                  <a:lnTo>
                    <a:pt x="204800" y="15163"/>
                  </a:lnTo>
                  <a:lnTo>
                    <a:pt x="205727" y="15265"/>
                  </a:lnTo>
                  <a:lnTo>
                    <a:pt x="205714" y="15100"/>
                  </a:lnTo>
                  <a:lnTo>
                    <a:pt x="205765" y="14973"/>
                  </a:lnTo>
                  <a:close/>
                </a:path>
                <a:path w="875030" h="521335">
                  <a:moveTo>
                    <a:pt x="206413" y="13106"/>
                  </a:moveTo>
                  <a:lnTo>
                    <a:pt x="205003" y="13106"/>
                  </a:lnTo>
                  <a:lnTo>
                    <a:pt x="203352" y="13716"/>
                  </a:lnTo>
                  <a:lnTo>
                    <a:pt x="206413" y="13106"/>
                  </a:lnTo>
                  <a:close/>
                </a:path>
                <a:path w="875030" h="521335">
                  <a:moveTo>
                    <a:pt x="206870" y="14592"/>
                  </a:moveTo>
                  <a:lnTo>
                    <a:pt x="206400" y="14592"/>
                  </a:lnTo>
                  <a:lnTo>
                    <a:pt x="205981" y="14617"/>
                  </a:lnTo>
                  <a:lnTo>
                    <a:pt x="205841" y="14884"/>
                  </a:lnTo>
                  <a:lnTo>
                    <a:pt x="206870" y="14592"/>
                  </a:lnTo>
                  <a:close/>
                </a:path>
                <a:path w="875030" h="521335">
                  <a:moveTo>
                    <a:pt x="207111" y="10464"/>
                  </a:moveTo>
                  <a:lnTo>
                    <a:pt x="205625" y="10464"/>
                  </a:lnTo>
                  <a:lnTo>
                    <a:pt x="206946" y="11099"/>
                  </a:lnTo>
                  <a:lnTo>
                    <a:pt x="207111" y="10464"/>
                  </a:lnTo>
                  <a:close/>
                </a:path>
                <a:path w="875030" h="521335">
                  <a:moveTo>
                    <a:pt x="208407" y="11811"/>
                  </a:moveTo>
                  <a:lnTo>
                    <a:pt x="206946" y="11099"/>
                  </a:lnTo>
                  <a:lnTo>
                    <a:pt x="206413" y="13106"/>
                  </a:lnTo>
                  <a:lnTo>
                    <a:pt x="206870" y="13106"/>
                  </a:lnTo>
                  <a:lnTo>
                    <a:pt x="208153" y="11811"/>
                  </a:lnTo>
                  <a:lnTo>
                    <a:pt x="208407" y="11811"/>
                  </a:lnTo>
                  <a:close/>
                </a:path>
                <a:path w="875030" h="521335">
                  <a:moveTo>
                    <a:pt x="209029" y="13982"/>
                  </a:moveTo>
                  <a:lnTo>
                    <a:pt x="206870" y="14592"/>
                  </a:lnTo>
                  <a:lnTo>
                    <a:pt x="207619" y="14592"/>
                  </a:lnTo>
                  <a:lnTo>
                    <a:pt x="208546" y="14681"/>
                  </a:lnTo>
                  <a:lnTo>
                    <a:pt x="209029" y="13982"/>
                  </a:lnTo>
                  <a:close/>
                </a:path>
                <a:path w="875030" h="521335">
                  <a:moveTo>
                    <a:pt x="218274" y="275894"/>
                  </a:moveTo>
                  <a:lnTo>
                    <a:pt x="216814" y="274624"/>
                  </a:lnTo>
                  <a:lnTo>
                    <a:pt x="216725" y="274929"/>
                  </a:lnTo>
                  <a:lnTo>
                    <a:pt x="218274" y="275894"/>
                  </a:lnTo>
                  <a:close/>
                </a:path>
                <a:path w="875030" h="521335">
                  <a:moveTo>
                    <a:pt x="227253" y="32905"/>
                  </a:moveTo>
                  <a:lnTo>
                    <a:pt x="226822" y="33324"/>
                  </a:lnTo>
                  <a:lnTo>
                    <a:pt x="224434" y="30784"/>
                  </a:lnTo>
                  <a:lnTo>
                    <a:pt x="224485" y="31457"/>
                  </a:lnTo>
                  <a:lnTo>
                    <a:pt x="224574" y="32905"/>
                  </a:lnTo>
                  <a:lnTo>
                    <a:pt x="224688" y="34594"/>
                  </a:lnTo>
                  <a:lnTo>
                    <a:pt x="227152" y="37147"/>
                  </a:lnTo>
                  <a:lnTo>
                    <a:pt x="227241" y="33324"/>
                  </a:lnTo>
                  <a:lnTo>
                    <a:pt x="227253" y="32905"/>
                  </a:lnTo>
                  <a:close/>
                </a:path>
                <a:path w="875030" h="521335">
                  <a:moveTo>
                    <a:pt x="228028" y="40944"/>
                  </a:moveTo>
                  <a:lnTo>
                    <a:pt x="227025" y="39674"/>
                  </a:lnTo>
                  <a:lnTo>
                    <a:pt x="227825" y="40944"/>
                  </a:lnTo>
                  <a:lnTo>
                    <a:pt x="228028" y="40944"/>
                  </a:lnTo>
                  <a:close/>
                </a:path>
                <a:path w="875030" h="521335">
                  <a:moveTo>
                    <a:pt x="230632" y="7823"/>
                  </a:moveTo>
                  <a:lnTo>
                    <a:pt x="228993" y="7480"/>
                  </a:lnTo>
                  <a:lnTo>
                    <a:pt x="229298" y="8077"/>
                  </a:lnTo>
                  <a:lnTo>
                    <a:pt x="230212" y="7950"/>
                  </a:lnTo>
                  <a:lnTo>
                    <a:pt x="230632" y="7823"/>
                  </a:lnTo>
                  <a:close/>
                </a:path>
                <a:path w="875030" h="521335">
                  <a:moveTo>
                    <a:pt x="231787" y="56654"/>
                  </a:moveTo>
                  <a:lnTo>
                    <a:pt x="231482" y="56502"/>
                  </a:lnTo>
                  <a:lnTo>
                    <a:pt x="231305" y="56476"/>
                  </a:lnTo>
                  <a:lnTo>
                    <a:pt x="231381" y="56781"/>
                  </a:lnTo>
                  <a:lnTo>
                    <a:pt x="231559" y="56756"/>
                  </a:lnTo>
                  <a:lnTo>
                    <a:pt x="231787" y="56654"/>
                  </a:lnTo>
                  <a:close/>
                </a:path>
                <a:path w="875030" h="521335">
                  <a:moveTo>
                    <a:pt x="238175" y="329857"/>
                  </a:moveTo>
                  <a:lnTo>
                    <a:pt x="236778" y="329234"/>
                  </a:lnTo>
                  <a:lnTo>
                    <a:pt x="237096" y="327964"/>
                  </a:lnTo>
                  <a:lnTo>
                    <a:pt x="235991" y="330504"/>
                  </a:lnTo>
                  <a:lnTo>
                    <a:pt x="237832" y="333044"/>
                  </a:lnTo>
                  <a:lnTo>
                    <a:pt x="238112" y="330504"/>
                  </a:lnTo>
                  <a:lnTo>
                    <a:pt x="238175" y="329857"/>
                  </a:lnTo>
                  <a:close/>
                </a:path>
                <a:path w="875030" h="521335">
                  <a:moveTo>
                    <a:pt x="239636" y="330504"/>
                  </a:moveTo>
                  <a:lnTo>
                    <a:pt x="238290" y="328866"/>
                  </a:lnTo>
                  <a:lnTo>
                    <a:pt x="238175" y="329857"/>
                  </a:lnTo>
                  <a:lnTo>
                    <a:pt x="239636" y="330504"/>
                  </a:lnTo>
                  <a:close/>
                </a:path>
                <a:path w="875030" h="521335">
                  <a:moveTo>
                    <a:pt x="241757" y="24434"/>
                  </a:moveTo>
                  <a:lnTo>
                    <a:pt x="240144" y="18084"/>
                  </a:lnTo>
                  <a:lnTo>
                    <a:pt x="239166" y="14274"/>
                  </a:lnTo>
                  <a:lnTo>
                    <a:pt x="237667" y="11811"/>
                  </a:lnTo>
                  <a:lnTo>
                    <a:pt x="232498" y="5499"/>
                  </a:lnTo>
                  <a:lnTo>
                    <a:pt x="232257" y="6210"/>
                  </a:lnTo>
                  <a:lnTo>
                    <a:pt x="231990" y="7632"/>
                  </a:lnTo>
                  <a:lnTo>
                    <a:pt x="231940" y="7924"/>
                  </a:lnTo>
                  <a:lnTo>
                    <a:pt x="232295" y="9194"/>
                  </a:lnTo>
                  <a:lnTo>
                    <a:pt x="232206" y="11811"/>
                  </a:lnTo>
                  <a:lnTo>
                    <a:pt x="230987" y="11811"/>
                  </a:lnTo>
                  <a:lnTo>
                    <a:pt x="229311" y="9194"/>
                  </a:lnTo>
                  <a:lnTo>
                    <a:pt x="225310" y="9194"/>
                  </a:lnTo>
                  <a:lnTo>
                    <a:pt x="220662" y="7924"/>
                  </a:lnTo>
                  <a:lnTo>
                    <a:pt x="220649" y="8255"/>
                  </a:lnTo>
                  <a:lnTo>
                    <a:pt x="218160" y="8178"/>
                  </a:lnTo>
                  <a:lnTo>
                    <a:pt x="214680" y="9982"/>
                  </a:lnTo>
                  <a:lnTo>
                    <a:pt x="213944" y="9372"/>
                  </a:lnTo>
                  <a:lnTo>
                    <a:pt x="214655" y="8623"/>
                  </a:lnTo>
                  <a:lnTo>
                    <a:pt x="214833" y="8102"/>
                  </a:lnTo>
                  <a:lnTo>
                    <a:pt x="212458" y="9474"/>
                  </a:lnTo>
                  <a:lnTo>
                    <a:pt x="209715" y="11899"/>
                  </a:lnTo>
                  <a:lnTo>
                    <a:pt x="211251" y="14503"/>
                  </a:lnTo>
                  <a:lnTo>
                    <a:pt x="213601" y="11772"/>
                  </a:lnTo>
                  <a:lnTo>
                    <a:pt x="214185" y="12903"/>
                  </a:lnTo>
                  <a:lnTo>
                    <a:pt x="216700" y="9664"/>
                  </a:lnTo>
                  <a:lnTo>
                    <a:pt x="218719" y="9334"/>
                  </a:lnTo>
                  <a:lnTo>
                    <a:pt x="220218" y="10579"/>
                  </a:lnTo>
                  <a:lnTo>
                    <a:pt x="219887" y="11620"/>
                  </a:lnTo>
                  <a:lnTo>
                    <a:pt x="220548" y="10934"/>
                  </a:lnTo>
                  <a:lnTo>
                    <a:pt x="220484" y="13106"/>
                  </a:lnTo>
                  <a:lnTo>
                    <a:pt x="220357" y="16814"/>
                  </a:lnTo>
                  <a:lnTo>
                    <a:pt x="224332" y="21894"/>
                  </a:lnTo>
                  <a:lnTo>
                    <a:pt x="223012" y="23164"/>
                  </a:lnTo>
                  <a:lnTo>
                    <a:pt x="221500" y="19354"/>
                  </a:lnTo>
                  <a:lnTo>
                    <a:pt x="220548" y="21894"/>
                  </a:lnTo>
                  <a:lnTo>
                    <a:pt x="222592" y="23164"/>
                  </a:lnTo>
                  <a:lnTo>
                    <a:pt x="224205" y="24434"/>
                  </a:lnTo>
                  <a:lnTo>
                    <a:pt x="223354" y="25704"/>
                  </a:lnTo>
                  <a:lnTo>
                    <a:pt x="222897" y="26974"/>
                  </a:lnTo>
                  <a:lnTo>
                    <a:pt x="222859" y="28244"/>
                  </a:lnTo>
                  <a:lnTo>
                    <a:pt x="227304" y="31457"/>
                  </a:lnTo>
                  <a:lnTo>
                    <a:pt x="227317" y="30784"/>
                  </a:lnTo>
                  <a:lnTo>
                    <a:pt x="228104" y="32067"/>
                  </a:lnTo>
                  <a:lnTo>
                    <a:pt x="227304" y="31457"/>
                  </a:lnTo>
                  <a:lnTo>
                    <a:pt x="227253" y="32905"/>
                  </a:lnTo>
                  <a:lnTo>
                    <a:pt x="228104" y="32080"/>
                  </a:lnTo>
                  <a:lnTo>
                    <a:pt x="229679" y="34594"/>
                  </a:lnTo>
                  <a:lnTo>
                    <a:pt x="229031" y="37147"/>
                  </a:lnTo>
                  <a:lnTo>
                    <a:pt x="240449" y="37147"/>
                  </a:lnTo>
                  <a:lnTo>
                    <a:pt x="239280" y="34594"/>
                  </a:lnTo>
                  <a:lnTo>
                    <a:pt x="239763" y="33324"/>
                  </a:lnTo>
                  <a:lnTo>
                    <a:pt x="241007" y="32067"/>
                  </a:lnTo>
                  <a:lnTo>
                    <a:pt x="240233" y="30784"/>
                  </a:lnTo>
                  <a:lnTo>
                    <a:pt x="236296" y="24434"/>
                  </a:lnTo>
                  <a:lnTo>
                    <a:pt x="236105" y="23164"/>
                  </a:lnTo>
                  <a:lnTo>
                    <a:pt x="235292" y="18084"/>
                  </a:lnTo>
                  <a:lnTo>
                    <a:pt x="241757" y="24434"/>
                  </a:lnTo>
                  <a:close/>
                </a:path>
                <a:path w="875030" h="521335">
                  <a:moveTo>
                    <a:pt x="251485" y="128079"/>
                  </a:moveTo>
                  <a:lnTo>
                    <a:pt x="248983" y="123494"/>
                  </a:lnTo>
                  <a:lnTo>
                    <a:pt x="250456" y="129844"/>
                  </a:lnTo>
                  <a:lnTo>
                    <a:pt x="251485" y="128079"/>
                  </a:lnTo>
                  <a:close/>
                </a:path>
                <a:path w="875030" h="521335">
                  <a:moveTo>
                    <a:pt x="251904" y="127495"/>
                  </a:moveTo>
                  <a:lnTo>
                    <a:pt x="251485" y="128079"/>
                  </a:lnTo>
                  <a:lnTo>
                    <a:pt x="251752" y="128574"/>
                  </a:lnTo>
                  <a:lnTo>
                    <a:pt x="251828" y="128079"/>
                  </a:lnTo>
                  <a:lnTo>
                    <a:pt x="251904" y="127495"/>
                  </a:lnTo>
                  <a:close/>
                </a:path>
                <a:path w="875030" h="521335">
                  <a:moveTo>
                    <a:pt x="265125" y="157276"/>
                  </a:moveTo>
                  <a:lnTo>
                    <a:pt x="263639" y="158292"/>
                  </a:lnTo>
                  <a:lnTo>
                    <a:pt x="261556" y="153492"/>
                  </a:lnTo>
                  <a:lnTo>
                    <a:pt x="263525" y="159461"/>
                  </a:lnTo>
                  <a:lnTo>
                    <a:pt x="263956" y="158521"/>
                  </a:lnTo>
                  <a:lnTo>
                    <a:pt x="264528" y="157848"/>
                  </a:lnTo>
                  <a:lnTo>
                    <a:pt x="265125" y="157276"/>
                  </a:lnTo>
                  <a:close/>
                </a:path>
                <a:path w="875030" h="521335">
                  <a:moveTo>
                    <a:pt x="267144" y="371729"/>
                  </a:moveTo>
                  <a:lnTo>
                    <a:pt x="266585" y="371144"/>
                  </a:lnTo>
                  <a:lnTo>
                    <a:pt x="263004" y="367334"/>
                  </a:lnTo>
                  <a:lnTo>
                    <a:pt x="259499" y="366064"/>
                  </a:lnTo>
                  <a:lnTo>
                    <a:pt x="261239" y="368604"/>
                  </a:lnTo>
                  <a:lnTo>
                    <a:pt x="265696" y="373684"/>
                  </a:lnTo>
                  <a:lnTo>
                    <a:pt x="266979" y="373684"/>
                  </a:lnTo>
                  <a:lnTo>
                    <a:pt x="265417" y="372414"/>
                  </a:lnTo>
                  <a:lnTo>
                    <a:pt x="265137" y="371144"/>
                  </a:lnTo>
                  <a:lnTo>
                    <a:pt x="267144" y="371729"/>
                  </a:lnTo>
                  <a:close/>
                </a:path>
                <a:path w="875030" h="521335">
                  <a:moveTo>
                    <a:pt x="268160" y="159054"/>
                  </a:moveTo>
                  <a:lnTo>
                    <a:pt x="266052" y="159054"/>
                  </a:lnTo>
                  <a:lnTo>
                    <a:pt x="266534" y="160108"/>
                  </a:lnTo>
                  <a:lnTo>
                    <a:pt x="266649" y="160337"/>
                  </a:lnTo>
                  <a:lnTo>
                    <a:pt x="266776" y="160604"/>
                  </a:lnTo>
                  <a:lnTo>
                    <a:pt x="266827" y="160337"/>
                  </a:lnTo>
                  <a:lnTo>
                    <a:pt x="266839" y="160769"/>
                  </a:lnTo>
                  <a:lnTo>
                    <a:pt x="267982" y="163233"/>
                  </a:lnTo>
                  <a:lnTo>
                    <a:pt x="268097" y="160337"/>
                  </a:lnTo>
                  <a:lnTo>
                    <a:pt x="268160" y="159054"/>
                  </a:lnTo>
                  <a:close/>
                </a:path>
                <a:path w="875030" h="521335">
                  <a:moveTo>
                    <a:pt x="268236" y="163791"/>
                  </a:moveTo>
                  <a:lnTo>
                    <a:pt x="267982" y="163233"/>
                  </a:lnTo>
                  <a:lnTo>
                    <a:pt x="267944" y="164185"/>
                  </a:lnTo>
                  <a:lnTo>
                    <a:pt x="268236" y="163791"/>
                  </a:lnTo>
                  <a:close/>
                </a:path>
                <a:path w="875030" h="521335">
                  <a:moveTo>
                    <a:pt x="269989" y="129844"/>
                  </a:moveTo>
                  <a:lnTo>
                    <a:pt x="269087" y="126034"/>
                  </a:lnTo>
                  <a:lnTo>
                    <a:pt x="268490" y="123494"/>
                  </a:lnTo>
                  <a:lnTo>
                    <a:pt x="268198" y="122224"/>
                  </a:lnTo>
                  <a:lnTo>
                    <a:pt x="264782" y="112064"/>
                  </a:lnTo>
                  <a:lnTo>
                    <a:pt x="264363" y="110794"/>
                  </a:lnTo>
                  <a:lnTo>
                    <a:pt x="263626" y="108623"/>
                  </a:lnTo>
                  <a:lnTo>
                    <a:pt x="259524" y="95554"/>
                  </a:lnTo>
                  <a:lnTo>
                    <a:pt x="259130" y="94284"/>
                  </a:lnTo>
                  <a:lnTo>
                    <a:pt x="258495" y="90474"/>
                  </a:lnTo>
                  <a:lnTo>
                    <a:pt x="256794" y="80314"/>
                  </a:lnTo>
                  <a:lnTo>
                    <a:pt x="256159" y="75234"/>
                  </a:lnTo>
                  <a:lnTo>
                    <a:pt x="254063" y="75234"/>
                  </a:lnTo>
                  <a:lnTo>
                    <a:pt x="251663" y="72694"/>
                  </a:lnTo>
                  <a:lnTo>
                    <a:pt x="253822" y="71424"/>
                  </a:lnTo>
                  <a:lnTo>
                    <a:pt x="249377" y="66344"/>
                  </a:lnTo>
                  <a:lnTo>
                    <a:pt x="248589" y="63804"/>
                  </a:lnTo>
                  <a:lnTo>
                    <a:pt x="247789" y="61264"/>
                  </a:lnTo>
                  <a:lnTo>
                    <a:pt x="247764" y="49834"/>
                  </a:lnTo>
                  <a:lnTo>
                    <a:pt x="245376" y="44754"/>
                  </a:lnTo>
                  <a:lnTo>
                    <a:pt x="244779" y="43484"/>
                  </a:lnTo>
                  <a:lnTo>
                    <a:pt x="243941" y="44310"/>
                  </a:lnTo>
                  <a:lnTo>
                    <a:pt x="243941" y="90474"/>
                  </a:lnTo>
                  <a:lnTo>
                    <a:pt x="242912" y="89382"/>
                  </a:lnTo>
                  <a:lnTo>
                    <a:pt x="242887" y="89204"/>
                  </a:lnTo>
                  <a:lnTo>
                    <a:pt x="242722" y="88925"/>
                  </a:lnTo>
                  <a:lnTo>
                    <a:pt x="243941" y="90474"/>
                  </a:lnTo>
                  <a:lnTo>
                    <a:pt x="243941" y="44310"/>
                  </a:lnTo>
                  <a:lnTo>
                    <a:pt x="243484" y="44754"/>
                  </a:lnTo>
                  <a:lnTo>
                    <a:pt x="242951" y="42811"/>
                  </a:lnTo>
                  <a:lnTo>
                    <a:pt x="242874" y="42532"/>
                  </a:lnTo>
                  <a:lnTo>
                    <a:pt x="242785" y="42214"/>
                  </a:lnTo>
                  <a:lnTo>
                    <a:pt x="241033" y="38404"/>
                  </a:lnTo>
                  <a:lnTo>
                    <a:pt x="228727" y="38404"/>
                  </a:lnTo>
                  <a:lnTo>
                    <a:pt x="227914" y="38404"/>
                  </a:lnTo>
                  <a:lnTo>
                    <a:pt x="229501" y="40944"/>
                  </a:lnTo>
                  <a:lnTo>
                    <a:pt x="228028" y="40944"/>
                  </a:lnTo>
                  <a:lnTo>
                    <a:pt x="229019" y="42214"/>
                  </a:lnTo>
                  <a:lnTo>
                    <a:pt x="229692" y="46024"/>
                  </a:lnTo>
                  <a:lnTo>
                    <a:pt x="232156" y="47294"/>
                  </a:lnTo>
                  <a:lnTo>
                    <a:pt x="230835" y="51104"/>
                  </a:lnTo>
                  <a:lnTo>
                    <a:pt x="235483" y="56184"/>
                  </a:lnTo>
                  <a:lnTo>
                    <a:pt x="231787" y="57454"/>
                  </a:lnTo>
                  <a:lnTo>
                    <a:pt x="232918" y="57454"/>
                  </a:lnTo>
                  <a:lnTo>
                    <a:pt x="236080" y="61264"/>
                  </a:lnTo>
                  <a:lnTo>
                    <a:pt x="236982" y="63804"/>
                  </a:lnTo>
                  <a:lnTo>
                    <a:pt x="231279" y="59994"/>
                  </a:lnTo>
                  <a:lnTo>
                    <a:pt x="239560" y="72694"/>
                  </a:lnTo>
                  <a:lnTo>
                    <a:pt x="234556" y="73964"/>
                  </a:lnTo>
                  <a:lnTo>
                    <a:pt x="239458" y="75234"/>
                  </a:lnTo>
                  <a:lnTo>
                    <a:pt x="239915" y="84124"/>
                  </a:lnTo>
                  <a:lnTo>
                    <a:pt x="239979" y="85394"/>
                  </a:lnTo>
                  <a:lnTo>
                    <a:pt x="242697" y="88887"/>
                  </a:lnTo>
                  <a:lnTo>
                    <a:pt x="243446" y="93014"/>
                  </a:lnTo>
                  <a:lnTo>
                    <a:pt x="242570" y="94284"/>
                  </a:lnTo>
                  <a:lnTo>
                    <a:pt x="242493" y="96824"/>
                  </a:lnTo>
                  <a:lnTo>
                    <a:pt x="245833" y="95554"/>
                  </a:lnTo>
                  <a:lnTo>
                    <a:pt x="248158" y="100634"/>
                  </a:lnTo>
                  <a:lnTo>
                    <a:pt x="250990" y="103174"/>
                  </a:lnTo>
                  <a:lnTo>
                    <a:pt x="249135" y="108254"/>
                  </a:lnTo>
                  <a:lnTo>
                    <a:pt x="246989" y="103174"/>
                  </a:lnTo>
                  <a:lnTo>
                    <a:pt x="246456" y="101904"/>
                  </a:lnTo>
                  <a:lnTo>
                    <a:pt x="243878" y="104444"/>
                  </a:lnTo>
                  <a:lnTo>
                    <a:pt x="246418" y="103174"/>
                  </a:lnTo>
                  <a:lnTo>
                    <a:pt x="248640" y="110794"/>
                  </a:lnTo>
                  <a:lnTo>
                    <a:pt x="250380" y="108254"/>
                  </a:lnTo>
                  <a:lnTo>
                    <a:pt x="249516" y="111683"/>
                  </a:lnTo>
                  <a:lnTo>
                    <a:pt x="248107" y="113334"/>
                  </a:lnTo>
                  <a:lnTo>
                    <a:pt x="252298" y="113334"/>
                  </a:lnTo>
                  <a:lnTo>
                    <a:pt x="249669" y="115874"/>
                  </a:lnTo>
                  <a:lnTo>
                    <a:pt x="252933" y="118414"/>
                  </a:lnTo>
                  <a:lnTo>
                    <a:pt x="252336" y="123494"/>
                  </a:lnTo>
                  <a:lnTo>
                    <a:pt x="249529" y="120954"/>
                  </a:lnTo>
                  <a:lnTo>
                    <a:pt x="251358" y="123494"/>
                  </a:lnTo>
                  <a:lnTo>
                    <a:pt x="252260" y="124879"/>
                  </a:lnTo>
                  <a:lnTo>
                    <a:pt x="251929" y="127330"/>
                  </a:lnTo>
                  <a:lnTo>
                    <a:pt x="252679" y="126034"/>
                  </a:lnTo>
                  <a:lnTo>
                    <a:pt x="254736" y="126034"/>
                  </a:lnTo>
                  <a:lnTo>
                    <a:pt x="256349" y="129844"/>
                  </a:lnTo>
                  <a:lnTo>
                    <a:pt x="269989" y="129844"/>
                  </a:lnTo>
                  <a:close/>
                </a:path>
                <a:path w="875030" h="521335">
                  <a:moveTo>
                    <a:pt x="270306" y="373253"/>
                  </a:moveTo>
                  <a:lnTo>
                    <a:pt x="269443" y="372414"/>
                  </a:lnTo>
                  <a:lnTo>
                    <a:pt x="267144" y="371729"/>
                  </a:lnTo>
                  <a:lnTo>
                    <a:pt x="267779" y="372414"/>
                  </a:lnTo>
                  <a:lnTo>
                    <a:pt x="270306" y="373253"/>
                  </a:lnTo>
                  <a:close/>
                </a:path>
                <a:path w="875030" h="521335">
                  <a:moveTo>
                    <a:pt x="281533" y="214261"/>
                  </a:moveTo>
                  <a:lnTo>
                    <a:pt x="280809" y="213702"/>
                  </a:lnTo>
                  <a:lnTo>
                    <a:pt x="280708" y="213448"/>
                  </a:lnTo>
                  <a:lnTo>
                    <a:pt x="279679" y="209854"/>
                  </a:lnTo>
                  <a:lnTo>
                    <a:pt x="279615" y="211124"/>
                  </a:lnTo>
                  <a:lnTo>
                    <a:pt x="278587" y="216204"/>
                  </a:lnTo>
                  <a:lnTo>
                    <a:pt x="281533" y="214261"/>
                  </a:lnTo>
                  <a:close/>
                </a:path>
                <a:path w="875030" h="521335">
                  <a:moveTo>
                    <a:pt x="282397" y="214934"/>
                  </a:moveTo>
                  <a:lnTo>
                    <a:pt x="282384" y="213702"/>
                  </a:lnTo>
                  <a:lnTo>
                    <a:pt x="281533" y="214261"/>
                  </a:lnTo>
                  <a:lnTo>
                    <a:pt x="282397" y="214934"/>
                  </a:lnTo>
                  <a:close/>
                </a:path>
                <a:path w="875030" h="521335">
                  <a:moveTo>
                    <a:pt x="300405" y="279704"/>
                  </a:moveTo>
                  <a:lnTo>
                    <a:pt x="299593" y="280974"/>
                  </a:lnTo>
                  <a:lnTo>
                    <a:pt x="298831" y="280974"/>
                  </a:lnTo>
                  <a:lnTo>
                    <a:pt x="298919" y="282244"/>
                  </a:lnTo>
                  <a:lnTo>
                    <a:pt x="299021" y="283514"/>
                  </a:lnTo>
                  <a:lnTo>
                    <a:pt x="299110" y="284784"/>
                  </a:lnTo>
                  <a:lnTo>
                    <a:pt x="300405" y="279704"/>
                  </a:lnTo>
                  <a:close/>
                </a:path>
                <a:path w="875030" h="521335">
                  <a:moveTo>
                    <a:pt x="302437" y="391464"/>
                  </a:moveTo>
                  <a:lnTo>
                    <a:pt x="302145" y="391160"/>
                  </a:lnTo>
                  <a:lnTo>
                    <a:pt x="301955" y="391464"/>
                  </a:lnTo>
                  <a:lnTo>
                    <a:pt x="302437" y="391464"/>
                  </a:lnTo>
                  <a:close/>
                </a:path>
                <a:path w="875030" h="521335">
                  <a:moveTo>
                    <a:pt x="302755" y="390194"/>
                  </a:moveTo>
                  <a:lnTo>
                    <a:pt x="301980" y="388924"/>
                  </a:lnTo>
                  <a:lnTo>
                    <a:pt x="301167" y="390194"/>
                  </a:lnTo>
                  <a:lnTo>
                    <a:pt x="302145" y="391160"/>
                  </a:lnTo>
                  <a:lnTo>
                    <a:pt x="302755" y="390194"/>
                  </a:lnTo>
                  <a:close/>
                </a:path>
                <a:path w="875030" h="521335">
                  <a:moveTo>
                    <a:pt x="333171" y="391490"/>
                  </a:moveTo>
                  <a:lnTo>
                    <a:pt x="332397" y="390766"/>
                  </a:lnTo>
                  <a:lnTo>
                    <a:pt x="332587" y="391680"/>
                  </a:lnTo>
                  <a:lnTo>
                    <a:pt x="333171" y="391490"/>
                  </a:lnTo>
                  <a:close/>
                </a:path>
                <a:path w="875030" h="521335">
                  <a:moveTo>
                    <a:pt x="337108" y="402564"/>
                  </a:moveTo>
                  <a:lnTo>
                    <a:pt x="336461" y="401408"/>
                  </a:lnTo>
                  <a:lnTo>
                    <a:pt x="336550" y="401904"/>
                  </a:lnTo>
                  <a:lnTo>
                    <a:pt x="336753" y="402323"/>
                  </a:lnTo>
                  <a:lnTo>
                    <a:pt x="337108" y="402564"/>
                  </a:lnTo>
                  <a:close/>
                </a:path>
                <a:path w="875030" h="521335">
                  <a:moveTo>
                    <a:pt x="343916" y="423214"/>
                  </a:moveTo>
                  <a:lnTo>
                    <a:pt x="341706" y="420674"/>
                  </a:lnTo>
                  <a:lnTo>
                    <a:pt x="342633" y="423214"/>
                  </a:lnTo>
                  <a:lnTo>
                    <a:pt x="343916" y="423214"/>
                  </a:lnTo>
                  <a:close/>
                </a:path>
                <a:path w="875030" h="521335">
                  <a:moveTo>
                    <a:pt x="347205" y="456234"/>
                  </a:moveTo>
                  <a:lnTo>
                    <a:pt x="346697" y="454964"/>
                  </a:lnTo>
                  <a:lnTo>
                    <a:pt x="345528" y="451358"/>
                  </a:lnTo>
                  <a:lnTo>
                    <a:pt x="345414" y="450875"/>
                  </a:lnTo>
                  <a:lnTo>
                    <a:pt x="345198" y="449884"/>
                  </a:lnTo>
                  <a:lnTo>
                    <a:pt x="344690" y="448614"/>
                  </a:lnTo>
                  <a:lnTo>
                    <a:pt x="343496" y="448614"/>
                  </a:lnTo>
                  <a:lnTo>
                    <a:pt x="343065" y="449884"/>
                  </a:lnTo>
                  <a:lnTo>
                    <a:pt x="339496" y="446074"/>
                  </a:lnTo>
                  <a:lnTo>
                    <a:pt x="337058" y="444804"/>
                  </a:lnTo>
                  <a:lnTo>
                    <a:pt x="335216" y="440994"/>
                  </a:lnTo>
                  <a:lnTo>
                    <a:pt x="334594" y="439724"/>
                  </a:lnTo>
                  <a:lnTo>
                    <a:pt x="340042" y="446074"/>
                  </a:lnTo>
                  <a:lnTo>
                    <a:pt x="339090" y="442264"/>
                  </a:lnTo>
                  <a:lnTo>
                    <a:pt x="336283" y="439724"/>
                  </a:lnTo>
                  <a:lnTo>
                    <a:pt x="333463" y="437184"/>
                  </a:lnTo>
                  <a:lnTo>
                    <a:pt x="329742" y="432104"/>
                  </a:lnTo>
                  <a:lnTo>
                    <a:pt x="326402" y="427024"/>
                  </a:lnTo>
                  <a:lnTo>
                    <a:pt x="325297" y="425754"/>
                  </a:lnTo>
                  <a:lnTo>
                    <a:pt x="321983" y="421944"/>
                  </a:lnTo>
                  <a:lnTo>
                    <a:pt x="321652" y="420674"/>
                  </a:lnTo>
                  <a:lnTo>
                    <a:pt x="320052" y="414324"/>
                  </a:lnTo>
                  <a:lnTo>
                    <a:pt x="314591" y="406704"/>
                  </a:lnTo>
                  <a:lnTo>
                    <a:pt x="308508" y="400354"/>
                  </a:lnTo>
                  <a:lnTo>
                    <a:pt x="305333" y="394004"/>
                  </a:lnTo>
                  <a:lnTo>
                    <a:pt x="304698" y="392734"/>
                  </a:lnTo>
                  <a:lnTo>
                    <a:pt x="303796" y="394004"/>
                  </a:lnTo>
                  <a:lnTo>
                    <a:pt x="301155" y="392734"/>
                  </a:lnTo>
                  <a:lnTo>
                    <a:pt x="301955" y="391464"/>
                  </a:lnTo>
                  <a:lnTo>
                    <a:pt x="300875" y="391464"/>
                  </a:lnTo>
                  <a:lnTo>
                    <a:pt x="291261" y="378764"/>
                  </a:lnTo>
                  <a:lnTo>
                    <a:pt x="287807" y="373684"/>
                  </a:lnTo>
                  <a:lnTo>
                    <a:pt x="282613" y="366064"/>
                  </a:lnTo>
                  <a:lnTo>
                    <a:pt x="275132" y="353364"/>
                  </a:lnTo>
                  <a:lnTo>
                    <a:pt x="272110" y="348284"/>
                  </a:lnTo>
                  <a:lnTo>
                    <a:pt x="266814" y="339394"/>
                  </a:lnTo>
                  <a:lnTo>
                    <a:pt x="266065" y="338124"/>
                  </a:lnTo>
                  <a:lnTo>
                    <a:pt x="262826" y="335584"/>
                  </a:lnTo>
                  <a:lnTo>
                    <a:pt x="259638" y="334314"/>
                  </a:lnTo>
                  <a:lnTo>
                    <a:pt x="256717" y="334314"/>
                  </a:lnTo>
                  <a:lnTo>
                    <a:pt x="254266" y="329234"/>
                  </a:lnTo>
                  <a:lnTo>
                    <a:pt x="258191" y="329234"/>
                  </a:lnTo>
                  <a:lnTo>
                    <a:pt x="256832" y="327964"/>
                  </a:lnTo>
                  <a:lnTo>
                    <a:pt x="250024" y="321614"/>
                  </a:lnTo>
                  <a:lnTo>
                    <a:pt x="242874" y="311454"/>
                  </a:lnTo>
                  <a:lnTo>
                    <a:pt x="235851" y="302564"/>
                  </a:lnTo>
                  <a:lnTo>
                    <a:pt x="232498" y="298754"/>
                  </a:lnTo>
                  <a:lnTo>
                    <a:pt x="228028" y="293674"/>
                  </a:lnTo>
                  <a:lnTo>
                    <a:pt x="229793" y="293674"/>
                  </a:lnTo>
                  <a:lnTo>
                    <a:pt x="230670" y="294944"/>
                  </a:lnTo>
                  <a:lnTo>
                    <a:pt x="230581" y="293674"/>
                  </a:lnTo>
                  <a:lnTo>
                    <a:pt x="230492" y="292404"/>
                  </a:lnTo>
                  <a:lnTo>
                    <a:pt x="230403" y="291134"/>
                  </a:lnTo>
                  <a:lnTo>
                    <a:pt x="225031" y="286054"/>
                  </a:lnTo>
                  <a:lnTo>
                    <a:pt x="223685" y="284784"/>
                  </a:lnTo>
                  <a:lnTo>
                    <a:pt x="222300" y="286054"/>
                  </a:lnTo>
                  <a:lnTo>
                    <a:pt x="221043" y="283514"/>
                  </a:lnTo>
                  <a:lnTo>
                    <a:pt x="223189" y="284784"/>
                  </a:lnTo>
                  <a:lnTo>
                    <a:pt x="223100" y="283514"/>
                  </a:lnTo>
                  <a:lnTo>
                    <a:pt x="223012" y="282244"/>
                  </a:lnTo>
                  <a:lnTo>
                    <a:pt x="222072" y="279704"/>
                  </a:lnTo>
                  <a:lnTo>
                    <a:pt x="216090" y="277164"/>
                  </a:lnTo>
                  <a:lnTo>
                    <a:pt x="216725" y="274929"/>
                  </a:lnTo>
                  <a:lnTo>
                    <a:pt x="216217" y="274624"/>
                  </a:lnTo>
                  <a:lnTo>
                    <a:pt x="214083" y="270814"/>
                  </a:lnTo>
                  <a:lnTo>
                    <a:pt x="212661" y="268274"/>
                  </a:lnTo>
                  <a:lnTo>
                    <a:pt x="211950" y="270814"/>
                  </a:lnTo>
                  <a:lnTo>
                    <a:pt x="209461" y="265734"/>
                  </a:lnTo>
                  <a:lnTo>
                    <a:pt x="204609" y="263194"/>
                  </a:lnTo>
                  <a:lnTo>
                    <a:pt x="203022" y="258114"/>
                  </a:lnTo>
                  <a:lnTo>
                    <a:pt x="199123" y="256844"/>
                  </a:lnTo>
                  <a:lnTo>
                    <a:pt x="198691" y="253034"/>
                  </a:lnTo>
                  <a:lnTo>
                    <a:pt x="198628" y="252526"/>
                  </a:lnTo>
                  <a:lnTo>
                    <a:pt x="198539" y="251764"/>
                  </a:lnTo>
                  <a:lnTo>
                    <a:pt x="198488" y="251333"/>
                  </a:lnTo>
                  <a:lnTo>
                    <a:pt x="198374" y="250291"/>
                  </a:lnTo>
                  <a:lnTo>
                    <a:pt x="198259" y="249275"/>
                  </a:lnTo>
                  <a:lnTo>
                    <a:pt x="198081" y="249275"/>
                  </a:lnTo>
                  <a:lnTo>
                    <a:pt x="195516" y="250190"/>
                  </a:lnTo>
                  <a:lnTo>
                    <a:pt x="197878" y="249275"/>
                  </a:lnTo>
                  <a:lnTo>
                    <a:pt x="198081" y="249275"/>
                  </a:lnTo>
                  <a:lnTo>
                    <a:pt x="196900" y="247954"/>
                  </a:lnTo>
                  <a:lnTo>
                    <a:pt x="191236" y="241604"/>
                  </a:lnTo>
                  <a:lnTo>
                    <a:pt x="187604" y="239064"/>
                  </a:lnTo>
                  <a:lnTo>
                    <a:pt x="189280" y="239064"/>
                  </a:lnTo>
                  <a:lnTo>
                    <a:pt x="186715" y="236524"/>
                  </a:lnTo>
                  <a:lnTo>
                    <a:pt x="188874" y="236524"/>
                  </a:lnTo>
                  <a:lnTo>
                    <a:pt x="186385" y="232714"/>
                  </a:lnTo>
                  <a:lnTo>
                    <a:pt x="184975" y="231444"/>
                  </a:lnTo>
                  <a:lnTo>
                    <a:pt x="183553" y="230174"/>
                  </a:lnTo>
                  <a:lnTo>
                    <a:pt x="182384" y="231444"/>
                  </a:lnTo>
                  <a:lnTo>
                    <a:pt x="182270" y="230174"/>
                  </a:lnTo>
                  <a:lnTo>
                    <a:pt x="182156" y="228904"/>
                  </a:lnTo>
                  <a:lnTo>
                    <a:pt x="182054" y="227634"/>
                  </a:lnTo>
                  <a:lnTo>
                    <a:pt x="181940" y="226364"/>
                  </a:lnTo>
                  <a:lnTo>
                    <a:pt x="181825" y="225094"/>
                  </a:lnTo>
                  <a:lnTo>
                    <a:pt x="181711" y="223824"/>
                  </a:lnTo>
                  <a:lnTo>
                    <a:pt x="181597" y="222554"/>
                  </a:lnTo>
                  <a:lnTo>
                    <a:pt x="170307" y="222554"/>
                  </a:lnTo>
                  <a:lnTo>
                    <a:pt x="171424" y="218744"/>
                  </a:lnTo>
                  <a:lnTo>
                    <a:pt x="172554" y="214934"/>
                  </a:lnTo>
                  <a:lnTo>
                    <a:pt x="167335" y="209854"/>
                  </a:lnTo>
                  <a:lnTo>
                    <a:pt x="166027" y="208584"/>
                  </a:lnTo>
                  <a:lnTo>
                    <a:pt x="159867" y="202234"/>
                  </a:lnTo>
                  <a:lnTo>
                    <a:pt x="157530" y="199694"/>
                  </a:lnTo>
                  <a:lnTo>
                    <a:pt x="156857" y="198958"/>
                  </a:lnTo>
                  <a:lnTo>
                    <a:pt x="158978" y="197154"/>
                  </a:lnTo>
                  <a:lnTo>
                    <a:pt x="153593" y="192074"/>
                  </a:lnTo>
                  <a:lnTo>
                    <a:pt x="152958" y="191427"/>
                  </a:lnTo>
                  <a:lnTo>
                    <a:pt x="154978" y="196913"/>
                  </a:lnTo>
                  <a:lnTo>
                    <a:pt x="154025" y="195884"/>
                  </a:lnTo>
                  <a:lnTo>
                    <a:pt x="148463" y="189534"/>
                  </a:lnTo>
                  <a:lnTo>
                    <a:pt x="150393" y="188798"/>
                  </a:lnTo>
                  <a:lnTo>
                    <a:pt x="148628" y="186994"/>
                  </a:lnTo>
                  <a:lnTo>
                    <a:pt x="144056" y="183184"/>
                  </a:lnTo>
                  <a:lnTo>
                    <a:pt x="139839" y="176834"/>
                  </a:lnTo>
                  <a:lnTo>
                    <a:pt x="138671" y="174294"/>
                  </a:lnTo>
                  <a:lnTo>
                    <a:pt x="142087" y="178104"/>
                  </a:lnTo>
                  <a:lnTo>
                    <a:pt x="143154" y="178104"/>
                  </a:lnTo>
                  <a:lnTo>
                    <a:pt x="140093" y="174294"/>
                  </a:lnTo>
                  <a:lnTo>
                    <a:pt x="138061" y="171754"/>
                  </a:lnTo>
                  <a:lnTo>
                    <a:pt x="133591" y="165404"/>
                  </a:lnTo>
                  <a:lnTo>
                    <a:pt x="132537" y="164185"/>
                  </a:lnTo>
                  <a:lnTo>
                    <a:pt x="129362" y="160528"/>
                  </a:lnTo>
                  <a:lnTo>
                    <a:pt x="129362" y="181914"/>
                  </a:lnTo>
                  <a:lnTo>
                    <a:pt x="129336" y="184416"/>
                  </a:lnTo>
                  <a:lnTo>
                    <a:pt x="128892" y="184226"/>
                  </a:lnTo>
                  <a:lnTo>
                    <a:pt x="128841" y="184454"/>
                  </a:lnTo>
                  <a:lnTo>
                    <a:pt x="129336" y="184454"/>
                  </a:lnTo>
                  <a:lnTo>
                    <a:pt x="129324" y="186334"/>
                  </a:lnTo>
                  <a:lnTo>
                    <a:pt x="128587" y="185724"/>
                  </a:lnTo>
                  <a:lnTo>
                    <a:pt x="127088" y="184454"/>
                  </a:lnTo>
                  <a:lnTo>
                    <a:pt x="126314" y="183184"/>
                  </a:lnTo>
                  <a:lnTo>
                    <a:pt x="128892" y="184226"/>
                  </a:lnTo>
                  <a:lnTo>
                    <a:pt x="129108" y="183184"/>
                  </a:lnTo>
                  <a:lnTo>
                    <a:pt x="129362" y="181914"/>
                  </a:lnTo>
                  <a:lnTo>
                    <a:pt x="129362" y="160528"/>
                  </a:lnTo>
                  <a:lnTo>
                    <a:pt x="129197" y="160337"/>
                  </a:lnTo>
                  <a:lnTo>
                    <a:pt x="124231" y="155244"/>
                  </a:lnTo>
                  <a:lnTo>
                    <a:pt x="124117" y="157784"/>
                  </a:lnTo>
                  <a:lnTo>
                    <a:pt x="124015" y="159054"/>
                  </a:lnTo>
                  <a:lnTo>
                    <a:pt x="115989" y="151676"/>
                  </a:lnTo>
                  <a:lnTo>
                    <a:pt x="116370" y="151434"/>
                  </a:lnTo>
                  <a:lnTo>
                    <a:pt x="115912" y="150164"/>
                  </a:lnTo>
                  <a:lnTo>
                    <a:pt x="115455" y="148894"/>
                  </a:lnTo>
                  <a:lnTo>
                    <a:pt x="114935" y="145084"/>
                  </a:lnTo>
                  <a:lnTo>
                    <a:pt x="118071" y="145084"/>
                  </a:lnTo>
                  <a:lnTo>
                    <a:pt x="117081" y="143814"/>
                  </a:lnTo>
                  <a:lnTo>
                    <a:pt x="115531" y="142557"/>
                  </a:lnTo>
                  <a:lnTo>
                    <a:pt x="115354" y="142811"/>
                  </a:lnTo>
                  <a:lnTo>
                    <a:pt x="114731" y="143814"/>
                  </a:lnTo>
                  <a:lnTo>
                    <a:pt x="114223" y="142989"/>
                  </a:lnTo>
                  <a:lnTo>
                    <a:pt x="114109" y="142811"/>
                  </a:lnTo>
                  <a:lnTo>
                    <a:pt x="114007" y="142151"/>
                  </a:lnTo>
                  <a:lnTo>
                    <a:pt x="114160" y="141274"/>
                  </a:lnTo>
                  <a:lnTo>
                    <a:pt x="116344" y="142557"/>
                  </a:lnTo>
                  <a:lnTo>
                    <a:pt x="115150" y="141274"/>
                  </a:lnTo>
                  <a:lnTo>
                    <a:pt x="113982" y="140004"/>
                  </a:lnTo>
                  <a:lnTo>
                    <a:pt x="111645" y="137464"/>
                  </a:lnTo>
                  <a:lnTo>
                    <a:pt x="111531" y="140004"/>
                  </a:lnTo>
                  <a:lnTo>
                    <a:pt x="108026" y="136194"/>
                  </a:lnTo>
                  <a:lnTo>
                    <a:pt x="108724" y="134924"/>
                  </a:lnTo>
                  <a:lnTo>
                    <a:pt x="106705" y="133654"/>
                  </a:lnTo>
                  <a:lnTo>
                    <a:pt x="104622" y="132384"/>
                  </a:lnTo>
                  <a:lnTo>
                    <a:pt x="102692" y="129324"/>
                  </a:lnTo>
                  <a:lnTo>
                    <a:pt x="102692" y="148894"/>
                  </a:lnTo>
                  <a:lnTo>
                    <a:pt x="101015" y="150164"/>
                  </a:lnTo>
                  <a:lnTo>
                    <a:pt x="99225" y="146977"/>
                  </a:lnTo>
                  <a:lnTo>
                    <a:pt x="102692" y="148894"/>
                  </a:lnTo>
                  <a:lnTo>
                    <a:pt x="102692" y="129324"/>
                  </a:lnTo>
                  <a:lnTo>
                    <a:pt x="102222" y="128574"/>
                  </a:lnTo>
                  <a:lnTo>
                    <a:pt x="102819" y="128574"/>
                  </a:lnTo>
                  <a:lnTo>
                    <a:pt x="102882" y="128079"/>
                  </a:lnTo>
                  <a:lnTo>
                    <a:pt x="102971" y="127495"/>
                  </a:lnTo>
                  <a:lnTo>
                    <a:pt x="102831" y="127330"/>
                  </a:lnTo>
                  <a:lnTo>
                    <a:pt x="98552" y="122224"/>
                  </a:lnTo>
                  <a:lnTo>
                    <a:pt x="91592" y="119684"/>
                  </a:lnTo>
                  <a:lnTo>
                    <a:pt x="90982" y="118414"/>
                  </a:lnTo>
                  <a:lnTo>
                    <a:pt x="89738" y="115874"/>
                  </a:lnTo>
                  <a:lnTo>
                    <a:pt x="87261" y="110794"/>
                  </a:lnTo>
                  <a:lnTo>
                    <a:pt x="91897" y="110794"/>
                  </a:lnTo>
                  <a:lnTo>
                    <a:pt x="86334" y="106984"/>
                  </a:lnTo>
                  <a:lnTo>
                    <a:pt x="88607" y="105714"/>
                  </a:lnTo>
                  <a:lnTo>
                    <a:pt x="84823" y="101904"/>
                  </a:lnTo>
                  <a:lnTo>
                    <a:pt x="84785" y="104444"/>
                  </a:lnTo>
                  <a:lnTo>
                    <a:pt x="83908" y="103174"/>
                  </a:lnTo>
                  <a:lnTo>
                    <a:pt x="82169" y="100634"/>
                  </a:lnTo>
                  <a:lnTo>
                    <a:pt x="77965" y="99364"/>
                  </a:lnTo>
                  <a:lnTo>
                    <a:pt x="77482" y="98094"/>
                  </a:lnTo>
                  <a:lnTo>
                    <a:pt x="76530" y="95554"/>
                  </a:lnTo>
                  <a:lnTo>
                    <a:pt x="79552" y="96824"/>
                  </a:lnTo>
                  <a:lnTo>
                    <a:pt x="74117" y="90474"/>
                  </a:lnTo>
                  <a:lnTo>
                    <a:pt x="75946" y="95554"/>
                  </a:lnTo>
                  <a:lnTo>
                    <a:pt x="71932" y="93014"/>
                  </a:lnTo>
                  <a:lnTo>
                    <a:pt x="72974" y="98094"/>
                  </a:lnTo>
                  <a:lnTo>
                    <a:pt x="70167" y="93014"/>
                  </a:lnTo>
                  <a:lnTo>
                    <a:pt x="71132" y="93014"/>
                  </a:lnTo>
                  <a:lnTo>
                    <a:pt x="68745" y="90474"/>
                  </a:lnTo>
                  <a:lnTo>
                    <a:pt x="67551" y="89204"/>
                  </a:lnTo>
                  <a:lnTo>
                    <a:pt x="67614" y="87934"/>
                  </a:lnTo>
                  <a:lnTo>
                    <a:pt x="67678" y="86664"/>
                  </a:lnTo>
                  <a:lnTo>
                    <a:pt x="65570" y="85394"/>
                  </a:lnTo>
                  <a:lnTo>
                    <a:pt x="63360" y="84124"/>
                  </a:lnTo>
                  <a:lnTo>
                    <a:pt x="62039" y="80314"/>
                  </a:lnTo>
                  <a:lnTo>
                    <a:pt x="62357" y="79044"/>
                  </a:lnTo>
                  <a:lnTo>
                    <a:pt x="65290" y="79044"/>
                  </a:lnTo>
                  <a:lnTo>
                    <a:pt x="65519" y="77774"/>
                  </a:lnTo>
                  <a:lnTo>
                    <a:pt x="62064" y="77774"/>
                  </a:lnTo>
                  <a:lnTo>
                    <a:pt x="58712" y="70154"/>
                  </a:lnTo>
                  <a:lnTo>
                    <a:pt x="55867" y="70154"/>
                  </a:lnTo>
                  <a:lnTo>
                    <a:pt x="57340" y="68884"/>
                  </a:lnTo>
                  <a:lnTo>
                    <a:pt x="54508" y="68884"/>
                  </a:lnTo>
                  <a:lnTo>
                    <a:pt x="53936" y="66344"/>
                  </a:lnTo>
                  <a:lnTo>
                    <a:pt x="55206" y="65074"/>
                  </a:lnTo>
                  <a:lnTo>
                    <a:pt x="51854" y="59994"/>
                  </a:lnTo>
                  <a:lnTo>
                    <a:pt x="53124" y="68884"/>
                  </a:lnTo>
                  <a:lnTo>
                    <a:pt x="50152" y="62534"/>
                  </a:lnTo>
                  <a:lnTo>
                    <a:pt x="50723" y="62534"/>
                  </a:lnTo>
                  <a:lnTo>
                    <a:pt x="51714" y="63804"/>
                  </a:lnTo>
                  <a:lnTo>
                    <a:pt x="51104" y="62534"/>
                  </a:lnTo>
                  <a:lnTo>
                    <a:pt x="48044" y="56184"/>
                  </a:lnTo>
                  <a:lnTo>
                    <a:pt x="42113" y="52374"/>
                  </a:lnTo>
                  <a:lnTo>
                    <a:pt x="38925" y="46024"/>
                  </a:lnTo>
                  <a:lnTo>
                    <a:pt x="39865" y="43484"/>
                  </a:lnTo>
                  <a:lnTo>
                    <a:pt x="40106" y="42811"/>
                  </a:lnTo>
                  <a:lnTo>
                    <a:pt x="36969" y="39674"/>
                  </a:lnTo>
                  <a:lnTo>
                    <a:pt x="31521" y="34594"/>
                  </a:lnTo>
                  <a:lnTo>
                    <a:pt x="29743" y="33324"/>
                  </a:lnTo>
                  <a:lnTo>
                    <a:pt x="27292" y="29514"/>
                  </a:lnTo>
                  <a:lnTo>
                    <a:pt x="26504" y="29514"/>
                  </a:lnTo>
                  <a:lnTo>
                    <a:pt x="25831" y="28244"/>
                  </a:lnTo>
                  <a:lnTo>
                    <a:pt x="25171" y="26974"/>
                  </a:lnTo>
                  <a:lnTo>
                    <a:pt x="24765" y="26974"/>
                  </a:lnTo>
                  <a:lnTo>
                    <a:pt x="22504" y="28244"/>
                  </a:lnTo>
                  <a:lnTo>
                    <a:pt x="21983" y="25704"/>
                  </a:lnTo>
                  <a:lnTo>
                    <a:pt x="21907" y="24434"/>
                  </a:lnTo>
                  <a:lnTo>
                    <a:pt x="21780" y="23164"/>
                  </a:lnTo>
                  <a:lnTo>
                    <a:pt x="22352" y="21894"/>
                  </a:lnTo>
                  <a:lnTo>
                    <a:pt x="19926" y="20624"/>
                  </a:lnTo>
                  <a:lnTo>
                    <a:pt x="20904" y="20624"/>
                  </a:lnTo>
                  <a:lnTo>
                    <a:pt x="23012" y="21513"/>
                  </a:lnTo>
                  <a:lnTo>
                    <a:pt x="22733" y="20624"/>
                  </a:lnTo>
                  <a:lnTo>
                    <a:pt x="22339" y="19354"/>
                  </a:lnTo>
                  <a:lnTo>
                    <a:pt x="21132" y="18084"/>
                  </a:lnTo>
                  <a:lnTo>
                    <a:pt x="19926" y="16814"/>
                  </a:lnTo>
                  <a:lnTo>
                    <a:pt x="15798" y="13106"/>
                  </a:lnTo>
                  <a:lnTo>
                    <a:pt x="17259" y="13106"/>
                  </a:lnTo>
                  <a:lnTo>
                    <a:pt x="18859" y="11811"/>
                  </a:lnTo>
                  <a:lnTo>
                    <a:pt x="19215" y="11811"/>
                  </a:lnTo>
                  <a:lnTo>
                    <a:pt x="19380" y="12560"/>
                  </a:lnTo>
                  <a:lnTo>
                    <a:pt x="19507" y="13106"/>
                  </a:lnTo>
                  <a:lnTo>
                    <a:pt x="20154" y="13106"/>
                  </a:lnTo>
                  <a:lnTo>
                    <a:pt x="23710" y="14274"/>
                  </a:lnTo>
                  <a:lnTo>
                    <a:pt x="29591" y="14274"/>
                  </a:lnTo>
                  <a:lnTo>
                    <a:pt x="29679" y="13500"/>
                  </a:lnTo>
                  <a:lnTo>
                    <a:pt x="29730" y="13106"/>
                  </a:lnTo>
                  <a:lnTo>
                    <a:pt x="31673" y="13106"/>
                  </a:lnTo>
                  <a:lnTo>
                    <a:pt x="30086" y="11811"/>
                  </a:lnTo>
                  <a:lnTo>
                    <a:pt x="31673" y="13106"/>
                  </a:lnTo>
                  <a:lnTo>
                    <a:pt x="33845" y="13106"/>
                  </a:lnTo>
                  <a:lnTo>
                    <a:pt x="35267" y="14274"/>
                  </a:lnTo>
                  <a:lnTo>
                    <a:pt x="41414" y="14274"/>
                  </a:lnTo>
                  <a:lnTo>
                    <a:pt x="44145" y="13106"/>
                  </a:lnTo>
                  <a:lnTo>
                    <a:pt x="43624" y="13106"/>
                  </a:lnTo>
                  <a:lnTo>
                    <a:pt x="52705" y="11811"/>
                  </a:lnTo>
                  <a:lnTo>
                    <a:pt x="52908" y="11811"/>
                  </a:lnTo>
                  <a:lnTo>
                    <a:pt x="59004" y="10464"/>
                  </a:lnTo>
                  <a:lnTo>
                    <a:pt x="64909" y="13106"/>
                  </a:lnTo>
                  <a:lnTo>
                    <a:pt x="63144" y="13106"/>
                  </a:lnTo>
                  <a:lnTo>
                    <a:pt x="61442" y="14274"/>
                  </a:lnTo>
                  <a:lnTo>
                    <a:pt x="62522" y="14274"/>
                  </a:lnTo>
                  <a:lnTo>
                    <a:pt x="71323" y="13106"/>
                  </a:lnTo>
                  <a:lnTo>
                    <a:pt x="72237" y="13106"/>
                  </a:lnTo>
                  <a:lnTo>
                    <a:pt x="71462" y="11811"/>
                  </a:lnTo>
                  <a:lnTo>
                    <a:pt x="71031" y="11811"/>
                  </a:lnTo>
                  <a:lnTo>
                    <a:pt x="68872" y="10464"/>
                  </a:lnTo>
                  <a:lnTo>
                    <a:pt x="70104" y="9194"/>
                  </a:lnTo>
                  <a:lnTo>
                    <a:pt x="75209" y="9194"/>
                  </a:lnTo>
                  <a:lnTo>
                    <a:pt x="70878" y="10464"/>
                  </a:lnTo>
                  <a:lnTo>
                    <a:pt x="75526" y="11811"/>
                  </a:lnTo>
                  <a:lnTo>
                    <a:pt x="75374" y="11811"/>
                  </a:lnTo>
                  <a:lnTo>
                    <a:pt x="76885" y="12839"/>
                  </a:lnTo>
                  <a:lnTo>
                    <a:pt x="77127" y="12357"/>
                  </a:lnTo>
                  <a:lnTo>
                    <a:pt x="77406" y="11811"/>
                  </a:lnTo>
                  <a:lnTo>
                    <a:pt x="77292" y="10464"/>
                  </a:lnTo>
                  <a:lnTo>
                    <a:pt x="82346" y="14274"/>
                  </a:lnTo>
                  <a:lnTo>
                    <a:pt x="80238" y="10464"/>
                  </a:lnTo>
                  <a:lnTo>
                    <a:pt x="79540" y="9194"/>
                  </a:lnTo>
                  <a:lnTo>
                    <a:pt x="78193" y="6743"/>
                  </a:lnTo>
                  <a:lnTo>
                    <a:pt x="78384" y="6743"/>
                  </a:lnTo>
                  <a:lnTo>
                    <a:pt x="85026" y="9194"/>
                  </a:lnTo>
                  <a:lnTo>
                    <a:pt x="84670" y="10464"/>
                  </a:lnTo>
                  <a:lnTo>
                    <a:pt x="87236" y="10464"/>
                  </a:lnTo>
                  <a:lnTo>
                    <a:pt x="89611" y="9194"/>
                  </a:lnTo>
                  <a:lnTo>
                    <a:pt x="92392" y="9194"/>
                  </a:lnTo>
                  <a:lnTo>
                    <a:pt x="93484" y="11595"/>
                  </a:lnTo>
                  <a:lnTo>
                    <a:pt x="95897" y="9194"/>
                  </a:lnTo>
                  <a:lnTo>
                    <a:pt x="97167" y="7924"/>
                  </a:lnTo>
                  <a:lnTo>
                    <a:pt x="100711" y="9194"/>
                  </a:lnTo>
                  <a:lnTo>
                    <a:pt x="99047" y="10464"/>
                  </a:lnTo>
                  <a:lnTo>
                    <a:pt x="94996" y="10464"/>
                  </a:lnTo>
                  <a:lnTo>
                    <a:pt x="98856" y="14274"/>
                  </a:lnTo>
                  <a:lnTo>
                    <a:pt x="99250" y="13106"/>
                  </a:lnTo>
                  <a:lnTo>
                    <a:pt x="102450" y="13106"/>
                  </a:lnTo>
                  <a:lnTo>
                    <a:pt x="105676" y="13741"/>
                  </a:lnTo>
                  <a:lnTo>
                    <a:pt x="107010" y="13995"/>
                  </a:lnTo>
                  <a:lnTo>
                    <a:pt x="107696" y="13106"/>
                  </a:lnTo>
                  <a:lnTo>
                    <a:pt x="111683" y="7924"/>
                  </a:lnTo>
                  <a:lnTo>
                    <a:pt x="116738" y="13004"/>
                  </a:lnTo>
                  <a:lnTo>
                    <a:pt x="123329" y="9194"/>
                  </a:lnTo>
                  <a:lnTo>
                    <a:pt x="117665" y="12560"/>
                  </a:lnTo>
                  <a:lnTo>
                    <a:pt x="116751" y="13017"/>
                  </a:lnTo>
                  <a:lnTo>
                    <a:pt x="122262" y="10464"/>
                  </a:lnTo>
                  <a:lnTo>
                    <a:pt x="122186" y="11099"/>
                  </a:lnTo>
                  <a:lnTo>
                    <a:pt x="122097" y="11811"/>
                  </a:lnTo>
                  <a:lnTo>
                    <a:pt x="121996" y="12560"/>
                  </a:lnTo>
                  <a:lnTo>
                    <a:pt x="121881" y="13500"/>
                  </a:lnTo>
                  <a:lnTo>
                    <a:pt x="121780" y="14274"/>
                  </a:lnTo>
                  <a:lnTo>
                    <a:pt x="123456" y="14274"/>
                  </a:lnTo>
                  <a:lnTo>
                    <a:pt x="125679" y="15379"/>
                  </a:lnTo>
                  <a:lnTo>
                    <a:pt x="128397" y="14274"/>
                  </a:lnTo>
                  <a:lnTo>
                    <a:pt x="130467" y="18084"/>
                  </a:lnTo>
                  <a:lnTo>
                    <a:pt x="134861" y="14274"/>
                  </a:lnTo>
                  <a:lnTo>
                    <a:pt x="134950" y="14871"/>
                  </a:lnTo>
                  <a:lnTo>
                    <a:pt x="135051" y="15544"/>
                  </a:lnTo>
                  <a:lnTo>
                    <a:pt x="136702" y="14871"/>
                  </a:lnTo>
                  <a:lnTo>
                    <a:pt x="136867" y="14274"/>
                  </a:lnTo>
                  <a:lnTo>
                    <a:pt x="141478" y="13106"/>
                  </a:lnTo>
                  <a:lnTo>
                    <a:pt x="142430" y="13106"/>
                  </a:lnTo>
                  <a:lnTo>
                    <a:pt x="147650" y="14274"/>
                  </a:lnTo>
                  <a:lnTo>
                    <a:pt x="153885" y="15544"/>
                  </a:lnTo>
                  <a:lnTo>
                    <a:pt x="160477" y="14274"/>
                  </a:lnTo>
                  <a:lnTo>
                    <a:pt x="164007" y="13106"/>
                  </a:lnTo>
                  <a:lnTo>
                    <a:pt x="167957" y="11811"/>
                  </a:lnTo>
                  <a:lnTo>
                    <a:pt x="168160" y="11811"/>
                  </a:lnTo>
                  <a:lnTo>
                    <a:pt x="169646" y="9194"/>
                  </a:lnTo>
                  <a:lnTo>
                    <a:pt x="176809" y="7924"/>
                  </a:lnTo>
                  <a:lnTo>
                    <a:pt x="179235" y="9194"/>
                  </a:lnTo>
                  <a:lnTo>
                    <a:pt x="174828" y="10464"/>
                  </a:lnTo>
                  <a:lnTo>
                    <a:pt x="178981" y="11811"/>
                  </a:lnTo>
                  <a:lnTo>
                    <a:pt x="181444" y="11811"/>
                  </a:lnTo>
                  <a:lnTo>
                    <a:pt x="185343" y="10464"/>
                  </a:lnTo>
                  <a:lnTo>
                    <a:pt x="184556" y="11811"/>
                  </a:lnTo>
                  <a:lnTo>
                    <a:pt x="185445" y="11811"/>
                  </a:lnTo>
                  <a:lnTo>
                    <a:pt x="186601" y="13106"/>
                  </a:lnTo>
                  <a:lnTo>
                    <a:pt x="189496" y="13106"/>
                  </a:lnTo>
                  <a:lnTo>
                    <a:pt x="188988" y="11811"/>
                  </a:lnTo>
                  <a:lnTo>
                    <a:pt x="187159" y="11811"/>
                  </a:lnTo>
                  <a:lnTo>
                    <a:pt x="189357" y="7924"/>
                  </a:lnTo>
                  <a:lnTo>
                    <a:pt x="184061" y="10464"/>
                  </a:lnTo>
                  <a:lnTo>
                    <a:pt x="182930" y="9194"/>
                  </a:lnTo>
                  <a:lnTo>
                    <a:pt x="182156" y="7924"/>
                  </a:lnTo>
                  <a:lnTo>
                    <a:pt x="184531" y="6743"/>
                  </a:lnTo>
                  <a:lnTo>
                    <a:pt x="184975" y="6743"/>
                  </a:lnTo>
                  <a:lnTo>
                    <a:pt x="181356" y="5499"/>
                  </a:lnTo>
                  <a:lnTo>
                    <a:pt x="181025" y="5499"/>
                  </a:lnTo>
                  <a:lnTo>
                    <a:pt x="181381" y="7632"/>
                  </a:lnTo>
                  <a:lnTo>
                    <a:pt x="181432" y="7924"/>
                  </a:lnTo>
                  <a:lnTo>
                    <a:pt x="178473" y="6743"/>
                  </a:lnTo>
                  <a:lnTo>
                    <a:pt x="177888" y="6743"/>
                  </a:lnTo>
                  <a:lnTo>
                    <a:pt x="177952" y="6210"/>
                  </a:lnTo>
                  <a:lnTo>
                    <a:pt x="178041" y="5499"/>
                  </a:lnTo>
                  <a:lnTo>
                    <a:pt x="175361" y="6438"/>
                  </a:lnTo>
                  <a:lnTo>
                    <a:pt x="174421" y="4610"/>
                  </a:lnTo>
                  <a:lnTo>
                    <a:pt x="169976" y="2870"/>
                  </a:lnTo>
                  <a:lnTo>
                    <a:pt x="168897" y="4114"/>
                  </a:lnTo>
                  <a:lnTo>
                    <a:pt x="165912" y="7924"/>
                  </a:lnTo>
                  <a:lnTo>
                    <a:pt x="163576" y="5499"/>
                  </a:lnTo>
                  <a:lnTo>
                    <a:pt x="163410" y="5499"/>
                  </a:lnTo>
                  <a:lnTo>
                    <a:pt x="164007" y="4114"/>
                  </a:lnTo>
                  <a:lnTo>
                    <a:pt x="154165" y="5499"/>
                  </a:lnTo>
                  <a:lnTo>
                    <a:pt x="155765" y="5499"/>
                  </a:lnTo>
                  <a:lnTo>
                    <a:pt x="163715" y="6743"/>
                  </a:lnTo>
                  <a:lnTo>
                    <a:pt x="162979" y="6743"/>
                  </a:lnTo>
                  <a:lnTo>
                    <a:pt x="156387" y="10464"/>
                  </a:lnTo>
                  <a:lnTo>
                    <a:pt x="154559" y="7924"/>
                  </a:lnTo>
                  <a:lnTo>
                    <a:pt x="151828" y="4114"/>
                  </a:lnTo>
                  <a:lnTo>
                    <a:pt x="151104" y="6210"/>
                  </a:lnTo>
                  <a:lnTo>
                    <a:pt x="151028" y="6438"/>
                  </a:lnTo>
                  <a:lnTo>
                    <a:pt x="150914" y="6743"/>
                  </a:lnTo>
                  <a:lnTo>
                    <a:pt x="148971" y="6743"/>
                  </a:lnTo>
                  <a:lnTo>
                    <a:pt x="147104" y="7924"/>
                  </a:lnTo>
                  <a:lnTo>
                    <a:pt x="145021" y="6743"/>
                  </a:lnTo>
                  <a:lnTo>
                    <a:pt x="148145" y="6743"/>
                  </a:lnTo>
                  <a:lnTo>
                    <a:pt x="148488" y="5499"/>
                  </a:lnTo>
                  <a:lnTo>
                    <a:pt x="148196" y="5499"/>
                  </a:lnTo>
                  <a:lnTo>
                    <a:pt x="144932" y="6705"/>
                  </a:lnTo>
                  <a:lnTo>
                    <a:pt x="142836" y="5499"/>
                  </a:lnTo>
                  <a:lnTo>
                    <a:pt x="142379" y="5499"/>
                  </a:lnTo>
                  <a:lnTo>
                    <a:pt x="134759" y="9194"/>
                  </a:lnTo>
                  <a:lnTo>
                    <a:pt x="134429" y="7924"/>
                  </a:lnTo>
                  <a:lnTo>
                    <a:pt x="134353" y="7632"/>
                  </a:lnTo>
                  <a:lnTo>
                    <a:pt x="133261" y="7924"/>
                  </a:lnTo>
                  <a:lnTo>
                    <a:pt x="132943" y="6743"/>
                  </a:lnTo>
                  <a:lnTo>
                    <a:pt x="134112" y="6743"/>
                  </a:lnTo>
                  <a:lnTo>
                    <a:pt x="133781" y="5499"/>
                  </a:lnTo>
                  <a:lnTo>
                    <a:pt x="133604" y="5499"/>
                  </a:lnTo>
                  <a:lnTo>
                    <a:pt x="132803" y="6210"/>
                  </a:lnTo>
                  <a:lnTo>
                    <a:pt x="132435" y="6438"/>
                  </a:lnTo>
                  <a:lnTo>
                    <a:pt x="132715" y="6210"/>
                  </a:lnTo>
                  <a:lnTo>
                    <a:pt x="132613" y="5499"/>
                  </a:lnTo>
                  <a:lnTo>
                    <a:pt x="131902" y="2870"/>
                  </a:lnTo>
                  <a:lnTo>
                    <a:pt x="131064" y="4114"/>
                  </a:lnTo>
                  <a:lnTo>
                    <a:pt x="127736" y="9194"/>
                  </a:lnTo>
                  <a:lnTo>
                    <a:pt x="123799" y="6743"/>
                  </a:lnTo>
                  <a:lnTo>
                    <a:pt x="123609" y="6743"/>
                  </a:lnTo>
                  <a:lnTo>
                    <a:pt x="124904" y="4114"/>
                  </a:lnTo>
                  <a:lnTo>
                    <a:pt x="128765" y="5384"/>
                  </a:lnTo>
                  <a:lnTo>
                    <a:pt x="126733" y="4114"/>
                  </a:lnTo>
                  <a:lnTo>
                    <a:pt x="124739" y="2870"/>
                  </a:lnTo>
                  <a:lnTo>
                    <a:pt x="124066" y="4114"/>
                  </a:lnTo>
                  <a:lnTo>
                    <a:pt x="122212" y="7924"/>
                  </a:lnTo>
                  <a:lnTo>
                    <a:pt x="116763" y="2870"/>
                  </a:lnTo>
                  <a:lnTo>
                    <a:pt x="113284" y="2870"/>
                  </a:lnTo>
                  <a:lnTo>
                    <a:pt x="113233" y="4114"/>
                  </a:lnTo>
                  <a:lnTo>
                    <a:pt x="113118" y="6667"/>
                  </a:lnTo>
                  <a:lnTo>
                    <a:pt x="105791" y="4114"/>
                  </a:lnTo>
                  <a:lnTo>
                    <a:pt x="99987" y="5384"/>
                  </a:lnTo>
                  <a:lnTo>
                    <a:pt x="100368" y="4114"/>
                  </a:lnTo>
                  <a:lnTo>
                    <a:pt x="89115" y="4114"/>
                  </a:lnTo>
                  <a:lnTo>
                    <a:pt x="83883" y="2870"/>
                  </a:lnTo>
                  <a:lnTo>
                    <a:pt x="82804" y="5499"/>
                  </a:lnTo>
                  <a:lnTo>
                    <a:pt x="73240" y="5499"/>
                  </a:lnTo>
                  <a:lnTo>
                    <a:pt x="73355" y="4610"/>
                  </a:lnTo>
                  <a:lnTo>
                    <a:pt x="73418" y="4114"/>
                  </a:lnTo>
                  <a:lnTo>
                    <a:pt x="74117" y="2870"/>
                  </a:lnTo>
                  <a:lnTo>
                    <a:pt x="76327" y="1574"/>
                  </a:lnTo>
                  <a:lnTo>
                    <a:pt x="72529" y="1574"/>
                  </a:lnTo>
                  <a:lnTo>
                    <a:pt x="71602" y="2870"/>
                  </a:lnTo>
                  <a:lnTo>
                    <a:pt x="70446" y="4114"/>
                  </a:lnTo>
                  <a:lnTo>
                    <a:pt x="67983" y="4114"/>
                  </a:lnTo>
                  <a:lnTo>
                    <a:pt x="68935" y="1574"/>
                  </a:lnTo>
                  <a:lnTo>
                    <a:pt x="63881" y="1574"/>
                  </a:lnTo>
                  <a:lnTo>
                    <a:pt x="58762" y="4114"/>
                  </a:lnTo>
                  <a:lnTo>
                    <a:pt x="52425" y="2870"/>
                  </a:lnTo>
                  <a:lnTo>
                    <a:pt x="52247" y="2870"/>
                  </a:lnTo>
                  <a:lnTo>
                    <a:pt x="51866" y="5499"/>
                  </a:lnTo>
                  <a:lnTo>
                    <a:pt x="52057" y="5499"/>
                  </a:lnTo>
                  <a:lnTo>
                    <a:pt x="57416" y="9194"/>
                  </a:lnTo>
                  <a:lnTo>
                    <a:pt x="50546" y="10464"/>
                  </a:lnTo>
                  <a:lnTo>
                    <a:pt x="50292" y="9194"/>
                  </a:lnTo>
                  <a:lnTo>
                    <a:pt x="50165" y="7924"/>
                  </a:lnTo>
                  <a:lnTo>
                    <a:pt x="50139" y="7632"/>
                  </a:lnTo>
                  <a:lnTo>
                    <a:pt x="49733" y="7924"/>
                  </a:lnTo>
                  <a:lnTo>
                    <a:pt x="48628" y="6743"/>
                  </a:lnTo>
                  <a:lnTo>
                    <a:pt x="49796" y="6743"/>
                  </a:lnTo>
                  <a:lnTo>
                    <a:pt x="49491" y="6210"/>
                  </a:lnTo>
                  <a:lnTo>
                    <a:pt x="48348" y="6743"/>
                  </a:lnTo>
                  <a:lnTo>
                    <a:pt x="47358" y="6743"/>
                  </a:lnTo>
                  <a:lnTo>
                    <a:pt x="47409" y="5499"/>
                  </a:lnTo>
                  <a:lnTo>
                    <a:pt x="45593" y="5499"/>
                  </a:lnTo>
                  <a:lnTo>
                    <a:pt x="45948" y="4114"/>
                  </a:lnTo>
                  <a:lnTo>
                    <a:pt x="46253" y="4114"/>
                  </a:lnTo>
                  <a:lnTo>
                    <a:pt x="43116" y="2870"/>
                  </a:lnTo>
                  <a:lnTo>
                    <a:pt x="41960" y="1574"/>
                  </a:lnTo>
                  <a:lnTo>
                    <a:pt x="42189" y="2870"/>
                  </a:lnTo>
                  <a:lnTo>
                    <a:pt x="41960" y="4114"/>
                  </a:lnTo>
                  <a:lnTo>
                    <a:pt x="34950" y="4114"/>
                  </a:lnTo>
                  <a:lnTo>
                    <a:pt x="38277" y="1574"/>
                  </a:lnTo>
                  <a:lnTo>
                    <a:pt x="30911" y="1574"/>
                  </a:lnTo>
                  <a:lnTo>
                    <a:pt x="29756" y="2870"/>
                  </a:lnTo>
                  <a:lnTo>
                    <a:pt x="29946" y="4114"/>
                  </a:lnTo>
                  <a:lnTo>
                    <a:pt x="27990" y="4114"/>
                  </a:lnTo>
                  <a:lnTo>
                    <a:pt x="27279" y="2870"/>
                  </a:lnTo>
                  <a:lnTo>
                    <a:pt x="26174" y="1574"/>
                  </a:lnTo>
                  <a:lnTo>
                    <a:pt x="22733" y="2844"/>
                  </a:lnTo>
                  <a:lnTo>
                    <a:pt x="8724" y="1574"/>
                  </a:lnTo>
                  <a:lnTo>
                    <a:pt x="15544" y="4114"/>
                  </a:lnTo>
                  <a:lnTo>
                    <a:pt x="16649" y="5499"/>
                  </a:lnTo>
                  <a:lnTo>
                    <a:pt x="15760" y="5499"/>
                  </a:lnTo>
                  <a:lnTo>
                    <a:pt x="12065" y="6654"/>
                  </a:lnTo>
                  <a:lnTo>
                    <a:pt x="7226" y="5499"/>
                  </a:lnTo>
                  <a:lnTo>
                    <a:pt x="0" y="5499"/>
                  </a:lnTo>
                  <a:lnTo>
                    <a:pt x="1943" y="9194"/>
                  </a:lnTo>
                  <a:lnTo>
                    <a:pt x="4000" y="12560"/>
                  </a:lnTo>
                  <a:lnTo>
                    <a:pt x="4356" y="13106"/>
                  </a:lnTo>
                  <a:lnTo>
                    <a:pt x="8166" y="18084"/>
                  </a:lnTo>
                  <a:lnTo>
                    <a:pt x="6946" y="16814"/>
                  </a:lnTo>
                  <a:lnTo>
                    <a:pt x="9626" y="20624"/>
                  </a:lnTo>
                  <a:lnTo>
                    <a:pt x="11938" y="23164"/>
                  </a:lnTo>
                  <a:lnTo>
                    <a:pt x="16433" y="28244"/>
                  </a:lnTo>
                  <a:lnTo>
                    <a:pt x="18630" y="30784"/>
                  </a:lnTo>
                  <a:lnTo>
                    <a:pt x="20574" y="32067"/>
                  </a:lnTo>
                  <a:lnTo>
                    <a:pt x="21450" y="33324"/>
                  </a:lnTo>
                  <a:lnTo>
                    <a:pt x="21424" y="35864"/>
                  </a:lnTo>
                  <a:lnTo>
                    <a:pt x="20231" y="35864"/>
                  </a:lnTo>
                  <a:lnTo>
                    <a:pt x="23037" y="38404"/>
                  </a:lnTo>
                  <a:lnTo>
                    <a:pt x="24066" y="38404"/>
                  </a:lnTo>
                  <a:lnTo>
                    <a:pt x="26276" y="43484"/>
                  </a:lnTo>
                  <a:lnTo>
                    <a:pt x="23228" y="41275"/>
                  </a:lnTo>
                  <a:lnTo>
                    <a:pt x="23787" y="42532"/>
                  </a:lnTo>
                  <a:lnTo>
                    <a:pt x="23964" y="42811"/>
                  </a:lnTo>
                  <a:lnTo>
                    <a:pt x="25209" y="44754"/>
                  </a:lnTo>
                  <a:lnTo>
                    <a:pt x="24523" y="43484"/>
                  </a:lnTo>
                  <a:lnTo>
                    <a:pt x="26022" y="46024"/>
                  </a:lnTo>
                  <a:lnTo>
                    <a:pt x="23964" y="42811"/>
                  </a:lnTo>
                  <a:lnTo>
                    <a:pt x="24231" y="43484"/>
                  </a:lnTo>
                  <a:lnTo>
                    <a:pt x="25438" y="46024"/>
                  </a:lnTo>
                  <a:lnTo>
                    <a:pt x="25019" y="47294"/>
                  </a:lnTo>
                  <a:lnTo>
                    <a:pt x="30099" y="49834"/>
                  </a:lnTo>
                  <a:lnTo>
                    <a:pt x="27266" y="49834"/>
                  </a:lnTo>
                  <a:lnTo>
                    <a:pt x="30162" y="54914"/>
                  </a:lnTo>
                  <a:lnTo>
                    <a:pt x="32105" y="56184"/>
                  </a:lnTo>
                  <a:lnTo>
                    <a:pt x="31254" y="52374"/>
                  </a:lnTo>
                  <a:lnTo>
                    <a:pt x="33108" y="54914"/>
                  </a:lnTo>
                  <a:lnTo>
                    <a:pt x="35623" y="58724"/>
                  </a:lnTo>
                  <a:lnTo>
                    <a:pt x="32562" y="58724"/>
                  </a:lnTo>
                  <a:lnTo>
                    <a:pt x="36436" y="65074"/>
                  </a:lnTo>
                  <a:lnTo>
                    <a:pt x="41719" y="70154"/>
                  </a:lnTo>
                  <a:lnTo>
                    <a:pt x="46367" y="73964"/>
                  </a:lnTo>
                  <a:lnTo>
                    <a:pt x="46761" y="75234"/>
                  </a:lnTo>
                  <a:lnTo>
                    <a:pt x="49479" y="75234"/>
                  </a:lnTo>
                  <a:lnTo>
                    <a:pt x="51993" y="80314"/>
                  </a:lnTo>
                  <a:lnTo>
                    <a:pt x="51777" y="84124"/>
                  </a:lnTo>
                  <a:lnTo>
                    <a:pt x="51714" y="85394"/>
                  </a:lnTo>
                  <a:lnTo>
                    <a:pt x="51638" y="86664"/>
                  </a:lnTo>
                  <a:lnTo>
                    <a:pt x="52514" y="87934"/>
                  </a:lnTo>
                  <a:lnTo>
                    <a:pt x="55105" y="94284"/>
                  </a:lnTo>
                  <a:lnTo>
                    <a:pt x="59474" y="90474"/>
                  </a:lnTo>
                  <a:lnTo>
                    <a:pt x="62649" y="95554"/>
                  </a:lnTo>
                  <a:lnTo>
                    <a:pt x="62941" y="94284"/>
                  </a:lnTo>
                  <a:lnTo>
                    <a:pt x="64643" y="93014"/>
                  </a:lnTo>
                  <a:lnTo>
                    <a:pt x="68427" y="95554"/>
                  </a:lnTo>
                  <a:lnTo>
                    <a:pt x="70954" y="100634"/>
                  </a:lnTo>
                  <a:lnTo>
                    <a:pt x="68465" y="103174"/>
                  </a:lnTo>
                  <a:lnTo>
                    <a:pt x="66027" y="101904"/>
                  </a:lnTo>
                  <a:lnTo>
                    <a:pt x="65278" y="100634"/>
                  </a:lnTo>
                  <a:lnTo>
                    <a:pt x="65214" y="99364"/>
                  </a:lnTo>
                  <a:lnTo>
                    <a:pt x="65519" y="99364"/>
                  </a:lnTo>
                  <a:lnTo>
                    <a:pt x="64312" y="98094"/>
                  </a:lnTo>
                  <a:lnTo>
                    <a:pt x="62763" y="96824"/>
                  </a:lnTo>
                  <a:lnTo>
                    <a:pt x="62877" y="98094"/>
                  </a:lnTo>
                  <a:lnTo>
                    <a:pt x="62992" y="99364"/>
                  </a:lnTo>
                  <a:lnTo>
                    <a:pt x="64173" y="99364"/>
                  </a:lnTo>
                  <a:lnTo>
                    <a:pt x="64744" y="101904"/>
                  </a:lnTo>
                  <a:lnTo>
                    <a:pt x="68351" y="106527"/>
                  </a:lnTo>
                  <a:lnTo>
                    <a:pt x="67551" y="104444"/>
                  </a:lnTo>
                  <a:lnTo>
                    <a:pt x="68135" y="105752"/>
                  </a:lnTo>
                  <a:lnTo>
                    <a:pt x="68351" y="106527"/>
                  </a:lnTo>
                  <a:lnTo>
                    <a:pt x="68516" y="106984"/>
                  </a:lnTo>
                  <a:lnTo>
                    <a:pt x="66459" y="106984"/>
                  </a:lnTo>
                  <a:lnTo>
                    <a:pt x="69557" y="109689"/>
                  </a:lnTo>
                  <a:lnTo>
                    <a:pt x="69989" y="110794"/>
                  </a:lnTo>
                  <a:lnTo>
                    <a:pt x="73177" y="112064"/>
                  </a:lnTo>
                  <a:lnTo>
                    <a:pt x="76098" y="118414"/>
                  </a:lnTo>
                  <a:lnTo>
                    <a:pt x="75958" y="117144"/>
                  </a:lnTo>
                  <a:lnTo>
                    <a:pt x="76377" y="115874"/>
                  </a:lnTo>
                  <a:lnTo>
                    <a:pt x="76962" y="115874"/>
                  </a:lnTo>
                  <a:lnTo>
                    <a:pt x="81394" y="124879"/>
                  </a:lnTo>
                  <a:lnTo>
                    <a:pt x="81280" y="123494"/>
                  </a:lnTo>
                  <a:lnTo>
                    <a:pt x="81191" y="122224"/>
                  </a:lnTo>
                  <a:lnTo>
                    <a:pt x="81102" y="120954"/>
                  </a:lnTo>
                  <a:lnTo>
                    <a:pt x="81013" y="119684"/>
                  </a:lnTo>
                  <a:lnTo>
                    <a:pt x="80911" y="118414"/>
                  </a:lnTo>
                  <a:lnTo>
                    <a:pt x="84975" y="123494"/>
                  </a:lnTo>
                  <a:lnTo>
                    <a:pt x="85826" y="127317"/>
                  </a:lnTo>
                  <a:lnTo>
                    <a:pt x="81457" y="124879"/>
                  </a:lnTo>
                  <a:lnTo>
                    <a:pt x="82829" y="126034"/>
                  </a:lnTo>
                  <a:lnTo>
                    <a:pt x="86017" y="128574"/>
                  </a:lnTo>
                  <a:lnTo>
                    <a:pt x="87439" y="132384"/>
                  </a:lnTo>
                  <a:lnTo>
                    <a:pt x="82753" y="129844"/>
                  </a:lnTo>
                  <a:lnTo>
                    <a:pt x="87718" y="133654"/>
                  </a:lnTo>
                  <a:lnTo>
                    <a:pt x="87807" y="134924"/>
                  </a:lnTo>
                  <a:lnTo>
                    <a:pt x="87896" y="136194"/>
                  </a:lnTo>
                  <a:lnTo>
                    <a:pt x="87972" y="137464"/>
                  </a:lnTo>
                  <a:lnTo>
                    <a:pt x="88061" y="138734"/>
                  </a:lnTo>
                  <a:lnTo>
                    <a:pt x="89547" y="142151"/>
                  </a:lnTo>
                  <a:lnTo>
                    <a:pt x="89636" y="142557"/>
                  </a:lnTo>
                  <a:lnTo>
                    <a:pt x="89776" y="142811"/>
                  </a:lnTo>
                  <a:lnTo>
                    <a:pt x="90474" y="143814"/>
                  </a:lnTo>
                  <a:lnTo>
                    <a:pt x="91084" y="141274"/>
                  </a:lnTo>
                  <a:lnTo>
                    <a:pt x="91871" y="142557"/>
                  </a:lnTo>
                  <a:lnTo>
                    <a:pt x="92735" y="143814"/>
                  </a:lnTo>
                  <a:lnTo>
                    <a:pt x="92036" y="145084"/>
                  </a:lnTo>
                  <a:lnTo>
                    <a:pt x="94195" y="145084"/>
                  </a:lnTo>
                  <a:lnTo>
                    <a:pt x="94094" y="143573"/>
                  </a:lnTo>
                  <a:lnTo>
                    <a:pt x="93992" y="142151"/>
                  </a:lnTo>
                  <a:lnTo>
                    <a:pt x="93929" y="141274"/>
                  </a:lnTo>
                  <a:lnTo>
                    <a:pt x="97205" y="143586"/>
                  </a:lnTo>
                  <a:lnTo>
                    <a:pt x="97409" y="143814"/>
                  </a:lnTo>
                  <a:lnTo>
                    <a:pt x="97548" y="143814"/>
                  </a:lnTo>
                  <a:lnTo>
                    <a:pt x="97599" y="144056"/>
                  </a:lnTo>
                  <a:lnTo>
                    <a:pt x="97701" y="145084"/>
                  </a:lnTo>
                  <a:lnTo>
                    <a:pt x="99314" y="152704"/>
                  </a:lnTo>
                  <a:lnTo>
                    <a:pt x="96266" y="148894"/>
                  </a:lnTo>
                  <a:lnTo>
                    <a:pt x="97091" y="150164"/>
                  </a:lnTo>
                  <a:lnTo>
                    <a:pt x="97853" y="151434"/>
                  </a:lnTo>
                  <a:lnTo>
                    <a:pt x="97764" y="152704"/>
                  </a:lnTo>
                  <a:lnTo>
                    <a:pt x="97358" y="151676"/>
                  </a:lnTo>
                  <a:lnTo>
                    <a:pt x="97256" y="151434"/>
                  </a:lnTo>
                  <a:lnTo>
                    <a:pt x="96837" y="151434"/>
                  </a:lnTo>
                  <a:lnTo>
                    <a:pt x="99110" y="159054"/>
                  </a:lnTo>
                  <a:lnTo>
                    <a:pt x="101231" y="152704"/>
                  </a:lnTo>
                  <a:lnTo>
                    <a:pt x="105549" y="157784"/>
                  </a:lnTo>
                  <a:lnTo>
                    <a:pt x="103771" y="159054"/>
                  </a:lnTo>
                  <a:lnTo>
                    <a:pt x="103962" y="160108"/>
                  </a:lnTo>
                  <a:lnTo>
                    <a:pt x="106400" y="159054"/>
                  </a:lnTo>
                  <a:lnTo>
                    <a:pt x="108966" y="161594"/>
                  </a:lnTo>
                  <a:lnTo>
                    <a:pt x="110807" y="165404"/>
                  </a:lnTo>
                  <a:lnTo>
                    <a:pt x="112623" y="164185"/>
                  </a:lnTo>
                  <a:lnTo>
                    <a:pt x="114693" y="164185"/>
                  </a:lnTo>
                  <a:lnTo>
                    <a:pt x="115874" y="165404"/>
                  </a:lnTo>
                  <a:lnTo>
                    <a:pt x="118211" y="167944"/>
                  </a:lnTo>
                  <a:lnTo>
                    <a:pt x="117881" y="168478"/>
                  </a:lnTo>
                  <a:lnTo>
                    <a:pt x="120370" y="169214"/>
                  </a:lnTo>
                  <a:lnTo>
                    <a:pt x="118732" y="175564"/>
                  </a:lnTo>
                  <a:lnTo>
                    <a:pt x="123202" y="179374"/>
                  </a:lnTo>
                  <a:lnTo>
                    <a:pt x="123761" y="181914"/>
                  </a:lnTo>
                  <a:lnTo>
                    <a:pt x="121031" y="180644"/>
                  </a:lnTo>
                  <a:lnTo>
                    <a:pt x="121691" y="183184"/>
                  </a:lnTo>
                  <a:lnTo>
                    <a:pt x="126669" y="186994"/>
                  </a:lnTo>
                  <a:lnTo>
                    <a:pt x="123685" y="189534"/>
                  </a:lnTo>
                  <a:lnTo>
                    <a:pt x="128562" y="193344"/>
                  </a:lnTo>
                  <a:lnTo>
                    <a:pt x="129032" y="191427"/>
                  </a:lnTo>
                  <a:lnTo>
                    <a:pt x="129133" y="190969"/>
                  </a:lnTo>
                  <a:lnTo>
                    <a:pt x="132715" y="192074"/>
                  </a:lnTo>
                  <a:lnTo>
                    <a:pt x="131305" y="190804"/>
                  </a:lnTo>
                  <a:lnTo>
                    <a:pt x="125691" y="185724"/>
                  </a:lnTo>
                  <a:lnTo>
                    <a:pt x="131838" y="189534"/>
                  </a:lnTo>
                  <a:lnTo>
                    <a:pt x="130225" y="187172"/>
                  </a:lnTo>
                  <a:lnTo>
                    <a:pt x="135597" y="188264"/>
                  </a:lnTo>
                  <a:lnTo>
                    <a:pt x="136715" y="193344"/>
                  </a:lnTo>
                  <a:lnTo>
                    <a:pt x="132562" y="195884"/>
                  </a:lnTo>
                  <a:lnTo>
                    <a:pt x="134937" y="202234"/>
                  </a:lnTo>
                  <a:lnTo>
                    <a:pt x="142113" y="204774"/>
                  </a:lnTo>
                  <a:lnTo>
                    <a:pt x="146545" y="212394"/>
                  </a:lnTo>
                  <a:lnTo>
                    <a:pt x="145491" y="209854"/>
                  </a:lnTo>
                  <a:lnTo>
                    <a:pt x="147840" y="209854"/>
                  </a:lnTo>
                  <a:lnTo>
                    <a:pt x="149021" y="213448"/>
                  </a:lnTo>
                  <a:lnTo>
                    <a:pt x="149123" y="213702"/>
                  </a:lnTo>
                  <a:lnTo>
                    <a:pt x="151511" y="216204"/>
                  </a:lnTo>
                  <a:lnTo>
                    <a:pt x="149974" y="216204"/>
                  </a:lnTo>
                  <a:lnTo>
                    <a:pt x="150596" y="218744"/>
                  </a:lnTo>
                  <a:lnTo>
                    <a:pt x="150495" y="220014"/>
                  </a:lnTo>
                  <a:lnTo>
                    <a:pt x="151409" y="218744"/>
                  </a:lnTo>
                  <a:lnTo>
                    <a:pt x="154393" y="225094"/>
                  </a:lnTo>
                  <a:lnTo>
                    <a:pt x="157607" y="223824"/>
                  </a:lnTo>
                  <a:lnTo>
                    <a:pt x="158254" y="228904"/>
                  </a:lnTo>
                  <a:lnTo>
                    <a:pt x="161912" y="235254"/>
                  </a:lnTo>
                  <a:lnTo>
                    <a:pt x="167144" y="232714"/>
                  </a:lnTo>
                  <a:lnTo>
                    <a:pt x="170916" y="239064"/>
                  </a:lnTo>
                  <a:lnTo>
                    <a:pt x="168160" y="237794"/>
                  </a:lnTo>
                  <a:lnTo>
                    <a:pt x="169125" y="241604"/>
                  </a:lnTo>
                  <a:lnTo>
                    <a:pt x="165227" y="239064"/>
                  </a:lnTo>
                  <a:lnTo>
                    <a:pt x="166624" y="240334"/>
                  </a:lnTo>
                  <a:lnTo>
                    <a:pt x="167652" y="242874"/>
                  </a:lnTo>
                  <a:lnTo>
                    <a:pt x="168617" y="241604"/>
                  </a:lnTo>
                  <a:lnTo>
                    <a:pt x="168592" y="242874"/>
                  </a:lnTo>
                  <a:lnTo>
                    <a:pt x="174371" y="245414"/>
                  </a:lnTo>
                  <a:lnTo>
                    <a:pt x="174371" y="247954"/>
                  </a:lnTo>
                  <a:lnTo>
                    <a:pt x="175564" y="249224"/>
                  </a:lnTo>
                  <a:lnTo>
                    <a:pt x="177190" y="247954"/>
                  </a:lnTo>
                  <a:lnTo>
                    <a:pt x="178460" y="250291"/>
                  </a:lnTo>
                  <a:lnTo>
                    <a:pt x="178587" y="250532"/>
                  </a:lnTo>
                  <a:lnTo>
                    <a:pt x="178714" y="250532"/>
                  </a:lnTo>
                  <a:lnTo>
                    <a:pt x="181381" y="253034"/>
                  </a:lnTo>
                  <a:lnTo>
                    <a:pt x="181508" y="250532"/>
                  </a:lnTo>
                  <a:lnTo>
                    <a:pt x="183502" y="256844"/>
                  </a:lnTo>
                  <a:lnTo>
                    <a:pt x="187794" y="263194"/>
                  </a:lnTo>
                  <a:lnTo>
                    <a:pt x="192100" y="268274"/>
                  </a:lnTo>
                  <a:lnTo>
                    <a:pt x="193738" y="273469"/>
                  </a:lnTo>
                  <a:lnTo>
                    <a:pt x="193586" y="273304"/>
                  </a:lnTo>
                  <a:lnTo>
                    <a:pt x="193344" y="273037"/>
                  </a:lnTo>
                  <a:lnTo>
                    <a:pt x="194119" y="274675"/>
                  </a:lnTo>
                  <a:lnTo>
                    <a:pt x="197662" y="278434"/>
                  </a:lnTo>
                  <a:lnTo>
                    <a:pt x="201815" y="283514"/>
                  </a:lnTo>
                  <a:lnTo>
                    <a:pt x="204711" y="287324"/>
                  </a:lnTo>
                  <a:lnTo>
                    <a:pt x="204228" y="287324"/>
                  </a:lnTo>
                  <a:lnTo>
                    <a:pt x="206222" y="292404"/>
                  </a:lnTo>
                  <a:lnTo>
                    <a:pt x="209918" y="287324"/>
                  </a:lnTo>
                  <a:lnTo>
                    <a:pt x="212902" y="293674"/>
                  </a:lnTo>
                  <a:lnTo>
                    <a:pt x="212940" y="298754"/>
                  </a:lnTo>
                  <a:lnTo>
                    <a:pt x="209372" y="291134"/>
                  </a:lnTo>
                  <a:lnTo>
                    <a:pt x="209931" y="293674"/>
                  </a:lnTo>
                  <a:lnTo>
                    <a:pt x="206070" y="298754"/>
                  </a:lnTo>
                  <a:lnTo>
                    <a:pt x="215849" y="301294"/>
                  </a:lnTo>
                  <a:lnTo>
                    <a:pt x="215938" y="302564"/>
                  </a:lnTo>
                  <a:lnTo>
                    <a:pt x="216027" y="303834"/>
                  </a:lnTo>
                  <a:lnTo>
                    <a:pt x="216115" y="305104"/>
                  </a:lnTo>
                  <a:lnTo>
                    <a:pt x="216192" y="306374"/>
                  </a:lnTo>
                  <a:lnTo>
                    <a:pt x="215214" y="306374"/>
                  </a:lnTo>
                  <a:lnTo>
                    <a:pt x="215950" y="310184"/>
                  </a:lnTo>
                  <a:lnTo>
                    <a:pt x="222427" y="312724"/>
                  </a:lnTo>
                  <a:lnTo>
                    <a:pt x="225793" y="317804"/>
                  </a:lnTo>
                  <a:lnTo>
                    <a:pt x="225094" y="317804"/>
                  </a:lnTo>
                  <a:lnTo>
                    <a:pt x="229920" y="319074"/>
                  </a:lnTo>
                  <a:lnTo>
                    <a:pt x="235445" y="325424"/>
                  </a:lnTo>
                  <a:lnTo>
                    <a:pt x="238290" y="328866"/>
                  </a:lnTo>
                  <a:lnTo>
                    <a:pt x="238391" y="327964"/>
                  </a:lnTo>
                  <a:lnTo>
                    <a:pt x="242062" y="331774"/>
                  </a:lnTo>
                  <a:lnTo>
                    <a:pt x="242138" y="334314"/>
                  </a:lnTo>
                  <a:lnTo>
                    <a:pt x="243586" y="338124"/>
                  </a:lnTo>
                  <a:lnTo>
                    <a:pt x="241985" y="339394"/>
                  </a:lnTo>
                  <a:lnTo>
                    <a:pt x="238887" y="335584"/>
                  </a:lnTo>
                  <a:lnTo>
                    <a:pt x="237972" y="339394"/>
                  </a:lnTo>
                  <a:lnTo>
                    <a:pt x="242862" y="340664"/>
                  </a:lnTo>
                  <a:lnTo>
                    <a:pt x="244005" y="343204"/>
                  </a:lnTo>
                  <a:lnTo>
                    <a:pt x="242735" y="343204"/>
                  </a:lnTo>
                  <a:lnTo>
                    <a:pt x="247675" y="349554"/>
                  </a:lnTo>
                  <a:lnTo>
                    <a:pt x="250444" y="348284"/>
                  </a:lnTo>
                  <a:lnTo>
                    <a:pt x="255193" y="354634"/>
                  </a:lnTo>
                  <a:lnTo>
                    <a:pt x="255498" y="353364"/>
                  </a:lnTo>
                  <a:lnTo>
                    <a:pt x="260883" y="354634"/>
                  </a:lnTo>
                  <a:lnTo>
                    <a:pt x="256247" y="357174"/>
                  </a:lnTo>
                  <a:lnTo>
                    <a:pt x="260934" y="359714"/>
                  </a:lnTo>
                  <a:lnTo>
                    <a:pt x="259029" y="362254"/>
                  </a:lnTo>
                  <a:lnTo>
                    <a:pt x="261467" y="364794"/>
                  </a:lnTo>
                  <a:lnTo>
                    <a:pt x="267893" y="369874"/>
                  </a:lnTo>
                  <a:lnTo>
                    <a:pt x="271602" y="373684"/>
                  </a:lnTo>
                  <a:lnTo>
                    <a:pt x="270306" y="373253"/>
                  </a:lnTo>
                  <a:lnTo>
                    <a:pt x="273342" y="376224"/>
                  </a:lnTo>
                  <a:lnTo>
                    <a:pt x="276821" y="380034"/>
                  </a:lnTo>
                  <a:lnTo>
                    <a:pt x="275526" y="383844"/>
                  </a:lnTo>
                  <a:lnTo>
                    <a:pt x="278320" y="388924"/>
                  </a:lnTo>
                  <a:lnTo>
                    <a:pt x="281940" y="395274"/>
                  </a:lnTo>
                  <a:lnTo>
                    <a:pt x="283108" y="400354"/>
                  </a:lnTo>
                  <a:lnTo>
                    <a:pt x="288467" y="406704"/>
                  </a:lnTo>
                  <a:lnTo>
                    <a:pt x="292874" y="413054"/>
                  </a:lnTo>
                  <a:lnTo>
                    <a:pt x="297154" y="419404"/>
                  </a:lnTo>
                  <a:lnTo>
                    <a:pt x="302183" y="427024"/>
                  </a:lnTo>
                  <a:lnTo>
                    <a:pt x="303720" y="420674"/>
                  </a:lnTo>
                  <a:lnTo>
                    <a:pt x="303809" y="421944"/>
                  </a:lnTo>
                  <a:lnTo>
                    <a:pt x="303911" y="423214"/>
                  </a:lnTo>
                  <a:lnTo>
                    <a:pt x="304012" y="424484"/>
                  </a:lnTo>
                  <a:lnTo>
                    <a:pt x="304114" y="425754"/>
                  </a:lnTo>
                  <a:lnTo>
                    <a:pt x="304215" y="427024"/>
                  </a:lnTo>
                  <a:lnTo>
                    <a:pt x="304304" y="428294"/>
                  </a:lnTo>
                  <a:lnTo>
                    <a:pt x="304406" y="429564"/>
                  </a:lnTo>
                  <a:lnTo>
                    <a:pt x="305041" y="428929"/>
                  </a:lnTo>
                  <a:lnTo>
                    <a:pt x="306146" y="431863"/>
                  </a:lnTo>
                  <a:lnTo>
                    <a:pt x="305650" y="428307"/>
                  </a:lnTo>
                  <a:lnTo>
                    <a:pt x="305993" y="427964"/>
                  </a:lnTo>
                  <a:lnTo>
                    <a:pt x="308190" y="425754"/>
                  </a:lnTo>
                  <a:lnTo>
                    <a:pt x="310134" y="428294"/>
                  </a:lnTo>
                  <a:lnTo>
                    <a:pt x="310515" y="429374"/>
                  </a:lnTo>
                  <a:lnTo>
                    <a:pt x="310159" y="430199"/>
                  </a:lnTo>
                  <a:lnTo>
                    <a:pt x="305993" y="427964"/>
                  </a:lnTo>
                  <a:lnTo>
                    <a:pt x="312216" y="435419"/>
                  </a:lnTo>
                  <a:lnTo>
                    <a:pt x="311442" y="432511"/>
                  </a:lnTo>
                  <a:lnTo>
                    <a:pt x="313131" y="438251"/>
                  </a:lnTo>
                  <a:lnTo>
                    <a:pt x="313169" y="440994"/>
                  </a:lnTo>
                  <a:lnTo>
                    <a:pt x="310654" y="437184"/>
                  </a:lnTo>
                  <a:lnTo>
                    <a:pt x="309994" y="438251"/>
                  </a:lnTo>
                  <a:lnTo>
                    <a:pt x="309867" y="438454"/>
                  </a:lnTo>
                  <a:lnTo>
                    <a:pt x="313232" y="443534"/>
                  </a:lnTo>
                  <a:lnTo>
                    <a:pt x="309638" y="440994"/>
                  </a:lnTo>
                  <a:lnTo>
                    <a:pt x="310946" y="446074"/>
                  </a:lnTo>
                  <a:lnTo>
                    <a:pt x="311962" y="443534"/>
                  </a:lnTo>
                  <a:lnTo>
                    <a:pt x="314401" y="446074"/>
                  </a:lnTo>
                  <a:lnTo>
                    <a:pt x="315937" y="448614"/>
                  </a:lnTo>
                  <a:lnTo>
                    <a:pt x="314909" y="443534"/>
                  </a:lnTo>
                  <a:lnTo>
                    <a:pt x="318300" y="447344"/>
                  </a:lnTo>
                  <a:lnTo>
                    <a:pt x="319811" y="453478"/>
                  </a:lnTo>
                  <a:lnTo>
                    <a:pt x="319900" y="453732"/>
                  </a:lnTo>
                  <a:lnTo>
                    <a:pt x="322122" y="456234"/>
                  </a:lnTo>
                  <a:lnTo>
                    <a:pt x="347205" y="456234"/>
                  </a:lnTo>
                  <a:close/>
                </a:path>
                <a:path w="875030" h="521335">
                  <a:moveTo>
                    <a:pt x="347497" y="448614"/>
                  </a:moveTo>
                  <a:lnTo>
                    <a:pt x="346583" y="447344"/>
                  </a:lnTo>
                  <a:lnTo>
                    <a:pt x="347294" y="448614"/>
                  </a:lnTo>
                  <a:lnTo>
                    <a:pt x="347497" y="448614"/>
                  </a:lnTo>
                  <a:close/>
                </a:path>
                <a:path w="875030" h="521335">
                  <a:moveTo>
                    <a:pt x="351459" y="452031"/>
                  </a:moveTo>
                  <a:lnTo>
                    <a:pt x="351142" y="451358"/>
                  </a:lnTo>
                  <a:lnTo>
                    <a:pt x="351053" y="451180"/>
                  </a:lnTo>
                  <a:lnTo>
                    <a:pt x="350494" y="451180"/>
                  </a:lnTo>
                  <a:lnTo>
                    <a:pt x="351459" y="452031"/>
                  </a:lnTo>
                  <a:close/>
                </a:path>
                <a:path w="875030" h="521335">
                  <a:moveTo>
                    <a:pt x="354990" y="465124"/>
                  </a:moveTo>
                  <a:lnTo>
                    <a:pt x="354241" y="463854"/>
                  </a:lnTo>
                  <a:lnTo>
                    <a:pt x="354012" y="463854"/>
                  </a:lnTo>
                  <a:lnTo>
                    <a:pt x="354990" y="465124"/>
                  </a:lnTo>
                  <a:close/>
                </a:path>
                <a:path w="875030" h="521335">
                  <a:moveTo>
                    <a:pt x="388620" y="514654"/>
                  </a:moveTo>
                  <a:lnTo>
                    <a:pt x="388505" y="512114"/>
                  </a:lnTo>
                  <a:lnTo>
                    <a:pt x="388416" y="509574"/>
                  </a:lnTo>
                  <a:lnTo>
                    <a:pt x="387540" y="505764"/>
                  </a:lnTo>
                  <a:lnTo>
                    <a:pt x="386410" y="501954"/>
                  </a:lnTo>
                  <a:lnTo>
                    <a:pt x="383082" y="494334"/>
                  </a:lnTo>
                  <a:lnTo>
                    <a:pt x="381584" y="490524"/>
                  </a:lnTo>
                  <a:lnTo>
                    <a:pt x="383387" y="489254"/>
                  </a:lnTo>
                  <a:lnTo>
                    <a:pt x="381863" y="482904"/>
                  </a:lnTo>
                  <a:lnTo>
                    <a:pt x="380949" y="479094"/>
                  </a:lnTo>
                  <a:lnTo>
                    <a:pt x="379133" y="472744"/>
                  </a:lnTo>
                  <a:lnTo>
                    <a:pt x="376961" y="465124"/>
                  </a:lnTo>
                  <a:lnTo>
                    <a:pt x="374777" y="457504"/>
                  </a:lnTo>
                  <a:lnTo>
                    <a:pt x="372579" y="449884"/>
                  </a:lnTo>
                  <a:lnTo>
                    <a:pt x="371881" y="447344"/>
                  </a:lnTo>
                  <a:lnTo>
                    <a:pt x="370446" y="440994"/>
                  </a:lnTo>
                  <a:lnTo>
                    <a:pt x="370166" y="439724"/>
                  </a:lnTo>
                  <a:lnTo>
                    <a:pt x="369874" y="438454"/>
                  </a:lnTo>
                  <a:lnTo>
                    <a:pt x="369735" y="439724"/>
                  </a:lnTo>
                  <a:lnTo>
                    <a:pt x="366991" y="438454"/>
                  </a:lnTo>
                  <a:lnTo>
                    <a:pt x="366052" y="435914"/>
                  </a:lnTo>
                  <a:lnTo>
                    <a:pt x="366026" y="433374"/>
                  </a:lnTo>
                  <a:lnTo>
                    <a:pt x="361429" y="429564"/>
                  </a:lnTo>
                  <a:lnTo>
                    <a:pt x="364871" y="429564"/>
                  </a:lnTo>
                  <a:lnTo>
                    <a:pt x="365074" y="430834"/>
                  </a:lnTo>
                  <a:lnTo>
                    <a:pt x="365963" y="429564"/>
                  </a:lnTo>
                  <a:lnTo>
                    <a:pt x="367753" y="427024"/>
                  </a:lnTo>
                  <a:lnTo>
                    <a:pt x="367144" y="425754"/>
                  </a:lnTo>
                  <a:lnTo>
                    <a:pt x="366534" y="424484"/>
                  </a:lnTo>
                  <a:lnTo>
                    <a:pt x="365315" y="421944"/>
                  </a:lnTo>
                  <a:lnTo>
                    <a:pt x="364553" y="419404"/>
                  </a:lnTo>
                  <a:lnTo>
                    <a:pt x="364172" y="418134"/>
                  </a:lnTo>
                  <a:lnTo>
                    <a:pt x="359638" y="419404"/>
                  </a:lnTo>
                  <a:lnTo>
                    <a:pt x="359600" y="418134"/>
                  </a:lnTo>
                  <a:lnTo>
                    <a:pt x="359486" y="414324"/>
                  </a:lnTo>
                  <a:lnTo>
                    <a:pt x="359410" y="411784"/>
                  </a:lnTo>
                  <a:lnTo>
                    <a:pt x="359333" y="409244"/>
                  </a:lnTo>
                  <a:lnTo>
                    <a:pt x="356590" y="401066"/>
                  </a:lnTo>
                  <a:lnTo>
                    <a:pt x="356590" y="457504"/>
                  </a:lnTo>
                  <a:lnTo>
                    <a:pt x="353123" y="453732"/>
                  </a:lnTo>
                  <a:lnTo>
                    <a:pt x="354393" y="453732"/>
                  </a:lnTo>
                  <a:lnTo>
                    <a:pt x="351942" y="451358"/>
                  </a:lnTo>
                  <a:lnTo>
                    <a:pt x="352831" y="453351"/>
                  </a:lnTo>
                  <a:lnTo>
                    <a:pt x="351917" y="452424"/>
                  </a:lnTo>
                  <a:lnTo>
                    <a:pt x="351650" y="452424"/>
                  </a:lnTo>
                  <a:lnTo>
                    <a:pt x="352056" y="453326"/>
                  </a:lnTo>
                  <a:lnTo>
                    <a:pt x="351358" y="452424"/>
                  </a:lnTo>
                  <a:lnTo>
                    <a:pt x="350443" y="451180"/>
                  </a:lnTo>
                  <a:lnTo>
                    <a:pt x="349491" y="449884"/>
                  </a:lnTo>
                  <a:lnTo>
                    <a:pt x="350469" y="449884"/>
                  </a:lnTo>
                  <a:lnTo>
                    <a:pt x="351574" y="450875"/>
                  </a:lnTo>
                  <a:lnTo>
                    <a:pt x="351739" y="451180"/>
                  </a:lnTo>
                  <a:lnTo>
                    <a:pt x="351917" y="451180"/>
                  </a:lnTo>
                  <a:lnTo>
                    <a:pt x="354495" y="453478"/>
                  </a:lnTo>
                  <a:lnTo>
                    <a:pt x="354685" y="453732"/>
                  </a:lnTo>
                  <a:lnTo>
                    <a:pt x="354393" y="453732"/>
                  </a:lnTo>
                  <a:lnTo>
                    <a:pt x="355485" y="454787"/>
                  </a:lnTo>
                  <a:lnTo>
                    <a:pt x="356476" y="456234"/>
                  </a:lnTo>
                  <a:lnTo>
                    <a:pt x="356590" y="457504"/>
                  </a:lnTo>
                  <a:lnTo>
                    <a:pt x="356590" y="401066"/>
                  </a:lnTo>
                  <a:lnTo>
                    <a:pt x="355930" y="399084"/>
                  </a:lnTo>
                  <a:lnTo>
                    <a:pt x="352679" y="391464"/>
                  </a:lnTo>
                  <a:lnTo>
                    <a:pt x="352793" y="385114"/>
                  </a:lnTo>
                  <a:lnTo>
                    <a:pt x="352818" y="383844"/>
                  </a:lnTo>
                  <a:lnTo>
                    <a:pt x="350951" y="381304"/>
                  </a:lnTo>
                  <a:lnTo>
                    <a:pt x="350012" y="378764"/>
                  </a:lnTo>
                  <a:lnTo>
                    <a:pt x="348157" y="376224"/>
                  </a:lnTo>
                  <a:lnTo>
                    <a:pt x="350520" y="376224"/>
                  </a:lnTo>
                  <a:lnTo>
                    <a:pt x="348183" y="364794"/>
                  </a:lnTo>
                  <a:lnTo>
                    <a:pt x="344982" y="355904"/>
                  </a:lnTo>
                  <a:lnTo>
                    <a:pt x="347179" y="357174"/>
                  </a:lnTo>
                  <a:lnTo>
                    <a:pt x="346849" y="355904"/>
                  </a:lnTo>
                  <a:lnTo>
                    <a:pt x="346176" y="353364"/>
                  </a:lnTo>
                  <a:lnTo>
                    <a:pt x="345846" y="352094"/>
                  </a:lnTo>
                  <a:lnTo>
                    <a:pt x="338594" y="353364"/>
                  </a:lnTo>
                  <a:lnTo>
                    <a:pt x="337083" y="348284"/>
                  </a:lnTo>
                  <a:lnTo>
                    <a:pt x="340131" y="347014"/>
                  </a:lnTo>
                  <a:lnTo>
                    <a:pt x="338569" y="339394"/>
                  </a:lnTo>
                  <a:lnTo>
                    <a:pt x="337299" y="333044"/>
                  </a:lnTo>
                  <a:lnTo>
                    <a:pt x="335445" y="326694"/>
                  </a:lnTo>
                  <a:lnTo>
                    <a:pt x="332155" y="320344"/>
                  </a:lnTo>
                  <a:lnTo>
                    <a:pt x="333781" y="320344"/>
                  </a:lnTo>
                  <a:lnTo>
                    <a:pt x="334340" y="321614"/>
                  </a:lnTo>
                  <a:lnTo>
                    <a:pt x="333209" y="317804"/>
                  </a:lnTo>
                  <a:lnTo>
                    <a:pt x="332701" y="312724"/>
                  </a:lnTo>
                  <a:lnTo>
                    <a:pt x="332574" y="311454"/>
                  </a:lnTo>
                  <a:lnTo>
                    <a:pt x="332193" y="307644"/>
                  </a:lnTo>
                  <a:lnTo>
                    <a:pt x="332066" y="306374"/>
                  </a:lnTo>
                  <a:lnTo>
                    <a:pt x="331939" y="305104"/>
                  </a:lnTo>
                  <a:lnTo>
                    <a:pt x="329869" y="306324"/>
                  </a:lnTo>
                  <a:lnTo>
                    <a:pt x="325234" y="298754"/>
                  </a:lnTo>
                  <a:lnTo>
                    <a:pt x="322465" y="294944"/>
                  </a:lnTo>
                  <a:lnTo>
                    <a:pt x="324967" y="294944"/>
                  </a:lnTo>
                  <a:lnTo>
                    <a:pt x="320852" y="292404"/>
                  </a:lnTo>
                  <a:lnTo>
                    <a:pt x="320014" y="292404"/>
                  </a:lnTo>
                  <a:lnTo>
                    <a:pt x="317550" y="287324"/>
                  </a:lnTo>
                  <a:lnTo>
                    <a:pt x="317449" y="284784"/>
                  </a:lnTo>
                  <a:lnTo>
                    <a:pt x="318922" y="284784"/>
                  </a:lnTo>
                  <a:lnTo>
                    <a:pt x="318858" y="282244"/>
                  </a:lnTo>
                  <a:lnTo>
                    <a:pt x="315785" y="284784"/>
                  </a:lnTo>
                  <a:lnTo>
                    <a:pt x="315709" y="283514"/>
                  </a:lnTo>
                  <a:lnTo>
                    <a:pt x="315645" y="282244"/>
                  </a:lnTo>
                  <a:lnTo>
                    <a:pt x="315569" y="280974"/>
                  </a:lnTo>
                  <a:lnTo>
                    <a:pt x="315493" y="279704"/>
                  </a:lnTo>
                  <a:lnTo>
                    <a:pt x="315417" y="278434"/>
                  </a:lnTo>
                  <a:lnTo>
                    <a:pt x="317461" y="279704"/>
                  </a:lnTo>
                  <a:lnTo>
                    <a:pt x="317080" y="278434"/>
                  </a:lnTo>
                  <a:lnTo>
                    <a:pt x="316293" y="275894"/>
                  </a:lnTo>
                  <a:lnTo>
                    <a:pt x="315607" y="275894"/>
                  </a:lnTo>
                  <a:lnTo>
                    <a:pt x="313169" y="274624"/>
                  </a:lnTo>
                  <a:lnTo>
                    <a:pt x="311404" y="272084"/>
                  </a:lnTo>
                  <a:lnTo>
                    <a:pt x="311353" y="270814"/>
                  </a:lnTo>
                  <a:lnTo>
                    <a:pt x="311277" y="268274"/>
                  </a:lnTo>
                  <a:lnTo>
                    <a:pt x="311188" y="265734"/>
                  </a:lnTo>
                  <a:lnTo>
                    <a:pt x="313055" y="264464"/>
                  </a:lnTo>
                  <a:lnTo>
                    <a:pt x="311607" y="264464"/>
                  </a:lnTo>
                  <a:lnTo>
                    <a:pt x="309194" y="261924"/>
                  </a:lnTo>
                  <a:lnTo>
                    <a:pt x="308991" y="259384"/>
                  </a:lnTo>
                  <a:lnTo>
                    <a:pt x="309664" y="258114"/>
                  </a:lnTo>
                  <a:lnTo>
                    <a:pt x="310819" y="259384"/>
                  </a:lnTo>
                  <a:lnTo>
                    <a:pt x="310705" y="258114"/>
                  </a:lnTo>
                  <a:lnTo>
                    <a:pt x="310235" y="253034"/>
                  </a:lnTo>
                  <a:lnTo>
                    <a:pt x="310197" y="252526"/>
                  </a:lnTo>
                  <a:lnTo>
                    <a:pt x="311467" y="251764"/>
                  </a:lnTo>
                  <a:lnTo>
                    <a:pt x="310388" y="246684"/>
                  </a:lnTo>
                  <a:lnTo>
                    <a:pt x="314236" y="250291"/>
                  </a:lnTo>
                  <a:lnTo>
                    <a:pt x="313575" y="249275"/>
                  </a:lnTo>
                  <a:lnTo>
                    <a:pt x="311696" y="246684"/>
                  </a:lnTo>
                  <a:lnTo>
                    <a:pt x="309651" y="244779"/>
                  </a:lnTo>
                  <a:lnTo>
                    <a:pt x="309651" y="253034"/>
                  </a:lnTo>
                  <a:lnTo>
                    <a:pt x="309359" y="253034"/>
                  </a:lnTo>
                  <a:lnTo>
                    <a:pt x="309613" y="252882"/>
                  </a:lnTo>
                  <a:lnTo>
                    <a:pt x="309321" y="251764"/>
                  </a:lnTo>
                  <a:lnTo>
                    <a:pt x="309524" y="252526"/>
                  </a:lnTo>
                  <a:lnTo>
                    <a:pt x="309613" y="252882"/>
                  </a:lnTo>
                  <a:lnTo>
                    <a:pt x="309651" y="253034"/>
                  </a:lnTo>
                  <a:lnTo>
                    <a:pt x="309651" y="244779"/>
                  </a:lnTo>
                  <a:lnTo>
                    <a:pt x="309219" y="244373"/>
                  </a:lnTo>
                  <a:lnTo>
                    <a:pt x="309219" y="251333"/>
                  </a:lnTo>
                  <a:lnTo>
                    <a:pt x="304927" y="249275"/>
                  </a:lnTo>
                  <a:lnTo>
                    <a:pt x="304800" y="249275"/>
                  </a:lnTo>
                  <a:lnTo>
                    <a:pt x="305155" y="246684"/>
                  </a:lnTo>
                  <a:lnTo>
                    <a:pt x="305498" y="244144"/>
                  </a:lnTo>
                  <a:lnTo>
                    <a:pt x="306222" y="242874"/>
                  </a:lnTo>
                  <a:lnTo>
                    <a:pt x="306603" y="242874"/>
                  </a:lnTo>
                  <a:lnTo>
                    <a:pt x="308343" y="247954"/>
                  </a:lnTo>
                  <a:lnTo>
                    <a:pt x="309219" y="251333"/>
                  </a:lnTo>
                  <a:lnTo>
                    <a:pt x="309219" y="244373"/>
                  </a:lnTo>
                  <a:lnTo>
                    <a:pt x="307619" y="242874"/>
                  </a:lnTo>
                  <a:lnTo>
                    <a:pt x="306260" y="241604"/>
                  </a:lnTo>
                  <a:lnTo>
                    <a:pt x="306158" y="240334"/>
                  </a:lnTo>
                  <a:lnTo>
                    <a:pt x="306044" y="239064"/>
                  </a:lnTo>
                  <a:lnTo>
                    <a:pt x="305943" y="237794"/>
                  </a:lnTo>
                  <a:lnTo>
                    <a:pt x="305828" y="236524"/>
                  </a:lnTo>
                  <a:lnTo>
                    <a:pt x="306108" y="235254"/>
                  </a:lnTo>
                  <a:lnTo>
                    <a:pt x="306654" y="235254"/>
                  </a:lnTo>
                  <a:lnTo>
                    <a:pt x="306158" y="233984"/>
                  </a:lnTo>
                  <a:lnTo>
                    <a:pt x="305523" y="232714"/>
                  </a:lnTo>
                  <a:lnTo>
                    <a:pt x="305422" y="231444"/>
                  </a:lnTo>
                  <a:lnTo>
                    <a:pt x="305396" y="230174"/>
                  </a:lnTo>
                  <a:lnTo>
                    <a:pt x="304990" y="228904"/>
                  </a:lnTo>
                  <a:lnTo>
                    <a:pt x="306578" y="227634"/>
                  </a:lnTo>
                  <a:lnTo>
                    <a:pt x="305473" y="225209"/>
                  </a:lnTo>
                  <a:lnTo>
                    <a:pt x="305473" y="227634"/>
                  </a:lnTo>
                  <a:lnTo>
                    <a:pt x="305181" y="227634"/>
                  </a:lnTo>
                  <a:lnTo>
                    <a:pt x="304787" y="228904"/>
                  </a:lnTo>
                  <a:lnTo>
                    <a:pt x="304507" y="227634"/>
                  </a:lnTo>
                  <a:lnTo>
                    <a:pt x="304165" y="226364"/>
                  </a:lnTo>
                  <a:lnTo>
                    <a:pt x="303669" y="225094"/>
                  </a:lnTo>
                  <a:lnTo>
                    <a:pt x="304279" y="225094"/>
                  </a:lnTo>
                  <a:lnTo>
                    <a:pt x="304673" y="226364"/>
                  </a:lnTo>
                  <a:lnTo>
                    <a:pt x="305473" y="227634"/>
                  </a:lnTo>
                  <a:lnTo>
                    <a:pt x="305473" y="225209"/>
                  </a:lnTo>
                  <a:lnTo>
                    <a:pt x="304266" y="222554"/>
                  </a:lnTo>
                  <a:lnTo>
                    <a:pt x="303631" y="221284"/>
                  </a:lnTo>
                  <a:lnTo>
                    <a:pt x="301396" y="221284"/>
                  </a:lnTo>
                  <a:lnTo>
                    <a:pt x="300812" y="218744"/>
                  </a:lnTo>
                  <a:lnTo>
                    <a:pt x="299847" y="221284"/>
                  </a:lnTo>
                  <a:lnTo>
                    <a:pt x="300215" y="222554"/>
                  </a:lnTo>
                  <a:lnTo>
                    <a:pt x="300342" y="222859"/>
                  </a:lnTo>
                  <a:lnTo>
                    <a:pt x="300228" y="223329"/>
                  </a:lnTo>
                  <a:lnTo>
                    <a:pt x="300189" y="223685"/>
                  </a:lnTo>
                  <a:lnTo>
                    <a:pt x="300494" y="223812"/>
                  </a:lnTo>
                  <a:lnTo>
                    <a:pt x="300799" y="223926"/>
                  </a:lnTo>
                  <a:lnTo>
                    <a:pt x="300990" y="224015"/>
                  </a:lnTo>
                  <a:lnTo>
                    <a:pt x="301167" y="225094"/>
                  </a:lnTo>
                  <a:lnTo>
                    <a:pt x="301586" y="226364"/>
                  </a:lnTo>
                  <a:lnTo>
                    <a:pt x="303022" y="230174"/>
                  </a:lnTo>
                  <a:lnTo>
                    <a:pt x="301282" y="228904"/>
                  </a:lnTo>
                  <a:lnTo>
                    <a:pt x="299707" y="227634"/>
                  </a:lnTo>
                  <a:lnTo>
                    <a:pt x="300189" y="223824"/>
                  </a:lnTo>
                  <a:lnTo>
                    <a:pt x="298335" y="223824"/>
                  </a:lnTo>
                  <a:lnTo>
                    <a:pt x="296392" y="222554"/>
                  </a:lnTo>
                  <a:lnTo>
                    <a:pt x="295770" y="222554"/>
                  </a:lnTo>
                  <a:lnTo>
                    <a:pt x="295770" y="247954"/>
                  </a:lnTo>
                  <a:lnTo>
                    <a:pt x="295071" y="247954"/>
                  </a:lnTo>
                  <a:lnTo>
                    <a:pt x="295211" y="249275"/>
                  </a:lnTo>
                  <a:lnTo>
                    <a:pt x="295325" y="250532"/>
                  </a:lnTo>
                  <a:lnTo>
                    <a:pt x="295186" y="251333"/>
                  </a:lnTo>
                  <a:lnTo>
                    <a:pt x="295109" y="251764"/>
                  </a:lnTo>
                  <a:lnTo>
                    <a:pt x="294830" y="250532"/>
                  </a:lnTo>
                  <a:lnTo>
                    <a:pt x="294411" y="249275"/>
                  </a:lnTo>
                  <a:lnTo>
                    <a:pt x="293878" y="247954"/>
                  </a:lnTo>
                  <a:lnTo>
                    <a:pt x="294576" y="246684"/>
                  </a:lnTo>
                  <a:lnTo>
                    <a:pt x="295503" y="246684"/>
                  </a:lnTo>
                  <a:lnTo>
                    <a:pt x="295770" y="247954"/>
                  </a:lnTo>
                  <a:lnTo>
                    <a:pt x="295770" y="222554"/>
                  </a:lnTo>
                  <a:lnTo>
                    <a:pt x="295452" y="222554"/>
                  </a:lnTo>
                  <a:lnTo>
                    <a:pt x="297688" y="217474"/>
                  </a:lnTo>
                  <a:lnTo>
                    <a:pt x="297573" y="213448"/>
                  </a:lnTo>
                  <a:lnTo>
                    <a:pt x="297522" y="211124"/>
                  </a:lnTo>
                  <a:lnTo>
                    <a:pt x="299237" y="209854"/>
                  </a:lnTo>
                  <a:lnTo>
                    <a:pt x="297484" y="206044"/>
                  </a:lnTo>
                  <a:lnTo>
                    <a:pt x="296900" y="204774"/>
                  </a:lnTo>
                  <a:lnTo>
                    <a:pt x="295732" y="202234"/>
                  </a:lnTo>
                  <a:lnTo>
                    <a:pt x="293192" y="192074"/>
                  </a:lnTo>
                  <a:lnTo>
                    <a:pt x="287464" y="189534"/>
                  </a:lnTo>
                  <a:lnTo>
                    <a:pt x="286372" y="187172"/>
                  </a:lnTo>
                  <a:lnTo>
                    <a:pt x="286283" y="186994"/>
                  </a:lnTo>
                  <a:lnTo>
                    <a:pt x="287985" y="186994"/>
                  </a:lnTo>
                  <a:lnTo>
                    <a:pt x="288442" y="185724"/>
                  </a:lnTo>
                  <a:lnTo>
                    <a:pt x="289229" y="186994"/>
                  </a:lnTo>
                  <a:lnTo>
                    <a:pt x="289598" y="188264"/>
                  </a:lnTo>
                  <a:lnTo>
                    <a:pt x="290423" y="188264"/>
                  </a:lnTo>
                  <a:lnTo>
                    <a:pt x="288836" y="185724"/>
                  </a:lnTo>
                  <a:lnTo>
                    <a:pt x="288048" y="184454"/>
                  </a:lnTo>
                  <a:lnTo>
                    <a:pt x="286867" y="179374"/>
                  </a:lnTo>
                  <a:lnTo>
                    <a:pt x="286562" y="178104"/>
                  </a:lnTo>
                  <a:lnTo>
                    <a:pt x="286524" y="177927"/>
                  </a:lnTo>
                  <a:lnTo>
                    <a:pt x="285965" y="176834"/>
                  </a:lnTo>
                  <a:lnTo>
                    <a:pt x="286524" y="177927"/>
                  </a:lnTo>
                  <a:lnTo>
                    <a:pt x="286270" y="176834"/>
                  </a:lnTo>
                  <a:lnTo>
                    <a:pt x="285915" y="176707"/>
                  </a:lnTo>
                  <a:lnTo>
                    <a:pt x="282943" y="175564"/>
                  </a:lnTo>
                  <a:lnTo>
                    <a:pt x="282892" y="174294"/>
                  </a:lnTo>
                  <a:lnTo>
                    <a:pt x="282790" y="171754"/>
                  </a:lnTo>
                  <a:lnTo>
                    <a:pt x="282727" y="170484"/>
                  </a:lnTo>
                  <a:lnTo>
                    <a:pt x="285889" y="176695"/>
                  </a:lnTo>
                  <a:lnTo>
                    <a:pt x="285559" y="175564"/>
                  </a:lnTo>
                  <a:lnTo>
                    <a:pt x="283959" y="171754"/>
                  </a:lnTo>
                  <a:lnTo>
                    <a:pt x="285165" y="171754"/>
                  </a:lnTo>
                  <a:lnTo>
                    <a:pt x="284924" y="170484"/>
                  </a:lnTo>
                  <a:lnTo>
                    <a:pt x="283908" y="165404"/>
                  </a:lnTo>
                  <a:lnTo>
                    <a:pt x="283781" y="164769"/>
                  </a:lnTo>
                  <a:lnTo>
                    <a:pt x="283654" y="164185"/>
                  </a:lnTo>
                  <a:lnTo>
                    <a:pt x="283146" y="161594"/>
                  </a:lnTo>
                  <a:lnTo>
                    <a:pt x="279869" y="156514"/>
                  </a:lnTo>
                  <a:lnTo>
                    <a:pt x="278231" y="153974"/>
                  </a:lnTo>
                  <a:lnTo>
                    <a:pt x="273494" y="145084"/>
                  </a:lnTo>
                  <a:lnTo>
                    <a:pt x="272681" y="138976"/>
                  </a:lnTo>
                  <a:lnTo>
                    <a:pt x="272681" y="171754"/>
                  </a:lnTo>
                  <a:lnTo>
                    <a:pt x="270129" y="174294"/>
                  </a:lnTo>
                  <a:lnTo>
                    <a:pt x="270014" y="173024"/>
                  </a:lnTo>
                  <a:lnTo>
                    <a:pt x="269900" y="171754"/>
                  </a:lnTo>
                  <a:lnTo>
                    <a:pt x="269773" y="170484"/>
                  </a:lnTo>
                  <a:lnTo>
                    <a:pt x="269659" y="169214"/>
                  </a:lnTo>
                  <a:lnTo>
                    <a:pt x="269544" y="167944"/>
                  </a:lnTo>
                  <a:lnTo>
                    <a:pt x="269430" y="166674"/>
                  </a:lnTo>
                  <a:lnTo>
                    <a:pt x="269316" y="165404"/>
                  </a:lnTo>
                  <a:lnTo>
                    <a:pt x="269278" y="164973"/>
                  </a:lnTo>
                  <a:lnTo>
                    <a:pt x="272402" y="167944"/>
                  </a:lnTo>
                  <a:lnTo>
                    <a:pt x="272491" y="169214"/>
                  </a:lnTo>
                  <a:lnTo>
                    <a:pt x="272580" y="170484"/>
                  </a:lnTo>
                  <a:lnTo>
                    <a:pt x="272681" y="171754"/>
                  </a:lnTo>
                  <a:lnTo>
                    <a:pt x="272681" y="138976"/>
                  </a:lnTo>
                  <a:lnTo>
                    <a:pt x="272313" y="136194"/>
                  </a:lnTo>
                  <a:lnTo>
                    <a:pt x="271983" y="133654"/>
                  </a:lnTo>
                  <a:lnTo>
                    <a:pt x="271919" y="134924"/>
                  </a:lnTo>
                  <a:lnTo>
                    <a:pt x="271475" y="136194"/>
                  </a:lnTo>
                  <a:lnTo>
                    <a:pt x="270586" y="132384"/>
                  </a:lnTo>
                  <a:lnTo>
                    <a:pt x="257441" y="132384"/>
                  </a:lnTo>
                  <a:lnTo>
                    <a:pt x="252450" y="132384"/>
                  </a:lnTo>
                  <a:lnTo>
                    <a:pt x="254393" y="136194"/>
                  </a:lnTo>
                  <a:lnTo>
                    <a:pt x="258064" y="137464"/>
                  </a:lnTo>
                  <a:lnTo>
                    <a:pt x="258800" y="141274"/>
                  </a:lnTo>
                  <a:lnTo>
                    <a:pt x="257543" y="141274"/>
                  </a:lnTo>
                  <a:lnTo>
                    <a:pt x="261162" y="145084"/>
                  </a:lnTo>
                  <a:lnTo>
                    <a:pt x="261264" y="152704"/>
                  </a:lnTo>
                  <a:lnTo>
                    <a:pt x="265722" y="156514"/>
                  </a:lnTo>
                  <a:lnTo>
                    <a:pt x="265595" y="157340"/>
                  </a:lnTo>
                  <a:lnTo>
                    <a:pt x="266433" y="156514"/>
                  </a:lnTo>
                  <a:lnTo>
                    <a:pt x="269087" y="156514"/>
                  </a:lnTo>
                  <a:lnTo>
                    <a:pt x="269836" y="157784"/>
                  </a:lnTo>
                  <a:lnTo>
                    <a:pt x="272288" y="159054"/>
                  </a:lnTo>
                  <a:lnTo>
                    <a:pt x="270560" y="161594"/>
                  </a:lnTo>
                  <a:lnTo>
                    <a:pt x="270192" y="159054"/>
                  </a:lnTo>
                  <a:lnTo>
                    <a:pt x="269354" y="160337"/>
                  </a:lnTo>
                  <a:lnTo>
                    <a:pt x="270129" y="161594"/>
                  </a:lnTo>
                  <a:lnTo>
                    <a:pt x="268236" y="163791"/>
                  </a:lnTo>
                  <a:lnTo>
                    <a:pt x="268452" y="164185"/>
                  </a:lnTo>
                  <a:lnTo>
                    <a:pt x="269074" y="164769"/>
                  </a:lnTo>
                  <a:lnTo>
                    <a:pt x="269189" y="164185"/>
                  </a:lnTo>
                  <a:lnTo>
                    <a:pt x="269074" y="164769"/>
                  </a:lnTo>
                  <a:lnTo>
                    <a:pt x="268173" y="169214"/>
                  </a:lnTo>
                  <a:lnTo>
                    <a:pt x="267716" y="165404"/>
                  </a:lnTo>
                  <a:lnTo>
                    <a:pt x="267639" y="164769"/>
                  </a:lnTo>
                  <a:lnTo>
                    <a:pt x="267563" y="164185"/>
                  </a:lnTo>
                  <a:lnTo>
                    <a:pt x="267169" y="164769"/>
                  </a:lnTo>
                  <a:lnTo>
                    <a:pt x="264452" y="169214"/>
                  </a:lnTo>
                  <a:lnTo>
                    <a:pt x="266725" y="160769"/>
                  </a:lnTo>
                  <a:lnTo>
                    <a:pt x="266776" y="160604"/>
                  </a:lnTo>
                  <a:lnTo>
                    <a:pt x="266534" y="160769"/>
                  </a:lnTo>
                  <a:lnTo>
                    <a:pt x="263334" y="165404"/>
                  </a:lnTo>
                  <a:lnTo>
                    <a:pt x="264731" y="173024"/>
                  </a:lnTo>
                  <a:lnTo>
                    <a:pt x="267208" y="173024"/>
                  </a:lnTo>
                  <a:lnTo>
                    <a:pt x="268605" y="180644"/>
                  </a:lnTo>
                  <a:lnTo>
                    <a:pt x="270649" y="181914"/>
                  </a:lnTo>
                  <a:lnTo>
                    <a:pt x="270725" y="179374"/>
                  </a:lnTo>
                  <a:lnTo>
                    <a:pt x="272783" y="180644"/>
                  </a:lnTo>
                  <a:lnTo>
                    <a:pt x="274662" y="186994"/>
                  </a:lnTo>
                  <a:lnTo>
                    <a:pt x="273481" y="190804"/>
                  </a:lnTo>
                  <a:lnTo>
                    <a:pt x="272313" y="193344"/>
                  </a:lnTo>
                  <a:lnTo>
                    <a:pt x="274129" y="196913"/>
                  </a:lnTo>
                  <a:lnTo>
                    <a:pt x="274256" y="197154"/>
                  </a:lnTo>
                  <a:lnTo>
                    <a:pt x="276694" y="198424"/>
                  </a:lnTo>
                  <a:lnTo>
                    <a:pt x="280454" y="198424"/>
                  </a:lnTo>
                  <a:lnTo>
                    <a:pt x="280441" y="198958"/>
                  </a:lnTo>
                  <a:lnTo>
                    <a:pt x="280327" y="202234"/>
                  </a:lnTo>
                  <a:lnTo>
                    <a:pt x="280238" y="204774"/>
                  </a:lnTo>
                  <a:lnTo>
                    <a:pt x="276517" y="203504"/>
                  </a:lnTo>
                  <a:lnTo>
                    <a:pt x="278358" y="211124"/>
                  </a:lnTo>
                  <a:lnTo>
                    <a:pt x="282282" y="206044"/>
                  </a:lnTo>
                  <a:lnTo>
                    <a:pt x="282333" y="209854"/>
                  </a:lnTo>
                  <a:lnTo>
                    <a:pt x="282448" y="213702"/>
                  </a:lnTo>
                  <a:lnTo>
                    <a:pt x="283552" y="217474"/>
                  </a:lnTo>
                  <a:lnTo>
                    <a:pt x="281000" y="218744"/>
                  </a:lnTo>
                  <a:lnTo>
                    <a:pt x="283311" y="223824"/>
                  </a:lnTo>
                  <a:lnTo>
                    <a:pt x="288759" y="236524"/>
                  </a:lnTo>
                  <a:lnTo>
                    <a:pt x="291261" y="241604"/>
                  </a:lnTo>
                  <a:lnTo>
                    <a:pt x="290296" y="241604"/>
                  </a:lnTo>
                  <a:lnTo>
                    <a:pt x="288988" y="240334"/>
                  </a:lnTo>
                  <a:lnTo>
                    <a:pt x="288721" y="242874"/>
                  </a:lnTo>
                  <a:lnTo>
                    <a:pt x="291604" y="250291"/>
                  </a:lnTo>
                  <a:lnTo>
                    <a:pt x="291693" y="250532"/>
                  </a:lnTo>
                  <a:lnTo>
                    <a:pt x="293839" y="259384"/>
                  </a:lnTo>
                  <a:lnTo>
                    <a:pt x="295402" y="268274"/>
                  </a:lnTo>
                  <a:lnTo>
                    <a:pt x="296583" y="275894"/>
                  </a:lnTo>
                  <a:lnTo>
                    <a:pt x="300164" y="279704"/>
                  </a:lnTo>
                  <a:lnTo>
                    <a:pt x="300405" y="279704"/>
                  </a:lnTo>
                  <a:lnTo>
                    <a:pt x="301942" y="282244"/>
                  </a:lnTo>
                  <a:lnTo>
                    <a:pt x="302780" y="283514"/>
                  </a:lnTo>
                  <a:lnTo>
                    <a:pt x="301447" y="284784"/>
                  </a:lnTo>
                  <a:lnTo>
                    <a:pt x="300291" y="283514"/>
                  </a:lnTo>
                  <a:lnTo>
                    <a:pt x="303669" y="289864"/>
                  </a:lnTo>
                  <a:lnTo>
                    <a:pt x="307009" y="296214"/>
                  </a:lnTo>
                  <a:lnTo>
                    <a:pt x="309511" y="303834"/>
                  </a:lnTo>
                  <a:lnTo>
                    <a:pt x="310349" y="311454"/>
                  </a:lnTo>
                  <a:lnTo>
                    <a:pt x="309206" y="310184"/>
                  </a:lnTo>
                  <a:lnTo>
                    <a:pt x="309956" y="315264"/>
                  </a:lnTo>
                  <a:lnTo>
                    <a:pt x="316090" y="315264"/>
                  </a:lnTo>
                  <a:lnTo>
                    <a:pt x="315442" y="320344"/>
                  </a:lnTo>
                  <a:lnTo>
                    <a:pt x="314706" y="320344"/>
                  </a:lnTo>
                  <a:lnTo>
                    <a:pt x="320167" y="339394"/>
                  </a:lnTo>
                  <a:lnTo>
                    <a:pt x="322427" y="348284"/>
                  </a:lnTo>
                  <a:lnTo>
                    <a:pt x="322719" y="352094"/>
                  </a:lnTo>
                  <a:lnTo>
                    <a:pt x="322821" y="353364"/>
                  </a:lnTo>
                  <a:lnTo>
                    <a:pt x="322922" y="354634"/>
                  </a:lnTo>
                  <a:lnTo>
                    <a:pt x="323011" y="355904"/>
                  </a:lnTo>
                  <a:lnTo>
                    <a:pt x="327037" y="357174"/>
                  </a:lnTo>
                  <a:lnTo>
                    <a:pt x="325196" y="368604"/>
                  </a:lnTo>
                  <a:lnTo>
                    <a:pt x="330276" y="368604"/>
                  </a:lnTo>
                  <a:lnTo>
                    <a:pt x="330149" y="372414"/>
                  </a:lnTo>
                  <a:lnTo>
                    <a:pt x="330022" y="376224"/>
                  </a:lnTo>
                  <a:lnTo>
                    <a:pt x="328549" y="374954"/>
                  </a:lnTo>
                  <a:lnTo>
                    <a:pt x="329946" y="385114"/>
                  </a:lnTo>
                  <a:lnTo>
                    <a:pt x="330530" y="387654"/>
                  </a:lnTo>
                  <a:lnTo>
                    <a:pt x="334162" y="387654"/>
                  </a:lnTo>
                  <a:lnTo>
                    <a:pt x="335559" y="391160"/>
                  </a:lnTo>
                  <a:lnTo>
                    <a:pt x="335673" y="391464"/>
                  </a:lnTo>
                  <a:lnTo>
                    <a:pt x="333171" y="392734"/>
                  </a:lnTo>
                  <a:lnTo>
                    <a:pt x="337172" y="395274"/>
                  </a:lnTo>
                  <a:lnTo>
                    <a:pt x="334873" y="399084"/>
                  </a:lnTo>
                  <a:lnTo>
                    <a:pt x="336461" y="401624"/>
                  </a:lnTo>
                  <a:lnTo>
                    <a:pt x="336232" y="400354"/>
                  </a:lnTo>
                  <a:lnTo>
                    <a:pt x="336804" y="399084"/>
                  </a:lnTo>
                  <a:lnTo>
                    <a:pt x="337591" y="399084"/>
                  </a:lnTo>
                  <a:lnTo>
                    <a:pt x="340194" y="404164"/>
                  </a:lnTo>
                  <a:lnTo>
                    <a:pt x="339394" y="411784"/>
                  </a:lnTo>
                  <a:lnTo>
                    <a:pt x="338124" y="411784"/>
                  </a:lnTo>
                  <a:lnTo>
                    <a:pt x="343484" y="422706"/>
                  </a:lnTo>
                  <a:lnTo>
                    <a:pt x="343916" y="423214"/>
                  </a:lnTo>
                  <a:lnTo>
                    <a:pt x="345020" y="424484"/>
                  </a:lnTo>
                  <a:lnTo>
                    <a:pt x="338277" y="421944"/>
                  </a:lnTo>
                  <a:lnTo>
                    <a:pt x="342328" y="427024"/>
                  </a:lnTo>
                  <a:lnTo>
                    <a:pt x="342671" y="425754"/>
                  </a:lnTo>
                  <a:lnTo>
                    <a:pt x="343954" y="427024"/>
                  </a:lnTo>
                  <a:lnTo>
                    <a:pt x="344500" y="427024"/>
                  </a:lnTo>
                  <a:lnTo>
                    <a:pt x="343827" y="429564"/>
                  </a:lnTo>
                  <a:lnTo>
                    <a:pt x="345732" y="435914"/>
                  </a:lnTo>
                  <a:lnTo>
                    <a:pt x="347789" y="440994"/>
                  </a:lnTo>
                  <a:lnTo>
                    <a:pt x="345770" y="439724"/>
                  </a:lnTo>
                  <a:lnTo>
                    <a:pt x="346341" y="442264"/>
                  </a:lnTo>
                  <a:lnTo>
                    <a:pt x="346925" y="444804"/>
                  </a:lnTo>
                  <a:lnTo>
                    <a:pt x="347408" y="446074"/>
                  </a:lnTo>
                  <a:lnTo>
                    <a:pt x="347535" y="446074"/>
                  </a:lnTo>
                  <a:lnTo>
                    <a:pt x="348500" y="447344"/>
                  </a:lnTo>
                  <a:lnTo>
                    <a:pt x="349199" y="448614"/>
                  </a:lnTo>
                  <a:lnTo>
                    <a:pt x="349313" y="449224"/>
                  </a:lnTo>
                  <a:lnTo>
                    <a:pt x="349415" y="449795"/>
                  </a:lnTo>
                  <a:lnTo>
                    <a:pt x="349008" y="449224"/>
                  </a:lnTo>
                  <a:lnTo>
                    <a:pt x="349250" y="449884"/>
                  </a:lnTo>
                  <a:lnTo>
                    <a:pt x="349643" y="450710"/>
                  </a:lnTo>
                  <a:lnTo>
                    <a:pt x="348957" y="449884"/>
                  </a:lnTo>
                  <a:lnTo>
                    <a:pt x="348119" y="448614"/>
                  </a:lnTo>
                  <a:lnTo>
                    <a:pt x="347840" y="448614"/>
                  </a:lnTo>
                  <a:lnTo>
                    <a:pt x="347497" y="448614"/>
                  </a:lnTo>
                  <a:lnTo>
                    <a:pt x="347929" y="449224"/>
                  </a:lnTo>
                  <a:lnTo>
                    <a:pt x="348030" y="449884"/>
                  </a:lnTo>
                  <a:lnTo>
                    <a:pt x="350100" y="453732"/>
                  </a:lnTo>
                  <a:lnTo>
                    <a:pt x="350710" y="454787"/>
                  </a:lnTo>
                  <a:lnTo>
                    <a:pt x="356260" y="465124"/>
                  </a:lnTo>
                  <a:lnTo>
                    <a:pt x="355257" y="463854"/>
                  </a:lnTo>
                  <a:lnTo>
                    <a:pt x="360159" y="472744"/>
                  </a:lnTo>
                  <a:lnTo>
                    <a:pt x="359498" y="472744"/>
                  </a:lnTo>
                  <a:lnTo>
                    <a:pt x="354990" y="465124"/>
                  </a:lnTo>
                  <a:lnTo>
                    <a:pt x="356120" y="468071"/>
                  </a:lnTo>
                  <a:lnTo>
                    <a:pt x="357759" y="471474"/>
                  </a:lnTo>
                  <a:lnTo>
                    <a:pt x="357974" y="472020"/>
                  </a:lnTo>
                  <a:lnTo>
                    <a:pt x="357682" y="471474"/>
                  </a:lnTo>
                  <a:lnTo>
                    <a:pt x="355930" y="467677"/>
                  </a:lnTo>
                  <a:lnTo>
                    <a:pt x="355066" y="467677"/>
                  </a:lnTo>
                  <a:lnTo>
                    <a:pt x="352666" y="461314"/>
                  </a:lnTo>
                  <a:lnTo>
                    <a:pt x="352120" y="461314"/>
                  </a:lnTo>
                  <a:lnTo>
                    <a:pt x="352044" y="462584"/>
                  </a:lnTo>
                  <a:lnTo>
                    <a:pt x="351650" y="463854"/>
                  </a:lnTo>
                  <a:lnTo>
                    <a:pt x="352869" y="466394"/>
                  </a:lnTo>
                  <a:lnTo>
                    <a:pt x="353745" y="468934"/>
                  </a:lnTo>
                  <a:lnTo>
                    <a:pt x="354355" y="470204"/>
                  </a:lnTo>
                  <a:lnTo>
                    <a:pt x="354037" y="471474"/>
                  </a:lnTo>
                  <a:lnTo>
                    <a:pt x="351967" y="466394"/>
                  </a:lnTo>
                  <a:lnTo>
                    <a:pt x="351345" y="463854"/>
                  </a:lnTo>
                  <a:lnTo>
                    <a:pt x="351028" y="462584"/>
                  </a:lnTo>
                  <a:lnTo>
                    <a:pt x="350888" y="463854"/>
                  </a:lnTo>
                  <a:lnTo>
                    <a:pt x="349796" y="462584"/>
                  </a:lnTo>
                  <a:lnTo>
                    <a:pt x="347713" y="457504"/>
                  </a:lnTo>
                  <a:lnTo>
                    <a:pt x="323265" y="457504"/>
                  </a:lnTo>
                  <a:lnTo>
                    <a:pt x="321157" y="457504"/>
                  </a:lnTo>
                  <a:lnTo>
                    <a:pt x="323380" y="460044"/>
                  </a:lnTo>
                  <a:lnTo>
                    <a:pt x="329120" y="466394"/>
                  </a:lnTo>
                  <a:lnTo>
                    <a:pt x="333946" y="472744"/>
                  </a:lnTo>
                  <a:lnTo>
                    <a:pt x="338810" y="477824"/>
                  </a:lnTo>
                  <a:lnTo>
                    <a:pt x="341325" y="477824"/>
                  </a:lnTo>
                  <a:lnTo>
                    <a:pt x="341947" y="480364"/>
                  </a:lnTo>
                  <a:lnTo>
                    <a:pt x="342887" y="482904"/>
                  </a:lnTo>
                  <a:lnTo>
                    <a:pt x="340715" y="481634"/>
                  </a:lnTo>
                  <a:lnTo>
                    <a:pt x="345135" y="487984"/>
                  </a:lnTo>
                  <a:lnTo>
                    <a:pt x="362394" y="505764"/>
                  </a:lnTo>
                  <a:lnTo>
                    <a:pt x="366039" y="510844"/>
                  </a:lnTo>
                  <a:lnTo>
                    <a:pt x="366979" y="512114"/>
                  </a:lnTo>
                  <a:lnTo>
                    <a:pt x="368046" y="512114"/>
                  </a:lnTo>
                  <a:lnTo>
                    <a:pt x="369252" y="514654"/>
                  </a:lnTo>
                  <a:lnTo>
                    <a:pt x="369938" y="517194"/>
                  </a:lnTo>
                  <a:lnTo>
                    <a:pt x="370357" y="515924"/>
                  </a:lnTo>
                  <a:lnTo>
                    <a:pt x="369531" y="512114"/>
                  </a:lnTo>
                  <a:lnTo>
                    <a:pt x="371462" y="515924"/>
                  </a:lnTo>
                  <a:lnTo>
                    <a:pt x="371754" y="517194"/>
                  </a:lnTo>
                  <a:lnTo>
                    <a:pt x="372008" y="518464"/>
                  </a:lnTo>
                  <a:lnTo>
                    <a:pt x="372414" y="518464"/>
                  </a:lnTo>
                  <a:lnTo>
                    <a:pt x="372592" y="517194"/>
                  </a:lnTo>
                  <a:lnTo>
                    <a:pt x="373316" y="515924"/>
                  </a:lnTo>
                  <a:lnTo>
                    <a:pt x="373900" y="515924"/>
                  </a:lnTo>
                  <a:lnTo>
                    <a:pt x="374624" y="517194"/>
                  </a:lnTo>
                  <a:lnTo>
                    <a:pt x="374497" y="518464"/>
                  </a:lnTo>
                  <a:lnTo>
                    <a:pt x="376694" y="519734"/>
                  </a:lnTo>
                  <a:lnTo>
                    <a:pt x="377647" y="519734"/>
                  </a:lnTo>
                  <a:lnTo>
                    <a:pt x="378739" y="518464"/>
                  </a:lnTo>
                  <a:lnTo>
                    <a:pt x="380974" y="518464"/>
                  </a:lnTo>
                  <a:lnTo>
                    <a:pt x="382676" y="519734"/>
                  </a:lnTo>
                  <a:lnTo>
                    <a:pt x="382612" y="518464"/>
                  </a:lnTo>
                  <a:lnTo>
                    <a:pt x="383971" y="518464"/>
                  </a:lnTo>
                  <a:lnTo>
                    <a:pt x="384657" y="517194"/>
                  </a:lnTo>
                  <a:lnTo>
                    <a:pt x="386575" y="517194"/>
                  </a:lnTo>
                  <a:lnTo>
                    <a:pt x="387896" y="515924"/>
                  </a:lnTo>
                  <a:lnTo>
                    <a:pt x="388620" y="514654"/>
                  </a:lnTo>
                  <a:close/>
                </a:path>
                <a:path w="875030" h="521335">
                  <a:moveTo>
                    <a:pt x="495134" y="521246"/>
                  </a:moveTo>
                  <a:lnTo>
                    <a:pt x="494715" y="519976"/>
                  </a:lnTo>
                  <a:lnTo>
                    <a:pt x="494360" y="519976"/>
                  </a:lnTo>
                  <a:lnTo>
                    <a:pt x="495134" y="521246"/>
                  </a:lnTo>
                  <a:close/>
                </a:path>
                <a:path w="875030" h="521335">
                  <a:moveTo>
                    <a:pt x="514299" y="429806"/>
                  </a:moveTo>
                  <a:lnTo>
                    <a:pt x="514197" y="428536"/>
                  </a:lnTo>
                  <a:lnTo>
                    <a:pt x="514096" y="427266"/>
                  </a:lnTo>
                  <a:lnTo>
                    <a:pt x="513994" y="425996"/>
                  </a:lnTo>
                  <a:lnTo>
                    <a:pt x="513118" y="428536"/>
                  </a:lnTo>
                  <a:lnTo>
                    <a:pt x="511314" y="434886"/>
                  </a:lnTo>
                  <a:lnTo>
                    <a:pt x="512470" y="437426"/>
                  </a:lnTo>
                  <a:lnTo>
                    <a:pt x="512508" y="436156"/>
                  </a:lnTo>
                  <a:lnTo>
                    <a:pt x="512140" y="434886"/>
                  </a:lnTo>
                  <a:lnTo>
                    <a:pt x="512991" y="433616"/>
                  </a:lnTo>
                  <a:lnTo>
                    <a:pt x="513740" y="436156"/>
                  </a:lnTo>
                  <a:lnTo>
                    <a:pt x="513829" y="434886"/>
                  </a:lnTo>
                  <a:lnTo>
                    <a:pt x="513956" y="433616"/>
                  </a:lnTo>
                  <a:lnTo>
                    <a:pt x="514299" y="429806"/>
                  </a:lnTo>
                  <a:close/>
                </a:path>
                <a:path w="875030" h="521335">
                  <a:moveTo>
                    <a:pt x="519150" y="413499"/>
                  </a:moveTo>
                  <a:lnTo>
                    <a:pt x="517525" y="414210"/>
                  </a:lnTo>
                  <a:lnTo>
                    <a:pt x="515835" y="416801"/>
                  </a:lnTo>
                  <a:lnTo>
                    <a:pt x="516585" y="418934"/>
                  </a:lnTo>
                  <a:lnTo>
                    <a:pt x="517436" y="416712"/>
                  </a:lnTo>
                  <a:lnTo>
                    <a:pt x="519137" y="414756"/>
                  </a:lnTo>
                  <a:lnTo>
                    <a:pt x="519150" y="413499"/>
                  </a:lnTo>
                  <a:close/>
                </a:path>
                <a:path w="875030" h="521335">
                  <a:moveTo>
                    <a:pt x="528027" y="452742"/>
                  </a:moveTo>
                  <a:lnTo>
                    <a:pt x="527380" y="453936"/>
                  </a:lnTo>
                  <a:lnTo>
                    <a:pt x="525678" y="457746"/>
                  </a:lnTo>
                  <a:lnTo>
                    <a:pt x="524979" y="459016"/>
                  </a:lnTo>
                  <a:lnTo>
                    <a:pt x="524535" y="460286"/>
                  </a:lnTo>
                  <a:lnTo>
                    <a:pt x="525106" y="459016"/>
                  </a:lnTo>
                  <a:lnTo>
                    <a:pt x="527189" y="459016"/>
                  </a:lnTo>
                  <a:lnTo>
                    <a:pt x="527138" y="455206"/>
                  </a:lnTo>
                  <a:lnTo>
                    <a:pt x="528027" y="452742"/>
                  </a:lnTo>
                  <a:close/>
                </a:path>
                <a:path w="875030" h="521335">
                  <a:moveTo>
                    <a:pt x="528701" y="448856"/>
                  </a:moveTo>
                  <a:lnTo>
                    <a:pt x="527456" y="449872"/>
                  </a:lnTo>
                  <a:lnTo>
                    <a:pt x="528320" y="448856"/>
                  </a:lnTo>
                  <a:lnTo>
                    <a:pt x="526478" y="450126"/>
                  </a:lnTo>
                  <a:lnTo>
                    <a:pt x="525945" y="451612"/>
                  </a:lnTo>
                  <a:lnTo>
                    <a:pt x="527202" y="450126"/>
                  </a:lnTo>
                  <a:lnTo>
                    <a:pt x="526935" y="450621"/>
                  </a:lnTo>
                  <a:lnTo>
                    <a:pt x="528701" y="448856"/>
                  </a:lnTo>
                  <a:close/>
                </a:path>
                <a:path w="875030" h="521335">
                  <a:moveTo>
                    <a:pt x="530237" y="387057"/>
                  </a:moveTo>
                  <a:lnTo>
                    <a:pt x="529209" y="385356"/>
                  </a:lnTo>
                  <a:lnTo>
                    <a:pt x="527977" y="385356"/>
                  </a:lnTo>
                  <a:lnTo>
                    <a:pt x="527748" y="386626"/>
                  </a:lnTo>
                  <a:lnTo>
                    <a:pt x="527621" y="387261"/>
                  </a:lnTo>
                  <a:lnTo>
                    <a:pt x="527507" y="387896"/>
                  </a:lnTo>
                  <a:lnTo>
                    <a:pt x="530237" y="387057"/>
                  </a:lnTo>
                  <a:close/>
                </a:path>
                <a:path w="875030" h="521335">
                  <a:moveTo>
                    <a:pt x="530961" y="386829"/>
                  </a:moveTo>
                  <a:lnTo>
                    <a:pt x="530237" y="387057"/>
                  </a:lnTo>
                  <a:lnTo>
                    <a:pt x="530758" y="387896"/>
                  </a:lnTo>
                  <a:lnTo>
                    <a:pt x="530872" y="387261"/>
                  </a:lnTo>
                  <a:lnTo>
                    <a:pt x="530961" y="386829"/>
                  </a:lnTo>
                  <a:close/>
                </a:path>
                <a:path w="875030" h="521335">
                  <a:moveTo>
                    <a:pt x="531253" y="459016"/>
                  </a:moveTo>
                  <a:lnTo>
                    <a:pt x="530377" y="457746"/>
                  </a:lnTo>
                  <a:lnTo>
                    <a:pt x="530517" y="456476"/>
                  </a:lnTo>
                  <a:lnTo>
                    <a:pt x="530644" y="455206"/>
                  </a:lnTo>
                  <a:lnTo>
                    <a:pt x="529856" y="457746"/>
                  </a:lnTo>
                  <a:lnTo>
                    <a:pt x="528675" y="459016"/>
                  </a:lnTo>
                  <a:lnTo>
                    <a:pt x="531253" y="459016"/>
                  </a:lnTo>
                  <a:close/>
                </a:path>
                <a:path w="875030" h="521335">
                  <a:moveTo>
                    <a:pt x="549795" y="309918"/>
                  </a:moveTo>
                  <a:lnTo>
                    <a:pt x="547001" y="308673"/>
                  </a:lnTo>
                  <a:lnTo>
                    <a:pt x="546912" y="311797"/>
                  </a:lnTo>
                  <a:lnTo>
                    <a:pt x="549732" y="311797"/>
                  </a:lnTo>
                  <a:lnTo>
                    <a:pt x="549795" y="309918"/>
                  </a:lnTo>
                  <a:close/>
                </a:path>
                <a:path w="875030" h="521335">
                  <a:moveTo>
                    <a:pt x="561187" y="337096"/>
                  </a:moveTo>
                  <a:lnTo>
                    <a:pt x="560832" y="337248"/>
                  </a:lnTo>
                  <a:lnTo>
                    <a:pt x="561136" y="338366"/>
                  </a:lnTo>
                  <a:lnTo>
                    <a:pt x="561187" y="337096"/>
                  </a:lnTo>
                  <a:close/>
                </a:path>
                <a:path w="875030" h="521335">
                  <a:moveTo>
                    <a:pt x="568667" y="312762"/>
                  </a:moveTo>
                  <a:lnTo>
                    <a:pt x="567575" y="313474"/>
                  </a:lnTo>
                  <a:lnTo>
                    <a:pt x="566788" y="314350"/>
                  </a:lnTo>
                  <a:lnTo>
                    <a:pt x="566166" y="315315"/>
                  </a:lnTo>
                  <a:lnTo>
                    <a:pt x="566280" y="315595"/>
                  </a:lnTo>
                  <a:lnTo>
                    <a:pt x="566343" y="315899"/>
                  </a:lnTo>
                  <a:lnTo>
                    <a:pt x="566572" y="316128"/>
                  </a:lnTo>
                  <a:lnTo>
                    <a:pt x="568667" y="312762"/>
                  </a:lnTo>
                  <a:close/>
                </a:path>
                <a:path w="875030" h="521335">
                  <a:moveTo>
                    <a:pt x="575106" y="291401"/>
                  </a:moveTo>
                  <a:lnTo>
                    <a:pt x="573151" y="296672"/>
                  </a:lnTo>
                  <a:lnTo>
                    <a:pt x="573824" y="295236"/>
                  </a:lnTo>
                  <a:lnTo>
                    <a:pt x="574535" y="293319"/>
                  </a:lnTo>
                  <a:lnTo>
                    <a:pt x="575106" y="291401"/>
                  </a:lnTo>
                  <a:close/>
                </a:path>
                <a:path w="875030" h="521335">
                  <a:moveTo>
                    <a:pt x="575398" y="390436"/>
                  </a:moveTo>
                  <a:lnTo>
                    <a:pt x="574700" y="389166"/>
                  </a:lnTo>
                  <a:lnTo>
                    <a:pt x="575106" y="391731"/>
                  </a:lnTo>
                  <a:lnTo>
                    <a:pt x="575398" y="390436"/>
                  </a:lnTo>
                  <a:close/>
                </a:path>
                <a:path w="875030" h="521335">
                  <a:moveTo>
                    <a:pt x="576973" y="216547"/>
                  </a:moveTo>
                  <a:lnTo>
                    <a:pt x="576173" y="216547"/>
                  </a:lnTo>
                  <a:lnTo>
                    <a:pt x="575932" y="216547"/>
                  </a:lnTo>
                  <a:lnTo>
                    <a:pt x="576440" y="220256"/>
                  </a:lnTo>
                  <a:lnTo>
                    <a:pt x="576973" y="216547"/>
                  </a:lnTo>
                  <a:close/>
                </a:path>
                <a:path w="875030" h="521335">
                  <a:moveTo>
                    <a:pt x="577723" y="211366"/>
                  </a:moveTo>
                  <a:lnTo>
                    <a:pt x="573849" y="211366"/>
                  </a:lnTo>
                  <a:lnTo>
                    <a:pt x="573798" y="213258"/>
                  </a:lnTo>
                  <a:lnTo>
                    <a:pt x="573684" y="217716"/>
                  </a:lnTo>
                  <a:lnTo>
                    <a:pt x="575932" y="216547"/>
                  </a:lnTo>
                  <a:lnTo>
                    <a:pt x="575830" y="215734"/>
                  </a:lnTo>
                  <a:lnTo>
                    <a:pt x="575754" y="215176"/>
                  </a:lnTo>
                  <a:lnTo>
                    <a:pt x="575919" y="215734"/>
                  </a:lnTo>
                  <a:lnTo>
                    <a:pt x="577088" y="215734"/>
                  </a:lnTo>
                  <a:lnTo>
                    <a:pt x="577176" y="215176"/>
                  </a:lnTo>
                  <a:lnTo>
                    <a:pt x="577723" y="211366"/>
                  </a:lnTo>
                  <a:close/>
                </a:path>
                <a:path w="875030" h="521335">
                  <a:moveTo>
                    <a:pt x="580758" y="387261"/>
                  </a:moveTo>
                  <a:lnTo>
                    <a:pt x="579285" y="386626"/>
                  </a:lnTo>
                  <a:lnTo>
                    <a:pt x="579564" y="389166"/>
                  </a:lnTo>
                  <a:lnTo>
                    <a:pt x="580758" y="387261"/>
                  </a:lnTo>
                  <a:close/>
                </a:path>
                <a:path w="875030" h="521335">
                  <a:moveTo>
                    <a:pt x="581964" y="385356"/>
                  </a:moveTo>
                  <a:lnTo>
                    <a:pt x="580758" y="387261"/>
                  </a:lnTo>
                  <a:lnTo>
                    <a:pt x="581596" y="387629"/>
                  </a:lnTo>
                  <a:lnTo>
                    <a:pt x="581964" y="385356"/>
                  </a:lnTo>
                  <a:close/>
                </a:path>
                <a:path w="875030" h="521335">
                  <a:moveTo>
                    <a:pt x="584923" y="178028"/>
                  </a:moveTo>
                  <a:lnTo>
                    <a:pt x="584403" y="178346"/>
                  </a:lnTo>
                  <a:lnTo>
                    <a:pt x="584377" y="179616"/>
                  </a:lnTo>
                  <a:lnTo>
                    <a:pt x="584822" y="178346"/>
                  </a:lnTo>
                  <a:lnTo>
                    <a:pt x="584923" y="178028"/>
                  </a:lnTo>
                  <a:close/>
                </a:path>
                <a:path w="875030" h="521335">
                  <a:moveTo>
                    <a:pt x="585647" y="177584"/>
                  </a:moveTo>
                  <a:lnTo>
                    <a:pt x="585254" y="177076"/>
                  </a:lnTo>
                  <a:lnTo>
                    <a:pt x="584923" y="178028"/>
                  </a:lnTo>
                  <a:lnTo>
                    <a:pt x="585647" y="177584"/>
                  </a:lnTo>
                  <a:close/>
                </a:path>
                <a:path w="875030" h="521335">
                  <a:moveTo>
                    <a:pt x="586968" y="193586"/>
                  </a:moveTo>
                  <a:lnTo>
                    <a:pt x="586549" y="192519"/>
                  </a:lnTo>
                  <a:lnTo>
                    <a:pt x="586016" y="193586"/>
                  </a:lnTo>
                  <a:lnTo>
                    <a:pt x="586968" y="193586"/>
                  </a:lnTo>
                  <a:close/>
                </a:path>
                <a:path w="875030" h="521335">
                  <a:moveTo>
                    <a:pt x="587133" y="191401"/>
                  </a:moveTo>
                  <a:lnTo>
                    <a:pt x="586473" y="192316"/>
                  </a:lnTo>
                  <a:lnTo>
                    <a:pt x="586549" y="192519"/>
                  </a:lnTo>
                  <a:lnTo>
                    <a:pt x="587133" y="191401"/>
                  </a:lnTo>
                  <a:close/>
                </a:path>
                <a:path w="875030" h="521335">
                  <a:moveTo>
                    <a:pt x="589661" y="163106"/>
                  </a:moveTo>
                  <a:lnTo>
                    <a:pt x="588657" y="167716"/>
                  </a:lnTo>
                  <a:lnTo>
                    <a:pt x="589191" y="166916"/>
                  </a:lnTo>
                  <a:lnTo>
                    <a:pt x="589546" y="164795"/>
                  </a:lnTo>
                  <a:lnTo>
                    <a:pt x="589661" y="163106"/>
                  </a:lnTo>
                  <a:close/>
                </a:path>
                <a:path w="875030" h="521335">
                  <a:moveTo>
                    <a:pt x="591845" y="232956"/>
                  </a:moveTo>
                  <a:lnTo>
                    <a:pt x="590092" y="232333"/>
                  </a:lnTo>
                  <a:lnTo>
                    <a:pt x="589978" y="234226"/>
                  </a:lnTo>
                  <a:lnTo>
                    <a:pt x="589876" y="235927"/>
                  </a:lnTo>
                  <a:lnTo>
                    <a:pt x="591845" y="232956"/>
                  </a:lnTo>
                  <a:close/>
                </a:path>
                <a:path w="875030" h="521335">
                  <a:moveTo>
                    <a:pt x="601840" y="191046"/>
                  </a:moveTo>
                  <a:lnTo>
                    <a:pt x="601446" y="191046"/>
                  </a:lnTo>
                  <a:lnTo>
                    <a:pt x="601395" y="191401"/>
                  </a:lnTo>
                  <a:lnTo>
                    <a:pt x="601840" y="191046"/>
                  </a:lnTo>
                  <a:close/>
                </a:path>
                <a:path w="875030" h="521335">
                  <a:moveTo>
                    <a:pt x="603592" y="387896"/>
                  </a:moveTo>
                  <a:lnTo>
                    <a:pt x="582231" y="387896"/>
                  </a:lnTo>
                  <a:lnTo>
                    <a:pt x="581558" y="387896"/>
                  </a:lnTo>
                  <a:lnTo>
                    <a:pt x="581355" y="389166"/>
                  </a:lnTo>
                  <a:lnTo>
                    <a:pt x="578866" y="391718"/>
                  </a:lnTo>
                  <a:lnTo>
                    <a:pt x="577303" y="389166"/>
                  </a:lnTo>
                  <a:lnTo>
                    <a:pt x="577583" y="387896"/>
                  </a:lnTo>
                  <a:lnTo>
                    <a:pt x="577646" y="387629"/>
                  </a:lnTo>
                  <a:lnTo>
                    <a:pt x="577723" y="387261"/>
                  </a:lnTo>
                  <a:lnTo>
                    <a:pt x="577481" y="387629"/>
                  </a:lnTo>
                  <a:lnTo>
                    <a:pt x="575932" y="391731"/>
                  </a:lnTo>
                  <a:lnTo>
                    <a:pt x="575106" y="391731"/>
                  </a:lnTo>
                  <a:lnTo>
                    <a:pt x="567804" y="394246"/>
                  </a:lnTo>
                  <a:lnTo>
                    <a:pt x="568629" y="398056"/>
                  </a:lnTo>
                  <a:lnTo>
                    <a:pt x="567817" y="398056"/>
                  </a:lnTo>
                  <a:lnTo>
                    <a:pt x="561873" y="405676"/>
                  </a:lnTo>
                  <a:lnTo>
                    <a:pt x="559955" y="409486"/>
                  </a:lnTo>
                  <a:lnTo>
                    <a:pt x="555244" y="415836"/>
                  </a:lnTo>
                  <a:lnTo>
                    <a:pt x="557098" y="418376"/>
                  </a:lnTo>
                  <a:lnTo>
                    <a:pt x="554774" y="419646"/>
                  </a:lnTo>
                  <a:lnTo>
                    <a:pt x="554863" y="422186"/>
                  </a:lnTo>
                  <a:lnTo>
                    <a:pt x="554913" y="423456"/>
                  </a:lnTo>
                  <a:lnTo>
                    <a:pt x="550748" y="427266"/>
                  </a:lnTo>
                  <a:lnTo>
                    <a:pt x="545287" y="432346"/>
                  </a:lnTo>
                  <a:lnTo>
                    <a:pt x="541947" y="436486"/>
                  </a:lnTo>
                  <a:lnTo>
                    <a:pt x="541947" y="439966"/>
                  </a:lnTo>
                  <a:lnTo>
                    <a:pt x="541845" y="441236"/>
                  </a:lnTo>
                  <a:lnTo>
                    <a:pt x="541743" y="442506"/>
                  </a:lnTo>
                  <a:lnTo>
                    <a:pt x="540219" y="441528"/>
                  </a:lnTo>
                  <a:lnTo>
                    <a:pt x="541947" y="439966"/>
                  </a:lnTo>
                  <a:lnTo>
                    <a:pt x="541947" y="436486"/>
                  </a:lnTo>
                  <a:lnTo>
                    <a:pt x="541185" y="437426"/>
                  </a:lnTo>
                  <a:lnTo>
                    <a:pt x="540156" y="439966"/>
                  </a:lnTo>
                  <a:lnTo>
                    <a:pt x="539775" y="441236"/>
                  </a:lnTo>
                  <a:lnTo>
                    <a:pt x="539584" y="441528"/>
                  </a:lnTo>
                  <a:lnTo>
                    <a:pt x="539457" y="441718"/>
                  </a:lnTo>
                  <a:lnTo>
                    <a:pt x="535660" y="447586"/>
                  </a:lnTo>
                  <a:lnTo>
                    <a:pt x="536613" y="443776"/>
                  </a:lnTo>
                  <a:lnTo>
                    <a:pt x="533527" y="448856"/>
                  </a:lnTo>
                  <a:lnTo>
                    <a:pt x="533171" y="448856"/>
                  </a:lnTo>
                  <a:lnTo>
                    <a:pt x="532676" y="449973"/>
                  </a:lnTo>
                  <a:lnTo>
                    <a:pt x="532612" y="450126"/>
                  </a:lnTo>
                  <a:lnTo>
                    <a:pt x="532244" y="451612"/>
                  </a:lnTo>
                  <a:lnTo>
                    <a:pt x="531101" y="455206"/>
                  </a:lnTo>
                  <a:lnTo>
                    <a:pt x="531482" y="456476"/>
                  </a:lnTo>
                  <a:lnTo>
                    <a:pt x="532003" y="456476"/>
                  </a:lnTo>
                  <a:lnTo>
                    <a:pt x="531914" y="457746"/>
                  </a:lnTo>
                  <a:lnTo>
                    <a:pt x="531253" y="459016"/>
                  </a:lnTo>
                  <a:lnTo>
                    <a:pt x="549313" y="459016"/>
                  </a:lnTo>
                  <a:lnTo>
                    <a:pt x="549338" y="460286"/>
                  </a:lnTo>
                  <a:lnTo>
                    <a:pt x="548309" y="462826"/>
                  </a:lnTo>
                  <a:lnTo>
                    <a:pt x="551230" y="460286"/>
                  </a:lnTo>
                  <a:lnTo>
                    <a:pt x="552310" y="457746"/>
                  </a:lnTo>
                  <a:lnTo>
                    <a:pt x="552907" y="457746"/>
                  </a:lnTo>
                  <a:lnTo>
                    <a:pt x="554507" y="455206"/>
                  </a:lnTo>
                  <a:lnTo>
                    <a:pt x="555218" y="452742"/>
                  </a:lnTo>
                  <a:lnTo>
                    <a:pt x="557199" y="447586"/>
                  </a:lnTo>
                  <a:lnTo>
                    <a:pt x="558114" y="443776"/>
                  </a:lnTo>
                  <a:lnTo>
                    <a:pt x="558863" y="442506"/>
                  </a:lnTo>
                  <a:lnTo>
                    <a:pt x="560374" y="439966"/>
                  </a:lnTo>
                  <a:lnTo>
                    <a:pt x="563397" y="441236"/>
                  </a:lnTo>
                  <a:lnTo>
                    <a:pt x="564654" y="439966"/>
                  </a:lnTo>
                  <a:lnTo>
                    <a:pt x="572223" y="432346"/>
                  </a:lnTo>
                  <a:lnTo>
                    <a:pt x="572566" y="433616"/>
                  </a:lnTo>
                  <a:lnTo>
                    <a:pt x="573366" y="432346"/>
                  </a:lnTo>
                  <a:lnTo>
                    <a:pt x="577405" y="425996"/>
                  </a:lnTo>
                  <a:lnTo>
                    <a:pt x="581025" y="419646"/>
                  </a:lnTo>
                  <a:lnTo>
                    <a:pt x="584250" y="412026"/>
                  </a:lnTo>
                  <a:lnTo>
                    <a:pt x="587895" y="404406"/>
                  </a:lnTo>
                  <a:lnTo>
                    <a:pt x="593598" y="400596"/>
                  </a:lnTo>
                  <a:lnTo>
                    <a:pt x="599516" y="392976"/>
                  </a:lnTo>
                  <a:lnTo>
                    <a:pt x="603592" y="387896"/>
                  </a:lnTo>
                  <a:close/>
                </a:path>
                <a:path w="875030" h="521335">
                  <a:moveTo>
                    <a:pt x="603656" y="189776"/>
                  </a:moveTo>
                  <a:lnTo>
                    <a:pt x="601903" y="188506"/>
                  </a:lnTo>
                  <a:lnTo>
                    <a:pt x="601878" y="192633"/>
                  </a:lnTo>
                  <a:lnTo>
                    <a:pt x="601814" y="192874"/>
                  </a:lnTo>
                  <a:lnTo>
                    <a:pt x="601776" y="193128"/>
                  </a:lnTo>
                  <a:lnTo>
                    <a:pt x="601776" y="193370"/>
                  </a:lnTo>
                  <a:lnTo>
                    <a:pt x="601713" y="195173"/>
                  </a:lnTo>
                  <a:lnTo>
                    <a:pt x="601878" y="193992"/>
                  </a:lnTo>
                  <a:lnTo>
                    <a:pt x="601878" y="193586"/>
                  </a:lnTo>
                  <a:lnTo>
                    <a:pt x="602234" y="191401"/>
                  </a:lnTo>
                  <a:lnTo>
                    <a:pt x="602284" y="191046"/>
                  </a:lnTo>
                  <a:lnTo>
                    <a:pt x="603656" y="189776"/>
                  </a:lnTo>
                  <a:close/>
                </a:path>
                <a:path w="875030" h="521335">
                  <a:moveTo>
                    <a:pt x="608228" y="345986"/>
                  </a:moveTo>
                  <a:lnTo>
                    <a:pt x="607707" y="347256"/>
                  </a:lnTo>
                  <a:lnTo>
                    <a:pt x="607263" y="348526"/>
                  </a:lnTo>
                  <a:lnTo>
                    <a:pt x="607580" y="348526"/>
                  </a:lnTo>
                  <a:lnTo>
                    <a:pt x="608228" y="345986"/>
                  </a:lnTo>
                  <a:close/>
                </a:path>
                <a:path w="875030" h="521335">
                  <a:moveTo>
                    <a:pt x="610806" y="158026"/>
                  </a:moveTo>
                  <a:lnTo>
                    <a:pt x="610565" y="158026"/>
                  </a:lnTo>
                  <a:lnTo>
                    <a:pt x="610362" y="159296"/>
                  </a:lnTo>
                  <a:lnTo>
                    <a:pt x="610806" y="158026"/>
                  </a:lnTo>
                  <a:close/>
                </a:path>
                <a:path w="875030" h="521335">
                  <a:moveTo>
                    <a:pt x="616610" y="76619"/>
                  </a:moveTo>
                  <a:lnTo>
                    <a:pt x="616077" y="81127"/>
                  </a:lnTo>
                  <a:lnTo>
                    <a:pt x="616572" y="77812"/>
                  </a:lnTo>
                  <a:lnTo>
                    <a:pt x="616610" y="76619"/>
                  </a:lnTo>
                  <a:close/>
                </a:path>
                <a:path w="875030" h="521335">
                  <a:moveTo>
                    <a:pt x="618832" y="81038"/>
                  </a:moveTo>
                  <a:lnTo>
                    <a:pt x="618540" y="80556"/>
                  </a:lnTo>
                  <a:lnTo>
                    <a:pt x="618286" y="81826"/>
                  </a:lnTo>
                  <a:lnTo>
                    <a:pt x="618832" y="81038"/>
                  </a:lnTo>
                  <a:close/>
                </a:path>
                <a:path w="875030" h="521335">
                  <a:moveTo>
                    <a:pt x="620179" y="330238"/>
                  </a:moveTo>
                  <a:lnTo>
                    <a:pt x="619836" y="330593"/>
                  </a:lnTo>
                  <a:lnTo>
                    <a:pt x="619620" y="331012"/>
                  </a:lnTo>
                  <a:lnTo>
                    <a:pt x="619645" y="331444"/>
                  </a:lnTo>
                  <a:lnTo>
                    <a:pt x="620179" y="330238"/>
                  </a:lnTo>
                  <a:close/>
                </a:path>
                <a:path w="875030" h="521335">
                  <a:moveTo>
                    <a:pt x="622985" y="106959"/>
                  </a:moveTo>
                  <a:lnTo>
                    <a:pt x="622452" y="108178"/>
                  </a:lnTo>
                  <a:lnTo>
                    <a:pt x="621779" y="109601"/>
                  </a:lnTo>
                  <a:lnTo>
                    <a:pt x="621728" y="110998"/>
                  </a:lnTo>
                  <a:lnTo>
                    <a:pt x="622668" y="109588"/>
                  </a:lnTo>
                  <a:lnTo>
                    <a:pt x="622947" y="108254"/>
                  </a:lnTo>
                  <a:lnTo>
                    <a:pt x="622985" y="106959"/>
                  </a:lnTo>
                  <a:close/>
                </a:path>
                <a:path w="875030" h="521335">
                  <a:moveTo>
                    <a:pt x="624052" y="104267"/>
                  </a:moveTo>
                  <a:lnTo>
                    <a:pt x="622744" y="103822"/>
                  </a:lnTo>
                  <a:lnTo>
                    <a:pt x="623023" y="105905"/>
                  </a:lnTo>
                  <a:lnTo>
                    <a:pt x="622985" y="106959"/>
                  </a:lnTo>
                  <a:lnTo>
                    <a:pt x="623633" y="105460"/>
                  </a:lnTo>
                  <a:lnTo>
                    <a:pt x="624052" y="104267"/>
                  </a:lnTo>
                  <a:close/>
                </a:path>
                <a:path w="875030" h="521335">
                  <a:moveTo>
                    <a:pt x="626249" y="320598"/>
                  </a:moveTo>
                  <a:lnTo>
                    <a:pt x="625640" y="321310"/>
                  </a:lnTo>
                  <a:lnTo>
                    <a:pt x="626148" y="321652"/>
                  </a:lnTo>
                  <a:lnTo>
                    <a:pt x="626249" y="320598"/>
                  </a:lnTo>
                  <a:close/>
                </a:path>
                <a:path w="875030" h="521335">
                  <a:moveTo>
                    <a:pt x="627710" y="355244"/>
                  </a:moveTo>
                  <a:lnTo>
                    <a:pt x="626478" y="356654"/>
                  </a:lnTo>
                  <a:lnTo>
                    <a:pt x="625957" y="358889"/>
                  </a:lnTo>
                  <a:lnTo>
                    <a:pt x="627710" y="355244"/>
                  </a:lnTo>
                  <a:close/>
                </a:path>
                <a:path w="875030" h="521335">
                  <a:moveTo>
                    <a:pt x="631659" y="42456"/>
                  </a:moveTo>
                  <a:lnTo>
                    <a:pt x="630999" y="43789"/>
                  </a:lnTo>
                  <a:lnTo>
                    <a:pt x="631190" y="43789"/>
                  </a:lnTo>
                  <a:lnTo>
                    <a:pt x="631659" y="42456"/>
                  </a:lnTo>
                  <a:close/>
                </a:path>
                <a:path w="875030" h="521335">
                  <a:moveTo>
                    <a:pt x="631698" y="41186"/>
                  </a:moveTo>
                  <a:lnTo>
                    <a:pt x="630999" y="43789"/>
                  </a:lnTo>
                  <a:lnTo>
                    <a:pt x="631571" y="42456"/>
                  </a:lnTo>
                  <a:lnTo>
                    <a:pt x="631672" y="42202"/>
                  </a:lnTo>
                  <a:lnTo>
                    <a:pt x="631698" y="41186"/>
                  </a:lnTo>
                  <a:close/>
                </a:path>
                <a:path w="875030" h="521335">
                  <a:moveTo>
                    <a:pt x="631837" y="43789"/>
                  </a:moveTo>
                  <a:lnTo>
                    <a:pt x="631774" y="42456"/>
                  </a:lnTo>
                  <a:lnTo>
                    <a:pt x="631202" y="43789"/>
                  </a:lnTo>
                  <a:lnTo>
                    <a:pt x="631837" y="43789"/>
                  </a:lnTo>
                  <a:close/>
                </a:path>
                <a:path w="875030" h="521335">
                  <a:moveTo>
                    <a:pt x="633425" y="36741"/>
                  </a:moveTo>
                  <a:lnTo>
                    <a:pt x="632409" y="36131"/>
                  </a:lnTo>
                  <a:lnTo>
                    <a:pt x="631431" y="35775"/>
                  </a:lnTo>
                  <a:lnTo>
                    <a:pt x="630961" y="38430"/>
                  </a:lnTo>
                  <a:lnTo>
                    <a:pt x="631863" y="36741"/>
                  </a:lnTo>
                  <a:lnTo>
                    <a:pt x="633425" y="36741"/>
                  </a:lnTo>
                  <a:close/>
                </a:path>
                <a:path w="875030" h="521335">
                  <a:moveTo>
                    <a:pt x="640549" y="57137"/>
                  </a:moveTo>
                  <a:lnTo>
                    <a:pt x="636981" y="63004"/>
                  </a:lnTo>
                  <a:lnTo>
                    <a:pt x="636752" y="62725"/>
                  </a:lnTo>
                  <a:lnTo>
                    <a:pt x="636638" y="63576"/>
                  </a:lnTo>
                  <a:lnTo>
                    <a:pt x="636358" y="64046"/>
                  </a:lnTo>
                  <a:lnTo>
                    <a:pt x="636600" y="63855"/>
                  </a:lnTo>
                  <a:lnTo>
                    <a:pt x="636257" y="66611"/>
                  </a:lnTo>
                  <a:lnTo>
                    <a:pt x="638314" y="64503"/>
                  </a:lnTo>
                  <a:lnTo>
                    <a:pt x="637273" y="63334"/>
                  </a:lnTo>
                  <a:lnTo>
                    <a:pt x="639610" y="61506"/>
                  </a:lnTo>
                  <a:lnTo>
                    <a:pt x="640422" y="57696"/>
                  </a:lnTo>
                  <a:lnTo>
                    <a:pt x="640549" y="57137"/>
                  </a:lnTo>
                  <a:close/>
                </a:path>
                <a:path w="875030" h="521335">
                  <a:moveTo>
                    <a:pt x="640918" y="56527"/>
                  </a:moveTo>
                  <a:lnTo>
                    <a:pt x="640676" y="56527"/>
                  </a:lnTo>
                  <a:lnTo>
                    <a:pt x="640549" y="57137"/>
                  </a:lnTo>
                  <a:lnTo>
                    <a:pt x="640918" y="56527"/>
                  </a:lnTo>
                  <a:close/>
                </a:path>
                <a:path w="875030" h="521335">
                  <a:moveTo>
                    <a:pt x="642188" y="46266"/>
                  </a:moveTo>
                  <a:lnTo>
                    <a:pt x="631977" y="46266"/>
                  </a:lnTo>
                  <a:lnTo>
                    <a:pt x="630339" y="46266"/>
                  </a:lnTo>
                  <a:lnTo>
                    <a:pt x="629945" y="46266"/>
                  </a:lnTo>
                  <a:lnTo>
                    <a:pt x="628319" y="47536"/>
                  </a:lnTo>
                  <a:lnTo>
                    <a:pt x="628967" y="52616"/>
                  </a:lnTo>
                  <a:lnTo>
                    <a:pt x="627430" y="50076"/>
                  </a:lnTo>
                  <a:lnTo>
                    <a:pt x="625259" y="55156"/>
                  </a:lnTo>
                  <a:lnTo>
                    <a:pt x="625182" y="57696"/>
                  </a:lnTo>
                  <a:lnTo>
                    <a:pt x="627697" y="55156"/>
                  </a:lnTo>
                  <a:lnTo>
                    <a:pt x="627443" y="56527"/>
                  </a:lnTo>
                  <a:lnTo>
                    <a:pt x="627316" y="57137"/>
                  </a:lnTo>
                  <a:lnTo>
                    <a:pt x="627214" y="57696"/>
                  </a:lnTo>
                  <a:lnTo>
                    <a:pt x="625487" y="62776"/>
                  </a:lnTo>
                  <a:lnTo>
                    <a:pt x="623138" y="60236"/>
                  </a:lnTo>
                  <a:lnTo>
                    <a:pt x="620395" y="66586"/>
                  </a:lnTo>
                  <a:lnTo>
                    <a:pt x="620318" y="67856"/>
                  </a:lnTo>
                  <a:lnTo>
                    <a:pt x="620242" y="69126"/>
                  </a:lnTo>
                  <a:lnTo>
                    <a:pt x="620166" y="70396"/>
                  </a:lnTo>
                  <a:lnTo>
                    <a:pt x="620077" y="71666"/>
                  </a:lnTo>
                  <a:lnTo>
                    <a:pt x="620001" y="72936"/>
                  </a:lnTo>
                  <a:lnTo>
                    <a:pt x="619925" y="74206"/>
                  </a:lnTo>
                  <a:lnTo>
                    <a:pt x="619175" y="80556"/>
                  </a:lnTo>
                  <a:lnTo>
                    <a:pt x="618832" y="81038"/>
                  </a:lnTo>
                  <a:lnTo>
                    <a:pt x="620077" y="83096"/>
                  </a:lnTo>
                  <a:lnTo>
                    <a:pt x="618337" y="88176"/>
                  </a:lnTo>
                  <a:lnTo>
                    <a:pt x="616712" y="89331"/>
                  </a:lnTo>
                  <a:lnTo>
                    <a:pt x="618286" y="81826"/>
                  </a:lnTo>
                  <a:lnTo>
                    <a:pt x="615581" y="85636"/>
                  </a:lnTo>
                  <a:lnTo>
                    <a:pt x="616673" y="89369"/>
                  </a:lnTo>
                  <a:lnTo>
                    <a:pt x="612990" y="91986"/>
                  </a:lnTo>
                  <a:lnTo>
                    <a:pt x="612559" y="93256"/>
                  </a:lnTo>
                  <a:lnTo>
                    <a:pt x="609168" y="98336"/>
                  </a:lnTo>
                  <a:lnTo>
                    <a:pt x="614781" y="99606"/>
                  </a:lnTo>
                  <a:lnTo>
                    <a:pt x="611797" y="105956"/>
                  </a:lnTo>
                  <a:lnTo>
                    <a:pt x="615861" y="105956"/>
                  </a:lnTo>
                  <a:lnTo>
                    <a:pt x="615302" y="111036"/>
                  </a:lnTo>
                  <a:lnTo>
                    <a:pt x="613575" y="114846"/>
                  </a:lnTo>
                  <a:lnTo>
                    <a:pt x="609536" y="114846"/>
                  </a:lnTo>
                  <a:lnTo>
                    <a:pt x="609612" y="112306"/>
                  </a:lnTo>
                  <a:lnTo>
                    <a:pt x="609866" y="111036"/>
                  </a:lnTo>
                  <a:lnTo>
                    <a:pt x="610654" y="111036"/>
                  </a:lnTo>
                  <a:lnTo>
                    <a:pt x="610730" y="109766"/>
                  </a:lnTo>
                  <a:lnTo>
                    <a:pt x="610819" y="108496"/>
                  </a:lnTo>
                  <a:lnTo>
                    <a:pt x="610908" y="107226"/>
                  </a:lnTo>
                  <a:lnTo>
                    <a:pt x="609295" y="108496"/>
                  </a:lnTo>
                  <a:lnTo>
                    <a:pt x="610095" y="109766"/>
                  </a:lnTo>
                  <a:lnTo>
                    <a:pt x="608418" y="111036"/>
                  </a:lnTo>
                  <a:lnTo>
                    <a:pt x="606628" y="117424"/>
                  </a:lnTo>
                  <a:lnTo>
                    <a:pt x="605485" y="116116"/>
                  </a:lnTo>
                  <a:lnTo>
                    <a:pt x="605370" y="119951"/>
                  </a:lnTo>
                  <a:lnTo>
                    <a:pt x="604748" y="121196"/>
                  </a:lnTo>
                  <a:lnTo>
                    <a:pt x="605116" y="125006"/>
                  </a:lnTo>
                  <a:lnTo>
                    <a:pt x="603059" y="128816"/>
                  </a:lnTo>
                  <a:lnTo>
                    <a:pt x="604596" y="128816"/>
                  </a:lnTo>
                  <a:lnTo>
                    <a:pt x="604266" y="130175"/>
                  </a:lnTo>
                  <a:lnTo>
                    <a:pt x="600443" y="137706"/>
                  </a:lnTo>
                  <a:lnTo>
                    <a:pt x="604939" y="133921"/>
                  </a:lnTo>
                  <a:lnTo>
                    <a:pt x="603605" y="140246"/>
                  </a:lnTo>
                  <a:lnTo>
                    <a:pt x="601103" y="142786"/>
                  </a:lnTo>
                  <a:lnTo>
                    <a:pt x="600430" y="137706"/>
                  </a:lnTo>
                  <a:lnTo>
                    <a:pt x="600316" y="138976"/>
                  </a:lnTo>
                  <a:lnTo>
                    <a:pt x="600202" y="140246"/>
                  </a:lnTo>
                  <a:lnTo>
                    <a:pt x="600087" y="141516"/>
                  </a:lnTo>
                  <a:lnTo>
                    <a:pt x="599973" y="142786"/>
                  </a:lnTo>
                  <a:lnTo>
                    <a:pt x="599859" y="144056"/>
                  </a:lnTo>
                  <a:lnTo>
                    <a:pt x="597750" y="147866"/>
                  </a:lnTo>
                  <a:lnTo>
                    <a:pt x="596696" y="142786"/>
                  </a:lnTo>
                  <a:lnTo>
                    <a:pt x="596734" y="144056"/>
                  </a:lnTo>
                  <a:lnTo>
                    <a:pt x="596836" y="146596"/>
                  </a:lnTo>
                  <a:lnTo>
                    <a:pt x="596925" y="149136"/>
                  </a:lnTo>
                  <a:lnTo>
                    <a:pt x="592378" y="152946"/>
                  </a:lnTo>
                  <a:lnTo>
                    <a:pt x="591096" y="155486"/>
                  </a:lnTo>
                  <a:lnTo>
                    <a:pt x="591134" y="154216"/>
                  </a:lnTo>
                  <a:lnTo>
                    <a:pt x="590245" y="156756"/>
                  </a:lnTo>
                  <a:lnTo>
                    <a:pt x="592683" y="156756"/>
                  </a:lnTo>
                  <a:lnTo>
                    <a:pt x="591832" y="158026"/>
                  </a:lnTo>
                  <a:lnTo>
                    <a:pt x="591388" y="159296"/>
                  </a:lnTo>
                  <a:lnTo>
                    <a:pt x="590600" y="159296"/>
                  </a:lnTo>
                  <a:lnTo>
                    <a:pt x="591337" y="160566"/>
                  </a:lnTo>
                  <a:lnTo>
                    <a:pt x="594233" y="158026"/>
                  </a:lnTo>
                  <a:lnTo>
                    <a:pt x="594931" y="163106"/>
                  </a:lnTo>
                  <a:lnTo>
                    <a:pt x="593928" y="163880"/>
                  </a:lnTo>
                  <a:lnTo>
                    <a:pt x="593928" y="169456"/>
                  </a:lnTo>
                  <a:lnTo>
                    <a:pt x="591108" y="169456"/>
                  </a:lnTo>
                  <a:lnTo>
                    <a:pt x="593318" y="164795"/>
                  </a:lnTo>
                  <a:lnTo>
                    <a:pt x="593509" y="164388"/>
                  </a:lnTo>
                  <a:lnTo>
                    <a:pt x="593432" y="165646"/>
                  </a:lnTo>
                  <a:lnTo>
                    <a:pt x="593928" y="169456"/>
                  </a:lnTo>
                  <a:lnTo>
                    <a:pt x="593928" y="163880"/>
                  </a:lnTo>
                  <a:lnTo>
                    <a:pt x="593674" y="164071"/>
                  </a:lnTo>
                  <a:lnTo>
                    <a:pt x="594131" y="163106"/>
                  </a:lnTo>
                  <a:lnTo>
                    <a:pt x="588276" y="169456"/>
                  </a:lnTo>
                  <a:lnTo>
                    <a:pt x="588556" y="168186"/>
                  </a:lnTo>
                  <a:lnTo>
                    <a:pt x="588657" y="167716"/>
                  </a:lnTo>
                  <a:lnTo>
                    <a:pt x="588340" y="168186"/>
                  </a:lnTo>
                  <a:lnTo>
                    <a:pt x="587971" y="168186"/>
                  </a:lnTo>
                  <a:lnTo>
                    <a:pt x="587870" y="166916"/>
                  </a:lnTo>
                  <a:lnTo>
                    <a:pt x="583514" y="173266"/>
                  </a:lnTo>
                  <a:lnTo>
                    <a:pt x="589838" y="170726"/>
                  </a:lnTo>
                  <a:lnTo>
                    <a:pt x="587883" y="177584"/>
                  </a:lnTo>
                  <a:lnTo>
                    <a:pt x="587756" y="178028"/>
                  </a:lnTo>
                  <a:lnTo>
                    <a:pt x="587667" y="178346"/>
                  </a:lnTo>
                  <a:lnTo>
                    <a:pt x="586473" y="177076"/>
                  </a:lnTo>
                  <a:lnTo>
                    <a:pt x="585647" y="177584"/>
                  </a:lnTo>
                  <a:lnTo>
                    <a:pt x="587209" y="179616"/>
                  </a:lnTo>
                  <a:lnTo>
                    <a:pt x="587540" y="182156"/>
                  </a:lnTo>
                  <a:lnTo>
                    <a:pt x="585050" y="185966"/>
                  </a:lnTo>
                  <a:lnTo>
                    <a:pt x="586917" y="187236"/>
                  </a:lnTo>
                  <a:lnTo>
                    <a:pt x="586066" y="189776"/>
                  </a:lnTo>
                  <a:lnTo>
                    <a:pt x="587413" y="187236"/>
                  </a:lnTo>
                  <a:lnTo>
                    <a:pt x="588581" y="188506"/>
                  </a:lnTo>
                  <a:lnTo>
                    <a:pt x="587717" y="191046"/>
                  </a:lnTo>
                  <a:lnTo>
                    <a:pt x="587222" y="193586"/>
                  </a:lnTo>
                  <a:lnTo>
                    <a:pt x="586968" y="193586"/>
                  </a:lnTo>
                  <a:lnTo>
                    <a:pt x="587984" y="196126"/>
                  </a:lnTo>
                  <a:lnTo>
                    <a:pt x="581444" y="198666"/>
                  </a:lnTo>
                  <a:lnTo>
                    <a:pt x="581494" y="199936"/>
                  </a:lnTo>
                  <a:lnTo>
                    <a:pt x="581596" y="202476"/>
                  </a:lnTo>
                  <a:lnTo>
                    <a:pt x="581698" y="205016"/>
                  </a:lnTo>
                  <a:lnTo>
                    <a:pt x="580034" y="206286"/>
                  </a:lnTo>
                  <a:lnTo>
                    <a:pt x="578904" y="203746"/>
                  </a:lnTo>
                  <a:lnTo>
                    <a:pt x="577634" y="206286"/>
                  </a:lnTo>
                  <a:lnTo>
                    <a:pt x="577761" y="208826"/>
                  </a:lnTo>
                  <a:lnTo>
                    <a:pt x="577875" y="210096"/>
                  </a:lnTo>
                  <a:lnTo>
                    <a:pt x="577900" y="210413"/>
                  </a:lnTo>
                  <a:lnTo>
                    <a:pt x="578002" y="211366"/>
                  </a:lnTo>
                  <a:lnTo>
                    <a:pt x="578916" y="217716"/>
                  </a:lnTo>
                  <a:lnTo>
                    <a:pt x="579615" y="215734"/>
                  </a:lnTo>
                  <a:lnTo>
                    <a:pt x="579653" y="213258"/>
                  </a:lnTo>
                  <a:lnTo>
                    <a:pt x="579589" y="212420"/>
                  </a:lnTo>
                  <a:lnTo>
                    <a:pt x="579513" y="211366"/>
                  </a:lnTo>
                  <a:lnTo>
                    <a:pt x="580288" y="209029"/>
                  </a:lnTo>
                  <a:lnTo>
                    <a:pt x="580351" y="208826"/>
                  </a:lnTo>
                  <a:lnTo>
                    <a:pt x="581037" y="212420"/>
                  </a:lnTo>
                  <a:lnTo>
                    <a:pt x="581075" y="212636"/>
                  </a:lnTo>
                  <a:lnTo>
                    <a:pt x="580669" y="212636"/>
                  </a:lnTo>
                  <a:lnTo>
                    <a:pt x="579653" y="213258"/>
                  </a:lnTo>
                  <a:lnTo>
                    <a:pt x="579716" y="213906"/>
                  </a:lnTo>
                  <a:lnTo>
                    <a:pt x="579818" y="215176"/>
                  </a:lnTo>
                  <a:lnTo>
                    <a:pt x="579615" y="215734"/>
                  </a:lnTo>
                  <a:lnTo>
                    <a:pt x="582104" y="220256"/>
                  </a:lnTo>
                  <a:lnTo>
                    <a:pt x="578751" y="224066"/>
                  </a:lnTo>
                  <a:lnTo>
                    <a:pt x="573951" y="221526"/>
                  </a:lnTo>
                  <a:lnTo>
                    <a:pt x="569747" y="227876"/>
                  </a:lnTo>
                  <a:lnTo>
                    <a:pt x="572820" y="234226"/>
                  </a:lnTo>
                  <a:lnTo>
                    <a:pt x="568947" y="243116"/>
                  </a:lnTo>
                  <a:lnTo>
                    <a:pt x="570636" y="240576"/>
                  </a:lnTo>
                  <a:lnTo>
                    <a:pt x="572211" y="241846"/>
                  </a:lnTo>
                  <a:lnTo>
                    <a:pt x="569264" y="245656"/>
                  </a:lnTo>
                  <a:lnTo>
                    <a:pt x="569188" y="249466"/>
                  </a:lnTo>
                  <a:lnTo>
                    <a:pt x="567651" y="248196"/>
                  </a:lnTo>
                  <a:lnTo>
                    <a:pt x="566534" y="250736"/>
                  </a:lnTo>
                  <a:lnTo>
                    <a:pt x="566394" y="250736"/>
                  </a:lnTo>
                  <a:lnTo>
                    <a:pt x="563105" y="257086"/>
                  </a:lnTo>
                  <a:lnTo>
                    <a:pt x="566102" y="259626"/>
                  </a:lnTo>
                  <a:lnTo>
                    <a:pt x="562787" y="262166"/>
                  </a:lnTo>
                  <a:lnTo>
                    <a:pt x="559765" y="269786"/>
                  </a:lnTo>
                  <a:lnTo>
                    <a:pt x="564959" y="272326"/>
                  </a:lnTo>
                  <a:lnTo>
                    <a:pt x="562343" y="278676"/>
                  </a:lnTo>
                  <a:lnTo>
                    <a:pt x="561200" y="276136"/>
                  </a:lnTo>
                  <a:lnTo>
                    <a:pt x="559117" y="278676"/>
                  </a:lnTo>
                  <a:lnTo>
                    <a:pt x="559244" y="273596"/>
                  </a:lnTo>
                  <a:lnTo>
                    <a:pt x="558546" y="276136"/>
                  </a:lnTo>
                  <a:lnTo>
                    <a:pt x="557618" y="278676"/>
                  </a:lnTo>
                  <a:lnTo>
                    <a:pt x="558736" y="278676"/>
                  </a:lnTo>
                  <a:lnTo>
                    <a:pt x="557339" y="280022"/>
                  </a:lnTo>
                  <a:lnTo>
                    <a:pt x="559015" y="285026"/>
                  </a:lnTo>
                  <a:lnTo>
                    <a:pt x="556844" y="287566"/>
                  </a:lnTo>
                  <a:lnTo>
                    <a:pt x="557263" y="288836"/>
                  </a:lnTo>
                  <a:lnTo>
                    <a:pt x="558863" y="288836"/>
                  </a:lnTo>
                  <a:lnTo>
                    <a:pt x="557974" y="291376"/>
                  </a:lnTo>
                  <a:lnTo>
                    <a:pt x="557047" y="295186"/>
                  </a:lnTo>
                  <a:lnTo>
                    <a:pt x="559523" y="293916"/>
                  </a:lnTo>
                  <a:lnTo>
                    <a:pt x="555523" y="298996"/>
                  </a:lnTo>
                  <a:lnTo>
                    <a:pt x="553288" y="306616"/>
                  </a:lnTo>
                  <a:lnTo>
                    <a:pt x="551218" y="312966"/>
                  </a:lnTo>
                  <a:lnTo>
                    <a:pt x="547789" y="318046"/>
                  </a:lnTo>
                  <a:lnTo>
                    <a:pt x="546823" y="323126"/>
                  </a:lnTo>
                  <a:lnTo>
                    <a:pt x="545553" y="329476"/>
                  </a:lnTo>
                  <a:lnTo>
                    <a:pt x="544309" y="334556"/>
                  </a:lnTo>
                  <a:lnTo>
                    <a:pt x="543496" y="334556"/>
                  </a:lnTo>
                  <a:lnTo>
                    <a:pt x="543928" y="333286"/>
                  </a:lnTo>
                  <a:lnTo>
                    <a:pt x="540550" y="339636"/>
                  </a:lnTo>
                  <a:lnTo>
                    <a:pt x="547420" y="338366"/>
                  </a:lnTo>
                  <a:lnTo>
                    <a:pt x="543598" y="344716"/>
                  </a:lnTo>
                  <a:lnTo>
                    <a:pt x="539889" y="348526"/>
                  </a:lnTo>
                  <a:lnTo>
                    <a:pt x="542175" y="343446"/>
                  </a:lnTo>
                  <a:lnTo>
                    <a:pt x="543318" y="340906"/>
                  </a:lnTo>
                  <a:lnTo>
                    <a:pt x="541655" y="343446"/>
                  </a:lnTo>
                  <a:lnTo>
                    <a:pt x="536028" y="342176"/>
                  </a:lnTo>
                  <a:lnTo>
                    <a:pt x="539800" y="352336"/>
                  </a:lnTo>
                  <a:lnTo>
                    <a:pt x="535254" y="356146"/>
                  </a:lnTo>
                  <a:lnTo>
                    <a:pt x="535292" y="354876"/>
                  </a:lnTo>
                  <a:lnTo>
                    <a:pt x="532371" y="357416"/>
                  </a:lnTo>
                  <a:lnTo>
                    <a:pt x="534631" y="363766"/>
                  </a:lnTo>
                  <a:lnTo>
                    <a:pt x="532447" y="370116"/>
                  </a:lnTo>
                  <a:lnTo>
                    <a:pt x="532066" y="368846"/>
                  </a:lnTo>
                  <a:lnTo>
                    <a:pt x="531660" y="368846"/>
                  </a:lnTo>
                  <a:lnTo>
                    <a:pt x="533146" y="373926"/>
                  </a:lnTo>
                  <a:lnTo>
                    <a:pt x="531723" y="382816"/>
                  </a:lnTo>
                  <a:lnTo>
                    <a:pt x="530999" y="386626"/>
                  </a:lnTo>
                  <a:lnTo>
                    <a:pt x="530961" y="386829"/>
                  </a:lnTo>
                  <a:lnTo>
                    <a:pt x="531609" y="386626"/>
                  </a:lnTo>
                  <a:lnTo>
                    <a:pt x="530898" y="390436"/>
                  </a:lnTo>
                  <a:lnTo>
                    <a:pt x="530631" y="391731"/>
                  </a:lnTo>
                  <a:lnTo>
                    <a:pt x="529018" y="392976"/>
                  </a:lnTo>
                  <a:lnTo>
                    <a:pt x="526897" y="395516"/>
                  </a:lnTo>
                  <a:lnTo>
                    <a:pt x="524497" y="395516"/>
                  </a:lnTo>
                  <a:lnTo>
                    <a:pt x="525830" y="390436"/>
                  </a:lnTo>
                  <a:lnTo>
                    <a:pt x="522160" y="392976"/>
                  </a:lnTo>
                  <a:lnTo>
                    <a:pt x="524040" y="396786"/>
                  </a:lnTo>
                  <a:lnTo>
                    <a:pt x="522770" y="399326"/>
                  </a:lnTo>
                  <a:lnTo>
                    <a:pt x="521589" y="399326"/>
                  </a:lnTo>
                  <a:lnTo>
                    <a:pt x="519772" y="406946"/>
                  </a:lnTo>
                  <a:lnTo>
                    <a:pt x="522960" y="406946"/>
                  </a:lnTo>
                  <a:lnTo>
                    <a:pt x="520319" y="415836"/>
                  </a:lnTo>
                  <a:lnTo>
                    <a:pt x="521550" y="414566"/>
                  </a:lnTo>
                  <a:lnTo>
                    <a:pt x="523417" y="419646"/>
                  </a:lnTo>
                  <a:lnTo>
                    <a:pt x="518655" y="418376"/>
                  </a:lnTo>
                  <a:lnTo>
                    <a:pt x="519722" y="423456"/>
                  </a:lnTo>
                  <a:lnTo>
                    <a:pt x="516089" y="423456"/>
                  </a:lnTo>
                  <a:lnTo>
                    <a:pt x="516178" y="434886"/>
                  </a:lnTo>
                  <a:lnTo>
                    <a:pt x="515239" y="439966"/>
                  </a:lnTo>
                  <a:lnTo>
                    <a:pt x="513715" y="436156"/>
                  </a:lnTo>
                  <a:lnTo>
                    <a:pt x="514070" y="437426"/>
                  </a:lnTo>
                  <a:lnTo>
                    <a:pt x="514007" y="439966"/>
                  </a:lnTo>
                  <a:lnTo>
                    <a:pt x="513943" y="441236"/>
                  </a:lnTo>
                  <a:lnTo>
                    <a:pt x="513880" y="442506"/>
                  </a:lnTo>
                  <a:lnTo>
                    <a:pt x="513207" y="446316"/>
                  </a:lnTo>
                  <a:lnTo>
                    <a:pt x="512216" y="449973"/>
                  </a:lnTo>
                  <a:lnTo>
                    <a:pt x="512178" y="450126"/>
                  </a:lnTo>
                  <a:lnTo>
                    <a:pt x="508800" y="450126"/>
                  </a:lnTo>
                  <a:lnTo>
                    <a:pt x="506717" y="455206"/>
                  </a:lnTo>
                  <a:lnTo>
                    <a:pt x="502234" y="467906"/>
                  </a:lnTo>
                  <a:lnTo>
                    <a:pt x="500037" y="475526"/>
                  </a:lnTo>
                  <a:lnTo>
                    <a:pt x="495134" y="483146"/>
                  </a:lnTo>
                  <a:lnTo>
                    <a:pt x="494563" y="488226"/>
                  </a:lnTo>
                  <a:lnTo>
                    <a:pt x="492683" y="494576"/>
                  </a:lnTo>
                  <a:lnTo>
                    <a:pt x="490004" y="502196"/>
                  </a:lnTo>
                  <a:lnTo>
                    <a:pt x="489864" y="504736"/>
                  </a:lnTo>
                  <a:lnTo>
                    <a:pt x="489572" y="506006"/>
                  </a:lnTo>
                  <a:lnTo>
                    <a:pt x="489572" y="509816"/>
                  </a:lnTo>
                  <a:lnTo>
                    <a:pt x="489864" y="512356"/>
                  </a:lnTo>
                  <a:lnTo>
                    <a:pt x="490486" y="512356"/>
                  </a:lnTo>
                  <a:lnTo>
                    <a:pt x="492544" y="509816"/>
                  </a:lnTo>
                  <a:lnTo>
                    <a:pt x="493369" y="509816"/>
                  </a:lnTo>
                  <a:lnTo>
                    <a:pt x="495287" y="507276"/>
                  </a:lnTo>
                  <a:lnTo>
                    <a:pt x="495300" y="509816"/>
                  </a:lnTo>
                  <a:lnTo>
                    <a:pt x="495084" y="509816"/>
                  </a:lnTo>
                  <a:lnTo>
                    <a:pt x="494868" y="511086"/>
                  </a:lnTo>
                  <a:lnTo>
                    <a:pt x="493966" y="513626"/>
                  </a:lnTo>
                  <a:lnTo>
                    <a:pt x="493445" y="516166"/>
                  </a:lnTo>
                  <a:lnTo>
                    <a:pt x="493306" y="517436"/>
                  </a:lnTo>
                  <a:lnTo>
                    <a:pt x="493204" y="518706"/>
                  </a:lnTo>
                  <a:lnTo>
                    <a:pt x="493090" y="519976"/>
                  </a:lnTo>
                  <a:lnTo>
                    <a:pt x="492760" y="517436"/>
                  </a:lnTo>
                  <a:lnTo>
                    <a:pt x="492315" y="517436"/>
                  </a:lnTo>
                  <a:lnTo>
                    <a:pt x="492696" y="518706"/>
                  </a:lnTo>
                  <a:lnTo>
                    <a:pt x="492633" y="519976"/>
                  </a:lnTo>
                  <a:lnTo>
                    <a:pt x="492467" y="519976"/>
                  </a:lnTo>
                  <a:lnTo>
                    <a:pt x="493064" y="521246"/>
                  </a:lnTo>
                  <a:lnTo>
                    <a:pt x="493471" y="521246"/>
                  </a:lnTo>
                  <a:lnTo>
                    <a:pt x="494360" y="519976"/>
                  </a:lnTo>
                  <a:lnTo>
                    <a:pt x="493623" y="519976"/>
                  </a:lnTo>
                  <a:lnTo>
                    <a:pt x="495541" y="518706"/>
                  </a:lnTo>
                  <a:lnTo>
                    <a:pt x="496239" y="518706"/>
                  </a:lnTo>
                  <a:lnTo>
                    <a:pt x="496633" y="519976"/>
                  </a:lnTo>
                  <a:lnTo>
                    <a:pt x="497103" y="519976"/>
                  </a:lnTo>
                  <a:lnTo>
                    <a:pt x="497268" y="521246"/>
                  </a:lnTo>
                  <a:lnTo>
                    <a:pt x="499389" y="519976"/>
                  </a:lnTo>
                  <a:lnTo>
                    <a:pt x="498817" y="521246"/>
                  </a:lnTo>
                  <a:lnTo>
                    <a:pt x="501751" y="521246"/>
                  </a:lnTo>
                  <a:lnTo>
                    <a:pt x="503415" y="519976"/>
                  </a:lnTo>
                  <a:lnTo>
                    <a:pt x="505409" y="518706"/>
                  </a:lnTo>
                  <a:lnTo>
                    <a:pt x="508025" y="512356"/>
                  </a:lnTo>
                  <a:lnTo>
                    <a:pt x="507898" y="513626"/>
                  </a:lnTo>
                  <a:lnTo>
                    <a:pt x="507072" y="517436"/>
                  </a:lnTo>
                  <a:lnTo>
                    <a:pt x="506044" y="518706"/>
                  </a:lnTo>
                  <a:lnTo>
                    <a:pt x="507961" y="518706"/>
                  </a:lnTo>
                  <a:lnTo>
                    <a:pt x="512102" y="512356"/>
                  </a:lnTo>
                  <a:lnTo>
                    <a:pt x="515404" y="507276"/>
                  </a:lnTo>
                  <a:lnTo>
                    <a:pt x="516229" y="506006"/>
                  </a:lnTo>
                  <a:lnTo>
                    <a:pt x="523976" y="493306"/>
                  </a:lnTo>
                  <a:lnTo>
                    <a:pt x="528789" y="485686"/>
                  </a:lnTo>
                  <a:lnTo>
                    <a:pt x="532650" y="480606"/>
                  </a:lnTo>
                  <a:lnTo>
                    <a:pt x="536384" y="476796"/>
                  </a:lnTo>
                  <a:lnTo>
                    <a:pt x="535863" y="479336"/>
                  </a:lnTo>
                  <a:lnTo>
                    <a:pt x="537959" y="476796"/>
                  </a:lnTo>
                  <a:lnTo>
                    <a:pt x="538581" y="471716"/>
                  </a:lnTo>
                  <a:lnTo>
                    <a:pt x="541566" y="470446"/>
                  </a:lnTo>
                  <a:lnTo>
                    <a:pt x="541451" y="471716"/>
                  </a:lnTo>
                  <a:lnTo>
                    <a:pt x="541337" y="472986"/>
                  </a:lnTo>
                  <a:lnTo>
                    <a:pt x="542340" y="471716"/>
                  </a:lnTo>
                  <a:lnTo>
                    <a:pt x="542823" y="470446"/>
                  </a:lnTo>
                  <a:lnTo>
                    <a:pt x="543293" y="469176"/>
                  </a:lnTo>
                  <a:lnTo>
                    <a:pt x="546582" y="461556"/>
                  </a:lnTo>
                  <a:lnTo>
                    <a:pt x="547941" y="460286"/>
                  </a:lnTo>
                  <a:lnTo>
                    <a:pt x="527215" y="460286"/>
                  </a:lnTo>
                  <a:lnTo>
                    <a:pt x="524535" y="460286"/>
                  </a:lnTo>
                  <a:lnTo>
                    <a:pt x="524395" y="460286"/>
                  </a:lnTo>
                  <a:lnTo>
                    <a:pt x="523214" y="462826"/>
                  </a:lnTo>
                  <a:lnTo>
                    <a:pt x="521106" y="467906"/>
                  </a:lnTo>
                  <a:lnTo>
                    <a:pt x="519620" y="470204"/>
                  </a:lnTo>
                  <a:lnTo>
                    <a:pt x="520039" y="469176"/>
                  </a:lnTo>
                  <a:lnTo>
                    <a:pt x="521576" y="465366"/>
                  </a:lnTo>
                  <a:lnTo>
                    <a:pt x="520865" y="466636"/>
                  </a:lnTo>
                  <a:lnTo>
                    <a:pt x="520242" y="467906"/>
                  </a:lnTo>
                  <a:lnTo>
                    <a:pt x="519277" y="469099"/>
                  </a:lnTo>
                  <a:lnTo>
                    <a:pt x="519277" y="470738"/>
                  </a:lnTo>
                  <a:lnTo>
                    <a:pt x="518655" y="471716"/>
                  </a:lnTo>
                  <a:lnTo>
                    <a:pt x="518452" y="471716"/>
                  </a:lnTo>
                  <a:lnTo>
                    <a:pt x="519277" y="470738"/>
                  </a:lnTo>
                  <a:lnTo>
                    <a:pt x="519277" y="469099"/>
                  </a:lnTo>
                  <a:lnTo>
                    <a:pt x="519988" y="466636"/>
                  </a:lnTo>
                  <a:lnTo>
                    <a:pt x="520382" y="465366"/>
                  </a:lnTo>
                  <a:lnTo>
                    <a:pt x="521779" y="462826"/>
                  </a:lnTo>
                  <a:lnTo>
                    <a:pt x="519252" y="466636"/>
                  </a:lnTo>
                  <a:lnTo>
                    <a:pt x="526351" y="453936"/>
                  </a:lnTo>
                  <a:lnTo>
                    <a:pt x="526465" y="452742"/>
                  </a:lnTo>
                  <a:lnTo>
                    <a:pt x="525399" y="453936"/>
                  </a:lnTo>
                  <a:lnTo>
                    <a:pt x="526376" y="451612"/>
                  </a:lnTo>
                  <a:lnTo>
                    <a:pt x="525957" y="451612"/>
                  </a:lnTo>
                  <a:lnTo>
                    <a:pt x="524903" y="452742"/>
                  </a:lnTo>
                  <a:lnTo>
                    <a:pt x="523849" y="453936"/>
                  </a:lnTo>
                  <a:lnTo>
                    <a:pt x="524852" y="452742"/>
                  </a:lnTo>
                  <a:lnTo>
                    <a:pt x="524446" y="452742"/>
                  </a:lnTo>
                  <a:lnTo>
                    <a:pt x="524852" y="450126"/>
                  </a:lnTo>
                  <a:lnTo>
                    <a:pt x="525780" y="448856"/>
                  </a:lnTo>
                  <a:lnTo>
                    <a:pt x="526148" y="447586"/>
                  </a:lnTo>
                  <a:lnTo>
                    <a:pt x="526935" y="446316"/>
                  </a:lnTo>
                  <a:lnTo>
                    <a:pt x="527405" y="445046"/>
                  </a:lnTo>
                  <a:lnTo>
                    <a:pt x="528027" y="443776"/>
                  </a:lnTo>
                  <a:lnTo>
                    <a:pt x="529564" y="439966"/>
                  </a:lnTo>
                  <a:lnTo>
                    <a:pt x="531088" y="436156"/>
                  </a:lnTo>
                  <a:lnTo>
                    <a:pt x="534200" y="428536"/>
                  </a:lnTo>
                  <a:lnTo>
                    <a:pt x="537248" y="422186"/>
                  </a:lnTo>
                  <a:lnTo>
                    <a:pt x="538213" y="419646"/>
                  </a:lnTo>
                  <a:lnTo>
                    <a:pt x="540131" y="414566"/>
                  </a:lnTo>
                  <a:lnTo>
                    <a:pt x="542315" y="408216"/>
                  </a:lnTo>
                  <a:lnTo>
                    <a:pt x="542759" y="406946"/>
                  </a:lnTo>
                  <a:lnTo>
                    <a:pt x="533857" y="408216"/>
                  </a:lnTo>
                  <a:lnTo>
                    <a:pt x="540131" y="399326"/>
                  </a:lnTo>
                  <a:lnTo>
                    <a:pt x="542048" y="403136"/>
                  </a:lnTo>
                  <a:lnTo>
                    <a:pt x="543394" y="395516"/>
                  </a:lnTo>
                  <a:lnTo>
                    <a:pt x="544055" y="391731"/>
                  </a:lnTo>
                  <a:lnTo>
                    <a:pt x="545160" y="387896"/>
                  </a:lnTo>
                  <a:lnTo>
                    <a:pt x="545236" y="387629"/>
                  </a:lnTo>
                  <a:lnTo>
                    <a:pt x="545350" y="387261"/>
                  </a:lnTo>
                  <a:lnTo>
                    <a:pt x="545477" y="386829"/>
                  </a:lnTo>
                  <a:lnTo>
                    <a:pt x="545528" y="386626"/>
                  </a:lnTo>
                  <a:lnTo>
                    <a:pt x="547370" y="380276"/>
                  </a:lnTo>
                  <a:lnTo>
                    <a:pt x="550379" y="370116"/>
                  </a:lnTo>
                  <a:lnTo>
                    <a:pt x="550760" y="368846"/>
                  </a:lnTo>
                  <a:lnTo>
                    <a:pt x="552983" y="357416"/>
                  </a:lnTo>
                  <a:lnTo>
                    <a:pt x="553351" y="358686"/>
                  </a:lnTo>
                  <a:lnTo>
                    <a:pt x="554151" y="358686"/>
                  </a:lnTo>
                  <a:lnTo>
                    <a:pt x="553720" y="359956"/>
                  </a:lnTo>
                  <a:lnTo>
                    <a:pt x="556602" y="357416"/>
                  </a:lnTo>
                  <a:lnTo>
                    <a:pt x="556704" y="356146"/>
                  </a:lnTo>
                  <a:lnTo>
                    <a:pt x="556793" y="354876"/>
                  </a:lnTo>
                  <a:lnTo>
                    <a:pt x="556882" y="353606"/>
                  </a:lnTo>
                  <a:lnTo>
                    <a:pt x="556971" y="352336"/>
                  </a:lnTo>
                  <a:lnTo>
                    <a:pt x="557060" y="351066"/>
                  </a:lnTo>
                  <a:lnTo>
                    <a:pt x="557161" y="349796"/>
                  </a:lnTo>
                  <a:lnTo>
                    <a:pt x="557250" y="348526"/>
                  </a:lnTo>
                  <a:lnTo>
                    <a:pt x="555650" y="348526"/>
                  </a:lnTo>
                  <a:lnTo>
                    <a:pt x="556526" y="345986"/>
                  </a:lnTo>
                  <a:lnTo>
                    <a:pt x="557263" y="347256"/>
                  </a:lnTo>
                  <a:lnTo>
                    <a:pt x="558507" y="347256"/>
                  </a:lnTo>
                  <a:lnTo>
                    <a:pt x="559206" y="345986"/>
                  </a:lnTo>
                  <a:lnTo>
                    <a:pt x="560603" y="343446"/>
                  </a:lnTo>
                  <a:lnTo>
                    <a:pt x="558330" y="338366"/>
                  </a:lnTo>
                  <a:lnTo>
                    <a:pt x="560832" y="337248"/>
                  </a:lnTo>
                  <a:lnTo>
                    <a:pt x="560793" y="337096"/>
                  </a:lnTo>
                  <a:lnTo>
                    <a:pt x="561936" y="334556"/>
                  </a:lnTo>
                  <a:lnTo>
                    <a:pt x="563638" y="330746"/>
                  </a:lnTo>
                  <a:lnTo>
                    <a:pt x="564210" y="329476"/>
                  </a:lnTo>
                  <a:lnTo>
                    <a:pt x="561365" y="330746"/>
                  </a:lnTo>
                  <a:lnTo>
                    <a:pt x="564095" y="325666"/>
                  </a:lnTo>
                  <a:lnTo>
                    <a:pt x="563981" y="324396"/>
                  </a:lnTo>
                  <a:lnTo>
                    <a:pt x="563854" y="323126"/>
                  </a:lnTo>
                  <a:lnTo>
                    <a:pt x="563740" y="321856"/>
                  </a:lnTo>
                  <a:lnTo>
                    <a:pt x="563626" y="320586"/>
                  </a:lnTo>
                  <a:lnTo>
                    <a:pt x="563511" y="319316"/>
                  </a:lnTo>
                  <a:lnTo>
                    <a:pt x="566166" y="315506"/>
                  </a:lnTo>
                  <a:lnTo>
                    <a:pt x="564476" y="312966"/>
                  </a:lnTo>
                  <a:lnTo>
                    <a:pt x="570204" y="306616"/>
                  </a:lnTo>
                  <a:lnTo>
                    <a:pt x="566889" y="305346"/>
                  </a:lnTo>
                  <a:lnTo>
                    <a:pt x="570484" y="306616"/>
                  </a:lnTo>
                  <a:lnTo>
                    <a:pt x="570763" y="305346"/>
                  </a:lnTo>
                  <a:lnTo>
                    <a:pt x="572770" y="296456"/>
                  </a:lnTo>
                  <a:lnTo>
                    <a:pt x="572312" y="293916"/>
                  </a:lnTo>
                  <a:lnTo>
                    <a:pt x="572071" y="292646"/>
                  </a:lnTo>
                  <a:lnTo>
                    <a:pt x="572846" y="293916"/>
                  </a:lnTo>
                  <a:lnTo>
                    <a:pt x="573278" y="292646"/>
                  </a:lnTo>
                  <a:lnTo>
                    <a:pt x="574141" y="290106"/>
                  </a:lnTo>
                  <a:lnTo>
                    <a:pt x="575144" y="291236"/>
                  </a:lnTo>
                  <a:lnTo>
                    <a:pt x="575106" y="291388"/>
                  </a:lnTo>
                  <a:lnTo>
                    <a:pt x="575157" y="291249"/>
                  </a:lnTo>
                  <a:lnTo>
                    <a:pt x="575284" y="291376"/>
                  </a:lnTo>
                  <a:lnTo>
                    <a:pt x="575665" y="290106"/>
                  </a:lnTo>
                  <a:lnTo>
                    <a:pt x="576427" y="287566"/>
                  </a:lnTo>
                  <a:lnTo>
                    <a:pt x="576834" y="283756"/>
                  </a:lnTo>
                  <a:lnTo>
                    <a:pt x="574713" y="283756"/>
                  </a:lnTo>
                  <a:lnTo>
                    <a:pt x="577748" y="278676"/>
                  </a:lnTo>
                  <a:lnTo>
                    <a:pt x="578485" y="273596"/>
                  </a:lnTo>
                  <a:lnTo>
                    <a:pt x="579234" y="268782"/>
                  </a:lnTo>
                  <a:lnTo>
                    <a:pt x="579272" y="268516"/>
                  </a:lnTo>
                  <a:lnTo>
                    <a:pt x="582485" y="265976"/>
                  </a:lnTo>
                  <a:lnTo>
                    <a:pt x="583704" y="257086"/>
                  </a:lnTo>
                  <a:lnTo>
                    <a:pt x="584885" y="249466"/>
                  </a:lnTo>
                  <a:lnTo>
                    <a:pt x="585952" y="243116"/>
                  </a:lnTo>
                  <a:lnTo>
                    <a:pt x="589127" y="243116"/>
                  </a:lnTo>
                  <a:lnTo>
                    <a:pt x="589826" y="236766"/>
                  </a:lnTo>
                  <a:lnTo>
                    <a:pt x="589876" y="235927"/>
                  </a:lnTo>
                  <a:lnTo>
                    <a:pt x="586232" y="241414"/>
                  </a:lnTo>
                  <a:lnTo>
                    <a:pt x="586384" y="240576"/>
                  </a:lnTo>
                  <a:lnTo>
                    <a:pt x="586600" y="239306"/>
                  </a:lnTo>
                  <a:lnTo>
                    <a:pt x="588251" y="231686"/>
                  </a:lnTo>
                  <a:lnTo>
                    <a:pt x="590092" y="232333"/>
                  </a:lnTo>
                  <a:lnTo>
                    <a:pt x="590130" y="231686"/>
                  </a:lnTo>
                  <a:lnTo>
                    <a:pt x="594360" y="213906"/>
                  </a:lnTo>
                  <a:lnTo>
                    <a:pt x="594245" y="218986"/>
                  </a:lnTo>
                  <a:lnTo>
                    <a:pt x="594614" y="220256"/>
                  </a:lnTo>
                  <a:lnTo>
                    <a:pt x="595947" y="213906"/>
                  </a:lnTo>
                  <a:lnTo>
                    <a:pt x="596214" y="212636"/>
                  </a:lnTo>
                  <a:lnTo>
                    <a:pt x="596569" y="211366"/>
                  </a:lnTo>
                  <a:lnTo>
                    <a:pt x="597217" y="209029"/>
                  </a:lnTo>
                  <a:lnTo>
                    <a:pt x="597268" y="208826"/>
                  </a:lnTo>
                  <a:lnTo>
                    <a:pt x="597979" y="206286"/>
                  </a:lnTo>
                  <a:lnTo>
                    <a:pt x="598335" y="205016"/>
                  </a:lnTo>
                  <a:lnTo>
                    <a:pt x="600303" y="198666"/>
                  </a:lnTo>
                  <a:lnTo>
                    <a:pt x="601395" y="191401"/>
                  </a:lnTo>
                  <a:lnTo>
                    <a:pt x="598563" y="193586"/>
                  </a:lnTo>
                  <a:lnTo>
                    <a:pt x="598690" y="188506"/>
                  </a:lnTo>
                  <a:lnTo>
                    <a:pt x="598728" y="187236"/>
                  </a:lnTo>
                  <a:lnTo>
                    <a:pt x="598817" y="183286"/>
                  </a:lnTo>
                  <a:lnTo>
                    <a:pt x="601586" y="185966"/>
                  </a:lnTo>
                  <a:lnTo>
                    <a:pt x="601560" y="182156"/>
                  </a:lnTo>
                  <a:lnTo>
                    <a:pt x="601548" y="178346"/>
                  </a:lnTo>
                  <a:lnTo>
                    <a:pt x="601522" y="173266"/>
                  </a:lnTo>
                  <a:lnTo>
                    <a:pt x="606183" y="179616"/>
                  </a:lnTo>
                  <a:lnTo>
                    <a:pt x="606120" y="178028"/>
                  </a:lnTo>
                  <a:lnTo>
                    <a:pt x="605853" y="177076"/>
                  </a:lnTo>
                  <a:lnTo>
                    <a:pt x="604634" y="177076"/>
                  </a:lnTo>
                  <a:lnTo>
                    <a:pt x="606310" y="174536"/>
                  </a:lnTo>
                  <a:lnTo>
                    <a:pt x="607072" y="177076"/>
                  </a:lnTo>
                  <a:lnTo>
                    <a:pt x="607453" y="174536"/>
                  </a:lnTo>
                  <a:lnTo>
                    <a:pt x="607656" y="173266"/>
                  </a:lnTo>
                  <a:lnTo>
                    <a:pt x="607847" y="171996"/>
                  </a:lnTo>
                  <a:lnTo>
                    <a:pt x="608037" y="170726"/>
                  </a:lnTo>
                  <a:lnTo>
                    <a:pt x="605586" y="171996"/>
                  </a:lnTo>
                  <a:lnTo>
                    <a:pt x="606018" y="170726"/>
                  </a:lnTo>
                  <a:lnTo>
                    <a:pt x="606463" y="169456"/>
                  </a:lnTo>
                  <a:lnTo>
                    <a:pt x="607339" y="166916"/>
                  </a:lnTo>
                  <a:lnTo>
                    <a:pt x="608152" y="166916"/>
                  </a:lnTo>
                  <a:lnTo>
                    <a:pt x="608114" y="168186"/>
                  </a:lnTo>
                  <a:lnTo>
                    <a:pt x="608901" y="168186"/>
                  </a:lnTo>
                  <a:lnTo>
                    <a:pt x="608609" y="166916"/>
                  </a:lnTo>
                  <a:lnTo>
                    <a:pt x="607453" y="161836"/>
                  </a:lnTo>
                  <a:lnTo>
                    <a:pt x="609600" y="158026"/>
                  </a:lnTo>
                  <a:lnTo>
                    <a:pt x="610565" y="158026"/>
                  </a:lnTo>
                  <a:lnTo>
                    <a:pt x="610971" y="155486"/>
                  </a:lnTo>
                  <a:lnTo>
                    <a:pt x="611378" y="152946"/>
                  </a:lnTo>
                  <a:lnTo>
                    <a:pt x="611454" y="151676"/>
                  </a:lnTo>
                  <a:lnTo>
                    <a:pt x="611530" y="150406"/>
                  </a:lnTo>
                  <a:lnTo>
                    <a:pt x="611606" y="149136"/>
                  </a:lnTo>
                  <a:lnTo>
                    <a:pt x="611670" y="147866"/>
                  </a:lnTo>
                  <a:lnTo>
                    <a:pt x="611746" y="146596"/>
                  </a:lnTo>
                  <a:lnTo>
                    <a:pt x="612305" y="142786"/>
                  </a:lnTo>
                  <a:lnTo>
                    <a:pt x="612495" y="141516"/>
                  </a:lnTo>
                  <a:lnTo>
                    <a:pt x="614654" y="135166"/>
                  </a:lnTo>
                  <a:lnTo>
                    <a:pt x="617385" y="138976"/>
                  </a:lnTo>
                  <a:lnTo>
                    <a:pt x="617004" y="135166"/>
                  </a:lnTo>
                  <a:lnTo>
                    <a:pt x="616877" y="133921"/>
                  </a:lnTo>
                  <a:lnTo>
                    <a:pt x="616750" y="132715"/>
                  </a:lnTo>
                  <a:lnTo>
                    <a:pt x="619937" y="132715"/>
                  </a:lnTo>
                  <a:lnTo>
                    <a:pt x="620509" y="127546"/>
                  </a:lnTo>
                  <a:lnTo>
                    <a:pt x="618426" y="128816"/>
                  </a:lnTo>
                  <a:lnTo>
                    <a:pt x="619772" y="125006"/>
                  </a:lnTo>
                  <a:lnTo>
                    <a:pt x="618693" y="120015"/>
                  </a:lnTo>
                  <a:lnTo>
                    <a:pt x="619734" y="118656"/>
                  </a:lnTo>
                  <a:lnTo>
                    <a:pt x="620750" y="117424"/>
                  </a:lnTo>
                  <a:lnTo>
                    <a:pt x="621106" y="120015"/>
                  </a:lnTo>
                  <a:lnTo>
                    <a:pt x="621398" y="118656"/>
                  </a:lnTo>
                  <a:lnTo>
                    <a:pt x="621690" y="117424"/>
                  </a:lnTo>
                  <a:lnTo>
                    <a:pt x="622007" y="116116"/>
                  </a:lnTo>
                  <a:lnTo>
                    <a:pt x="622922" y="112306"/>
                  </a:lnTo>
                  <a:lnTo>
                    <a:pt x="620395" y="116116"/>
                  </a:lnTo>
                  <a:lnTo>
                    <a:pt x="620115" y="112306"/>
                  </a:lnTo>
                  <a:lnTo>
                    <a:pt x="616381" y="116116"/>
                  </a:lnTo>
                  <a:lnTo>
                    <a:pt x="618947" y="109766"/>
                  </a:lnTo>
                  <a:lnTo>
                    <a:pt x="618909" y="111036"/>
                  </a:lnTo>
                  <a:lnTo>
                    <a:pt x="619252" y="109766"/>
                  </a:lnTo>
                  <a:lnTo>
                    <a:pt x="620268" y="105956"/>
                  </a:lnTo>
                  <a:lnTo>
                    <a:pt x="622744" y="104686"/>
                  </a:lnTo>
                  <a:lnTo>
                    <a:pt x="622046" y="99606"/>
                  </a:lnTo>
                  <a:lnTo>
                    <a:pt x="623747" y="97066"/>
                  </a:lnTo>
                  <a:lnTo>
                    <a:pt x="624979" y="95796"/>
                  </a:lnTo>
                  <a:lnTo>
                    <a:pt x="626948" y="98336"/>
                  </a:lnTo>
                  <a:lnTo>
                    <a:pt x="627748" y="98336"/>
                  </a:lnTo>
                  <a:lnTo>
                    <a:pt x="626465" y="95796"/>
                  </a:lnTo>
                  <a:lnTo>
                    <a:pt x="625817" y="94526"/>
                  </a:lnTo>
                  <a:lnTo>
                    <a:pt x="630059" y="88176"/>
                  </a:lnTo>
                  <a:lnTo>
                    <a:pt x="628764" y="85636"/>
                  </a:lnTo>
                  <a:lnTo>
                    <a:pt x="630504" y="85636"/>
                  </a:lnTo>
                  <a:lnTo>
                    <a:pt x="629729" y="84366"/>
                  </a:lnTo>
                  <a:lnTo>
                    <a:pt x="628954" y="83096"/>
                  </a:lnTo>
                  <a:lnTo>
                    <a:pt x="630224" y="81826"/>
                  </a:lnTo>
                  <a:lnTo>
                    <a:pt x="631812" y="81826"/>
                  </a:lnTo>
                  <a:lnTo>
                    <a:pt x="633984" y="76746"/>
                  </a:lnTo>
                  <a:lnTo>
                    <a:pt x="627354" y="83096"/>
                  </a:lnTo>
                  <a:lnTo>
                    <a:pt x="631164" y="76746"/>
                  </a:lnTo>
                  <a:lnTo>
                    <a:pt x="631545" y="76746"/>
                  </a:lnTo>
                  <a:lnTo>
                    <a:pt x="631520" y="78016"/>
                  </a:lnTo>
                  <a:lnTo>
                    <a:pt x="632117" y="76746"/>
                  </a:lnTo>
                  <a:lnTo>
                    <a:pt x="634530" y="71666"/>
                  </a:lnTo>
                  <a:lnTo>
                    <a:pt x="634428" y="67856"/>
                  </a:lnTo>
                  <a:lnTo>
                    <a:pt x="634326" y="64046"/>
                  </a:lnTo>
                  <a:lnTo>
                    <a:pt x="634923" y="62776"/>
                  </a:lnTo>
                  <a:lnTo>
                    <a:pt x="637311" y="57696"/>
                  </a:lnTo>
                  <a:lnTo>
                    <a:pt x="640676" y="56527"/>
                  </a:lnTo>
                  <a:lnTo>
                    <a:pt x="640969" y="55156"/>
                  </a:lnTo>
                  <a:lnTo>
                    <a:pt x="641311" y="52616"/>
                  </a:lnTo>
                  <a:lnTo>
                    <a:pt x="641985" y="47536"/>
                  </a:lnTo>
                  <a:lnTo>
                    <a:pt x="642188" y="46266"/>
                  </a:lnTo>
                  <a:close/>
                </a:path>
                <a:path w="875030" h="521335">
                  <a:moveTo>
                    <a:pt x="693242" y="6985"/>
                  </a:moveTo>
                  <a:lnTo>
                    <a:pt x="692137" y="6985"/>
                  </a:lnTo>
                  <a:lnTo>
                    <a:pt x="692226" y="7848"/>
                  </a:lnTo>
                  <a:lnTo>
                    <a:pt x="693242" y="6985"/>
                  </a:lnTo>
                  <a:close/>
                </a:path>
                <a:path w="875030" h="521335">
                  <a:moveTo>
                    <a:pt x="693750" y="5778"/>
                  </a:moveTo>
                  <a:lnTo>
                    <a:pt x="690600" y="4432"/>
                  </a:lnTo>
                  <a:lnTo>
                    <a:pt x="691222" y="5778"/>
                  </a:lnTo>
                  <a:lnTo>
                    <a:pt x="691591" y="6451"/>
                  </a:lnTo>
                  <a:lnTo>
                    <a:pt x="693051" y="5778"/>
                  </a:lnTo>
                  <a:lnTo>
                    <a:pt x="693750" y="5778"/>
                  </a:lnTo>
                  <a:close/>
                </a:path>
                <a:path w="875030" h="521335">
                  <a:moveTo>
                    <a:pt x="695998" y="229146"/>
                  </a:moveTo>
                  <a:lnTo>
                    <a:pt x="694626" y="229146"/>
                  </a:lnTo>
                  <a:lnTo>
                    <a:pt x="694842" y="227876"/>
                  </a:lnTo>
                  <a:lnTo>
                    <a:pt x="691616" y="230416"/>
                  </a:lnTo>
                  <a:lnTo>
                    <a:pt x="695998" y="229146"/>
                  </a:lnTo>
                  <a:close/>
                </a:path>
                <a:path w="875030" h="521335">
                  <a:moveTo>
                    <a:pt x="703351" y="246926"/>
                  </a:moveTo>
                  <a:lnTo>
                    <a:pt x="703199" y="246761"/>
                  </a:lnTo>
                  <a:lnTo>
                    <a:pt x="701789" y="248196"/>
                  </a:lnTo>
                  <a:lnTo>
                    <a:pt x="703351" y="246926"/>
                  </a:lnTo>
                  <a:close/>
                </a:path>
                <a:path w="875030" h="521335">
                  <a:moveTo>
                    <a:pt x="711034" y="1816"/>
                  </a:moveTo>
                  <a:lnTo>
                    <a:pt x="705980" y="1816"/>
                  </a:lnTo>
                  <a:lnTo>
                    <a:pt x="703414" y="3086"/>
                  </a:lnTo>
                  <a:lnTo>
                    <a:pt x="710552" y="3086"/>
                  </a:lnTo>
                  <a:lnTo>
                    <a:pt x="711034" y="1816"/>
                  </a:lnTo>
                  <a:close/>
                </a:path>
                <a:path w="875030" h="521335">
                  <a:moveTo>
                    <a:pt x="718426" y="1816"/>
                  </a:moveTo>
                  <a:lnTo>
                    <a:pt x="714629" y="1816"/>
                  </a:lnTo>
                  <a:lnTo>
                    <a:pt x="713727" y="3086"/>
                  </a:lnTo>
                  <a:lnTo>
                    <a:pt x="715505" y="3086"/>
                  </a:lnTo>
                  <a:lnTo>
                    <a:pt x="716241" y="3086"/>
                  </a:lnTo>
                  <a:lnTo>
                    <a:pt x="718426" y="1816"/>
                  </a:lnTo>
                  <a:close/>
                </a:path>
                <a:path w="875030" h="521335">
                  <a:moveTo>
                    <a:pt x="719988" y="12954"/>
                  </a:moveTo>
                  <a:lnTo>
                    <a:pt x="719950" y="12801"/>
                  </a:lnTo>
                  <a:lnTo>
                    <a:pt x="719620" y="12585"/>
                  </a:lnTo>
                  <a:lnTo>
                    <a:pt x="719226" y="12344"/>
                  </a:lnTo>
                  <a:lnTo>
                    <a:pt x="719328" y="12547"/>
                  </a:lnTo>
                  <a:lnTo>
                    <a:pt x="719556" y="12763"/>
                  </a:lnTo>
                  <a:lnTo>
                    <a:pt x="719988" y="12954"/>
                  </a:lnTo>
                  <a:close/>
                </a:path>
                <a:path w="875030" h="521335">
                  <a:moveTo>
                    <a:pt x="736422" y="10706"/>
                  </a:moveTo>
                  <a:lnTo>
                    <a:pt x="735647" y="10706"/>
                  </a:lnTo>
                  <a:lnTo>
                    <a:pt x="731659" y="10706"/>
                  </a:lnTo>
                  <a:lnTo>
                    <a:pt x="731570" y="11976"/>
                  </a:lnTo>
                  <a:lnTo>
                    <a:pt x="735469" y="11976"/>
                  </a:lnTo>
                  <a:lnTo>
                    <a:pt x="736422" y="10706"/>
                  </a:lnTo>
                  <a:close/>
                </a:path>
                <a:path w="875030" h="521335">
                  <a:moveTo>
                    <a:pt x="738771" y="174536"/>
                  </a:moveTo>
                  <a:lnTo>
                    <a:pt x="737641" y="174218"/>
                  </a:lnTo>
                  <a:lnTo>
                    <a:pt x="737654" y="174536"/>
                  </a:lnTo>
                  <a:lnTo>
                    <a:pt x="737743" y="175666"/>
                  </a:lnTo>
                  <a:lnTo>
                    <a:pt x="738771" y="174536"/>
                  </a:lnTo>
                  <a:close/>
                </a:path>
                <a:path w="875030" h="521335">
                  <a:moveTo>
                    <a:pt x="739419" y="170726"/>
                  </a:moveTo>
                  <a:lnTo>
                    <a:pt x="734301" y="173266"/>
                  </a:lnTo>
                  <a:lnTo>
                    <a:pt x="737641" y="174218"/>
                  </a:lnTo>
                  <a:lnTo>
                    <a:pt x="737552" y="173266"/>
                  </a:lnTo>
                  <a:lnTo>
                    <a:pt x="739419" y="170726"/>
                  </a:lnTo>
                  <a:close/>
                </a:path>
                <a:path w="875030" h="521335">
                  <a:moveTo>
                    <a:pt x="750582" y="14516"/>
                  </a:moveTo>
                  <a:lnTo>
                    <a:pt x="749401" y="14287"/>
                  </a:lnTo>
                  <a:lnTo>
                    <a:pt x="749071" y="14287"/>
                  </a:lnTo>
                  <a:lnTo>
                    <a:pt x="748893" y="14516"/>
                  </a:lnTo>
                  <a:lnTo>
                    <a:pt x="750582" y="14516"/>
                  </a:lnTo>
                  <a:close/>
                </a:path>
                <a:path w="875030" h="521335">
                  <a:moveTo>
                    <a:pt x="758761" y="13373"/>
                  </a:moveTo>
                  <a:lnTo>
                    <a:pt x="758634" y="13373"/>
                  </a:lnTo>
                  <a:lnTo>
                    <a:pt x="757974" y="13754"/>
                  </a:lnTo>
                  <a:lnTo>
                    <a:pt x="758761" y="13373"/>
                  </a:lnTo>
                  <a:close/>
                </a:path>
                <a:path w="875030" h="521335">
                  <a:moveTo>
                    <a:pt x="763879" y="13042"/>
                  </a:moveTo>
                  <a:lnTo>
                    <a:pt x="763498" y="14071"/>
                  </a:lnTo>
                  <a:lnTo>
                    <a:pt x="763739" y="13652"/>
                  </a:lnTo>
                  <a:lnTo>
                    <a:pt x="763816" y="13335"/>
                  </a:lnTo>
                  <a:lnTo>
                    <a:pt x="763879" y="13042"/>
                  </a:lnTo>
                  <a:close/>
                </a:path>
                <a:path w="875030" h="521335">
                  <a:moveTo>
                    <a:pt x="764679" y="163106"/>
                  </a:moveTo>
                  <a:lnTo>
                    <a:pt x="764171" y="164071"/>
                  </a:lnTo>
                  <a:lnTo>
                    <a:pt x="763485" y="165646"/>
                  </a:lnTo>
                  <a:lnTo>
                    <a:pt x="764311" y="164376"/>
                  </a:lnTo>
                  <a:lnTo>
                    <a:pt x="764679" y="163106"/>
                  </a:lnTo>
                  <a:close/>
                </a:path>
                <a:path w="875030" h="521335">
                  <a:moveTo>
                    <a:pt x="764743" y="1727"/>
                  </a:moveTo>
                  <a:lnTo>
                    <a:pt x="761212" y="812"/>
                  </a:lnTo>
                  <a:lnTo>
                    <a:pt x="761403" y="292"/>
                  </a:lnTo>
                  <a:lnTo>
                    <a:pt x="758647" y="1346"/>
                  </a:lnTo>
                  <a:lnTo>
                    <a:pt x="761263" y="2159"/>
                  </a:lnTo>
                  <a:lnTo>
                    <a:pt x="764743" y="1727"/>
                  </a:lnTo>
                  <a:close/>
                </a:path>
                <a:path w="875030" h="521335">
                  <a:moveTo>
                    <a:pt x="768108" y="15786"/>
                  </a:moveTo>
                  <a:lnTo>
                    <a:pt x="767664" y="15557"/>
                  </a:lnTo>
                  <a:lnTo>
                    <a:pt x="767384" y="15786"/>
                  </a:lnTo>
                  <a:lnTo>
                    <a:pt x="768108" y="15786"/>
                  </a:lnTo>
                  <a:close/>
                </a:path>
                <a:path w="875030" h="521335">
                  <a:moveTo>
                    <a:pt x="774280" y="130175"/>
                  </a:moveTo>
                  <a:lnTo>
                    <a:pt x="772388" y="128816"/>
                  </a:lnTo>
                  <a:lnTo>
                    <a:pt x="771842" y="130175"/>
                  </a:lnTo>
                  <a:lnTo>
                    <a:pt x="770750" y="132715"/>
                  </a:lnTo>
                  <a:lnTo>
                    <a:pt x="774052" y="130175"/>
                  </a:lnTo>
                  <a:lnTo>
                    <a:pt x="774280" y="130175"/>
                  </a:lnTo>
                  <a:close/>
                </a:path>
                <a:path w="875030" h="521335">
                  <a:moveTo>
                    <a:pt x="779818" y="6985"/>
                  </a:moveTo>
                  <a:lnTo>
                    <a:pt x="776376" y="6985"/>
                  </a:lnTo>
                  <a:lnTo>
                    <a:pt x="776554" y="7848"/>
                  </a:lnTo>
                  <a:lnTo>
                    <a:pt x="779818" y="6985"/>
                  </a:lnTo>
                  <a:close/>
                </a:path>
                <a:path w="875030" h="521335">
                  <a:moveTo>
                    <a:pt x="780288" y="14516"/>
                  </a:moveTo>
                  <a:lnTo>
                    <a:pt x="778814" y="15113"/>
                  </a:lnTo>
                  <a:lnTo>
                    <a:pt x="778687" y="15557"/>
                  </a:lnTo>
                  <a:lnTo>
                    <a:pt x="778637" y="15786"/>
                  </a:lnTo>
                  <a:lnTo>
                    <a:pt x="779932" y="15786"/>
                  </a:lnTo>
                  <a:lnTo>
                    <a:pt x="780288" y="14516"/>
                  </a:lnTo>
                  <a:close/>
                </a:path>
                <a:path w="875030" h="521335">
                  <a:moveTo>
                    <a:pt x="783628" y="15786"/>
                  </a:moveTo>
                  <a:lnTo>
                    <a:pt x="779932" y="15786"/>
                  </a:lnTo>
                  <a:lnTo>
                    <a:pt x="779589" y="17056"/>
                  </a:lnTo>
                  <a:lnTo>
                    <a:pt x="783628" y="15786"/>
                  </a:lnTo>
                  <a:close/>
                </a:path>
                <a:path w="875030" h="521335">
                  <a:moveTo>
                    <a:pt x="788187" y="1803"/>
                  </a:moveTo>
                  <a:lnTo>
                    <a:pt x="784872" y="952"/>
                  </a:lnTo>
                  <a:lnTo>
                    <a:pt x="784898" y="1752"/>
                  </a:lnTo>
                  <a:lnTo>
                    <a:pt x="784872" y="3009"/>
                  </a:lnTo>
                  <a:lnTo>
                    <a:pt x="781380" y="3505"/>
                  </a:lnTo>
                  <a:lnTo>
                    <a:pt x="787869" y="4216"/>
                  </a:lnTo>
                  <a:lnTo>
                    <a:pt x="786726" y="3276"/>
                  </a:lnTo>
                  <a:lnTo>
                    <a:pt x="785241" y="2019"/>
                  </a:lnTo>
                  <a:lnTo>
                    <a:pt x="788187" y="1803"/>
                  </a:lnTo>
                  <a:close/>
                </a:path>
                <a:path w="875030" h="521335">
                  <a:moveTo>
                    <a:pt x="790181" y="94526"/>
                  </a:moveTo>
                  <a:lnTo>
                    <a:pt x="786942" y="98336"/>
                  </a:lnTo>
                  <a:lnTo>
                    <a:pt x="788606" y="98336"/>
                  </a:lnTo>
                  <a:lnTo>
                    <a:pt x="790181" y="94526"/>
                  </a:lnTo>
                  <a:close/>
                </a:path>
                <a:path w="875030" h="521335">
                  <a:moveTo>
                    <a:pt x="799985" y="112306"/>
                  </a:moveTo>
                  <a:lnTo>
                    <a:pt x="782701" y="112306"/>
                  </a:lnTo>
                  <a:lnTo>
                    <a:pt x="781659" y="112306"/>
                  </a:lnTo>
                  <a:lnTo>
                    <a:pt x="781418" y="112306"/>
                  </a:lnTo>
                  <a:lnTo>
                    <a:pt x="781177" y="114846"/>
                  </a:lnTo>
                  <a:lnTo>
                    <a:pt x="781050" y="116116"/>
                  </a:lnTo>
                  <a:lnTo>
                    <a:pt x="774192" y="121196"/>
                  </a:lnTo>
                  <a:lnTo>
                    <a:pt x="773963" y="125006"/>
                  </a:lnTo>
                  <a:lnTo>
                    <a:pt x="773887" y="126276"/>
                  </a:lnTo>
                  <a:lnTo>
                    <a:pt x="773811" y="127546"/>
                  </a:lnTo>
                  <a:lnTo>
                    <a:pt x="774560" y="127546"/>
                  </a:lnTo>
                  <a:lnTo>
                    <a:pt x="775919" y="128816"/>
                  </a:lnTo>
                  <a:lnTo>
                    <a:pt x="776744" y="128816"/>
                  </a:lnTo>
                  <a:lnTo>
                    <a:pt x="775360" y="131356"/>
                  </a:lnTo>
                  <a:lnTo>
                    <a:pt x="775550" y="132715"/>
                  </a:lnTo>
                  <a:lnTo>
                    <a:pt x="775639" y="133375"/>
                  </a:lnTo>
                  <a:lnTo>
                    <a:pt x="775716" y="133921"/>
                  </a:lnTo>
                  <a:lnTo>
                    <a:pt x="773493" y="133921"/>
                  </a:lnTo>
                  <a:lnTo>
                    <a:pt x="774369" y="132715"/>
                  </a:lnTo>
                  <a:lnTo>
                    <a:pt x="773722" y="131356"/>
                  </a:lnTo>
                  <a:lnTo>
                    <a:pt x="773226" y="133007"/>
                  </a:lnTo>
                  <a:lnTo>
                    <a:pt x="773226" y="149136"/>
                  </a:lnTo>
                  <a:lnTo>
                    <a:pt x="770305" y="154876"/>
                  </a:lnTo>
                  <a:lnTo>
                    <a:pt x="768832" y="152946"/>
                  </a:lnTo>
                  <a:lnTo>
                    <a:pt x="773226" y="149136"/>
                  </a:lnTo>
                  <a:lnTo>
                    <a:pt x="773226" y="133007"/>
                  </a:lnTo>
                  <a:lnTo>
                    <a:pt x="773112" y="133375"/>
                  </a:lnTo>
                  <a:lnTo>
                    <a:pt x="773023" y="133667"/>
                  </a:lnTo>
                  <a:lnTo>
                    <a:pt x="772947" y="133921"/>
                  </a:lnTo>
                  <a:lnTo>
                    <a:pt x="770331" y="133921"/>
                  </a:lnTo>
                  <a:lnTo>
                    <a:pt x="770623" y="133667"/>
                  </a:lnTo>
                  <a:lnTo>
                    <a:pt x="770331" y="133819"/>
                  </a:lnTo>
                  <a:lnTo>
                    <a:pt x="770356" y="133667"/>
                  </a:lnTo>
                  <a:lnTo>
                    <a:pt x="770750" y="132715"/>
                  </a:lnTo>
                  <a:lnTo>
                    <a:pt x="770305" y="133057"/>
                  </a:lnTo>
                  <a:lnTo>
                    <a:pt x="770305" y="133946"/>
                  </a:lnTo>
                  <a:lnTo>
                    <a:pt x="768845" y="138976"/>
                  </a:lnTo>
                  <a:lnTo>
                    <a:pt x="765937" y="141516"/>
                  </a:lnTo>
                  <a:lnTo>
                    <a:pt x="763130" y="140246"/>
                  </a:lnTo>
                  <a:lnTo>
                    <a:pt x="767384" y="136436"/>
                  </a:lnTo>
                  <a:lnTo>
                    <a:pt x="770039" y="134061"/>
                  </a:lnTo>
                  <a:lnTo>
                    <a:pt x="770178" y="134061"/>
                  </a:lnTo>
                  <a:lnTo>
                    <a:pt x="770305" y="133946"/>
                  </a:lnTo>
                  <a:lnTo>
                    <a:pt x="770305" y="133057"/>
                  </a:lnTo>
                  <a:lnTo>
                    <a:pt x="769175" y="133921"/>
                  </a:lnTo>
                  <a:lnTo>
                    <a:pt x="770140" y="133921"/>
                  </a:lnTo>
                  <a:lnTo>
                    <a:pt x="765302" y="136436"/>
                  </a:lnTo>
                  <a:lnTo>
                    <a:pt x="768172" y="133921"/>
                  </a:lnTo>
                  <a:lnTo>
                    <a:pt x="769556" y="132715"/>
                  </a:lnTo>
                  <a:lnTo>
                    <a:pt x="769226" y="132715"/>
                  </a:lnTo>
                  <a:lnTo>
                    <a:pt x="763320" y="133896"/>
                  </a:lnTo>
                  <a:lnTo>
                    <a:pt x="771817" y="130175"/>
                  </a:lnTo>
                  <a:lnTo>
                    <a:pt x="765568" y="130175"/>
                  </a:lnTo>
                  <a:lnTo>
                    <a:pt x="760412" y="136436"/>
                  </a:lnTo>
                  <a:lnTo>
                    <a:pt x="761746" y="137706"/>
                  </a:lnTo>
                  <a:lnTo>
                    <a:pt x="756526" y="144056"/>
                  </a:lnTo>
                  <a:lnTo>
                    <a:pt x="756805" y="146596"/>
                  </a:lnTo>
                  <a:lnTo>
                    <a:pt x="758786" y="145326"/>
                  </a:lnTo>
                  <a:lnTo>
                    <a:pt x="759066" y="147866"/>
                  </a:lnTo>
                  <a:lnTo>
                    <a:pt x="755599" y="151676"/>
                  </a:lnTo>
                  <a:lnTo>
                    <a:pt x="751852" y="152946"/>
                  </a:lnTo>
                  <a:lnTo>
                    <a:pt x="748563" y="154216"/>
                  </a:lnTo>
                  <a:lnTo>
                    <a:pt x="746493" y="158026"/>
                  </a:lnTo>
                  <a:lnTo>
                    <a:pt x="746607" y="159296"/>
                  </a:lnTo>
                  <a:lnTo>
                    <a:pt x="746709" y="160566"/>
                  </a:lnTo>
                  <a:lnTo>
                    <a:pt x="746823" y="161836"/>
                  </a:lnTo>
                  <a:lnTo>
                    <a:pt x="749312" y="164376"/>
                  </a:lnTo>
                  <a:lnTo>
                    <a:pt x="744372" y="168186"/>
                  </a:lnTo>
                  <a:lnTo>
                    <a:pt x="742873" y="164376"/>
                  </a:lnTo>
                  <a:lnTo>
                    <a:pt x="738212" y="169456"/>
                  </a:lnTo>
                  <a:lnTo>
                    <a:pt x="740067" y="169849"/>
                  </a:lnTo>
                  <a:lnTo>
                    <a:pt x="744169" y="170726"/>
                  </a:lnTo>
                  <a:lnTo>
                    <a:pt x="737768" y="175818"/>
                  </a:lnTo>
                  <a:lnTo>
                    <a:pt x="737616" y="175818"/>
                  </a:lnTo>
                  <a:lnTo>
                    <a:pt x="737209" y="176263"/>
                  </a:lnTo>
                  <a:lnTo>
                    <a:pt x="736473" y="177076"/>
                  </a:lnTo>
                  <a:lnTo>
                    <a:pt x="733653" y="177076"/>
                  </a:lnTo>
                  <a:lnTo>
                    <a:pt x="730542" y="182156"/>
                  </a:lnTo>
                  <a:lnTo>
                    <a:pt x="730008" y="183172"/>
                  </a:lnTo>
                  <a:lnTo>
                    <a:pt x="730008" y="211366"/>
                  </a:lnTo>
                  <a:lnTo>
                    <a:pt x="726186" y="216547"/>
                  </a:lnTo>
                  <a:lnTo>
                    <a:pt x="725233" y="217716"/>
                  </a:lnTo>
                  <a:lnTo>
                    <a:pt x="724255" y="218986"/>
                  </a:lnTo>
                  <a:lnTo>
                    <a:pt x="723188" y="220256"/>
                  </a:lnTo>
                  <a:lnTo>
                    <a:pt x="724217" y="218986"/>
                  </a:lnTo>
                  <a:lnTo>
                    <a:pt x="724001" y="217716"/>
                  </a:lnTo>
                  <a:lnTo>
                    <a:pt x="723239" y="213906"/>
                  </a:lnTo>
                  <a:lnTo>
                    <a:pt x="728319" y="211366"/>
                  </a:lnTo>
                  <a:lnTo>
                    <a:pt x="730008" y="211366"/>
                  </a:lnTo>
                  <a:lnTo>
                    <a:pt x="730008" y="183172"/>
                  </a:lnTo>
                  <a:lnTo>
                    <a:pt x="724471" y="193586"/>
                  </a:lnTo>
                  <a:lnTo>
                    <a:pt x="721118" y="198666"/>
                  </a:lnTo>
                  <a:lnTo>
                    <a:pt x="720699" y="197396"/>
                  </a:lnTo>
                  <a:lnTo>
                    <a:pt x="720852" y="196126"/>
                  </a:lnTo>
                  <a:lnTo>
                    <a:pt x="719658" y="196913"/>
                  </a:lnTo>
                  <a:lnTo>
                    <a:pt x="719658" y="205016"/>
                  </a:lnTo>
                  <a:lnTo>
                    <a:pt x="718997" y="206286"/>
                  </a:lnTo>
                  <a:lnTo>
                    <a:pt x="718896" y="205016"/>
                  </a:lnTo>
                  <a:lnTo>
                    <a:pt x="717042" y="206286"/>
                  </a:lnTo>
                  <a:lnTo>
                    <a:pt x="715543" y="207556"/>
                  </a:lnTo>
                  <a:lnTo>
                    <a:pt x="716368" y="206286"/>
                  </a:lnTo>
                  <a:lnTo>
                    <a:pt x="718312" y="203746"/>
                  </a:lnTo>
                  <a:lnTo>
                    <a:pt x="719213" y="203746"/>
                  </a:lnTo>
                  <a:lnTo>
                    <a:pt x="719658" y="205016"/>
                  </a:lnTo>
                  <a:lnTo>
                    <a:pt x="719658" y="196913"/>
                  </a:lnTo>
                  <a:lnTo>
                    <a:pt x="718921" y="197396"/>
                  </a:lnTo>
                  <a:lnTo>
                    <a:pt x="714311" y="205016"/>
                  </a:lnTo>
                  <a:lnTo>
                    <a:pt x="708825" y="211366"/>
                  </a:lnTo>
                  <a:lnTo>
                    <a:pt x="696963" y="224066"/>
                  </a:lnTo>
                  <a:lnTo>
                    <a:pt x="696582" y="227876"/>
                  </a:lnTo>
                  <a:lnTo>
                    <a:pt x="695998" y="229146"/>
                  </a:lnTo>
                  <a:lnTo>
                    <a:pt x="695604" y="231686"/>
                  </a:lnTo>
                  <a:lnTo>
                    <a:pt x="694347" y="232956"/>
                  </a:lnTo>
                  <a:lnTo>
                    <a:pt x="692594" y="232956"/>
                  </a:lnTo>
                  <a:lnTo>
                    <a:pt x="692873" y="231686"/>
                  </a:lnTo>
                  <a:lnTo>
                    <a:pt x="690308" y="236766"/>
                  </a:lnTo>
                  <a:lnTo>
                    <a:pt x="686714" y="244386"/>
                  </a:lnTo>
                  <a:lnTo>
                    <a:pt x="682345" y="250736"/>
                  </a:lnTo>
                  <a:lnTo>
                    <a:pt x="677468" y="255816"/>
                  </a:lnTo>
                  <a:lnTo>
                    <a:pt x="677748" y="253276"/>
                  </a:lnTo>
                  <a:lnTo>
                    <a:pt x="673379" y="258356"/>
                  </a:lnTo>
                  <a:lnTo>
                    <a:pt x="677887" y="262166"/>
                  </a:lnTo>
                  <a:lnTo>
                    <a:pt x="672693" y="264706"/>
                  </a:lnTo>
                  <a:lnTo>
                    <a:pt x="672960" y="264706"/>
                  </a:lnTo>
                  <a:lnTo>
                    <a:pt x="666800" y="272326"/>
                  </a:lnTo>
                  <a:lnTo>
                    <a:pt x="660920" y="280022"/>
                  </a:lnTo>
                  <a:lnTo>
                    <a:pt x="655078" y="287566"/>
                  </a:lnTo>
                  <a:lnTo>
                    <a:pt x="648716" y="292646"/>
                  </a:lnTo>
                  <a:lnTo>
                    <a:pt x="650519" y="296456"/>
                  </a:lnTo>
                  <a:lnTo>
                    <a:pt x="639775" y="301536"/>
                  </a:lnTo>
                  <a:lnTo>
                    <a:pt x="643343" y="305346"/>
                  </a:lnTo>
                  <a:lnTo>
                    <a:pt x="636917" y="310426"/>
                  </a:lnTo>
                  <a:lnTo>
                    <a:pt x="637451" y="307886"/>
                  </a:lnTo>
                  <a:lnTo>
                    <a:pt x="629881" y="315506"/>
                  </a:lnTo>
                  <a:lnTo>
                    <a:pt x="628027" y="318046"/>
                  </a:lnTo>
                  <a:lnTo>
                    <a:pt x="629932" y="320586"/>
                  </a:lnTo>
                  <a:lnTo>
                    <a:pt x="628319" y="324396"/>
                  </a:lnTo>
                  <a:lnTo>
                    <a:pt x="626135" y="321856"/>
                  </a:lnTo>
                  <a:lnTo>
                    <a:pt x="626021" y="323126"/>
                  </a:lnTo>
                  <a:lnTo>
                    <a:pt x="625919" y="324396"/>
                  </a:lnTo>
                  <a:lnTo>
                    <a:pt x="625805" y="325666"/>
                  </a:lnTo>
                  <a:lnTo>
                    <a:pt x="625690" y="326936"/>
                  </a:lnTo>
                  <a:lnTo>
                    <a:pt x="625576" y="328206"/>
                  </a:lnTo>
                  <a:lnTo>
                    <a:pt x="621550" y="328206"/>
                  </a:lnTo>
                  <a:lnTo>
                    <a:pt x="620166" y="330746"/>
                  </a:lnTo>
                  <a:lnTo>
                    <a:pt x="621068" y="329476"/>
                  </a:lnTo>
                  <a:lnTo>
                    <a:pt x="623252" y="329476"/>
                  </a:lnTo>
                  <a:lnTo>
                    <a:pt x="621207" y="334556"/>
                  </a:lnTo>
                  <a:lnTo>
                    <a:pt x="614438" y="338366"/>
                  </a:lnTo>
                  <a:lnTo>
                    <a:pt x="613283" y="338366"/>
                  </a:lnTo>
                  <a:lnTo>
                    <a:pt x="607961" y="348526"/>
                  </a:lnTo>
                  <a:lnTo>
                    <a:pt x="607580" y="348526"/>
                  </a:lnTo>
                  <a:lnTo>
                    <a:pt x="606933" y="351066"/>
                  </a:lnTo>
                  <a:lnTo>
                    <a:pt x="605637" y="343446"/>
                  </a:lnTo>
                  <a:lnTo>
                    <a:pt x="604139" y="349796"/>
                  </a:lnTo>
                  <a:lnTo>
                    <a:pt x="605091" y="349796"/>
                  </a:lnTo>
                  <a:lnTo>
                    <a:pt x="605155" y="351066"/>
                  </a:lnTo>
                  <a:lnTo>
                    <a:pt x="605510" y="352336"/>
                  </a:lnTo>
                  <a:lnTo>
                    <a:pt x="602488" y="353606"/>
                  </a:lnTo>
                  <a:lnTo>
                    <a:pt x="598525" y="358686"/>
                  </a:lnTo>
                  <a:lnTo>
                    <a:pt x="596138" y="362496"/>
                  </a:lnTo>
                  <a:lnTo>
                    <a:pt x="595236" y="361226"/>
                  </a:lnTo>
                  <a:lnTo>
                    <a:pt x="591134" y="366306"/>
                  </a:lnTo>
                  <a:lnTo>
                    <a:pt x="587171" y="372656"/>
                  </a:lnTo>
                  <a:lnTo>
                    <a:pt x="583145" y="379006"/>
                  </a:lnTo>
                  <a:lnTo>
                    <a:pt x="578866" y="385356"/>
                  </a:lnTo>
                  <a:lnTo>
                    <a:pt x="581672" y="382816"/>
                  </a:lnTo>
                  <a:lnTo>
                    <a:pt x="583730" y="385356"/>
                  </a:lnTo>
                  <a:lnTo>
                    <a:pt x="582383" y="387629"/>
                  </a:lnTo>
                  <a:lnTo>
                    <a:pt x="603821" y="387629"/>
                  </a:lnTo>
                  <a:lnTo>
                    <a:pt x="605637" y="385356"/>
                  </a:lnTo>
                  <a:lnTo>
                    <a:pt x="608164" y="382816"/>
                  </a:lnTo>
                  <a:lnTo>
                    <a:pt x="610692" y="380276"/>
                  </a:lnTo>
                  <a:lnTo>
                    <a:pt x="611949" y="379006"/>
                  </a:lnTo>
                  <a:lnTo>
                    <a:pt x="610374" y="380276"/>
                  </a:lnTo>
                  <a:lnTo>
                    <a:pt x="609752" y="376466"/>
                  </a:lnTo>
                  <a:lnTo>
                    <a:pt x="610641" y="375196"/>
                  </a:lnTo>
                  <a:lnTo>
                    <a:pt x="612825" y="373926"/>
                  </a:lnTo>
                  <a:lnTo>
                    <a:pt x="612876" y="367576"/>
                  </a:lnTo>
                  <a:lnTo>
                    <a:pt x="615416" y="370116"/>
                  </a:lnTo>
                  <a:lnTo>
                    <a:pt x="614807" y="370116"/>
                  </a:lnTo>
                  <a:lnTo>
                    <a:pt x="618718" y="371386"/>
                  </a:lnTo>
                  <a:lnTo>
                    <a:pt x="620598" y="367576"/>
                  </a:lnTo>
                  <a:lnTo>
                    <a:pt x="621220" y="366306"/>
                  </a:lnTo>
                  <a:lnTo>
                    <a:pt x="623824" y="362496"/>
                  </a:lnTo>
                  <a:lnTo>
                    <a:pt x="620598" y="359956"/>
                  </a:lnTo>
                  <a:lnTo>
                    <a:pt x="628142" y="353606"/>
                  </a:lnTo>
                  <a:lnTo>
                    <a:pt x="629754" y="351066"/>
                  </a:lnTo>
                  <a:lnTo>
                    <a:pt x="633780" y="344716"/>
                  </a:lnTo>
                  <a:lnTo>
                    <a:pt x="638644" y="337248"/>
                  </a:lnTo>
                  <a:lnTo>
                    <a:pt x="638746" y="337096"/>
                  </a:lnTo>
                  <a:lnTo>
                    <a:pt x="644296" y="333286"/>
                  </a:lnTo>
                  <a:lnTo>
                    <a:pt x="644982" y="330746"/>
                  </a:lnTo>
                  <a:lnTo>
                    <a:pt x="645972" y="329476"/>
                  </a:lnTo>
                  <a:lnTo>
                    <a:pt x="646963" y="328206"/>
                  </a:lnTo>
                  <a:lnTo>
                    <a:pt x="647623" y="324396"/>
                  </a:lnTo>
                  <a:lnTo>
                    <a:pt x="649503" y="326936"/>
                  </a:lnTo>
                  <a:lnTo>
                    <a:pt x="656856" y="318046"/>
                  </a:lnTo>
                  <a:lnTo>
                    <a:pt x="661847" y="310426"/>
                  </a:lnTo>
                  <a:lnTo>
                    <a:pt x="662127" y="312966"/>
                  </a:lnTo>
                  <a:lnTo>
                    <a:pt x="665327" y="309156"/>
                  </a:lnTo>
                  <a:lnTo>
                    <a:pt x="660387" y="302806"/>
                  </a:lnTo>
                  <a:lnTo>
                    <a:pt x="663117" y="298996"/>
                  </a:lnTo>
                  <a:lnTo>
                    <a:pt x="666877" y="300266"/>
                  </a:lnTo>
                  <a:lnTo>
                    <a:pt x="667969" y="298996"/>
                  </a:lnTo>
                  <a:lnTo>
                    <a:pt x="671245" y="295186"/>
                  </a:lnTo>
                  <a:lnTo>
                    <a:pt x="675868" y="290106"/>
                  </a:lnTo>
                  <a:lnTo>
                    <a:pt x="679983" y="285026"/>
                  </a:lnTo>
                  <a:lnTo>
                    <a:pt x="682866" y="278676"/>
                  </a:lnTo>
                  <a:lnTo>
                    <a:pt x="683945" y="280022"/>
                  </a:lnTo>
                  <a:lnTo>
                    <a:pt x="684860" y="278676"/>
                  </a:lnTo>
                  <a:lnTo>
                    <a:pt x="685736" y="277406"/>
                  </a:lnTo>
                  <a:lnTo>
                    <a:pt x="694880" y="269786"/>
                  </a:lnTo>
                  <a:lnTo>
                    <a:pt x="692937" y="268782"/>
                  </a:lnTo>
                  <a:lnTo>
                    <a:pt x="693407" y="267246"/>
                  </a:lnTo>
                  <a:lnTo>
                    <a:pt x="695756" y="259626"/>
                  </a:lnTo>
                  <a:lnTo>
                    <a:pt x="697496" y="255816"/>
                  </a:lnTo>
                  <a:lnTo>
                    <a:pt x="698982" y="257086"/>
                  </a:lnTo>
                  <a:lnTo>
                    <a:pt x="698969" y="252006"/>
                  </a:lnTo>
                  <a:lnTo>
                    <a:pt x="698373" y="252006"/>
                  </a:lnTo>
                  <a:lnTo>
                    <a:pt x="701116" y="246926"/>
                  </a:lnTo>
                  <a:lnTo>
                    <a:pt x="702170" y="245656"/>
                  </a:lnTo>
                  <a:lnTo>
                    <a:pt x="703199" y="246761"/>
                  </a:lnTo>
                  <a:lnTo>
                    <a:pt x="704265" y="245656"/>
                  </a:lnTo>
                  <a:lnTo>
                    <a:pt x="705497" y="244386"/>
                  </a:lnTo>
                  <a:lnTo>
                    <a:pt x="702081" y="243116"/>
                  </a:lnTo>
                  <a:lnTo>
                    <a:pt x="706374" y="240576"/>
                  </a:lnTo>
                  <a:lnTo>
                    <a:pt x="706374" y="243116"/>
                  </a:lnTo>
                  <a:lnTo>
                    <a:pt x="708329" y="240576"/>
                  </a:lnTo>
                  <a:lnTo>
                    <a:pt x="709307" y="239306"/>
                  </a:lnTo>
                  <a:lnTo>
                    <a:pt x="708418" y="239306"/>
                  </a:lnTo>
                  <a:lnTo>
                    <a:pt x="708520" y="235496"/>
                  </a:lnTo>
                  <a:lnTo>
                    <a:pt x="709498" y="232956"/>
                  </a:lnTo>
                  <a:lnTo>
                    <a:pt x="714273" y="229146"/>
                  </a:lnTo>
                  <a:lnTo>
                    <a:pt x="716419" y="229146"/>
                  </a:lnTo>
                  <a:lnTo>
                    <a:pt x="715746" y="227876"/>
                  </a:lnTo>
                  <a:lnTo>
                    <a:pt x="715835" y="225336"/>
                  </a:lnTo>
                  <a:lnTo>
                    <a:pt x="717969" y="222796"/>
                  </a:lnTo>
                  <a:lnTo>
                    <a:pt x="718845" y="224066"/>
                  </a:lnTo>
                  <a:lnTo>
                    <a:pt x="718667" y="224066"/>
                  </a:lnTo>
                  <a:lnTo>
                    <a:pt x="718566" y="225336"/>
                  </a:lnTo>
                  <a:lnTo>
                    <a:pt x="721537" y="222796"/>
                  </a:lnTo>
                  <a:lnTo>
                    <a:pt x="723976" y="220713"/>
                  </a:lnTo>
                  <a:lnTo>
                    <a:pt x="725106" y="221526"/>
                  </a:lnTo>
                  <a:lnTo>
                    <a:pt x="728395" y="217716"/>
                  </a:lnTo>
                  <a:lnTo>
                    <a:pt x="728459" y="222796"/>
                  </a:lnTo>
                  <a:lnTo>
                    <a:pt x="729526" y="217716"/>
                  </a:lnTo>
                  <a:lnTo>
                    <a:pt x="730504" y="211366"/>
                  </a:lnTo>
                  <a:lnTo>
                    <a:pt x="730631" y="210578"/>
                  </a:lnTo>
                  <a:lnTo>
                    <a:pt x="730707" y="210096"/>
                  </a:lnTo>
                  <a:lnTo>
                    <a:pt x="734441" y="207556"/>
                  </a:lnTo>
                  <a:lnTo>
                    <a:pt x="735342" y="207556"/>
                  </a:lnTo>
                  <a:lnTo>
                    <a:pt x="736193" y="206286"/>
                  </a:lnTo>
                  <a:lnTo>
                    <a:pt x="736625" y="206286"/>
                  </a:lnTo>
                  <a:lnTo>
                    <a:pt x="736892" y="205016"/>
                  </a:lnTo>
                  <a:lnTo>
                    <a:pt x="738111" y="203746"/>
                  </a:lnTo>
                  <a:lnTo>
                    <a:pt x="738911" y="202476"/>
                  </a:lnTo>
                  <a:lnTo>
                    <a:pt x="741641" y="202476"/>
                  </a:lnTo>
                  <a:lnTo>
                    <a:pt x="742238" y="201206"/>
                  </a:lnTo>
                  <a:lnTo>
                    <a:pt x="743432" y="198666"/>
                  </a:lnTo>
                  <a:lnTo>
                    <a:pt x="744029" y="197396"/>
                  </a:lnTo>
                  <a:lnTo>
                    <a:pt x="745591" y="196126"/>
                  </a:lnTo>
                  <a:lnTo>
                    <a:pt x="743534" y="194856"/>
                  </a:lnTo>
                  <a:lnTo>
                    <a:pt x="745782" y="192316"/>
                  </a:lnTo>
                  <a:lnTo>
                    <a:pt x="742315" y="193586"/>
                  </a:lnTo>
                  <a:lnTo>
                    <a:pt x="742188" y="193763"/>
                  </a:lnTo>
                  <a:lnTo>
                    <a:pt x="742188" y="199936"/>
                  </a:lnTo>
                  <a:lnTo>
                    <a:pt x="741464" y="201206"/>
                  </a:lnTo>
                  <a:lnTo>
                    <a:pt x="740651" y="201206"/>
                  </a:lnTo>
                  <a:lnTo>
                    <a:pt x="741133" y="199936"/>
                  </a:lnTo>
                  <a:lnTo>
                    <a:pt x="741641" y="198666"/>
                  </a:lnTo>
                  <a:lnTo>
                    <a:pt x="742111" y="198666"/>
                  </a:lnTo>
                  <a:lnTo>
                    <a:pt x="742188" y="199936"/>
                  </a:lnTo>
                  <a:lnTo>
                    <a:pt x="742188" y="193763"/>
                  </a:lnTo>
                  <a:lnTo>
                    <a:pt x="741413" y="194830"/>
                  </a:lnTo>
                  <a:lnTo>
                    <a:pt x="741514" y="194602"/>
                  </a:lnTo>
                  <a:lnTo>
                    <a:pt x="741502" y="194437"/>
                  </a:lnTo>
                  <a:lnTo>
                    <a:pt x="741667" y="194170"/>
                  </a:lnTo>
                  <a:lnTo>
                    <a:pt x="741299" y="194310"/>
                  </a:lnTo>
                  <a:lnTo>
                    <a:pt x="740968" y="194475"/>
                  </a:lnTo>
                  <a:lnTo>
                    <a:pt x="740651" y="194652"/>
                  </a:lnTo>
                  <a:lnTo>
                    <a:pt x="740740" y="194957"/>
                  </a:lnTo>
                  <a:lnTo>
                    <a:pt x="740829" y="195287"/>
                  </a:lnTo>
                  <a:lnTo>
                    <a:pt x="740905" y="195567"/>
                  </a:lnTo>
                  <a:lnTo>
                    <a:pt x="741070" y="195313"/>
                  </a:lnTo>
                  <a:lnTo>
                    <a:pt x="741400" y="194856"/>
                  </a:lnTo>
                  <a:lnTo>
                    <a:pt x="741235" y="196126"/>
                  </a:lnTo>
                  <a:lnTo>
                    <a:pt x="740930" y="196126"/>
                  </a:lnTo>
                  <a:lnTo>
                    <a:pt x="739965" y="197396"/>
                  </a:lnTo>
                  <a:lnTo>
                    <a:pt x="737349" y="201206"/>
                  </a:lnTo>
                  <a:lnTo>
                    <a:pt x="737438" y="199936"/>
                  </a:lnTo>
                  <a:lnTo>
                    <a:pt x="737527" y="198666"/>
                  </a:lnTo>
                  <a:lnTo>
                    <a:pt x="737730" y="197396"/>
                  </a:lnTo>
                  <a:lnTo>
                    <a:pt x="737933" y="196126"/>
                  </a:lnTo>
                  <a:lnTo>
                    <a:pt x="740651" y="194856"/>
                  </a:lnTo>
                  <a:lnTo>
                    <a:pt x="740168" y="193586"/>
                  </a:lnTo>
                  <a:lnTo>
                    <a:pt x="739787" y="191401"/>
                  </a:lnTo>
                  <a:lnTo>
                    <a:pt x="739724" y="191046"/>
                  </a:lnTo>
                  <a:lnTo>
                    <a:pt x="739597" y="189776"/>
                  </a:lnTo>
                  <a:lnTo>
                    <a:pt x="744334" y="189776"/>
                  </a:lnTo>
                  <a:lnTo>
                    <a:pt x="749706" y="184696"/>
                  </a:lnTo>
                  <a:lnTo>
                    <a:pt x="751928" y="185966"/>
                  </a:lnTo>
                  <a:lnTo>
                    <a:pt x="752500" y="184696"/>
                  </a:lnTo>
                  <a:lnTo>
                    <a:pt x="755370" y="178346"/>
                  </a:lnTo>
                  <a:lnTo>
                    <a:pt x="757542" y="175818"/>
                  </a:lnTo>
                  <a:lnTo>
                    <a:pt x="761898" y="170726"/>
                  </a:lnTo>
                  <a:lnTo>
                    <a:pt x="761784" y="169849"/>
                  </a:lnTo>
                  <a:lnTo>
                    <a:pt x="761746" y="169456"/>
                  </a:lnTo>
                  <a:lnTo>
                    <a:pt x="761580" y="168186"/>
                  </a:lnTo>
                  <a:lnTo>
                    <a:pt x="761263" y="165646"/>
                  </a:lnTo>
                  <a:lnTo>
                    <a:pt x="761199" y="164071"/>
                  </a:lnTo>
                  <a:lnTo>
                    <a:pt x="761936" y="161836"/>
                  </a:lnTo>
                  <a:lnTo>
                    <a:pt x="763625" y="163106"/>
                  </a:lnTo>
                  <a:lnTo>
                    <a:pt x="764590" y="163106"/>
                  </a:lnTo>
                  <a:lnTo>
                    <a:pt x="765136" y="161836"/>
                  </a:lnTo>
                  <a:lnTo>
                    <a:pt x="769632" y="156756"/>
                  </a:lnTo>
                  <a:lnTo>
                    <a:pt x="770763" y="155486"/>
                  </a:lnTo>
                  <a:lnTo>
                    <a:pt x="770432" y="155054"/>
                  </a:lnTo>
                  <a:lnTo>
                    <a:pt x="773391" y="150406"/>
                  </a:lnTo>
                  <a:lnTo>
                    <a:pt x="773569" y="151676"/>
                  </a:lnTo>
                  <a:lnTo>
                    <a:pt x="774725" y="150406"/>
                  </a:lnTo>
                  <a:lnTo>
                    <a:pt x="775868" y="149136"/>
                  </a:lnTo>
                  <a:lnTo>
                    <a:pt x="779297" y="145326"/>
                  </a:lnTo>
                  <a:lnTo>
                    <a:pt x="780440" y="144056"/>
                  </a:lnTo>
                  <a:lnTo>
                    <a:pt x="781507" y="141516"/>
                  </a:lnTo>
                  <a:lnTo>
                    <a:pt x="784161" y="135166"/>
                  </a:lnTo>
                  <a:lnTo>
                    <a:pt x="788263" y="126276"/>
                  </a:lnTo>
                  <a:lnTo>
                    <a:pt x="794880" y="120015"/>
                  </a:lnTo>
                  <a:lnTo>
                    <a:pt x="796315" y="118656"/>
                  </a:lnTo>
                  <a:lnTo>
                    <a:pt x="794829" y="119938"/>
                  </a:lnTo>
                  <a:lnTo>
                    <a:pt x="794270" y="118656"/>
                  </a:lnTo>
                  <a:lnTo>
                    <a:pt x="799985" y="112306"/>
                  </a:lnTo>
                  <a:close/>
                </a:path>
                <a:path w="875030" h="521335">
                  <a:moveTo>
                    <a:pt x="817384" y="14300"/>
                  </a:moveTo>
                  <a:lnTo>
                    <a:pt x="815428" y="12827"/>
                  </a:lnTo>
                  <a:lnTo>
                    <a:pt x="813689" y="14300"/>
                  </a:lnTo>
                  <a:lnTo>
                    <a:pt x="817384" y="14300"/>
                  </a:lnTo>
                  <a:close/>
                </a:path>
                <a:path w="875030" h="521335">
                  <a:moveTo>
                    <a:pt x="819277" y="15735"/>
                  </a:moveTo>
                  <a:lnTo>
                    <a:pt x="817651" y="14503"/>
                  </a:lnTo>
                  <a:lnTo>
                    <a:pt x="815530" y="14503"/>
                  </a:lnTo>
                  <a:lnTo>
                    <a:pt x="817587" y="15735"/>
                  </a:lnTo>
                  <a:lnTo>
                    <a:pt x="819277" y="15735"/>
                  </a:lnTo>
                  <a:close/>
                </a:path>
                <a:path w="875030" h="521335">
                  <a:moveTo>
                    <a:pt x="820381" y="15735"/>
                  </a:moveTo>
                  <a:lnTo>
                    <a:pt x="819277" y="15735"/>
                  </a:lnTo>
                  <a:lnTo>
                    <a:pt x="819505" y="15913"/>
                  </a:lnTo>
                  <a:lnTo>
                    <a:pt x="817892" y="15913"/>
                  </a:lnTo>
                  <a:lnTo>
                    <a:pt x="818311" y="16167"/>
                  </a:lnTo>
                  <a:lnTo>
                    <a:pt x="819505" y="15925"/>
                  </a:lnTo>
                  <a:lnTo>
                    <a:pt x="819924" y="16217"/>
                  </a:lnTo>
                  <a:lnTo>
                    <a:pt x="820381" y="15735"/>
                  </a:lnTo>
                  <a:close/>
                </a:path>
                <a:path w="875030" h="521335">
                  <a:moveTo>
                    <a:pt x="821131" y="14922"/>
                  </a:moveTo>
                  <a:lnTo>
                    <a:pt x="820381" y="15735"/>
                  </a:lnTo>
                  <a:lnTo>
                    <a:pt x="820851" y="15735"/>
                  </a:lnTo>
                  <a:lnTo>
                    <a:pt x="821131" y="14922"/>
                  </a:lnTo>
                  <a:close/>
                </a:path>
                <a:path w="875030" h="521335">
                  <a:moveTo>
                    <a:pt x="821423" y="14058"/>
                  </a:moveTo>
                  <a:lnTo>
                    <a:pt x="821131" y="14922"/>
                  </a:lnTo>
                  <a:lnTo>
                    <a:pt x="821296" y="14744"/>
                  </a:lnTo>
                  <a:lnTo>
                    <a:pt x="821397" y="14465"/>
                  </a:lnTo>
                  <a:lnTo>
                    <a:pt x="821423" y="14058"/>
                  </a:lnTo>
                  <a:close/>
                </a:path>
                <a:path w="875030" h="521335">
                  <a:moveTo>
                    <a:pt x="829970" y="13804"/>
                  </a:moveTo>
                  <a:lnTo>
                    <a:pt x="829729" y="13589"/>
                  </a:lnTo>
                  <a:lnTo>
                    <a:pt x="829513" y="14198"/>
                  </a:lnTo>
                  <a:lnTo>
                    <a:pt x="829208" y="14503"/>
                  </a:lnTo>
                  <a:lnTo>
                    <a:pt x="828675" y="14630"/>
                  </a:lnTo>
                  <a:lnTo>
                    <a:pt x="829081" y="14605"/>
                  </a:lnTo>
                  <a:lnTo>
                    <a:pt x="829475" y="14554"/>
                  </a:lnTo>
                  <a:lnTo>
                    <a:pt x="829856" y="14503"/>
                  </a:lnTo>
                  <a:lnTo>
                    <a:pt x="829957" y="14147"/>
                  </a:lnTo>
                  <a:lnTo>
                    <a:pt x="829970" y="13804"/>
                  </a:lnTo>
                  <a:close/>
                </a:path>
                <a:path w="875030" h="521335">
                  <a:moveTo>
                    <a:pt x="831596" y="13373"/>
                  </a:moveTo>
                  <a:lnTo>
                    <a:pt x="830707" y="11049"/>
                  </a:lnTo>
                  <a:lnTo>
                    <a:pt x="829297" y="10706"/>
                  </a:lnTo>
                  <a:lnTo>
                    <a:pt x="831456" y="8166"/>
                  </a:lnTo>
                  <a:lnTo>
                    <a:pt x="826147" y="10706"/>
                  </a:lnTo>
                  <a:lnTo>
                    <a:pt x="825030" y="9436"/>
                  </a:lnTo>
                  <a:lnTo>
                    <a:pt x="824255" y="8166"/>
                  </a:lnTo>
                  <a:lnTo>
                    <a:pt x="826643" y="6985"/>
                  </a:lnTo>
                  <a:lnTo>
                    <a:pt x="827049" y="6985"/>
                  </a:lnTo>
                  <a:lnTo>
                    <a:pt x="823556" y="5778"/>
                  </a:lnTo>
                  <a:lnTo>
                    <a:pt x="823125" y="5778"/>
                  </a:lnTo>
                  <a:lnTo>
                    <a:pt x="823480" y="7848"/>
                  </a:lnTo>
                  <a:lnTo>
                    <a:pt x="823531" y="8166"/>
                  </a:lnTo>
                  <a:lnTo>
                    <a:pt x="820559" y="6985"/>
                  </a:lnTo>
                  <a:lnTo>
                    <a:pt x="820369" y="6985"/>
                  </a:lnTo>
                  <a:lnTo>
                    <a:pt x="820229" y="6451"/>
                  </a:lnTo>
                  <a:lnTo>
                    <a:pt x="820115" y="6057"/>
                  </a:lnTo>
                  <a:lnTo>
                    <a:pt x="820039" y="5778"/>
                  </a:lnTo>
                  <a:lnTo>
                    <a:pt x="816851" y="6908"/>
                  </a:lnTo>
                  <a:lnTo>
                    <a:pt x="817486" y="5778"/>
                  </a:lnTo>
                  <a:lnTo>
                    <a:pt x="817740" y="5778"/>
                  </a:lnTo>
                  <a:lnTo>
                    <a:pt x="816343" y="4432"/>
                  </a:lnTo>
                  <a:lnTo>
                    <a:pt x="818845" y="4432"/>
                  </a:lnTo>
                  <a:lnTo>
                    <a:pt x="811999" y="3086"/>
                  </a:lnTo>
                  <a:lnTo>
                    <a:pt x="808012" y="8166"/>
                  </a:lnTo>
                  <a:lnTo>
                    <a:pt x="805611" y="4432"/>
                  </a:lnTo>
                  <a:lnTo>
                    <a:pt x="795985" y="5778"/>
                  </a:lnTo>
                  <a:lnTo>
                    <a:pt x="798106" y="5778"/>
                  </a:lnTo>
                  <a:lnTo>
                    <a:pt x="805776" y="6985"/>
                  </a:lnTo>
                  <a:lnTo>
                    <a:pt x="805091" y="6985"/>
                  </a:lnTo>
                  <a:lnTo>
                    <a:pt x="798474" y="10706"/>
                  </a:lnTo>
                  <a:lnTo>
                    <a:pt x="796658" y="8166"/>
                  </a:lnTo>
                  <a:lnTo>
                    <a:pt x="793978" y="4432"/>
                  </a:lnTo>
                  <a:lnTo>
                    <a:pt x="793432" y="5778"/>
                  </a:lnTo>
                  <a:lnTo>
                    <a:pt x="793051" y="6908"/>
                  </a:lnTo>
                  <a:lnTo>
                    <a:pt x="790625" y="5778"/>
                  </a:lnTo>
                  <a:lnTo>
                    <a:pt x="790206" y="5778"/>
                  </a:lnTo>
                  <a:lnTo>
                    <a:pt x="787120" y="6985"/>
                  </a:lnTo>
                  <a:lnTo>
                    <a:pt x="791083" y="6985"/>
                  </a:lnTo>
                  <a:lnTo>
                    <a:pt x="789203" y="8166"/>
                  </a:lnTo>
                  <a:lnTo>
                    <a:pt x="787120" y="6985"/>
                  </a:lnTo>
                  <a:lnTo>
                    <a:pt x="784999" y="5778"/>
                  </a:lnTo>
                  <a:lnTo>
                    <a:pt x="784402" y="5778"/>
                  </a:lnTo>
                  <a:lnTo>
                    <a:pt x="776859" y="9436"/>
                  </a:lnTo>
                  <a:lnTo>
                    <a:pt x="776617" y="8166"/>
                  </a:lnTo>
                  <a:lnTo>
                    <a:pt x="776554" y="7848"/>
                  </a:lnTo>
                  <a:lnTo>
                    <a:pt x="775360" y="8166"/>
                  </a:lnTo>
                  <a:lnTo>
                    <a:pt x="775042" y="6985"/>
                  </a:lnTo>
                  <a:lnTo>
                    <a:pt x="776376" y="6985"/>
                  </a:lnTo>
                  <a:lnTo>
                    <a:pt x="775868" y="4432"/>
                  </a:lnTo>
                  <a:lnTo>
                    <a:pt x="774954" y="5778"/>
                  </a:lnTo>
                  <a:lnTo>
                    <a:pt x="774890" y="6451"/>
                  </a:lnTo>
                  <a:lnTo>
                    <a:pt x="774788" y="6057"/>
                  </a:lnTo>
                  <a:lnTo>
                    <a:pt x="773988" y="3086"/>
                  </a:lnTo>
                  <a:lnTo>
                    <a:pt x="769835" y="8166"/>
                  </a:lnTo>
                  <a:lnTo>
                    <a:pt x="766025" y="6985"/>
                  </a:lnTo>
                  <a:lnTo>
                    <a:pt x="765708" y="6985"/>
                  </a:lnTo>
                  <a:lnTo>
                    <a:pt x="766965" y="4432"/>
                  </a:lnTo>
                  <a:lnTo>
                    <a:pt x="767219" y="4432"/>
                  </a:lnTo>
                  <a:lnTo>
                    <a:pt x="770877" y="5638"/>
                  </a:lnTo>
                  <a:lnTo>
                    <a:pt x="768946" y="4432"/>
                  </a:lnTo>
                  <a:lnTo>
                    <a:pt x="766787" y="3086"/>
                  </a:lnTo>
                  <a:lnTo>
                    <a:pt x="764311" y="6908"/>
                  </a:lnTo>
                  <a:lnTo>
                    <a:pt x="758825" y="3086"/>
                  </a:lnTo>
                  <a:lnTo>
                    <a:pt x="755370" y="3086"/>
                  </a:lnTo>
                  <a:lnTo>
                    <a:pt x="755319" y="4432"/>
                  </a:lnTo>
                  <a:lnTo>
                    <a:pt x="755218" y="6908"/>
                  </a:lnTo>
                  <a:lnTo>
                    <a:pt x="752005" y="5778"/>
                  </a:lnTo>
                  <a:lnTo>
                    <a:pt x="748093" y="4432"/>
                  </a:lnTo>
                  <a:lnTo>
                    <a:pt x="747572" y="4432"/>
                  </a:lnTo>
                  <a:lnTo>
                    <a:pt x="742086" y="5626"/>
                  </a:lnTo>
                  <a:lnTo>
                    <a:pt x="742442" y="4432"/>
                  </a:lnTo>
                  <a:lnTo>
                    <a:pt x="731507" y="4432"/>
                  </a:lnTo>
                  <a:lnTo>
                    <a:pt x="725830" y="3086"/>
                  </a:lnTo>
                  <a:lnTo>
                    <a:pt x="725995" y="1816"/>
                  </a:lnTo>
                  <a:lnTo>
                    <a:pt x="724941" y="5626"/>
                  </a:lnTo>
                  <a:lnTo>
                    <a:pt x="719709" y="4432"/>
                  </a:lnTo>
                  <a:lnTo>
                    <a:pt x="719175" y="4432"/>
                  </a:lnTo>
                  <a:lnTo>
                    <a:pt x="715340" y="5626"/>
                  </a:lnTo>
                  <a:lnTo>
                    <a:pt x="715429" y="4432"/>
                  </a:lnTo>
                  <a:lnTo>
                    <a:pt x="710057" y="4432"/>
                  </a:lnTo>
                  <a:lnTo>
                    <a:pt x="701217" y="4432"/>
                  </a:lnTo>
                  <a:lnTo>
                    <a:pt x="700849" y="4368"/>
                  </a:lnTo>
                  <a:lnTo>
                    <a:pt x="700709" y="4432"/>
                  </a:lnTo>
                  <a:lnTo>
                    <a:pt x="694055" y="4432"/>
                  </a:lnTo>
                  <a:lnTo>
                    <a:pt x="699516" y="9436"/>
                  </a:lnTo>
                  <a:lnTo>
                    <a:pt x="692645" y="10706"/>
                  </a:lnTo>
                  <a:lnTo>
                    <a:pt x="692391" y="9436"/>
                  </a:lnTo>
                  <a:lnTo>
                    <a:pt x="692264" y="8166"/>
                  </a:lnTo>
                  <a:lnTo>
                    <a:pt x="692226" y="7848"/>
                  </a:lnTo>
                  <a:lnTo>
                    <a:pt x="691819" y="8166"/>
                  </a:lnTo>
                  <a:lnTo>
                    <a:pt x="690714" y="6985"/>
                  </a:lnTo>
                  <a:lnTo>
                    <a:pt x="691883" y="6985"/>
                  </a:lnTo>
                  <a:lnTo>
                    <a:pt x="691591" y="6451"/>
                  </a:lnTo>
                  <a:lnTo>
                    <a:pt x="690460" y="6985"/>
                  </a:lnTo>
                  <a:lnTo>
                    <a:pt x="689470" y="6985"/>
                  </a:lnTo>
                  <a:lnTo>
                    <a:pt x="689521" y="4432"/>
                  </a:lnTo>
                  <a:lnTo>
                    <a:pt x="687705" y="5638"/>
                  </a:lnTo>
                  <a:lnTo>
                    <a:pt x="688035" y="4432"/>
                  </a:lnTo>
                  <a:lnTo>
                    <a:pt x="688543" y="4432"/>
                  </a:lnTo>
                  <a:lnTo>
                    <a:pt x="685139" y="3086"/>
                  </a:lnTo>
                  <a:lnTo>
                    <a:pt x="684060" y="1816"/>
                  </a:lnTo>
                  <a:lnTo>
                    <a:pt x="684301" y="3086"/>
                  </a:lnTo>
                  <a:lnTo>
                    <a:pt x="684047" y="4432"/>
                  </a:lnTo>
                  <a:lnTo>
                    <a:pt x="676960" y="4432"/>
                  </a:lnTo>
                  <a:lnTo>
                    <a:pt x="678713" y="3086"/>
                  </a:lnTo>
                  <a:lnTo>
                    <a:pt x="680377" y="1816"/>
                  </a:lnTo>
                  <a:lnTo>
                    <a:pt x="677430" y="546"/>
                  </a:lnTo>
                  <a:lnTo>
                    <a:pt x="676198" y="1816"/>
                  </a:lnTo>
                  <a:lnTo>
                    <a:pt x="672973" y="546"/>
                  </a:lnTo>
                  <a:lnTo>
                    <a:pt x="672896" y="3086"/>
                  </a:lnTo>
                  <a:lnTo>
                    <a:pt x="671410" y="3086"/>
                  </a:lnTo>
                  <a:lnTo>
                    <a:pt x="671131" y="1816"/>
                  </a:lnTo>
                  <a:lnTo>
                    <a:pt x="670572" y="1816"/>
                  </a:lnTo>
                  <a:lnTo>
                    <a:pt x="667943" y="3086"/>
                  </a:lnTo>
                  <a:lnTo>
                    <a:pt x="658342" y="1816"/>
                  </a:lnTo>
                  <a:lnTo>
                    <a:pt x="661377" y="4432"/>
                  </a:lnTo>
                  <a:lnTo>
                    <a:pt x="661936" y="4432"/>
                  </a:lnTo>
                  <a:lnTo>
                    <a:pt x="661479" y="5778"/>
                  </a:lnTo>
                  <a:lnTo>
                    <a:pt x="645642" y="5778"/>
                  </a:lnTo>
                  <a:lnTo>
                    <a:pt x="643750" y="9436"/>
                  </a:lnTo>
                  <a:lnTo>
                    <a:pt x="642188" y="13754"/>
                  </a:lnTo>
                  <a:lnTo>
                    <a:pt x="641134" y="17056"/>
                  </a:lnTo>
                  <a:lnTo>
                    <a:pt x="640969" y="18326"/>
                  </a:lnTo>
                  <a:lnTo>
                    <a:pt x="640765" y="19596"/>
                  </a:lnTo>
                  <a:lnTo>
                    <a:pt x="639965" y="19596"/>
                  </a:lnTo>
                  <a:lnTo>
                    <a:pt x="639432" y="24676"/>
                  </a:lnTo>
                  <a:lnTo>
                    <a:pt x="637247" y="29756"/>
                  </a:lnTo>
                  <a:lnTo>
                    <a:pt x="637946" y="33566"/>
                  </a:lnTo>
                  <a:lnTo>
                    <a:pt x="637514" y="36106"/>
                  </a:lnTo>
                  <a:lnTo>
                    <a:pt x="635444" y="37376"/>
                  </a:lnTo>
                  <a:lnTo>
                    <a:pt x="634657" y="36106"/>
                  </a:lnTo>
                  <a:lnTo>
                    <a:pt x="634149" y="39916"/>
                  </a:lnTo>
                  <a:lnTo>
                    <a:pt x="634936" y="41186"/>
                  </a:lnTo>
                  <a:lnTo>
                    <a:pt x="633412" y="43789"/>
                  </a:lnTo>
                  <a:lnTo>
                    <a:pt x="642594" y="43789"/>
                  </a:lnTo>
                  <a:lnTo>
                    <a:pt x="643229" y="39916"/>
                  </a:lnTo>
                  <a:lnTo>
                    <a:pt x="643902" y="37376"/>
                  </a:lnTo>
                  <a:lnTo>
                    <a:pt x="644588" y="34836"/>
                  </a:lnTo>
                  <a:lnTo>
                    <a:pt x="644918" y="33566"/>
                  </a:lnTo>
                  <a:lnTo>
                    <a:pt x="644398" y="34836"/>
                  </a:lnTo>
                  <a:lnTo>
                    <a:pt x="640435" y="32296"/>
                  </a:lnTo>
                  <a:lnTo>
                    <a:pt x="648589" y="28486"/>
                  </a:lnTo>
                  <a:lnTo>
                    <a:pt x="648093" y="24676"/>
                  </a:lnTo>
                  <a:lnTo>
                    <a:pt x="649516" y="24676"/>
                  </a:lnTo>
                  <a:lnTo>
                    <a:pt x="649960" y="23406"/>
                  </a:lnTo>
                  <a:lnTo>
                    <a:pt x="651598" y="13754"/>
                  </a:lnTo>
                  <a:lnTo>
                    <a:pt x="651624" y="13373"/>
                  </a:lnTo>
                  <a:lnTo>
                    <a:pt x="652691" y="13373"/>
                  </a:lnTo>
                  <a:lnTo>
                    <a:pt x="654443" y="11976"/>
                  </a:lnTo>
                  <a:lnTo>
                    <a:pt x="656513" y="11976"/>
                  </a:lnTo>
                  <a:lnTo>
                    <a:pt x="656043" y="13373"/>
                  </a:lnTo>
                  <a:lnTo>
                    <a:pt x="659269" y="13373"/>
                  </a:lnTo>
                  <a:lnTo>
                    <a:pt x="661682" y="14516"/>
                  </a:lnTo>
                  <a:lnTo>
                    <a:pt x="668909" y="14516"/>
                  </a:lnTo>
                  <a:lnTo>
                    <a:pt x="670026" y="13373"/>
                  </a:lnTo>
                  <a:lnTo>
                    <a:pt x="672655" y="13373"/>
                  </a:lnTo>
                  <a:lnTo>
                    <a:pt x="671068" y="11976"/>
                  </a:lnTo>
                  <a:lnTo>
                    <a:pt x="680440" y="14516"/>
                  </a:lnTo>
                  <a:lnTo>
                    <a:pt x="698207" y="11976"/>
                  </a:lnTo>
                  <a:lnTo>
                    <a:pt x="707593" y="13373"/>
                  </a:lnTo>
                  <a:lnTo>
                    <a:pt x="705231" y="13373"/>
                  </a:lnTo>
                  <a:lnTo>
                    <a:pt x="703541" y="14516"/>
                  </a:lnTo>
                  <a:lnTo>
                    <a:pt x="704621" y="14516"/>
                  </a:lnTo>
                  <a:lnTo>
                    <a:pt x="713333" y="13373"/>
                  </a:lnTo>
                  <a:lnTo>
                    <a:pt x="714336" y="13373"/>
                  </a:lnTo>
                  <a:lnTo>
                    <a:pt x="713498" y="11976"/>
                  </a:lnTo>
                  <a:lnTo>
                    <a:pt x="713003" y="11976"/>
                  </a:lnTo>
                  <a:lnTo>
                    <a:pt x="710971" y="10706"/>
                  </a:lnTo>
                  <a:lnTo>
                    <a:pt x="712203" y="9436"/>
                  </a:lnTo>
                  <a:lnTo>
                    <a:pt x="714921" y="8166"/>
                  </a:lnTo>
                  <a:lnTo>
                    <a:pt x="717308" y="8166"/>
                  </a:lnTo>
                  <a:lnTo>
                    <a:pt x="712978" y="9436"/>
                  </a:lnTo>
                  <a:lnTo>
                    <a:pt x="717359" y="11976"/>
                  </a:lnTo>
                  <a:lnTo>
                    <a:pt x="719226" y="13258"/>
                  </a:lnTo>
                  <a:lnTo>
                    <a:pt x="718908" y="11976"/>
                  </a:lnTo>
                  <a:lnTo>
                    <a:pt x="719556" y="11976"/>
                  </a:lnTo>
                  <a:lnTo>
                    <a:pt x="719442" y="11049"/>
                  </a:lnTo>
                  <a:lnTo>
                    <a:pt x="719391" y="10706"/>
                  </a:lnTo>
                  <a:lnTo>
                    <a:pt x="724446" y="14516"/>
                  </a:lnTo>
                  <a:lnTo>
                    <a:pt x="722337" y="10706"/>
                  </a:lnTo>
                  <a:lnTo>
                    <a:pt x="720940" y="8166"/>
                  </a:lnTo>
                  <a:lnTo>
                    <a:pt x="720293" y="6985"/>
                  </a:lnTo>
                  <a:lnTo>
                    <a:pt x="720471" y="6985"/>
                  </a:lnTo>
                  <a:lnTo>
                    <a:pt x="727125" y="9436"/>
                  </a:lnTo>
                  <a:lnTo>
                    <a:pt x="726757" y="10706"/>
                  </a:lnTo>
                  <a:lnTo>
                    <a:pt x="729335" y="9436"/>
                  </a:lnTo>
                  <a:lnTo>
                    <a:pt x="731710" y="8166"/>
                  </a:lnTo>
                  <a:lnTo>
                    <a:pt x="734491" y="9436"/>
                  </a:lnTo>
                  <a:lnTo>
                    <a:pt x="737374" y="9436"/>
                  </a:lnTo>
                  <a:lnTo>
                    <a:pt x="738314" y="8166"/>
                  </a:lnTo>
                  <a:lnTo>
                    <a:pt x="739203" y="6985"/>
                  </a:lnTo>
                  <a:lnTo>
                    <a:pt x="739381" y="6985"/>
                  </a:lnTo>
                  <a:lnTo>
                    <a:pt x="742797" y="9436"/>
                  </a:lnTo>
                  <a:lnTo>
                    <a:pt x="741146" y="10706"/>
                  </a:lnTo>
                  <a:lnTo>
                    <a:pt x="737108" y="10706"/>
                  </a:lnTo>
                  <a:lnTo>
                    <a:pt x="741133" y="13373"/>
                  </a:lnTo>
                  <a:lnTo>
                    <a:pt x="744613" y="13373"/>
                  </a:lnTo>
                  <a:lnTo>
                    <a:pt x="749109" y="14236"/>
                  </a:lnTo>
                  <a:lnTo>
                    <a:pt x="753783" y="8166"/>
                  </a:lnTo>
                  <a:lnTo>
                    <a:pt x="758837" y="13258"/>
                  </a:lnTo>
                  <a:lnTo>
                    <a:pt x="765416" y="9436"/>
                  </a:lnTo>
                  <a:lnTo>
                    <a:pt x="759777" y="12801"/>
                  </a:lnTo>
                  <a:lnTo>
                    <a:pt x="758850" y="13271"/>
                  </a:lnTo>
                  <a:lnTo>
                    <a:pt x="764362" y="10706"/>
                  </a:lnTo>
                  <a:lnTo>
                    <a:pt x="763968" y="12801"/>
                  </a:lnTo>
                  <a:lnTo>
                    <a:pt x="763854" y="13373"/>
                  </a:lnTo>
                  <a:lnTo>
                    <a:pt x="764044" y="13373"/>
                  </a:lnTo>
                  <a:lnTo>
                    <a:pt x="765556" y="14516"/>
                  </a:lnTo>
                  <a:lnTo>
                    <a:pt x="767664" y="15557"/>
                  </a:lnTo>
                  <a:lnTo>
                    <a:pt x="770331" y="13373"/>
                  </a:lnTo>
                  <a:lnTo>
                    <a:pt x="770547" y="13373"/>
                  </a:lnTo>
                  <a:lnTo>
                    <a:pt x="772566" y="17056"/>
                  </a:lnTo>
                  <a:lnTo>
                    <a:pt x="776960" y="14516"/>
                  </a:lnTo>
                  <a:lnTo>
                    <a:pt x="777049" y="15113"/>
                  </a:lnTo>
                  <a:lnTo>
                    <a:pt x="777151" y="15786"/>
                  </a:lnTo>
                  <a:lnTo>
                    <a:pt x="778814" y="15113"/>
                  </a:lnTo>
                  <a:lnTo>
                    <a:pt x="778967" y="14516"/>
                  </a:lnTo>
                  <a:lnTo>
                    <a:pt x="783539" y="13373"/>
                  </a:lnTo>
                  <a:lnTo>
                    <a:pt x="784580" y="13373"/>
                  </a:lnTo>
                  <a:lnTo>
                    <a:pt x="789749" y="14516"/>
                  </a:lnTo>
                  <a:lnTo>
                    <a:pt x="795985" y="14516"/>
                  </a:lnTo>
                  <a:lnTo>
                    <a:pt x="801941" y="13373"/>
                  </a:lnTo>
                  <a:lnTo>
                    <a:pt x="810310" y="11976"/>
                  </a:lnTo>
                  <a:lnTo>
                    <a:pt x="811733" y="9436"/>
                  </a:lnTo>
                  <a:lnTo>
                    <a:pt x="818908" y="8166"/>
                  </a:lnTo>
                  <a:lnTo>
                    <a:pt x="821334" y="9436"/>
                  </a:lnTo>
                  <a:lnTo>
                    <a:pt x="816927" y="10706"/>
                  </a:lnTo>
                  <a:lnTo>
                    <a:pt x="820826" y="11976"/>
                  </a:lnTo>
                  <a:lnTo>
                    <a:pt x="823772" y="11976"/>
                  </a:lnTo>
                  <a:lnTo>
                    <a:pt x="827455" y="10706"/>
                  </a:lnTo>
                  <a:lnTo>
                    <a:pt x="826706" y="11976"/>
                  </a:lnTo>
                  <a:lnTo>
                    <a:pt x="828776" y="13373"/>
                  </a:lnTo>
                  <a:lnTo>
                    <a:pt x="831596" y="13373"/>
                  </a:lnTo>
                  <a:close/>
                </a:path>
                <a:path w="875030" h="521335">
                  <a:moveTo>
                    <a:pt x="834466" y="11976"/>
                  </a:moveTo>
                  <a:lnTo>
                    <a:pt x="830567" y="10706"/>
                  </a:lnTo>
                  <a:lnTo>
                    <a:pt x="830707" y="11049"/>
                  </a:lnTo>
                  <a:lnTo>
                    <a:pt x="834466" y="11976"/>
                  </a:lnTo>
                  <a:close/>
                </a:path>
                <a:path w="875030" h="521335">
                  <a:moveTo>
                    <a:pt x="844765" y="10706"/>
                  </a:moveTo>
                  <a:lnTo>
                    <a:pt x="842213" y="5778"/>
                  </a:lnTo>
                  <a:lnTo>
                    <a:pt x="841946" y="5778"/>
                  </a:lnTo>
                  <a:lnTo>
                    <a:pt x="834466" y="11976"/>
                  </a:lnTo>
                  <a:lnTo>
                    <a:pt x="833793" y="11976"/>
                  </a:lnTo>
                  <a:lnTo>
                    <a:pt x="833196" y="13754"/>
                  </a:lnTo>
                  <a:lnTo>
                    <a:pt x="833120" y="13970"/>
                  </a:lnTo>
                  <a:lnTo>
                    <a:pt x="833018" y="14287"/>
                  </a:lnTo>
                  <a:lnTo>
                    <a:pt x="832942" y="14516"/>
                  </a:lnTo>
                  <a:lnTo>
                    <a:pt x="834999" y="14516"/>
                  </a:lnTo>
                  <a:lnTo>
                    <a:pt x="838428" y="11976"/>
                  </a:lnTo>
                  <a:lnTo>
                    <a:pt x="842035" y="11976"/>
                  </a:lnTo>
                  <a:lnTo>
                    <a:pt x="843076" y="13373"/>
                  </a:lnTo>
                  <a:lnTo>
                    <a:pt x="842683" y="13373"/>
                  </a:lnTo>
                  <a:lnTo>
                    <a:pt x="839863" y="14516"/>
                  </a:lnTo>
                  <a:lnTo>
                    <a:pt x="842645" y="14516"/>
                  </a:lnTo>
                  <a:lnTo>
                    <a:pt x="843800" y="14287"/>
                  </a:lnTo>
                  <a:lnTo>
                    <a:pt x="842403" y="11976"/>
                  </a:lnTo>
                  <a:lnTo>
                    <a:pt x="842264" y="11049"/>
                  </a:lnTo>
                  <a:lnTo>
                    <a:pt x="842200" y="10706"/>
                  </a:lnTo>
                  <a:lnTo>
                    <a:pt x="844765" y="10706"/>
                  </a:lnTo>
                  <a:close/>
                </a:path>
                <a:path w="875030" h="521335">
                  <a:moveTo>
                    <a:pt x="845439" y="13970"/>
                  </a:moveTo>
                  <a:lnTo>
                    <a:pt x="843800" y="14287"/>
                  </a:lnTo>
                  <a:lnTo>
                    <a:pt x="843927" y="14516"/>
                  </a:lnTo>
                  <a:lnTo>
                    <a:pt x="845439" y="13970"/>
                  </a:lnTo>
                  <a:close/>
                </a:path>
                <a:path w="875030" h="521335">
                  <a:moveTo>
                    <a:pt x="847940" y="14884"/>
                  </a:moveTo>
                  <a:lnTo>
                    <a:pt x="846899" y="15163"/>
                  </a:lnTo>
                  <a:lnTo>
                    <a:pt x="847826" y="15265"/>
                  </a:lnTo>
                  <a:lnTo>
                    <a:pt x="847813" y="15100"/>
                  </a:lnTo>
                  <a:lnTo>
                    <a:pt x="847864" y="14973"/>
                  </a:lnTo>
                  <a:close/>
                </a:path>
                <a:path w="875030" h="521335">
                  <a:moveTo>
                    <a:pt x="848969" y="14592"/>
                  </a:moveTo>
                  <a:lnTo>
                    <a:pt x="848499" y="14592"/>
                  </a:lnTo>
                  <a:lnTo>
                    <a:pt x="848080" y="14617"/>
                  </a:lnTo>
                  <a:lnTo>
                    <a:pt x="847940" y="14884"/>
                  </a:lnTo>
                  <a:lnTo>
                    <a:pt x="848969" y="14592"/>
                  </a:lnTo>
                  <a:close/>
                </a:path>
                <a:path w="875030" h="521335">
                  <a:moveTo>
                    <a:pt x="850201" y="18326"/>
                  </a:moveTo>
                  <a:lnTo>
                    <a:pt x="847267" y="20866"/>
                  </a:lnTo>
                  <a:lnTo>
                    <a:pt x="847140" y="24676"/>
                  </a:lnTo>
                  <a:lnTo>
                    <a:pt x="850112" y="22136"/>
                  </a:lnTo>
                  <a:lnTo>
                    <a:pt x="849541" y="22136"/>
                  </a:lnTo>
                  <a:lnTo>
                    <a:pt x="850201" y="18326"/>
                  </a:lnTo>
                  <a:close/>
                </a:path>
                <a:path w="875030" h="521335">
                  <a:moveTo>
                    <a:pt x="850328" y="10706"/>
                  </a:moveTo>
                  <a:lnTo>
                    <a:pt x="849210" y="10706"/>
                  </a:lnTo>
                  <a:lnTo>
                    <a:pt x="848499" y="11976"/>
                  </a:lnTo>
                  <a:lnTo>
                    <a:pt x="847305" y="13373"/>
                  </a:lnTo>
                  <a:lnTo>
                    <a:pt x="847077" y="13373"/>
                  </a:lnTo>
                  <a:lnTo>
                    <a:pt x="845439" y="13970"/>
                  </a:lnTo>
                  <a:lnTo>
                    <a:pt x="848461" y="13373"/>
                  </a:lnTo>
                  <a:lnTo>
                    <a:pt x="849020" y="13373"/>
                  </a:lnTo>
                  <a:lnTo>
                    <a:pt x="850328" y="10706"/>
                  </a:lnTo>
                  <a:close/>
                </a:path>
                <a:path w="875030" h="521335">
                  <a:moveTo>
                    <a:pt x="851141" y="13982"/>
                  </a:moveTo>
                  <a:lnTo>
                    <a:pt x="848969" y="14592"/>
                  </a:lnTo>
                  <a:lnTo>
                    <a:pt x="849718" y="14592"/>
                  </a:lnTo>
                  <a:lnTo>
                    <a:pt x="850646" y="14681"/>
                  </a:lnTo>
                  <a:lnTo>
                    <a:pt x="851141" y="13982"/>
                  </a:lnTo>
                  <a:close/>
                </a:path>
                <a:path w="875030" h="521335">
                  <a:moveTo>
                    <a:pt x="851242" y="21170"/>
                  </a:moveTo>
                  <a:lnTo>
                    <a:pt x="850112" y="22136"/>
                  </a:lnTo>
                  <a:lnTo>
                    <a:pt x="851039" y="22136"/>
                  </a:lnTo>
                  <a:lnTo>
                    <a:pt x="851217" y="21729"/>
                  </a:lnTo>
                  <a:lnTo>
                    <a:pt x="851242" y="21170"/>
                  </a:lnTo>
                  <a:close/>
                </a:path>
                <a:path w="875030" h="521335">
                  <a:moveTo>
                    <a:pt x="857656" y="9436"/>
                  </a:moveTo>
                  <a:lnTo>
                    <a:pt x="854583" y="10706"/>
                  </a:lnTo>
                  <a:lnTo>
                    <a:pt x="854621" y="11049"/>
                  </a:lnTo>
                  <a:lnTo>
                    <a:pt x="854735" y="11976"/>
                  </a:lnTo>
                  <a:lnTo>
                    <a:pt x="854837" y="12801"/>
                  </a:lnTo>
                  <a:lnTo>
                    <a:pt x="854900" y="13373"/>
                  </a:lnTo>
                  <a:lnTo>
                    <a:pt x="855230" y="12801"/>
                  </a:lnTo>
                  <a:lnTo>
                    <a:pt x="857656" y="9436"/>
                  </a:lnTo>
                  <a:close/>
                </a:path>
                <a:path w="875030" h="521335">
                  <a:moveTo>
                    <a:pt x="860539" y="28486"/>
                  </a:moveTo>
                  <a:lnTo>
                    <a:pt x="845489" y="28486"/>
                  </a:lnTo>
                  <a:lnTo>
                    <a:pt x="844397" y="28486"/>
                  </a:lnTo>
                  <a:lnTo>
                    <a:pt x="843965" y="28486"/>
                  </a:lnTo>
                  <a:lnTo>
                    <a:pt x="840600" y="32296"/>
                  </a:lnTo>
                  <a:lnTo>
                    <a:pt x="841438" y="34836"/>
                  </a:lnTo>
                  <a:lnTo>
                    <a:pt x="837958" y="36106"/>
                  </a:lnTo>
                  <a:lnTo>
                    <a:pt x="836307" y="42037"/>
                  </a:lnTo>
                  <a:lnTo>
                    <a:pt x="836193" y="42456"/>
                  </a:lnTo>
                  <a:lnTo>
                    <a:pt x="833323" y="39916"/>
                  </a:lnTo>
                  <a:lnTo>
                    <a:pt x="833513" y="41186"/>
                  </a:lnTo>
                  <a:lnTo>
                    <a:pt x="832726" y="46266"/>
                  </a:lnTo>
                  <a:lnTo>
                    <a:pt x="831291" y="48806"/>
                  </a:lnTo>
                  <a:lnTo>
                    <a:pt x="829970" y="46266"/>
                  </a:lnTo>
                  <a:lnTo>
                    <a:pt x="824763" y="52616"/>
                  </a:lnTo>
                  <a:lnTo>
                    <a:pt x="822109" y="52616"/>
                  </a:lnTo>
                  <a:lnTo>
                    <a:pt x="823277" y="57696"/>
                  </a:lnTo>
                  <a:lnTo>
                    <a:pt x="815975" y="64046"/>
                  </a:lnTo>
                  <a:lnTo>
                    <a:pt x="814070" y="70396"/>
                  </a:lnTo>
                  <a:lnTo>
                    <a:pt x="813904" y="69126"/>
                  </a:lnTo>
                  <a:lnTo>
                    <a:pt x="814387" y="67856"/>
                  </a:lnTo>
                  <a:lnTo>
                    <a:pt x="812025" y="70396"/>
                  </a:lnTo>
                  <a:lnTo>
                    <a:pt x="810425" y="70396"/>
                  </a:lnTo>
                  <a:lnTo>
                    <a:pt x="808469" y="72936"/>
                  </a:lnTo>
                  <a:lnTo>
                    <a:pt x="810895" y="74206"/>
                  </a:lnTo>
                  <a:lnTo>
                    <a:pt x="808240" y="79286"/>
                  </a:lnTo>
                  <a:lnTo>
                    <a:pt x="808164" y="83096"/>
                  </a:lnTo>
                  <a:lnTo>
                    <a:pt x="802982" y="84366"/>
                  </a:lnTo>
                  <a:lnTo>
                    <a:pt x="806551" y="79286"/>
                  </a:lnTo>
                  <a:lnTo>
                    <a:pt x="803224" y="78016"/>
                  </a:lnTo>
                  <a:lnTo>
                    <a:pt x="805548" y="79286"/>
                  </a:lnTo>
                  <a:lnTo>
                    <a:pt x="800963" y="85636"/>
                  </a:lnTo>
                  <a:lnTo>
                    <a:pt x="803643" y="85636"/>
                  </a:lnTo>
                  <a:lnTo>
                    <a:pt x="800074" y="86906"/>
                  </a:lnTo>
                  <a:lnTo>
                    <a:pt x="801179" y="88176"/>
                  </a:lnTo>
                  <a:lnTo>
                    <a:pt x="797928" y="86906"/>
                  </a:lnTo>
                  <a:lnTo>
                    <a:pt x="800963" y="90716"/>
                  </a:lnTo>
                  <a:lnTo>
                    <a:pt x="796671" y="90716"/>
                  </a:lnTo>
                  <a:lnTo>
                    <a:pt x="797115" y="94526"/>
                  </a:lnTo>
                  <a:lnTo>
                    <a:pt x="792607" y="97066"/>
                  </a:lnTo>
                  <a:lnTo>
                    <a:pt x="793216" y="91986"/>
                  </a:lnTo>
                  <a:lnTo>
                    <a:pt x="791121" y="97066"/>
                  </a:lnTo>
                  <a:lnTo>
                    <a:pt x="788606" y="98336"/>
                  </a:lnTo>
                  <a:lnTo>
                    <a:pt x="791184" y="98336"/>
                  </a:lnTo>
                  <a:lnTo>
                    <a:pt x="791972" y="99606"/>
                  </a:lnTo>
                  <a:lnTo>
                    <a:pt x="788898" y="105956"/>
                  </a:lnTo>
                  <a:lnTo>
                    <a:pt x="788339" y="100876"/>
                  </a:lnTo>
                  <a:lnTo>
                    <a:pt x="785736" y="102146"/>
                  </a:lnTo>
                  <a:lnTo>
                    <a:pt x="784047" y="105956"/>
                  </a:lnTo>
                  <a:lnTo>
                    <a:pt x="784567" y="109766"/>
                  </a:lnTo>
                  <a:lnTo>
                    <a:pt x="783628" y="111036"/>
                  </a:lnTo>
                  <a:lnTo>
                    <a:pt x="801116" y="111036"/>
                  </a:lnTo>
                  <a:lnTo>
                    <a:pt x="803402" y="108496"/>
                  </a:lnTo>
                  <a:lnTo>
                    <a:pt x="805014" y="105956"/>
                  </a:lnTo>
                  <a:lnTo>
                    <a:pt x="810679" y="97066"/>
                  </a:lnTo>
                  <a:lnTo>
                    <a:pt x="811491" y="95796"/>
                  </a:lnTo>
                  <a:lnTo>
                    <a:pt x="817041" y="88176"/>
                  </a:lnTo>
                  <a:lnTo>
                    <a:pt x="819810" y="84366"/>
                  </a:lnTo>
                  <a:lnTo>
                    <a:pt x="829602" y="74206"/>
                  </a:lnTo>
                  <a:lnTo>
                    <a:pt x="833462" y="70396"/>
                  </a:lnTo>
                  <a:lnTo>
                    <a:pt x="832167" y="69126"/>
                  </a:lnTo>
                  <a:lnTo>
                    <a:pt x="832840" y="65316"/>
                  </a:lnTo>
                  <a:lnTo>
                    <a:pt x="835596" y="66586"/>
                  </a:lnTo>
                  <a:lnTo>
                    <a:pt x="835761" y="65316"/>
                  </a:lnTo>
                  <a:lnTo>
                    <a:pt x="836447" y="60236"/>
                  </a:lnTo>
                  <a:lnTo>
                    <a:pt x="839292" y="52616"/>
                  </a:lnTo>
                  <a:lnTo>
                    <a:pt x="849528" y="52616"/>
                  </a:lnTo>
                  <a:lnTo>
                    <a:pt x="850480" y="48806"/>
                  </a:lnTo>
                  <a:lnTo>
                    <a:pt x="852043" y="42456"/>
                  </a:lnTo>
                  <a:lnTo>
                    <a:pt x="849884" y="42456"/>
                  </a:lnTo>
                  <a:lnTo>
                    <a:pt x="852246" y="39916"/>
                  </a:lnTo>
                  <a:lnTo>
                    <a:pt x="855700" y="33566"/>
                  </a:lnTo>
                  <a:lnTo>
                    <a:pt x="856957" y="34836"/>
                  </a:lnTo>
                  <a:lnTo>
                    <a:pt x="856919" y="33566"/>
                  </a:lnTo>
                  <a:lnTo>
                    <a:pt x="856195" y="32296"/>
                  </a:lnTo>
                  <a:lnTo>
                    <a:pt x="858901" y="32296"/>
                  </a:lnTo>
                  <a:lnTo>
                    <a:pt x="860539" y="28486"/>
                  </a:lnTo>
                  <a:close/>
                </a:path>
                <a:path w="875030" h="521335">
                  <a:moveTo>
                    <a:pt x="874903" y="9436"/>
                  </a:moveTo>
                  <a:lnTo>
                    <a:pt x="873353" y="10706"/>
                  </a:lnTo>
                  <a:lnTo>
                    <a:pt x="872439" y="11976"/>
                  </a:lnTo>
                  <a:lnTo>
                    <a:pt x="870445" y="13258"/>
                  </a:lnTo>
                  <a:lnTo>
                    <a:pt x="869289" y="11976"/>
                  </a:lnTo>
                  <a:lnTo>
                    <a:pt x="870712" y="9436"/>
                  </a:lnTo>
                  <a:lnTo>
                    <a:pt x="867943" y="6985"/>
                  </a:lnTo>
                  <a:lnTo>
                    <a:pt x="867702" y="6451"/>
                  </a:lnTo>
                  <a:lnTo>
                    <a:pt x="866089" y="1816"/>
                  </a:lnTo>
                  <a:lnTo>
                    <a:pt x="859599" y="6451"/>
                  </a:lnTo>
                  <a:lnTo>
                    <a:pt x="858964" y="6985"/>
                  </a:lnTo>
                  <a:lnTo>
                    <a:pt x="857656" y="12801"/>
                  </a:lnTo>
                  <a:lnTo>
                    <a:pt x="857529" y="13373"/>
                  </a:lnTo>
                  <a:lnTo>
                    <a:pt x="854900" y="13373"/>
                  </a:lnTo>
                  <a:lnTo>
                    <a:pt x="854773" y="13754"/>
                  </a:lnTo>
                  <a:lnTo>
                    <a:pt x="854722" y="13970"/>
                  </a:lnTo>
                  <a:lnTo>
                    <a:pt x="854646" y="14287"/>
                  </a:lnTo>
                  <a:lnTo>
                    <a:pt x="854595" y="14516"/>
                  </a:lnTo>
                  <a:lnTo>
                    <a:pt x="852449" y="14516"/>
                  </a:lnTo>
                  <a:lnTo>
                    <a:pt x="851458" y="15786"/>
                  </a:lnTo>
                  <a:lnTo>
                    <a:pt x="851357" y="18326"/>
                  </a:lnTo>
                  <a:lnTo>
                    <a:pt x="851242" y="21170"/>
                  </a:lnTo>
                  <a:lnTo>
                    <a:pt x="851585" y="20866"/>
                  </a:lnTo>
                  <a:lnTo>
                    <a:pt x="851217" y="21729"/>
                  </a:lnTo>
                  <a:lnTo>
                    <a:pt x="851204" y="22136"/>
                  </a:lnTo>
                  <a:lnTo>
                    <a:pt x="851039" y="22136"/>
                  </a:lnTo>
                  <a:lnTo>
                    <a:pt x="849947" y="24676"/>
                  </a:lnTo>
                  <a:lnTo>
                    <a:pt x="846861" y="25946"/>
                  </a:lnTo>
                  <a:lnTo>
                    <a:pt x="846150" y="24676"/>
                  </a:lnTo>
                  <a:lnTo>
                    <a:pt x="845705" y="27216"/>
                  </a:lnTo>
                  <a:lnTo>
                    <a:pt x="861085" y="27216"/>
                  </a:lnTo>
                  <a:lnTo>
                    <a:pt x="861631" y="25946"/>
                  </a:lnTo>
                  <a:lnTo>
                    <a:pt x="862177" y="24676"/>
                  </a:lnTo>
                  <a:lnTo>
                    <a:pt x="865759" y="20866"/>
                  </a:lnTo>
                  <a:lnTo>
                    <a:pt x="866952" y="19596"/>
                  </a:lnTo>
                  <a:lnTo>
                    <a:pt x="865886" y="28486"/>
                  </a:lnTo>
                  <a:lnTo>
                    <a:pt x="871905" y="20866"/>
                  </a:lnTo>
                  <a:lnTo>
                    <a:pt x="872490" y="19596"/>
                  </a:lnTo>
                  <a:lnTo>
                    <a:pt x="873658" y="17056"/>
                  </a:lnTo>
                  <a:lnTo>
                    <a:pt x="874903" y="9436"/>
                  </a:lnTo>
                  <a:close/>
                </a:path>
              </a:pathLst>
            </a:custGeom>
            <a:solidFill>
              <a:srgbClr val="1C7385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4" name="object 19">
              <a:extLst>
                <a:ext uri="{FF2B5EF4-FFF2-40B4-BE49-F238E27FC236}">
                  <a16:creationId xmlns:a16="http://schemas.microsoft.com/office/drawing/2014/main" id="{43C0A68B-24C6-7A67-F92F-DFFD2FD61698}"/>
                </a:ext>
              </a:extLst>
            </p:cNvPr>
            <p:cNvSpPr/>
            <p:nvPr/>
          </p:nvSpPr>
          <p:spPr>
            <a:xfrm>
              <a:off x="9664633" y="1615251"/>
              <a:ext cx="518681" cy="397387"/>
            </a:xfrm>
            <a:custGeom>
              <a:avLst/>
              <a:gdLst/>
              <a:ahLst/>
              <a:cxnLst/>
              <a:rect l="l" t="t" r="r" b="b"/>
              <a:pathLst>
                <a:path w="855344" h="655320">
                  <a:moveTo>
                    <a:pt x="1841" y="280771"/>
                  </a:moveTo>
                  <a:lnTo>
                    <a:pt x="914" y="278790"/>
                  </a:lnTo>
                  <a:lnTo>
                    <a:pt x="0" y="278790"/>
                  </a:lnTo>
                  <a:lnTo>
                    <a:pt x="1841" y="280771"/>
                  </a:lnTo>
                  <a:close/>
                </a:path>
                <a:path w="855344" h="655320">
                  <a:moveTo>
                    <a:pt x="27101" y="318262"/>
                  </a:moveTo>
                  <a:lnTo>
                    <a:pt x="24739" y="315887"/>
                  </a:lnTo>
                  <a:lnTo>
                    <a:pt x="23799" y="315137"/>
                  </a:lnTo>
                  <a:lnTo>
                    <a:pt x="27101" y="318262"/>
                  </a:lnTo>
                  <a:close/>
                </a:path>
                <a:path w="855344" h="655320">
                  <a:moveTo>
                    <a:pt x="27584" y="293408"/>
                  </a:moveTo>
                  <a:lnTo>
                    <a:pt x="27114" y="290499"/>
                  </a:lnTo>
                  <a:lnTo>
                    <a:pt x="24765" y="290703"/>
                  </a:lnTo>
                  <a:lnTo>
                    <a:pt x="27584" y="293408"/>
                  </a:lnTo>
                  <a:close/>
                </a:path>
                <a:path w="855344" h="655320">
                  <a:moveTo>
                    <a:pt x="104203" y="242798"/>
                  </a:moveTo>
                  <a:lnTo>
                    <a:pt x="100672" y="241884"/>
                  </a:lnTo>
                  <a:lnTo>
                    <a:pt x="100863" y="241363"/>
                  </a:lnTo>
                  <a:lnTo>
                    <a:pt x="98120" y="242417"/>
                  </a:lnTo>
                  <a:lnTo>
                    <a:pt x="100723" y="243230"/>
                  </a:lnTo>
                  <a:lnTo>
                    <a:pt x="104203" y="242798"/>
                  </a:lnTo>
                  <a:close/>
                </a:path>
                <a:path w="855344" h="655320">
                  <a:moveTo>
                    <a:pt x="171919" y="509689"/>
                  </a:moveTo>
                  <a:lnTo>
                    <a:pt x="170446" y="508508"/>
                  </a:lnTo>
                  <a:lnTo>
                    <a:pt x="167779" y="510006"/>
                  </a:lnTo>
                  <a:lnTo>
                    <a:pt x="170218" y="511937"/>
                  </a:lnTo>
                  <a:lnTo>
                    <a:pt x="171919" y="509689"/>
                  </a:lnTo>
                  <a:close/>
                </a:path>
                <a:path w="855344" h="655320">
                  <a:moveTo>
                    <a:pt x="237769" y="600456"/>
                  </a:moveTo>
                  <a:lnTo>
                    <a:pt x="236512" y="598436"/>
                  </a:lnTo>
                  <a:lnTo>
                    <a:pt x="235966" y="595909"/>
                  </a:lnTo>
                  <a:lnTo>
                    <a:pt x="234962" y="595147"/>
                  </a:lnTo>
                  <a:lnTo>
                    <a:pt x="234556" y="596874"/>
                  </a:lnTo>
                  <a:lnTo>
                    <a:pt x="235623" y="599770"/>
                  </a:lnTo>
                  <a:lnTo>
                    <a:pt x="237769" y="600456"/>
                  </a:lnTo>
                  <a:close/>
                </a:path>
                <a:path w="855344" h="655320">
                  <a:moveTo>
                    <a:pt x="263791" y="241300"/>
                  </a:moveTo>
                  <a:lnTo>
                    <a:pt x="262750" y="241071"/>
                  </a:lnTo>
                  <a:lnTo>
                    <a:pt x="262356" y="241071"/>
                  </a:lnTo>
                  <a:lnTo>
                    <a:pt x="262013" y="241300"/>
                  </a:lnTo>
                  <a:lnTo>
                    <a:pt x="263791" y="241300"/>
                  </a:lnTo>
                  <a:close/>
                </a:path>
                <a:path w="855344" h="655320">
                  <a:moveTo>
                    <a:pt x="271564" y="218440"/>
                  </a:moveTo>
                  <a:lnTo>
                    <a:pt x="270764" y="218440"/>
                  </a:lnTo>
                  <a:lnTo>
                    <a:pt x="270954" y="219087"/>
                  </a:lnTo>
                  <a:lnTo>
                    <a:pt x="271564" y="218440"/>
                  </a:lnTo>
                  <a:close/>
                </a:path>
                <a:path w="855344" h="655320">
                  <a:moveTo>
                    <a:pt x="287743" y="218440"/>
                  </a:moveTo>
                  <a:lnTo>
                    <a:pt x="285242" y="219875"/>
                  </a:lnTo>
                  <a:lnTo>
                    <a:pt x="286499" y="219875"/>
                  </a:lnTo>
                  <a:lnTo>
                    <a:pt x="287743" y="218440"/>
                  </a:lnTo>
                  <a:close/>
                </a:path>
                <a:path w="855344" h="655320">
                  <a:moveTo>
                    <a:pt x="289420" y="239890"/>
                  </a:moveTo>
                  <a:lnTo>
                    <a:pt x="288112" y="239750"/>
                  </a:lnTo>
                  <a:lnTo>
                    <a:pt x="286651" y="240652"/>
                  </a:lnTo>
                  <a:lnTo>
                    <a:pt x="289420" y="239890"/>
                  </a:lnTo>
                  <a:close/>
                </a:path>
                <a:path w="855344" h="655320">
                  <a:moveTo>
                    <a:pt x="292569" y="109562"/>
                  </a:moveTo>
                  <a:lnTo>
                    <a:pt x="292354" y="109766"/>
                  </a:lnTo>
                  <a:lnTo>
                    <a:pt x="292569" y="109562"/>
                  </a:lnTo>
                  <a:close/>
                </a:path>
                <a:path w="855344" h="655320">
                  <a:moveTo>
                    <a:pt x="300240" y="218998"/>
                  </a:moveTo>
                  <a:lnTo>
                    <a:pt x="299897" y="218935"/>
                  </a:lnTo>
                  <a:lnTo>
                    <a:pt x="299580" y="219011"/>
                  </a:lnTo>
                  <a:lnTo>
                    <a:pt x="299351" y="219290"/>
                  </a:lnTo>
                  <a:lnTo>
                    <a:pt x="300240" y="218998"/>
                  </a:lnTo>
                  <a:close/>
                </a:path>
                <a:path w="855344" h="655320">
                  <a:moveTo>
                    <a:pt x="307530" y="58420"/>
                  </a:moveTo>
                  <a:lnTo>
                    <a:pt x="306946" y="55880"/>
                  </a:lnTo>
                  <a:lnTo>
                    <a:pt x="306285" y="57150"/>
                  </a:lnTo>
                  <a:lnTo>
                    <a:pt x="305015" y="62230"/>
                  </a:lnTo>
                  <a:lnTo>
                    <a:pt x="306222" y="63500"/>
                  </a:lnTo>
                  <a:lnTo>
                    <a:pt x="305752" y="62230"/>
                  </a:lnTo>
                  <a:lnTo>
                    <a:pt x="306501" y="60960"/>
                  </a:lnTo>
                  <a:lnTo>
                    <a:pt x="307416" y="62953"/>
                  </a:lnTo>
                  <a:lnTo>
                    <a:pt x="307467" y="60960"/>
                  </a:lnTo>
                  <a:lnTo>
                    <a:pt x="307530" y="58420"/>
                  </a:lnTo>
                  <a:close/>
                </a:path>
                <a:path w="855344" h="655320">
                  <a:moveTo>
                    <a:pt x="308102" y="218173"/>
                  </a:moveTo>
                  <a:lnTo>
                    <a:pt x="307454" y="218097"/>
                  </a:lnTo>
                  <a:lnTo>
                    <a:pt x="307467" y="218706"/>
                  </a:lnTo>
                  <a:lnTo>
                    <a:pt x="308102" y="218173"/>
                  </a:lnTo>
                  <a:close/>
                </a:path>
                <a:path w="855344" h="655320">
                  <a:moveTo>
                    <a:pt x="308267" y="64770"/>
                  </a:moveTo>
                  <a:lnTo>
                    <a:pt x="307416" y="62953"/>
                  </a:lnTo>
                  <a:lnTo>
                    <a:pt x="307403" y="63500"/>
                  </a:lnTo>
                  <a:lnTo>
                    <a:pt x="308267" y="64770"/>
                  </a:lnTo>
                  <a:close/>
                </a:path>
                <a:path w="855344" h="655320">
                  <a:moveTo>
                    <a:pt x="311226" y="48094"/>
                  </a:moveTo>
                  <a:lnTo>
                    <a:pt x="311150" y="47193"/>
                  </a:lnTo>
                  <a:lnTo>
                    <a:pt x="309613" y="47536"/>
                  </a:lnTo>
                  <a:lnTo>
                    <a:pt x="308165" y="49225"/>
                  </a:lnTo>
                  <a:lnTo>
                    <a:pt x="309029" y="50838"/>
                  </a:lnTo>
                  <a:lnTo>
                    <a:pt x="309714" y="49339"/>
                  </a:lnTo>
                  <a:lnTo>
                    <a:pt x="311226" y="48094"/>
                  </a:lnTo>
                  <a:close/>
                </a:path>
                <a:path w="855344" h="655320">
                  <a:moveTo>
                    <a:pt x="315353" y="91440"/>
                  </a:moveTo>
                  <a:lnTo>
                    <a:pt x="314540" y="91440"/>
                  </a:lnTo>
                  <a:lnTo>
                    <a:pt x="315010" y="92710"/>
                  </a:lnTo>
                  <a:lnTo>
                    <a:pt x="315353" y="91440"/>
                  </a:lnTo>
                  <a:close/>
                </a:path>
                <a:path w="855344" h="655320">
                  <a:moveTo>
                    <a:pt x="316877" y="90170"/>
                  </a:moveTo>
                  <a:lnTo>
                    <a:pt x="315696" y="90170"/>
                  </a:lnTo>
                  <a:lnTo>
                    <a:pt x="315353" y="91440"/>
                  </a:lnTo>
                  <a:lnTo>
                    <a:pt x="316166" y="91440"/>
                  </a:lnTo>
                  <a:lnTo>
                    <a:pt x="316877" y="90170"/>
                  </a:lnTo>
                  <a:close/>
                </a:path>
                <a:path w="855344" h="655320">
                  <a:moveTo>
                    <a:pt x="320065" y="29629"/>
                  </a:moveTo>
                  <a:lnTo>
                    <a:pt x="318947" y="27940"/>
                  </a:lnTo>
                  <a:lnTo>
                    <a:pt x="317754" y="27940"/>
                  </a:lnTo>
                  <a:lnTo>
                    <a:pt x="317627" y="29210"/>
                  </a:lnTo>
                  <a:lnTo>
                    <a:pt x="317601" y="29387"/>
                  </a:lnTo>
                  <a:lnTo>
                    <a:pt x="317487" y="30480"/>
                  </a:lnTo>
                  <a:lnTo>
                    <a:pt x="320065" y="29629"/>
                  </a:lnTo>
                  <a:close/>
                </a:path>
                <a:path w="855344" h="655320">
                  <a:moveTo>
                    <a:pt x="320789" y="29387"/>
                  </a:moveTo>
                  <a:lnTo>
                    <a:pt x="320065" y="29629"/>
                  </a:lnTo>
                  <a:lnTo>
                    <a:pt x="320624" y="30480"/>
                  </a:lnTo>
                  <a:lnTo>
                    <a:pt x="320751" y="29629"/>
                  </a:lnTo>
                  <a:lnTo>
                    <a:pt x="320789" y="29387"/>
                  </a:lnTo>
                  <a:close/>
                </a:path>
                <a:path w="855344" h="655320">
                  <a:moveTo>
                    <a:pt x="323723" y="66040"/>
                  </a:moveTo>
                  <a:lnTo>
                    <a:pt x="309130" y="66040"/>
                  </a:lnTo>
                  <a:lnTo>
                    <a:pt x="308356" y="66040"/>
                  </a:lnTo>
                  <a:lnTo>
                    <a:pt x="308470" y="67310"/>
                  </a:lnTo>
                  <a:lnTo>
                    <a:pt x="307136" y="71120"/>
                  </a:lnTo>
                  <a:lnTo>
                    <a:pt x="301129" y="68580"/>
                  </a:lnTo>
                  <a:lnTo>
                    <a:pt x="302044" y="78740"/>
                  </a:lnTo>
                  <a:lnTo>
                    <a:pt x="302158" y="80010"/>
                  </a:lnTo>
                  <a:lnTo>
                    <a:pt x="302272" y="81280"/>
                  </a:lnTo>
                  <a:lnTo>
                    <a:pt x="296506" y="82550"/>
                  </a:lnTo>
                  <a:lnTo>
                    <a:pt x="296570" y="90170"/>
                  </a:lnTo>
                  <a:lnTo>
                    <a:pt x="291071" y="96520"/>
                  </a:lnTo>
                  <a:lnTo>
                    <a:pt x="288836" y="104140"/>
                  </a:lnTo>
                  <a:lnTo>
                    <a:pt x="294601" y="102870"/>
                  </a:lnTo>
                  <a:lnTo>
                    <a:pt x="290080" y="105562"/>
                  </a:lnTo>
                  <a:lnTo>
                    <a:pt x="289941" y="105029"/>
                  </a:lnTo>
                  <a:lnTo>
                    <a:pt x="289191" y="105905"/>
                  </a:lnTo>
                  <a:lnTo>
                    <a:pt x="289496" y="105905"/>
                  </a:lnTo>
                  <a:lnTo>
                    <a:pt x="289267" y="106045"/>
                  </a:lnTo>
                  <a:lnTo>
                    <a:pt x="289077" y="106045"/>
                  </a:lnTo>
                  <a:lnTo>
                    <a:pt x="288874" y="106273"/>
                  </a:lnTo>
                  <a:lnTo>
                    <a:pt x="288201" y="106680"/>
                  </a:lnTo>
                  <a:lnTo>
                    <a:pt x="288480" y="106756"/>
                  </a:lnTo>
                  <a:lnTo>
                    <a:pt x="287553" y="107848"/>
                  </a:lnTo>
                  <a:lnTo>
                    <a:pt x="288988" y="106883"/>
                  </a:lnTo>
                  <a:lnTo>
                    <a:pt x="290144" y="107162"/>
                  </a:lnTo>
                  <a:lnTo>
                    <a:pt x="288798" y="112966"/>
                  </a:lnTo>
                  <a:lnTo>
                    <a:pt x="292265" y="109842"/>
                  </a:lnTo>
                  <a:lnTo>
                    <a:pt x="291325" y="109842"/>
                  </a:lnTo>
                  <a:lnTo>
                    <a:pt x="290588" y="107276"/>
                  </a:lnTo>
                  <a:lnTo>
                    <a:pt x="293344" y="107950"/>
                  </a:lnTo>
                  <a:lnTo>
                    <a:pt x="292722" y="110629"/>
                  </a:lnTo>
                  <a:lnTo>
                    <a:pt x="292239" y="110629"/>
                  </a:lnTo>
                  <a:lnTo>
                    <a:pt x="287553" y="115570"/>
                  </a:lnTo>
                  <a:lnTo>
                    <a:pt x="285661" y="115570"/>
                  </a:lnTo>
                  <a:lnTo>
                    <a:pt x="287032" y="113030"/>
                  </a:lnTo>
                  <a:lnTo>
                    <a:pt x="285864" y="113030"/>
                  </a:lnTo>
                  <a:lnTo>
                    <a:pt x="284149" y="116840"/>
                  </a:lnTo>
                  <a:lnTo>
                    <a:pt x="283197" y="114300"/>
                  </a:lnTo>
                  <a:lnTo>
                    <a:pt x="280987" y="115570"/>
                  </a:lnTo>
                  <a:lnTo>
                    <a:pt x="282943" y="115570"/>
                  </a:lnTo>
                  <a:lnTo>
                    <a:pt x="283070" y="118110"/>
                  </a:lnTo>
                  <a:lnTo>
                    <a:pt x="281635" y="120650"/>
                  </a:lnTo>
                  <a:lnTo>
                    <a:pt x="285000" y="118110"/>
                  </a:lnTo>
                  <a:lnTo>
                    <a:pt x="285788" y="124460"/>
                  </a:lnTo>
                  <a:lnTo>
                    <a:pt x="279209" y="121920"/>
                  </a:lnTo>
                  <a:lnTo>
                    <a:pt x="279958" y="128270"/>
                  </a:lnTo>
                  <a:lnTo>
                    <a:pt x="278980" y="125730"/>
                  </a:lnTo>
                  <a:lnTo>
                    <a:pt x="278955" y="129540"/>
                  </a:lnTo>
                  <a:lnTo>
                    <a:pt x="275399" y="137160"/>
                  </a:lnTo>
                  <a:lnTo>
                    <a:pt x="278460" y="140970"/>
                  </a:lnTo>
                  <a:lnTo>
                    <a:pt x="276123" y="140970"/>
                  </a:lnTo>
                  <a:lnTo>
                    <a:pt x="276186" y="139700"/>
                  </a:lnTo>
                  <a:lnTo>
                    <a:pt x="273291" y="147320"/>
                  </a:lnTo>
                  <a:lnTo>
                    <a:pt x="275323" y="157480"/>
                  </a:lnTo>
                  <a:lnTo>
                    <a:pt x="271081" y="162560"/>
                  </a:lnTo>
                  <a:lnTo>
                    <a:pt x="270027" y="161290"/>
                  </a:lnTo>
                  <a:lnTo>
                    <a:pt x="269951" y="162560"/>
                  </a:lnTo>
                  <a:lnTo>
                    <a:pt x="271564" y="163830"/>
                  </a:lnTo>
                  <a:lnTo>
                    <a:pt x="286016" y="163830"/>
                  </a:lnTo>
                  <a:lnTo>
                    <a:pt x="287782" y="162560"/>
                  </a:lnTo>
                  <a:lnTo>
                    <a:pt x="288823" y="163830"/>
                  </a:lnTo>
                  <a:lnTo>
                    <a:pt x="290474" y="157480"/>
                  </a:lnTo>
                  <a:lnTo>
                    <a:pt x="294411" y="151130"/>
                  </a:lnTo>
                  <a:lnTo>
                    <a:pt x="298030" y="144780"/>
                  </a:lnTo>
                  <a:lnTo>
                    <a:pt x="298602" y="140970"/>
                  </a:lnTo>
                  <a:lnTo>
                    <a:pt x="298691" y="132080"/>
                  </a:lnTo>
                  <a:lnTo>
                    <a:pt x="300037" y="129540"/>
                  </a:lnTo>
                  <a:lnTo>
                    <a:pt x="299948" y="130810"/>
                  </a:lnTo>
                  <a:lnTo>
                    <a:pt x="299847" y="132080"/>
                  </a:lnTo>
                  <a:lnTo>
                    <a:pt x="299758" y="133350"/>
                  </a:lnTo>
                  <a:lnTo>
                    <a:pt x="299669" y="134620"/>
                  </a:lnTo>
                  <a:lnTo>
                    <a:pt x="301688" y="133350"/>
                  </a:lnTo>
                  <a:lnTo>
                    <a:pt x="301193" y="129540"/>
                  </a:lnTo>
                  <a:lnTo>
                    <a:pt x="301028" y="128270"/>
                  </a:lnTo>
                  <a:lnTo>
                    <a:pt x="300545" y="124460"/>
                  </a:lnTo>
                  <a:lnTo>
                    <a:pt x="305879" y="121920"/>
                  </a:lnTo>
                  <a:lnTo>
                    <a:pt x="305816" y="120650"/>
                  </a:lnTo>
                  <a:lnTo>
                    <a:pt x="305752" y="119380"/>
                  </a:lnTo>
                  <a:lnTo>
                    <a:pt x="305689" y="118110"/>
                  </a:lnTo>
                  <a:lnTo>
                    <a:pt x="305612" y="116840"/>
                  </a:lnTo>
                  <a:lnTo>
                    <a:pt x="305549" y="115570"/>
                  </a:lnTo>
                  <a:lnTo>
                    <a:pt x="305485" y="114300"/>
                  </a:lnTo>
                  <a:lnTo>
                    <a:pt x="309562" y="111760"/>
                  </a:lnTo>
                  <a:lnTo>
                    <a:pt x="311518" y="105410"/>
                  </a:lnTo>
                  <a:lnTo>
                    <a:pt x="312178" y="102870"/>
                  </a:lnTo>
                  <a:lnTo>
                    <a:pt x="313156" y="99060"/>
                  </a:lnTo>
                  <a:lnTo>
                    <a:pt x="316268" y="93980"/>
                  </a:lnTo>
                  <a:lnTo>
                    <a:pt x="314706" y="93980"/>
                  </a:lnTo>
                  <a:lnTo>
                    <a:pt x="313804" y="91440"/>
                  </a:lnTo>
                  <a:lnTo>
                    <a:pt x="314540" y="91440"/>
                  </a:lnTo>
                  <a:lnTo>
                    <a:pt x="317500" y="80010"/>
                  </a:lnTo>
                  <a:lnTo>
                    <a:pt x="321322" y="71120"/>
                  </a:lnTo>
                  <a:lnTo>
                    <a:pt x="321868" y="69850"/>
                  </a:lnTo>
                  <a:lnTo>
                    <a:pt x="323723" y="66040"/>
                  </a:lnTo>
                  <a:close/>
                </a:path>
                <a:path w="855344" h="655320">
                  <a:moveTo>
                    <a:pt x="344411" y="655040"/>
                  </a:moveTo>
                  <a:lnTo>
                    <a:pt x="342544" y="651433"/>
                  </a:lnTo>
                  <a:lnTo>
                    <a:pt x="342938" y="653275"/>
                  </a:lnTo>
                  <a:lnTo>
                    <a:pt x="344411" y="655040"/>
                  </a:lnTo>
                  <a:close/>
                </a:path>
                <a:path w="855344" h="655320">
                  <a:moveTo>
                    <a:pt x="344474" y="8991"/>
                  </a:moveTo>
                  <a:lnTo>
                    <a:pt x="342404" y="8496"/>
                  </a:lnTo>
                  <a:lnTo>
                    <a:pt x="342430" y="8991"/>
                  </a:lnTo>
                  <a:lnTo>
                    <a:pt x="344474" y="8991"/>
                  </a:lnTo>
                  <a:close/>
                </a:path>
                <a:path w="855344" h="655320">
                  <a:moveTo>
                    <a:pt x="360591" y="6616"/>
                  </a:moveTo>
                  <a:lnTo>
                    <a:pt x="359359" y="6261"/>
                  </a:lnTo>
                  <a:lnTo>
                    <a:pt x="359486" y="6438"/>
                  </a:lnTo>
                  <a:lnTo>
                    <a:pt x="359651" y="6578"/>
                  </a:lnTo>
                  <a:lnTo>
                    <a:pt x="359816" y="6743"/>
                  </a:lnTo>
                  <a:lnTo>
                    <a:pt x="360057" y="6705"/>
                  </a:lnTo>
                  <a:lnTo>
                    <a:pt x="360337" y="6667"/>
                  </a:lnTo>
                  <a:lnTo>
                    <a:pt x="360591" y="6616"/>
                  </a:lnTo>
                  <a:close/>
                </a:path>
                <a:path w="855344" h="655320">
                  <a:moveTo>
                    <a:pt x="365836" y="3365"/>
                  </a:moveTo>
                  <a:lnTo>
                    <a:pt x="363740" y="4165"/>
                  </a:lnTo>
                  <a:lnTo>
                    <a:pt x="364274" y="6870"/>
                  </a:lnTo>
                  <a:lnTo>
                    <a:pt x="365544" y="6400"/>
                  </a:lnTo>
                  <a:lnTo>
                    <a:pt x="365836" y="3365"/>
                  </a:lnTo>
                  <a:close/>
                </a:path>
                <a:path w="855344" h="655320">
                  <a:moveTo>
                    <a:pt x="379679" y="8991"/>
                  </a:moveTo>
                  <a:lnTo>
                    <a:pt x="379476" y="8991"/>
                  </a:lnTo>
                  <a:lnTo>
                    <a:pt x="379666" y="10160"/>
                  </a:lnTo>
                  <a:lnTo>
                    <a:pt x="379679" y="8991"/>
                  </a:lnTo>
                  <a:close/>
                </a:path>
                <a:path w="855344" h="655320">
                  <a:moveTo>
                    <a:pt x="388239" y="218440"/>
                  </a:moveTo>
                  <a:lnTo>
                    <a:pt x="385368" y="217170"/>
                  </a:lnTo>
                  <a:lnTo>
                    <a:pt x="387731" y="219367"/>
                  </a:lnTo>
                  <a:lnTo>
                    <a:pt x="388239" y="218440"/>
                  </a:lnTo>
                  <a:close/>
                </a:path>
                <a:path w="855344" h="655320">
                  <a:moveTo>
                    <a:pt x="408025" y="4343"/>
                  </a:moveTo>
                  <a:lnTo>
                    <a:pt x="408012" y="4102"/>
                  </a:lnTo>
                  <a:lnTo>
                    <a:pt x="407873" y="3810"/>
                  </a:lnTo>
                  <a:lnTo>
                    <a:pt x="407416" y="3289"/>
                  </a:lnTo>
                  <a:lnTo>
                    <a:pt x="407543" y="3721"/>
                  </a:lnTo>
                  <a:lnTo>
                    <a:pt x="407771" y="4038"/>
                  </a:lnTo>
                  <a:lnTo>
                    <a:pt x="408025" y="4343"/>
                  </a:lnTo>
                  <a:close/>
                </a:path>
                <a:path w="855344" h="655320">
                  <a:moveTo>
                    <a:pt x="435495" y="23939"/>
                  </a:moveTo>
                  <a:lnTo>
                    <a:pt x="434416" y="24130"/>
                  </a:lnTo>
                  <a:lnTo>
                    <a:pt x="435063" y="24130"/>
                  </a:lnTo>
                  <a:lnTo>
                    <a:pt x="435495" y="23939"/>
                  </a:lnTo>
                  <a:close/>
                </a:path>
                <a:path w="855344" h="655320">
                  <a:moveTo>
                    <a:pt x="436016" y="222250"/>
                  </a:moveTo>
                  <a:lnTo>
                    <a:pt x="435914" y="221894"/>
                  </a:lnTo>
                  <a:lnTo>
                    <a:pt x="435800" y="221475"/>
                  </a:lnTo>
                  <a:lnTo>
                    <a:pt x="435229" y="222250"/>
                  </a:lnTo>
                  <a:lnTo>
                    <a:pt x="436016" y="222250"/>
                  </a:lnTo>
                  <a:close/>
                </a:path>
                <a:path w="855344" h="655320">
                  <a:moveTo>
                    <a:pt x="438480" y="220980"/>
                  </a:moveTo>
                  <a:lnTo>
                    <a:pt x="435000" y="218440"/>
                  </a:lnTo>
                  <a:lnTo>
                    <a:pt x="435800" y="221475"/>
                  </a:lnTo>
                  <a:lnTo>
                    <a:pt x="436181" y="220980"/>
                  </a:lnTo>
                  <a:lnTo>
                    <a:pt x="438480" y="220980"/>
                  </a:lnTo>
                  <a:close/>
                </a:path>
                <a:path w="855344" h="655320">
                  <a:moveTo>
                    <a:pt x="452716" y="7137"/>
                  </a:moveTo>
                  <a:lnTo>
                    <a:pt x="451586" y="6807"/>
                  </a:lnTo>
                  <a:lnTo>
                    <a:pt x="452043" y="7035"/>
                  </a:lnTo>
                  <a:lnTo>
                    <a:pt x="452399" y="7112"/>
                  </a:lnTo>
                  <a:lnTo>
                    <a:pt x="452716" y="7137"/>
                  </a:lnTo>
                  <a:close/>
                </a:path>
                <a:path w="855344" h="655320">
                  <a:moveTo>
                    <a:pt x="460654" y="3810"/>
                  </a:moveTo>
                  <a:lnTo>
                    <a:pt x="459752" y="2540"/>
                  </a:lnTo>
                  <a:lnTo>
                    <a:pt x="458914" y="3810"/>
                  </a:lnTo>
                  <a:lnTo>
                    <a:pt x="460654" y="3810"/>
                  </a:lnTo>
                  <a:close/>
                </a:path>
                <a:path w="855344" h="655320">
                  <a:moveTo>
                    <a:pt x="460959" y="3810"/>
                  </a:moveTo>
                  <a:lnTo>
                    <a:pt x="460654" y="3810"/>
                  </a:lnTo>
                  <a:lnTo>
                    <a:pt x="460844" y="4076"/>
                  </a:lnTo>
                  <a:lnTo>
                    <a:pt x="460959" y="3810"/>
                  </a:lnTo>
                  <a:close/>
                </a:path>
                <a:path w="855344" h="655320">
                  <a:moveTo>
                    <a:pt x="469087" y="2184"/>
                  </a:moveTo>
                  <a:lnTo>
                    <a:pt x="468693" y="2235"/>
                  </a:lnTo>
                  <a:lnTo>
                    <a:pt x="468274" y="2413"/>
                  </a:lnTo>
                  <a:lnTo>
                    <a:pt x="469087" y="2184"/>
                  </a:lnTo>
                  <a:close/>
                </a:path>
                <a:path w="855344" h="655320">
                  <a:moveTo>
                    <a:pt x="472363" y="22974"/>
                  </a:moveTo>
                  <a:lnTo>
                    <a:pt x="471487" y="22974"/>
                  </a:lnTo>
                  <a:lnTo>
                    <a:pt x="471246" y="23698"/>
                  </a:lnTo>
                  <a:lnTo>
                    <a:pt x="471157" y="23939"/>
                  </a:lnTo>
                  <a:lnTo>
                    <a:pt x="471093" y="24130"/>
                  </a:lnTo>
                  <a:lnTo>
                    <a:pt x="472363" y="22974"/>
                  </a:lnTo>
                  <a:close/>
                </a:path>
                <a:path w="855344" h="655320">
                  <a:moveTo>
                    <a:pt x="472757" y="223189"/>
                  </a:moveTo>
                  <a:lnTo>
                    <a:pt x="471297" y="222250"/>
                  </a:lnTo>
                  <a:lnTo>
                    <a:pt x="471830" y="223532"/>
                  </a:lnTo>
                  <a:lnTo>
                    <a:pt x="472757" y="223189"/>
                  </a:lnTo>
                  <a:close/>
                </a:path>
                <a:path w="855344" h="655320">
                  <a:moveTo>
                    <a:pt x="474624" y="224790"/>
                  </a:moveTo>
                  <a:lnTo>
                    <a:pt x="474141" y="224790"/>
                  </a:lnTo>
                  <a:lnTo>
                    <a:pt x="474116" y="225158"/>
                  </a:lnTo>
                  <a:lnTo>
                    <a:pt x="474624" y="224790"/>
                  </a:lnTo>
                  <a:close/>
                </a:path>
                <a:path w="855344" h="655320">
                  <a:moveTo>
                    <a:pt x="475246" y="222250"/>
                  </a:moveTo>
                  <a:lnTo>
                    <a:pt x="472757" y="223189"/>
                  </a:lnTo>
                  <a:lnTo>
                    <a:pt x="475246" y="224790"/>
                  </a:lnTo>
                  <a:lnTo>
                    <a:pt x="475246" y="222250"/>
                  </a:lnTo>
                  <a:close/>
                </a:path>
                <a:path w="855344" h="655320">
                  <a:moveTo>
                    <a:pt x="478993" y="22974"/>
                  </a:moveTo>
                  <a:lnTo>
                    <a:pt x="478891" y="22656"/>
                  </a:lnTo>
                  <a:lnTo>
                    <a:pt x="477367" y="22974"/>
                  </a:lnTo>
                  <a:lnTo>
                    <a:pt x="478993" y="22974"/>
                  </a:lnTo>
                  <a:close/>
                </a:path>
                <a:path w="855344" h="655320">
                  <a:moveTo>
                    <a:pt x="479437" y="218782"/>
                  </a:moveTo>
                  <a:lnTo>
                    <a:pt x="475081" y="218935"/>
                  </a:lnTo>
                  <a:lnTo>
                    <a:pt x="475615" y="219621"/>
                  </a:lnTo>
                  <a:lnTo>
                    <a:pt x="475945" y="220370"/>
                  </a:lnTo>
                  <a:lnTo>
                    <a:pt x="476211" y="221107"/>
                  </a:lnTo>
                  <a:lnTo>
                    <a:pt x="475830" y="219392"/>
                  </a:lnTo>
                  <a:lnTo>
                    <a:pt x="479437" y="218782"/>
                  </a:lnTo>
                  <a:close/>
                </a:path>
                <a:path w="855344" h="655320">
                  <a:moveTo>
                    <a:pt x="490931" y="234950"/>
                  </a:moveTo>
                  <a:lnTo>
                    <a:pt x="489724" y="234759"/>
                  </a:lnTo>
                  <a:lnTo>
                    <a:pt x="489750" y="234950"/>
                  </a:lnTo>
                  <a:lnTo>
                    <a:pt x="490931" y="234950"/>
                  </a:lnTo>
                  <a:close/>
                </a:path>
                <a:path w="855344" h="655320">
                  <a:moveTo>
                    <a:pt x="495490" y="5943"/>
                  </a:moveTo>
                  <a:lnTo>
                    <a:pt x="495173" y="5676"/>
                  </a:lnTo>
                  <a:lnTo>
                    <a:pt x="494842" y="5524"/>
                  </a:lnTo>
                  <a:lnTo>
                    <a:pt x="494652" y="5740"/>
                  </a:lnTo>
                  <a:lnTo>
                    <a:pt x="494957" y="5829"/>
                  </a:lnTo>
                  <a:lnTo>
                    <a:pt x="495211" y="5880"/>
                  </a:lnTo>
                  <a:lnTo>
                    <a:pt x="495490" y="5943"/>
                  </a:lnTo>
                  <a:close/>
                </a:path>
                <a:path w="855344" h="655320">
                  <a:moveTo>
                    <a:pt x="498919" y="217385"/>
                  </a:moveTo>
                  <a:lnTo>
                    <a:pt x="498805" y="217170"/>
                  </a:lnTo>
                  <a:lnTo>
                    <a:pt x="498614" y="217170"/>
                  </a:lnTo>
                  <a:lnTo>
                    <a:pt x="498919" y="217385"/>
                  </a:lnTo>
                  <a:close/>
                </a:path>
                <a:path w="855344" h="655320">
                  <a:moveTo>
                    <a:pt x="501853" y="215900"/>
                  </a:moveTo>
                  <a:lnTo>
                    <a:pt x="498144" y="215900"/>
                  </a:lnTo>
                  <a:lnTo>
                    <a:pt x="498767" y="217119"/>
                  </a:lnTo>
                  <a:lnTo>
                    <a:pt x="501853" y="215900"/>
                  </a:lnTo>
                  <a:close/>
                </a:path>
                <a:path w="855344" h="655320">
                  <a:moveTo>
                    <a:pt x="506641" y="5181"/>
                  </a:moveTo>
                  <a:lnTo>
                    <a:pt x="506374" y="5181"/>
                  </a:lnTo>
                  <a:lnTo>
                    <a:pt x="502462" y="6350"/>
                  </a:lnTo>
                  <a:lnTo>
                    <a:pt x="504875" y="7556"/>
                  </a:lnTo>
                  <a:lnTo>
                    <a:pt x="506641" y="5181"/>
                  </a:lnTo>
                  <a:close/>
                </a:path>
                <a:path w="855344" h="655320">
                  <a:moveTo>
                    <a:pt x="510679" y="19596"/>
                  </a:moveTo>
                  <a:lnTo>
                    <a:pt x="510641" y="19227"/>
                  </a:lnTo>
                  <a:lnTo>
                    <a:pt x="510222" y="19075"/>
                  </a:lnTo>
                  <a:lnTo>
                    <a:pt x="509676" y="18948"/>
                  </a:lnTo>
                  <a:lnTo>
                    <a:pt x="508990" y="19253"/>
                  </a:lnTo>
                  <a:lnTo>
                    <a:pt x="509371" y="19646"/>
                  </a:lnTo>
                  <a:lnTo>
                    <a:pt x="509841" y="19646"/>
                  </a:lnTo>
                  <a:lnTo>
                    <a:pt x="510476" y="19456"/>
                  </a:lnTo>
                  <a:lnTo>
                    <a:pt x="510603" y="19558"/>
                  </a:lnTo>
                  <a:close/>
                </a:path>
                <a:path w="855344" h="655320">
                  <a:moveTo>
                    <a:pt x="511975" y="19926"/>
                  </a:moveTo>
                  <a:lnTo>
                    <a:pt x="511479" y="19812"/>
                  </a:lnTo>
                  <a:lnTo>
                    <a:pt x="511009" y="19773"/>
                  </a:lnTo>
                  <a:lnTo>
                    <a:pt x="510679" y="19596"/>
                  </a:lnTo>
                  <a:lnTo>
                    <a:pt x="510768" y="20472"/>
                  </a:lnTo>
                  <a:lnTo>
                    <a:pt x="510882" y="21018"/>
                  </a:lnTo>
                  <a:lnTo>
                    <a:pt x="511975" y="19926"/>
                  </a:lnTo>
                  <a:close/>
                </a:path>
                <a:path w="855344" h="655320">
                  <a:moveTo>
                    <a:pt x="519036" y="47129"/>
                  </a:moveTo>
                  <a:lnTo>
                    <a:pt x="517613" y="44780"/>
                  </a:lnTo>
                  <a:lnTo>
                    <a:pt x="516864" y="46913"/>
                  </a:lnTo>
                  <a:lnTo>
                    <a:pt x="519036" y="47129"/>
                  </a:lnTo>
                  <a:close/>
                </a:path>
                <a:path w="855344" h="655320">
                  <a:moveTo>
                    <a:pt x="519303" y="46990"/>
                  </a:moveTo>
                  <a:lnTo>
                    <a:pt x="517207" y="49530"/>
                  </a:lnTo>
                  <a:lnTo>
                    <a:pt x="518680" y="53111"/>
                  </a:lnTo>
                  <a:lnTo>
                    <a:pt x="519303" y="46990"/>
                  </a:lnTo>
                  <a:close/>
                </a:path>
                <a:path w="855344" h="655320">
                  <a:moveTo>
                    <a:pt x="526288" y="29210"/>
                  </a:moveTo>
                  <a:lnTo>
                    <a:pt x="525437" y="27355"/>
                  </a:lnTo>
                  <a:lnTo>
                    <a:pt x="524497" y="29210"/>
                  </a:lnTo>
                  <a:lnTo>
                    <a:pt x="526288" y="29210"/>
                  </a:lnTo>
                  <a:close/>
                </a:path>
                <a:path w="855344" h="655320">
                  <a:moveTo>
                    <a:pt x="526427" y="25400"/>
                  </a:moveTo>
                  <a:lnTo>
                    <a:pt x="524725" y="24523"/>
                  </a:lnTo>
                  <a:lnTo>
                    <a:pt x="524141" y="24523"/>
                  </a:lnTo>
                  <a:lnTo>
                    <a:pt x="525437" y="27355"/>
                  </a:lnTo>
                  <a:lnTo>
                    <a:pt x="526427" y="25400"/>
                  </a:lnTo>
                  <a:close/>
                </a:path>
                <a:path w="855344" h="655320">
                  <a:moveTo>
                    <a:pt x="529564" y="29883"/>
                  </a:moveTo>
                  <a:lnTo>
                    <a:pt x="527862" y="27178"/>
                  </a:lnTo>
                  <a:lnTo>
                    <a:pt x="529031" y="29197"/>
                  </a:lnTo>
                  <a:lnTo>
                    <a:pt x="529564" y="29883"/>
                  </a:lnTo>
                  <a:close/>
                </a:path>
                <a:path w="855344" h="655320">
                  <a:moveTo>
                    <a:pt x="533704" y="57150"/>
                  </a:moveTo>
                  <a:lnTo>
                    <a:pt x="533285" y="55880"/>
                  </a:lnTo>
                  <a:lnTo>
                    <a:pt x="533311" y="56692"/>
                  </a:lnTo>
                  <a:lnTo>
                    <a:pt x="533704" y="57150"/>
                  </a:lnTo>
                  <a:close/>
                </a:path>
                <a:path w="855344" h="655320">
                  <a:moveTo>
                    <a:pt x="536409" y="59194"/>
                  </a:moveTo>
                  <a:lnTo>
                    <a:pt x="535559" y="57518"/>
                  </a:lnTo>
                  <a:lnTo>
                    <a:pt x="535597" y="59372"/>
                  </a:lnTo>
                  <a:lnTo>
                    <a:pt x="536409" y="59194"/>
                  </a:lnTo>
                  <a:close/>
                </a:path>
                <a:path w="855344" h="655320">
                  <a:moveTo>
                    <a:pt x="542099" y="89357"/>
                  </a:moveTo>
                  <a:lnTo>
                    <a:pt x="542048" y="89027"/>
                  </a:lnTo>
                  <a:lnTo>
                    <a:pt x="541997" y="89966"/>
                  </a:lnTo>
                  <a:lnTo>
                    <a:pt x="542099" y="89674"/>
                  </a:lnTo>
                  <a:lnTo>
                    <a:pt x="542099" y="89357"/>
                  </a:lnTo>
                  <a:close/>
                </a:path>
                <a:path w="855344" h="655320">
                  <a:moveTo>
                    <a:pt x="542201" y="86601"/>
                  </a:moveTo>
                  <a:lnTo>
                    <a:pt x="541286" y="86728"/>
                  </a:lnTo>
                  <a:lnTo>
                    <a:pt x="541909" y="87922"/>
                  </a:lnTo>
                  <a:lnTo>
                    <a:pt x="542048" y="89027"/>
                  </a:lnTo>
                  <a:lnTo>
                    <a:pt x="542201" y="86601"/>
                  </a:lnTo>
                  <a:close/>
                </a:path>
                <a:path w="855344" h="655320">
                  <a:moveTo>
                    <a:pt x="546328" y="130835"/>
                  </a:moveTo>
                  <a:lnTo>
                    <a:pt x="546150" y="130962"/>
                  </a:lnTo>
                  <a:lnTo>
                    <a:pt x="545985" y="131178"/>
                  </a:lnTo>
                  <a:lnTo>
                    <a:pt x="545896" y="131521"/>
                  </a:lnTo>
                  <a:lnTo>
                    <a:pt x="546049" y="131445"/>
                  </a:lnTo>
                  <a:lnTo>
                    <a:pt x="546176" y="131165"/>
                  </a:lnTo>
                  <a:lnTo>
                    <a:pt x="546328" y="130835"/>
                  </a:lnTo>
                  <a:close/>
                </a:path>
                <a:path w="855344" h="655320">
                  <a:moveTo>
                    <a:pt x="547027" y="111074"/>
                  </a:moveTo>
                  <a:lnTo>
                    <a:pt x="546163" y="110629"/>
                  </a:lnTo>
                  <a:lnTo>
                    <a:pt x="546455" y="111760"/>
                  </a:lnTo>
                  <a:lnTo>
                    <a:pt x="547027" y="111074"/>
                  </a:lnTo>
                  <a:close/>
                </a:path>
                <a:path w="855344" h="655320">
                  <a:moveTo>
                    <a:pt x="547039" y="113030"/>
                  </a:moveTo>
                  <a:lnTo>
                    <a:pt x="546188" y="111760"/>
                  </a:lnTo>
                  <a:lnTo>
                    <a:pt x="545858" y="111988"/>
                  </a:lnTo>
                  <a:lnTo>
                    <a:pt x="546760" y="113030"/>
                  </a:lnTo>
                  <a:lnTo>
                    <a:pt x="547039" y="113030"/>
                  </a:lnTo>
                  <a:close/>
                </a:path>
                <a:path w="855344" h="655320">
                  <a:moveTo>
                    <a:pt x="548944" y="110629"/>
                  </a:moveTo>
                  <a:lnTo>
                    <a:pt x="548792" y="109982"/>
                  </a:lnTo>
                  <a:lnTo>
                    <a:pt x="548716" y="109220"/>
                  </a:lnTo>
                  <a:lnTo>
                    <a:pt x="548576" y="107950"/>
                  </a:lnTo>
                  <a:lnTo>
                    <a:pt x="548017" y="109220"/>
                  </a:lnTo>
                  <a:lnTo>
                    <a:pt x="548271" y="109601"/>
                  </a:lnTo>
                  <a:lnTo>
                    <a:pt x="547027" y="111074"/>
                  </a:lnTo>
                  <a:lnTo>
                    <a:pt x="548373" y="111760"/>
                  </a:lnTo>
                  <a:lnTo>
                    <a:pt x="548462" y="110629"/>
                  </a:lnTo>
                  <a:lnTo>
                    <a:pt x="548513" y="109982"/>
                  </a:lnTo>
                  <a:lnTo>
                    <a:pt x="548944" y="110629"/>
                  </a:lnTo>
                  <a:close/>
                </a:path>
                <a:path w="855344" h="655320">
                  <a:moveTo>
                    <a:pt x="549744" y="217792"/>
                  </a:moveTo>
                  <a:lnTo>
                    <a:pt x="549529" y="217779"/>
                  </a:lnTo>
                  <a:lnTo>
                    <a:pt x="549503" y="217944"/>
                  </a:lnTo>
                  <a:lnTo>
                    <a:pt x="549529" y="218071"/>
                  </a:lnTo>
                  <a:lnTo>
                    <a:pt x="549529" y="218211"/>
                  </a:lnTo>
                  <a:lnTo>
                    <a:pt x="549694" y="217957"/>
                  </a:lnTo>
                  <a:lnTo>
                    <a:pt x="549744" y="217792"/>
                  </a:lnTo>
                  <a:close/>
                </a:path>
                <a:path w="855344" h="655320">
                  <a:moveTo>
                    <a:pt x="550595" y="103644"/>
                  </a:moveTo>
                  <a:lnTo>
                    <a:pt x="550303" y="103746"/>
                  </a:lnTo>
                  <a:lnTo>
                    <a:pt x="550062" y="103924"/>
                  </a:lnTo>
                  <a:lnTo>
                    <a:pt x="549846" y="104165"/>
                  </a:lnTo>
                  <a:lnTo>
                    <a:pt x="550176" y="104000"/>
                  </a:lnTo>
                  <a:lnTo>
                    <a:pt x="550443" y="103809"/>
                  </a:lnTo>
                  <a:lnTo>
                    <a:pt x="550595" y="103644"/>
                  </a:lnTo>
                  <a:close/>
                </a:path>
                <a:path w="855344" h="655320">
                  <a:moveTo>
                    <a:pt x="555066" y="160439"/>
                  </a:moveTo>
                  <a:lnTo>
                    <a:pt x="553999" y="160528"/>
                  </a:lnTo>
                  <a:lnTo>
                    <a:pt x="554456" y="160566"/>
                  </a:lnTo>
                  <a:lnTo>
                    <a:pt x="554774" y="160515"/>
                  </a:lnTo>
                  <a:lnTo>
                    <a:pt x="555066" y="160464"/>
                  </a:lnTo>
                  <a:close/>
                </a:path>
                <a:path w="855344" h="655320">
                  <a:moveTo>
                    <a:pt x="556971" y="175260"/>
                  </a:moveTo>
                  <a:lnTo>
                    <a:pt x="556869" y="173990"/>
                  </a:lnTo>
                  <a:lnTo>
                    <a:pt x="556768" y="172720"/>
                  </a:lnTo>
                  <a:lnTo>
                    <a:pt x="555485" y="172720"/>
                  </a:lnTo>
                  <a:lnTo>
                    <a:pt x="556971" y="175260"/>
                  </a:lnTo>
                  <a:close/>
                </a:path>
                <a:path w="855344" h="655320">
                  <a:moveTo>
                    <a:pt x="557072" y="124650"/>
                  </a:moveTo>
                  <a:lnTo>
                    <a:pt x="555586" y="123812"/>
                  </a:lnTo>
                  <a:lnTo>
                    <a:pt x="555790" y="124460"/>
                  </a:lnTo>
                  <a:lnTo>
                    <a:pt x="556171" y="124548"/>
                  </a:lnTo>
                  <a:lnTo>
                    <a:pt x="556602" y="124612"/>
                  </a:lnTo>
                  <a:lnTo>
                    <a:pt x="557072" y="124650"/>
                  </a:lnTo>
                  <a:close/>
                </a:path>
                <a:path w="855344" h="655320">
                  <a:moveTo>
                    <a:pt x="557631" y="172720"/>
                  </a:moveTo>
                  <a:lnTo>
                    <a:pt x="556945" y="171450"/>
                  </a:lnTo>
                  <a:lnTo>
                    <a:pt x="556666" y="171450"/>
                  </a:lnTo>
                  <a:lnTo>
                    <a:pt x="556768" y="172720"/>
                  </a:lnTo>
                  <a:lnTo>
                    <a:pt x="557631" y="172720"/>
                  </a:lnTo>
                  <a:close/>
                </a:path>
                <a:path w="855344" h="655320">
                  <a:moveTo>
                    <a:pt x="557949" y="132080"/>
                  </a:moveTo>
                  <a:lnTo>
                    <a:pt x="557428" y="132080"/>
                  </a:lnTo>
                  <a:lnTo>
                    <a:pt x="557428" y="132283"/>
                  </a:lnTo>
                  <a:lnTo>
                    <a:pt x="557949" y="132080"/>
                  </a:lnTo>
                  <a:close/>
                </a:path>
                <a:path w="855344" h="655320">
                  <a:moveTo>
                    <a:pt x="561975" y="219875"/>
                  </a:moveTo>
                  <a:lnTo>
                    <a:pt x="561301" y="219875"/>
                  </a:lnTo>
                  <a:lnTo>
                    <a:pt x="561086" y="220446"/>
                  </a:lnTo>
                  <a:lnTo>
                    <a:pt x="561975" y="219875"/>
                  </a:lnTo>
                  <a:close/>
                </a:path>
                <a:path w="855344" h="655320">
                  <a:moveTo>
                    <a:pt x="564705" y="150914"/>
                  </a:moveTo>
                  <a:lnTo>
                    <a:pt x="564616" y="150253"/>
                  </a:lnTo>
                  <a:lnTo>
                    <a:pt x="562241" y="150787"/>
                  </a:lnTo>
                  <a:lnTo>
                    <a:pt x="561162" y="150863"/>
                  </a:lnTo>
                  <a:lnTo>
                    <a:pt x="562229" y="150914"/>
                  </a:lnTo>
                  <a:lnTo>
                    <a:pt x="562825" y="151218"/>
                  </a:lnTo>
                  <a:lnTo>
                    <a:pt x="563168" y="151701"/>
                  </a:lnTo>
                  <a:lnTo>
                    <a:pt x="563613" y="151574"/>
                  </a:lnTo>
                  <a:lnTo>
                    <a:pt x="564108" y="151333"/>
                  </a:lnTo>
                  <a:lnTo>
                    <a:pt x="564705" y="150914"/>
                  </a:lnTo>
                  <a:close/>
                </a:path>
                <a:path w="855344" h="655320">
                  <a:moveTo>
                    <a:pt x="565378" y="170180"/>
                  </a:moveTo>
                  <a:lnTo>
                    <a:pt x="564057" y="167182"/>
                  </a:lnTo>
                  <a:lnTo>
                    <a:pt x="563981" y="167030"/>
                  </a:lnTo>
                  <a:lnTo>
                    <a:pt x="563537" y="167182"/>
                  </a:lnTo>
                  <a:lnTo>
                    <a:pt x="565378" y="170180"/>
                  </a:lnTo>
                  <a:close/>
                </a:path>
                <a:path w="855344" h="655320">
                  <a:moveTo>
                    <a:pt x="565480" y="160020"/>
                  </a:moveTo>
                  <a:lnTo>
                    <a:pt x="564718" y="160020"/>
                  </a:lnTo>
                  <a:lnTo>
                    <a:pt x="564603" y="161290"/>
                  </a:lnTo>
                  <a:lnTo>
                    <a:pt x="564489" y="162560"/>
                  </a:lnTo>
                  <a:lnTo>
                    <a:pt x="564375" y="163830"/>
                  </a:lnTo>
                  <a:lnTo>
                    <a:pt x="565480" y="160020"/>
                  </a:lnTo>
                  <a:close/>
                </a:path>
                <a:path w="855344" h="655320">
                  <a:moveTo>
                    <a:pt x="565924" y="166370"/>
                  </a:moveTo>
                  <a:lnTo>
                    <a:pt x="563702" y="166370"/>
                  </a:lnTo>
                  <a:lnTo>
                    <a:pt x="563981" y="167030"/>
                  </a:lnTo>
                  <a:lnTo>
                    <a:pt x="565924" y="166370"/>
                  </a:lnTo>
                  <a:close/>
                </a:path>
                <a:path w="855344" h="655320">
                  <a:moveTo>
                    <a:pt x="566127" y="194386"/>
                  </a:moveTo>
                  <a:lnTo>
                    <a:pt x="564362" y="193675"/>
                  </a:lnTo>
                  <a:lnTo>
                    <a:pt x="564464" y="194386"/>
                  </a:lnTo>
                  <a:lnTo>
                    <a:pt x="564553" y="194957"/>
                  </a:lnTo>
                  <a:lnTo>
                    <a:pt x="563562" y="197307"/>
                  </a:lnTo>
                  <a:lnTo>
                    <a:pt x="564057" y="198005"/>
                  </a:lnTo>
                  <a:lnTo>
                    <a:pt x="566127" y="194386"/>
                  </a:lnTo>
                  <a:close/>
                </a:path>
                <a:path w="855344" h="655320">
                  <a:moveTo>
                    <a:pt x="566229" y="198704"/>
                  </a:moveTo>
                  <a:lnTo>
                    <a:pt x="565340" y="198780"/>
                  </a:lnTo>
                  <a:lnTo>
                    <a:pt x="565543" y="198831"/>
                  </a:lnTo>
                  <a:lnTo>
                    <a:pt x="565835" y="198805"/>
                  </a:lnTo>
                  <a:lnTo>
                    <a:pt x="566229" y="198704"/>
                  </a:lnTo>
                  <a:close/>
                </a:path>
                <a:path w="855344" h="655320">
                  <a:moveTo>
                    <a:pt x="566699" y="154952"/>
                  </a:moveTo>
                  <a:lnTo>
                    <a:pt x="565429" y="153758"/>
                  </a:lnTo>
                  <a:lnTo>
                    <a:pt x="565111" y="153466"/>
                  </a:lnTo>
                  <a:lnTo>
                    <a:pt x="564883" y="155435"/>
                  </a:lnTo>
                  <a:lnTo>
                    <a:pt x="566026" y="157594"/>
                  </a:lnTo>
                  <a:lnTo>
                    <a:pt x="566153" y="154990"/>
                  </a:lnTo>
                  <a:lnTo>
                    <a:pt x="566699" y="154952"/>
                  </a:lnTo>
                  <a:close/>
                </a:path>
                <a:path w="855344" h="655320">
                  <a:moveTo>
                    <a:pt x="567118" y="222021"/>
                  </a:moveTo>
                  <a:lnTo>
                    <a:pt x="566750" y="221894"/>
                  </a:lnTo>
                  <a:lnTo>
                    <a:pt x="566801" y="222021"/>
                  </a:lnTo>
                  <a:lnTo>
                    <a:pt x="566877" y="222250"/>
                  </a:lnTo>
                  <a:lnTo>
                    <a:pt x="567118" y="222021"/>
                  </a:lnTo>
                  <a:close/>
                </a:path>
                <a:path w="855344" h="655320">
                  <a:moveTo>
                    <a:pt x="567207" y="203657"/>
                  </a:moveTo>
                  <a:lnTo>
                    <a:pt x="567067" y="203301"/>
                  </a:lnTo>
                  <a:lnTo>
                    <a:pt x="566928" y="202933"/>
                  </a:lnTo>
                  <a:lnTo>
                    <a:pt x="566839" y="202539"/>
                  </a:lnTo>
                  <a:lnTo>
                    <a:pt x="566915" y="203073"/>
                  </a:lnTo>
                  <a:lnTo>
                    <a:pt x="567029" y="203415"/>
                  </a:lnTo>
                  <a:lnTo>
                    <a:pt x="567207" y="203657"/>
                  </a:lnTo>
                  <a:close/>
                </a:path>
                <a:path w="855344" h="655320">
                  <a:moveTo>
                    <a:pt x="568210" y="205397"/>
                  </a:moveTo>
                  <a:lnTo>
                    <a:pt x="567982" y="205066"/>
                  </a:lnTo>
                  <a:lnTo>
                    <a:pt x="567778" y="204736"/>
                  </a:lnTo>
                  <a:lnTo>
                    <a:pt x="567588" y="204393"/>
                  </a:lnTo>
                  <a:lnTo>
                    <a:pt x="567423" y="204406"/>
                  </a:lnTo>
                  <a:lnTo>
                    <a:pt x="567296" y="204431"/>
                  </a:lnTo>
                  <a:lnTo>
                    <a:pt x="567131" y="204457"/>
                  </a:lnTo>
                  <a:lnTo>
                    <a:pt x="567410" y="204863"/>
                  </a:lnTo>
                  <a:lnTo>
                    <a:pt x="567778" y="205155"/>
                  </a:lnTo>
                  <a:lnTo>
                    <a:pt x="568210" y="205397"/>
                  </a:lnTo>
                  <a:close/>
                </a:path>
                <a:path w="855344" h="655320">
                  <a:moveTo>
                    <a:pt x="568413" y="204025"/>
                  </a:moveTo>
                  <a:lnTo>
                    <a:pt x="567804" y="204089"/>
                  </a:lnTo>
                  <a:lnTo>
                    <a:pt x="567448" y="203962"/>
                  </a:lnTo>
                  <a:lnTo>
                    <a:pt x="567220" y="203657"/>
                  </a:lnTo>
                  <a:lnTo>
                    <a:pt x="567321" y="203911"/>
                  </a:lnTo>
                  <a:lnTo>
                    <a:pt x="567448" y="204152"/>
                  </a:lnTo>
                  <a:lnTo>
                    <a:pt x="567575" y="204381"/>
                  </a:lnTo>
                  <a:lnTo>
                    <a:pt x="567944" y="204343"/>
                  </a:lnTo>
                  <a:lnTo>
                    <a:pt x="568274" y="204266"/>
                  </a:lnTo>
                  <a:lnTo>
                    <a:pt x="568413" y="204025"/>
                  </a:lnTo>
                  <a:close/>
                </a:path>
                <a:path w="855344" h="655320">
                  <a:moveTo>
                    <a:pt x="568845" y="173113"/>
                  </a:moveTo>
                  <a:lnTo>
                    <a:pt x="567829" y="169100"/>
                  </a:lnTo>
                  <a:lnTo>
                    <a:pt x="568464" y="173113"/>
                  </a:lnTo>
                  <a:lnTo>
                    <a:pt x="568528" y="173583"/>
                  </a:lnTo>
                  <a:lnTo>
                    <a:pt x="568845" y="173113"/>
                  </a:lnTo>
                  <a:close/>
                </a:path>
                <a:path w="855344" h="655320">
                  <a:moveTo>
                    <a:pt x="568960" y="219875"/>
                  </a:moveTo>
                  <a:lnTo>
                    <a:pt x="566026" y="218440"/>
                  </a:lnTo>
                  <a:lnTo>
                    <a:pt x="564197" y="220980"/>
                  </a:lnTo>
                  <a:lnTo>
                    <a:pt x="566750" y="221894"/>
                  </a:lnTo>
                  <a:lnTo>
                    <a:pt x="566407" y="220980"/>
                  </a:lnTo>
                  <a:lnTo>
                    <a:pt x="568325" y="219875"/>
                  </a:lnTo>
                  <a:lnTo>
                    <a:pt x="568960" y="219875"/>
                  </a:lnTo>
                  <a:close/>
                </a:path>
                <a:path w="855344" h="655320">
                  <a:moveTo>
                    <a:pt x="570268" y="171665"/>
                  </a:moveTo>
                  <a:lnTo>
                    <a:pt x="570064" y="171196"/>
                  </a:lnTo>
                  <a:lnTo>
                    <a:pt x="568845" y="173113"/>
                  </a:lnTo>
                  <a:lnTo>
                    <a:pt x="569264" y="174815"/>
                  </a:lnTo>
                  <a:lnTo>
                    <a:pt x="570268" y="171665"/>
                  </a:lnTo>
                  <a:close/>
                </a:path>
                <a:path w="855344" h="655320">
                  <a:moveTo>
                    <a:pt x="570623" y="64439"/>
                  </a:moveTo>
                  <a:lnTo>
                    <a:pt x="570115" y="64084"/>
                  </a:lnTo>
                  <a:lnTo>
                    <a:pt x="570077" y="64439"/>
                  </a:lnTo>
                  <a:lnTo>
                    <a:pt x="570623" y="64439"/>
                  </a:lnTo>
                  <a:close/>
                </a:path>
                <a:path w="855344" h="655320">
                  <a:moveTo>
                    <a:pt x="570928" y="64655"/>
                  </a:moveTo>
                  <a:lnTo>
                    <a:pt x="570039" y="64655"/>
                  </a:lnTo>
                  <a:lnTo>
                    <a:pt x="569836" y="66179"/>
                  </a:lnTo>
                  <a:lnTo>
                    <a:pt x="569760" y="66789"/>
                  </a:lnTo>
                  <a:lnTo>
                    <a:pt x="569671" y="67411"/>
                  </a:lnTo>
                  <a:lnTo>
                    <a:pt x="570839" y="64858"/>
                  </a:lnTo>
                  <a:lnTo>
                    <a:pt x="570928" y="64655"/>
                  </a:lnTo>
                  <a:close/>
                </a:path>
                <a:path w="855344" h="655320">
                  <a:moveTo>
                    <a:pt x="571017" y="64439"/>
                  </a:moveTo>
                  <a:lnTo>
                    <a:pt x="570623" y="64439"/>
                  </a:lnTo>
                  <a:lnTo>
                    <a:pt x="570928" y="64655"/>
                  </a:lnTo>
                  <a:lnTo>
                    <a:pt x="571017" y="64439"/>
                  </a:lnTo>
                  <a:close/>
                </a:path>
                <a:path w="855344" h="655320">
                  <a:moveTo>
                    <a:pt x="571030" y="216420"/>
                  </a:moveTo>
                  <a:lnTo>
                    <a:pt x="570534" y="215823"/>
                  </a:lnTo>
                  <a:lnTo>
                    <a:pt x="570636" y="216471"/>
                  </a:lnTo>
                  <a:lnTo>
                    <a:pt x="570788" y="216420"/>
                  </a:lnTo>
                  <a:lnTo>
                    <a:pt x="570915" y="216408"/>
                  </a:lnTo>
                  <a:close/>
                </a:path>
                <a:path w="855344" h="655320">
                  <a:moveTo>
                    <a:pt x="571512" y="217017"/>
                  </a:moveTo>
                  <a:lnTo>
                    <a:pt x="571423" y="216712"/>
                  </a:lnTo>
                  <a:lnTo>
                    <a:pt x="571309" y="216446"/>
                  </a:lnTo>
                  <a:lnTo>
                    <a:pt x="571030" y="216420"/>
                  </a:lnTo>
                  <a:lnTo>
                    <a:pt x="571512" y="217017"/>
                  </a:lnTo>
                  <a:close/>
                </a:path>
                <a:path w="855344" h="655320">
                  <a:moveTo>
                    <a:pt x="571817" y="166839"/>
                  </a:moveTo>
                  <a:lnTo>
                    <a:pt x="570268" y="171665"/>
                  </a:lnTo>
                  <a:lnTo>
                    <a:pt x="570915" y="173113"/>
                  </a:lnTo>
                  <a:lnTo>
                    <a:pt x="571093" y="171665"/>
                  </a:lnTo>
                  <a:lnTo>
                    <a:pt x="571817" y="166839"/>
                  </a:lnTo>
                  <a:close/>
                </a:path>
                <a:path w="855344" h="655320">
                  <a:moveTo>
                    <a:pt x="572071" y="215188"/>
                  </a:moveTo>
                  <a:lnTo>
                    <a:pt x="571474" y="214058"/>
                  </a:lnTo>
                  <a:lnTo>
                    <a:pt x="570992" y="214630"/>
                  </a:lnTo>
                  <a:lnTo>
                    <a:pt x="572071" y="215188"/>
                  </a:lnTo>
                  <a:close/>
                </a:path>
                <a:path w="855344" h="655320">
                  <a:moveTo>
                    <a:pt x="572071" y="213360"/>
                  </a:moveTo>
                  <a:lnTo>
                    <a:pt x="571500" y="212090"/>
                  </a:lnTo>
                  <a:lnTo>
                    <a:pt x="570814" y="210820"/>
                  </a:lnTo>
                  <a:lnTo>
                    <a:pt x="569633" y="210820"/>
                  </a:lnTo>
                  <a:lnTo>
                    <a:pt x="571106" y="213360"/>
                  </a:lnTo>
                  <a:lnTo>
                    <a:pt x="571474" y="214058"/>
                  </a:lnTo>
                  <a:lnTo>
                    <a:pt x="572071" y="213360"/>
                  </a:lnTo>
                  <a:close/>
                </a:path>
                <a:path w="855344" h="655320">
                  <a:moveTo>
                    <a:pt x="572389" y="204470"/>
                  </a:moveTo>
                  <a:lnTo>
                    <a:pt x="571576" y="204889"/>
                  </a:lnTo>
                  <a:lnTo>
                    <a:pt x="572033" y="207010"/>
                  </a:lnTo>
                  <a:lnTo>
                    <a:pt x="572211" y="205740"/>
                  </a:lnTo>
                  <a:lnTo>
                    <a:pt x="572338" y="204889"/>
                  </a:lnTo>
                  <a:lnTo>
                    <a:pt x="572389" y="204470"/>
                  </a:lnTo>
                  <a:close/>
                </a:path>
                <a:path w="855344" h="655320">
                  <a:moveTo>
                    <a:pt x="572554" y="218262"/>
                  </a:moveTo>
                  <a:lnTo>
                    <a:pt x="571512" y="217017"/>
                  </a:lnTo>
                  <a:lnTo>
                    <a:pt x="571677" y="217512"/>
                  </a:lnTo>
                  <a:lnTo>
                    <a:pt x="571792" y="218147"/>
                  </a:lnTo>
                  <a:lnTo>
                    <a:pt x="572554" y="218262"/>
                  </a:lnTo>
                  <a:close/>
                </a:path>
                <a:path w="855344" h="655320">
                  <a:moveTo>
                    <a:pt x="572579" y="186690"/>
                  </a:moveTo>
                  <a:lnTo>
                    <a:pt x="572312" y="185648"/>
                  </a:lnTo>
                  <a:lnTo>
                    <a:pt x="572249" y="185420"/>
                  </a:lnTo>
                  <a:lnTo>
                    <a:pt x="572071" y="185648"/>
                  </a:lnTo>
                  <a:lnTo>
                    <a:pt x="572579" y="186690"/>
                  </a:lnTo>
                  <a:close/>
                </a:path>
                <a:path w="855344" h="655320">
                  <a:moveTo>
                    <a:pt x="573379" y="212090"/>
                  </a:moveTo>
                  <a:lnTo>
                    <a:pt x="573138" y="212090"/>
                  </a:lnTo>
                  <a:lnTo>
                    <a:pt x="572071" y="213360"/>
                  </a:lnTo>
                  <a:lnTo>
                    <a:pt x="573379" y="212090"/>
                  </a:lnTo>
                  <a:close/>
                </a:path>
                <a:path w="855344" h="655320">
                  <a:moveTo>
                    <a:pt x="574687" y="66179"/>
                  </a:moveTo>
                  <a:lnTo>
                    <a:pt x="573887" y="66789"/>
                  </a:lnTo>
                  <a:lnTo>
                    <a:pt x="571195" y="64858"/>
                  </a:lnTo>
                  <a:lnTo>
                    <a:pt x="573468" y="70396"/>
                  </a:lnTo>
                  <a:lnTo>
                    <a:pt x="574509" y="66789"/>
                  </a:lnTo>
                  <a:lnTo>
                    <a:pt x="574687" y="66179"/>
                  </a:lnTo>
                  <a:close/>
                </a:path>
                <a:path w="855344" h="655320">
                  <a:moveTo>
                    <a:pt x="574802" y="195770"/>
                  </a:moveTo>
                  <a:lnTo>
                    <a:pt x="574675" y="195567"/>
                  </a:lnTo>
                  <a:lnTo>
                    <a:pt x="574471" y="195376"/>
                  </a:lnTo>
                  <a:lnTo>
                    <a:pt x="574802" y="195770"/>
                  </a:lnTo>
                  <a:close/>
                </a:path>
                <a:path w="855344" h="655320">
                  <a:moveTo>
                    <a:pt x="575538" y="189230"/>
                  </a:moveTo>
                  <a:lnTo>
                    <a:pt x="570204" y="187960"/>
                  </a:lnTo>
                  <a:lnTo>
                    <a:pt x="571233" y="186690"/>
                  </a:lnTo>
                  <a:lnTo>
                    <a:pt x="572071" y="185648"/>
                  </a:lnTo>
                  <a:lnTo>
                    <a:pt x="569531" y="180340"/>
                  </a:lnTo>
                  <a:lnTo>
                    <a:pt x="569836" y="185420"/>
                  </a:lnTo>
                  <a:lnTo>
                    <a:pt x="569912" y="186690"/>
                  </a:lnTo>
                  <a:lnTo>
                    <a:pt x="565556" y="182880"/>
                  </a:lnTo>
                  <a:lnTo>
                    <a:pt x="570750" y="177800"/>
                  </a:lnTo>
                  <a:lnTo>
                    <a:pt x="568071" y="177800"/>
                  </a:lnTo>
                  <a:lnTo>
                    <a:pt x="567766" y="176530"/>
                  </a:lnTo>
                  <a:lnTo>
                    <a:pt x="565835" y="176530"/>
                  </a:lnTo>
                  <a:lnTo>
                    <a:pt x="566597" y="174345"/>
                  </a:lnTo>
                  <a:lnTo>
                    <a:pt x="567867" y="176530"/>
                  </a:lnTo>
                  <a:lnTo>
                    <a:pt x="568833" y="176530"/>
                  </a:lnTo>
                  <a:lnTo>
                    <a:pt x="566394" y="173990"/>
                  </a:lnTo>
                  <a:lnTo>
                    <a:pt x="566737" y="174345"/>
                  </a:lnTo>
                  <a:lnTo>
                    <a:pt x="566724" y="173990"/>
                  </a:lnTo>
                  <a:lnTo>
                    <a:pt x="567169" y="172720"/>
                  </a:lnTo>
                  <a:lnTo>
                    <a:pt x="562165" y="167640"/>
                  </a:lnTo>
                  <a:lnTo>
                    <a:pt x="563537" y="167182"/>
                  </a:lnTo>
                  <a:lnTo>
                    <a:pt x="563054" y="166370"/>
                  </a:lnTo>
                  <a:lnTo>
                    <a:pt x="567029" y="165100"/>
                  </a:lnTo>
                  <a:lnTo>
                    <a:pt x="561149" y="163830"/>
                  </a:lnTo>
                  <a:lnTo>
                    <a:pt x="561886" y="161290"/>
                  </a:lnTo>
                  <a:lnTo>
                    <a:pt x="562254" y="160020"/>
                  </a:lnTo>
                  <a:lnTo>
                    <a:pt x="561225" y="160020"/>
                  </a:lnTo>
                  <a:lnTo>
                    <a:pt x="564603" y="154940"/>
                  </a:lnTo>
                  <a:lnTo>
                    <a:pt x="563892" y="153670"/>
                  </a:lnTo>
                  <a:lnTo>
                    <a:pt x="563181" y="152400"/>
                  </a:lnTo>
                  <a:lnTo>
                    <a:pt x="560171" y="153670"/>
                  </a:lnTo>
                  <a:lnTo>
                    <a:pt x="560247" y="151130"/>
                  </a:lnTo>
                  <a:lnTo>
                    <a:pt x="560362" y="147320"/>
                  </a:lnTo>
                  <a:lnTo>
                    <a:pt x="558152" y="144780"/>
                  </a:lnTo>
                  <a:lnTo>
                    <a:pt x="559219" y="144780"/>
                  </a:lnTo>
                  <a:lnTo>
                    <a:pt x="558711" y="142557"/>
                  </a:lnTo>
                  <a:lnTo>
                    <a:pt x="557479" y="137160"/>
                  </a:lnTo>
                  <a:lnTo>
                    <a:pt x="557441" y="133350"/>
                  </a:lnTo>
                  <a:lnTo>
                    <a:pt x="557428" y="132283"/>
                  </a:lnTo>
                  <a:lnTo>
                    <a:pt x="555752" y="132956"/>
                  </a:lnTo>
                  <a:lnTo>
                    <a:pt x="555752" y="143510"/>
                  </a:lnTo>
                  <a:lnTo>
                    <a:pt x="554316" y="146050"/>
                  </a:lnTo>
                  <a:lnTo>
                    <a:pt x="553364" y="144780"/>
                  </a:lnTo>
                  <a:lnTo>
                    <a:pt x="552856" y="143510"/>
                  </a:lnTo>
                  <a:lnTo>
                    <a:pt x="552132" y="142557"/>
                  </a:lnTo>
                  <a:lnTo>
                    <a:pt x="555752" y="143510"/>
                  </a:lnTo>
                  <a:lnTo>
                    <a:pt x="555752" y="132956"/>
                  </a:lnTo>
                  <a:lnTo>
                    <a:pt x="554736" y="133350"/>
                  </a:lnTo>
                  <a:lnTo>
                    <a:pt x="554329" y="130810"/>
                  </a:lnTo>
                  <a:lnTo>
                    <a:pt x="554126" y="129540"/>
                  </a:lnTo>
                  <a:lnTo>
                    <a:pt x="553389" y="128270"/>
                  </a:lnTo>
                  <a:lnTo>
                    <a:pt x="552665" y="127000"/>
                  </a:lnTo>
                  <a:lnTo>
                    <a:pt x="554482" y="125730"/>
                  </a:lnTo>
                  <a:lnTo>
                    <a:pt x="555358" y="127000"/>
                  </a:lnTo>
                  <a:lnTo>
                    <a:pt x="556615" y="127000"/>
                  </a:lnTo>
                  <a:lnTo>
                    <a:pt x="555790" y="125730"/>
                  </a:lnTo>
                  <a:lnTo>
                    <a:pt x="554647" y="124460"/>
                  </a:lnTo>
                  <a:lnTo>
                    <a:pt x="553885" y="124460"/>
                  </a:lnTo>
                  <a:lnTo>
                    <a:pt x="553034" y="123190"/>
                  </a:lnTo>
                  <a:lnTo>
                    <a:pt x="555472" y="123190"/>
                  </a:lnTo>
                  <a:lnTo>
                    <a:pt x="554278" y="119380"/>
                  </a:lnTo>
                  <a:lnTo>
                    <a:pt x="550684" y="116840"/>
                  </a:lnTo>
                  <a:lnTo>
                    <a:pt x="550811" y="111760"/>
                  </a:lnTo>
                  <a:lnTo>
                    <a:pt x="548640" y="111760"/>
                  </a:lnTo>
                  <a:lnTo>
                    <a:pt x="546087" y="116840"/>
                  </a:lnTo>
                  <a:lnTo>
                    <a:pt x="543242" y="113030"/>
                  </a:lnTo>
                  <a:lnTo>
                    <a:pt x="544322" y="113030"/>
                  </a:lnTo>
                  <a:lnTo>
                    <a:pt x="545858" y="111988"/>
                  </a:lnTo>
                  <a:lnTo>
                    <a:pt x="545858" y="110629"/>
                  </a:lnTo>
                  <a:lnTo>
                    <a:pt x="546785" y="109982"/>
                  </a:lnTo>
                  <a:lnTo>
                    <a:pt x="547751" y="109220"/>
                  </a:lnTo>
                  <a:lnTo>
                    <a:pt x="546900" y="107950"/>
                  </a:lnTo>
                  <a:lnTo>
                    <a:pt x="548576" y="107950"/>
                  </a:lnTo>
                  <a:lnTo>
                    <a:pt x="548855" y="105410"/>
                  </a:lnTo>
                  <a:lnTo>
                    <a:pt x="547674" y="105410"/>
                  </a:lnTo>
                  <a:lnTo>
                    <a:pt x="547065" y="104140"/>
                  </a:lnTo>
                  <a:lnTo>
                    <a:pt x="545871" y="101600"/>
                  </a:lnTo>
                  <a:lnTo>
                    <a:pt x="548627" y="102870"/>
                  </a:lnTo>
                  <a:lnTo>
                    <a:pt x="548728" y="101600"/>
                  </a:lnTo>
                  <a:lnTo>
                    <a:pt x="548843" y="100330"/>
                  </a:lnTo>
                  <a:lnTo>
                    <a:pt x="547458" y="100330"/>
                  </a:lnTo>
                  <a:lnTo>
                    <a:pt x="547941" y="97790"/>
                  </a:lnTo>
                  <a:lnTo>
                    <a:pt x="545515" y="97790"/>
                  </a:lnTo>
                  <a:lnTo>
                    <a:pt x="545211" y="96520"/>
                  </a:lnTo>
                  <a:lnTo>
                    <a:pt x="546811" y="96520"/>
                  </a:lnTo>
                  <a:lnTo>
                    <a:pt x="545198" y="93980"/>
                  </a:lnTo>
                  <a:lnTo>
                    <a:pt x="544690" y="91440"/>
                  </a:lnTo>
                  <a:lnTo>
                    <a:pt x="543928" y="87630"/>
                  </a:lnTo>
                  <a:lnTo>
                    <a:pt x="541997" y="90170"/>
                  </a:lnTo>
                  <a:lnTo>
                    <a:pt x="541858" y="91440"/>
                  </a:lnTo>
                  <a:lnTo>
                    <a:pt x="537565" y="86360"/>
                  </a:lnTo>
                  <a:lnTo>
                    <a:pt x="539369" y="78740"/>
                  </a:lnTo>
                  <a:lnTo>
                    <a:pt x="536549" y="73660"/>
                  </a:lnTo>
                  <a:lnTo>
                    <a:pt x="537362" y="73660"/>
                  </a:lnTo>
                  <a:lnTo>
                    <a:pt x="535368" y="69850"/>
                  </a:lnTo>
                  <a:lnTo>
                    <a:pt x="534746" y="67310"/>
                  </a:lnTo>
                  <a:lnTo>
                    <a:pt x="534428" y="66040"/>
                  </a:lnTo>
                  <a:lnTo>
                    <a:pt x="531926" y="64770"/>
                  </a:lnTo>
                  <a:lnTo>
                    <a:pt x="531609" y="63500"/>
                  </a:lnTo>
                  <a:lnTo>
                    <a:pt x="532663" y="60960"/>
                  </a:lnTo>
                  <a:lnTo>
                    <a:pt x="533755" y="60960"/>
                  </a:lnTo>
                  <a:lnTo>
                    <a:pt x="532320" y="59690"/>
                  </a:lnTo>
                  <a:lnTo>
                    <a:pt x="531329" y="59690"/>
                  </a:lnTo>
                  <a:lnTo>
                    <a:pt x="531444" y="55651"/>
                  </a:lnTo>
                  <a:lnTo>
                    <a:pt x="531482" y="54610"/>
                  </a:lnTo>
                  <a:lnTo>
                    <a:pt x="533222" y="56603"/>
                  </a:lnTo>
                  <a:lnTo>
                    <a:pt x="533234" y="56476"/>
                  </a:lnTo>
                  <a:lnTo>
                    <a:pt x="533209" y="55651"/>
                  </a:lnTo>
                  <a:lnTo>
                    <a:pt x="533107" y="54610"/>
                  </a:lnTo>
                  <a:lnTo>
                    <a:pt x="533044" y="53975"/>
                  </a:lnTo>
                  <a:lnTo>
                    <a:pt x="533044" y="55880"/>
                  </a:lnTo>
                  <a:lnTo>
                    <a:pt x="532739" y="54610"/>
                  </a:lnTo>
                  <a:lnTo>
                    <a:pt x="532447" y="53340"/>
                  </a:lnTo>
                  <a:lnTo>
                    <a:pt x="532866" y="54622"/>
                  </a:lnTo>
                  <a:lnTo>
                    <a:pt x="532993" y="55651"/>
                  </a:lnTo>
                  <a:lnTo>
                    <a:pt x="533044" y="55880"/>
                  </a:lnTo>
                  <a:lnTo>
                    <a:pt x="533044" y="53975"/>
                  </a:lnTo>
                  <a:lnTo>
                    <a:pt x="532980" y="53340"/>
                  </a:lnTo>
                  <a:lnTo>
                    <a:pt x="534035" y="52070"/>
                  </a:lnTo>
                  <a:lnTo>
                    <a:pt x="530694" y="49530"/>
                  </a:lnTo>
                  <a:lnTo>
                    <a:pt x="533146" y="50800"/>
                  </a:lnTo>
                  <a:lnTo>
                    <a:pt x="532917" y="49530"/>
                  </a:lnTo>
                  <a:lnTo>
                    <a:pt x="532701" y="48260"/>
                  </a:lnTo>
                  <a:lnTo>
                    <a:pt x="532485" y="46990"/>
                  </a:lnTo>
                  <a:lnTo>
                    <a:pt x="531368" y="44450"/>
                  </a:lnTo>
                  <a:lnTo>
                    <a:pt x="530631" y="48260"/>
                  </a:lnTo>
                  <a:lnTo>
                    <a:pt x="529755" y="45720"/>
                  </a:lnTo>
                  <a:lnTo>
                    <a:pt x="529120" y="43180"/>
                  </a:lnTo>
                  <a:lnTo>
                    <a:pt x="532104" y="43180"/>
                  </a:lnTo>
                  <a:lnTo>
                    <a:pt x="532866" y="38100"/>
                  </a:lnTo>
                  <a:lnTo>
                    <a:pt x="533234" y="35560"/>
                  </a:lnTo>
                  <a:lnTo>
                    <a:pt x="522566" y="33020"/>
                  </a:lnTo>
                  <a:lnTo>
                    <a:pt x="524294" y="29629"/>
                  </a:lnTo>
                  <a:lnTo>
                    <a:pt x="524408" y="29387"/>
                  </a:lnTo>
                  <a:lnTo>
                    <a:pt x="524497" y="29210"/>
                  </a:lnTo>
                  <a:lnTo>
                    <a:pt x="523544" y="29210"/>
                  </a:lnTo>
                  <a:lnTo>
                    <a:pt x="523379" y="27940"/>
                  </a:lnTo>
                  <a:lnTo>
                    <a:pt x="523316" y="27355"/>
                  </a:lnTo>
                  <a:lnTo>
                    <a:pt x="523227" y="26670"/>
                  </a:lnTo>
                  <a:lnTo>
                    <a:pt x="523786" y="25400"/>
                  </a:lnTo>
                  <a:lnTo>
                    <a:pt x="524141" y="24523"/>
                  </a:lnTo>
                  <a:lnTo>
                    <a:pt x="524243" y="24282"/>
                  </a:lnTo>
                  <a:lnTo>
                    <a:pt x="524776" y="22974"/>
                  </a:lnTo>
                  <a:lnTo>
                    <a:pt x="524840" y="22656"/>
                  </a:lnTo>
                  <a:lnTo>
                    <a:pt x="524967" y="21590"/>
                  </a:lnTo>
                  <a:lnTo>
                    <a:pt x="525043" y="19050"/>
                  </a:lnTo>
                  <a:lnTo>
                    <a:pt x="524751" y="16510"/>
                  </a:lnTo>
                  <a:lnTo>
                    <a:pt x="524611" y="15240"/>
                  </a:lnTo>
                  <a:lnTo>
                    <a:pt x="523303" y="13970"/>
                  </a:lnTo>
                  <a:lnTo>
                    <a:pt x="520700" y="11430"/>
                  </a:lnTo>
                  <a:lnTo>
                    <a:pt x="519379" y="11430"/>
                  </a:lnTo>
                  <a:lnTo>
                    <a:pt x="518629" y="8991"/>
                  </a:lnTo>
                  <a:lnTo>
                    <a:pt x="517347" y="8991"/>
                  </a:lnTo>
                  <a:lnTo>
                    <a:pt x="517626" y="10160"/>
                  </a:lnTo>
                  <a:lnTo>
                    <a:pt x="515988" y="12700"/>
                  </a:lnTo>
                  <a:lnTo>
                    <a:pt x="511581" y="13970"/>
                  </a:lnTo>
                  <a:lnTo>
                    <a:pt x="508304" y="12700"/>
                  </a:lnTo>
                  <a:lnTo>
                    <a:pt x="508127" y="11430"/>
                  </a:lnTo>
                  <a:lnTo>
                    <a:pt x="507796" y="8991"/>
                  </a:lnTo>
                  <a:lnTo>
                    <a:pt x="511009" y="8991"/>
                  </a:lnTo>
                  <a:lnTo>
                    <a:pt x="511378" y="8991"/>
                  </a:lnTo>
                  <a:lnTo>
                    <a:pt x="516801" y="8991"/>
                  </a:lnTo>
                  <a:lnTo>
                    <a:pt x="515378" y="7734"/>
                  </a:lnTo>
                  <a:lnTo>
                    <a:pt x="505244" y="7734"/>
                  </a:lnTo>
                  <a:lnTo>
                    <a:pt x="504748" y="7734"/>
                  </a:lnTo>
                  <a:lnTo>
                    <a:pt x="497852" y="7734"/>
                  </a:lnTo>
                  <a:lnTo>
                    <a:pt x="495503" y="6350"/>
                  </a:lnTo>
                  <a:lnTo>
                    <a:pt x="496239" y="7734"/>
                  </a:lnTo>
                  <a:lnTo>
                    <a:pt x="496862" y="8991"/>
                  </a:lnTo>
                  <a:lnTo>
                    <a:pt x="496620" y="8991"/>
                  </a:lnTo>
                  <a:lnTo>
                    <a:pt x="490321" y="7734"/>
                  </a:lnTo>
                  <a:lnTo>
                    <a:pt x="489915" y="7734"/>
                  </a:lnTo>
                  <a:lnTo>
                    <a:pt x="493306" y="10160"/>
                  </a:lnTo>
                  <a:lnTo>
                    <a:pt x="488975" y="10160"/>
                  </a:lnTo>
                  <a:lnTo>
                    <a:pt x="486727" y="8991"/>
                  </a:lnTo>
                  <a:lnTo>
                    <a:pt x="486397" y="8991"/>
                  </a:lnTo>
                  <a:lnTo>
                    <a:pt x="488061" y="7734"/>
                  </a:lnTo>
                  <a:lnTo>
                    <a:pt x="489889" y="6350"/>
                  </a:lnTo>
                  <a:lnTo>
                    <a:pt x="485140" y="7734"/>
                  </a:lnTo>
                  <a:lnTo>
                    <a:pt x="482752" y="7734"/>
                  </a:lnTo>
                  <a:lnTo>
                    <a:pt x="484479" y="6350"/>
                  </a:lnTo>
                  <a:lnTo>
                    <a:pt x="485940" y="5181"/>
                  </a:lnTo>
                  <a:lnTo>
                    <a:pt x="485736" y="5181"/>
                  </a:lnTo>
                  <a:lnTo>
                    <a:pt x="482079" y="6350"/>
                  </a:lnTo>
                  <a:lnTo>
                    <a:pt x="478675" y="3810"/>
                  </a:lnTo>
                  <a:lnTo>
                    <a:pt x="476415" y="2540"/>
                  </a:lnTo>
                  <a:lnTo>
                    <a:pt x="475195" y="2540"/>
                  </a:lnTo>
                  <a:lnTo>
                    <a:pt x="476364" y="5080"/>
                  </a:lnTo>
                  <a:lnTo>
                    <a:pt x="475157" y="3810"/>
                  </a:lnTo>
                  <a:lnTo>
                    <a:pt x="474141" y="3810"/>
                  </a:lnTo>
                  <a:lnTo>
                    <a:pt x="472770" y="5181"/>
                  </a:lnTo>
                  <a:lnTo>
                    <a:pt x="473049" y="5181"/>
                  </a:lnTo>
                  <a:lnTo>
                    <a:pt x="475081" y="6350"/>
                  </a:lnTo>
                  <a:lnTo>
                    <a:pt x="472541" y="8902"/>
                  </a:lnTo>
                  <a:lnTo>
                    <a:pt x="471081" y="7734"/>
                  </a:lnTo>
                  <a:lnTo>
                    <a:pt x="470789" y="7734"/>
                  </a:lnTo>
                  <a:lnTo>
                    <a:pt x="467575" y="10160"/>
                  </a:lnTo>
                  <a:lnTo>
                    <a:pt x="467042" y="6350"/>
                  </a:lnTo>
                  <a:lnTo>
                    <a:pt x="472147" y="7620"/>
                  </a:lnTo>
                  <a:lnTo>
                    <a:pt x="466496" y="3810"/>
                  </a:lnTo>
                  <a:lnTo>
                    <a:pt x="467944" y="3810"/>
                  </a:lnTo>
                  <a:lnTo>
                    <a:pt x="468274" y="2540"/>
                  </a:lnTo>
                  <a:lnTo>
                    <a:pt x="463384" y="0"/>
                  </a:lnTo>
                  <a:lnTo>
                    <a:pt x="465988" y="6350"/>
                  </a:lnTo>
                  <a:lnTo>
                    <a:pt x="460895" y="6350"/>
                  </a:lnTo>
                  <a:lnTo>
                    <a:pt x="461505" y="5181"/>
                  </a:lnTo>
                  <a:lnTo>
                    <a:pt x="461632" y="5181"/>
                  </a:lnTo>
                  <a:lnTo>
                    <a:pt x="460844" y="4076"/>
                  </a:lnTo>
                  <a:lnTo>
                    <a:pt x="459867" y="6350"/>
                  </a:lnTo>
                  <a:lnTo>
                    <a:pt x="457974" y="7632"/>
                  </a:lnTo>
                  <a:lnTo>
                    <a:pt x="454723" y="6350"/>
                  </a:lnTo>
                  <a:lnTo>
                    <a:pt x="454393" y="7734"/>
                  </a:lnTo>
                  <a:lnTo>
                    <a:pt x="452882" y="7734"/>
                  </a:lnTo>
                  <a:lnTo>
                    <a:pt x="454812" y="8991"/>
                  </a:lnTo>
                  <a:lnTo>
                    <a:pt x="454609" y="8991"/>
                  </a:lnTo>
                  <a:lnTo>
                    <a:pt x="453974" y="10160"/>
                  </a:lnTo>
                  <a:lnTo>
                    <a:pt x="450075" y="10160"/>
                  </a:lnTo>
                  <a:lnTo>
                    <a:pt x="451243" y="8991"/>
                  </a:lnTo>
                  <a:lnTo>
                    <a:pt x="449897" y="8991"/>
                  </a:lnTo>
                  <a:lnTo>
                    <a:pt x="450062" y="10160"/>
                  </a:lnTo>
                  <a:lnTo>
                    <a:pt x="448779" y="11430"/>
                  </a:lnTo>
                  <a:lnTo>
                    <a:pt x="448005" y="10160"/>
                  </a:lnTo>
                  <a:lnTo>
                    <a:pt x="445655" y="6350"/>
                  </a:lnTo>
                  <a:lnTo>
                    <a:pt x="442112" y="7632"/>
                  </a:lnTo>
                  <a:lnTo>
                    <a:pt x="440486" y="6350"/>
                  </a:lnTo>
                  <a:lnTo>
                    <a:pt x="441871" y="5181"/>
                  </a:lnTo>
                  <a:lnTo>
                    <a:pt x="442112" y="5181"/>
                  </a:lnTo>
                  <a:lnTo>
                    <a:pt x="440550" y="3810"/>
                  </a:lnTo>
                  <a:lnTo>
                    <a:pt x="436600" y="6350"/>
                  </a:lnTo>
                  <a:lnTo>
                    <a:pt x="436511" y="5181"/>
                  </a:lnTo>
                  <a:lnTo>
                    <a:pt x="436397" y="3810"/>
                  </a:lnTo>
                  <a:lnTo>
                    <a:pt x="436308" y="2540"/>
                  </a:lnTo>
                  <a:lnTo>
                    <a:pt x="432130" y="3810"/>
                  </a:lnTo>
                  <a:lnTo>
                    <a:pt x="433412" y="5181"/>
                  </a:lnTo>
                  <a:lnTo>
                    <a:pt x="430580" y="7632"/>
                  </a:lnTo>
                  <a:lnTo>
                    <a:pt x="437426" y="6350"/>
                  </a:lnTo>
                  <a:lnTo>
                    <a:pt x="435025" y="7734"/>
                  </a:lnTo>
                  <a:lnTo>
                    <a:pt x="435864" y="8496"/>
                  </a:lnTo>
                  <a:lnTo>
                    <a:pt x="437172" y="7734"/>
                  </a:lnTo>
                  <a:lnTo>
                    <a:pt x="438416" y="7734"/>
                  </a:lnTo>
                  <a:lnTo>
                    <a:pt x="437692" y="8178"/>
                  </a:lnTo>
                  <a:lnTo>
                    <a:pt x="437692" y="10160"/>
                  </a:lnTo>
                  <a:lnTo>
                    <a:pt x="436410" y="8991"/>
                  </a:lnTo>
                  <a:lnTo>
                    <a:pt x="436803" y="8991"/>
                  </a:lnTo>
                  <a:lnTo>
                    <a:pt x="437692" y="10160"/>
                  </a:lnTo>
                  <a:lnTo>
                    <a:pt x="437692" y="8178"/>
                  </a:lnTo>
                  <a:lnTo>
                    <a:pt x="436372" y="8966"/>
                  </a:lnTo>
                  <a:lnTo>
                    <a:pt x="435864" y="8496"/>
                  </a:lnTo>
                  <a:lnTo>
                    <a:pt x="434898" y="8991"/>
                  </a:lnTo>
                  <a:lnTo>
                    <a:pt x="435787" y="8496"/>
                  </a:lnTo>
                  <a:lnTo>
                    <a:pt x="435025" y="7734"/>
                  </a:lnTo>
                  <a:lnTo>
                    <a:pt x="434835" y="7734"/>
                  </a:lnTo>
                  <a:lnTo>
                    <a:pt x="434746" y="7886"/>
                  </a:lnTo>
                  <a:lnTo>
                    <a:pt x="432841" y="8991"/>
                  </a:lnTo>
                  <a:lnTo>
                    <a:pt x="434136" y="8991"/>
                  </a:lnTo>
                  <a:lnTo>
                    <a:pt x="432092" y="12700"/>
                  </a:lnTo>
                  <a:lnTo>
                    <a:pt x="430466" y="11430"/>
                  </a:lnTo>
                  <a:lnTo>
                    <a:pt x="428853" y="10160"/>
                  </a:lnTo>
                  <a:lnTo>
                    <a:pt x="428879" y="8991"/>
                  </a:lnTo>
                  <a:lnTo>
                    <a:pt x="428993" y="5181"/>
                  </a:lnTo>
                  <a:lnTo>
                    <a:pt x="429196" y="5181"/>
                  </a:lnTo>
                  <a:lnTo>
                    <a:pt x="424129" y="2540"/>
                  </a:lnTo>
                  <a:lnTo>
                    <a:pt x="420268" y="7632"/>
                  </a:lnTo>
                  <a:lnTo>
                    <a:pt x="413931" y="6350"/>
                  </a:lnTo>
                  <a:lnTo>
                    <a:pt x="416153" y="7734"/>
                  </a:lnTo>
                  <a:lnTo>
                    <a:pt x="415886" y="7734"/>
                  </a:lnTo>
                  <a:lnTo>
                    <a:pt x="415099" y="8902"/>
                  </a:lnTo>
                  <a:lnTo>
                    <a:pt x="412318" y="7734"/>
                  </a:lnTo>
                  <a:lnTo>
                    <a:pt x="411861" y="7734"/>
                  </a:lnTo>
                  <a:lnTo>
                    <a:pt x="409956" y="8902"/>
                  </a:lnTo>
                  <a:lnTo>
                    <a:pt x="410070" y="7734"/>
                  </a:lnTo>
                  <a:lnTo>
                    <a:pt x="410171" y="6350"/>
                  </a:lnTo>
                  <a:lnTo>
                    <a:pt x="408901" y="6350"/>
                  </a:lnTo>
                  <a:lnTo>
                    <a:pt x="408101" y="5181"/>
                  </a:lnTo>
                  <a:lnTo>
                    <a:pt x="408127" y="6350"/>
                  </a:lnTo>
                  <a:lnTo>
                    <a:pt x="403771" y="5181"/>
                  </a:lnTo>
                  <a:lnTo>
                    <a:pt x="403352" y="5181"/>
                  </a:lnTo>
                  <a:lnTo>
                    <a:pt x="402767" y="7632"/>
                  </a:lnTo>
                  <a:lnTo>
                    <a:pt x="399948" y="6350"/>
                  </a:lnTo>
                  <a:lnTo>
                    <a:pt x="395249" y="5181"/>
                  </a:lnTo>
                  <a:lnTo>
                    <a:pt x="394804" y="5181"/>
                  </a:lnTo>
                  <a:lnTo>
                    <a:pt x="394055" y="10160"/>
                  </a:lnTo>
                  <a:lnTo>
                    <a:pt x="389115" y="10160"/>
                  </a:lnTo>
                  <a:lnTo>
                    <a:pt x="390512" y="8991"/>
                  </a:lnTo>
                  <a:lnTo>
                    <a:pt x="390804" y="8991"/>
                  </a:lnTo>
                  <a:lnTo>
                    <a:pt x="388594" y="7734"/>
                  </a:lnTo>
                  <a:lnTo>
                    <a:pt x="388099" y="7734"/>
                  </a:lnTo>
                  <a:lnTo>
                    <a:pt x="391706" y="6350"/>
                  </a:lnTo>
                  <a:lnTo>
                    <a:pt x="390067" y="6350"/>
                  </a:lnTo>
                  <a:lnTo>
                    <a:pt x="388708" y="5181"/>
                  </a:lnTo>
                  <a:lnTo>
                    <a:pt x="388543" y="6350"/>
                  </a:lnTo>
                  <a:lnTo>
                    <a:pt x="387667" y="5181"/>
                  </a:lnTo>
                  <a:lnTo>
                    <a:pt x="387489" y="5181"/>
                  </a:lnTo>
                  <a:lnTo>
                    <a:pt x="383946" y="8902"/>
                  </a:lnTo>
                  <a:lnTo>
                    <a:pt x="382587" y="7734"/>
                  </a:lnTo>
                  <a:lnTo>
                    <a:pt x="381749" y="7734"/>
                  </a:lnTo>
                  <a:lnTo>
                    <a:pt x="381622" y="8991"/>
                  </a:lnTo>
                  <a:lnTo>
                    <a:pt x="381520" y="10160"/>
                  </a:lnTo>
                  <a:lnTo>
                    <a:pt x="379666" y="10160"/>
                  </a:lnTo>
                  <a:lnTo>
                    <a:pt x="377113" y="10160"/>
                  </a:lnTo>
                  <a:lnTo>
                    <a:pt x="373354" y="6350"/>
                  </a:lnTo>
                  <a:lnTo>
                    <a:pt x="364185" y="11430"/>
                  </a:lnTo>
                  <a:lnTo>
                    <a:pt x="361391" y="8991"/>
                  </a:lnTo>
                  <a:lnTo>
                    <a:pt x="359943" y="7734"/>
                  </a:lnTo>
                  <a:lnTo>
                    <a:pt x="355828" y="7734"/>
                  </a:lnTo>
                  <a:lnTo>
                    <a:pt x="351523" y="8991"/>
                  </a:lnTo>
                  <a:lnTo>
                    <a:pt x="348589" y="8991"/>
                  </a:lnTo>
                  <a:lnTo>
                    <a:pt x="348665" y="8496"/>
                  </a:lnTo>
                  <a:lnTo>
                    <a:pt x="348792" y="7734"/>
                  </a:lnTo>
                  <a:lnTo>
                    <a:pt x="349643" y="7734"/>
                  </a:lnTo>
                  <a:lnTo>
                    <a:pt x="344754" y="6350"/>
                  </a:lnTo>
                  <a:lnTo>
                    <a:pt x="346430" y="12700"/>
                  </a:lnTo>
                  <a:lnTo>
                    <a:pt x="341312" y="11430"/>
                  </a:lnTo>
                  <a:lnTo>
                    <a:pt x="338912" y="7886"/>
                  </a:lnTo>
                  <a:lnTo>
                    <a:pt x="338810" y="7734"/>
                  </a:lnTo>
                  <a:lnTo>
                    <a:pt x="339204" y="7734"/>
                  </a:lnTo>
                  <a:lnTo>
                    <a:pt x="342404" y="8496"/>
                  </a:lnTo>
                  <a:lnTo>
                    <a:pt x="342353" y="7734"/>
                  </a:lnTo>
                  <a:lnTo>
                    <a:pt x="342265" y="6350"/>
                  </a:lnTo>
                  <a:lnTo>
                    <a:pt x="335457" y="6350"/>
                  </a:lnTo>
                  <a:lnTo>
                    <a:pt x="332638" y="7632"/>
                  </a:lnTo>
                  <a:lnTo>
                    <a:pt x="329311" y="6350"/>
                  </a:lnTo>
                  <a:lnTo>
                    <a:pt x="330390" y="5181"/>
                  </a:lnTo>
                  <a:lnTo>
                    <a:pt x="323240" y="5181"/>
                  </a:lnTo>
                  <a:lnTo>
                    <a:pt x="322986" y="7734"/>
                  </a:lnTo>
                  <a:lnTo>
                    <a:pt x="322910" y="8496"/>
                  </a:lnTo>
                  <a:lnTo>
                    <a:pt x="322821" y="10160"/>
                  </a:lnTo>
                  <a:lnTo>
                    <a:pt x="322694" y="12700"/>
                  </a:lnTo>
                  <a:lnTo>
                    <a:pt x="321564" y="15240"/>
                  </a:lnTo>
                  <a:lnTo>
                    <a:pt x="320852" y="15240"/>
                  </a:lnTo>
                  <a:lnTo>
                    <a:pt x="321538" y="20320"/>
                  </a:lnTo>
                  <a:lnTo>
                    <a:pt x="321424" y="24523"/>
                  </a:lnTo>
                  <a:lnTo>
                    <a:pt x="321208" y="26670"/>
                  </a:lnTo>
                  <a:lnTo>
                    <a:pt x="320814" y="29210"/>
                  </a:lnTo>
                  <a:lnTo>
                    <a:pt x="320789" y="29387"/>
                  </a:lnTo>
                  <a:lnTo>
                    <a:pt x="321310" y="29210"/>
                  </a:lnTo>
                  <a:lnTo>
                    <a:pt x="320751" y="33020"/>
                  </a:lnTo>
                  <a:lnTo>
                    <a:pt x="319239" y="33020"/>
                  </a:lnTo>
                  <a:lnTo>
                    <a:pt x="317436" y="35560"/>
                  </a:lnTo>
                  <a:lnTo>
                    <a:pt x="315074" y="35560"/>
                  </a:lnTo>
                  <a:lnTo>
                    <a:pt x="316026" y="31750"/>
                  </a:lnTo>
                  <a:lnTo>
                    <a:pt x="312572" y="33020"/>
                  </a:lnTo>
                  <a:lnTo>
                    <a:pt x="314731" y="36830"/>
                  </a:lnTo>
                  <a:lnTo>
                    <a:pt x="313664" y="38100"/>
                  </a:lnTo>
                  <a:lnTo>
                    <a:pt x="312458" y="36830"/>
                  </a:lnTo>
                  <a:lnTo>
                    <a:pt x="311226" y="41910"/>
                  </a:lnTo>
                  <a:lnTo>
                    <a:pt x="314401" y="43180"/>
                  </a:lnTo>
                  <a:lnTo>
                    <a:pt x="312381" y="49530"/>
                  </a:lnTo>
                  <a:lnTo>
                    <a:pt x="313537" y="48260"/>
                  </a:lnTo>
                  <a:lnTo>
                    <a:pt x="315734" y="52070"/>
                  </a:lnTo>
                  <a:lnTo>
                    <a:pt x="310946" y="50800"/>
                  </a:lnTo>
                  <a:lnTo>
                    <a:pt x="312318" y="54610"/>
                  </a:lnTo>
                  <a:lnTo>
                    <a:pt x="308813" y="54610"/>
                  </a:lnTo>
                  <a:lnTo>
                    <a:pt x="309524" y="60960"/>
                  </a:lnTo>
                  <a:lnTo>
                    <a:pt x="309486" y="63500"/>
                  </a:lnTo>
                  <a:lnTo>
                    <a:pt x="309308" y="64770"/>
                  </a:lnTo>
                  <a:lnTo>
                    <a:pt x="324345" y="64770"/>
                  </a:lnTo>
                  <a:lnTo>
                    <a:pt x="326821" y="59690"/>
                  </a:lnTo>
                  <a:lnTo>
                    <a:pt x="330377" y="52070"/>
                  </a:lnTo>
                  <a:lnTo>
                    <a:pt x="331558" y="49530"/>
                  </a:lnTo>
                  <a:lnTo>
                    <a:pt x="332244" y="48260"/>
                  </a:lnTo>
                  <a:lnTo>
                    <a:pt x="333603" y="45720"/>
                  </a:lnTo>
                  <a:lnTo>
                    <a:pt x="324993" y="44450"/>
                  </a:lnTo>
                  <a:lnTo>
                    <a:pt x="330530" y="39370"/>
                  </a:lnTo>
                  <a:lnTo>
                    <a:pt x="332638" y="41910"/>
                  </a:lnTo>
                  <a:lnTo>
                    <a:pt x="332663" y="39370"/>
                  </a:lnTo>
                  <a:lnTo>
                    <a:pt x="332676" y="38100"/>
                  </a:lnTo>
                  <a:lnTo>
                    <a:pt x="333235" y="35560"/>
                  </a:lnTo>
                  <a:lnTo>
                    <a:pt x="333794" y="33020"/>
                  </a:lnTo>
                  <a:lnTo>
                    <a:pt x="335000" y="29629"/>
                  </a:lnTo>
                  <a:lnTo>
                    <a:pt x="335089" y="29387"/>
                  </a:lnTo>
                  <a:lnTo>
                    <a:pt x="335153" y="29210"/>
                  </a:lnTo>
                  <a:lnTo>
                    <a:pt x="336105" y="26670"/>
                  </a:lnTo>
                  <a:lnTo>
                    <a:pt x="336651" y="25400"/>
                  </a:lnTo>
                  <a:lnTo>
                    <a:pt x="336664" y="24130"/>
                  </a:lnTo>
                  <a:lnTo>
                    <a:pt x="337350" y="24130"/>
                  </a:lnTo>
                  <a:lnTo>
                    <a:pt x="337781" y="22974"/>
                  </a:lnTo>
                  <a:lnTo>
                    <a:pt x="337896" y="24130"/>
                  </a:lnTo>
                  <a:lnTo>
                    <a:pt x="338505" y="25400"/>
                  </a:lnTo>
                  <a:lnTo>
                    <a:pt x="340131" y="25400"/>
                  </a:lnTo>
                  <a:lnTo>
                    <a:pt x="340385" y="24523"/>
                  </a:lnTo>
                  <a:lnTo>
                    <a:pt x="340487" y="24130"/>
                  </a:lnTo>
                  <a:lnTo>
                    <a:pt x="341795" y="24130"/>
                  </a:lnTo>
                  <a:lnTo>
                    <a:pt x="341795" y="22974"/>
                  </a:lnTo>
                  <a:lnTo>
                    <a:pt x="343331" y="22974"/>
                  </a:lnTo>
                  <a:lnTo>
                    <a:pt x="342163" y="24130"/>
                  </a:lnTo>
                  <a:lnTo>
                    <a:pt x="343166" y="25400"/>
                  </a:lnTo>
                  <a:lnTo>
                    <a:pt x="345401" y="26670"/>
                  </a:lnTo>
                  <a:lnTo>
                    <a:pt x="348703" y="22974"/>
                  </a:lnTo>
                  <a:lnTo>
                    <a:pt x="348869" y="22974"/>
                  </a:lnTo>
                  <a:lnTo>
                    <a:pt x="350177" y="25400"/>
                  </a:lnTo>
                  <a:lnTo>
                    <a:pt x="350393" y="25400"/>
                  </a:lnTo>
                  <a:lnTo>
                    <a:pt x="355714" y="26670"/>
                  </a:lnTo>
                  <a:lnTo>
                    <a:pt x="354342" y="24130"/>
                  </a:lnTo>
                  <a:lnTo>
                    <a:pt x="358292" y="25400"/>
                  </a:lnTo>
                  <a:lnTo>
                    <a:pt x="360108" y="24130"/>
                  </a:lnTo>
                  <a:lnTo>
                    <a:pt x="361759" y="22974"/>
                  </a:lnTo>
                  <a:lnTo>
                    <a:pt x="362216" y="22974"/>
                  </a:lnTo>
                  <a:lnTo>
                    <a:pt x="364705" y="23990"/>
                  </a:lnTo>
                  <a:lnTo>
                    <a:pt x="364604" y="24244"/>
                  </a:lnTo>
                  <a:lnTo>
                    <a:pt x="367245" y="25311"/>
                  </a:lnTo>
                  <a:lnTo>
                    <a:pt x="366547" y="24460"/>
                  </a:lnTo>
                  <a:lnTo>
                    <a:pt x="365823" y="23964"/>
                  </a:lnTo>
                  <a:lnTo>
                    <a:pt x="365353" y="23774"/>
                  </a:lnTo>
                  <a:lnTo>
                    <a:pt x="366014" y="22974"/>
                  </a:lnTo>
                  <a:lnTo>
                    <a:pt x="367157" y="21590"/>
                  </a:lnTo>
                  <a:lnTo>
                    <a:pt x="371830" y="25400"/>
                  </a:lnTo>
                  <a:lnTo>
                    <a:pt x="372529" y="21590"/>
                  </a:lnTo>
                  <a:lnTo>
                    <a:pt x="372427" y="22656"/>
                  </a:lnTo>
                  <a:lnTo>
                    <a:pt x="372325" y="23939"/>
                  </a:lnTo>
                  <a:lnTo>
                    <a:pt x="372198" y="25400"/>
                  </a:lnTo>
                  <a:lnTo>
                    <a:pt x="379425" y="25400"/>
                  </a:lnTo>
                  <a:lnTo>
                    <a:pt x="379577" y="25247"/>
                  </a:lnTo>
                  <a:lnTo>
                    <a:pt x="379882" y="25311"/>
                  </a:lnTo>
                  <a:lnTo>
                    <a:pt x="381292" y="25450"/>
                  </a:lnTo>
                  <a:lnTo>
                    <a:pt x="382689" y="25463"/>
                  </a:lnTo>
                  <a:lnTo>
                    <a:pt x="379666" y="25158"/>
                  </a:lnTo>
                  <a:lnTo>
                    <a:pt x="381838" y="22974"/>
                  </a:lnTo>
                  <a:lnTo>
                    <a:pt x="381228" y="23939"/>
                  </a:lnTo>
                  <a:lnTo>
                    <a:pt x="381101" y="24130"/>
                  </a:lnTo>
                  <a:lnTo>
                    <a:pt x="384111" y="24130"/>
                  </a:lnTo>
                  <a:lnTo>
                    <a:pt x="383120" y="26670"/>
                  </a:lnTo>
                  <a:lnTo>
                    <a:pt x="385965" y="26670"/>
                  </a:lnTo>
                  <a:lnTo>
                    <a:pt x="388594" y="25400"/>
                  </a:lnTo>
                  <a:lnTo>
                    <a:pt x="388137" y="22974"/>
                  </a:lnTo>
                  <a:lnTo>
                    <a:pt x="393344" y="27940"/>
                  </a:lnTo>
                  <a:lnTo>
                    <a:pt x="396849" y="22974"/>
                  </a:lnTo>
                  <a:lnTo>
                    <a:pt x="397840" y="21590"/>
                  </a:lnTo>
                  <a:lnTo>
                    <a:pt x="398729" y="20320"/>
                  </a:lnTo>
                  <a:lnTo>
                    <a:pt x="401637" y="25400"/>
                  </a:lnTo>
                  <a:lnTo>
                    <a:pt x="410133" y="24130"/>
                  </a:lnTo>
                  <a:lnTo>
                    <a:pt x="417283" y="22974"/>
                  </a:lnTo>
                  <a:lnTo>
                    <a:pt x="417207" y="21590"/>
                  </a:lnTo>
                  <a:lnTo>
                    <a:pt x="417309" y="22974"/>
                  </a:lnTo>
                  <a:lnTo>
                    <a:pt x="417385" y="23939"/>
                  </a:lnTo>
                  <a:lnTo>
                    <a:pt x="417499" y="25400"/>
                  </a:lnTo>
                  <a:lnTo>
                    <a:pt x="422503" y="24523"/>
                  </a:lnTo>
                  <a:lnTo>
                    <a:pt x="423456" y="24523"/>
                  </a:lnTo>
                  <a:lnTo>
                    <a:pt x="425335" y="25400"/>
                  </a:lnTo>
                  <a:lnTo>
                    <a:pt x="425450" y="23939"/>
                  </a:lnTo>
                  <a:lnTo>
                    <a:pt x="425475" y="23698"/>
                  </a:lnTo>
                  <a:lnTo>
                    <a:pt x="424738" y="24130"/>
                  </a:lnTo>
                  <a:lnTo>
                    <a:pt x="423189" y="24409"/>
                  </a:lnTo>
                  <a:lnTo>
                    <a:pt x="419468" y="22656"/>
                  </a:lnTo>
                  <a:lnTo>
                    <a:pt x="419239" y="22656"/>
                  </a:lnTo>
                  <a:lnTo>
                    <a:pt x="419404" y="22631"/>
                  </a:lnTo>
                  <a:lnTo>
                    <a:pt x="425640" y="21590"/>
                  </a:lnTo>
                  <a:lnTo>
                    <a:pt x="425551" y="22656"/>
                  </a:lnTo>
                  <a:lnTo>
                    <a:pt x="425475" y="23698"/>
                  </a:lnTo>
                  <a:lnTo>
                    <a:pt x="428955" y="21590"/>
                  </a:lnTo>
                  <a:lnTo>
                    <a:pt x="436130" y="21590"/>
                  </a:lnTo>
                  <a:lnTo>
                    <a:pt x="438150" y="22974"/>
                  </a:lnTo>
                  <a:lnTo>
                    <a:pt x="437718" y="22974"/>
                  </a:lnTo>
                  <a:lnTo>
                    <a:pt x="435495" y="23939"/>
                  </a:lnTo>
                  <a:lnTo>
                    <a:pt x="441007" y="22974"/>
                  </a:lnTo>
                  <a:lnTo>
                    <a:pt x="441972" y="22974"/>
                  </a:lnTo>
                  <a:lnTo>
                    <a:pt x="448398" y="25400"/>
                  </a:lnTo>
                  <a:lnTo>
                    <a:pt x="454545" y="22974"/>
                  </a:lnTo>
                  <a:lnTo>
                    <a:pt x="454774" y="22974"/>
                  </a:lnTo>
                  <a:lnTo>
                    <a:pt x="454240" y="23939"/>
                  </a:lnTo>
                  <a:lnTo>
                    <a:pt x="454139" y="24130"/>
                  </a:lnTo>
                  <a:lnTo>
                    <a:pt x="456425" y="24130"/>
                  </a:lnTo>
                  <a:lnTo>
                    <a:pt x="456311" y="22974"/>
                  </a:lnTo>
                  <a:lnTo>
                    <a:pt x="455155" y="22974"/>
                  </a:lnTo>
                  <a:lnTo>
                    <a:pt x="454063" y="21590"/>
                  </a:lnTo>
                  <a:lnTo>
                    <a:pt x="453059" y="20320"/>
                  </a:lnTo>
                  <a:lnTo>
                    <a:pt x="459765" y="17919"/>
                  </a:lnTo>
                  <a:lnTo>
                    <a:pt x="458177" y="21590"/>
                  </a:lnTo>
                  <a:lnTo>
                    <a:pt x="466725" y="17780"/>
                  </a:lnTo>
                  <a:lnTo>
                    <a:pt x="463346" y="23939"/>
                  </a:lnTo>
                  <a:lnTo>
                    <a:pt x="463245" y="24130"/>
                  </a:lnTo>
                  <a:lnTo>
                    <a:pt x="464083" y="24130"/>
                  </a:lnTo>
                  <a:lnTo>
                    <a:pt x="465048" y="22974"/>
                  </a:lnTo>
                  <a:lnTo>
                    <a:pt x="465112" y="22656"/>
                  </a:lnTo>
                  <a:lnTo>
                    <a:pt x="464959" y="21590"/>
                  </a:lnTo>
                  <a:lnTo>
                    <a:pt x="466305" y="22974"/>
                  </a:lnTo>
                  <a:lnTo>
                    <a:pt x="466471" y="22974"/>
                  </a:lnTo>
                  <a:lnTo>
                    <a:pt x="465315" y="24130"/>
                  </a:lnTo>
                  <a:lnTo>
                    <a:pt x="469455" y="22974"/>
                  </a:lnTo>
                  <a:lnTo>
                    <a:pt x="470014" y="22974"/>
                  </a:lnTo>
                  <a:lnTo>
                    <a:pt x="468274" y="21590"/>
                  </a:lnTo>
                  <a:lnTo>
                    <a:pt x="472389" y="21590"/>
                  </a:lnTo>
                  <a:lnTo>
                    <a:pt x="472363" y="22974"/>
                  </a:lnTo>
                  <a:lnTo>
                    <a:pt x="473900" y="21590"/>
                  </a:lnTo>
                  <a:lnTo>
                    <a:pt x="475297" y="20320"/>
                  </a:lnTo>
                  <a:lnTo>
                    <a:pt x="478777" y="21590"/>
                  </a:lnTo>
                  <a:lnTo>
                    <a:pt x="478561" y="21590"/>
                  </a:lnTo>
                  <a:lnTo>
                    <a:pt x="478891" y="22656"/>
                  </a:lnTo>
                  <a:lnTo>
                    <a:pt x="483895" y="21590"/>
                  </a:lnTo>
                  <a:lnTo>
                    <a:pt x="485317" y="20320"/>
                  </a:lnTo>
                  <a:lnTo>
                    <a:pt x="488149" y="17780"/>
                  </a:lnTo>
                  <a:lnTo>
                    <a:pt x="494677" y="20320"/>
                  </a:lnTo>
                  <a:lnTo>
                    <a:pt x="492620" y="22974"/>
                  </a:lnTo>
                  <a:lnTo>
                    <a:pt x="493052" y="22656"/>
                  </a:lnTo>
                  <a:lnTo>
                    <a:pt x="496900" y="20320"/>
                  </a:lnTo>
                  <a:lnTo>
                    <a:pt x="497001" y="21590"/>
                  </a:lnTo>
                  <a:lnTo>
                    <a:pt x="497090" y="22656"/>
                  </a:lnTo>
                  <a:lnTo>
                    <a:pt x="497217" y="24130"/>
                  </a:lnTo>
                  <a:lnTo>
                    <a:pt x="500430" y="22974"/>
                  </a:lnTo>
                  <a:lnTo>
                    <a:pt x="500888" y="22974"/>
                  </a:lnTo>
                  <a:lnTo>
                    <a:pt x="499351" y="21590"/>
                  </a:lnTo>
                  <a:lnTo>
                    <a:pt x="502361" y="21590"/>
                  </a:lnTo>
                  <a:lnTo>
                    <a:pt x="503758" y="20320"/>
                  </a:lnTo>
                  <a:lnTo>
                    <a:pt x="505764" y="20320"/>
                  </a:lnTo>
                  <a:lnTo>
                    <a:pt x="505231" y="21590"/>
                  </a:lnTo>
                  <a:lnTo>
                    <a:pt x="508114" y="21590"/>
                  </a:lnTo>
                  <a:lnTo>
                    <a:pt x="507720" y="20320"/>
                  </a:lnTo>
                  <a:lnTo>
                    <a:pt x="506641" y="20320"/>
                  </a:lnTo>
                  <a:lnTo>
                    <a:pt x="507923" y="19050"/>
                  </a:lnTo>
                  <a:lnTo>
                    <a:pt x="508381" y="17919"/>
                  </a:lnTo>
                  <a:lnTo>
                    <a:pt x="508444" y="17780"/>
                  </a:lnTo>
                  <a:lnTo>
                    <a:pt x="508965" y="16510"/>
                  </a:lnTo>
                  <a:lnTo>
                    <a:pt x="511505" y="16510"/>
                  </a:lnTo>
                  <a:lnTo>
                    <a:pt x="512432" y="17780"/>
                  </a:lnTo>
                  <a:lnTo>
                    <a:pt x="512419" y="19050"/>
                  </a:lnTo>
                  <a:lnTo>
                    <a:pt x="511987" y="20320"/>
                  </a:lnTo>
                  <a:lnTo>
                    <a:pt x="513105" y="20320"/>
                  </a:lnTo>
                  <a:lnTo>
                    <a:pt x="514489" y="21590"/>
                  </a:lnTo>
                  <a:lnTo>
                    <a:pt x="514362" y="24130"/>
                  </a:lnTo>
                  <a:lnTo>
                    <a:pt x="513562" y="24130"/>
                  </a:lnTo>
                  <a:lnTo>
                    <a:pt x="511060" y="25400"/>
                  </a:lnTo>
                  <a:lnTo>
                    <a:pt x="511657" y="25400"/>
                  </a:lnTo>
                  <a:lnTo>
                    <a:pt x="512394" y="26670"/>
                  </a:lnTo>
                  <a:lnTo>
                    <a:pt x="512838" y="27940"/>
                  </a:lnTo>
                  <a:lnTo>
                    <a:pt x="514769" y="31750"/>
                  </a:lnTo>
                  <a:lnTo>
                    <a:pt x="513969" y="31750"/>
                  </a:lnTo>
                  <a:lnTo>
                    <a:pt x="513702" y="33020"/>
                  </a:lnTo>
                  <a:lnTo>
                    <a:pt x="516153" y="33020"/>
                  </a:lnTo>
                  <a:lnTo>
                    <a:pt x="515937" y="34290"/>
                  </a:lnTo>
                  <a:lnTo>
                    <a:pt x="515670" y="35560"/>
                  </a:lnTo>
                  <a:lnTo>
                    <a:pt x="514337" y="35560"/>
                  </a:lnTo>
                  <a:lnTo>
                    <a:pt x="515264" y="39370"/>
                  </a:lnTo>
                  <a:lnTo>
                    <a:pt x="517779" y="33020"/>
                  </a:lnTo>
                  <a:lnTo>
                    <a:pt x="517664" y="38100"/>
                  </a:lnTo>
                  <a:lnTo>
                    <a:pt x="517131" y="38100"/>
                  </a:lnTo>
                  <a:lnTo>
                    <a:pt x="516572" y="36830"/>
                  </a:lnTo>
                  <a:lnTo>
                    <a:pt x="517258" y="41910"/>
                  </a:lnTo>
                  <a:lnTo>
                    <a:pt x="520890" y="45720"/>
                  </a:lnTo>
                  <a:lnTo>
                    <a:pt x="520992" y="46990"/>
                  </a:lnTo>
                  <a:lnTo>
                    <a:pt x="521106" y="48260"/>
                  </a:lnTo>
                  <a:lnTo>
                    <a:pt x="521208" y="49530"/>
                  </a:lnTo>
                  <a:lnTo>
                    <a:pt x="521309" y="50800"/>
                  </a:lnTo>
                  <a:lnTo>
                    <a:pt x="518896" y="53111"/>
                  </a:lnTo>
                  <a:lnTo>
                    <a:pt x="518782" y="53340"/>
                  </a:lnTo>
                  <a:lnTo>
                    <a:pt x="519722" y="55651"/>
                  </a:lnTo>
                  <a:lnTo>
                    <a:pt x="519823" y="55880"/>
                  </a:lnTo>
                  <a:lnTo>
                    <a:pt x="525170" y="62230"/>
                  </a:lnTo>
                  <a:lnTo>
                    <a:pt x="526440" y="68580"/>
                  </a:lnTo>
                  <a:lnTo>
                    <a:pt x="526415" y="67310"/>
                  </a:lnTo>
                  <a:lnTo>
                    <a:pt x="531012" y="67310"/>
                  </a:lnTo>
                  <a:lnTo>
                    <a:pt x="525767" y="72390"/>
                  </a:lnTo>
                  <a:lnTo>
                    <a:pt x="528815" y="74930"/>
                  </a:lnTo>
                  <a:lnTo>
                    <a:pt x="526630" y="74930"/>
                  </a:lnTo>
                  <a:lnTo>
                    <a:pt x="527316" y="80010"/>
                  </a:lnTo>
                  <a:lnTo>
                    <a:pt x="530504" y="83820"/>
                  </a:lnTo>
                  <a:lnTo>
                    <a:pt x="533933" y="88900"/>
                  </a:lnTo>
                  <a:lnTo>
                    <a:pt x="532561" y="88900"/>
                  </a:lnTo>
                  <a:lnTo>
                    <a:pt x="532472" y="90170"/>
                  </a:lnTo>
                  <a:lnTo>
                    <a:pt x="532384" y="91440"/>
                  </a:lnTo>
                  <a:lnTo>
                    <a:pt x="534123" y="95250"/>
                  </a:lnTo>
                  <a:lnTo>
                    <a:pt x="534250" y="96520"/>
                  </a:lnTo>
                  <a:lnTo>
                    <a:pt x="534377" y="97790"/>
                  </a:lnTo>
                  <a:lnTo>
                    <a:pt x="534492" y="99060"/>
                  </a:lnTo>
                  <a:lnTo>
                    <a:pt x="535863" y="99060"/>
                  </a:lnTo>
                  <a:lnTo>
                    <a:pt x="536181" y="100330"/>
                  </a:lnTo>
                  <a:lnTo>
                    <a:pt x="537502" y="99060"/>
                  </a:lnTo>
                  <a:lnTo>
                    <a:pt x="537375" y="102870"/>
                  </a:lnTo>
                  <a:lnTo>
                    <a:pt x="537248" y="106680"/>
                  </a:lnTo>
                  <a:lnTo>
                    <a:pt x="540029" y="111760"/>
                  </a:lnTo>
                  <a:lnTo>
                    <a:pt x="542963" y="116840"/>
                  </a:lnTo>
                  <a:lnTo>
                    <a:pt x="543039" y="119380"/>
                  </a:lnTo>
                  <a:lnTo>
                    <a:pt x="543140" y="123190"/>
                  </a:lnTo>
                  <a:lnTo>
                    <a:pt x="542836" y="121920"/>
                  </a:lnTo>
                  <a:lnTo>
                    <a:pt x="541705" y="121920"/>
                  </a:lnTo>
                  <a:lnTo>
                    <a:pt x="544766" y="128270"/>
                  </a:lnTo>
                  <a:lnTo>
                    <a:pt x="546493" y="127000"/>
                  </a:lnTo>
                  <a:lnTo>
                    <a:pt x="545642" y="127000"/>
                  </a:lnTo>
                  <a:lnTo>
                    <a:pt x="546684" y="125730"/>
                  </a:lnTo>
                  <a:lnTo>
                    <a:pt x="548055" y="125730"/>
                  </a:lnTo>
                  <a:lnTo>
                    <a:pt x="549503" y="127000"/>
                  </a:lnTo>
                  <a:lnTo>
                    <a:pt x="549998" y="128270"/>
                  </a:lnTo>
                  <a:lnTo>
                    <a:pt x="547839" y="127000"/>
                  </a:lnTo>
                  <a:lnTo>
                    <a:pt x="546989" y="129540"/>
                  </a:lnTo>
                  <a:lnTo>
                    <a:pt x="546328" y="132080"/>
                  </a:lnTo>
                  <a:lnTo>
                    <a:pt x="546836" y="130810"/>
                  </a:lnTo>
                  <a:lnTo>
                    <a:pt x="548157" y="130810"/>
                  </a:lnTo>
                  <a:lnTo>
                    <a:pt x="545871" y="135890"/>
                  </a:lnTo>
                  <a:lnTo>
                    <a:pt x="552132" y="130810"/>
                  </a:lnTo>
                  <a:lnTo>
                    <a:pt x="551319" y="135890"/>
                  </a:lnTo>
                  <a:lnTo>
                    <a:pt x="550265" y="135890"/>
                  </a:lnTo>
                  <a:lnTo>
                    <a:pt x="551307" y="137160"/>
                  </a:lnTo>
                  <a:lnTo>
                    <a:pt x="553123" y="138430"/>
                  </a:lnTo>
                  <a:lnTo>
                    <a:pt x="553415" y="139700"/>
                  </a:lnTo>
                  <a:lnTo>
                    <a:pt x="551484" y="142240"/>
                  </a:lnTo>
                  <a:lnTo>
                    <a:pt x="551599" y="140970"/>
                  </a:lnTo>
                  <a:lnTo>
                    <a:pt x="551713" y="139700"/>
                  </a:lnTo>
                  <a:lnTo>
                    <a:pt x="551827" y="138430"/>
                  </a:lnTo>
                  <a:lnTo>
                    <a:pt x="549986" y="139700"/>
                  </a:lnTo>
                  <a:lnTo>
                    <a:pt x="550938" y="142240"/>
                  </a:lnTo>
                  <a:lnTo>
                    <a:pt x="551789" y="142468"/>
                  </a:lnTo>
                  <a:lnTo>
                    <a:pt x="552119" y="142557"/>
                  </a:lnTo>
                  <a:lnTo>
                    <a:pt x="551751" y="142557"/>
                  </a:lnTo>
                  <a:lnTo>
                    <a:pt x="550151" y="146050"/>
                  </a:lnTo>
                  <a:lnTo>
                    <a:pt x="550887" y="146050"/>
                  </a:lnTo>
                  <a:lnTo>
                    <a:pt x="551078" y="147320"/>
                  </a:lnTo>
                  <a:lnTo>
                    <a:pt x="551078" y="147548"/>
                  </a:lnTo>
                  <a:lnTo>
                    <a:pt x="551014" y="150088"/>
                  </a:lnTo>
                  <a:lnTo>
                    <a:pt x="551154" y="148920"/>
                  </a:lnTo>
                  <a:lnTo>
                    <a:pt x="551256" y="151130"/>
                  </a:lnTo>
                  <a:lnTo>
                    <a:pt x="551319" y="152400"/>
                  </a:lnTo>
                  <a:lnTo>
                    <a:pt x="551662" y="151130"/>
                  </a:lnTo>
                  <a:lnTo>
                    <a:pt x="558368" y="152400"/>
                  </a:lnTo>
                  <a:lnTo>
                    <a:pt x="554824" y="157480"/>
                  </a:lnTo>
                  <a:lnTo>
                    <a:pt x="555053" y="157480"/>
                  </a:lnTo>
                  <a:lnTo>
                    <a:pt x="557631" y="160020"/>
                  </a:lnTo>
                  <a:lnTo>
                    <a:pt x="555066" y="161290"/>
                  </a:lnTo>
                  <a:lnTo>
                    <a:pt x="554736" y="162560"/>
                  </a:lnTo>
                  <a:lnTo>
                    <a:pt x="554507" y="163830"/>
                  </a:lnTo>
                  <a:lnTo>
                    <a:pt x="553656" y="163830"/>
                  </a:lnTo>
                  <a:lnTo>
                    <a:pt x="556310" y="165100"/>
                  </a:lnTo>
                  <a:lnTo>
                    <a:pt x="553173" y="167640"/>
                  </a:lnTo>
                  <a:lnTo>
                    <a:pt x="557022" y="170180"/>
                  </a:lnTo>
                  <a:lnTo>
                    <a:pt x="556260" y="170180"/>
                  </a:lnTo>
                  <a:lnTo>
                    <a:pt x="556945" y="171450"/>
                  </a:lnTo>
                  <a:lnTo>
                    <a:pt x="557745" y="171450"/>
                  </a:lnTo>
                  <a:lnTo>
                    <a:pt x="561784" y="173990"/>
                  </a:lnTo>
                  <a:lnTo>
                    <a:pt x="557542" y="181610"/>
                  </a:lnTo>
                  <a:lnTo>
                    <a:pt x="563156" y="186690"/>
                  </a:lnTo>
                  <a:lnTo>
                    <a:pt x="566318" y="191770"/>
                  </a:lnTo>
                  <a:lnTo>
                    <a:pt x="569315" y="191770"/>
                  </a:lnTo>
                  <a:lnTo>
                    <a:pt x="572160" y="195580"/>
                  </a:lnTo>
                  <a:lnTo>
                    <a:pt x="571398" y="198120"/>
                  </a:lnTo>
                  <a:lnTo>
                    <a:pt x="568845" y="195580"/>
                  </a:lnTo>
                  <a:lnTo>
                    <a:pt x="568490" y="198120"/>
                  </a:lnTo>
                  <a:lnTo>
                    <a:pt x="569328" y="200660"/>
                  </a:lnTo>
                  <a:lnTo>
                    <a:pt x="571004" y="201930"/>
                  </a:lnTo>
                  <a:lnTo>
                    <a:pt x="570153" y="201930"/>
                  </a:lnTo>
                  <a:lnTo>
                    <a:pt x="569074" y="203200"/>
                  </a:lnTo>
                  <a:lnTo>
                    <a:pt x="569912" y="205740"/>
                  </a:lnTo>
                  <a:lnTo>
                    <a:pt x="571576" y="204889"/>
                  </a:lnTo>
                  <a:lnTo>
                    <a:pt x="571220" y="203200"/>
                  </a:lnTo>
                  <a:lnTo>
                    <a:pt x="575068" y="203200"/>
                  </a:lnTo>
                  <a:lnTo>
                    <a:pt x="571131" y="200660"/>
                  </a:lnTo>
                  <a:lnTo>
                    <a:pt x="571779" y="200660"/>
                  </a:lnTo>
                  <a:lnTo>
                    <a:pt x="573506" y="199390"/>
                  </a:lnTo>
                  <a:lnTo>
                    <a:pt x="574560" y="200660"/>
                  </a:lnTo>
                  <a:lnTo>
                    <a:pt x="575462" y="198120"/>
                  </a:lnTo>
                  <a:lnTo>
                    <a:pt x="572668" y="199390"/>
                  </a:lnTo>
                  <a:lnTo>
                    <a:pt x="573062" y="198120"/>
                  </a:lnTo>
                  <a:lnTo>
                    <a:pt x="573862" y="195580"/>
                  </a:lnTo>
                  <a:lnTo>
                    <a:pt x="574471" y="195580"/>
                  </a:lnTo>
                  <a:lnTo>
                    <a:pt x="572706" y="194310"/>
                  </a:lnTo>
                  <a:lnTo>
                    <a:pt x="573570" y="194310"/>
                  </a:lnTo>
                  <a:lnTo>
                    <a:pt x="575119" y="192913"/>
                  </a:lnTo>
                  <a:lnTo>
                    <a:pt x="575538" y="189230"/>
                  </a:lnTo>
                  <a:close/>
                </a:path>
                <a:path w="855344" h="655320">
                  <a:moveTo>
                    <a:pt x="575805" y="215900"/>
                  </a:moveTo>
                  <a:lnTo>
                    <a:pt x="573443" y="215900"/>
                  </a:lnTo>
                  <a:lnTo>
                    <a:pt x="572071" y="215188"/>
                  </a:lnTo>
                  <a:lnTo>
                    <a:pt x="573100" y="217170"/>
                  </a:lnTo>
                  <a:lnTo>
                    <a:pt x="575564" y="217170"/>
                  </a:lnTo>
                  <a:lnTo>
                    <a:pt x="575805" y="215900"/>
                  </a:lnTo>
                  <a:close/>
                </a:path>
                <a:path w="855344" h="655320">
                  <a:moveTo>
                    <a:pt x="579069" y="210820"/>
                  </a:moveTo>
                  <a:lnTo>
                    <a:pt x="572033" y="207010"/>
                  </a:lnTo>
                  <a:lnTo>
                    <a:pt x="569404" y="207010"/>
                  </a:lnTo>
                  <a:lnTo>
                    <a:pt x="568223" y="205740"/>
                  </a:lnTo>
                  <a:lnTo>
                    <a:pt x="569683" y="208280"/>
                  </a:lnTo>
                  <a:lnTo>
                    <a:pt x="571893" y="209550"/>
                  </a:lnTo>
                  <a:lnTo>
                    <a:pt x="573379" y="212090"/>
                  </a:lnTo>
                  <a:lnTo>
                    <a:pt x="573913" y="212090"/>
                  </a:lnTo>
                  <a:lnTo>
                    <a:pt x="574954" y="213360"/>
                  </a:lnTo>
                  <a:lnTo>
                    <a:pt x="579069" y="210820"/>
                  </a:lnTo>
                  <a:close/>
                </a:path>
                <a:path w="855344" h="655320">
                  <a:moveTo>
                    <a:pt x="584403" y="222250"/>
                  </a:moveTo>
                  <a:lnTo>
                    <a:pt x="579107" y="219875"/>
                  </a:lnTo>
                  <a:lnTo>
                    <a:pt x="578726" y="219875"/>
                  </a:lnTo>
                  <a:lnTo>
                    <a:pt x="578104" y="219481"/>
                  </a:lnTo>
                  <a:lnTo>
                    <a:pt x="578104" y="220116"/>
                  </a:lnTo>
                  <a:lnTo>
                    <a:pt x="577862" y="220268"/>
                  </a:lnTo>
                  <a:lnTo>
                    <a:pt x="577989" y="220078"/>
                  </a:lnTo>
                  <a:lnTo>
                    <a:pt x="578104" y="219481"/>
                  </a:lnTo>
                  <a:lnTo>
                    <a:pt x="577570" y="219138"/>
                  </a:lnTo>
                  <a:lnTo>
                    <a:pt x="575868" y="218516"/>
                  </a:lnTo>
                  <a:lnTo>
                    <a:pt x="575868" y="221551"/>
                  </a:lnTo>
                  <a:lnTo>
                    <a:pt x="574789" y="222250"/>
                  </a:lnTo>
                  <a:lnTo>
                    <a:pt x="574154" y="220980"/>
                  </a:lnTo>
                  <a:lnTo>
                    <a:pt x="573735" y="220167"/>
                  </a:lnTo>
                  <a:lnTo>
                    <a:pt x="575627" y="220599"/>
                  </a:lnTo>
                  <a:lnTo>
                    <a:pt x="574662" y="221322"/>
                  </a:lnTo>
                  <a:lnTo>
                    <a:pt x="575868" y="221551"/>
                  </a:lnTo>
                  <a:lnTo>
                    <a:pt x="575868" y="218516"/>
                  </a:lnTo>
                  <a:lnTo>
                    <a:pt x="574687" y="218071"/>
                  </a:lnTo>
                  <a:lnTo>
                    <a:pt x="572528" y="219875"/>
                  </a:lnTo>
                  <a:lnTo>
                    <a:pt x="573379" y="220078"/>
                  </a:lnTo>
                  <a:lnTo>
                    <a:pt x="572427" y="220980"/>
                  </a:lnTo>
                  <a:lnTo>
                    <a:pt x="572135" y="219875"/>
                  </a:lnTo>
                  <a:lnTo>
                    <a:pt x="571639" y="219875"/>
                  </a:lnTo>
                  <a:lnTo>
                    <a:pt x="570750" y="218440"/>
                  </a:lnTo>
                  <a:lnTo>
                    <a:pt x="567118" y="222021"/>
                  </a:lnTo>
                  <a:lnTo>
                    <a:pt x="567766" y="222250"/>
                  </a:lnTo>
                  <a:lnTo>
                    <a:pt x="564756" y="223532"/>
                  </a:lnTo>
                  <a:lnTo>
                    <a:pt x="563816" y="222250"/>
                  </a:lnTo>
                  <a:lnTo>
                    <a:pt x="562876" y="220980"/>
                  </a:lnTo>
                  <a:lnTo>
                    <a:pt x="563346" y="219875"/>
                  </a:lnTo>
                  <a:lnTo>
                    <a:pt x="563118" y="219875"/>
                  </a:lnTo>
                  <a:lnTo>
                    <a:pt x="561200" y="220980"/>
                  </a:lnTo>
                  <a:lnTo>
                    <a:pt x="560895" y="220980"/>
                  </a:lnTo>
                  <a:lnTo>
                    <a:pt x="561086" y="220446"/>
                  </a:lnTo>
                  <a:lnTo>
                    <a:pt x="560260" y="220980"/>
                  </a:lnTo>
                  <a:lnTo>
                    <a:pt x="557441" y="219875"/>
                  </a:lnTo>
                  <a:lnTo>
                    <a:pt x="556945" y="219875"/>
                  </a:lnTo>
                  <a:lnTo>
                    <a:pt x="556133" y="221894"/>
                  </a:lnTo>
                  <a:lnTo>
                    <a:pt x="556082" y="222021"/>
                  </a:lnTo>
                  <a:lnTo>
                    <a:pt x="555993" y="222250"/>
                  </a:lnTo>
                  <a:lnTo>
                    <a:pt x="554151" y="219875"/>
                  </a:lnTo>
                  <a:lnTo>
                    <a:pt x="553720" y="219875"/>
                  </a:lnTo>
                  <a:lnTo>
                    <a:pt x="549325" y="222250"/>
                  </a:lnTo>
                  <a:lnTo>
                    <a:pt x="549452" y="219875"/>
                  </a:lnTo>
                  <a:lnTo>
                    <a:pt x="549529" y="218440"/>
                  </a:lnTo>
                  <a:lnTo>
                    <a:pt x="549071" y="219367"/>
                  </a:lnTo>
                  <a:lnTo>
                    <a:pt x="548716" y="219875"/>
                  </a:lnTo>
                  <a:lnTo>
                    <a:pt x="546049" y="222250"/>
                  </a:lnTo>
                  <a:lnTo>
                    <a:pt x="544233" y="222250"/>
                  </a:lnTo>
                  <a:lnTo>
                    <a:pt x="547547" y="217170"/>
                  </a:lnTo>
                  <a:lnTo>
                    <a:pt x="537451" y="222250"/>
                  </a:lnTo>
                  <a:lnTo>
                    <a:pt x="537514" y="221894"/>
                  </a:lnTo>
                  <a:lnTo>
                    <a:pt x="537578" y="221475"/>
                  </a:lnTo>
                  <a:lnTo>
                    <a:pt x="537667" y="220980"/>
                  </a:lnTo>
                  <a:lnTo>
                    <a:pt x="538289" y="217385"/>
                  </a:lnTo>
                  <a:lnTo>
                    <a:pt x="537514" y="218440"/>
                  </a:lnTo>
                  <a:lnTo>
                    <a:pt x="535876" y="220980"/>
                  </a:lnTo>
                  <a:lnTo>
                    <a:pt x="529463" y="218440"/>
                  </a:lnTo>
                  <a:lnTo>
                    <a:pt x="525132" y="220980"/>
                  </a:lnTo>
                  <a:lnTo>
                    <a:pt x="525754" y="219875"/>
                  </a:lnTo>
                  <a:lnTo>
                    <a:pt x="523887" y="219875"/>
                  </a:lnTo>
                  <a:lnTo>
                    <a:pt x="523074" y="218440"/>
                  </a:lnTo>
                  <a:lnTo>
                    <a:pt x="521512" y="218440"/>
                  </a:lnTo>
                  <a:lnTo>
                    <a:pt x="521423" y="219087"/>
                  </a:lnTo>
                  <a:lnTo>
                    <a:pt x="521335" y="219875"/>
                  </a:lnTo>
                  <a:lnTo>
                    <a:pt x="521258" y="220446"/>
                  </a:lnTo>
                  <a:lnTo>
                    <a:pt x="521195" y="220980"/>
                  </a:lnTo>
                  <a:lnTo>
                    <a:pt x="517398" y="222250"/>
                  </a:lnTo>
                  <a:lnTo>
                    <a:pt x="515340" y="223532"/>
                  </a:lnTo>
                  <a:lnTo>
                    <a:pt x="512343" y="220980"/>
                  </a:lnTo>
                  <a:lnTo>
                    <a:pt x="516521" y="219875"/>
                  </a:lnTo>
                  <a:lnTo>
                    <a:pt x="517220" y="219875"/>
                  </a:lnTo>
                  <a:lnTo>
                    <a:pt x="516305" y="217385"/>
                  </a:lnTo>
                  <a:lnTo>
                    <a:pt x="516382" y="219875"/>
                  </a:lnTo>
                  <a:lnTo>
                    <a:pt x="511086" y="219875"/>
                  </a:lnTo>
                  <a:lnTo>
                    <a:pt x="511721" y="221475"/>
                  </a:lnTo>
                  <a:lnTo>
                    <a:pt x="511797" y="221957"/>
                  </a:lnTo>
                  <a:lnTo>
                    <a:pt x="510882" y="220980"/>
                  </a:lnTo>
                  <a:lnTo>
                    <a:pt x="509892" y="219875"/>
                  </a:lnTo>
                  <a:lnTo>
                    <a:pt x="509816" y="220306"/>
                  </a:lnTo>
                  <a:lnTo>
                    <a:pt x="509549" y="219875"/>
                  </a:lnTo>
                  <a:lnTo>
                    <a:pt x="508876" y="218440"/>
                  </a:lnTo>
                  <a:lnTo>
                    <a:pt x="508787" y="219367"/>
                  </a:lnTo>
                  <a:lnTo>
                    <a:pt x="508660" y="220446"/>
                  </a:lnTo>
                  <a:lnTo>
                    <a:pt x="508558" y="221475"/>
                  </a:lnTo>
                  <a:lnTo>
                    <a:pt x="508469" y="222250"/>
                  </a:lnTo>
                  <a:lnTo>
                    <a:pt x="507898" y="220980"/>
                  </a:lnTo>
                  <a:lnTo>
                    <a:pt x="506742" y="218440"/>
                  </a:lnTo>
                  <a:lnTo>
                    <a:pt x="504850" y="220980"/>
                  </a:lnTo>
                  <a:lnTo>
                    <a:pt x="501967" y="219875"/>
                  </a:lnTo>
                  <a:lnTo>
                    <a:pt x="501370" y="219875"/>
                  </a:lnTo>
                  <a:lnTo>
                    <a:pt x="502754" y="218440"/>
                  </a:lnTo>
                  <a:lnTo>
                    <a:pt x="503986" y="217170"/>
                  </a:lnTo>
                  <a:lnTo>
                    <a:pt x="500341" y="218440"/>
                  </a:lnTo>
                  <a:lnTo>
                    <a:pt x="498919" y="217385"/>
                  </a:lnTo>
                  <a:lnTo>
                    <a:pt x="500202" y="219875"/>
                  </a:lnTo>
                  <a:lnTo>
                    <a:pt x="500011" y="219875"/>
                  </a:lnTo>
                  <a:lnTo>
                    <a:pt x="499325" y="220980"/>
                  </a:lnTo>
                  <a:lnTo>
                    <a:pt x="494906" y="222250"/>
                  </a:lnTo>
                  <a:lnTo>
                    <a:pt x="495693" y="220980"/>
                  </a:lnTo>
                  <a:lnTo>
                    <a:pt x="497281" y="218440"/>
                  </a:lnTo>
                  <a:lnTo>
                    <a:pt x="495769" y="217170"/>
                  </a:lnTo>
                  <a:lnTo>
                    <a:pt x="493001" y="218440"/>
                  </a:lnTo>
                  <a:lnTo>
                    <a:pt x="490893" y="220980"/>
                  </a:lnTo>
                  <a:lnTo>
                    <a:pt x="488823" y="220980"/>
                  </a:lnTo>
                  <a:lnTo>
                    <a:pt x="488759" y="220446"/>
                  </a:lnTo>
                  <a:lnTo>
                    <a:pt x="488696" y="219875"/>
                  </a:lnTo>
                  <a:lnTo>
                    <a:pt x="488556" y="219875"/>
                  </a:lnTo>
                  <a:lnTo>
                    <a:pt x="485825" y="222250"/>
                  </a:lnTo>
                  <a:lnTo>
                    <a:pt x="480453" y="219875"/>
                  </a:lnTo>
                  <a:lnTo>
                    <a:pt x="479844" y="219875"/>
                  </a:lnTo>
                  <a:lnTo>
                    <a:pt x="476656" y="222250"/>
                  </a:lnTo>
                  <a:lnTo>
                    <a:pt x="476224" y="222250"/>
                  </a:lnTo>
                  <a:lnTo>
                    <a:pt x="476631" y="223189"/>
                  </a:lnTo>
                  <a:lnTo>
                    <a:pt x="476745" y="226060"/>
                  </a:lnTo>
                  <a:lnTo>
                    <a:pt x="475081" y="226060"/>
                  </a:lnTo>
                  <a:lnTo>
                    <a:pt x="473659" y="228600"/>
                  </a:lnTo>
                  <a:lnTo>
                    <a:pt x="473036" y="226060"/>
                  </a:lnTo>
                  <a:lnTo>
                    <a:pt x="474052" y="226060"/>
                  </a:lnTo>
                  <a:lnTo>
                    <a:pt x="474116" y="225158"/>
                  </a:lnTo>
                  <a:lnTo>
                    <a:pt x="472871" y="226060"/>
                  </a:lnTo>
                  <a:lnTo>
                    <a:pt x="471830" y="223532"/>
                  </a:lnTo>
                  <a:lnTo>
                    <a:pt x="467893" y="226060"/>
                  </a:lnTo>
                  <a:lnTo>
                    <a:pt x="465289" y="224790"/>
                  </a:lnTo>
                  <a:lnTo>
                    <a:pt x="464743" y="222250"/>
                  </a:lnTo>
                  <a:lnTo>
                    <a:pt x="471436" y="223532"/>
                  </a:lnTo>
                  <a:lnTo>
                    <a:pt x="470928" y="223189"/>
                  </a:lnTo>
                  <a:lnTo>
                    <a:pt x="469646" y="222250"/>
                  </a:lnTo>
                  <a:lnTo>
                    <a:pt x="467906" y="220980"/>
                  </a:lnTo>
                  <a:lnTo>
                    <a:pt x="471932" y="222250"/>
                  </a:lnTo>
                  <a:lnTo>
                    <a:pt x="470903" y="220980"/>
                  </a:lnTo>
                  <a:lnTo>
                    <a:pt x="468858" y="218440"/>
                  </a:lnTo>
                  <a:lnTo>
                    <a:pt x="474383" y="222250"/>
                  </a:lnTo>
                  <a:lnTo>
                    <a:pt x="471551" y="218440"/>
                  </a:lnTo>
                  <a:lnTo>
                    <a:pt x="466255" y="217170"/>
                  </a:lnTo>
                  <a:lnTo>
                    <a:pt x="465785" y="219087"/>
                  </a:lnTo>
                  <a:lnTo>
                    <a:pt x="465709" y="219367"/>
                  </a:lnTo>
                  <a:lnTo>
                    <a:pt x="465620" y="219710"/>
                  </a:lnTo>
                  <a:lnTo>
                    <a:pt x="464337" y="219405"/>
                  </a:lnTo>
                  <a:lnTo>
                    <a:pt x="464337" y="234950"/>
                  </a:lnTo>
                  <a:lnTo>
                    <a:pt x="459917" y="235902"/>
                  </a:lnTo>
                  <a:lnTo>
                    <a:pt x="460540" y="233680"/>
                  </a:lnTo>
                  <a:lnTo>
                    <a:pt x="464337" y="234950"/>
                  </a:lnTo>
                  <a:lnTo>
                    <a:pt x="464337" y="219405"/>
                  </a:lnTo>
                  <a:lnTo>
                    <a:pt x="460336" y="218440"/>
                  </a:lnTo>
                  <a:lnTo>
                    <a:pt x="458990" y="219875"/>
                  </a:lnTo>
                  <a:lnTo>
                    <a:pt x="459359" y="219875"/>
                  </a:lnTo>
                  <a:lnTo>
                    <a:pt x="460730" y="220980"/>
                  </a:lnTo>
                  <a:lnTo>
                    <a:pt x="459536" y="222250"/>
                  </a:lnTo>
                  <a:lnTo>
                    <a:pt x="452018" y="224790"/>
                  </a:lnTo>
                  <a:lnTo>
                    <a:pt x="453428" y="215900"/>
                  </a:lnTo>
                  <a:lnTo>
                    <a:pt x="453529" y="215188"/>
                  </a:lnTo>
                  <a:lnTo>
                    <a:pt x="453618" y="214630"/>
                  </a:lnTo>
                  <a:lnTo>
                    <a:pt x="448106" y="218440"/>
                  </a:lnTo>
                  <a:lnTo>
                    <a:pt x="446671" y="220980"/>
                  </a:lnTo>
                  <a:lnTo>
                    <a:pt x="446112" y="224790"/>
                  </a:lnTo>
                  <a:lnTo>
                    <a:pt x="442175" y="222250"/>
                  </a:lnTo>
                  <a:lnTo>
                    <a:pt x="443433" y="219875"/>
                  </a:lnTo>
                  <a:lnTo>
                    <a:pt x="438480" y="219875"/>
                  </a:lnTo>
                  <a:lnTo>
                    <a:pt x="440588" y="223532"/>
                  </a:lnTo>
                  <a:lnTo>
                    <a:pt x="435229" y="222250"/>
                  </a:lnTo>
                  <a:lnTo>
                    <a:pt x="433336" y="222250"/>
                  </a:lnTo>
                  <a:lnTo>
                    <a:pt x="433260" y="221894"/>
                  </a:lnTo>
                  <a:lnTo>
                    <a:pt x="433171" y="221475"/>
                  </a:lnTo>
                  <a:lnTo>
                    <a:pt x="433057" y="220980"/>
                  </a:lnTo>
                  <a:lnTo>
                    <a:pt x="432943" y="220446"/>
                  </a:lnTo>
                  <a:lnTo>
                    <a:pt x="432816" y="219875"/>
                  </a:lnTo>
                  <a:lnTo>
                    <a:pt x="426923" y="219875"/>
                  </a:lnTo>
                  <a:lnTo>
                    <a:pt x="421309" y="222250"/>
                  </a:lnTo>
                  <a:lnTo>
                    <a:pt x="415594" y="222250"/>
                  </a:lnTo>
                  <a:lnTo>
                    <a:pt x="416623" y="220980"/>
                  </a:lnTo>
                  <a:lnTo>
                    <a:pt x="415391" y="219875"/>
                  </a:lnTo>
                  <a:lnTo>
                    <a:pt x="414197" y="219875"/>
                  </a:lnTo>
                  <a:lnTo>
                    <a:pt x="411365" y="220357"/>
                  </a:lnTo>
                  <a:lnTo>
                    <a:pt x="411365" y="224790"/>
                  </a:lnTo>
                  <a:lnTo>
                    <a:pt x="410768" y="224790"/>
                  </a:lnTo>
                  <a:lnTo>
                    <a:pt x="409067" y="223532"/>
                  </a:lnTo>
                  <a:lnTo>
                    <a:pt x="411124" y="223532"/>
                  </a:lnTo>
                  <a:lnTo>
                    <a:pt x="411365" y="224790"/>
                  </a:lnTo>
                  <a:lnTo>
                    <a:pt x="411365" y="220357"/>
                  </a:lnTo>
                  <a:lnTo>
                    <a:pt x="407581" y="220980"/>
                  </a:lnTo>
                  <a:lnTo>
                    <a:pt x="400062" y="219875"/>
                  </a:lnTo>
                  <a:lnTo>
                    <a:pt x="399402" y="219875"/>
                  </a:lnTo>
                  <a:lnTo>
                    <a:pt x="391553" y="217170"/>
                  </a:lnTo>
                  <a:lnTo>
                    <a:pt x="388556" y="219875"/>
                  </a:lnTo>
                  <a:lnTo>
                    <a:pt x="388277" y="219875"/>
                  </a:lnTo>
                  <a:lnTo>
                    <a:pt x="387731" y="219367"/>
                  </a:lnTo>
                  <a:lnTo>
                    <a:pt x="387451" y="219875"/>
                  </a:lnTo>
                  <a:lnTo>
                    <a:pt x="387908" y="219875"/>
                  </a:lnTo>
                  <a:lnTo>
                    <a:pt x="386715" y="220980"/>
                  </a:lnTo>
                  <a:lnTo>
                    <a:pt x="385089" y="220980"/>
                  </a:lnTo>
                  <a:lnTo>
                    <a:pt x="384619" y="219875"/>
                  </a:lnTo>
                  <a:lnTo>
                    <a:pt x="384416" y="219875"/>
                  </a:lnTo>
                  <a:lnTo>
                    <a:pt x="385597" y="218440"/>
                  </a:lnTo>
                  <a:lnTo>
                    <a:pt x="380530" y="220980"/>
                  </a:lnTo>
                  <a:lnTo>
                    <a:pt x="371170" y="223532"/>
                  </a:lnTo>
                  <a:lnTo>
                    <a:pt x="365836" y="220980"/>
                  </a:lnTo>
                  <a:lnTo>
                    <a:pt x="366737" y="219875"/>
                  </a:lnTo>
                  <a:lnTo>
                    <a:pt x="362712" y="219875"/>
                  </a:lnTo>
                  <a:lnTo>
                    <a:pt x="362204" y="224790"/>
                  </a:lnTo>
                  <a:lnTo>
                    <a:pt x="358381" y="223532"/>
                  </a:lnTo>
                  <a:lnTo>
                    <a:pt x="359079" y="222250"/>
                  </a:lnTo>
                  <a:lnTo>
                    <a:pt x="338899" y="222250"/>
                  </a:lnTo>
                  <a:lnTo>
                    <a:pt x="333603" y="219875"/>
                  </a:lnTo>
                  <a:lnTo>
                    <a:pt x="333171" y="219875"/>
                  </a:lnTo>
                  <a:lnTo>
                    <a:pt x="332041" y="223189"/>
                  </a:lnTo>
                  <a:lnTo>
                    <a:pt x="331927" y="223532"/>
                  </a:lnTo>
                  <a:lnTo>
                    <a:pt x="324307" y="218440"/>
                  </a:lnTo>
                  <a:lnTo>
                    <a:pt x="324192" y="219367"/>
                  </a:lnTo>
                  <a:lnTo>
                    <a:pt x="324078" y="220446"/>
                  </a:lnTo>
                  <a:lnTo>
                    <a:pt x="323951" y="221475"/>
                  </a:lnTo>
                  <a:lnTo>
                    <a:pt x="323875" y="222250"/>
                  </a:lnTo>
                  <a:lnTo>
                    <a:pt x="323761" y="223189"/>
                  </a:lnTo>
                  <a:lnTo>
                    <a:pt x="323723" y="223532"/>
                  </a:lnTo>
                  <a:lnTo>
                    <a:pt x="321157" y="222250"/>
                  </a:lnTo>
                  <a:lnTo>
                    <a:pt x="318579" y="220980"/>
                  </a:lnTo>
                  <a:lnTo>
                    <a:pt x="319862" y="219875"/>
                  </a:lnTo>
                  <a:lnTo>
                    <a:pt x="321005" y="219875"/>
                  </a:lnTo>
                  <a:lnTo>
                    <a:pt x="312801" y="218440"/>
                  </a:lnTo>
                  <a:lnTo>
                    <a:pt x="310870" y="218440"/>
                  </a:lnTo>
                  <a:lnTo>
                    <a:pt x="309930" y="220980"/>
                  </a:lnTo>
                  <a:lnTo>
                    <a:pt x="307530" y="222250"/>
                  </a:lnTo>
                  <a:lnTo>
                    <a:pt x="307467" y="219875"/>
                  </a:lnTo>
                  <a:lnTo>
                    <a:pt x="307251" y="219875"/>
                  </a:lnTo>
                  <a:lnTo>
                    <a:pt x="304215" y="222250"/>
                  </a:lnTo>
                  <a:lnTo>
                    <a:pt x="302488" y="218440"/>
                  </a:lnTo>
                  <a:lnTo>
                    <a:pt x="299948" y="219875"/>
                  </a:lnTo>
                  <a:lnTo>
                    <a:pt x="301269" y="219875"/>
                  </a:lnTo>
                  <a:lnTo>
                    <a:pt x="302145" y="220980"/>
                  </a:lnTo>
                  <a:lnTo>
                    <a:pt x="302006" y="220980"/>
                  </a:lnTo>
                  <a:lnTo>
                    <a:pt x="298500" y="222250"/>
                  </a:lnTo>
                  <a:lnTo>
                    <a:pt x="295986" y="220980"/>
                  </a:lnTo>
                  <a:lnTo>
                    <a:pt x="293801" y="219875"/>
                  </a:lnTo>
                  <a:lnTo>
                    <a:pt x="293471" y="219875"/>
                  </a:lnTo>
                  <a:lnTo>
                    <a:pt x="293370" y="218440"/>
                  </a:lnTo>
                  <a:lnTo>
                    <a:pt x="285076" y="220980"/>
                  </a:lnTo>
                  <a:lnTo>
                    <a:pt x="285153" y="220446"/>
                  </a:lnTo>
                  <a:lnTo>
                    <a:pt x="285242" y="219875"/>
                  </a:lnTo>
                  <a:lnTo>
                    <a:pt x="283311" y="220980"/>
                  </a:lnTo>
                  <a:lnTo>
                    <a:pt x="284111" y="219875"/>
                  </a:lnTo>
                  <a:lnTo>
                    <a:pt x="286956" y="215900"/>
                  </a:lnTo>
                  <a:lnTo>
                    <a:pt x="282892" y="218440"/>
                  </a:lnTo>
                  <a:lnTo>
                    <a:pt x="283438" y="218440"/>
                  </a:lnTo>
                  <a:lnTo>
                    <a:pt x="282371" y="219875"/>
                  </a:lnTo>
                  <a:lnTo>
                    <a:pt x="276326" y="219875"/>
                  </a:lnTo>
                  <a:lnTo>
                    <a:pt x="276936" y="218440"/>
                  </a:lnTo>
                  <a:lnTo>
                    <a:pt x="277126" y="217385"/>
                  </a:lnTo>
                  <a:lnTo>
                    <a:pt x="277164" y="217170"/>
                  </a:lnTo>
                  <a:lnTo>
                    <a:pt x="276809" y="217170"/>
                  </a:lnTo>
                  <a:lnTo>
                    <a:pt x="275945" y="218440"/>
                  </a:lnTo>
                  <a:lnTo>
                    <a:pt x="274523" y="218440"/>
                  </a:lnTo>
                  <a:lnTo>
                    <a:pt x="274548" y="217170"/>
                  </a:lnTo>
                  <a:lnTo>
                    <a:pt x="273354" y="218440"/>
                  </a:lnTo>
                  <a:lnTo>
                    <a:pt x="271145" y="219786"/>
                  </a:lnTo>
                  <a:lnTo>
                    <a:pt x="271043" y="219367"/>
                  </a:lnTo>
                  <a:lnTo>
                    <a:pt x="270954" y="219087"/>
                  </a:lnTo>
                  <a:lnTo>
                    <a:pt x="270205" y="219875"/>
                  </a:lnTo>
                  <a:lnTo>
                    <a:pt x="270992" y="219875"/>
                  </a:lnTo>
                  <a:lnTo>
                    <a:pt x="269176" y="220980"/>
                  </a:lnTo>
                  <a:lnTo>
                    <a:pt x="269163" y="219875"/>
                  </a:lnTo>
                  <a:lnTo>
                    <a:pt x="268795" y="219875"/>
                  </a:lnTo>
                  <a:lnTo>
                    <a:pt x="269735" y="218440"/>
                  </a:lnTo>
                  <a:lnTo>
                    <a:pt x="272884" y="217170"/>
                  </a:lnTo>
                  <a:lnTo>
                    <a:pt x="274434" y="217170"/>
                  </a:lnTo>
                  <a:lnTo>
                    <a:pt x="275678" y="215900"/>
                  </a:lnTo>
                  <a:lnTo>
                    <a:pt x="276580" y="215900"/>
                  </a:lnTo>
                  <a:lnTo>
                    <a:pt x="277609" y="212090"/>
                  </a:lnTo>
                  <a:lnTo>
                    <a:pt x="278599" y="207010"/>
                  </a:lnTo>
                  <a:lnTo>
                    <a:pt x="278930" y="204889"/>
                  </a:lnTo>
                  <a:lnTo>
                    <a:pt x="279006" y="204470"/>
                  </a:lnTo>
                  <a:lnTo>
                    <a:pt x="279806" y="201930"/>
                  </a:lnTo>
                  <a:lnTo>
                    <a:pt x="277545" y="201930"/>
                  </a:lnTo>
                  <a:lnTo>
                    <a:pt x="278739" y="199390"/>
                  </a:lnTo>
                  <a:lnTo>
                    <a:pt x="277406" y="196850"/>
                  </a:lnTo>
                  <a:lnTo>
                    <a:pt x="279400" y="193052"/>
                  </a:lnTo>
                  <a:lnTo>
                    <a:pt x="282625" y="189230"/>
                  </a:lnTo>
                  <a:lnTo>
                    <a:pt x="283527" y="186690"/>
                  </a:lnTo>
                  <a:lnTo>
                    <a:pt x="283895" y="185648"/>
                  </a:lnTo>
                  <a:lnTo>
                    <a:pt x="283933" y="182880"/>
                  </a:lnTo>
                  <a:lnTo>
                    <a:pt x="283908" y="181610"/>
                  </a:lnTo>
                  <a:lnTo>
                    <a:pt x="282359" y="182880"/>
                  </a:lnTo>
                  <a:lnTo>
                    <a:pt x="281470" y="181610"/>
                  </a:lnTo>
                  <a:lnTo>
                    <a:pt x="283641" y="181610"/>
                  </a:lnTo>
                  <a:lnTo>
                    <a:pt x="284988" y="176530"/>
                  </a:lnTo>
                  <a:lnTo>
                    <a:pt x="285686" y="180340"/>
                  </a:lnTo>
                  <a:lnTo>
                    <a:pt x="286588" y="176530"/>
                  </a:lnTo>
                  <a:lnTo>
                    <a:pt x="287108" y="174345"/>
                  </a:lnTo>
                  <a:lnTo>
                    <a:pt x="287197" y="173990"/>
                  </a:lnTo>
                  <a:lnTo>
                    <a:pt x="287629" y="172720"/>
                  </a:lnTo>
                  <a:lnTo>
                    <a:pt x="287743" y="171450"/>
                  </a:lnTo>
                  <a:lnTo>
                    <a:pt x="287845" y="170180"/>
                  </a:lnTo>
                  <a:lnTo>
                    <a:pt x="287947" y="168910"/>
                  </a:lnTo>
                  <a:lnTo>
                    <a:pt x="288061" y="167640"/>
                  </a:lnTo>
                  <a:lnTo>
                    <a:pt x="288163" y="166370"/>
                  </a:lnTo>
                  <a:lnTo>
                    <a:pt x="288264" y="165100"/>
                  </a:lnTo>
                  <a:lnTo>
                    <a:pt x="287159" y="165100"/>
                  </a:lnTo>
                  <a:lnTo>
                    <a:pt x="286499" y="166370"/>
                  </a:lnTo>
                  <a:lnTo>
                    <a:pt x="285940" y="165100"/>
                  </a:lnTo>
                  <a:lnTo>
                    <a:pt x="269811" y="165100"/>
                  </a:lnTo>
                  <a:lnTo>
                    <a:pt x="269341" y="165100"/>
                  </a:lnTo>
                  <a:lnTo>
                    <a:pt x="268503" y="165100"/>
                  </a:lnTo>
                  <a:lnTo>
                    <a:pt x="269494" y="168910"/>
                  </a:lnTo>
                  <a:lnTo>
                    <a:pt x="268211" y="170180"/>
                  </a:lnTo>
                  <a:lnTo>
                    <a:pt x="267322" y="168910"/>
                  </a:lnTo>
                  <a:lnTo>
                    <a:pt x="263486" y="175260"/>
                  </a:lnTo>
                  <a:lnTo>
                    <a:pt x="267220" y="180340"/>
                  </a:lnTo>
                  <a:lnTo>
                    <a:pt x="266179" y="186690"/>
                  </a:lnTo>
                  <a:lnTo>
                    <a:pt x="262597" y="185420"/>
                  </a:lnTo>
                  <a:lnTo>
                    <a:pt x="258267" y="192913"/>
                  </a:lnTo>
                  <a:lnTo>
                    <a:pt x="258191" y="193052"/>
                  </a:lnTo>
                  <a:lnTo>
                    <a:pt x="257721" y="193052"/>
                  </a:lnTo>
                  <a:lnTo>
                    <a:pt x="256197" y="196850"/>
                  </a:lnTo>
                  <a:lnTo>
                    <a:pt x="256070" y="198120"/>
                  </a:lnTo>
                  <a:lnTo>
                    <a:pt x="255955" y="199390"/>
                  </a:lnTo>
                  <a:lnTo>
                    <a:pt x="255828" y="200660"/>
                  </a:lnTo>
                  <a:lnTo>
                    <a:pt x="255752" y="203200"/>
                  </a:lnTo>
                  <a:lnTo>
                    <a:pt x="255625" y="208280"/>
                  </a:lnTo>
                  <a:lnTo>
                    <a:pt x="255092" y="213360"/>
                  </a:lnTo>
                  <a:lnTo>
                    <a:pt x="254977" y="214058"/>
                  </a:lnTo>
                  <a:lnTo>
                    <a:pt x="254889" y="214630"/>
                  </a:lnTo>
                  <a:lnTo>
                    <a:pt x="254800" y="215188"/>
                  </a:lnTo>
                  <a:lnTo>
                    <a:pt x="254685" y="215900"/>
                  </a:lnTo>
                  <a:lnTo>
                    <a:pt x="254152" y="218440"/>
                  </a:lnTo>
                  <a:lnTo>
                    <a:pt x="250317" y="223532"/>
                  </a:lnTo>
                  <a:lnTo>
                    <a:pt x="247269" y="231140"/>
                  </a:lnTo>
                  <a:lnTo>
                    <a:pt x="244233" y="240030"/>
                  </a:lnTo>
                  <a:lnTo>
                    <a:pt x="258076" y="240030"/>
                  </a:lnTo>
                  <a:lnTo>
                    <a:pt x="262445" y="241007"/>
                  </a:lnTo>
                  <a:lnTo>
                    <a:pt x="265849" y="238760"/>
                  </a:lnTo>
                  <a:lnTo>
                    <a:pt x="269468" y="238760"/>
                  </a:lnTo>
                  <a:lnTo>
                    <a:pt x="271767" y="237490"/>
                  </a:lnTo>
                  <a:lnTo>
                    <a:pt x="276098" y="237490"/>
                  </a:lnTo>
                  <a:lnTo>
                    <a:pt x="275742" y="238760"/>
                  </a:lnTo>
                  <a:lnTo>
                    <a:pt x="274662" y="238760"/>
                  </a:lnTo>
                  <a:lnTo>
                    <a:pt x="277761" y="242570"/>
                  </a:lnTo>
                  <a:lnTo>
                    <a:pt x="280924" y="241300"/>
                  </a:lnTo>
                  <a:lnTo>
                    <a:pt x="283972" y="241300"/>
                  </a:lnTo>
                  <a:lnTo>
                    <a:pt x="284454" y="237490"/>
                  </a:lnTo>
                  <a:lnTo>
                    <a:pt x="290918" y="240030"/>
                  </a:lnTo>
                  <a:lnTo>
                    <a:pt x="297954" y="238760"/>
                  </a:lnTo>
                  <a:lnTo>
                    <a:pt x="304330" y="238760"/>
                  </a:lnTo>
                  <a:lnTo>
                    <a:pt x="308838" y="240030"/>
                  </a:lnTo>
                  <a:lnTo>
                    <a:pt x="310692" y="238760"/>
                  </a:lnTo>
                  <a:lnTo>
                    <a:pt x="314833" y="238760"/>
                  </a:lnTo>
                  <a:lnTo>
                    <a:pt x="314731" y="240030"/>
                  </a:lnTo>
                  <a:lnTo>
                    <a:pt x="322453" y="241300"/>
                  </a:lnTo>
                  <a:lnTo>
                    <a:pt x="328803" y="241300"/>
                  </a:lnTo>
                  <a:lnTo>
                    <a:pt x="327520" y="242570"/>
                  </a:lnTo>
                  <a:lnTo>
                    <a:pt x="331101" y="242570"/>
                  </a:lnTo>
                  <a:lnTo>
                    <a:pt x="331660" y="238760"/>
                  </a:lnTo>
                  <a:lnTo>
                    <a:pt x="331851" y="237490"/>
                  </a:lnTo>
                  <a:lnTo>
                    <a:pt x="332041" y="236220"/>
                  </a:lnTo>
                  <a:lnTo>
                    <a:pt x="335343" y="234950"/>
                  </a:lnTo>
                  <a:lnTo>
                    <a:pt x="336346" y="238760"/>
                  </a:lnTo>
                  <a:lnTo>
                    <a:pt x="342607" y="238760"/>
                  </a:lnTo>
                  <a:lnTo>
                    <a:pt x="348945" y="242570"/>
                  </a:lnTo>
                  <a:lnTo>
                    <a:pt x="355130" y="238760"/>
                  </a:lnTo>
                  <a:lnTo>
                    <a:pt x="354850" y="240030"/>
                  </a:lnTo>
                  <a:lnTo>
                    <a:pt x="353834" y="241300"/>
                  </a:lnTo>
                  <a:lnTo>
                    <a:pt x="356781" y="241300"/>
                  </a:lnTo>
                  <a:lnTo>
                    <a:pt x="365239" y="242570"/>
                  </a:lnTo>
                  <a:lnTo>
                    <a:pt x="364871" y="241300"/>
                  </a:lnTo>
                  <a:lnTo>
                    <a:pt x="364807" y="241071"/>
                  </a:lnTo>
                  <a:lnTo>
                    <a:pt x="370611" y="238760"/>
                  </a:lnTo>
                  <a:lnTo>
                    <a:pt x="374002" y="237490"/>
                  </a:lnTo>
                  <a:lnTo>
                    <a:pt x="373481" y="240030"/>
                  </a:lnTo>
                  <a:lnTo>
                    <a:pt x="375437" y="237490"/>
                  </a:lnTo>
                  <a:lnTo>
                    <a:pt x="376415" y="236220"/>
                  </a:lnTo>
                  <a:lnTo>
                    <a:pt x="380403" y="234950"/>
                  </a:lnTo>
                  <a:lnTo>
                    <a:pt x="381355" y="234950"/>
                  </a:lnTo>
                  <a:lnTo>
                    <a:pt x="381241" y="236220"/>
                  </a:lnTo>
                  <a:lnTo>
                    <a:pt x="379984" y="236220"/>
                  </a:lnTo>
                  <a:lnTo>
                    <a:pt x="383120" y="237490"/>
                  </a:lnTo>
                  <a:lnTo>
                    <a:pt x="382663" y="234950"/>
                  </a:lnTo>
                  <a:lnTo>
                    <a:pt x="382435" y="233680"/>
                  </a:lnTo>
                  <a:lnTo>
                    <a:pt x="386245" y="234950"/>
                  </a:lnTo>
                  <a:lnTo>
                    <a:pt x="384822" y="236220"/>
                  </a:lnTo>
                  <a:lnTo>
                    <a:pt x="387794" y="236220"/>
                  </a:lnTo>
                  <a:lnTo>
                    <a:pt x="389585" y="233680"/>
                  </a:lnTo>
                  <a:lnTo>
                    <a:pt x="391617" y="233680"/>
                  </a:lnTo>
                  <a:lnTo>
                    <a:pt x="395732" y="234950"/>
                  </a:lnTo>
                  <a:lnTo>
                    <a:pt x="396214" y="237490"/>
                  </a:lnTo>
                  <a:lnTo>
                    <a:pt x="396633" y="236220"/>
                  </a:lnTo>
                  <a:lnTo>
                    <a:pt x="398424" y="233680"/>
                  </a:lnTo>
                  <a:lnTo>
                    <a:pt x="400329" y="234950"/>
                  </a:lnTo>
                  <a:lnTo>
                    <a:pt x="400570" y="234950"/>
                  </a:lnTo>
                  <a:lnTo>
                    <a:pt x="399542" y="236220"/>
                  </a:lnTo>
                  <a:lnTo>
                    <a:pt x="404215" y="237324"/>
                  </a:lnTo>
                  <a:lnTo>
                    <a:pt x="404507" y="236220"/>
                  </a:lnTo>
                  <a:lnTo>
                    <a:pt x="404507" y="237388"/>
                  </a:lnTo>
                  <a:lnTo>
                    <a:pt x="404952" y="237490"/>
                  </a:lnTo>
                  <a:lnTo>
                    <a:pt x="405828" y="236220"/>
                  </a:lnTo>
                  <a:lnTo>
                    <a:pt x="407593" y="233680"/>
                  </a:lnTo>
                  <a:lnTo>
                    <a:pt x="411378" y="236220"/>
                  </a:lnTo>
                  <a:lnTo>
                    <a:pt x="411632" y="236220"/>
                  </a:lnTo>
                  <a:lnTo>
                    <a:pt x="411937" y="237490"/>
                  </a:lnTo>
                  <a:lnTo>
                    <a:pt x="404952" y="237490"/>
                  </a:lnTo>
                  <a:lnTo>
                    <a:pt x="404507" y="237490"/>
                  </a:lnTo>
                  <a:lnTo>
                    <a:pt x="404507" y="238760"/>
                  </a:lnTo>
                  <a:lnTo>
                    <a:pt x="407974" y="238760"/>
                  </a:lnTo>
                  <a:lnTo>
                    <a:pt x="405206" y="242570"/>
                  </a:lnTo>
                  <a:lnTo>
                    <a:pt x="408000" y="241300"/>
                  </a:lnTo>
                  <a:lnTo>
                    <a:pt x="412762" y="237490"/>
                  </a:lnTo>
                  <a:lnTo>
                    <a:pt x="416153" y="237490"/>
                  </a:lnTo>
                  <a:lnTo>
                    <a:pt x="416598" y="238760"/>
                  </a:lnTo>
                  <a:lnTo>
                    <a:pt x="420154" y="238760"/>
                  </a:lnTo>
                  <a:lnTo>
                    <a:pt x="421195" y="240030"/>
                  </a:lnTo>
                  <a:lnTo>
                    <a:pt x="421525" y="241071"/>
                  </a:lnTo>
                  <a:lnTo>
                    <a:pt x="421589" y="241300"/>
                  </a:lnTo>
                  <a:lnTo>
                    <a:pt x="425170" y="240030"/>
                  </a:lnTo>
                  <a:lnTo>
                    <a:pt x="426910" y="240030"/>
                  </a:lnTo>
                  <a:lnTo>
                    <a:pt x="426834" y="238760"/>
                  </a:lnTo>
                  <a:lnTo>
                    <a:pt x="426770" y="237490"/>
                  </a:lnTo>
                  <a:lnTo>
                    <a:pt x="429031" y="238760"/>
                  </a:lnTo>
                  <a:lnTo>
                    <a:pt x="426910" y="236220"/>
                  </a:lnTo>
                  <a:lnTo>
                    <a:pt x="426580" y="236220"/>
                  </a:lnTo>
                  <a:lnTo>
                    <a:pt x="425437" y="237490"/>
                  </a:lnTo>
                  <a:lnTo>
                    <a:pt x="423710" y="237490"/>
                  </a:lnTo>
                  <a:lnTo>
                    <a:pt x="423710" y="238760"/>
                  </a:lnTo>
                  <a:lnTo>
                    <a:pt x="423583" y="240030"/>
                  </a:lnTo>
                  <a:lnTo>
                    <a:pt x="421665" y="240030"/>
                  </a:lnTo>
                  <a:lnTo>
                    <a:pt x="422846" y="238760"/>
                  </a:lnTo>
                  <a:lnTo>
                    <a:pt x="423710" y="238760"/>
                  </a:lnTo>
                  <a:lnTo>
                    <a:pt x="423710" y="237490"/>
                  </a:lnTo>
                  <a:lnTo>
                    <a:pt x="420497" y="237490"/>
                  </a:lnTo>
                  <a:lnTo>
                    <a:pt x="421868" y="236220"/>
                  </a:lnTo>
                  <a:lnTo>
                    <a:pt x="423303" y="234950"/>
                  </a:lnTo>
                  <a:lnTo>
                    <a:pt x="424929" y="236042"/>
                  </a:lnTo>
                  <a:lnTo>
                    <a:pt x="424815" y="236283"/>
                  </a:lnTo>
                  <a:lnTo>
                    <a:pt x="425018" y="236258"/>
                  </a:lnTo>
                  <a:lnTo>
                    <a:pt x="425437" y="236245"/>
                  </a:lnTo>
                  <a:lnTo>
                    <a:pt x="425602" y="236181"/>
                  </a:lnTo>
                  <a:lnTo>
                    <a:pt x="425907" y="236054"/>
                  </a:lnTo>
                  <a:lnTo>
                    <a:pt x="425678" y="235851"/>
                  </a:lnTo>
                  <a:lnTo>
                    <a:pt x="425538" y="235762"/>
                  </a:lnTo>
                  <a:lnTo>
                    <a:pt x="426110" y="234950"/>
                  </a:lnTo>
                  <a:lnTo>
                    <a:pt x="426593" y="233680"/>
                  </a:lnTo>
                  <a:lnTo>
                    <a:pt x="427088" y="232410"/>
                  </a:lnTo>
                  <a:lnTo>
                    <a:pt x="427634" y="232410"/>
                  </a:lnTo>
                  <a:lnTo>
                    <a:pt x="430009" y="236220"/>
                  </a:lnTo>
                  <a:lnTo>
                    <a:pt x="434581" y="237490"/>
                  </a:lnTo>
                  <a:lnTo>
                    <a:pt x="435216" y="240030"/>
                  </a:lnTo>
                  <a:lnTo>
                    <a:pt x="440499" y="238760"/>
                  </a:lnTo>
                  <a:lnTo>
                    <a:pt x="447675" y="238760"/>
                  </a:lnTo>
                  <a:lnTo>
                    <a:pt x="450989" y="233680"/>
                  </a:lnTo>
                  <a:lnTo>
                    <a:pt x="452501" y="233680"/>
                  </a:lnTo>
                  <a:lnTo>
                    <a:pt x="452691" y="234759"/>
                  </a:lnTo>
                  <a:lnTo>
                    <a:pt x="452729" y="234950"/>
                  </a:lnTo>
                  <a:lnTo>
                    <a:pt x="453288" y="236220"/>
                  </a:lnTo>
                  <a:lnTo>
                    <a:pt x="451396" y="236220"/>
                  </a:lnTo>
                  <a:lnTo>
                    <a:pt x="450926" y="237490"/>
                  </a:lnTo>
                  <a:lnTo>
                    <a:pt x="453923" y="236220"/>
                  </a:lnTo>
                  <a:lnTo>
                    <a:pt x="458419" y="236220"/>
                  </a:lnTo>
                  <a:lnTo>
                    <a:pt x="459828" y="236220"/>
                  </a:lnTo>
                  <a:lnTo>
                    <a:pt x="463626" y="236220"/>
                  </a:lnTo>
                  <a:lnTo>
                    <a:pt x="462927" y="237490"/>
                  </a:lnTo>
                  <a:lnTo>
                    <a:pt x="470027" y="237490"/>
                  </a:lnTo>
                  <a:lnTo>
                    <a:pt x="476504" y="234950"/>
                  </a:lnTo>
                  <a:lnTo>
                    <a:pt x="483209" y="233680"/>
                  </a:lnTo>
                  <a:lnTo>
                    <a:pt x="489724" y="234759"/>
                  </a:lnTo>
                  <a:lnTo>
                    <a:pt x="489597" y="233680"/>
                  </a:lnTo>
                  <a:lnTo>
                    <a:pt x="499427" y="234950"/>
                  </a:lnTo>
                  <a:lnTo>
                    <a:pt x="509384" y="234950"/>
                  </a:lnTo>
                  <a:lnTo>
                    <a:pt x="519315" y="233680"/>
                  </a:lnTo>
                  <a:lnTo>
                    <a:pt x="529056" y="236220"/>
                  </a:lnTo>
                  <a:lnTo>
                    <a:pt x="532688" y="237490"/>
                  </a:lnTo>
                  <a:lnTo>
                    <a:pt x="533082" y="234950"/>
                  </a:lnTo>
                  <a:lnTo>
                    <a:pt x="535305" y="233680"/>
                  </a:lnTo>
                  <a:lnTo>
                    <a:pt x="535990" y="235902"/>
                  </a:lnTo>
                  <a:lnTo>
                    <a:pt x="536079" y="236220"/>
                  </a:lnTo>
                  <a:lnTo>
                    <a:pt x="538607" y="233680"/>
                  </a:lnTo>
                  <a:lnTo>
                    <a:pt x="539877" y="232410"/>
                  </a:lnTo>
                  <a:lnTo>
                    <a:pt x="545249" y="231140"/>
                  </a:lnTo>
                  <a:lnTo>
                    <a:pt x="549186" y="238760"/>
                  </a:lnTo>
                  <a:lnTo>
                    <a:pt x="555980" y="234950"/>
                  </a:lnTo>
                  <a:lnTo>
                    <a:pt x="555117" y="233680"/>
                  </a:lnTo>
                  <a:lnTo>
                    <a:pt x="557555" y="233680"/>
                  </a:lnTo>
                  <a:lnTo>
                    <a:pt x="562851" y="232410"/>
                  </a:lnTo>
                  <a:lnTo>
                    <a:pt x="562648" y="233680"/>
                  </a:lnTo>
                  <a:lnTo>
                    <a:pt x="563232" y="232410"/>
                  </a:lnTo>
                  <a:lnTo>
                    <a:pt x="564184" y="233680"/>
                  </a:lnTo>
                  <a:lnTo>
                    <a:pt x="564273" y="234950"/>
                  </a:lnTo>
                  <a:lnTo>
                    <a:pt x="570280" y="232410"/>
                  </a:lnTo>
                  <a:lnTo>
                    <a:pt x="574929" y="233680"/>
                  </a:lnTo>
                  <a:lnTo>
                    <a:pt x="569544" y="237490"/>
                  </a:lnTo>
                  <a:lnTo>
                    <a:pt x="576338" y="238760"/>
                  </a:lnTo>
                  <a:lnTo>
                    <a:pt x="578866" y="237490"/>
                  </a:lnTo>
                  <a:lnTo>
                    <a:pt x="583526" y="233680"/>
                  </a:lnTo>
                  <a:lnTo>
                    <a:pt x="581558" y="233680"/>
                  </a:lnTo>
                  <a:lnTo>
                    <a:pt x="579970" y="232410"/>
                  </a:lnTo>
                  <a:lnTo>
                    <a:pt x="579894" y="231140"/>
                  </a:lnTo>
                  <a:lnTo>
                    <a:pt x="582193" y="229882"/>
                  </a:lnTo>
                  <a:lnTo>
                    <a:pt x="582155" y="230301"/>
                  </a:lnTo>
                  <a:lnTo>
                    <a:pt x="582104" y="230746"/>
                  </a:lnTo>
                  <a:lnTo>
                    <a:pt x="582104" y="231190"/>
                  </a:lnTo>
                  <a:lnTo>
                    <a:pt x="582663" y="229717"/>
                  </a:lnTo>
                  <a:lnTo>
                    <a:pt x="582206" y="229831"/>
                  </a:lnTo>
                  <a:lnTo>
                    <a:pt x="582345" y="228600"/>
                  </a:lnTo>
                  <a:lnTo>
                    <a:pt x="582625" y="226060"/>
                  </a:lnTo>
                  <a:lnTo>
                    <a:pt x="583806" y="223532"/>
                  </a:lnTo>
                  <a:lnTo>
                    <a:pt x="584403" y="222250"/>
                  </a:lnTo>
                  <a:close/>
                </a:path>
                <a:path w="855344" h="655320">
                  <a:moveTo>
                    <a:pt x="719010" y="31229"/>
                  </a:moveTo>
                  <a:lnTo>
                    <a:pt x="718756" y="30988"/>
                  </a:lnTo>
                  <a:lnTo>
                    <a:pt x="718388" y="30797"/>
                  </a:lnTo>
                  <a:lnTo>
                    <a:pt x="719010" y="31229"/>
                  </a:lnTo>
                  <a:close/>
                </a:path>
                <a:path w="855344" h="655320">
                  <a:moveTo>
                    <a:pt x="730516" y="51625"/>
                  </a:moveTo>
                  <a:lnTo>
                    <a:pt x="730453" y="51308"/>
                  </a:lnTo>
                  <a:lnTo>
                    <a:pt x="730186" y="51295"/>
                  </a:lnTo>
                  <a:lnTo>
                    <a:pt x="730275" y="51562"/>
                  </a:lnTo>
                  <a:lnTo>
                    <a:pt x="730389" y="51777"/>
                  </a:lnTo>
                  <a:lnTo>
                    <a:pt x="730491" y="52006"/>
                  </a:lnTo>
                  <a:lnTo>
                    <a:pt x="730516" y="51625"/>
                  </a:lnTo>
                  <a:close/>
                </a:path>
                <a:path w="855344" h="655320">
                  <a:moveTo>
                    <a:pt x="736485" y="63665"/>
                  </a:moveTo>
                  <a:lnTo>
                    <a:pt x="736003" y="63360"/>
                  </a:lnTo>
                  <a:lnTo>
                    <a:pt x="735596" y="63119"/>
                  </a:lnTo>
                  <a:lnTo>
                    <a:pt x="735482" y="63360"/>
                  </a:lnTo>
                  <a:lnTo>
                    <a:pt x="735888" y="63779"/>
                  </a:lnTo>
                  <a:lnTo>
                    <a:pt x="736257" y="63792"/>
                  </a:lnTo>
                  <a:lnTo>
                    <a:pt x="736485" y="63665"/>
                  </a:lnTo>
                  <a:close/>
                </a:path>
                <a:path w="855344" h="655320">
                  <a:moveTo>
                    <a:pt x="779843" y="123888"/>
                  </a:moveTo>
                  <a:lnTo>
                    <a:pt x="779322" y="121754"/>
                  </a:lnTo>
                  <a:lnTo>
                    <a:pt x="778510" y="122212"/>
                  </a:lnTo>
                  <a:lnTo>
                    <a:pt x="779411" y="122986"/>
                  </a:lnTo>
                  <a:lnTo>
                    <a:pt x="779843" y="123888"/>
                  </a:lnTo>
                  <a:close/>
                </a:path>
                <a:path w="855344" h="655320">
                  <a:moveTo>
                    <a:pt x="780059" y="124434"/>
                  </a:moveTo>
                  <a:lnTo>
                    <a:pt x="779983" y="124167"/>
                  </a:lnTo>
                  <a:lnTo>
                    <a:pt x="779843" y="123888"/>
                  </a:lnTo>
                  <a:lnTo>
                    <a:pt x="780046" y="124714"/>
                  </a:lnTo>
                  <a:lnTo>
                    <a:pt x="780059" y="124434"/>
                  </a:lnTo>
                  <a:close/>
                </a:path>
                <a:path w="855344" h="655320">
                  <a:moveTo>
                    <a:pt x="791679" y="133311"/>
                  </a:moveTo>
                  <a:lnTo>
                    <a:pt x="791438" y="133489"/>
                  </a:lnTo>
                  <a:lnTo>
                    <a:pt x="791260" y="133743"/>
                  </a:lnTo>
                  <a:lnTo>
                    <a:pt x="791133" y="134023"/>
                  </a:lnTo>
                  <a:lnTo>
                    <a:pt x="791400" y="133769"/>
                  </a:lnTo>
                  <a:lnTo>
                    <a:pt x="791591" y="133502"/>
                  </a:lnTo>
                  <a:lnTo>
                    <a:pt x="791679" y="133311"/>
                  </a:lnTo>
                  <a:close/>
                </a:path>
                <a:path w="855344" h="655320">
                  <a:moveTo>
                    <a:pt x="803351" y="148945"/>
                  </a:moveTo>
                  <a:lnTo>
                    <a:pt x="801763" y="148755"/>
                  </a:lnTo>
                  <a:lnTo>
                    <a:pt x="802144" y="149237"/>
                  </a:lnTo>
                  <a:lnTo>
                    <a:pt x="802500" y="149186"/>
                  </a:lnTo>
                  <a:lnTo>
                    <a:pt x="802919" y="149085"/>
                  </a:lnTo>
                  <a:lnTo>
                    <a:pt x="803351" y="148945"/>
                  </a:lnTo>
                  <a:close/>
                </a:path>
                <a:path w="855344" h="655320">
                  <a:moveTo>
                    <a:pt x="817524" y="168656"/>
                  </a:moveTo>
                  <a:lnTo>
                    <a:pt x="817270" y="168135"/>
                  </a:lnTo>
                  <a:lnTo>
                    <a:pt x="815225" y="169443"/>
                  </a:lnTo>
                  <a:lnTo>
                    <a:pt x="814260" y="169900"/>
                  </a:lnTo>
                  <a:lnTo>
                    <a:pt x="815251" y="169557"/>
                  </a:lnTo>
                  <a:lnTo>
                    <a:pt x="815873" y="169608"/>
                  </a:lnTo>
                  <a:lnTo>
                    <a:pt x="816330" y="169900"/>
                  </a:lnTo>
                  <a:lnTo>
                    <a:pt x="816698" y="169633"/>
                  </a:lnTo>
                  <a:lnTo>
                    <a:pt x="817092" y="169227"/>
                  </a:lnTo>
                  <a:lnTo>
                    <a:pt x="817524" y="168656"/>
                  </a:lnTo>
                  <a:close/>
                </a:path>
                <a:path w="855344" h="655320">
                  <a:moveTo>
                    <a:pt x="826109" y="217792"/>
                  </a:moveTo>
                  <a:lnTo>
                    <a:pt x="825906" y="217779"/>
                  </a:lnTo>
                  <a:lnTo>
                    <a:pt x="825881" y="217944"/>
                  </a:lnTo>
                  <a:lnTo>
                    <a:pt x="825919" y="218071"/>
                  </a:lnTo>
                  <a:lnTo>
                    <a:pt x="825906" y="218211"/>
                  </a:lnTo>
                  <a:lnTo>
                    <a:pt x="826046" y="217957"/>
                  </a:lnTo>
                  <a:lnTo>
                    <a:pt x="826109" y="217792"/>
                  </a:lnTo>
                  <a:close/>
                </a:path>
                <a:path w="855344" h="655320">
                  <a:moveTo>
                    <a:pt x="834174" y="212928"/>
                  </a:moveTo>
                  <a:lnTo>
                    <a:pt x="833945" y="212674"/>
                  </a:lnTo>
                  <a:lnTo>
                    <a:pt x="833716" y="212407"/>
                  </a:lnTo>
                  <a:lnTo>
                    <a:pt x="833526" y="212115"/>
                  </a:lnTo>
                  <a:lnTo>
                    <a:pt x="833742" y="212534"/>
                  </a:lnTo>
                  <a:lnTo>
                    <a:pt x="833945" y="212788"/>
                  </a:lnTo>
                  <a:lnTo>
                    <a:pt x="834174" y="212928"/>
                  </a:lnTo>
                  <a:close/>
                </a:path>
                <a:path w="855344" h="655320">
                  <a:moveTo>
                    <a:pt x="835583" y="214045"/>
                  </a:moveTo>
                  <a:lnTo>
                    <a:pt x="835266" y="213855"/>
                  </a:lnTo>
                  <a:lnTo>
                    <a:pt x="834986" y="213652"/>
                  </a:lnTo>
                  <a:lnTo>
                    <a:pt x="834720" y="213423"/>
                  </a:lnTo>
                  <a:lnTo>
                    <a:pt x="834478" y="213550"/>
                  </a:lnTo>
                  <a:lnTo>
                    <a:pt x="834326" y="213639"/>
                  </a:lnTo>
                  <a:lnTo>
                    <a:pt x="834694" y="213893"/>
                  </a:lnTo>
                  <a:lnTo>
                    <a:pt x="835113" y="214007"/>
                  </a:lnTo>
                  <a:lnTo>
                    <a:pt x="835583" y="214045"/>
                  </a:lnTo>
                  <a:close/>
                </a:path>
                <a:path w="855344" h="655320">
                  <a:moveTo>
                    <a:pt x="838987" y="203390"/>
                  </a:moveTo>
                  <a:lnTo>
                    <a:pt x="838860" y="203288"/>
                  </a:lnTo>
                  <a:lnTo>
                    <a:pt x="838619" y="203187"/>
                  </a:lnTo>
                  <a:lnTo>
                    <a:pt x="838987" y="203390"/>
                  </a:lnTo>
                  <a:close/>
                </a:path>
                <a:path w="855344" h="655320">
                  <a:moveTo>
                    <a:pt x="852258" y="226085"/>
                  </a:moveTo>
                  <a:lnTo>
                    <a:pt x="851090" y="224409"/>
                  </a:lnTo>
                  <a:lnTo>
                    <a:pt x="848360" y="223824"/>
                  </a:lnTo>
                  <a:lnTo>
                    <a:pt x="848563" y="223075"/>
                  </a:lnTo>
                  <a:lnTo>
                    <a:pt x="849426" y="222973"/>
                  </a:lnTo>
                  <a:lnTo>
                    <a:pt x="849909" y="222745"/>
                  </a:lnTo>
                  <a:lnTo>
                    <a:pt x="847928" y="222415"/>
                  </a:lnTo>
                  <a:lnTo>
                    <a:pt x="844994" y="222554"/>
                  </a:lnTo>
                  <a:lnTo>
                    <a:pt x="843495" y="224891"/>
                  </a:lnTo>
                  <a:lnTo>
                    <a:pt x="846531" y="224383"/>
                  </a:lnTo>
                  <a:lnTo>
                    <a:pt x="845845" y="225348"/>
                  </a:lnTo>
                  <a:lnTo>
                    <a:pt x="849363" y="224612"/>
                  </a:lnTo>
                  <a:lnTo>
                    <a:pt x="850379" y="225386"/>
                  </a:lnTo>
                  <a:lnTo>
                    <a:pt x="849960" y="226885"/>
                  </a:lnTo>
                  <a:lnTo>
                    <a:pt x="849007" y="227355"/>
                  </a:lnTo>
                  <a:lnTo>
                    <a:pt x="849845" y="227253"/>
                  </a:lnTo>
                  <a:lnTo>
                    <a:pt x="849680" y="229260"/>
                  </a:lnTo>
                  <a:lnTo>
                    <a:pt x="851496" y="228701"/>
                  </a:lnTo>
                  <a:lnTo>
                    <a:pt x="852258" y="226085"/>
                  </a:lnTo>
                  <a:close/>
                </a:path>
                <a:path w="855344" h="655320">
                  <a:moveTo>
                    <a:pt x="852830" y="231241"/>
                  </a:moveTo>
                  <a:lnTo>
                    <a:pt x="851814" y="230454"/>
                  </a:lnTo>
                  <a:lnTo>
                    <a:pt x="849033" y="231482"/>
                  </a:lnTo>
                  <a:lnTo>
                    <a:pt x="850798" y="232549"/>
                  </a:lnTo>
                  <a:lnTo>
                    <a:pt x="851662" y="232460"/>
                  </a:lnTo>
                  <a:lnTo>
                    <a:pt x="852830" y="231241"/>
                  </a:lnTo>
                  <a:close/>
                </a:path>
                <a:path w="855344" h="655320">
                  <a:moveTo>
                    <a:pt x="855319" y="229717"/>
                  </a:moveTo>
                  <a:lnTo>
                    <a:pt x="854913" y="229831"/>
                  </a:lnTo>
                  <a:lnTo>
                    <a:pt x="854837" y="230746"/>
                  </a:lnTo>
                  <a:lnTo>
                    <a:pt x="854837" y="231190"/>
                  </a:lnTo>
                  <a:lnTo>
                    <a:pt x="855319" y="229717"/>
                  </a:lnTo>
                  <a:close/>
                </a:path>
              </a:pathLst>
            </a:custGeom>
            <a:solidFill>
              <a:srgbClr val="1C7385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5" name="object 20">
              <a:extLst>
                <a:ext uri="{FF2B5EF4-FFF2-40B4-BE49-F238E27FC236}">
                  <a16:creationId xmlns:a16="http://schemas.microsoft.com/office/drawing/2014/main" id="{474D8187-F858-C378-7118-275C575338CF}"/>
                </a:ext>
              </a:extLst>
            </p:cNvPr>
            <p:cNvSpPr/>
            <p:nvPr/>
          </p:nvSpPr>
          <p:spPr>
            <a:xfrm>
              <a:off x="9649130" y="1615251"/>
              <a:ext cx="535240" cy="147095"/>
            </a:xfrm>
            <a:custGeom>
              <a:avLst/>
              <a:gdLst/>
              <a:ahLst/>
              <a:cxnLst/>
              <a:rect l="l" t="t" r="r" b="b"/>
              <a:pathLst>
                <a:path w="882650" h="242569">
                  <a:moveTo>
                    <a:pt x="31381" y="221424"/>
                  </a:moveTo>
                  <a:lnTo>
                    <a:pt x="30886" y="221068"/>
                  </a:lnTo>
                  <a:lnTo>
                    <a:pt x="30962" y="221843"/>
                  </a:lnTo>
                  <a:lnTo>
                    <a:pt x="31381" y="221424"/>
                  </a:lnTo>
                  <a:close/>
                </a:path>
                <a:path w="882650" h="242569">
                  <a:moveTo>
                    <a:pt x="34861" y="215315"/>
                  </a:moveTo>
                  <a:lnTo>
                    <a:pt x="34759" y="214972"/>
                  </a:lnTo>
                  <a:lnTo>
                    <a:pt x="34505" y="215785"/>
                  </a:lnTo>
                  <a:lnTo>
                    <a:pt x="34734" y="215569"/>
                  </a:lnTo>
                  <a:lnTo>
                    <a:pt x="34861" y="215315"/>
                  </a:lnTo>
                  <a:close/>
                </a:path>
                <a:path w="882650" h="242569">
                  <a:moveTo>
                    <a:pt x="42583" y="205740"/>
                  </a:moveTo>
                  <a:lnTo>
                    <a:pt x="42214" y="205130"/>
                  </a:lnTo>
                  <a:lnTo>
                    <a:pt x="42138" y="207010"/>
                  </a:lnTo>
                  <a:lnTo>
                    <a:pt x="42583" y="205740"/>
                  </a:lnTo>
                  <a:close/>
                </a:path>
                <a:path w="882650" h="242569">
                  <a:moveTo>
                    <a:pt x="58331" y="182118"/>
                  </a:moveTo>
                  <a:lnTo>
                    <a:pt x="57848" y="181889"/>
                  </a:lnTo>
                  <a:lnTo>
                    <a:pt x="57950" y="182880"/>
                  </a:lnTo>
                  <a:lnTo>
                    <a:pt x="58331" y="182118"/>
                  </a:lnTo>
                  <a:close/>
                </a:path>
                <a:path w="882650" h="242569">
                  <a:moveTo>
                    <a:pt x="59931" y="182880"/>
                  </a:moveTo>
                  <a:lnTo>
                    <a:pt x="59245" y="180340"/>
                  </a:lnTo>
                  <a:lnTo>
                    <a:pt x="58458" y="181889"/>
                  </a:lnTo>
                  <a:lnTo>
                    <a:pt x="58331" y="182118"/>
                  </a:lnTo>
                  <a:lnTo>
                    <a:pt x="59931" y="182880"/>
                  </a:lnTo>
                  <a:close/>
                </a:path>
                <a:path w="882650" h="242569">
                  <a:moveTo>
                    <a:pt x="62890" y="219710"/>
                  </a:moveTo>
                  <a:lnTo>
                    <a:pt x="62560" y="219367"/>
                  </a:lnTo>
                  <a:lnTo>
                    <a:pt x="62395" y="219710"/>
                  </a:lnTo>
                  <a:lnTo>
                    <a:pt x="62890" y="219710"/>
                  </a:lnTo>
                  <a:close/>
                </a:path>
                <a:path w="882650" h="242569">
                  <a:moveTo>
                    <a:pt x="63030" y="218440"/>
                  </a:moveTo>
                  <a:lnTo>
                    <a:pt x="60477" y="217170"/>
                  </a:lnTo>
                  <a:lnTo>
                    <a:pt x="62560" y="219367"/>
                  </a:lnTo>
                  <a:lnTo>
                    <a:pt x="63030" y="218440"/>
                  </a:lnTo>
                  <a:close/>
                </a:path>
                <a:path w="882650" h="242569">
                  <a:moveTo>
                    <a:pt x="105410" y="222250"/>
                  </a:moveTo>
                  <a:lnTo>
                    <a:pt x="105333" y="221894"/>
                  </a:lnTo>
                  <a:lnTo>
                    <a:pt x="105232" y="221462"/>
                  </a:lnTo>
                  <a:lnTo>
                    <a:pt x="104698" y="222250"/>
                  </a:lnTo>
                  <a:lnTo>
                    <a:pt x="105410" y="222250"/>
                  </a:lnTo>
                  <a:close/>
                </a:path>
                <a:path w="882650" h="242569">
                  <a:moveTo>
                    <a:pt x="107594" y="220980"/>
                  </a:moveTo>
                  <a:lnTo>
                    <a:pt x="104508" y="218440"/>
                  </a:lnTo>
                  <a:lnTo>
                    <a:pt x="104978" y="220446"/>
                  </a:lnTo>
                  <a:lnTo>
                    <a:pt x="105105" y="220980"/>
                  </a:lnTo>
                  <a:lnTo>
                    <a:pt x="105232" y="221462"/>
                  </a:lnTo>
                  <a:lnTo>
                    <a:pt x="105549" y="220980"/>
                  </a:lnTo>
                  <a:lnTo>
                    <a:pt x="107594" y="220980"/>
                  </a:lnTo>
                  <a:close/>
                </a:path>
                <a:path w="882650" h="242569">
                  <a:moveTo>
                    <a:pt x="111544" y="89484"/>
                  </a:moveTo>
                  <a:lnTo>
                    <a:pt x="111366" y="89547"/>
                  </a:lnTo>
                  <a:lnTo>
                    <a:pt x="111125" y="89636"/>
                  </a:lnTo>
                  <a:lnTo>
                    <a:pt x="107911" y="89636"/>
                  </a:lnTo>
                  <a:lnTo>
                    <a:pt x="107010" y="91122"/>
                  </a:lnTo>
                  <a:lnTo>
                    <a:pt x="111112" y="89649"/>
                  </a:lnTo>
                  <a:lnTo>
                    <a:pt x="111544" y="89484"/>
                  </a:lnTo>
                  <a:close/>
                </a:path>
                <a:path w="882650" h="242569">
                  <a:moveTo>
                    <a:pt x="137236" y="82092"/>
                  </a:moveTo>
                  <a:lnTo>
                    <a:pt x="136804" y="81826"/>
                  </a:lnTo>
                  <a:lnTo>
                    <a:pt x="136855" y="82550"/>
                  </a:lnTo>
                  <a:lnTo>
                    <a:pt x="137236" y="82092"/>
                  </a:lnTo>
                  <a:close/>
                </a:path>
                <a:path w="882650" h="242569">
                  <a:moveTo>
                    <a:pt x="137909" y="55880"/>
                  </a:moveTo>
                  <a:lnTo>
                    <a:pt x="137515" y="54610"/>
                  </a:lnTo>
                  <a:lnTo>
                    <a:pt x="137706" y="55880"/>
                  </a:lnTo>
                  <a:lnTo>
                    <a:pt x="137820" y="56349"/>
                  </a:lnTo>
                  <a:lnTo>
                    <a:pt x="137909" y="55880"/>
                  </a:lnTo>
                  <a:close/>
                </a:path>
                <a:path w="882650" h="242569">
                  <a:moveTo>
                    <a:pt x="137998" y="223189"/>
                  </a:moveTo>
                  <a:lnTo>
                    <a:pt x="136715" y="222250"/>
                  </a:lnTo>
                  <a:lnTo>
                    <a:pt x="137058" y="223189"/>
                  </a:lnTo>
                  <a:lnTo>
                    <a:pt x="137185" y="223532"/>
                  </a:lnTo>
                  <a:lnTo>
                    <a:pt x="137998" y="223189"/>
                  </a:lnTo>
                  <a:close/>
                </a:path>
                <a:path w="882650" h="242569">
                  <a:moveTo>
                    <a:pt x="138938" y="82550"/>
                  </a:moveTo>
                  <a:lnTo>
                    <a:pt x="137883" y="81280"/>
                  </a:lnTo>
                  <a:lnTo>
                    <a:pt x="137236" y="82092"/>
                  </a:lnTo>
                  <a:lnTo>
                    <a:pt x="137985" y="82550"/>
                  </a:lnTo>
                  <a:lnTo>
                    <a:pt x="138938" y="82550"/>
                  </a:lnTo>
                  <a:close/>
                </a:path>
                <a:path w="882650" h="242569">
                  <a:moveTo>
                    <a:pt x="138976" y="48260"/>
                  </a:moveTo>
                  <a:lnTo>
                    <a:pt x="137858" y="49530"/>
                  </a:lnTo>
                  <a:lnTo>
                    <a:pt x="135432" y="53340"/>
                  </a:lnTo>
                  <a:lnTo>
                    <a:pt x="136105" y="54444"/>
                  </a:lnTo>
                  <a:lnTo>
                    <a:pt x="136258" y="53505"/>
                  </a:lnTo>
                  <a:lnTo>
                    <a:pt x="136271" y="53340"/>
                  </a:lnTo>
                  <a:lnTo>
                    <a:pt x="137134" y="53340"/>
                  </a:lnTo>
                  <a:lnTo>
                    <a:pt x="137464" y="54444"/>
                  </a:lnTo>
                  <a:lnTo>
                    <a:pt x="137795" y="53505"/>
                  </a:lnTo>
                  <a:lnTo>
                    <a:pt x="137845" y="53340"/>
                  </a:lnTo>
                  <a:lnTo>
                    <a:pt x="138722" y="50800"/>
                  </a:lnTo>
                  <a:lnTo>
                    <a:pt x="138849" y="49530"/>
                  </a:lnTo>
                  <a:lnTo>
                    <a:pt x="138976" y="48260"/>
                  </a:lnTo>
                  <a:close/>
                </a:path>
                <a:path w="882650" h="242569">
                  <a:moveTo>
                    <a:pt x="139649" y="224790"/>
                  </a:moveTo>
                  <a:lnTo>
                    <a:pt x="139242" y="224790"/>
                  </a:lnTo>
                  <a:lnTo>
                    <a:pt x="139217" y="225158"/>
                  </a:lnTo>
                  <a:lnTo>
                    <a:pt x="139649" y="224790"/>
                  </a:lnTo>
                  <a:close/>
                </a:path>
                <a:path w="882650" h="242569">
                  <a:moveTo>
                    <a:pt x="140220" y="222250"/>
                  </a:moveTo>
                  <a:lnTo>
                    <a:pt x="137998" y="223189"/>
                  </a:lnTo>
                  <a:lnTo>
                    <a:pt x="140220" y="224790"/>
                  </a:lnTo>
                  <a:lnTo>
                    <a:pt x="140220" y="222250"/>
                  </a:lnTo>
                  <a:close/>
                </a:path>
                <a:path w="882650" h="242569">
                  <a:moveTo>
                    <a:pt x="143929" y="218782"/>
                  </a:moveTo>
                  <a:lnTo>
                    <a:pt x="140068" y="218935"/>
                  </a:lnTo>
                  <a:lnTo>
                    <a:pt x="140550" y="219621"/>
                  </a:lnTo>
                  <a:lnTo>
                    <a:pt x="140843" y="220370"/>
                  </a:lnTo>
                  <a:lnTo>
                    <a:pt x="141071" y="221107"/>
                  </a:lnTo>
                  <a:lnTo>
                    <a:pt x="140741" y="219392"/>
                  </a:lnTo>
                  <a:lnTo>
                    <a:pt x="143929" y="218782"/>
                  </a:lnTo>
                  <a:close/>
                </a:path>
                <a:path w="882650" h="242569">
                  <a:moveTo>
                    <a:pt x="146545" y="48260"/>
                  </a:moveTo>
                  <a:lnTo>
                    <a:pt x="143967" y="45720"/>
                  </a:lnTo>
                  <a:lnTo>
                    <a:pt x="144170" y="48260"/>
                  </a:lnTo>
                  <a:lnTo>
                    <a:pt x="146545" y="48260"/>
                  </a:lnTo>
                  <a:close/>
                </a:path>
                <a:path w="882650" h="242569">
                  <a:moveTo>
                    <a:pt x="154139" y="234950"/>
                  </a:moveTo>
                  <a:lnTo>
                    <a:pt x="153073" y="234759"/>
                  </a:lnTo>
                  <a:lnTo>
                    <a:pt x="153085" y="234950"/>
                  </a:lnTo>
                  <a:lnTo>
                    <a:pt x="154139" y="234950"/>
                  </a:lnTo>
                  <a:close/>
                </a:path>
                <a:path w="882650" h="242569">
                  <a:moveTo>
                    <a:pt x="157670" y="30480"/>
                  </a:moveTo>
                  <a:lnTo>
                    <a:pt x="157149" y="29210"/>
                  </a:lnTo>
                  <a:lnTo>
                    <a:pt x="156095" y="29210"/>
                  </a:lnTo>
                  <a:lnTo>
                    <a:pt x="155359" y="30480"/>
                  </a:lnTo>
                  <a:lnTo>
                    <a:pt x="157670" y="30480"/>
                  </a:lnTo>
                  <a:close/>
                </a:path>
                <a:path w="882650" h="242569">
                  <a:moveTo>
                    <a:pt x="158724" y="30480"/>
                  </a:moveTo>
                  <a:lnTo>
                    <a:pt x="157670" y="30480"/>
                  </a:lnTo>
                  <a:lnTo>
                    <a:pt x="158203" y="31750"/>
                  </a:lnTo>
                  <a:lnTo>
                    <a:pt x="158724" y="30480"/>
                  </a:lnTo>
                  <a:close/>
                </a:path>
                <a:path w="882650" h="242569">
                  <a:moveTo>
                    <a:pt x="161213" y="217385"/>
                  </a:moveTo>
                  <a:lnTo>
                    <a:pt x="161112" y="217170"/>
                  </a:lnTo>
                  <a:lnTo>
                    <a:pt x="160959" y="217170"/>
                  </a:lnTo>
                  <a:lnTo>
                    <a:pt x="161213" y="217385"/>
                  </a:lnTo>
                  <a:close/>
                </a:path>
                <a:path w="882650" h="242569">
                  <a:moveTo>
                    <a:pt x="163817" y="215900"/>
                  </a:moveTo>
                  <a:lnTo>
                    <a:pt x="160540" y="215900"/>
                  </a:lnTo>
                  <a:lnTo>
                    <a:pt x="161086" y="217119"/>
                  </a:lnTo>
                  <a:lnTo>
                    <a:pt x="163817" y="215900"/>
                  </a:lnTo>
                  <a:close/>
                </a:path>
                <a:path w="882650" h="242569">
                  <a:moveTo>
                    <a:pt x="165277" y="49530"/>
                  </a:moveTo>
                  <a:lnTo>
                    <a:pt x="147840" y="49530"/>
                  </a:lnTo>
                  <a:lnTo>
                    <a:pt x="144259" y="49530"/>
                  </a:lnTo>
                  <a:lnTo>
                    <a:pt x="140601" y="49530"/>
                  </a:lnTo>
                  <a:lnTo>
                    <a:pt x="139801" y="54444"/>
                  </a:lnTo>
                  <a:lnTo>
                    <a:pt x="139776" y="54610"/>
                  </a:lnTo>
                  <a:lnTo>
                    <a:pt x="138290" y="58420"/>
                  </a:lnTo>
                  <a:lnTo>
                    <a:pt x="137820" y="56349"/>
                  </a:lnTo>
                  <a:lnTo>
                    <a:pt x="137160" y="59690"/>
                  </a:lnTo>
                  <a:lnTo>
                    <a:pt x="134937" y="62230"/>
                  </a:lnTo>
                  <a:lnTo>
                    <a:pt x="130086" y="58420"/>
                  </a:lnTo>
                  <a:lnTo>
                    <a:pt x="127901" y="68580"/>
                  </a:lnTo>
                  <a:lnTo>
                    <a:pt x="122237" y="67310"/>
                  </a:lnTo>
                  <a:lnTo>
                    <a:pt x="120294" y="74930"/>
                  </a:lnTo>
                  <a:lnTo>
                    <a:pt x="117005" y="76200"/>
                  </a:lnTo>
                  <a:lnTo>
                    <a:pt x="113690" y="77520"/>
                  </a:lnTo>
                  <a:lnTo>
                    <a:pt x="109512" y="83820"/>
                  </a:lnTo>
                  <a:lnTo>
                    <a:pt x="115176" y="85090"/>
                  </a:lnTo>
                  <a:lnTo>
                    <a:pt x="110121" y="85090"/>
                  </a:lnTo>
                  <a:lnTo>
                    <a:pt x="110121" y="84709"/>
                  </a:lnTo>
                  <a:lnTo>
                    <a:pt x="109410" y="85090"/>
                  </a:lnTo>
                  <a:lnTo>
                    <a:pt x="108305" y="85090"/>
                  </a:lnTo>
                  <a:lnTo>
                    <a:pt x="108724" y="85471"/>
                  </a:lnTo>
                  <a:lnTo>
                    <a:pt x="107188" y="86296"/>
                  </a:lnTo>
                  <a:lnTo>
                    <a:pt x="109220" y="85877"/>
                  </a:lnTo>
                  <a:lnTo>
                    <a:pt x="109867" y="86436"/>
                  </a:lnTo>
                  <a:lnTo>
                    <a:pt x="108102" y="89344"/>
                  </a:lnTo>
                  <a:lnTo>
                    <a:pt x="110159" y="89344"/>
                  </a:lnTo>
                  <a:lnTo>
                    <a:pt x="110134" y="86664"/>
                  </a:lnTo>
                  <a:lnTo>
                    <a:pt x="112763" y="88900"/>
                  </a:lnTo>
                  <a:lnTo>
                    <a:pt x="111963" y="90170"/>
                  </a:lnTo>
                  <a:lnTo>
                    <a:pt x="111137" y="90170"/>
                  </a:lnTo>
                  <a:lnTo>
                    <a:pt x="105460" y="92710"/>
                  </a:lnTo>
                  <a:lnTo>
                    <a:pt x="103479" y="92710"/>
                  </a:lnTo>
                  <a:lnTo>
                    <a:pt x="105524" y="90170"/>
                  </a:lnTo>
                  <a:lnTo>
                    <a:pt x="104495" y="90170"/>
                  </a:lnTo>
                  <a:lnTo>
                    <a:pt x="101866" y="92710"/>
                  </a:lnTo>
                  <a:lnTo>
                    <a:pt x="101765" y="90170"/>
                  </a:lnTo>
                  <a:lnTo>
                    <a:pt x="99123" y="91440"/>
                  </a:lnTo>
                  <a:lnTo>
                    <a:pt x="100926" y="91440"/>
                  </a:lnTo>
                  <a:lnTo>
                    <a:pt x="100457" y="93980"/>
                  </a:lnTo>
                  <a:lnTo>
                    <a:pt x="98577" y="95250"/>
                  </a:lnTo>
                  <a:lnTo>
                    <a:pt x="102362" y="93980"/>
                  </a:lnTo>
                  <a:lnTo>
                    <a:pt x="101358" y="100330"/>
                  </a:lnTo>
                  <a:lnTo>
                    <a:pt x="96062" y="95250"/>
                  </a:lnTo>
                  <a:lnTo>
                    <a:pt x="95021" y="101600"/>
                  </a:lnTo>
                  <a:lnTo>
                    <a:pt x="94716" y="99060"/>
                  </a:lnTo>
                  <a:lnTo>
                    <a:pt x="93840" y="101600"/>
                  </a:lnTo>
                  <a:lnTo>
                    <a:pt x="88557" y="106680"/>
                  </a:lnTo>
                  <a:lnTo>
                    <a:pt x="90284" y="111760"/>
                  </a:lnTo>
                  <a:lnTo>
                    <a:pt x="87972" y="111760"/>
                  </a:lnTo>
                  <a:lnTo>
                    <a:pt x="88392" y="110490"/>
                  </a:lnTo>
                  <a:lnTo>
                    <a:pt x="83921" y="115570"/>
                  </a:lnTo>
                  <a:lnTo>
                    <a:pt x="83807" y="116840"/>
                  </a:lnTo>
                  <a:lnTo>
                    <a:pt x="83680" y="118110"/>
                  </a:lnTo>
                  <a:lnTo>
                    <a:pt x="83566" y="119380"/>
                  </a:lnTo>
                  <a:lnTo>
                    <a:pt x="83451" y="120650"/>
                  </a:lnTo>
                  <a:lnTo>
                    <a:pt x="83337" y="121920"/>
                  </a:lnTo>
                  <a:lnTo>
                    <a:pt x="83223" y="123190"/>
                  </a:lnTo>
                  <a:lnTo>
                    <a:pt x="83108" y="124536"/>
                  </a:lnTo>
                  <a:lnTo>
                    <a:pt x="82969" y="124536"/>
                  </a:lnTo>
                  <a:lnTo>
                    <a:pt x="80530" y="125730"/>
                  </a:lnTo>
                  <a:lnTo>
                    <a:pt x="102628" y="125730"/>
                  </a:lnTo>
                  <a:lnTo>
                    <a:pt x="109080" y="124536"/>
                  </a:lnTo>
                  <a:lnTo>
                    <a:pt x="109461" y="124536"/>
                  </a:lnTo>
                  <a:lnTo>
                    <a:pt x="109410" y="116840"/>
                  </a:lnTo>
                  <a:lnTo>
                    <a:pt x="109423" y="118110"/>
                  </a:lnTo>
                  <a:lnTo>
                    <a:pt x="109766" y="116840"/>
                  </a:lnTo>
                  <a:lnTo>
                    <a:pt x="111239" y="111760"/>
                  </a:lnTo>
                  <a:lnTo>
                    <a:pt x="113271" y="109220"/>
                  </a:lnTo>
                  <a:lnTo>
                    <a:pt x="111518" y="114300"/>
                  </a:lnTo>
                  <a:lnTo>
                    <a:pt x="113880" y="113030"/>
                  </a:lnTo>
                  <a:lnTo>
                    <a:pt x="114439" y="109220"/>
                  </a:lnTo>
                  <a:lnTo>
                    <a:pt x="114998" y="105410"/>
                  </a:lnTo>
                  <a:lnTo>
                    <a:pt x="120688" y="104140"/>
                  </a:lnTo>
                  <a:lnTo>
                    <a:pt x="121386" y="101600"/>
                  </a:lnTo>
                  <a:lnTo>
                    <a:pt x="121729" y="100330"/>
                  </a:lnTo>
                  <a:lnTo>
                    <a:pt x="122072" y="99060"/>
                  </a:lnTo>
                  <a:lnTo>
                    <a:pt x="129806" y="99060"/>
                  </a:lnTo>
                  <a:lnTo>
                    <a:pt x="129921" y="97790"/>
                  </a:lnTo>
                  <a:lnTo>
                    <a:pt x="130022" y="96520"/>
                  </a:lnTo>
                  <a:lnTo>
                    <a:pt x="130124" y="95250"/>
                  </a:lnTo>
                  <a:lnTo>
                    <a:pt x="130225" y="93980"/>
                  </a:lnTo>
                  <a:lnTo>
                    <a:pt x="130327" y="92710"/>
                  </a:lnTo>
                  <a:lnTo>
                    <a:pt x="130429" y="91440"/>
                  </a:lnTo>
                  <a:lnTo>
                    <a:pt x="130543" y="90170"/>
                  </a:lnTo>
                  <a:lnTo>
                    <a:pt x="130644" y="88900"/>
                  </a:lnTo>
                  <a:lnTo>
                    <a:pt x="130746" y="87630"/>
                  </a:lnTo>
                  <a:lnTo>
                    <a:pt x="130848" y="86360"/>
                  </a:lnTo>
                  <a:lnTo>
                    <a:pt x="137629" y="83820"/>
                  </a:lnTo>
                  <a:lnTo>
                    <a:pt x="136194" y="83820"/>
                  </a:lnTo>
                  <a:lnTo>
                    <a:pt x="136055" y="82550"/>
                  </a:lnTo>
                  <a:lnTo>
                    <a:pt x="135966" y="81826"/>
                  </a:lnTo>
                  <a:lnTo>
                    <a:pt x="135902" y="81280"/>
                  </a:lnTo>
                  <a:lnTo>
                    <a:pt x="136804" y="81826"/>
                  </a:lnTo>
                  <a:lnTo>
                    <a:pt x="136753" y="81280"/>
                  </a:lnTo>
                  <a:lnTo>
                    <a:pt x="142227" y="73660"/>
                  </a:lnTo>
                  <a:lnTo>
                    <a:pt x="146685" y="68580"/>
                  </a:lnTo>
                  <a:lnTo>
                    <a:pt x="148920" y="66040"/>
                  </a:lnTo>
                  <a:lnTo>
                    <a:pt x="153250" y="62230"/>
                  </a:lnTo>
                  <a:lnTo>
                    <a:pt x="156133" y="59690"/>
                  </a:lnTo>
                  <a:lnTo>
                    <a:pt x="157302" y="58420"/>
                  </a:lnTo>
                  <a:lnTo>
                    <a:pt x="163156" y="52070"/>
                  </a:lnTo>
                  <a:lnTo>
                    <a:pt x="165277" y="49530"/>
                  </a:lnTo>
                  <a:close/>
                </a:path>
                <a:path w="882650" h="242569">
                  <a:moveTo>
                    <a:pt x="180251" y="8890"/>
                  </a:moveTo>
                  <a:lnTo>
                    <a:pt x="178765" y="8610"/>
                  </a:lnTo>
                  <a:lnTo>
                    <a:pt x="178054" y="8610"/>
                  </a:lnTo>
                  <a:lnTo>
                    <a:pt x="178142" y="8890"/>
                  </a:lnTo>
                  <a:lnTo>
                    <a:pt x="180251" y="8890"/>
                  </a:lnTo>
                  <a:close/>
                </a:path>
                <a:path w="882650" h="242569">
                  <a:moveTo>
                    <a:pt x="195249" y="6553"/>
                  </a:moveTo>
                  <a:lnTo>
                    <a:pt x="194170" y="6197"/>
                  </a:lnTo>
                  <a:lnTo>
                    <a:pt x="194284" y="6388"/>
                  </a:lnTo>
                  <a:lnTo>
                    <a:pt x="194437" y="6527"/>
                  </a:lnTo>
                  <a:lnTo>
                    <a:pt x="194564" y="6680"/>
                  </a:lnTo>
                  <a:lnTo>
                    <a:pt x="194779" y="6642"/>
                  </a:lnTo>
                  <a:lnTo>
                    <a:pt x="195033" y="6591"/>
                  </a:lnTo>
                  <a:lnTo>
                    <a:pt x="195249" y="6553"/>
                  </a:lnTo>
                  <a:close/>
                </a:path>
                <a:path w="882650" h="242569">
                  <a:moveTo>
                    <a:pt x="206311" y="217792"/>
                  </a:moveTo>
                  <a:lnTo>
                    <a:pt x="206121" y="217779"/>
                  </a:lnTo>
                  <a:lnTo>
                    <a:pt x="206095" y="217944"/>
                  </a:lnTo>
                  <a:lnTo>
                    <a:pt x="206121" y="218071"/>
                  </a:lnTo>
                  <a:lnTo>
                    <a:pt x="206121" y="218211"/>
                  </a:lnTo>
                  <a:lnTo>
                    <a:pt x="206260" y="217957"/>
                  </a:lnTo>
                  <a:lnTo>
                    <a:pt x="206311" y="217792"/>
                  </a:lnTo>
                  <a:close/>
                </a:path>
                <a:path w="882650" h="242569">
                  <a:moveTo>
                    <a:pt x="215392" y="25184"/>
                  </a:moveTo>
                  <a:lnTo>
                    <a:pt x="215011" y="25184"/>
                  </a:lnTo>
                  <a:lnTo>
                    <a:pt x="215392" y="25222"/>
                  </a:lnTo>
                  <a:close/>
                </a:path>
                <a:path w="882650" h="242569">
                  <a:moveTo>
                    <a:pt x="217398" y="219710"/>
                  </a:moveTo>
                  <a:lnTo>
                    <a:pt x="216623" y="219710"/>
                  </a:lnTo>
                  <a:lnTo>
                    <a:pt x="216369" y="220446"/>
                  </a:lnTo>
                  <a:lnTo>
                    <a:pt x="217398" y="219710"/>
                  </a:lnTo>
                  <a:close/>
                </a:path>
                <a:path w="882650" h="242569">
                  <a:moveTo>
                    <a:pt x="221729" y="222021"/>
                  </a:moveTo>
                  <a:lnTo>
                    <a:pt x="221399" y="221894"/>
                  </a:lnTo>
                  <a:lnTo>
                    <a:pt x="221526" y="222250"/>
                  </a:lnTo>
                  <a:lnTo>
                    <a:pt x="221729" y="222021"/>
                  </a:lnTo>
                  <a:close/>
                </a:path>
                <a:path w="882650" h="242569">
                  <a:moveTo>
                    <a:pt x="222846" y="5080"/>
                  </a:moveTo>
                  <a:lnTo>
                    <a:pt x="220078" y="5080"/>
                  </a:lnTo>
                  <a:lnTo>
                    <a:pt x="220052" y="6299"/>
                  </a:lnTo>
                  <a:lnTo>
                    <a:pt x="222846" y="5080"/>
                  </a:lnTo>
                  <a:close/>
                </a:path>
                <a:path w="882650" h="242569">
                  <a:moveTo>
                    <a:pt x="223062" y="219710"/>
                  </a:moveTo>
                  <a:lnTo>
                    <a:pt x="220751" y="218440"/>
                  </a:lnTo>
                  <a:lnTo>
                    <a:pt x="219138" y="220980"/>
                  </a:lnTo>
                  <a:lnTo>
                    <a:pt x="221399" y="221894"/>
                  </a:lnTo>
                  <a:lnTo>
                    <a:pt x="221107" y="220980"/>
                  </a:lnTo>
                  <a:lnTo>
                    <a:pt x="223062" y="219710"/>
                  </a:lnTo>
                  <a:close/>
                </a:path>
                <a:path w="882650" h="242569">
                  <a:moveTo>
                    <a:pt x="227609" y="219710"/>
                  </a:moveTo>
                  <a:lnTo>
                    <a:pt x="227393" y="219710"/>
                  </a:lnTo>
                  <a:lnTo>
                    <a:pt x="227469" y="219875"/>
                  </a:lnTo>
                  <a:lnTo>
                    <a:pt x="227609" y="219710"/>
                  </a:lnTo>
                  <a:close/>
                </a:path>
                <a:path w="882650" h="242569">
                  <a:moveTo>
                    <a:pt x="230352" y="219710"/>
                  </a:moveTo>
                  <a:lnTo>
                    <a:pt x="228676" y="218440"/>
                  </a:lnTo>
                  <a:lnTo>
                    <a:pt x="227609" y="219710"/>
                  </a:lnTo>
                  <a:lnTo>
                    <a:pt x="230352" y="219710"/>
                  </a:lnTo>
                  <a:close/>
                </a:path>
                <a:path w="882650" h="242569">
                  <a:moveTo>
                    <a:pt x="232549" y="213753"/>
                  </a:moveTo>
                  <a:lnTo>
                    <a:pt x="232460" y="213067"/>
                  </a:lnTo>
                  <a:lnTo>
                    <a:pt x="232194" y="213575"/>
                  </a:lnTo>
                  <a:lnTo>
                    <a:pt x="232359" y="213614"/>
                  </a:lnTo>
                  <a:lnTo>
                    <a:pt x="232549" y="213753"/>
                  </a:lnTo>
                  <a:close/>
                </a:path>
                <a:path w="882650" h="242569">
                  <a:moveTo>
                    <a:pt x="232778" y="213918"/>
                  </a:moveTo>
                  <a:lnTo>
                    <a:pt x="232549" y="213753"/>
                  </a:lnTo>
                  <a:lnTo>
                    <a:pt x="232651" y="214452"/>
                  </a:lnTo>
                  <a:lnTo>
                    <a:pt x="232727" y="214160"/>
                  </a:lnTo>
                  <a:lnTo>
                    <a:pt x="232778" y="213918"/>
                  </a:lnTo>
                  <a:close/>
                </a:path>
                <a:path w="882650" h="242569">
                  <a:moveTo>
                    <a:pt x="234696" y="212090"/>
                  </a:moveTo>
                  <a:lnTo>
                    <a:pt x="234061" y="212090"/>
                  </a:lnTo>
                  <a:lnTo>
                    <a:pt x="234543" y="213194"/>
                  </a:lnTo>
                  <a:lnTo>
                    <a:pt x="234696" y="212090"/>
                  </a:lnTo>
                  <a:close/>
                </a:path>
                <a:path w="882650" h="242569">
                  <a:moveTo>
                    <a:pt x="235635" y="212090"/>
                  </a:moveTo>
                  <a:lnTo>
                    <a:pt x="235546" y="210820"/>
                  </a:lnTo>
                  <a:lnTo>
                    <a:pt x="235458" y="209550"/>
                  </a:lnTo>
                  <a:lnTo>
                    <a:pt x="234772" y="209550"/>
                  </a:lnTo>
                  <a:lnTo>
                    <a:pt x="234696" y="212090"/>
                  </a:lnTo>
                  <a:lnTo>
                    <a:pt x="235635" y="212090"/>
                  </a:lnTo>
                  <a:close/>
                </a:path>
                <a:path w="882650" h="242569">
                  <a:moveTo>
                    <a:pt x="236093" y="203225"/>
                  </a:moveTo>
                  <a:lnTo>
                    <a:pt x="235686" y="203034"/>
                  </a:lnTo>
                  <a:lnTo>
                    <a:pt x="235699" y="203479"/>
                  </a:lnTo>
                  <a:lnTo>
                    <a:pt x="235851" y="203885"/>
                  </a:lnTo>
                  <a:lnTo>
                    <a:pt x="236080" y="204292"/>
                  </a:lnTo>
                  <a:lnTo>
                    <a:pt x="236067" y="203581"/>
                  </a:lnTo>
                  <a:lnTo>
                    <a:pt x="236093" y="203225"/>
                  </a:lnTo>
                  <a:close/>
                </a:path>
                <a:path w="882650" h="242569">
                  <a:moveTo>
                    <a:pt x="236448" y="201485"/>
                  </a:moveTo>
                  <a:lnTo>
                    <a:pt x="236232" y="201917"/>
                  </a:lnTo>
                  <a:lnTo>
                    <a:pt x="236156" y="202234"/>
                  </a:lnTo>
                  <a:lnTo>
                    <a:pt x="236169" y="202501"/>
                  </a:lnTo>
                  <a:lnTo>
                    <a:pt x="236245" y="202158"/>
                  </a:lnTo>
                  <a:lnTo>
                    <a:pt x="236321" y="201815"/>
                  </a:lnTo>
                  <a:lnTo>
                    <a:pt x="236448" y="201485"/>
                  </a:lnTo>
                  <a:close/>
                </a:path>
                <a:path w="882650" h="242569">
                  <a:moveTo>
                    <a:pt x="236613" y="216725"/>
                  </a:moveTo>
                  <a:lnTo>
                    <a:pt x="235394" y="215900"/>
                  </a:lnTo>
                  <a:lnTo>
                    <a:pt x="235191" y="214630"/>
                  </a:lnTo>
                  <a:lnTo>
                    <a:pt x="234619" y="213360"/>
                  </a:lnTo>
                  <a:lnTo>
                    <a:pt x="234353" y="214630"/>
                  </a:lnTo>
                  <a:lnTo>
                    <a:pt x="234188" y="215900"/>
                  </a:lnTo>
                  <a:lnTo>
                    <a:pt x="236181" y="217170"/>
                  </a:lnTo>
                  <a:lnTo>
                    <a:pt x="236613" y="216725"/>
                  </a:lnTo>
                  <a:close/>
                </a:path>
                <a:path w="882650" h="242569">
                  <a:moveTo>
                    <a:pt x="236982" y="203415"/>
                  </a:moveTo>
                  <a:lnTo>
                    <a:pt x="236435" y="203123"/>
                  </a:lnTo>
                  <a:lnTo>
                    <a:pt x="236194" y="202857"/>
                  </a:lnTo>
                  <a:lnTo>
                    <a:pt x="236181" y="202501"/>
                  </a:lnTo>
                  <a:lnTo>
                    <a:pt x="236131" y="202742"/>
                  </a:lnTo>
                  <a:lnTo>
                    <a:pt x="236105" y="202984"/>
                  </a:lnTo>
                  <a:lnTo>
                    <a:pt x="236093" y="203225"/>
                  </a:lnTo>
                  <a:lnTo>
                    <a:pt x="236423" y="203390"/>
                  </a:lnTo>
                  <a:lnTo>
                    <a:pt x="236728" y="203492"/>
                  </a:lnTo>
                  <a:lnTo>
                    <a:pt x="236982" y="203415"/>
                  </a:lnTo>
                  <a:close/>
                </a:path>
                <a:path w="882650" h="242569">
                  <a:moveTo>
                    <a:pt x="237324" y="3835"/>
                  </a:moveTo>
                  <a:lnTo>
                    <a:pt x="237312" y="3594"/>
                  </a:lnTo>
                  <a:lnTo>
                    <a:pt x="237185" y="3289"/>
                  </a:lnTo>
                  <a:lnTo>
                    <a:pt x="236778" y="2781"/>
                  </a:lnTo>
                  <a:lnTo>
                    <a:pt x="236880" y="3200"/>
                  </a:lnTo>
                  <a:lnTo>
                    <a:pt x="237096" y="3530"/>
                  </a:lnTo>
                  <a:lnTo>
                    <a:pt x="237324" y="3835"/>
                  </a:lnTo>
                  <a:close/>
                </a:path>
                <a:path w="882650" h="242569">
                  <a:moveTo>
                    <a:pt x="237426" y="215900"/>
                  </a:moveTo>
                  <a:lnTo>
                    <a:pt x="236613" y="216725"/>
                  </a:lnTo>
                  <a:lnTo>
                    <a:pt x="237274" y="217170"/>
                  </a:lnTo>
                  <a:lnTo>
                    <a:pt x="237337" y="216725"/>
                  </a:lnTo>
                  <a:lnTo>
                    <a:pt x="237426" y="215900"/>
                  </a:lnTo>
                  <a:close/>
                </a:path>
                <a:path w="882650" h="242569">
                  <a:moveTo>
                    <a:pt x="237464" y="220980"/>
                  </a:moveTo>
                  <a:lnTo>
                    <a:pt x="236562" y="219189"/>
                  </a:lnTo>
                  <a:lnTo>
                    <a:pt x="234734" y="216903"/>
                  </a:lnTo>
                  <a:lnTo>
                    <a:pt x="231978" y="217055"/>
                  </a:lnTo>
                  <a:lnTo>
                    <a:pt x="234175" y="219214"/>
                  </a:lnTo>
                  <a:lnTo>
                    <a:pt x="232981" y="219227"/>
                  </a:lnTo>
                  <a:lnTo>
                    <a:pt x="235381" y="221411"/>
                  </a:lnTo>
                  <a:lnTo>
                    <a:pt x="232029" y="219710"/>
                  </a:lnTo>
                  <a:lnTo>
                    <a:pt x="228523" y="222250"/>
                  </a:lnTo>
                  <a:lnTo>
                    <a:pt x="227965" y="220980"/>
                  </a:lnTo>
                  <a:lnTo>
                    <a:pt x="227469" y="219875"/>
                  </a:lnTo>
                  <a:lnTo>
                    <a:pt x="226415" y="220980"/>
                  </a:lnTo>
                  <a:lnTo>
                    <a:pt x="226314" y="220446"/>
                  </a:lnTo>
                  <a:lnTo>
                    <a:pt x="226187" y="219875"/>
                  </a:lnTo>
                  <a:lnTo>
                    <a:pt x="226148" y="219710"/>
                  </a:lnTo>
                  <a:lnTo>
                    <a:pt x="225653" y="219710"/>
                  </a:lnTo>
                  <a:lnTo>
                    <a:pt x="224955" y="218440"/>
                  </a:lnTo>
                  <a:lnTo>
                    <a:pt x="221843" y="221894"/>
                  </a:lnTo>
                  <a:lnTo>
                    <a:pt x="221729" y="222021"/>
                  </a:lnTo>
                  <a:lnTo>
                    <a:pt x="222300" y="222250"/>
                  </a:lnTo>
                  <a:lnTo>
                    <a:pt x="219633" y="223532"/>
                  </a:lnTo>
                  <a:lnTo>
                    <a:pt x="218782" y="222250"/>
                  </a:lnTo>
                  <a:lnTo>
                    <a:pt x="217944" y="220980"/>
                  </a:lnTo>
                  <a:lnTo>
                    <a:pt x="218376" y="219875"/>
                  </a:lnTo>
                  <a:lnTo>
                    <a:pt x="218440" y="219710"/>
                  </a:lnTo>
                  <a:lnTo>
                    <a:pt x="216471" y="220980"/>
                  </a:lnTo>
                  <a:lnTo>
                    <a:pt x="216204" y="220980"/>
                  </a:lnTo>
                  <a:lnTo>
                    <a:pt x="216369" y="220446"/>
                  </a:lnTo>
                  <a:lnTo>
                    <a:pt x="215646" y="220980"/>
                  </a:lnTo>
                  <a:lnTo>
                    <a:pt x="212750" y="219710"/>
                  </a:lnTo>
                  <a:lnTo>
                    <a:pt x="211988" y="221894"/>
                  </a:lnTo>
                  <a:lnTo>
                    <a:pt x="211937" y="222021"/>
                  </a:lnTo>
                  <a:lnTo>
                    <a:pt x="211861" y="222250"/>
                  </a:lnTo>
                  <a:lnTo>
                    <a:pt x="210210" y="219875"/>
                  </a:lnTo>
                  <a:lnTo>
                    <a:pt x="210108" y="219710"/>
                  </a:lnTo>
                  <a:lnTo>
                    <a:pt x="205955" y="222250"/>
                  </a:lnTo>
                  <a:lnTo>
                    <a:pt x="206070" y="219367"/>
                  </a:lnTo>
                  <a:lnTo>
                    <a:pt x="206121" y="218440"/>
                  </a:lnTo>
                  <a:lnTo>
                    <a:pt x="205562" y="219710"/>
                  </a:lnTo>
                  <a:lnTo>
                    <a:pt x="203034" y="222250"/>
                  </a:lnTo>
                  <a:lnTo>
                    <a:pt x="201422" y="222250"/>
                  </a:lnTo>
                  <a:lnTo>
                    <a:pt x="204241" y="217385"/>
                  </a:lnTo>
                  <a:lnTo>
                    <a:pt x="204368" y="217170"/>
                  </a:lnTo>
                  <a:lnTo>
                    <a:pt x="195402" y="222250"/>
                  </a:lnTo>
                  <a:lnTo>
                    <a:pt x="195529" y="221462"/>
                  </a:lnTo>
                  <a:lnTo>
                    <a:pt x="195592" y="220980"/>
                  </a:lnTo>
                  <a:lnTo>
                    <a:pt x="196151" y="217385"/>
                  </a:lnTo>
                  <a:lnTo>
                    <a:pt x="195453" y="218440"/>
                  </a:lnTo>
                  <a:lnTo>
                    <a:pt x="194005" y="220980"/>
                  </a:lnTo>
                  <a:lnTo>
                    <a:pt x="188328" y="218440"/>
                  </a:lnTo>
                  <a:lnTo>
                    <a:pt x="184467" y="220980"/>
                  </a:lnTo>
                  <a:lnTo>
                    <a:pt x="185026" y="219875"/>
                  </a:lnTo>
                  <a:lnTo>
                    <a:pt x="185115" y="219710"/>
                  </a:lnTo>
                  <a:lnTo>
                    <a:pt x="183286" y="219710"/>
                  </a:lnTo>
                  <a:lnTo>
                    <a:pt x="182651" y="218440"/>
                  </a:lnTo>
                  <a:lnTo>
                    <a:pt x="181254" y="218440"/>
                  </a:lnTo>
                  <a:lnTo>
                    <a:pt x="181152" y="219367"/>
                  </a:lnTo>
                  <a:lnTo>
                    <a:pt x="181102" y="219875"/>
                  </a:lnTo>
                  <a:lnTo>
                    <a:pt x="180987" y="220980"/>
                  </a:lnTo>
                  <a:lnTo>
                    <a:pt x="177609" y="222250"/>
                  </a:lnTo>
                  <a:lnTo>
                    <a:pt x="175780" y="223532"/>
                  </a:lnTo>
                  <a:lnTo>
                    <a:pt x="173126" y="220980"/>
                  </a:lnTo>
                  <a:lnTo>
                    <a:pt x="177406" y="219710"/>
                  </a:lnTo>
                  <a:lnTo>
                    <a:pt x="176644" y="217385"/>
                  </a:lnTo>
                  <a:lnTo>
                    <a:pt x="176707" y="219710"/>
                  </a:lnTo>
                  <a:lnTo>
                    <a:pt x="171945" y="219710"/>
                  </a:lnTo>
                  <a:lnTo>
                    <a:pt x="172567" y="221462"/>
                  </a:lnTo>
                  <a:lnTo>
                    <a:pt x="172643" y="221957"/>
                  </a:lnTo>
                  <a:lnTo>
                    <a:pt x="171831" y="220980"/>
                  </a:lnTo>
                  <a:lnTo>
                    <a:pt x="170942" y="219875"/>
                  </a:lnTo>
                  <a:lnTo>
                    <a:pt x="170891" y="220306"/>
                  </a:lnTo>
                  <a:lnTo>
                    <a:pt x="170637" y="219875"/>
                  </a:lnTo>
                  <a:lnTo>
                    <a:pt x="170053" y="218440"/>
                  </a:lnTo>
                  <a:lnTo>
                    <a:pt x="169938" y="219710"/>
                  </a:lnTo>
                  <a:lnTo>
                    <a:pt x="169811" y="220980"/>
                  </a:lnTo>
                  <a:lnTo>
                    <a:pt x="169710" y="222021"/>
                  </a:lnTo>
                  <a:lnTo>
                    <a:pt x="169557" y="221894"/>
                  </a:lnTo>
                  <a:lnTo>
                    <a:pt x="169189" y="220980"/>
                  </a:lnTo>
                  <a:lnTo>
                    <a:pt x="168160" y="218440"/>
                  </a:lnTo>
                  <a:lnTo>
                    <a:pt x="166471" y="220980"/>
                  </a:lnTo>
                  <a:lnTo>
                    <a:pt x="163525" y="219710"/>
                  </a:lnTo>
                  <a:lnTo>
                    <a:pt x="164630" y="218440"/>
                  </a:lnTo>
                  <a:lnTo>
                    <a:pt x="165722" y="217170"/>
                  </a:lnTo>
                  <a:lnTo>
                    <a:pt x="162483" y="218440"/>
                  </a:lnTo>
                  <a:lnTo>
                    <a:pt x="161213" y="217385"/>
                  </a:lnTo>
                  <a:lnTo>
                    <a:pt x="162115" y="219367"/>
                  </a:lnTo>
                  <a:lnTo>
                    <a:pt x="162191" y="219875"/>
                  </a:lnTo>
                  <a:lnTo>
                    <a:pt x="161582" y="220980"/>
                  </a:lnTo>
                  <a:lnTo>
                    <a:pt x="157657" y="222250"/>
                  </a:lnTo>
                  <a:lnTo>
                    <a:pt x="158356" y="220980"/>
                  </a:lnTo>
                  <a:lnTo>
                    <a:pt x="159766" y="218440"/>
                  </a:lnTo>
                  <a:lnTo>
                    <a:pt x="158432" y="217170"/>
                  </a:lnTo>
                  <a:lnTo>
                    <a:pt x="155968" y="218440"/>
                  </a:lnTo>
                  <a:lnTo>
                    <a:pt x="154101" y="220980"/>
                  </a:lnTo>
                  <a:lnTo>
                    <a:pt x="152260" y="220980"/>
                  </a:lnTo>
                  <a:lnTo>
                    <a:pt x="152146" y="219875"/>
                  </a:lnTo>
                  <a:lnTo>
                    <a:pt x="151434" y="220446"/>
                  </a:lnTo>
                  <a:lnTo>
                    <a:pt x="149606" y="222250"/>
                  </a:lnTo>
                  <a:lnTo>
                    <a:pt x="144487" y="219710"/>
                  </a:lnTo>
                  <a:lnTo>
                    <a:pt x="141478" y="222250"/>
                  </a:lnTo>
                  <a:lnTo>
                    <a:pt x="141084" y="222250"/>
                  </a:lnTo>
                  <a:lnTo>
                    <a:pt x="141439" y="223189"/>
                  </a:lnTo>
                  <a:lnTo>
                    <a:pt x="141541" y="226060"/>
                  </a:lnTo>
                  <a:lnTo>
                    <a:pt x="140068" y="226060"/>
                  </a:lnTo>
                  <a:lnTo>
                    <a:pt x="138811" y="228600"/>
                  </a:lnTo>
                  <a:lnTo>
                    <a:pt x="138252" y="226060"/>
                  </a:lnTo>
                  <a:lnTo>
                    <a:pt x="139153" y="226060"/>
                  </a:lnTo>
                  <a:lnTo>
                    <a:pt x="139217" y="225158"/>
                  </a:lnTo>
                  <a:lnTo>
                    <a:pt x="138099" y="226060"/>
                  </a:lnTo>
                  <a:lnTo>
                    <a:pt x="137185" y="223532"/>
                  </a:lnTo>
                  <a:lnTo>
                    <a:pt x="133692" y="226060"/>
                  </a:lnTo>
                  <a:lnTo>
                    <a:pt x="131381" y="224790"/>
                  </a:lnTo>
                  <a:lnTo>
                    <a:pt x="130898" y="222250"/>
                  </a:lnTo>
                  <a:lnTo>
                    <a:pt x="136829" y="223532"/>
                  </a:lnTo>
                  <a:lnTo>
                    <a:pt x="136385" y="223189"/>
                  </a:lnTo>
                  <a:lnTo>
                    <a:pt x="135242" y="222250"/>
                  </a:lnTo>
                  <a:lnTo>
                    <a:pt x="133705" y="220980"/>
                  </a:lnTo>
                  <a:lnTo>
                    <a:pt x="137274" y="222250"/>
                  </a:lnTo>
                  <a:lnTo>
                    <a:pt x="136372" y="220980"/>
                  </a:lnTo>
                  <a:lnTo>
                    <a:pt x="135572" y="219875"/>
                  </a:lnTo>
                  <a:lnTo>
                    <a:pt x="135458" y="219710"/>
                  </a:lnTo>
                  <a:lnTo>
                    <a:pt x="134543" y="218440"/>
                  </a:lnTo>
                  <a:lnTo>
                    <a:pt x="139446" y="222250"/>
                  </a:lnTo>
                  <a:lnTo>
                    <a:pt x="136931" y="218440"/>
                  </a:lnTo>
                  <a:lnTo>
                    <a:pt x="132245" y="217170"/>
                  </a:lnTo>
                  <a:lnTo>
                    <a:pt x="131749" y="219367"/>
                  </a:lnTo>
                  <a:lnTo>
                    <a:pt x="131673" y="219710"/>
                  </a:lnTo>
                  <a:lnTo>
                    <a:pt x="130530" y="219405"/>
                  </a:lnTo>
                  <a:lnTo>
                    <a:pt x="130530" y="234950"/>
                  </a:lnTo>
                  <a:lnTo>
                    <a:pt x="126619" y="235902"/>
                  </a:lnTo>
                  <a:lnTo>
                    <a:pt x="127177" y="233680"/>
                  </a:lnTo>
                  <a:lnTo>
                    <a:pt x="130530" y="234950"/>
                  </a:lnTo>
                  <a:lnTo>
                    <a:pt x="130530" y="219405"/>
                  </a:lnTo>
                  <a:lnTo>
                    <a:pt x="126987" y="218440"/>
                  </a:lnTo>
                  <a:lnTo>
                    <a:pt x="125933" y="219710"/>
                  </a:lnTo>
                  <a:lnTo>
                    <a:pt x="127342" y="220980"/>
                  </a:lnTo>
                  <a:lnTo>
                    <a:pt x="126288" y="222250"/>
                  </a:lnTo>
                  <a:lnTo>
                    <a:pt x="119608" y="224790"/>
                  </a:lnTo>
                  <a:lnTo>
                    <a:pt x="121043" y="214630"/>
                  </a:lnTo>
                  <a:lnTo>
                    <a:pt x="116141" y="218440"/>
                  </a:lnTo>
                  <a:lnTo>
                    <a:pt x="114858" y="220980"/>
                  </a:lnTo>
                  <a:lnTo>
                    <a:pt x="114363" y="224790"/>
                  </a:lnTo>
                  <a:lnTo>
                    <a:pt x="110883" y="222250"/>
                  </a:lnTo>
                  <a:lnTo>
                    <a:pt x="112001" y="219875"/>
                  </a:lnTo>
                  <a:lnTo>
                    <a:pt x="112077" y="219710"/>
                  </a:lnTo>
                  <a:lnTo>
                    <a:pt x="107518" y="219710"/>
                  </a:lnTo>
                  <a:lnTo>
                    <a:pt x="109474" y="223532"/>
                  </a:lnTo>
                  <a:lnTo>
                    <a:pt x="104698" y="222250"/>
                  </a:lnTo>
                  <a:lnTo>
                    <a:pt x="103035" y="222250"/>
                  </a:lnTo>
                  <a:lnTo>
                    <a:pt x="102971" y="221894"/>
                  </a:lnTo>
                  <a:lnTo>
                    <a:pt x="102882" y="221462"/>
                  </a:lnTo>
                  <a:lnTo>
                    <a:pt x="102793" y="220980"/>
                  </a:lnTo>
                  <a:lnTo>
                    <a:pt x="102692" y="220446"/>
                  </a:lnTo>
                  <a:lnTo>
                    <a:pt x="102577" y="219875"/>
                  </a:lnTo>
                  <a:lnTo>
                    <a:pt x="102539" y="219710"/>
                  </a:lnTo>
                  <a:lnTo>
                    <a:pt x="97701" y="219710"/>
                  </a:lnTo>
                  <a:lnTo>
                    <a:pt x="92354" y="222250"/>
                  </a:lnTo>
                  <a:lnTo>
                    <a:pt x="87287" y="222250"/>
                  </a:lnTo>
                  <a:lnTo>
                    <a:pt x="88214" y="220980"/>
                  </a:lnTo>
                  <a:lnTo>
                    <a:pt x="86956" y="219710"/>
                  </a:lnTo>
                  <a:lnTo>
                    <a:pt x="83553" y="220357"/>
                  </a:lnTo>
                  <a:lnTo>
                    <a:pt x="83553" y="224790"/>
                  </a:lnTo>
                  <a:lnTo>
                    <a:pt x="83007" y="224790"/>
                  </a:lnTo>
                  <a:lnTo>
                    <a:pt x="81495" y="223532"/>
                  </a:lnTo>
                  <a:lnTo>
                    <a:pt x="83337" y="223532"/>
                  </a:lnTo>
                  <a:lnTo>
                    <a:pt x="83553" y="224790"/>
                  </a:lnTo>
                  <a:lnTo>
                    <a:pt x="83553" y="220357"/>
                  </a:lnTo>
                  <a:lnTo>
                    <a:pt x="80175" y="220980"/>
                  </a:lnTo>
                  <a:lnTo>
                    <a:pt x="72504" y="219710"/>
                  </a:lnTo>
                  <a:lnTo>
                    <a:pt x="65963" y="217170"/>
                  </a:lnTo>
                  <a:lnTo>
                    <a:pt x="63474" y="219710"/>
                  </a:lnTo>
                  <a:lnTo>
                    <a:pt x="62890" y="219710"/>
                  </a:lnTo>
                  <a:lnTo>
                    <a:pt x="61671" y="220980"/>
                  </a:lnTo>
                  <a:lnTo>
                    <a:pt x="60223" y="220980"/>
                  </a:lnTo>
                  <a:lnTo>
                    <a:pt x="59817" y="219875"/>
                  </a:lnTo>
                  <a:lnTo>
                    <a:pt x="59753" y="219710"/>
                  </a:lnTo>
                  <a:lnTo>
                    <a:pt x="60680" y="218440"/>
                  </a:lnTo>
                  <a:lnTo>
                    <a:pt x="56184" y="220980"/>
                  </a:lnTo>
                  <a:lnTo>
                    <a:pt x="47879" y="223532"/>
                  </a:lnTo>
                  <a:lnTo>
                    <a:pt x="43154" y="220980"/>
                  </a:lnTo>
                  <a:lnTo>
                    <a:pt x="43954" y="219875"/>
                  </a:lnTo>
                  <a:lnTo>
                    <a:pt x="44069" y="219710"/>
                  </a:lnTo>
                  <a:lnTo>
                    <a:pt x="40386" y="219710"/>
                  </a:lnTo>
                  <a:lnTo>
                    <a:pt x="40271" y="220980"/>
                  </a:lnTo>
                  <a:lnTo>
                    <a:pt x="40157" y="222250"/>
                  </a:lnTo>
                  <a:lnTo>
                    <a:pt x="40030" y="223532"/>
                  </a:lnTo>
                  <a:lnTo>
                    <a:pt x="39916" y="224790"/>
                  </a:lnTo>
                  <a:lnTo>
                    <a:pt x="36525" y="223532"/>
                  </a:lnTo>
                  <a:lnTo>
                    <a:pt x="36677" y="223189"/>
                  </a:lnTo>
                  <a:lnTo>
                    <a:pt x="37147" y="222250"/>
                  </a:lnTo>
                  <a:lnTo>
                    <a:pt x="30873" y="222250"/>
                  </a:lnTo>
                  <a:lnTo>
                    <a:pt x="27889" y="222250"/>
                  </a:lnTo>
                  <a:lnTo>
                    <a:pt x="28689" y="219875"/>
                  </a:lnTo>
                  <a:lnTo>
                    <a:pt x="28740" y="219710"/>
                  </a:lnTo>
                  <a:lnTo>
                    <a:pt x="30873" y="222250"/>
                  </a:lnTo>
                  <a:lnTo>
                    <a:pt x="30759" y="220980"/>
                  </a:lnTo>
                  <a:lnTo>
                    <a:pt x="30645" y="219710"/>
                  </a:lnTo>
                  <a:lnTo>
                    <a:pt x="30530" y="218440"/>
                  </a:lnTo>
                  <a:lnTo>
                    <a:pt x="30403" y="217170"/>
                  </a:lnTo>
                  <a:lnTo>
                    <a:pt x="33858" y="218440"/>
                  </a:lnTo>
                  <a:lnTo>
                    <a:pt x="34518" y="215900"/>
                  </a:lnTo>
                  <a:lnTo>
                    <a:pt x="33921" y="217170"/>
                  </a:lnTo>
                  <a:lnTo>
                    <a:pt x="32550" y="217170"/>
                  </a:lnTo>
                  <a:lnTo>
                    <a:pt x="32016" y="215900"/>
                  </a:lnTo>
                  <a:lnTo>
                    <a:pt x="32943" y="213360"/>
                  </a:lnTo>
                  <a:lnTo>
                    <a:pt x="38061" y="212090"/>
                  </a:lnTo>
                  <a:lnTo>
                    <a:pt x="39179" y="212090"/>
                  </a:lnTo>
                  <a:lnTo>
                    <a:pt x="39624" y="210820"/>
                  </a:lnTo>
                  <a:lnTo>
                    <a:pt x="41833" y="204470"/>
                  </a:lnTo>
                  <a:lnTo>
                    <a:pt x="42214" y="205130"/>
                  </a:lnTo>
                  <a:lnTo>
                    <a:pt x="42252" y="204470"/>
                  </a:lnTo>
                  <a:lnTo>
                    <a:pt x="42303" y="203200"/>
                  </a:lnTo>
                  <a:lnTo>
                    <a:pt x="44729" y="209550"/>
                  </a:lnTo>
                  <a:lnTo>
                    <a:pt x="44831" y="207010"/>
                  </a:lnTo>
                  <a:lnTo>
                    <a:pt x="44932" y="204470"/>
                  </a:lnTo>
                  <a:lnTo>
                    <a:pt x="44170" y="204470"/>
                  </a:lnTo>
                  <a:lnTo>
                    <a:pt x="43840" y="203200"/>
                  </a:lnTo>
                  <a:lnTo>
                    <a:pt x="45808" y="203200"/>
                  </a:lnTo>
                  <a:lnTo>
                    <a:pt x="48298" y="199390"/>
                  </a:lnTo>
                  <a:lnTo>
                    <a:pt x="49568" y="196850"/>
                  </a:lnTo>
                  <a:lnTo>
                    <a:pt x="50685" y="198120"/>
                  </a:lnTo>
                  <a:lnTo>
                    <a:pt x="51892" y="196850"/>
                  </a:lnTo>
                  <a:lnTo>
                    <a:pt x="54330" y="194310"/>
                  </a:lnTo>
                  <a:lnTo>
                    <a:pt x="56273" y="190500"/>
                  </a:lnTo>
                  <a:lnTo>
                    <a:pt x="56921" y="189230"/>
                  </a:lnTo>
                  <a:lnTo>
                    <a:pt x="60642" y="184150"/>
                  </a:lnTo>
                  <a:lnTo>
                    <a:pt x="58635" y="185420"/>
                  </a:lnTo>
                  <a:lnTo>
                    <a:pt x="56413" y="182880"/>
                  </a:lnTo>
                  <a:lnTo>
                    <a:pt x="57264" y="181610"/>
                  </a:lnTo>
                  <a:lnTo>
                    <a:pt x="57848" y="181889"/>
                  </a:lnTo>
                  <a:lnTo>
                    <a:pt x="57823" y="181610"/>
                  </a:lnTo>
                  <a:lnTo>
                    <a:pt x="57696" y="180340"/>
                  </a:lnTo>
                  <a:lnTo>
                    <a:pt x="59334" y="177800"/>
                  </a:lnTo>
                  <a:lnTo>
                    <a:pt x="61163" y="180340"/>
                  </a:lnTo>
                  <a:lnTo>
                    <a:pt x="61087" y="182880"/>
                  </a:lnTo>
                  <a:lnTo>
                    <a:pt x="62001" y="179070"/>
                  </a:lnTo>
                  <a:lnTo>
                    <a:pt x="63461" y="181610"/>
                  </a:lnTo>
                  <a:lnTo>
                    <a:pt x="62763" y="179070"/>
                  </a:lnTo>
                  <a:lnTo>
                    <a:pt x="68592" y="179070"/>
                  </a:lnTo>
                  <a:lnTo>
                    <a:pt x="67894" y="177800"/>
                  </a:lnTo>
                  <a:lnTo>
                    <a:pt x="67183" y="176530"/>
                  </a:lnTo>
                  <a:lnTo>
                    <a:pt x="67945" y="176530"/>
                  </a:lnTo>
                  <a:lnTo>
                    <a:pt x="71653" y="171450"/>
                  </a:lnTo>
                  <a:lnTo>
                    <a:pt x="72567" y="168910"/>
                  </a:lnTo>
                  <a:lnTo>
                    <a:pt x="75450" y="165100"/>
                  </a:lnTo>
                  <a:lnTo>
                    <a:pt x="73596" y="163830"/>
                  </a:lnTo>
                  <a:lnTo>
                    <a:pt x="75196" y="162560"/>
                  </a:lnTo>
                  <a:lnTo>
                    <a:pt x="74536" y="160020"/>
                  </a:lnTo>
                  <a:lnTo>
                    <a:pt x="77355" y="157480"/>
                  </a:lnTo>
                  <a:lnTo>
                    <a:pt x="81318" y="154940"/>
                  </a:lnTo>
                  <a:lnTo>
                    <a:pt x="83820" y="151130"/>
                  </a:lnTo>
                  <a:lnTo>
                    <a:pt x="84150" y="150228"/>
                  </a:lnTo>
                  <a:lnTo>
                    <a:pt x="84213" y="150063"/>
                  </a:lnTo>
                  <a:lnTo>
                    <a:pt x="84747" y="148590"/>
                  </a:lnTo>
                  <a:lnTo>
                    <a:pt x="82740" y="149872"/>
                  </a:lnTo>
                  <a:lnTo>
                    <a:pt x="82435" y="147320"/>
                  </a:lnTo>
                  <a:lnTo>
                    <a:pt x="84328" y="148590"/>
                  </a:lnTo>
                  <a:lnTo>
                    <a:pt x="85153" y="147320"/>
                  </a:lnTo>
                  <a:lnTo>
                    <a:pt x="85991" y="146050"/>
                  </a:lnTo>
                  <a:lnTo>
                    <a:pt x="86829" y="144780"/>
                  </a:lnTo>
                  <a:lnTo>
                    <a:pt x="86702" y="147320"/>
                  </a:lnTo>
                  <a:lnTo>
                    <a:pt x="88646" y="144780"/>
                  </a:lnTo>
                  <a:lnTo>
                    <a:pt x="89611" y="143510"/>
                  </a:lnTo>
                  <a:lnTo>
                    <a:pt x="90436" y="142240"/>
                  </a:lnTo>
                  <a:lnTo>
                    <a:pt x="93052" y="135890"/>
                  </a:lnTo>
                  <a:lnTo>
                    <a:pt x="90754" y="135890"/>
                  </a:lnTo>
                  <a:lnTo>
                    <a:pt x="91198" y="134620"/>
                  </a:lnTo>
                  <a:lnTo>
                    <a:pt x="93154" y="133350"/>
                  </a:lnTo>
                  <a:lnTo>
                    <a:pt x="93878" y="134620"/>
                  </a:lnTo>
                  <a:lnTo>
                    <a:pt x="95148" y="129540"/>
                  </a:lnTo>
                  <a:lnTo>
                    <a:pt x="95796" y="127000"/>
                  </a:lnTo>
                  <a:lnTo>
                    <a:pt x="77952" y="127000"/>
                  </a:lnTo>
                  <a:lnTo>
                    <a:pt x="76771" y="127000"/>
                  </a:lnTo>
                  <a:lnTo>
                    <a:pt x="77851" y="129540"/>
                  </a:lnTo>
                  <a:lnTo>
                    <a:pt x="75514" y="129540"/>
                  </a:lnTo>
                  <a:lnTo>
                    <a:pt x="75171" y="128270"/>
                  </a:lnTo>
                  <a:lnTo>
                    <a:pt x="74777" y="128270"/>
                  </a:lnTo>
                  <a:lnTo>
                    <a:pt x="74714" y="129540"/>
                  </a:lnTo>
                  <a:lnTo>
                    <a:pt x="74587" y="132080"/>
                  </a:lnTo>
                  <a:lnTo>
                    <a:pt x="72999" y="133350"/>
                  </a:lnTo>
                  <a:lnTo>
                    <a:pt x="72707" y="132080"/>
                  </a:lnTo>
                  <a:lnTo>
                    <a:pt x="67475" y="135890"/>
                  </a:lnTo>
                  <a:lnTo>
                    <a:pt x="69545" y="140970"/>
                  </a:lnTo>
                  <a:lnTo>
                    <a:pt x="66979" y="146050"/>
                  </a:lnTo>
                  <a:lnTo>
                    <a:pt x="63982" y="143510"/>
                  </a:lnTo>
                  <a:lnTo>
                    <a:pt x="57937" y="148590"/>
                  </a:lnTo>
                  <a:lnTo>
                    <a:pt x="57556" y="148590"/>
                  </a:lnTo>
                  <a:lnTo>
                    <a:pt x="52666" y="154940"/>
                  </a:lnTo>
                  <a:lnTo>
                    <a:pt x="52616" y="156210"/>
                  </a:lnTo>
                  <a:lnTo>
                    <a:pt x="52489" y="158750"/>
                  </a:lnTo>
                  <a:lnTo>
                    <a:pt x="52374" y="161290"/>
                  </a:lnTo>
                  <a:lnTo>
                    <a:pt x="49364" y="167640"/>
                  </a:lnTo>
                  <a:lnTo>
                    <a:pt x="43497" y="167640"/>
                  </a:lnTo>
                  <a:lnTo>
                    <a:pt x="39192" y="177800"/>
                  </a:lnTo>
                  <a:lnTo>
                    <a:pt x="33185" y="181610"/>
                  </a:lnTo>
                  <a:lnTo>
                    <a:pt x="34366" y="181610"/>
                  </a:lnTo>
                  <a:lnTo>
                    <a:pt x="35420" y="184150"/>
                  </a:lnTo>
                  <a:lnTo>
                    <a:pt x="34988" y="185420"/>
                  </a:lnTo>
                  <a:lnTo>
                    <a:pt x="33388" y="185420"/>
                  </a:lnTo>
                  <a:lnTo>
                    <a:pt x="34353" y="190500"/>
                  </a:lnTo>
                  <a:lnTo>
                    <a:pt x="31750" y="187960"/>
                  </a:lnTo>
                  <a:lnTo>
                    <a:pt x="32156" y="187960"/>
                  </a:lnTo>
                  <a:lnTo>
                    <a:pt x="28714" y="186690"/>
                  </a:lnTo>
                  <a:lnTo>
                    <a:pt x="27406" y="189230"/>
                  </a:lnTo>
                  <a:lnTo>
                    <a:pt x="25768" y="191770"/>
                  </a:lnTo>
                  <a:lnTo>
                    <a:pt x="29121" y="194310"/>
                  </a:lnTo>
                  <a:lnTo>
                    <a:pt x="21501" y="196380"/>
                  </a:lnTo>
                  <a:lnTo>
                    <a:pt x="21501" y="228600"/>
                  </a:lnTo>
                  <a:lnTo>
                    <a:pt x="21145" y="229704"/>
                  </a:lnTo>
                  <a:lnTo>
                    <a:pt x="21031" y="230035"/>
                  </a:lnTo>
                  <a:lnTo>
                    <a:pt x="21501" y="228600"/>
                  </a:lnTo>
                  <a:lnTo>
                    <a:pt x="21501" y="196380"/>
                  </a:lnTo>
                  <a:lnTo>
                    <a:pt x="20650" y="196608"/>
                  </a:lnTo>
                  <a:lnTo>
                    <a:pt x="20650" y="231140"/>
                  </a:lnTo>
                  <a:lnTo>
                    <a:pt x="19812" y="233680"/>
                  </a:lnTo>
                  <a:lnTo>
                    <a:pt x="20078" y="232410"/>
                  </a:lnTo>
                  <a:lnTo>
                    <a:pt x="19939" y="231140"/>
                  </a:lnTo>
                  <a:lnTo>
                    <a:pt x="20650" y="231140"/>
                  </a:lnTo>
                  <a:lnTo>
                    <a:pt x="20650" y="196608"/>
                  </a:lnTo>
                  <a:lnTo>
                    <a:pt x="19748" y="196850"/>
                  </a:lnTo>
                  <a:lnTo>
                    <a:pt x="19837" y="199390"/>
                  </a:lnTo>
                  <a:lnTo>
                    <a:pt x="19939" y="201930"/>
                  </a:lnTo>
                  <a:lnTo>
                    <a:pt x="20053" y="205130"/>
                  </a:lnTo>
                  <a:lnTo>
                    <a:pt x="20167" y="208280"/>
                  </a:lnTo>
                  <a:lnTo>
                    <a:pt x="20256" y="210820"/>
                  </a:lnTo>
                  <a:lnTo>
                    <a:pt x="13309" y="209550"/>
                  </a:lnTo>
                  <a:lnTo>
                    <a:pt x="13220" y="212090"/>
                  </a:lnTo>
                  <a:lnTo>
                    <a:pt x="11976" y="213360"/>
                  </a:lnTo>
                  <a:lnTo>
                    <a:pt x="11899" y="215900"/>
                  </a:lnTo>
                  <a:lnTo>
                    <a:pt x="10020" y="214630"/>
                  </a:lnTo>
                  <a:lnTo>
                    <a:pt x="5969" y="218440"/>
                  </a:lnTo>
                  <a:lnTo>
                    <a:pt x="1524" y="224790"/>
                  </a:lnTo>
                  <a:lnTo>
                    <a:pt x="1574" y="231140"/>
                  </a:lnTo>
                  <a:lnTo>
                    <a:pt x="1689" y="232410"/>
                  </a:lnTo>
                  <a:lnTo>
                    <a:pt x="38" y="230035"/>
                  </a:lnTo>
                  <a:lnTo>
                    <a:pt x="0" y="231140"/>
                  </a:lnTo>
                  <a:lnTo>
                    <a:pt x="203" y="232410"/>
                  </a:lnTo>
                  <a:lnTo>
                    <a:pt x="469" y="232410"/>
                  </a:lnTo>
                  <a:lnTo>
                    <a:pt x="825" y="233680"/>
                  </a:lnTo>
                  <a:lnTo>
                    <a:pt x="1244" y="234759"/>
                  </a:lnTo>
                  <a:lnTo>
                    <a:pt x="1333" y="234950"/>
                  </a:lnTo>
                  <a:lnTo>
                    <a:pt x="1676" y="234950"/>
                  </a:lnTo>
                  <a:lnTo>
                    <a:pt x="1993" y="235902"/>
                  </a:lnTo>
                  <a:lnTo>
                    <a:pt x="2108" y="236220"/>
                  </a:lnTo>
                  <a:lnTo>
                    <a:pt x="2794" y="237490"/>
                  </a:lnTo>
                  <a:lnTo>
                    <a:pt x="3289" y="237490"/>
                  </a:lnTo>
                  <a:lnTo>
                    <a:pt x="3784" y="238760"/>
                  </a:lnTo>
                  <a:lnTo>
                    <a:pt x="4381" y="238760"/>
                  </a:lnTo>
                  <a:lnTo>
                    <a:pt x="5689" y="240030"/>
                  </a:lnTo>
                  <a:lnTo>
                    <a:pt x="6413" y="241300"/>
                  </a:lnTo>
                  <a:lnTo>
                    <a:pt x="7708" y="241300"/>
                  </a:lnTo>
                  <a:lnTo>
                    <a:pt x="9118" y="242570"/>
                  </a:lnTo>
                  <a:lnTo>
                    <a:pt x="16459" y="242570"/>
                  </a:lnTo>
                  <a:lnTo>
                    <a:pt x="17056" y="241300"/>
                  </a:lnTo>
                  <a:lnTo>
                    <a:pt x="18072" y="241300"/>
                  </a:lnTo>
                  <a:lnTo>
                    <a:pt x="19265" y="240030"/>
                  </a:lnTo>
                  <a:lnTo>
                    <a:pt x="19380" y="238760"/>
                  </a:lnTo>
                  <a:lnTo>
                    <a:pt x="19240" y="237490"/>
                  </a:lnTo>
                  <a:lnTo>
                    <a:pt x="19037" y="237490"/>
                  </a:lnTo>
                  <a:lnTo>
                    <a:pt x="19024" y="236220"/>
                  </a:lnTo>
                  <a:lnTo>
                    <a:pt x="19291" y="236220"/>
                  </a:lnTo>
                  <a:lnTo>
                    <a:pt x="20002" y="237490"/>
                  </a:lnTo>
                  <a:lnTo>
                    <a:pt x="20637" y="238760"/>
                  </a:lnTo>
                  <a:lnTo>
                    <a:pt x="21577" y="238760"/>
                  </a:lnTo>
                  <a:lnTo>
                    <a:pt x="22161" y="240030"/>
                  </a:lnTo>
                  <a:lnTo>
                    <a:pt x="25336" y="240030"/>
                  </a:lnTo>
                  <a:lnTo>
                    <a:pt x="28130" y="241300"/>
                  </a:lnTo>
                  <a:lnTo>
                    <a:pt x="30911" y="241300"/>
                  </a:lnTo>
                  <a:lnTo>
                    <a:pt x="33655" y="238760"/>
                  </a:lnTo>
                  <a:lnTo>
                    <a:pt x="33388" y="240030"/>
                  </a:lnTo>
                  <a:lnTo>
                    <a:pt x="32486" y="241300"/>
                  </a:lnTo>
                  <a:lnTo>
                    <a:pt x="35115" y="241300"/>
                  </a:lnTo>
                  <a:lnTo>
                    <a:pt x="42608" y="242570"/>
                  </a:lnTo>
                  <a:lnTo>
                    <a:pt x="42291" y="241300"/>
                  </a:lnTo>
                  <a:lnTo>
                    <a:pt x="42240" y="241071"/>
                  </a:lnTo>
                  <a:lnTo>
                    <a:pt x="47396" y="238760"/>
                  </a:lnTo>
                  <a:lnTo>
                    <a:pt x="50380" y="237490"/>
                  </a:lnTo>
                  <a:lnTo>
                    <a:pt x="49923" y="240030"/>
                  </a:lnTo>
                  <a:lnTo>
                    <a:pt x="51663" y="237490"/>
                  </a:lnTo>
                  <a:lnTo>
                    <a:pt x="52539" y="236220"/>
                  </a:lnTo>
                  <a:lnTo>
                    <a:pt x="56070" y="234950"/>
                  </a:lnTo>
                  <a:lnTo>
                    <a:pt x="56908" y="234950"/>
                  </a:lnTo>
                  <a:lnTo>
                    <a:pt x="56807" y="236220"/>
                  </a:lnTo>
                  <a:lnTo>
                    <a:pt x="55702" y="236220"/>
                  </a:lnTo>
                  <a:lnTo>
                    <a:pt x="58483" y="237490"/>
                  </a:lnTo>
                  <a:lnTo>
                    <a:pt x="57861" y="233680"/>
                  </a:lnTo>
                  <a:lnTo>
                    <a:pt x="61252" y="234950"/>
                  </a:lnTo>
                  <a:lnTo>
                    <a:pt x="59994" y="236220"/>
                  </a:lnTo>
                  <a:lnTo>
                    <a:pt x="62636" y="236220"/>
                  </a:lnTo>
                  <a:lnTo>
                    <a:pt x="64223" y="233680"/>
                  </a:lnTo>
                  <a:lnTo>
                    <a:pt x="66014" y="233680"/>
                  </a:lnTo>
                  <a:lnTo>
                    <a:pt x="69659" y="234950"/>
                  </a:lnTo>
                  <a:lnTo>
                    <a:pt x="70091" y="237490"/>
                  </a:lnTo>
                  <a:lnTo>
                    <a:pt x="70485" y="236220"/>
                  </a:lnTo>
                  <a:lnTo>
                    <a:pt x="72047" y="233680"/>
                  </a:lnTo>
                  <a:lnTo>
                    <a:pt x="73748" y="234950"/>
                  </a:lnTo>
                  <a:lnTo>
                    <a:pt x="73964" y="234950"/>
                  </a:lnTo>
                  <a:lnTo>
                    <a:pt x="73050" y="236220"/>
                  </a:lnTo>
                  <a:lnTo>
                    <a:pt x="77190" y="237324"/>
                  </a:lnTo>
                  <a:lnTo>
                    <a:pt x="77444" y="236220"/>
                  </a:lnTo>
                  <a:lnTo>
                    <a:pt x="77444" y="237388"/>
                  </a:lnTo>
                  <a:lnTo>
                    <a:pt x="77851" y="237490"/>
                  </a:lnTo>
                  <a:lnTo>
                    <a:pt x="78625" y="236220"/>
                  </a:lnTo>
                  <a:lnTo>
                    <a:pt x="80187" y="233680"/>
                  </a:lnTo>
                  <a:lnTo>
                    <a:pt x="83566" y="236220"/>
                  </a:lnTo>
                  <a:lnTo>
                    <a:pt x="83781" y="236220"/>
                  </a:lnTo>
                  <a:lnTo>
                    <a:pt x="84048" y="237490"/>
                  </a:lnTo>
                  <a:lnTo>
                    <a:pt x="77851" y="237490"/>
                  </a:lnTo>
                  <a:lnTo>
                    <a:pt x="77444" y="237490"/>
                  </a:lnTo>
                  <a:lnTo>
                    <a:pt x="77444" y="238760"/>
                  </a:lnTo>
                  <a:lnTo>
                    <a:pt x="80530" y="238760"/>
                  </a:lnTo>
                  <a:lnTo>
                    <a:pt x="78079" y="242570"/>
                  </a:lnTo>
                  <a:lnTo>
                    <a:pt x="80556" y="241300"/>
                  </a:lnTo>
                  <a:lnTo>
                    <a:pt x="84785" y="237490"/>
                  </a:lnTo>
                  <a:lnTo>
                    <a:pt x="87795" y="237490"/>
                  </a:lnTo>
                  <a:lnTo>
                    <a:pt x="88188" y="238760"/>
                  </a:lnTo>
                  <a:lnTo>
                    <a:pt x="91338" y="238760"/>
                  </a:lnTo>
                  <a:lnTo>
                    <a:pt x="92265" y="240030"/>
                  </a:lnTo>
                  <a:lnTo>
                    <a:pt x="92557" y="241071"/>
                  </a:lnTo>
                  <a:lnTo>
                    <a:pt x="92621" y="241300"/>
                  </a:lnTo>
                  <a:lnTo>
                    <a:pt x="95796" y="240030"/>
                  </a:lnTo>
                  <a:lnTo>
                    <a:pt x="97332" y="240030"/>
                  </a:lnTo>
                  <a:lnTo>
                    <a:pt x="97205" y="237490"/>
                  </a:lnTo>
                  <a:lnTo>
                    <a:pt x="99212" y="238760"/>
                  </a:lnTo>
                  <a:lnTo>
                    <a:pt x="97332" y="236220"/>
                  </a:lnTo>
                  <a:lnTo>
                    <a:pt x="97040" y="236220"/>
                  </a:lnTo>
                  <a:lnTo>
                    <a:pt x="96024" y="237490"/>
                  </a:lnTo>
                  <a:lnTo>
                    <a:pt x="94488" y="237490"/>
                  </a:lnTo>
                  <a:lnTo>
                    <a:pt x="94488" y="238760"/>
                  </a:lnTo>
                  <a:lnTo>
                    <a:pt x="94373" y="240030"/>
                  </a:lnTo>
                  <a:lnTo>
                    <a:pt x="92684" y="240030"/>
                  </a:lnTo>
                  <a:lnTo>
                    <a:pt x="93726" y="238760"/>
                  </a:lnTo>
                  <a:lnTo>
                    <a:pt x="94488" y="238760"/>
                  </a:lnTo>
                  <a:lnTo>
                    <a:pt x="94488" y="237490"/>
                  </a:lnTo>
                  <a:lnTo>
                    <a:pt x="91655" y="237490"/>
                  </a:lnTo>
                  <a:lnTo>
                    <a:pt x="92862" y="236220"/>
                  </a:lnTo>
                  <a:lnTo>
                    <a:pt x="94132" y="234950"/>
                  </a:lnTo>
                  <a:lnTo>
                    <a:pt x="95580" y="236042"/>
                  </a:lnTo>
                  <a:lnTo>
                    <a:pt x="95465" y="236283"/>
                  </a:lnTo>
                  <a:lnTo>
                    <a:pt x="95656" y="236258"/>
                  </a:lnTo>
                  <a:lnTo>
                    <a:pt x="96024" y="236245"/>
                  </a:lnTo>
                  <a:lnTo>
                    <a:pt x="96164" y="236181"/>
                  </a:lnTo>
                  <a:lnTo>
                    <a:pt x="96443" y="236054"/>
                  </a:lnTo>
                  <a:lnTo>
                    <a:pt x="96227" y="235851"/>
                  </a:lnTo>
                  <a:lnTo>
                    <a:pt x="96621" y="234950"/>
                  </a:lnTo>
                  <a:lnTo>
                    <a:pt x="97485" y="232410"/>
                  </a:lnTo>
                  <a:lnTo>
                    <a:pt x="97980" y="232410"/>
                  </a:lnTo>
                  <a:lnTo>
                    <a:pt x="100088" y="236220"/>
                  </a:lnTo>
                  <a:lnTo>
                    <a:pt x="104140" y="237490"/>
                  </a:lnTo>
                  <a:lnTo>
                    <a:pt x="104698" y="240030"/>
                  </a:lnTo>
                  <a:lnTo>
                    <a:pt x="109397" y="238760"/>
                  </a:lnTo>
                  <a:lnTo>
                    <a:pt x="115747" y="238760"/>
                  </a:lnTo>
                  <a:lnTo>
                    <a:pt x="118706" y="233680"/>
                  </a:lnTo>
                  <a:lnTo>
                    <a:pt x="120040" y="233680"/>
                  </a:lnTo>
                  <a:lnTo>
                    <a:pt x="120205" y="234759"/>
                  </a:lnTo>
                  <a:lnTo>
                    <a:pt x="120243" y="234950"/>
                  </a:lnTo>
                  <a:lnTo>
                    <a:pt x="120611" y="235902"/>
                  </a:lnTo>
                  <a:lnTo>
                    <a:pt x="120738" y="236220"/>
                  </a:lnTo>
                  <a:lnTo>
                    <a:pt x="119049" y="236220"/>
                  </a:lnTo>
                  <a:lnTo>
                    <a:pt x="118643" y="237490"/>
                  </a:lnTo>
                  <a:lnTo>
                    <a:pt x="121297" y="236220"/>
                  </a:lnTo>
                  <a:lnTo>
                    <a:pt x="125285" y="236220"/>
                  </a:lnTo>
                  <a:lnTo>
                    <a:pt x="126530" y="236220"/>
                  </a:lnTo>
                  <a:lnTo>
                    <a:pt x="129908" y="236220"/>
                  </a:lnTo>
                  <a:lnTo>
                    <a:pt x="129273" y="237490"/>
                  </a:lnTo>
                  <a:lnTo>
                    <a:pt x="135585" y="237490"/>
                  </a:lnTo>
                  <a:lnTo>
                    <a:pt x="141338" y="234950"/>
                  </a:lnTo>
                  <a:lnTo>
                    <a:pt x="147281" y="233680"/>
                  </a:lnTo>
                  <a:lnTo>
                    <a:pt x="153073" y="234759"/>
                  </a:lnTo>
                  <a:lnTo>
                    <a:pt x="152946" y="233680"/>
                  </a:lnTo>
                  <a:lnTo>
                    <a:pt x="161671" y="234950"/>
                  </a:lnTo>
                  <a:lnTo>
                    <a:pt x="170510" y="234950"/>
                  </a:lnTo>
                  <a:lnTo>
                    <a:pt x="179324" y="233680"/>
                  </a:lnTo>
                  <a:lnTo>
                    <a:pt x="187960" y="236220"/>
                  </a:lnTo>
                  <a:lnTo>
                    <a:pt x="191173" y="237490"/>
                  </a:lnTo>
                  <a:lnTo>
                    <a:pt x="191528" y="234950"/>
                  </a:lnTo>
                  <a:lnTo>
                    <a:pt x="193484" y="233680"/>
                  </a:lnTo>
                  <a:lnTo>
                    <a:pt x="194106" y="235902"/>
                  </a:lnTo>
                  <a:lnTo>
                    <a:pt x="194195" y="236220"/>
                  </a:lnTo>
                  <a:lnTo>
                    <a:pt x="196430" y="233680"/>
                  </a:lnTo>
                  <a:lnTo>
                    <a:pt x="197548" y="232410"/>
                  </a:lnTo>
                  <a:lnTo>
                    <a:pt x="202323" y="231140"/>
                  </a:lnTo>
                  <a:lnTo>
                    <a:pt x="205816" y="238760"/>
                  </a:lnTo>
                  <a:lnTo>
                    <a:pt x="211848" y="234950"/>
                  </a:lnTo>
                  <a:lnTo>
                    <a:pt x="211074" y="233680"/>
                  </a:lnTo>
                  <a:lnTo>
                    <a:pt x="213233" y="233680"/>
                  </a:lnTo>
                  <a:lnTo>
                    <a:pt x="217944" y="232410"/>
                  </a:lnTo>
                  <a:lnTo>
                    <a:pt x="217754" y="233680"/>
                  </a:lnTo>
                  <a:lnTo>
                    <a:pt x="218287" y="232410"/>
                  </a:lnTo>
                  <a:lnTo>
                    <a:pt x="219138" y="233680"/>
                  </a:lnTo>
                  <a:lnTo>
                    <a:pt x="219202" y="234950"/>
                  </a:lnTo>
                  <a:lnTo>
                    <a:pt x="224523" y="232410"/>
                  </a:lnTo>
                  <a:lnTo>
                    <a:pt x="228650" y="233680"/>
                  </a:lnTo>
                  <a:lnTo>
                    <a:pt x="223875" y="237490"/>
                  </a:lnTo>
                  <a:lnTo>
                    <a:pt x="229908" y="238760"/>
                  </a:lnTo>
                  <a:lnTo>
                    <a:pt x="232143" y="237490"/>
                  </a:lnTo>
                  <a:lnTo>
                    <a:pt x="236283" y="233680"/>
                  </a:lnTo>
                  <a:lnTo>
                    <a:pt x="234530" y="233680"/>
                  </a:lnTo>
                  <a:lnTo>
                    <a:pt x="233133" y="232410"/>
                  </a:lnTo>
                  <a:lnTo>
                    <a:pt x="233057" y="231140"/>
                  </a:lnTo>
                  <a:lnTo>
                    <a:pt x="235102" y="229882"/>
                  </a:lnTo>
                  <a:lnTo>
                    <a:pt x="235026" y="230746"/>
                  </a:lnTo>
                  <a:lnTo>
                    <a:pt x="235026" y="231190"/>
                  </a:lnTo>
                  <a:lnTo>
                    <a:pt x="235521" y="229717"/>
                  </a:lnTo>
                  <a:lnTo>
                    <a:pt x="235115" y="229831"/>
                  </a:lnTo>
                  <a:lnTo>
                    <a:pt x="235229" y="228600"/>
                  </a:lnTo>
                  <a:lnTo>
                    <a:pt x="235483" y="226060"/>
                  </a:lnTo>
                  <a:lnTo>
                    <a:pt x="235953" y="224917"/>
                  </a:lnTo>
                  <a:lnTo>
                    <a:pt x="236156" y="224840"/>
                  </a:lnTo>
                  <a:lnTo>
                    <a:pt x="236804" y="222923"/>
                  </a:lnTo>
                  <a:lnTo>
                    <a:pt x="237058" y="222250"/>
                  </a:lnTo>
                  <a:lnTo>
                    <a:pt x="236347" y="221907"/>
                  </a:lnTo>
                  <a:lnTo>
                    <a:pt x="235686" y="220357"/>
                  </a:lnTo>
                  <a:lnTo>
                    <a:pt x="236410" y="220091"/>
                  </a:lnTo>
                  <a:lnTo>
                    <a:pt x="236994" y="220726"/>
                  </a:lnTo>
                  <a:lnTo>
                    <a:pt x="237464" y="220980"/>
                  </a:lnTo>
                  <a:close/>
                </a:path>
                <a:path w="882650" h="242569">
                  <a:moveTo>
                    <a:pt x="240652" y="205740"/>
                  </a:moveTo>
                  <a:lnTo>
                    <a:pt x="239382" y="205740"/>
                  </a:lnTo>
                  <a:lnTo>
                    <a:pt x="238785" y="207010"/>
                  </a:lnTo>
                  <a:lnTo>
                    <a:pt x="240652" y="205740"/>
                  </a:lnTo>
                  <a:close/>
                </a:path>
                <a:path w="882650" h="242569">
                  <a:moveTo>
                    <a:pt x="242887" y="213360"/>
                  </a:moveTo>
                  <a:lnTo>
                    <a:pt x="238785" y="207010"/>
                  </a:lnTo>
                  <a:lnTo>
                    <a:pt x="238010" y="207010"/>
                  </a:lnTo>
                  <a:lnTo>
                    <a:pt x="236740" y="205740"/>
                  </a:lnTo>
                  <a:lnTo>
                    <a:pt x="236080" y="204470"/>
                  </a:lnTo>
                  <a:lnTo>
                    <a:pt x="236207" y="207010"/>
                  </a:lnTo>
                  <a:lnTo>
                    <a:pt x="237096" y="209550"/>
                  </a:lnTo>
                  <a:lnTo>
                    <a:pt x="237197" y="212090"/>
                  </a:lnTo>
                  <a:lnTo>
                    <a:pt x="237667" y="212090"/>
                  </a:lnTo>
                  <a:lnTo>
                    <a:pt x="237731" y="213360"/>
                  </a:lnTo>
                  <a:lnTo>
                    <a:pt x="242887" y="213360"/>
                  </a:lnTo>
                  <a:close/>
                </a:path>
                <a:path w="882650" h="242569">
                  <a:moveTo>
                    <a:pt x="244348" y="6477"/>
                  </a:moveTo>
                  <a:lnTo>
                    <a:pt x="243154" y="6477"/>
                  </a:lnTo>
                  <a:lnTo>
                    <a:pt x="244271" y="6731"/>
                  </a:lnTo>
                  <a:lnTo>
                    <a:pt x="244348" y="6477"/>
                  </a:lnTo>
                  <a:close/>
                </a:path>
                <a:path w="882650" h="242569">
                  <a:moveTo>
                    <a:pt x="244500" y="174726"/>
                  </a:moveTo>
                  <a:lnTo>
                    <a:pt x="243408" y="173990"/>
                  </a:lnTo>
                  <a:lnTo>
                    <a:pt x="243332" y="176530"/>
                  </a:lnTo>
                  <a:lnTo>
                    <a:pt x="244500" y="174726"/>
                  </a:lnTo>
                  <a:close/>
                </a:path>
                <a:path w="882650" h="242569">
                  <a:moveTo>
                    <a:pt x="245300" y="175260"/>
                  </a:moveTo>
                  <a:lnTo>
                    <a:pt x="245211" y="173990"/>
                  </a:lnTo>
                  <a:lnTo>
                    <a:pt x="244970" y="173990"/>
                  </a:lnTo>
                  <a:lnTo>
                    <a:pt x="244500" y="174726"/>
                  </a:lnTo>
                  <a:lnTo>
                    <a:pt x="245300" y="175260"/>
                  </a:lnTo>
                  <a:close/>
                </a:path>
                <a:path w="882650" h="242569">
                  <a:moveTo>
                    <a:pt x="249085" y="164820"/>
                  </a:moveTo>
                  <a:lnTo>
                    <a:pt x="248145" y="164312"/>
                  </a:lnTo>
                  <a:lnTo>
                    <a:pt x="248513" y="164579"/>
                  </a:lnTo>
                  <a:lnTo>
                    <a:pt x="248793" y="164719"/>
                  </a:lnTo>
                  <a:lnTo>
                    <a:pt x="249072" y="164833"/>
                  </a:lnTo>
                  <a:close/>
                </a:path>
                <a:path w="882650" h="242569">
                  <a:moveTo>
                    <a:pt x="251383" y="183248"/>
                  </a:moveTo>
                  <a:lnTo>
                    <a:pt x="251117" y="183680"/>
                  </a:lnTo>
                  <a:lnTo>
                    <a:pt x="251358" y="184150"/>
                  </a:lnTo>
                  <a:lnTo>
                    <a:pt x="251383" y="183248"/>
                  </a:lnTo>
                  <a:close/>
                </a:path>
                <a:path w="882650" h="242569">
                  <a:moveTo>
                    <a:pt x="252044" y="165100"/>
                  </a:moveTo>
                  <a:lnTo>
                    <a:pt x="250977" y="163017"/>
                  </a:lnTo>
                  <a:lnTo>
                    <a:pt x="251282" y="165100"/>
                  </a:lnTo>
                  <a:lnTo>
                    <a:pt x="252044" y="165100"/>
                  </a:lnTo>
                  <a:close/>
                </a:path>
                <a:path w="882650" h="242569">
                  <a:moveTo>
                    <a:pt x="252450" y="23990"/>
                  </a:moveTo>
                  <a:lnTo>
                    <a:pt x="246303" y="21831"/>
                  </a:lnTo>
                  <a:lnTo>
                    <a:pt x="245618" y="21831"/>
                  </a:lnTo>
                  <a:lnTo>
                    <a:pt x="245681" y="22593"/>
                  </a:lnTo>
                  <a:lnTo>
                    <a:pt x="245795" y="23990"/>
                  </a:lnTo>
                  <a:lnTo>
                    <a:pt x="245897" y="25400"/>
                  </a:lnTo>
                  <a:lnTo>
                    <a:pt x="252310" y="24130"/>
                  </a:lnTo>
                  <a:lnTo>
                    <a:pt x="252450" y="23990"/>
                  </a:lnTo>
                  <a:close/>
                </a:path>
                <a:path w="882650" h="242569">
                  <a:moveTo>
                    <a:pt x="252552" y="184150"/>
                  </a:moveTo>
                  <a:lnTo>
                    <a:pt x="251993" y="182880"/>
                  </a:lnTo>
                  <a:lnTo>
                    <a:pt x="251663" y="182118"/>
                  </a:lnTo>
                  <a:lnTo>
                    <a:pt x="251561" y="181889"/>
                  </a:lnTo>
                  <a:lnTo>
                    <a:pt x="251434" y="181610"/>
                  </a:lnTo>
                  <a:lnTo>
                    <a:pt x="251383" y="183248"/>
                  </a:lnTo>
                  <a:lnTo>
                    <a:pt x="251599" y="182880"/>
                  </a:lnTo>
                  <a:lnTo>
                    <a:pt x="252552" y="184150"/>
                  </a:lnTo>
                  <a:close/>
                </a:path>
                <a:path w="882650" h="242569">
                  <a:moveTo>
                    <a:pt x="252666" y="153339"/>
                  </a:moveTo>
                  <a:lnTo>
                    <a:pt x="251218" y="155168"/>
                  </a:lnTo>
                  <a:lnTo>
                    <a:pt x="251955" y="154419"/>
                  </a:lnTo>
                  <a:lnTo>
                    <a:pt x="252374" y="153822"/>
                  </a:lnTo>
                  <a:lnTo>
                    <a:pt x="252666" y="153339"/>
                  </a:lnTo>
                  <a:close/>
                </a:path>
                <a:path w="882650" h="242569">
                  <a:moveTo>
                    <a:pt x="252882" y="23558"/>
                  </a:moveTo>
                  <a:lnTo>
                    <a:pt x="252450" y="23990"/>
                  </a:lnTo>
                  <a:lnTo>
                    <a:pt x="252844" y="24130"/>
                  </a:lnTo>
                  <a:lnTo>
                    <a:pt x="252882" y="23558"/>
                  </a:lnTo>
                  <a:close/>
                </a:path>
                <a:path w="882650" h="242569">
                  <a:moveTo>
                    <a:pt x="253555" y="174726"/>
                  </a:moveTo>
                  <a:lnTo>
                    <a:pt x="252742" y="174472"/>
                  </a:lnTo>
                  <a:lnTo>
                    <a:pt x="253136" y="176530"/>
                  </a:lnTo>
                  <a:lnTo>
                    <a:pt x="253428" y="175260"/>
                  </a:lnTo>
                  <a:lnTo>
                    <a:pt x="253555" y="174726"/>
                  </a:lnTo>
                  <a:close/>
                </a:path>
                <a:path w="882650" h="242569">
                  <a:moveTo>
                    <a:pt x="255358" y="175260"/>
                  </a:moveTo>
                  <a:lnTo>
                    <a:pt x="253733" y="173990"/>
                  </a:lnTo>
                  <a:lnTo>
                    <a:pt x="253619" y="174472"/>
                  </a:lnTo>
                  <a:lnTo>
                    <a:pt x="253593" y="174726"/>
                  </a:lnTo>
                  <a:lnTo>
                    <a:pt x="255358" y="175260"/>
                  </a:lnTo>
                  <a:close/>
                </a:path>
                <a:path w="882650" h="242569">
                  <a:moveTo>
                    <a:pt x="257581" y="138772"/>
                  </a:moveTo>
                  <a:lnTo>
                    <a:pt x="257352" y="138772"/>
                  </a:lnTo>
                  <a:lnTo>
                    <a:pt x="257098" y="138849"/>
                  </a:lnTo>
                  <a:lnTo>
                    <a:pt x="256857" y="139039"/>
                  </a:lnTo>
                  <a:lnTo>
                    <a:pt x="257009" y="139065"/>
                  </a:lnTo>
                  <a:lnTo>
                    <a:pt x="257276" y="138938"/>
                  </a:lnTo>
                  <a:lnTo>
                    <a:pt x="257581" y="138772"/>
                  </a:lnTo>
                  <a:close/>
                </a:path>
                <a:path w="882650" h="242569">
                  <a:moveTo>
                    <a:pt x="262483" y="162521"/>
                  </a:moveTo>
                  <a:lnTo>
                    <a:pt x="260235" y="161645"/>
                  </a:lnTo>
                  <a:lnTo>
                    <a:pt x="259295" y="161137"/>
                  </a:lnTo>
                  <a:lnTo>
                    <a:pt x="260146" y="161721"/>
                  </a:lnTo>
                  <a:lnTo>
                    <a:pt x="260489" y="162267"/>
                  </a:lnTo>
                  <a:lnTo>
                    <a:pt x="260515" y="162801"/>
                  </a:lnTo>
                  <a:lnTo>
                    <a:pt x="260959" y="162941"/>
                  </a:lnTo>
                  <a:lnTo>
                    <a:pt x="261505" y="163029"/>
                  </a:lnTo>
                  <a:lnTo>
                    <a:pt x="262216" y="163042"/>
                  </a:lnTo>
                  <a:lnTo>
                    <a:pt x="262483" y="162521"/>
                  </a:lnTo>
                  <a:close/>
                </a:path>
                <a:path w="882650" h="242569">
                  <a:moveTo>
                    <a:pt x="263042" y="8610"/>
                  </a:moveTo>
                  <a:lnTo>
                    <a:pt x="263004" y="8140"/>
                  </a:lnTo>
                  <a:lnTo>
                    <a:pt x="262813" y="7620"/>
                  </a:lnTo>
                  <a:lnTo>
                    <a:pt x="262737" y="8140"/>
                  </a:lnTo>
                  <a:lnTo>
                    <a:pt x="262661" y="8610"/>
                  </a:lnTo>
                  <a:lnTo>
                    <a:pt x="262775" y="8788"/>
                  </a:lnTo>
                  <a:lnTo>
                    <a:pt x="263042" y="8610"/>
                  </a:lnTo>
                  <a:close/>
                </a:path>
                <a:path w="882650" h="242569">
                  <a:moveTo>
                    <a:pt x="269836" y="140017"/>
                  </a:moveTo>
                  <a:lnTo>
                    <a:pt x="269062" y="138620"/>
                  </a:lnTo>
                  <a:lnTo>
                    <a:pt x="268884" y="139204"/>
                  </a:lnTo>
                  <a:lnTo>
                    <a:pt x="269138" y="139458"/>
                  </a:lnTo>
                  <a:lnTo>
                    <a:pt x="269468" y="139738"/>
                  </a:lnTo>
                  <a:lnTo>
                    <a:pt x="269836" y="140017"/>
                  </a:lnTo>
                  <a:close/>
                </a:path>
                <a:path w="882650" h="242569">
                  <a:moveTo>
                    <a:pt x="271284" y="87630"/>
                  </a:moveTo>
                  <a:lnTo>
                    <a:pt x="270852" y="87630"/>
                  </a:lnTo>
                  <a:lnTo>
                    <a:pt x="271183" y="87833"/>
                  </a:lnTo>
                  <a:lnTo>
                    <a:pt x="271284" y="87630"/>
                  </a:lnTo>
                  <a:close/>
                </a:path>
                <a:path w="882650" h="242569">
                  <a:moveTo>
                    <a:pt x="275640" y="121386"/>
                  </a:moveTo>
                  <a:lnTo>
                    <a:pt x="275348" y="121310"/>
                  </a:lnTo>
                  <a:lnTo>
                    <a:pt x="275056" y="121310"/>
                  </a:lnTo>
                  <a:lnTo>
                    <a:pt x="274751" y="121373"/>
                  </a:lnTo>
                  <a:lnTo>
                    <a:pt x="275107" y="121437"/>
                  </a:lnTo>
                  <a:lnTo>
                    <a:pt x="275424" y="121437"/>
                  </a:lnTo>
                  <a:lnTo>
                    <a:pt x="275640" y="121386"/>
                  </a:lnTo>
                  <a:close/>
                </a:path>
                <a:path w="882650" h="242569">
                  <a:moveTo>
                    <a:pt x="276301" y="106286"/>
                  </a:moveTo>
                  <a:lnTo>
                    <a:pt x="275755" y="106934"/>
                  </a:lnTo>
                  <a:lnTo>
                    <a:pt x="275996" y="106794"/>
                  </a:lnTo>
                  <a:lnTo>
                    <a:pt x="276161" y="106565"/>
                  </a:lnTo>
                  <a:lnTo>
                    <a:pt x="276301" y="106286"/>
                  </a:lnTo>
                  <a:close/>
                </a:path>
                <a:path w="882650" h="242569">
                  <a:moveTo>
                    <a:pt x="276504" y="8890"/>
                  </a:moveTo>
                  <a:lnTo>
                    <a:pt x="275780" y="7620"/>
                  </a:lnTo>
                  <a:lnTo>
                    <a:pt x="275323" y="8140"/>
                  </a:lnTo>
                  <a:lnTo>
                    <a:pt x="276504" y="8890"/>
                  </a:lnTo>
                  <a:close/>
                </a:path>
                <a:path w="882650" h="242569">
                  <a:moveTo>
                    <a:pt x="276987" y="6210"/>
                  </a:moveTo>
                  <a:lnTo>
                    <a:pt x="275996" y="5880"/>
                  </a:lnTo>
                  <a:lnTo>
                    <a:pt x="276390" y="6108"/>
                  </a:lnTo>
                  <a:lnTo>
                    <a:pt x="276707" y="6184"/>
                  </a:lnTo>
                  <a:lnTo>
                    <a:pt x="276987" y="6210"/>
                  </a:lnTo>
                  <a:close/>
                </a:path>
                <a:path w="882650" h="242569">
                  <a:moveTo>
                    <a:pt x="277723" y="104622"/>
                  </a:moveTo>
                  <a:lnTo>
                    <a:pt x="276885" y="104228"/>
                  </a:lnTo>
                  <a:lnTo>
                    <a:pt x="276771" y="105410"/>
                  </a:lnTo>
                  <a:lnTo>
                    <a:pt x="276301" y="106286"/>
                  </a:lnTo>
                  <a:lnTo>
                    <a:pt x="277723" y="104622"/>
                  </a:lnTo>
                  <a:close/>
                </a:path>
                <a:path w="882650" h="242569">
                  <a:moveTo>
                    <a:pt x="277799" y="22326"/>
                  </a:moveTo>
                  <a:lnTo>
                    <a:pt x="277647" y="22339"/>
                  </a:lnTo>
                  <a:lnTo>
                    <a:pt x="277495" y="22364"/>
                  </a:lnTo>
                  <a:lnTo>
                    <a:pt x="277355" y="22428"/>
                  </a:lnTo>
                  <a:lnTo>
                    <a:pt x="276275" y="22898"/>
                  </a:lnTo>
                  <a:lnTo>
                    <a:pt x="277012" y="22707"/>
                  </a:lnTo>
                  <a:lnTo>
                    <a:pt x="277799" y="22326"/>
                  </a:lnTo>
                  <a:close/>
                </a:path>
                <a:path w="882650" h="242569">
                  <a:moveTo>
                    <a:pt x="278752" y="106680"/>
                  </a:moveTo>
                  <a:lnTo>
                    <a:pt x="275666" y="107950"/>
                  </a:lnTo>
                  <a:lnTo>
                    <a:pt x="275374" y="107950"/>
                  </a:lnTo>
                  <a:lnTo>
                    <a:pt x="274624" y="102870"/>
                  </a:lnTo>
                  <a:lnTo>
                    <a:pt x="269659" y="102870"/>
                  </a:lnTo>
                  <a:lnTo>
                    <a:pt x="267081" y="102870"/>
                  </a:lnTo>
                  <a:lnTo>
                    <a:pt x="266407" y="106680"/>
                  </a:lnTo>
                  <a:lnTo>
                    <a:pt x="265176" y="109220"/>
                  </a:lnTo>
                  <a:lnTo>
                    <a:pt x="266077" y="110490"/>
                  </a:lnTo>
                  <a:lnTo>
                    <a:pt x="265480" y="111760"/>
                  </a:lnTo>
                  <a:lnTo>
                    <a:pt x="267347" y="111760"/>
                  </a:lnTo>
                  <a:lnTo>
                    <a:pt x="263474" y="116840"/>
                  </a:lnTo>
                  <a:lnTo>
                    <a:pt x="262788" y="121920"/>
                  </a:lnTo>
                  <a:lnTo>
                    <a:pt x="262674" y="123190"/>
                  </a:lnTo>
                  <a:lnTo>
                    <a:pt x="262559" y="124536"/>
                  </a:lnTo>
                  <a:lnTo>
                    <a:pt x="262445" y="125730"/>
                  </a:lnTo>
                  <a:lnTo>
                    <a:pt x="262343" y="127000"/>
                  </a:lnTo>
                  <a:lnTo>
                    <a:pt x="259194" y="132080"/>
                  </a:lnTo>
                  <a:lnTo>
                    <a:pt x="259422" y="130810"/>
                  </a:lnTo>
                  <a:lnTo>
                    <a:pt x="258787" y="129540"/>
                  </a:lnTo>
                  <a:lnTo>
                    <a:pt x="258584" y="130810"/>
                  </a:lnTo>
                  <a:lnTo>
                    <a:pt x="257924" y="135890"/>
                  </a:lnTo>
                  <a:lnTo>
                    <a:pt x="259295" y="135890"/>
                  </a:lnTo>
                  <a:lnTo>
                    <a:pt x="261137" y="134620"/>
                  </a:lnTo>
                  <a:lnTo>
                    <a:pt x="262039" y="135890"/>
                  </a:lnTo>
                  <a:lnTo>
                    <a:pt x="262432" y="138430"/>
                  </a:lnTo>
                  <a:lnTo>
                    <a:pt x="262013" y="139700"/>
                  </a:lnTo>
                  <a:lnTo>
                    <a:pt x="261518" y="137160"/>
                  </a:lnTo>
                  <a:lnTo>
                    <a:pt x="258965" y="138430"/>
                  </a:lnTo>
                  <a:lnTo>
                    <a:pt x="257568" y="139700"/>
                  </a:lnTo>
                  <a:lnTo>
                    <a:pt x="259359" y="139700"/>
                  </a:lnTo>
                  <a:lnTo>
                    <a:pt x="255104" y="142240"/>
                  </a:lnTo>
                  <a:lnTo>
                    <a:pt x="263029" y="142240"/>
                  </a:lnTo>
                  <a:lnTo>
                    <a:pt x="259537" y="144780"/>
                  </a:lnTo>
                  <a:lnTo>
                    <a:pt x="258610" y="144780"/>
                  </a:lnTo>
                  <a:lnTo>
                    <a:pt x="258673" y="146050"/>
                  </a:lnTo>
                  <a:lnTo>
                    <a:pt x="259575" y="148590"/>
                  </a:lnTo>
                  <a:lnTo>
                    <a:pt x="259295" y="149047"/>
                  </a:lnTo>
                  <a:lnTo>
                    <a:pt x="259295" y="152400"/>
                  </a:lnTo>
                  <a:lnTo>
                    <a:pt x="256489" y="153670"/>
                  </a:lnTo>
                  <a:lnTo>
                    <a:pt x="256159" y="152400"/>
                  </a:lnTo>
                  <a:lnTo>
                    <a:pt x="256565" y="151130"/>
                  </a:lnTo>
                  <a:lnTo>
                    <a:pt x="256400" y="150228"/>
                  </a:lnTo>
                  <a:lnTo>
                    <a:pt x="259295" y="152400"/>
                  </a:lnTo>
                  <a:lnTo>
                    <a:pt x="259295" y="149047"/>
                  </a:lnTo>
                  <a:lnTo>
                    <a:pt x="258673" y="150063"/>
                  </a:lnTo>
                  <a:lnTo>
                    <a:pt x="256374" y="150063"/>
                  </a:lnTo>
                  <a:lnTo>
                    <a:pt x="257327" y="148590"/>
                  </a:lnTo>
                  <a:lnTo>
                    <a:pt x="258254" y="147320"/>
                  </a:lnTo>
                  <a:lnTo>
                    <a:pt x="256489" y="147320"/>
                  </a:lnTo>
                  <a:lnTo>
                    <a:pt x="255879" y="150063"/>
                  </a:lnTo>
                  <a:lnTo>
                    <a:pt x="256184" y="150063"/>
                  </a:lnTo>
                  <a:lnTo>
                    <a:pt x="252996" y="152400"/>
                  </a:lnTo>
                  <a:lnTo>
                    <a:pt x="253568" y="152400"/>
                  </a:lnTo>
                  <a:lnTo>
                    <a:pt x="252780" y="153670"/>
                  </a:lnTo>
                  <a:lnTo>
                    <a:pt x="250456" y="157480"/>
                  </a:lnTo>
                  <a:lnTo>
                    <a:pt x="251434" y="156210"/>
                  </a:lnTo>
                  <a:lnTo>
                    <a:pt x="256311" y="161290"/>
                  </a:lnTo>
                  <a:lnTo>
                    <a:pt x="250748" y="162560"/>
                  </a:lnTo>
                  <a:lnTo>
                    <a:pt x="250977" y="163017"/>
                  </a:lnTo>
                  <a:lnTo>
                    <a:pt x="251396" y="163830"/>
                  </a:lnTo>
                  <a:lnTo>
                    <a:pt x="251129" y="163017"/>
                  </a:lnTo>
                  <a:lnTo>
                    <a:pt x="253326" y="167640"/>
                  </a:lnTo>
                  <a:lnTo>
                    <a:pt x="252691" y="166370"/>
                  </a:lnTo>
                  <a:lnTo>
                    <a:pt x="251472" y="166370"/>
                  </a:lnTo>
                  <a:lnTo>
                    <a:pt x="248081" y="166370"/>
                  </a:lnTo>
                  <a:lnTo>
                    <a:pt x="246951" y="167551"/>
                  </a:lnTo>
                  <a:lnTo>
                    <a:pt x="246291" y="166370"/>
                  </a:lnTo>
                  <a:lnTo>
                    <a:pt x="246862" y="167640"/>
                  </a:lnTo>
                  <a:lnTo>
                    <a:pt x="247015" y="167640"/>
                  </a:lnTo>
                  <a:lnTo>
                    <a:pt x="247751" y="168910"/>
                  </a:lnTo>
                  <a:lnTo>
                    <a:pt x="243801" y="168910"/>
                  </a:lnTo>
                  <a:lnTo>
                    <a:pt x="245960" y="172720"/>
                  </a:lnTo>
                  <a:lnTo>
                    <a:pt x="245122" y="172720"/>
                  </a:lnTo>
                  <a:lnTo>
                    <a:pt x="245211" y="173990"/>
                  </a:lnTo>
                  <a:lnTo>
                    <a:pt x="245922" y="173990"/>
                  </a:lnTo>
                  <a:lnTo>
                    <a:pt x="247561" y="179070"/>
                  </a:lnTo>
                  <a:lnTo>
                    <a:pt x="240030" y="181610"/>
                  </a:lnTo>
                  <a:lnTo>
                    <a:pt x="242214" y="187960"/>
                  </a:lnTo>
                  <a:lnTo>
                    <a:pt x="242303" y="190500"/>
                  </a:lnTo>
                  <a:lnTo>
                    <a:pt x="242404" y="193040"/>
                  </a:lnTo>
                  <a:lnTo>
                    <a:pt x="244856" y="194310"/>
                  </a:lnTo>
                  <a:lnTo>
                    <a:pt x="244932" y="199390"/>
                  </a:lnTo>
                  <a:lnTo>
                    <a:pt x="243230" y="200660"/>
                  </a:lnTo>
                  <a:lnTo>
                    <a:pt x="242354" y="196850"/>
                  </a:lnTo>
                  <a:lnTo>
                    <a:pt x="240499" y="199390"/>
                  </a:lnTo>
                  <a:lnTo>
                    <a:pt x="240207" y="200660"/>
                  </a:lnTo>
                  <a:lnTo>
                    <a:pt x="240474" y="203200"/>
                  </a:lnTo>
                  <a:lnTo>
                    <a:pt x="238086" y="203200"/>
                  </a:lnTo>
                  <a:lnTo>
                    <a:pt x="237934" y="204470"/>
                  </a:lnTo>
                  <a:lnTo>
                    <a:pt x="237845" y="205130"/>
                  </a:lnTo>
                  <a:lnTo>
                    <a:pt x="237769" y="205740"/>
                  </a:lnTo>
                  <a:lnTo>
                    <a:pt x="239382" y="205740"/>
                  </a:lnTo>
                  <a:lnTo>
                    <a:pt x="239966" y="204470"/>
                  </a:lnTo>
                  <a:lnTo>
                    <a:pt x="243001" y="207010"/>
                  </a:lnTo>
                  <a:lnTo>
                    <a:pt x="241731" y="204470"/>
                  </a:lnTo>
                  <a:lnTo>
                    <a:pt x="241096" y="203200"/>
                  </a:lnTo>
                  <a:lnTo>
                    <a:pt x="244233" y="203200"/>
                  </a:lnTo>
                  <a:lnTo>
                    <a:pt x="244297" y="204470"/>
                  </a:lnTo>
                  <a:lnTo>
                    <a:pt x="246634" y="203200"/>
                  </a:lnTo>
                  <a:lnTo>
                    <a:pt x="243662" y="201930"/>
                  </a:lnTo>
                  <a:lnTo>
                    <a:pt x="246100" y="200660"/>
                  </a:lnTo>
                  <a:lnTo>
                    <a:pt x="246659" y="200660"/>
                  </a:lnTo>
                  <a:lnTo>
                    <a:pt x="246291" y="198120"/>
                  </a:lnTo>
                  <a:lnTo>
                    <a:pt x="246875" y="199390"/>
                  </a:lnTo>
                  <a:lnTo>
                    <a:pt x="248958" y="199390"/>
                  </a:lnTo>
                  <a:lnTo>
                    <a:pt x="249986" y="198120"/>
                  </a:lnTo>
                  <a:lnTo>
                    <a:pt x="251028" y="196850"/>
                  </a:lnTo>
                  <a:lnTo>
                    <a:pt x="247180" y="193040"/>
                  </a:lnTo>
                  <a:lnTo>
                    <a:pt x="250317" y="193040"/>
                  </a:lnTo>
                  <a:lnTo>
                    <a:pt x="250405" y="191770"/>
                  </a:lnTo>
                  <a:lnTo>
                    <a:pt x="250494" y="190500"/>
                  </a:lnTo>
                  <a:lnTo>
                    <a:pt x="250571" y="189230"/>
                  </a:lnTo>
                  <a:lnTo>
                    <a:pt x="250659" y="187960"/>
                  </a:lnTo>
                  <a:lnTo>
                    <a:pt x="250748" y="186690"/>
                  </a:lnTo>
                  <a:lnTo>
                    <a:pt x="247954" y="191770"/>
                  </a:lnTo>
                  <a:lnTo>
                    <a:pt x="246214" y="186690"/>
                  </a:lnTo>
                  <a:lnTo>
                    <a:pt x="253199" y="185420"/>
                  </a:lnTo>
                  <a:lnTo>
                    <a:pt x="250837" y="184150"/>
                  </a:lnTo>
                  <a:lnTo>
                    <a:pt x="251117" y="183680"/>
                  </a:lnTo>
                  <a:lnTo>
                    <a:pt x="250088" y="181610"/>
                  </a:lnTo>
                  <a:lnTo>
                    <a:pt x="253149" y="180340"/>
                  </a:lnTo>
                  <a:lnTo>
                    <a:pt x="251180" y="173990"/>
                  </a:lnTo>
                  <a:lnTo>
                    <a:pt x="252742" y="174472"/>
                  </a:lnTo>
                  <a:lnTo>
                    <a:pt x="252653" y="173990"/>
                  </a:lnTo>
                  <a:lnTo>
                    <a:pt x="253733" y="173990"/>
                  </a:lnTo>
                  <a:lnTo>
                    <a:pt x="257187" y="173990"/>
                  </a:lnTo>
                  <a:lnTo>
                    <a:pt x="252882" y="170180"/>
                  </a:lnTo>
                  <a:lnTo>
                    <a:pt x="255574" y="168910"/>
                  </a:lnTo>
                  <a:lnTo>
                    <a:pt x="257568" y="170180"/>
                  </a:lnTo>
                  <a:lnTo>
                    <a:pt x="255714" y="171450"/>
                  </a:lnTo>
                  <a:lnTo>
                    <a:pt x="258406" y="170180"/>
                  </a:lnTo>
                  <a:lnTo>
                    <a:pt x="255092" y="167640"/>
                  </a:lnTo>
                  <a:lnTo>
                    <a:pt x="260629" y="165100"/>
                  </a:lnTo>
                  <a:lnTo>
                    <a:pt x="260515" y="163830"/>
                  </a:lnTo>
                  <a:lnTo>
                    <a:pt x="257568" y="162560"/>
                  </a:lnTo>
                  <a:lnTo>
                    <a:pt x="260591" y="158750"/>
                  </a:lnTo>
                  <a:lnTo>
                    <a:pt x="260604" y="156210"/>
                  </a:lnTo>
                  <a:lnTo>
                    <a:pt x="260616" y="154940"/>
                  </a:lnTo>
                  <a:lnTo>
                    <a:pt x="261543" y="154940"/>
                  </a:lnTo>
                  <a:lnTo>
                    <a:pt x="262064" y="153670"/>
                  </a:lnTo>
                  <a:lnTo>
                    <a:pt x="264160" y="148590"/>
                  </a:lnTo>
                  <a:lnTo>
                    <a:pt x="266179" y="146050"/>
                  </a:lnTo>
                  <a:lnTo>
                    <a:pt x="266649" y="146050"/>
                  </a:lnTo>
                  <a:lnTo>
                    <a:pt x="263829" y="144780"/>
                  </a:lnTo>
                  <a:lnTo>
                    <a:pt x="265366" y="142240"/>
                  </a:lnTo>
                  <a:lnTo>
                    <a:pt x="265442" y="139700"/>
                  </a:lnTo>
                  <a:lnTo>
                    <a:pt x="267233" y="139700"/>
                  </a:lnTo>
                  <a:lnTo>
                    <a:pt x="267817" y="140970"/>
                  </a:lnTo>
                  <a:lnTo>
                    <a:pt x="268236" y="142240"/>
                  </a:lnTo>
                  <a:lnTo>
                    <a:pt x="268884" y="139700"/>
                  </a:lnTo>
                  <a:lnTo>
                    <a:pt x="268071" y="138430"/>
                  </a:lnTo>
                  <a:lnTo>
                    <a:pt x="267766" y="138430"/>
                  </a:lnTo>
                  <a:lnTo>
                    <a:pt x="267868" y="137160"/>
                  </a:lnTo>
                  <a:lnTo>
                    <a:pt x="269951" y="138430"/>
                  </a:lnTo>
                  <a:lnTo>
                    <a:pt x="270205" y="137160"/>
                  </a:lnTo>
                  <a:lnTo>
                    <a:pt x="270713" y="134620"/>
                  </a:lnTo>
                  <a:lnTo>
                    <a:pt x="269621" y="132080"/>
                  </a:lnTo>
                  <a:lnTo>
                    <a:pt x="269087" y="130810"/>
                  </a:lnTo>
                  <a:lnTo>
                    <a:pt x="270408" y="129540"/>
                  </a:lnTo>
                  <a:lnTo>
                    <a:pt x="271729" y="128270"/>
                  </a:lnTo>
                  <a:lnTo>
                    <a:pt x="269684" y="127000"/>
                  </a:lnTo>
                  <a:lnTo>
                    <a:pt x="264972" y="129540"/>
                  </a:lnTo>
                  <a:lnTo>
                    <a:pt x="264871" y="127000"/>
                  </a:lnTo>
                  <a:lnTo>
                    <a:pt x="264769" y="124536"/>
                  </a:lnTo>
                  <a:lnTo>
                    <a:pt x="266065" y="124536"/>
                  </a:lnTo>
                  <a:lnTo>
                    <a:pt x="268046" y="125730"/>
                  </a:lnTo>
                  <a:lnTo>
                    <a:pt x="267716" y="124929"/>
                  </a:lnTo>
                  <a:lnTo>
                    <a:pt x="267614" y="124701"/>
                  </a:lnTo>
                  <a:lnTo>
                    <a:pt x="267538" y="124536"/>
                  </a:lnTo>
                  <a:lnTo>
                    <a:pt x="268249" y="124536"/>
                  </a:lnTo>
                  <a:lnTo>
                    <a:pt x="269633" y="127000"/>
                  </a:lnTo>
                  <a:lnTo>
                    <a:pt x="270738" y="124929"/>
                  </a:lnTo>
                  <a:lnTo>
                    <a:pt x="271043" y="125730"/>
                  </a:lnTo>
                  <a:lnTo>
                    <a:pt x="271653" y="124701"/>
                  </a:lnTo>
                  <a:lnTo>
                    <a:pt x="271653" y="124536"/>
                  </a:lnTo>
                  <a:lnTo>
                    <a:pt x="270954" y="124536"/>
                  </a:lnTo>
                  <a:lnTo>
                    <a:pt x="270598" y="124536"/>
                  </a:lnTo>
                  <a:lnTo>
                    <a:pt x="268287" y="124536"/>
                  </a:lnTo>
                  <a:lnTo>
                    <a:pt x="268909" y="123190"/>
                  </a:lnTo>
                  <a:lnTo>
                    <a:pt x="270598" y="124536"/>
                  </a:lnTo>
                  <a:lnTo>
                    <a:pt x="270370" y="123190"/>
                  </a:lnTo>
                  <a:lnTo>
                    <a:pt x="271589" y="123190"/>
                  </a:lnTo>
                  <a:lnTo>
                    <a:pt x="271653" y="124536"/>
                  </a:lnTo>
                  <a:lnTo>
                    <a:pt x="272567" y="123190"/>
                  </a:lnTo>
                  <a:lnTo>
                    <a:pt x="273329" y="121920"/>
                  </a:lnTo>
                  <a:lnTo>
                    <a:pt x="272567" y="121920"/>
                  </a:lnTo>
                  <a:lnTo>
                    <a:pt x="272694" y="120650"/>
                  </a:lnTo>
                  <a:lnTo>
                    <a:pt x="273469" y="116840"/>
                  </a:lnTo>
                  <a:lnTo>
                    <a:pt x="274942" y="119380"/>
                  </a:lnTo>
                  <a:lnTo>
                    <a:pt x="276301" y="118110"/>
                  </a:lnTo>
                  <a:lnTo>
                    <a:pt x="275399" y="116840"/>
                  </a:lnTo>
                  <a:lnTo>
                    <a:pt x="277126" y="115570"/>
                  </a:lnTo>
                  <a:lnTo>
                    <a:pt x="274713" y="114300"/>
                  </a:lnTo>
                  <a:lnTo>
                    <a:pt x="276923" y="114300"/>
                  </a:lnTo>
                  <a:lnTo>
                    <a:pt x="276313" y="111760"/>
                  </a:lnTo>
                  <a:lnTo>
                    <a:pt x="278142" y="107950"/>
                  </a:lnTo>
                  <a:lnTo>
                    <a:pt x="278752" y="106680"/>
                  </a:lnTo>
                  <a:close/>
                </a:path>
                <a:path w="882650" h="242569">
                  <a:moveTo>
                    <a:pt x="279019" y="21831"/>
                  </a:moveTo>
                  <a:lnTo>
                    <a:pt x="278472" y="21831"/>
                  </a:lnTo>
                  <a:lnTo>
                    <a:pt x="279006" y="22593"/>
                  </a:lnTo>
                  <a:lnTo>
                    <a:pt x="279019" y="21831"/>
                  </a:lnTo>
                  <a:close/>
                </a:path>
                <a:path w="882650" h="242569">
                  <a:moveTo>
                    <a:pt x="279806" y="64770"/>
                  </a:moveTo>
                  <a:lnTo>
                    <a:pt x="276796" y="64770"/>
                  </a:lnTo>
                  <a:lnTo>
                    <a:pt x="276098" y="68580"/>
                  </a:lnTo>
                  <a:lnTo>
                    <a:pt x="279806" y="64770"/>
                  </a:lnTo>
                  <a:close/>
                </a:path>
                <a:path w="882650" h="242569">
                  <a:moveTo>
                    <a:pt x="280339" y="22593"/>
                  </a:moveTo>
                  <a:lnTo>
                    <a:pt x="280314" y="21831"/>
                  </a:lnTo>
                  <a:lnTo>
                    <a:pt x="280085" y="21831"/>
                  </a:lnTo>
                  <a:lnTo>
                    <a:pt x="279400" y="22593"/>
                  </a:lnTo>
                  <a:lnTo>
                    <a:pt x="280339" y="22593"/>
                  </a:lnTo>
                  <a:close/>
                </a:path>
                <a:path w="882650" h="242569">
                  <a:moveTo>
                    <a:pt x="280416" y="24130"/>
                  </a:moveTo>
                  <a:lnTo>
                    <a:pt x="280365" y="22974"/>
                  </a:lnTo>
                  <a:lnTo>
                    <a:pt x="279285" y="22974"/>
                  </a:lnTo>
                  <a:lnTo>
                    <a:pt x="279184" y="22847"/>
                  </a:lnTo>
                  <a:lnTo>
                    <a:pt x="279069" y="22974"/>
                  </a:lnTo>
                  <a:lnTo>
                    <a:pt x="280416" y="24130"/>
                  </a:lnTo>
                  <a:close/>
                </a:path>
                <a:path w="882650" h="242569">
                  <a:moveTo>
                    <a:pt x="284276" y="2540"/>
                  </a:moveTo>
                  <a:lnTo>
                    <a:pt x="283184" y="2540"/>
                  </a:lnTo>
                  <a:lnTo>
                    <a:pt x="284022" y="3200"/>
                  </a:lnTo>
                  <a:lnTo>
                    <a:pt x="284276" y="2540"/>
                  </a:lnTo>
                  <a:close/>
                </a:path>
                <a:path w="882650" h="242569">
                  <a:moveTo>
                    <a:pt x="287058" y="77520"/>
                  </a:moveTo>
                  <a:lnTo>
                    <a:pt x="286562" y="78308"/>
                  </a:lnTo>
                  <a:lnTo>
                    <a:pt x="286689" y="78740"/>
                  </a:lnTo>
                  <a:lnTo>
                    <a:pt x="287058" y="77520"/>
                  </a:lnTo>
                  <a:close/>
                </a:path>
                <a:path w="882650" h="242569">
                  <a:moveTo>
                    <a:pt x="288544" y="38696"/>
                  </a:moveTo>
                  <a:lnTo>
                    <a:pt x="288290" y="38011"/>
                  </a:lnTo>
                  <a:lnTo>
                    <a:pt x="288048" y="37325"/>
                  </a:lnTo>
                  <a:lnTo>
                    <a:pt x="287959" y="36664"/>
                  </a:lnTo>
                  <a:lnTo>
                    <a:pt x="287502" y="37553"/>
                  </a:lnTo>
                  <a:lnTo>
                    <a:pt x="287235" y="38277"/>
                  </a:lnTo>
                  <a:lnTo>
                    <a:pt x="288544" y="38696"/>
                  </a:lnTo>
                  <a:close/>
                </a:path>
                <a:path w="882650" h="242569">
                  <a:moveTo>
                    <a:pt x="288861" y="35064"/>
                  </a:moveTo>
                  <a:lnTo>
                    <a:pt x="288747" y="34175"/>
                  </a:lnTo>
                  <a:lnTo>
                    <a:pt x="288010" y="34988"/>
                  </a:lnTo>
                  <a:lnTo>
                    <a:pt x="287870" y="35814"/>
                  </a:lnTo>
                  <a:lnTo>
                    <a:pt x="287959" y="36652"/>
                  </a:lnTo>
                  <a:lnTo>
                    <a:pt x="288353" y="35915"/>
                  </a:lnTo>
                  <a:lnTo>
                    <a:pt x="288861" y="35064"/>
                  </a:lnTo>
                  <a:close/>
                </a:path>
                <a:path w="882650" h="242569">
                  <a:moveTo>
                    <a:pt x="290677" y="1104"/>
                  </a:moveTo>
                  <a:lnTo>
                    <a:pt x="290576" y="1333"/>
                  </a:lnTo>
                  <a:lnTo>
                    <a:pt x="290677" y="1104"/>
                  </a:lnTo>
                  <a:close/>
                </a:path>
                <a:path w="882650" h="242569">
                  <a:moveTo>
                    <a:pt x="295503" y="52806"/>
                  </a:moveTo>
                  <a:lnTo>
                    <a:pt x="293611" y="53505"/>
                  </a:lnTo>
                  <a:lnTo>
                    <a:pt x="295186" y="54610"/>
                  </a:lnTo>
                  <a:lnTo>
                    <a:pt x="295389" y="53505"/>
                  </a:lnTo>
                  <a:lnTo>
                    <a:pt x="295503" y="52806"/>
                  </a:lnTo>
                  <a:close/>
                </a:path>
                <a:path w="882650" h="242569">
                  <a:moveTo>
                    <a:pt x="299580" y="35864"/>
                  </a:moveTo>
                  <a:lnTo>
                    <a:pt x="299542" y="35306"/>
                  </a:lnTo>
                  <a:lnTo>
                    <a:pt x="299504" y="34836"/>
                  </a:lnTo>
                  <a:lnTo>
                    <a:pt x="299224" y="34886"/>
                  </a:lnTo>
                  <a:lnTo>
                    <a:pt x="299135" y="35445"/>
                  </a:lnTo>
                  <a:lnTo>
                    <a:pt x="299339" y="35763"/>
                  </a:lnTo>
                  <a:lnTo>
                    <a:pt x="299580" y="35864"/>
                  </a:lnTo>
                  <a:close/>
                </a:path>
                <a:path w="882650" h="242569">
                  <a:moveTo>
                    <a:pt x="301104" y="38100"/>
                  </a:moveTo>
                  <a:lnTo>
                    <a:pt x="300240" y="36830"/>
                  </a:lnTo>
                  <a:lnTo>
                    <a:pt x="299580" y="36830"/>
                  </a:lnTo>
                  <a:lnTo>
                    <a:pt x="299656" y="38100"/>
                  </a:lnTo>
                  <a:lnTo>
                    <a:pt x="299720" y="39370"/>
                  </a:lnTo>
                  <a:lnTo>
                    <a:pt x="301104" y="38100"/>
                  </a:lnTo>
                  <a:close/>
                </a:path>
                <a:path w="882650" h="242569">
                  <a:moveTo>
                    <a:pt x="303822" y="32639"/>
                  </a:moveTo>
                  <a:lnTo>
                    <a:pt x="303720" y="31750"/>
                  </a:lnTo>
                  <a:lnTo>
                    <a:pt x="303009" y="32639"/>
                  </a:lnTo>
                  <a:lnTo>
                    <a:pt x="303822" y="32639"/>
                  </a:lnTo>
                  <a:close/>
                </a:path>
                <a:path w="882650" h="242569">
                  <a:moveTo>
                    <a:pt x="304025" y="34290"/>
                  </a:moveTo>
                  <a:lnTo>
                    <a:pt x="303872" y="33020"/>
                  </a:lnTo>
                  <a:lnTo>
                    <a:pt x="302691" y="33020"/>
                  </a:lnTo>
                  <a:lnTo>
                    <a:pt x="304025" y="34290"/>
                  </a:lnTo>
                  <a:close/>
                </a:path>
                <a:path w="882650" h="242569">
                  <a:moveTo>
                    <a:pt x="306044" y="23749"/>
                  </a:moveTo>
                  <a:lnTo>
                    <a:pt x="305879" y="23507"/>
                  </a:lnTo>
                  <a:lnTo>
                    <a:pt x="305714" y="23749"/>
                  </a:lnTo>
                  <a:lnTo>
                    <a:pt x="305612" y="23964"/>
                  </a:lnTo>
                  <a:lnTo>
                    <a:pt x="305485" y="24180"/>
                  </a:lnTo>
                  <a:lnTo>
                    <a:pt x="305816" y="23990"/>
                  </a:lnTo>
                  <a:lnTo>
                    <a:pt x="306044" y="23749"/>
                  </a:lnTo>
                  <a:close/>
                </a:path>
                <a:path w="882650" h="242569">
                  <a:moveTo>
                    <a:pt x="312775" y="10160"/>
                  </a:moveTo>
                  <a:lnTo>
                    <a:pt x="310934" y="7620"/>
                  </a:lnTo>
                  <a:lnTo>
                    <a:pt x="308165" y="3810"/>
                  </a:lnTo>
                  <a:lnTo>
                    <a:pt x="307098" y="2540"/>
                  </a:lnTo>
                  <a:lnTo>
                    <a:pt x="304584" y="1270"/>
                  </a:lnTo>
                  <a:lnTo>
                    <a:pt x="303657" y="673"/>
                  </a:lnTo>
                  <a:lnTo>
                    <a:pt x="303657" y="16725"/>
                  </a:lnTo>
                  <a:lnTo>
                    <a:pt x="302818" y="17780"/>
                  </a:lnTo>
                  <a:lnTo>
                    <a:pt x="303631" y="16725"/>
                  </a:lnTo>
                  <a:lnTo>
                    <a:pt x="303657" y="673"/>
                  </a:lnTo>
                  <a:lnTo>
                    <a:pt x="302958" y="228"/>
                  </a:lnTo>
                  <a:lnTo>
                    <a:pt x="302958" y="15697"/>
                  </a:lnTo>
                  <a:lnTo>
                    <a:pt x="302755" y="15468"/>
                  </a:lnTo>
                  <a:lnTo>
                    <a:pt x="302920" y="15240"/>
                  </a:lnTo>
                  <a:lnTo>
                    <a:pt x="302958" y="15697"/>
                  </a:lnTo>
                  <a:lnTo>
                    <a:pt x="302958" y="228"/>
                  </a:lnTo>
                  <a:lnTo>
                    <a:pt x="302615" y="0"/>
                  </a:lnTo>
                  <a:lnTo>
                    <a:pt x="300494" y="0"/>
                  </a:lnTo>
                  <a:lnTo>
                    <a:pt x="300494" y="11430"/>
                  </a:lnTo>
                  <a:lnTo>
                    <a:pt x="300316" y="11430"/>
                  </a:lnTo>
                  <a:lnTo>
                    <a:pt x="300367" y="10160"/>
                  </a:lnTo>
                  <a:lnTo>
                    <a:pt x="300494" y="11430"/>
                  </a:lnTo>
                  <a:lnTo>
                    <a:pt x="300494" y="0"/>
                  </a:lnTo>
                  <a:lnTo>
                    <a:pt x="295846" y="0"/>
                  </a:lnTo>
                  <a:lnTo>
                    <a:pt x="295122" y="1270"/>
                  </a:lnTo>
                  <a:lnTo>
                    <a:pt x="292938" y="1270"/>
                  </a:lnTo>
                  <a:lnTo>
                    <a:pt x="292354" y="2540"/>
                  </a:lnTo>
                  <a:lnTo>
                    <a:pt x="291871" y="1270"/>
                  </a:lnTo>
                  <a:lnTo>
                    <a:pt x="291249" y="1270"/>
                  </a:lnTo>
                  <a:lnTo>
                    <a:pt x="291642" y="2540"/>
                  </a:lnTo>
                  <a:lnTo>
                    <a:pt x="292696" y="5080"/>
                  </a:lnTo>
                  <a:lnTo>
                    <a:pt x="293065" y="6477"/>
                  </a:lnTo>
                  <a:lnTo>
                    <a:pt x="293027" y="6629"/>
                  </a:lnTo>
                  <a:lnTo>
                    <a:pt x="293027" y="20294"/>
                  </a:lnTo>
                  <a:lnTo>
                    <a:pt x="291553" y="19050"/>
                  </a:lnTo>
                  <a:lnTo>
                    <a:pt x="293027" y="20294"/>
                  </a:lnTo>
                  <a:lnTo>
                    <a:pt x="293027" y="6629"/>
                  </a:lnTo>
                  <a:lnTo>
                    <a:pt x="292849" y="7327"/>
                  </a:lnTo>
                  <a:lnTo>
                    <a:pt x="292773" y="7620"/>
                  </a:lnTo>
                  <a:lnTo>
                    <a:pt x="291820" y="6477"/>
                  </a:lnTo>
                  <a:lnTo>
                    <a:pt x="291655" y="6477"/>
                  </a:lnTo>
                  <a:lnTo>
                    <a:pt x="290842" y="8610"/>
                  </a:lnTo>
                  <a:lnTo>
                    <a:pt x="290728" y="8890"/>
                  </a:lnTo>
                  <a:lnTo>
                    <a:pt x="289839" y="6731"/>
                  </a:lnTo>
                  <a:lnTo>
                    <a:pt x="289737" y="6477"/>
                  </a:lnTo>
                  <a:lnTo>
                    <a:pt x="290868" y="6477"/>
                  </a:lnTo>
                  <a:lnTo>
                    <a:pt x="290931" y="5080"/>
                  </a:lnTo>
                  <a:lnTo>
                    <a:pt x="290842" y="4305"/>
                  </a:lnTo>
                  <a:lnTo>
                    <a:pt x="290715" y="2540"/>
                  </a:lnTo>
                  <a:lnTo>
                    <a:pt x="290576" y="2540"/>
                  </a:lnTo>
                  <a:lnTo>
                    <a:pt x="286575" y="0"/>
                  </a:lnTo>
                  <a:lnTo>
                    <a:pt x="288671" y="5080"/>
                  </a:lnTo>
                  <a:lnTo>
                    <a:pt x="284238" y="5080"/>
                  </a:lnTo>
                  <a:lnTo>
                    <a:pt x="284810" y="3810"/>
                  </a:lnTo>
                  <a:lnTo>
                    <a:pt x="284022" y="3200"/>
                  </a:lnTo>
                  <a:lnTo>
                    <a:pt x="283324" y="5080"/>
                  </a:lnTo>
                  <a:lnTo>
                    <a:pt x="281647" y="6350"/>
                  </a:lnTo>
                  <a:lnTo>
                    <a:pt x="278752" y="5080"/>
                  </a:lnTo>
                  <a:lnTo>
                    <a:pt x="278485" y="6477"/>
                  </a:lnTo>
                  <a:lnTo>
                    <a:pt x="277164" y="6477"/>
                  </a:lnTo>
                  <a:lnTo>
                    <a:pt x="278726" y="7620"/>
                  </a:lnTo>
                  <a:lnTo>
                    <a:pt x="278142" y="8890"/>
                  </a:lnTo>
                  <a:lnTo>
                    <a:pt x="276504" y="8890"/>
                  </a:lnTo>
                  <a:lnTo>
                    <a:pt x="274675" y="8890"/>
                  </a:lnTo>
                  <a:lnTo>
                    <a:pt x="275323" y="8140"/>
                  </a:lnTo>
                  <a:lnTo>
                    <a:pt x="274497" y="7620"/>
                  </a:lnTo>
                  <a:lnTo>
                    <a:pt x="274574" y="8140"/>
                  </a:lnTo>
                  <a:lnTo>
                    <a:pt x="274662" y="8890"/>
                  </a:lnTo>
                  <a:lnTo>
                    <a:pt x="273545" y="10160"/>
                  </a:lnTo>
                  <a:lnTo>
                    <a:pt x="270713" y="5080"/>
                  </a:lnTo>
                  <a:lnTo>
                    <a:pt x="267271" y="6477"/>
                  </a:lnTo>
                  <a:lnTo>
                    <a:pt x="266077" y="6477"/>
                  </a:lnTo>
                  <a:lnTo>
                    <a:pt x="267449" y="3810"/>
                  </a:lnTo>
                  <a:lnTo>
                    <a:pt x="266179" y="3810"/>
                  </a:lnTo>
                  <a:lnTo>
                    <a:pt x="264477" y="4432"/>
                  </a:lnTo>
                  <a:lnTo>
                    <a:pt x="264477" y="7620"/>
                  </a:lnTo>
                  <a:lnTo>
                    <a:pt x="263715" y="8140"/>
                  </a:lnTo>
                  <a:lnTo>
                    <a:pt x="263156" y="8610"/>
                  </a:lnTo>
                  <a:lnTo>
                    <a:pt x="263690" y="10160"/>
                  </a:lnTo>
                  <a:lnTo>
                    <a:pt x="262851" y="8890"/>
                  </a:lnTo>
                  <a:lnTo>
                    <a:pt x="262623" y="8890"/>
                  </a:lnTo>
                  <a:lnTo>
                    <a:pt x="262661" y="8610"/>
                  </a:lnTo>
                  <a:lnTo>
                    <a:pt x="262026" y="7620"/>
                  </a:lnTo>
                  <a:lnTo>
                    <a:pt x="261823" y="7327"/>
                  </a:lnTo>
                  <a:lnTo>
                    <a:pt x="263182" y="6477"/>
                  </a:lnTo>
                  <a:lnTo>
                    <a:pt x="263499" y="6477"/>
                  </a:lnTo>
                  <a:lnTo>
                    <a:pt x="264477" y="7620"/>
                  </a:lnTo>
                  <a:lnTo>
                    <a:pt x="264477" y="4432"/>
                  </a:lnTo>
                  <a:lnTo>
                    <a:pt x="262674" y="5080"/>
                  </a:lnTo>
                  <a:lnTo>
                    <a:pt x="262585" y="3810"/>
                  </a:lnTo>
                  <a:lnTo>
                    <a:pt x="262483" y="2540"/>
                  </a:lnTo>
                  <a:lnTo>
                    <a:pt x="262394" y="1270"/>
                  </a:lnTo>
                  <a:lnTo>
                    <a:pt x="258699" y="2540"/>
                  </a:lnTo>
                  <a:lnTo>
                    <a:pt x="259435" y="4305"/>
                  </a:lnTo>
                  <a:lnTo>
                    <a:pt x="257352" y="6350"/>
                  </a:lnTo>
                  <a:lnTo>
                    <a:pt x="263410" y="5080"/>
                  </a:lnTo>
                  <a:lnTo>
                    <a:pt x="261277" y="6477"/>
                  </a:lnTo>
                  <a:lnTo>
                    <a:pt x="261124" y="6477"/>
                  </a:lnTo>
                  <a:lnTo>
                    <a:pt x="260997" y="6731"/>
                  </a:lnTo>
                  <a:lnTo>
                    <a:pt x="259981" y="7327"/>
                  </a:lnTo>
                  <a:lnTo>
                    <a:pt x="259537" y="7620"/>
                  </a:lnTo>
                  <a:lnTo>
                    <a:pt x="260565" y="7620"/>
                  </a:lnTo>
                  <a:lnTo>
                    <a:pt x="258737" y="11430"/>
                  </a:lnTo>
                  <a:lnTo>
                    <a:pt x="255841" y="10160"/>
                  </a:lnTo>
                  <a:lnTo>
                    <a:pt x="255866" y="8890"/>
                  </a:lnTo>
                  <a:lnTo>
                    <a:pt x="255892" y="7620"/>
                  </a:lnTo>
                  <a:lnTo>
                    <a:pt x="255930" y="5080"/>
                  </a:lnTo>
                  <a:lnTo>
                    <a:pt x="251599" y="2540"/>
                  </a:lnTo>
                  <a:lnTo>
                    <a:pt x="248208" y="7620"/>
                  </a:lnTo>
                  <a:lnTo>
                    <a:pt x="244271" y="6731"/>
                  </a:lnTo>
                  <a:lnTo>
                    <a:pt x="243725" y="8610"/>
                  </a:lnTo>
                  <a:lnTo>
                    <a:pt x="243636" y="8890"/>
                  </a:lnTo>
                  <a:lnTo>
                    <a:pt x="240906" y="7620"/>
                  </a:lnTo>
                  <a:lnTo>
                    <a:pt x="239077" y="7620"/>
                  </a:lnTo>
                  <a:lnTo>
                    <a:pt x="239204" y="6731"/>
                  </a:lnTo>
                  <a:lnTo>
                    <a:pt x="239229" y="6477"/>
                  </a:lnTo>
                  <a:lnTo>
                    <a:pt x="239369" y="6477"/>
                  </a:lnTo>
                  <a:lnTo>
                    <a:pt x="238112" y="5080"/>
                  </a:lnTo>
                  <a:lnTo>
                    <a:pt x="237337" y="5080"/>
                  </a:lnTo>
                  <a:lnTo>
                    <a:pt x="237426" y="6350"/>
                  </a:lnTo>
                  <a:lnTo>
                    <a:pt x="233197" y="3810"/>
                  </a:lnTo>
                  <a:lnTo>
                    <a:pt x="232841" y="6477"/>
                  </a:lnTo>
                  <a:lnTo>
                    <a:pt x="232803" y="6731"/>
                  </a:lnTo>
                  <a:lnTo>
                    <a:pt x="232689" y="7620"/>
                  </a:lnTo>
                  <a:lnTo>
                    <a:pt x="230174" y="5080"/>
                  </a:lnTo>
                  <a:lnTo>
                    <a:pt x="225615" y="5080"/>
                  </a:lnTo>
                  <a:lnTo>
                    <a:pt x="224980" y="10160"/>
                  </a:lnTo>
                  <a:lnTo>
                    <a:pt x="220599" y="10160"/>
                  </a:lnTo>
                  <a:lnTo>
                    <a:pt x="221907" y="7620"/>
                  </a:lnTo>
                  <a:lnTo>
                    <a:pt x="220116" y="6477"/>
                  </a:lnTo>
                  <a:lnTo>
                    <a:pt x="219621" y="6477"/>
                  </a:lnTo>
                  <a:lnTo>
                    <a:pt x="220002" y="6311"/>
                  </a:lnTo>
                  <a:lnTo>
                    <a:pt x="219202" y="5080"/>
                  </a:lnTo>
                  <a:lnTo>
                    <a:pt x="216001" y="8890"/>
                  </a:lnTo>
                  <a:lnTo>
                    <a:pt x="214731" y="6477"/>
                  </a:lnTo>
                  <a:lnTo>
                    <a:pt x="214604" y="6477"/>
                  </a:lnTo>
                  <a:lnTo>
                    <a:pt x="214045" y="7620"/>
                  </a:lnTo>
                  <a:lnTo>
                    <a:pt x="213956" y="8140"/>
                  </a:lnTo>
                  <a:lnTo>
                    <a:pt x="213842" y="8890"/>
                  </a:lnTo>
                  <a:lnTo>
                    <a:pt x="212204" y="8890"/>
                  </a:lnTo>
                  <a:lnTo>
                    <a:pt x="209842" y="10058"/>
                  </a:lnTo>
                  <a:lnTo>
                    <a:pt x="206679" y="6477"/>
                  </a:lnTo>
                  <a:lnTo>
                    <a:pt x="206362" y="6477"/>
                  </a:lnTo>
                  <a:lnTo>
                    <a:pt x="198488" y="11430"/>
                  </a:lnTo>
                  <a:lnTo>
                    <a:pt x="194564" y="7620"/>
                  </a:lnTo>
                  <a:lnTo>
                    <a:pt x="191376" y="7620"/>
                  </a:lnTo>
                  <a:lnTo>
                    <a:pt x="187528" y="8890"/>
                  </a:lnTo>
                  <a:lnTo>
                    <a:pt x="184645" y="8890"/>
                  </a:lnTo>
                  <a:lnTo>
                    <a:pt x="184746" y="8140"/>
                  </a:lnTo>
                  <a:lnTo>
                    <a:pt x="184823" y="7620"/>
                  </a:lnTo>
                  <a:lnTo>
                    <a:pt x="183197" y="7620"/>
                  </a:lnTo>
                  <a:lnTo>
                    <a:pt x="182587" y="8890"/>
                  </a:lnTo>
                  <a:lnTo>
                    <a:pt x="181902" y="8890"/>
                  </a:lnTo>
                  <a:lnTo>
                    <a:pt x="180975" y="10160"/>
                  </a:lnTo>
                  <a:lnTo>
                    <a:pt x="180327" y="11430"/>
                  </a:lnTo>
                  <a:lnTo>
                    <a:pt x="177469" y="11430"/>
                  </a:lnTo>
                  <a:lnTo>
                    <a:pt x="173697" y="7620"/>
                  </a:lnTo>
                  <a:lnTo>
                    <a:pt x="178003" y="8470"/>
                  </a:lnTo>
                  <a:lnTo>
                    <a:pt x="177774" y="7620"/>
                  </a:lnTo>
                  <a:lnTo>
                    <a:pt x="177038" y="5080"/>
                  </a:lnTo>
                  <a:lnTo>
                    <a:pt x="173888" y="6477"/>
                  </a:lnTo>
                  <a:lnTo>
                    <a:pt x="171373" y="6477"/>
                  </a:lnTo>
                  <a:lnTo>
                    <a:pt x="169164" y="11430"/>
                  </a:lnTo>
                  <a:lnTo>
                    <a:pt x="167030" y="11430"/>
                  </a:lnTo>
                  <a:lnTo>
                    <a:pt x="167513" y="10160"/>
                  </a:lnTo>
                  <a:lnTo>
                    <a:pt x="166636" y="10160"/>
                  </a:lnTo>
                  <a:lnTo>
                    <a:pt x="165925" y="11430"/>
                  </a:lnTo>
                  <a:lnTo>
                    <a:pt x="165011" y="12700"/>
                  </a:lnTo>
                  <a:lnTo>
                    <a:pt x="164172" y="13970"/>
                  </a:lnTo>
                  <a:lnTo>
                    <a:pt x="164198" y="15240"/>
                  </a:lnTo>
                  <a:lnTo>
                    <a:pt x="164058" y="15240"/>
                  </a:lnTo>
                  <a:lnTo>
                    <a:pt x="163626" y="16725"/>
                  </a:lnTo>
                  <a:lnTo>
                    <a:pt x="163283" y="19050"/>
                  </a:lnTo>
                  <a:lnTo>
                    <a:pt x="161975" y="20320"/>
                  </a:lnTo>
                  <a:lnTo>
                    <a:pt x="161328" y="20320"/>
                  </a:lnTo>
                  <a:lnTo>
                    <a:pt x="161747" y="22593"/>
                  </a:lnTo>
                  <a:lnTo>
                    <a:pt x="161810" y="22974"/>
                  </a:lnTo>
                  <a:lnTo>
                    <a:pt x="161912" y="23558"/>
                  </a:lnTo>
                  <a:lnTo>
                    <a:pt x="162026" y="24130"/>
                  </a:lnTo>
                  <a:lnTo>
                    <a:pt x="159778" y="27940"/>
                  </a:lnTo>
                  <a:lnTo>
                    <a:pt x="158724" y="30480"/>
                  </a:lnTo>
                  <a:lnTo>
                    <a:pt x="159232" y="30480"/>
                  </a:lnTo>
                  <a:lnTo>
                    <a:pt x="157734" y="33020"/>
                  </a:lnTo>
                  <a:lnTo>
                    <a:pt x="156133" y="33020"/>
                  </a:lnTo>
                  <a:lnTo>
                    <a:pt x="153885" y="34290"/>
                  </a:lnTo>
                  <a:lnTo>
                    <a:pt x="151815" y="34290"/>
                  </a:lnTo>
                  <a:lnTo>
                    <a:pt x="153568" y="31750"/>
                  </a:lnTo>
                  <a:lnTo>
                    <a:pt x="150177" y="30480"/>
                  </a:lnTo>
                  <a:lnTo>
                    <a:pt x="151231" y="34290"/>
                  </a:lnTo>
                  <a:lnTo>
                    <a:pt x="149834" y="35560"/>
                  </a:lnTo>
                  <a:lnTo>
                    <a:pt x="148894" y="34290"/>
                  </a:lnTo>
                  <a:lnTo>
                    <a:pt x="146367" y="38100"/>
                  </a:lnTo>
                  <a:lnTo>
                    <a:pt x="149021" y="40640"/>
                  </a:lnTo>
                  <a:lnTo>
                    <a:pt x="145745" y="44450"/>
                  </a:lnTo>
                  <a:lnTo>
                    <a:pt x="146875" y="44450"/>
                  </a:lnTo>
                  <a:lnTo>
                    <a:pt x="147599" y="48260"/>
                  </a:lnTo>
                  <a:lnTo>
                    <a:pt x="166331" y="48260"/>
                  </a:lnTo>
                  <a:lnTo>
                    <a:pt x="158470" y="45720"/>
                  </a:lnTo>
                  <a:lnTo>
                    <a:pt x="164973" y="43180"/>
                  </a:lnTo>
                  <a:lnTo>
                    <a:pt x="166217" y="45720"/>
                  </a:lnTo>
                  <a:lnTo>
                    <a:pt x="166979" y="43180"/>
                  </a:lnTo>
                  <a:lnTo>
                    <a:pt x="167741" y="40640"/>
                  </a:lnTo>
                  <a:lnTo>
                    <a:pt x="171716" y="35560"/>
                  </a:lnTo>
                  <a:lnTo>
                    <a:pt x="172720" y="34290"/>
                  </a:lnTo>
                  <a:lnTo>
                    <a:pt x="176720" y="29210"/>
                  </a:lnTo>
                  <a:lnTo>
                    <a:pt x="178079" y="27940"/>
                  </a:lnTo>
                  <a:lnTo>
                    <a:pt x="179920" y="25400"/>
                  </a:lnTo>
                  <a:lnTo>
                    <a:pt x="179247" y="25400"/>
                  </a:lnTo>
                  <a:lnTo>
                    <a:pt x="179400" y="24130"/>
                  </a:lnTo>
                  <a:lnTo>
                    <a:pt x="179692" y="24130"/>
                  </a:lnTo>
                  <a:lnTo>
                    <a:pt x="180225" y="25400"/>
                  </a:lnTo>
                  <a:lnTo>
                    <a:pt x="180771" y="25400"/>
                  </a:lnTo>
                  <a:lnTo>
                    <a:pt x="180924" y="26670"/>
                  </a:lnTo>
                  <a:lnTo>
                    <a:pt x="180975" y="25400"/>
                  </a:lnTo>
                  <a:lnTo>
                    <a:pt x="181063" y="24130"/>
                  </a:lnTo>
                  <a:lnTo>
                    <a:pt x="180987" y="23558"/>
                  </a:lnTo>
                  <a:lnTo>
                    <a:pt x="180911" y="22974"/>
                  </a:lnTo>
                  <a:lnTo>
                    <a:pt x="181356" y="22974"/>
                  </a:lnTo>
                  <a:lnTo>
                    <a:pt x="181305" y="25400"/>
                  </a:lnTo>
                  <a:lnTo>
                    <a:pt x="181838" y="25400"/>
                  </a:lnTo>
                  <a:lnTo>
                    <a:pt x="184454" y="24130"/>
                  </a:lnTo>
                  <a:lnTo>
                    <a:pt x="185470" y="24130"/>
                  </a:lnTo>
                  <a:lnTo>
                    <a:pt x="186169" y="25400"/>
                  </a:lnTo>
                  <a:lnTo>
                    <a:pt x="186359" y="25400"/>
                  </a:lnTo>
                  <a:lnTo>
                    <a:pt x="191096" y="26670"/>
                  </a:lnTo>
                  <a:lnTo>
                    <a:pt x="189852" y="24130"/>
                  </a:lnTo>
                  <a:lnTo>
                    <a:pt x="193357" y="25400"/>
                  </a:lnTo>
                  <a:lnTo>
                    <a:pt x="194970" y="24130"/>
                  </a:lnTo>
                  <a:lnTo>
                    <a:pt x="196418" y="22974"/>
                  </a:lnTo>
                  <a:lnTo>
                    <a:pt x="196824" y="22974"/>
                  </a:lnTo>
                  <a:lnTo>
                    <a:pt x="199021" y="23977"/>
                  </a:lnTo>
                  <a:lnTo>
                    <a:pt x="198970" y="24130"/>
                  </a:lnTo>
                  <a:lnTo>
                    <a:pt x="201320" y="25184"/>
                  </a:lnTo>
                  <a:lnTo>
                    <a:pt x="200698" y="24333"/>
                  </a:lnTo>
                  <a:lnTo>
                    <a:pt x="200050" y="23837"/>
                  </a:lnTo>
                  <a:lnTo>
                    <a:pt x="199694" y="23685"/>
                  </a:lnTo>
                  <a:lnTo>
                    <a:pt x="200202" y="22974"/>
                  </a:lnTo>
                  <a:lnTo>
                    <a:pt x="201015" y="21831"/>
                  </a:lnTo>
                  <a:lnTo>
                    <a:pt x="201460" y="21831"/>
                  </a:lnTo>
                  <a:lnTo>
                    <a:pt x="205384" y="25400"/>
                  </a:lnTo>
                  <a:lnTo>
                    <a:pt x="205574" y="24130"/>
                  </a:lnTo>
                  <a:lnTo>
                    <a:pt x="205663" y="23558"/>
                  </a:lnTo>
                  <a:lnTo>
                    <a:pt x="205752" y="22974"/>
                  </a:lnTo>
                  <a:lnTo>
                    <a:pt x="205803" y="22593"/>
                  </a:lnTo>
                  <a:lnTo>
                    <a:pt x="205917" y="21831"/>
                  </a:lnTo>
                  <a:lnTo>
                    <a:pt x="205828" y="23558"/>
                  </a:lnTo>
                  <a:lnTo>
                    <a:pt x="205714" y="25400"/>
                  </a:lnTo>
                  <a:lnTo>
                    <a:pt x="212115" y="25400"/>
                  </a:lnTo>
                  <a:lnTo>
                    <a:pt x="212432" y="25044"/>
                  </a:lnTo>
                  <a:lnTo>
                    <a:pt x="213779" y="25184"/>
                  </a:lnTo>
                  <a:lnTo>
                    <a:pt x="215011" y="25184"/>
                  </a:lnTo>
                  <a:lnTo>
                    <a:pt x="212521" y="24930"/>
                  </a:lnTo>
                  <a:lnTo>
                    <a:pt x="214236" y="22974"/>
                  </a:lnTo>
                  <a:lnTo>
                    <a:pt x="213677" y="23990"/>
                  </a:lnTo>
                  <a:lnTo>
                    <a:pt x="213588" y="24130"/>
                  </a:lnTo>
                  <a:lnTo>
                    <a:pt x="216268" y="24130"/>
                  </a:lnTo>
                  <a:lnTo>
                    <a:pt x="215392" y="25400"/>
                  </a:lnTo>
                  <a:lnTo>
                    <a:pt x="220256" y="25400"/>
                  </a:lnTo>
                  <a:lnTo>
                    <a:pt x="220027" y="24130"/>
                  </a:lnTo>
                  <a:lnTo>
                    <a:pt x="219938" y="23558"/>
                  </a:lnTo>
                  <a:lnTo>
                    <a:pt x="219837" y="22974"/>
                  </a:lnTo>
                  <a:lnTo>
                    <a:pt x="224485" y="27940"/>
                  </a:lnTo>
                  <a:lnTo>
                    <a:pt x="227114" y="22974"/>
                  </a:lnTo>
                  <a:lnTo>
                    <a:pt x="227723" y="21831"/>
                  </a:lnTo>
                  <a:lnTo>
                    <a:pt x="229196" y="19050"/>
                  </a:lnTo>
                  <a:lnTo>
                    <a:pt x="231825" y="25400"/>
                  </a:lnTo>
                  <a:lnTo>
                    <a:pt x="239001" y="22974"/>
                  </a:lnTo>
                  <a:lnTo>
                    <a:pt x="238709" y="22974"/>
                  </a:lnTo>
                  <a:lnTo>
                    <a:pt x="253085" y="20320"/>
                  </a:lnTo>
                  <a:lnTo>
                    <a:pt x="252996" y="21831"/>
                  </a:lnTo>
                  <a:lnTo>
                    <a:pt x="252882" y="23558"/>
                  </a:lnTo>
                  <a:lnTo>
                    <a:pt x="256019" y="20320"/>
                  </a:lnTo>
                  <a:lnTo>
                    <a:pt x="263550" y="21831"/>
                  </a:lnTo>
                  <a:lnTo>
                    <a:pt x="261213" y="22974"/>
                  </a:lnTo>
                  <a:lnTo>
                    <a:pt x="261404" y="22974"/>
                  </a:lnTo>
                  <a:lnTo>
                    <a:pt x="260959" y="23990"/>
                  </a:lnTo>
                  <a:lnTo>
                    <a:pt x="260908" y="24130"/>
                  </a:lnTo>
                  <a:lnTo>
                    <a:pt x="266700" y="21831"/>
                  </a:lnTo>
                  <a:lnTo>
                    <a:pt x="267893" y="21831"/>
                  </a:lnTo>
                  <a:lnTo>
                    <a:pt x="273316" y="24130"/>
                  </a:lnTo>
                  <a:lnTo>
                    <a:pt x="278472" y="21831"/>
                  </a:lnTo>
                  <a:lnTo>
                    <a:pt x="277393" y="20320"/>
                  </a:lnTo>
                  <a:lnTo>
                    <a:pt x="279488" y="19050"/>
                  </a:lnTo>
                  <a:lnTo>
                    <a:pt x="283311" y="16725"/>
                  </a:lnTo>
                  <a:lnTo>
                    <a:pt x="283692" y="15697"/>
                  </a:lnTo>
                  <a:lnTo>
                    <a:pt x="283781" y="15468"/>
                  </a:lnTo>
                  <a:lnTo>
                    <a:pt x="283870" y="15240"/>
                  </a:lnTo>
                  <a:lnTo>
                    <a:pt x="283794" y="15697"/>
                  </a:lnTo>
                  <a:lnTo>
                    <a:pt x="283311" y="16725"/>
                  </a:lnTo>
                  <a:lnTo>
                    <a:pt x="281965" y="20320"/>
                  </a:lnTo>
                  <a:lnTo>
                    <a:pt x="289077" y="16725"/>
                  </a:lnTo>
                  <a:lnTo>
                    <a:pt x="289407" y="16725"/>
                  </a:lnTo>
                  <a:lnTo>
                    <a:pt x="286423" y="22974"/>
                  </a:lnTo>
                  <a:lnTo>
                    <a:pt x="287134" y="22974"/>
                  </a:lnTo>
                  <a:lnTo>
                    <a:pt x="287959" y="21831"/>
                  </a:lnTo>
                  <a:lnTo>
                    <a:pt x="288175" y="21831"/>
                  </a:lnTo>
                  <a:lnTo>
                    <a:pt x="287972" y="20320"/>
                  </a:lnTo>
                  <a:lnTo>
                    <a:pt x="289191" y="21831"/>
                  </a:lnTo>
                  <a:lnTo>
                    <a:pt x="288188" y="21831"/>
                  </a:lnTo>
                  <a:lnTo>
                    <a:pt x="288201" y="22974"/>
                  </a:lnTo>
                  <a:lnTo>
                    <a:pt x="288213" y="24130"/>
                  </a:lnTo>
                  <a:lnTo>
                    <a:pt x="290068" y="24130"/>
                  </a:lnTo>
                  <a:lnTo>
                    <a:pt x="289229" y="26670"/>
                  </a:lnTo>
                  <a:lnTo>
                    <a:pt x="290766" y="29210"/>
                  </a:lnTo>
                  <a:lnTo>
                    <a:pt x="289090" y="31750"/>
                  </a:lnTo>
                  <a:lnTo>
                    <a:pt x="288417" y="29210"/>
                  </a:lnTo>
                  <a:lnTo>
                    <a:pt x="287528" y="34290"/>
                  </a:lnTo>
                  <a:lnTo>
                    <a:pt x="289509" y="31750"/>
                  </a:lnTo>
                  <a:lnTo>
                    <a:pt x="290309" y="34290"/>
                  </a:lnTo>
                  <a:lnTo>
                    <a:pt x="293484" y="33020"/>
                  </a:lnTo>
                  <a:lnTo>
                    <a:pt x="291477" y="35560"/>
                  </a:lnTo>
                  <a:lnTo>
                    <a:pt x="290753" y="38100"/>
                  </a:lnTo>
                  <a:lnTo>
                    <a:pt x="288544" y="39370"/>
                  </a:lnTo>
                  <a:lnTo>
                    <a:pt x="289763" y="43180"/>
                  </a:lnTo>
                  <a:lnTo>
                    <a:pt x="288417" y="44450"/>
                  </a:lnTo>
                  <a:lnTo>
                    <a:pt x="287286" y="44450"/>
                  </a:lnTo>
                  <a:lnTo>
                    <a:pt x="285153" y="43180"/>
                  </a:lnTo>
                  <a:lnTo>
                    <a:pt x="284403" y="43180"/>
                  </a:lnTo>
                  <a:lnTo>
                    <a:pt x="286575" y="44450"/>
                  </a:lnTo>
                  <a:lnTo>
                    <a:pt x="283286" y="49530"/>
                  </a:lnTo>
                  <a:lnTo>
                    <a:pt x="284403" y="50800"/>
                  </a:lnTo>
                  <a:lnTo>
                    <a:pt x="283057" y="50800"/>
                  </a:lnTo>
                  <a:lnTo>
                    <a:pt x="284822" y="52070"/>
                  </a:lnTo>
                  <a:lnTo>
                    <a:pt x="283794" y="53340"/>
                  </a:lnTo>
                  <a:lnTo>
                    <a:pt x="282194" y="53340"/>
                  </a:lnTo>
                  <a:lnTo>
                    <a:pt x="280720" y="55880"/>
                  </a:lnTo>
                  <a:lnTo>
                    <a:pt x="286423" y="53340"/>
                  </a:lnTo>
                  <a:lnTo>
                    <a:pt x="283464" y="57150"/>
                  </a:lnTo>
                  <a:lnTo>
                    <a:pt x="283400" y="55880"/>
                  </a:lnTo>
                  <a:lnTo>
                    <a:pt x="282930" y="55880"/>
                  </a:lnTo>
                  <a:lnTo>
                    <a:pt x="280758" y="59690"/>
                  </a:lnTo>
                  <a:lnTo>
                    <a:pt x="281736" y="64770"/>
                  </a:lnTo>
                  <a:lnTo>
                    <a:pt x="279514" y="68580"/>
                  </a:lnTo>
                  <a:lnTo>
                    <a:pt x="276098" y="68580"/>
                  </a:lnTo>
                  <a:lnTo>
                    <a:pt x="275640" y="71120"/>
                  </a:lnTo>
                  <a:lnTo>
                    <a:pt x="276669" y="76200"/>
                  </a:lnTo>
                  <a:lnTo>
                    <a:pt x="276910" y="77520"/>
                  </a:lnTo>
                  <a:lnTo>
                    <a:pt x="274535" y="83820"/>
                  </a:lnTo>
                  <a:lnTo>
                    <a:pt x="275183" y="82550"/>
                  </a:lnTo>
                  <a:lnTo>
                    <a:pt x="279311" y="85090"/>
                  </a:lnTo>
                  <a:lnTo>
                    <a:pt x="271792" y="86360"/>
                  </a:lnTo>
                  <a:lnTo>
                    <a:pt x="272884" y="88900"/>
                  </a:lnTo>
                  <a:lnTo>
                    <a:pt x="271183" y="87833"/>
                  </a:lnTo>
                  <a:lnTo>
                    <a:pt x="269443" y="91440"/>
                  </a:lnTo>
                  <a:lnTo>
                    <a:pt x="269875" y="95250"/>
                  </a:lnTo>
                  <a:lnTo>
                    <a:pt x="269798" y="100330"/>
                  </a:lnTo>
                  <a:lnTo>
                    <a:pt x="269735" y="101600"/>
                  </a:lnTo>
                  <a:lnTo>
                    <a:pt x="274447" y="101600"/>
                  </a:lnTo>
                  <a:lnTo>
                    <a:pt x="279844" y="97790"/>
                  </a:lnTo>
                  <a:lnTo>
                    <a:pt x="279958" y="96520"/>
                  </a:lnTo>
                  <a:lnTo>
                    <a:pt x="280073" y="95250"/>
                  </a:lnTo>
                  <a:lnTo>
                    <a:pt x="280187" y="93980"/>
                  </a:lnTo>
                  <a:lnTo>
                    <a:pt x="280301" y="92710"/>
                  </a:lnTo>
                  <a:lnTo>
                    <a:pt x="281114" y="92710"/>
                  </a:lnTo>
                  <a:lnTo>
                    <a:pt x="281076" y="88900"/>
                  </a:lnTo>
                  <a:lnTo>
                    <a:pt x="282549" y="86360"/>
                  </a:lnTo>
                  <a:lnTo>
                    <a:pt x="281444" y="82550"/>
                  </a:lnTo>
                  <a:lnTo>
                    <a:pt x="281711" y="82550"/>
                  </a:lnTo>
                  <a:lnTo>
                    <a:pt x="283540" y="81280"/>
                  </a:lnTo>
                  <a:lnTo>
                    <a:pt x="284403" y="82550"/>
                  </a:lnTo>
                  <a:lnTo>
                    <a:pt x="284441" y="81280"/>
                  </a:lnTo>
                  <a:lnTo>
                    <a:pt x="284480" y="80010"/>
                  </a:lnTo>
                  <a:lnTo>
                    <a:pt x="283641" y="78740"/>
                  </a:lnTo>
                  <a:lnTo>
                    <a:pt x="285965" y="76200"/>
                  </a:lnTo>
                  <a:lnTo>
                    <a:pt x="286537" y="78232"/>
                  </a:lnTo>
                  <a:lnTo>
                    <a:pt x="287058" y="77520"/>
                  </a:lnTo>
                  <a:lnTo>
                    <a:pt x="287883" y="76200"/>
                  </a:lnTo>
                  <a:lnTo>
                    <a:pt x="289369" y="76200"/>
                  </a:lnTo>
                  <a:lnTo>
                    <a:pt x="288124" y="72390"/>
                  </a:lnTo>
                  <a:lnTo>
                    <a:pt x="289864" y="73660"/>
                  </a:lnTo>
                  <a:lnTo>
                    <a:pt x="290626" y="72390"/>
                  </a:lnTo>
                  <a:lnTo>
                    <a:pt x="291401" y="71120"/>
                  </a:lnTo>
                  <a:lnTo>
                    <a:pt x="291198" y="68580"/>
                  </a:lnTo>
                  <a:lnTo>
                    <a:pt x="289090" y="71120"/>
                  </a:lnTo>
                  <a:lnTo>
                    <a:pt x="289255" y="68580"/>
                  </a:lnTo>
                  <a:lnTo>
                    <a:pt x="290449" y="66040"/>
                  </a:lnTo>
                  <a:lnTo>
                    <a:pt x="292950" y="67310"/>
                  </a:lnTo>
                  <a:lnTo>
                    <a:pt x="294246" y="66040"/>
                  </a:lnTo>
                  <a:lnTo>
                    <a:pt x="298094" y="62230"/>
                  </a:lnTo>
                  <a:lnTo>
                    <a:pt x="293077" y="57150"/>
                  </a:lnTo>
                  <a:lnTo>
                    <a:pt x="290563" y="54610"/>
                  </a:lnTo>
                  <a:lnTo>
                    <a:pt x="293611" y="53505"/>
                  </a:lnTo>
                  <a:lnTo>
                    <a:pt x="293382" y="53340"/>
                  </a:lnTo>
                  <a:lnTo>
                    <a:pt x="293979" y="52070"/>
                  </a:lnTo>
                  <a:lnTo>
                    <a:pt x="294576" y="50800"/>
                  </a:lnTo>
                  <a:lnTo>
                    <a:pt x="295998" y="50050"/>
                  </a:lnTo>
                  <a:lnTo>
                    <a:pt x="295503" y="52806"/>
                  </a:lnTo>
                  <a:lnTo>
                    <a:pt x="297510" y="52070"/>
                  </a:lnTo>
                  <a:lnTo>
                    <a:pt x="296379" y="50050"/>
                  </a:lnTo>
                  <a:lnTo>
                    <a:pt x="296291" y="49898"/>
                  </a:lnTo>
                  <a:lnTo>
                    <a:pt x="296976" y="49530"/>
                  </a:lnTo>
                  <a:lnTo>
                    <a:pt x="299377" y="48260"/>
                  </a:lnTo>
                  <a:lnTo>
                    <a:pt x="299631" y="48260"/>
                  </a:lnTo>
                  <a:lnTo>
                    <a:pt x="302298" y="44450"/>
                  </a:lnTo>
                  <a:lnTo>
                    <a:pt x="296710" y="43180"/>
                  </a:lnTo>
                  <a:lnTo>
                    <a:pt x="298945" y="39370"/>
                  </a:lnTo>
                  <a:lnTo>
                    <a:pt x="295071" y="39370"/>
                  </a:lnTo>
                  <a:lnTo>
                    <a:pt x="295046" y="35560"/>
                  </a:lnTo>
                  <a:lnTo>
                    <a:pt x="296240" y="33020"/>
                  </a:lnTo>
                  <a:lnTo>
                    <a:pt x="300164" y="34290"/>
                  </a:lnTo>
                  <a:lnTo>
                    <a:pt x="300418" y="35560"/>
                  </a:lnTo>
                  <a:lnTo>
                    <a:pt x="300291" y="36830"/>
                  </a:lnTo>
                  <a:lnTo>
                    <a:pt x="301650" y="36830"/>
                  </a:lnTo>
                  <a:lnTo>
                    <a:pt x="302348" y="34290"/>
                  </a:lnTo>
                  <a:lnTo>
                    <a:pt x="302679" y="33045"/>
                  </a:lnTo>
                  <a:lnTo>
                    <a:pt x="301726" y="34290"/>
                  </a:lnTo>
                  <a:lnTo>
                    <a:pt x="302552" y="33020"/>
                  </a:lnTo>
                  <a:lnTo>
                    <a:pt x="302806" y="32639"/>
                  </a:lnTo>
                  <a:lnTo>
                    <a:pt x="304203" y="30480"/>
                  </a:lnTo>
                  <a:lnTo>
                    <a:pt x="303441" y="27940"/>
                  </a:lnTo>
                  <a:lnTo>
                    <a:pt x="305485" y="25400"/>
                  </a:lnTo>
                  <a:lnTo>
                    <a:pt x="303644" y="25400"/>
                  </a:lnTo>
                  <a:lnTo>
                    <a:pt x="304990" y="22974"/>
                  </a:lnTo>
                  <a:lnTo>
                    <a:pt x="305638" y="21831"/>
                  </a:lnTo>
                  <a:lnTo>
                    <a:pt x="306476" y="20320"/>
                  </a:lnTo>
                  <a:lnTo>
                    <a:pt x="302514" y="21590"/>
                  </a:lnTo>
                  <a:lnTo>
                    <a:pt x="303174" y="17780"/>
                  </a:lnTo>
                  <a:lnTo>
                    <a:pt x="304927" y="16725"/>
                  </a:lnTo>
                  <a:lnTo>
                    <a:pt x="305358" y="16725"/>
                  </a:lnTo>
                  <a:lnTo>
                    <a:pt x="306501" y="20320"/>
                  </a:lnTo>
                  <a:lnTo>
                    <a:pt x="306400" y="16725"/>
                  </a:lnTo>
                  <a:lnTo>
                    <a:pt x="306362" y="15240"/>
                  </a:lnTo>
                  <a:lnTo>
                    <a:pt x="308051" y="13970"/>
                  </a:lnTo>
                  <a:lnTo>
                    <a:pt x="309613" y="17780"/>
                  </a:lnTo>
                  <a:lnTo>
                    <a:pt x="309321" y="15697"/>
                  </a:lnTo>
                  <a:lnTo>
                    <a:pt x="309245" y="15240"/>
                  </a:lnTo>
                  <a:lnTo>
                    <a:pt x="309727" y="13970"/>
                  </a:lnTo>
                  <a:lnTo>
                    <a:pt x="312775" y="10160"/>
                  </a:lnTo>
                  <a:close/>
                </a:path>
                <a:path w="882650" h="242569">
                  <a:moveTo>
                    <a:pt x="586168" y="5219"/>
                  </a:moveTo>
                  <a:lnTo>
                    <a:pt x="585419" y="4635"/>
                  </a:lnTo>
                  <a:lnTo>
                    <a:pt x="584327" y="4978"/>
                  </a:lnTo>
                  <a:lnTo>
                    <a:pt x="583793" y="5537"/>
                  </a:lnTo>
                  <a:lnTo>
                    <a:pt x="583247" y="6083"/>
                  </a:lnTo>
                  <a:lnTo>
                    <a:pt x="583018" y="6946"/>
                  </a:lnTo>
                  <a:lnTo>
                    <a:pt x="583399" y="8001"/>
                  </a:lnTo>
                  <a:lnTo>
                    <a:pt x="583730" y="7277"/>
                  </a:lnTo>
                  <a:lnTo>
                    <a:pt x="584263" y="6718"/>
                  </a:lnTo>
                  <a:lnTo>
                    <a:pt x="584784" y="6235"/>
                  </a:lnTo>
                  <a:lnTo>
                    <a:pt x="585254" y="5740"/>
                  </a:lnTo>
                  <a:lnTo>
                    <a:pt x="586028" y="5270"/>
                  </a:lnTo>
                  <a:lnTo>
                    <a:pt x="586168" y="5219"/>
                  </a:lnTo>
                  <a:close/>
                </a:path>
                <a:path w="882650" h="242569">
                  <a:moveTo>
                    <a:pt x="587717" y="7620"/>
                  </a:moveTo>
                  <a:lnTo>
                    <a:pt x="587425" y="6438"/>
                  </a:lnTo>
                  <a:lnTo>
                    <a:pt x="586740" y="7620"/>
                  </a:lnTo>
                  <a:lnTo>
                    <a:pt x="587717" y="7620"/>
                  </a:lnTo>
                  <a:close/>
                </a:path>
                <a:path w="882650" h="242569">
                  <a:moveTo>
                    <a:pt x="600329" y="65925"/>
                  </a:moveTo>
                  <a:lnTo>
                    <a:pt x="600252" y="66179"/>
                  </a:lnTo>
                  <a:lnTo>
                    <a:pt x="600329" y="65925"/>
                  </a:lnTo>
                  <a:close/>
                </a:path>
                <a:path w="882650" h="242569">
                  <a:moveTo>
                    <a:pt x="602678" y="7620"/>
                  </a:moveTo>
                  <a:lnTo>
                    <a:pt x="601751" y="6438"/>
                  </a:lnTo>
                  <a:lnTo>
                    <a:pt x="602373" y="7620"/>
                  </a:lnTo>
                  <a:lnTo>
                    <a:pt x="602678" y="7620"/>
                  </a:lnTo>
                  <a:close/>
                </a:path>
                <a:path w="882650" h="242569">
                  <a:moveTo>
                    <a:pt x="607923" y="27940"/>
                  </a:moveTo>
                  <a:lnTo>
                    <a:pt x="607453" y="27279"/>
                  </a:lnTo>
                  <a:lnTo>
                    <a:pt x="607606" y="27940"/>
                  </a:lnTo>
                  <a:lnTo>
                    <a:pt x="607923" y="27940"/>
                  </a:lnTo>
                  <a:close/>
                </a:path>
                <a:path w="882650" h="242569">
                  <a:moveTo>
                    <a:pt x="608571" y="10312"/>
                  </a:moveTo>
                  <a:lnTo>
                    <a:pt x="608063" y="8890"/>
                  </a:lnTo>
                  <a:lnTo>
                    <a:pt x="607618" y="7620"/>
                  </a:lnTo>
                  <a:lnTo>
                    <a:pt x="606513" y="8890"/>
                  </a:lnTo>
                  <a:lnTo>
                    <a:pt x="606602" y="11290"/>
                  </a:lnTo>
                  <a:lnTo>
                    <a:pt x="607796" y="8890"/>
                  </a:lnTo>
                  <a:lnTo>
                    <a:pt x="608571" y="10312"/>
                  </a:lnTo>
                  <a:close/>
                </a:path>
                <a:path w="882650" h="242569">
                  <a:moveTo>
                    <a:pt x="609117" y="41910"/>
                  </a:moveTo>
                  <a:lnTo>
                    <a:pt x="609041" y="41173"/>
                  </a:lnTo>
                  <a:lnTo>
                    <a:pt x="608672" y="41389"/>
                  </a:lnTo>
                  <a:lnTo>
                    <a:pt x="609117" y="41910"/>
                  </a:lnTo>
                  <a:close/>
                </a:path>
                <a:path w="882650" h="242569">
                  <a:moveTo>
                    <a:pt x="609955" y="39370"/>
                  </a:moveTo>
                  <a:lnTo>
                    <a:pt x="608876" y="39370"/>
                  </a:lnTo>
                  <a:lnTo>
                    <a:pt x="608990" y="40640"/>
                  </a:lnTo>
                  <a:lnTo>
                    <a:pt x="609041" y="41173"/>
                  </a:lnTo>
                  <a:lnTo>
                    <a:pt x="609942" y="40640"/>
                  </a:lnTo>
                  <a:lnTo>
                    <a:pt x="609955" y="39370"/>
                  </a:lnTo>
                  <a:close/>
                </a:path>
                <a:path w="882650" h="242569">
                  <a:moveTo>
                    <a:pt x="634644" y="199250"/>
                  </a:moveTo>
                  <a:lnTo>
                    <a:pt x="634453" y="198107"/>
                  </a:lnTo>
                  <a:lnTo>
                    <a:pt x="633209" y="197129"/>
                  </a:lnTo>
                  <a:lnTo>
                    <a:pt x="634644" y="199250"/>
                  </a:lnTo>
                  <a:close/>
                </a:path>
                <a:path w="882650" h="242569">
                  <a:moveTo>
                    <a:pt x="636701" y="8890"/>
                  </a:moveTo>
                  <a:lnTo>
                    <a:pt x="635203" y="8496"/>
                  </a:lnTo>
                  <a:lnTo>
                    <a:pt x="635241" y="8890"/>
                  </a:lnTo>
                  <a:lnTo>
                    <a:pt x="636701" y="8890"/>
                  </a:lnTo>
                  <a:close/>
                </a:path>
                <a:path w="882650" h="242569">
                  <a:moveTo>
                    <a:pt x="644283" y="163830"/>
                  </a:moveTo>
                  <a:lnTo>
                    <a:pt x="643801" y="163042"/>
                  </a:lnTo>
                  <a:lnTo>
                    <a:pt x="643229" y="163347"/>
                  </a:lnTo>
                  <a:lnTo>
                    <a:pt x="644283" y="163830"/>
                  </a:lnTo>
                  <a:close/>
                </a:path>
                <a:path w="882650" h="242569">
                  <a:moveTo>
                    <a:pt x="644740" y="162560"/>
                  </a:moveTo>
                  <a:lnTo>
                    <a:pt x="642747" y="161290"/>
                  </a:lnTo>
                  <a:lnTo>
                    <a:pt x="643801" y="163042"/>
                  </a:lnTo>
                  <a:lnTo>
                    <a:pt x="644740" y="162560"/>
                  </a:lnTo>
                  <a:close/>
                </a:path>
                <a:path w="882650" h="242569">
                  <a:moveTo>
                    <a:pt x="651344" y="6553"/>
                  </a:moveTo>
                  <a:lnTo>
                    <a:pt x="650265" y="6197"/>
                  </a:lnTo>
                  <a:lnTo>
                    <a:pt x="650379" y="6388"/>
                  </a:lnTo>
                  <a:lnTo>
                    <a:pt x="650532" y="6527"/>
                  </a:lnTo>
                  <a:lnTo>
                    <a:pt x="650659" y="6680"/>
                  </a:lnTo>
                  <a:lnTo>
                    <a:pt x="650875" y="6642"/>
                  </a:lnTo>
                  <a:lnTo>
                    <a:pt x="651129" y="6591"/>
                  </a:lnTo>
                  <a:lnTo>
                    <a:pt x="651344" y="6553"/>
                  </a:lnTo>
                  <a:close/>
                </a:path>
                <a:path w="882650" h="242569">
                  <a:moveTo>
                    <a:pt x="653757" y="190741"/>
                  </a:moveTo>
                  <a:lnTo>
                    <a:pt x="653618" y="190500"/>
                  </a:lnTo>
                  <a:lnTo>
                    <a:pt x="653402" y="190500"/>
                  </a:lnTo>
                  <a:lnTo>
                    <a:pt x="653757" y="190741"/>
                  </a:lnTo>
                  <a:close/>
                </a:path>
                <a:path w="882650" h="242569">
                  <a:moveTo>
                    <a:pt x="655269" y="191770"/>
                  </a:moveTo>
                  <a:lnTo>
                    <a:pt x="653757" y="190741"/>
                  </a:lnTo>
                  <a:lnTo>
                    <a:pt x="654329" y="191770"/>
                  </a:lnTo>
                  <a:lnTo>
                    <a:pt x="655269" y="191770"/>
                  </a:lnTo>
                  <a:close/>
                </a:path>
                <a:path w="882650" h="242569">
                  <a:moveTo>
                    <a:pt x="655980" y="3251"/>
                  </a:moveTo>
                  <a:lnTo>
                    <a:pt x="654126" y="4064"/>
                  </a:lnTo>
                  <a:lnTo>
                    <a:pt x="654634" y="6769"/>
                  </a:lnTo>
                  <a:lnTo>
                    <a:pt x="655739" y="6273"/>
                  </a:lnTo>
                  <a:lnTo>
                    <a:pt x="655980" y="3251"/>
                  </a:lnTo>
                  <a:close/>
                </a:path>
                <a:path w="882650" h="242569">
                  <a:moveTo>
                    <a:pt x="657428" y="202336"/>
                  </a:moveTo>
                  <a:lnTo>
                    <a:pt x="657402" y="202031"/>
                  </a:lnTo>
                  <a:lnTo>
                    <a:pt x="657250" y="201777"/>
                  </a:lnTo>
                  <a:lnTo>
                    <a:pt x="656932" y="201663"/>
                  </a:lnTo>
                  <a:lnTo>
                    <a:pt x="657428" y="202336"/>
                  </a:lnTo>
                  <a:close/>
                </a:path>
                <a:path w="882650" h="242569">
                  <a:moveTo>
                    <a:pt x="660260" y="208762"/>
                  </a:moveTo>
                  <a:lnTo>
                    <a:pt x="660171" y="208203"/>
                  </a:lnTo>
                  <a:lnTo>
                    <a:pt x="659587" y="208394"/>
                  </a:lnTo>
                  <a:lnTo>
                    <a:pt x="660260" y="208762"/>
                  </a:lnTo>
                  <a:close/>
                </a:path>
                <a:path w="882650" h="242569">
                  <a:moveTo>
                    <a:pt x="678967" y="5080"/>
                  </a:moveTo>
                  <a:lnTo>
                    <a:pt x="676186" y="5080"/>
                  </a:lnTo>
                  <a:lnTo>
                    <a:pt x="676160" y="6299"/>
                  </a:lnTo>
                  <a:lnTo>
                    <a:pt x="678967" y="5080"/>
                  </a:lnTo>
                  <a:close/>
                </a:path>
                <a:path w="882650" h="242569">
                  <a:moveTo>
                    <a:pt x="693458" y="3835"/>
                  </a:moveTo>
                  <a:lnTo>
                    <a:pt x="693432" y="3594"/>
                  </a:lnTo>
                  <a:lnTo>
                    <a:pt x="693305" y="3289"/>
                  </a:lnTo>
                  <a:lnTo>
                    <a:pt x="692899" y="2781"/>
                  </a:lnTo>
                  <a:lnTo>
                    <a:pt x="693000" y="3200"/>
                  </a:lnTo>
                  <a:lnTo>
                    <a:pt x="693229" y="3530"/>
                  </a:lnTo>
                  <a:lnTo>
                    <a:pt x="693458" y="3835"/>
                  </a:lnTo>
                  <a:close/>
                </a:path>
                <a:path w="882650" h="242569">
                  <a:moveTo>
                    <a:pt x="708152" y="219710"/>
                  </a:moveTo>
                  <a:lnTo>
                    <a:pt x="707834" y="219367"/>
                  </a:lnTo>
                  <a:lnTo>
                    <a:pt x="707758" y="219506"/>
                  </a:lnTo>
                  <a:lnTo>
                    <a:pt x="707656" y="219710"/>
                  </a:lnTo>
                  <a:lnTo>
                    <a:pt x="708152" y="219710"/>
                  </a:lnTo>
                  <a:close/>
                </a:path>
                <a:path w="882650" h="242569">
                  <a:moveTo>
                    <a:pt x="708291" y="218440"/>
                  </a:moveTo>
                  <a:lnTo>
                    <a:pt x="705751" y="217170"/>
                  </a:lnTo>
                  <a:lnTo>
                    <a:pt x="707834" y="219367"/>
                  </a:lnTo>
                  <a:lnTo>
                    <a:pt x="708291" y="218440"/>
                  </a:lnTo>
                  <a:close/>
                </a:path>
                <a:path w="882650" h="242569">
                  <a:moveTo>
                    <a:pt x="708850" y="22860"/>
                  </a:moveTo>
                  <a:lnTo>
                    <a:pt x="701878" y="22860"/>
                  </a:lnTo>
                  <a:lnTo>
                    <a:pt x="701954" y="24295"/>
                  </a:lnTo>
                  <a:lnTo>
                    <a:pt x="702017" y="25400"/>
                  </a:lnTo>
                  <a:lnTo>
                    <a:pt x="704291" y="24295"/>
                  </a:lnTo>
                  <a:lnTo>
                    <a:pt x="706856" y="24295"/>
                  </a:lnTo>
                  <a:lnTo>
                    <a:pt x="708850" y="22860"/>
                  </a:lnTo>
                  <a:close/>
                </a:path>
                <a:path w="882650" h="242569">
                  <a:moveTo>
                    <a:pt x="709244" y="22860"/>
                  </a:moveTo>
                  <a:lnTo>
                    <a:pt x="709180" y="22288"/>
                  </a:lnTo>
                  <a:lnTo>
                    <a:pt x="708850" y="22860"/>
                  </a:lnTo>
                  <a:lnTo>
                    <a:pt x="709244" y="22860"/>
                  </a:lnTo>
                  <a:close/>
                </a:path>
                <a:path w="882650" h="242569">
                  <a:moveTo>
                    <a:pt x="721868" y="35560"/>
                  </a:moveTo>
                  <a:lnTo>
                    <a:pt x="720902" y="34378"/>
                  </a:lnTo>
                  <a:lnTo>
                    <a:pt x="720204" y="34378"/>
                  </a:lnTo>
                  <a:lnTo>
                    <a:pt x="720369" y="35560"/>
                  </a:lnTo>
                  <a:lnTo>
                    <a:pt x="720458" y="36156"/>
                  </a:lnTo>
                  <a:lnTo>
                    <a:pt x="720547" y="36830"/>
                  </a:lnTo>
                  <a:lnTo>
                    <a:pt x="721868" y="35560"/>
                  </a:lnTo>
                  <a:close/>
                </a:path>
                <a:path w="882650" h="242569">
                  <a:moveTo>
                    <a:pt x="729691" y="22860"/>
                  </a:moveTo>
                  <a:lnTo>
                    <a:pt x="729259" y="21590"/>
                  </a:lnTo>
                  <a:lnTo>
                    <a:pt x="728421" y="22860"/>
                  </a:lnTo>
                  <a:lnTo>
                    <a:pt x="729691" y="22860"/>
                  </a:lnTo>
                  <a:close/>
                </a:path>
                <a:path w="882650" h="242569">
                  <a:moveTo>
                    <a:pt x="730161" y="22860"/>
                  </a:moveTo>
                  <a:lnTo>
                    <a:pt x="729691" y="22860"/>
                  </a:lnTo>
                  <a:lnTo>
                    <a:pt x="730161" y="24295"/>
                  </a:lnTo>
                  <a:lnTo>
                    <a:pt x="730161" y="22860"/>
                  </a:lnTo>
                  <a:close/>
                </a:path>
                <a:path w="882650" h="242569">
                  <a:moveTo>
                    <a:pt x="731710" y="22821"/>
                  </a:moveTo>
                  <a:lnTo>
                    <a:pt x="731367" y="21844"/>
                  </a:lnTo>
                  <a:lnTo>
                    <a:pt x="731431" y="22275"/>
                  </a:lnTo>
                  <a:lnTo>
                    <a:pt x="731570" y="22580"/>
                  </a:lnTo>
                  <a:lnTo>
                    <a:pt x="731710" y="22821"/>
                  </a:lnTo>
                  <a:close/>
                </a:path>
                <a:path w="882650" h="242569">
                  <a:moveTo>
                    <a:pt x="734618" y="50469"/>
                  </a:moveTo>
                  <a:lnTo>
                    <a:pt x="734021" y="49580"/>
                  </a:lnTo>
                  <a:lnTo>
                    <a:pt x="734542" y="50800"/>
                  </a:lnTo>
                  <a:lnTo>
                    <a:pt x="734618" y="50469"/>
                  </a:lnTo>
                  <a:close/>
                </a:path>
                <a:path w="882650" h="242569">
                  <a:moveTo>
                    <a:pt x="739279" y="25400"/>
                  </a:moveTo>
                  <a:lnTo>
                    <a:pt x="738568" y="25400"/>
                  </a:lnTo>
                  <a:lnTo>
                    <a:pt x="739241" y="26200"/>
                  </a:lnTo>
                  <a:lnTo>
                    <a:pt x="739279" y="25400"/>
                  </a:lnTo>
                  <a:close/>
                </a:path>
                <a:path w="882650" h="242569">
                  <a:moveTo>
                    <a:pt x="739648" y="26670"/>
                  </a:moveTo>
                  <a:lnTo>
                    <a:pt x="739241" y="26200"/>
                  </a:lnTo>
                  <a:lnTo>
                    <a:pt x="739216" y="26885"/>
                  </a:lnTo>
                  <a:lnTo>
                    <a:pt x="739648" y="26670"/>
                  </a:lnTo>
                  <a:close/>
                </a:path>
                <a:path w="882650" h="242569">
                  <a:moveTo>
                    <a:pt x="743839" y="33020"/>
                  </a:moveTo>
                  <a:lnTo>
                    <a:pt x="743229" y="32156"/>
                  </a:lnTo>
                  <a:lnTo>
                    <a:pt x="743496" y="33020"/>
                  </a:lnTo>
                  <a:lnTo>
                    <a:pt x="743839" y="33020"/>
                  </a:lnTo>
                  <a:close/>
                </a:path>
                <a:path w="882650" h="242569">
                  <a:moveTo>
                    <a:pt x="744804" y="34378"/>
                  </a:moveTo>
                  <a:lnTo>
                    <a:pt x="744029" y="33020"/>
                  </a:lnTo>
                  <a:lnTo>
                    <a:pt x="743839" y="33020"/>
                  </a:lnTo>
                  <a:lnTo>
                    <a:pt x="744804" y="34378"/>
                  </a:lnTo>
                  <a:close/>
                </a:path>
                <a:path w="882650" h="242569">
                  <a:moveTo>
                    <a:pt x="750697" y="222250"/>
                  </a:moveTo>
                  <a:lnTo>
                    <a:pt x="750608" y="221894"/>
                  </a:lnTo>
                  <a:lnTo>
                    <a:pt x="750519" y="221475"/>
                  </a:lnTo>
                  <a:lnTo>
                    <a:pt x="749998" y="222250"/>
                  </a:lnTo>
                  <a:lnTo>
                    <a:pt x="750697" y="222250"/>
                  </a:lnTo>
                  <a:close/>
                </a:path>
                <a:path w="882650" h="242569">
                  <a:moveTo>
                    <a:pt x="752894" y="220980"/>
                  </a:moveTo>
                  <a:lnTo>
                    <a:pt x="749795" y="218440"/>
                  </a:lnTo>
                  <a:lnTo>
                    <a:pt x="749935" y="219011"/>
                  </a:lnTo>
                  <a:lnTo>
                    <a:pt x="750023" y="219367"/>
                  </a:lnTo>
                  <a:lnTo>
                    <a:pt x="750100" y="219710"/>
                  </a:lnTo>
                  <a:lnTo>
                    <a:pt x="750227" y="220230"/>
                  </a:lnTo>
                  <a:lnTo>
                    <a:pt x="750277" y="220446"/>
                  </a:lnTo>
                  <a:lnTo>
                    <a:pt x="750404" y="220980"/>
                  </a:lnTo>
                  <a:lnTo>
                    <a:pt x="750519" y="221475"/>
                  </a:lnTo>
                  <a:lnTo>
                    <a:pt x="750849" y="220980"/>
                  </a:lnTo>
                  <a:lnTo>
                    <a:pt x="752894" y="220980"/>
                  </a:lnTo>
                  <a:close/>
                </a:path>
                <a:path w="882650" h="242569">
                  <a:moveTo>
                    <a:pt x="755865" y="73533"/>
                  </a:moveTo>
                  <a:lnTo>
                    <a:pt x="755497" y="72771"/>
                  </a:lnTo>
                  <a:lnTo>
                    <a:pt x="755103" y="71856"/>
                  </a:lnTo>
                  <a:lnTo>
                    <a:pt x="754316" y="71437"/>
                  </a:lnTo>
                  <a:lnTo>
                    <a:pt x="754545" y="72517"/>
                  </a:lnTo>
                  <a:lnTo>
                    <a:pt x="755142" y="73113"/>
                  </a:lnTo>
                  <a:lnTo>
                    <a:pt x="755865" y="73533"/>
                  </a:lnTo>
                  <a:close/>
                </a:path>
                <a:path w="882650" h="242569">
                  <a:moveTo>
                    <a:pt x="757859" y="74256"/>
                  </a:moveTo>
                  <a:lnTo>
                    <a:pt x="757148" y="74053"/>
                  </a:lnTo>
                  <a:lnTo>
                    <a:pt x="756462" y="73850"/>
                  </a:lnTo>
                  <a:lnTo>
                    <a:pt x="755865" y="73533"/>
                  </a:lnTo>
                  <a:lnTo>
                    <a:pt x="756323" y="74434"/>
                  </a:lnTo>
                  <a:lnTo>
                    <a:pt x="756754" y="75069"/>
                  </a:lnTo>
                  <a:lnTo>
                    <a:pt x="757859" y="74256"/>
                  </a:lnTo>
                  <a:close/>
                </a:path>
                <a:path w="882650" h="242569">
                  <a:moveTo>
                    <a:pt x="762457" y="59690"/>
                  </a:moveTo>
                  <a:lnTo>
                    <a:pt x="760412" y="58458"/>
                  </a:lnTo>
                  <a:lnTo>
                    <a:pt x="760768" y="59690"/>
                  </a:lnTo>
                  <a:lnTo>
                    <a:pt x="762457" y="59690"/>
                  </a:lnTo>
                  <a:close/>
                </a:path>
                <a:path w="882650" h="242569">
                  <a:moveTo>
                    <a:pt x="772820" y="96367"/>
                  </a:moveTo>
                  <a:lnTo>
                    <a:pt x="770864" y="94881"/>
                  </a:lnTo>
                  <a:lnTo>
                    <a:pt x="770763" y="96989"/>
                  </a:lnTo>
                  <a:lnTo>
                    <a:pt x="772820" y="96367"/>
                  </a:lnTo>
                  <a:close/>
                </a:path>
                <a:path w="882650" h="242569">
                  <a:moveTo>
                    <a:pt x="773569" y="74930"/>
                  </a:moveTo>
                  <a:lnTo>
                    <a:pt x="770966" y="74930"/>
                  </a:lnTo>
                  <a:lnTo>
                    <a:pt x="773074" y="77177"/>
                  </a:lnTo>
                  <a:lnTo>
                    <a:pt x="773569" y="74930"/>
                  </a:lnTo>
                  <a:close/>
                </a:path>
                <a:path w="882650" h="242569">
                  <a:moveTo>
                    <a:pt x="774547" y="78740"/>
                  </a:moveTo>
                  <a:lnTo>
                    <a:pt x="773074" y="77177"/>
                  </a:lnTo>
                  <a:lnTo>
                    <a:pt x="772731" y="78740"/>
                  </a:lnTo>
                  <a:lnTo>
                    <a:pt x="774547" y="78740"/>
                  </a:lnTo>
                  <a:close/>
                </a:path>
                <a:path w="882650" h="242569">
                  <a:moveTo>
                    <a:pt x="777836" y="77774"/>
                  </a:moveTo>
                  <a:lnTo>
                    <a:pt x="775525" y="76060"/>
                  </a:lnTo>
                  <a:lnTo>
                    <a:pt x="777138" y="77393"/>
                  </a:lnTo>
                  <a:lnTo>
                    <a:pt x="777836" y="77774"/>
                  </a:lnTo>
                  <a:close/>
                </a:path>
                <a:path w="882650" h="242569">
                  <a:moveTo>
                    <a:pt x="783323" y="223189"/>
                  </a:moveTo>
                  <a:lnTo>
                    <a:pt x="782027" y="222250"/>
                  </a:lnTo>
                  <a:lnTo>
                    <a:pt x="782370" y="223189"/>
                  </a:lnTo>
                  <a:lnTo>
                    <a:pt x="782497" y="223532"/>
                  </a:lnTo>
                  <a:lnTo>
                    <a:pt x="783323" y="223189"/>
                  </a:lnTo>
                  <a:close/>
                </a:path>
                <a:path w="882650" h="242569">
                  <a:moveTo>
                    <a:pt x="784974" y="224790"/>
                  </a:moveTo>
                  <a:lnTo>
                    <a:pt x="784542" y="224790"/>
                  </a:lnTo>
                  <a:lnTo>
                    <a:pt x="784517" y="225158"/>
                  </a:lnTo>
                  <a:lnTo>
                    <a:pt x="784974" y="224790"/>
                  </a:lnTo>
                  <a:close/>
                </a:path>
                <a:path w="882650" h="242569">
                  <a:moveTo>
                    <a:pt x="785533" y="222250"/>
                  </a:moveTo>
                  <a:lnTo>
                    <a:pt x="783323" y="223189"/>
                  </a:lnTo>
                  <a:lnTo>
                    <a:pt x="785533" y="224790"/>
                  </a:lnTo>
                  <a:lnTo>
                    <a:pt x="785533" y="222250"/>
                  </a:lnTo>
                  <a:close/>
                </a:path>
                <a:path w="882650" h="242569">
                  <a:moveTo>
                    <a:pt x="788873" y="99060"/>
                  </a:moveTo>
                  <a:lnTo>
                    <a:pt x="787971" y="98513"/>
                  </a:lnTo>
                  <a:lnTo>
                    <a:pt x="788162" y="99060"/>
                  </a:lnTo>
                  <a:lnTo>
                    <a:pt x="788873" y="99060"/>
                  </a:lnTo>
                  <a:close/>
                </a:path>
                <a:path w="882650" h="242569">
                  <a:moveTo>
                    <a:pt x="789241" y="218782"/>
                  </a:moveTo>
                  <a:lnTo>
                    <a:pt x="785380" y="218935"/>
                  </a:lnTo>
                  <a:lnTo>
                    <a:pt x="785850" y="219621"/>
                  </a:lnTo>
                  <a:lnTo>
                    <a:pt x="786155" y="220370"/>
                  </a:lnTo>
                  <a:lnTo>
                    <a:pt x="786384" y="221107"/>
                  </a:lnTo>
                  <a:lnTo>
                    <a:pt x="786053" y="219392"/>
                  </a:lnTo>
                  <a:lnTo>
                    <a:pt x="789241" y="218782"/>
                  </a:lnTo>
                  <a:close/>
                </a:path>
                <a:path w="882650" h="242569">
                  <a:moveTo>
                    <a:pt x="792111" y="100393"/>
                  </a:moveTo>
                  <a:lnTo>
                    <a:pt x="790854" y="99275"/>
                  </a:lnTo>
                  <a:lnTo>
                    <a:pt x="791248" y="100393"/>
                  </a:lnTo>
                  <a:lnTo>
                    <a:pt x="792111" y="100393"/>
                  </a:lnTo>
                  <a:close/>
                </a:path>
                <a:path w="882650" h="242569">
                  <a:moveTo>
                    <a:pt x="799452" y="234950"/>
                  </a:moveTo>
                  <a:lnTo>
                    <a:pt x="798385" y="234759"/>
                  </a:lnTo>
                  <a:lnTo>
                    <a:pt x="798410" y="234950"/>
                  </a:lnTo>
                  <a:lnTo>
                    <a:pt x="799452" y="234950"/>
                  </a:lnTo>
                  <a:close/>
                </a:path>
                <a:path w="882650" h="242569">
                  <a:moveTo>
                    <a:pt x="805649" y="124853"/>
                  </a:moveTo>
                  <a:lnTo>
                    <a:pt x="805611" y="124714"/>
                  </a:lnTo>
                  <a:lnTo>
                    <a:pt x="805510" y="125158"/>
                  </a:lnTo>
                  <a:lnTo>
                    <a:pt x="805548" y="125006"/>
                  </a:lnTo>
                  <a:lnTo>
                    <a:pt x="805649" y="124853"/>
                  </a:lnTo>
                  <a:close/>
                </a:path>
                <a:path w="882650" h="242569">
                  <a:moveTo>
                    <a:pt x="806551" y="217398"/>
                  </a:moveTo>
                  <a:lnTo>
                    <a:pt x="806437" y="217170"/>
                  </a:lnTo>
                  <a:lnTo>
                    <a:pt x="806272" y="217170"/>
                  </a:lnTo>
                  <a:lnTo>
                    <a:pt x="806551" y="217398"/>
                  </a:lnTo>
                  <a:close/>
                </a:path>
                <a:path w="882650" h="242569">
                  <a:moveTo>
                    <a:pt x="809155" y="215900"/>
                  </a:moveTo>
                  <a:lnTo>
                    <a:pt x="805865" y="215900"/>
                  </a:lnTo>
                  <a:lnTo>
                    <a:pt x="806399" y="217119"/>
                  </a:lnTo>
                  <a:lnTo>
                    <a:pt x="809155" y="215900"/>
                  </a:lnTo>
                  <a:close/>
                </a:path>
                <a:path w="882650" h="242569">
                  <a:moveTo>
                    <a:pt x="815759" y="144780"/>
                  </a:moveTo>
                  <a:lnTo>
                    <a:pt x="812876" y="144780"/>
                  </a:lnTo>
                  <a:lnTo>
                    <a:pt x="815746" y="145757"/>
                  </a:lnTo>
                  <a:lnTo>
                    <a:pt x="815759" y="144780"/>
                  </a:lnTo>
                  <a:close/>
                </a:path>
                <a:path w="882650" h="242569">
                  <a:moveTo>
                    <a:pt x="817245" y="139700"/>
                  </a:moveTo>
                  <a:lnTo>
                    <a:pt x="816495" y="138430"/>
                  </a:lnTo>
                  <a:lnTo>
                    <a:pt x="816381" y="139700"/>
                  </a:lnTo>
                  <a:lnTo>
                    <a:pt x="816902" y="139700"/>
                  </a:lnTo>
                  <a:lnTo>
                    <a:pt x="817245" y="139700"/>
                  </a:lnTo>
                  <a:close/>
                </a:path>
                <a:path w="882650" h="242569">
                  <a:moveTo>
                    <a:pt x="817308" y="140970"/>
                  </a:moveTo>
                  <a:lnTo>
                    <a:pt x="816902" y="139700"/>
                  </a:lnTo>
                  <a:lnTo>
                    <a:pt x="816152" y="140970"/>
                  </a:lnTo>
                  <a:lnTo>
                    <a:pt x="817308" y="140970"/>
                  </a:lnTo>
                  <a:close/>
                </a:path>
                <a:path w="882650" h="242569">
                  <a:moveTo>
                    <a:pt x="820712" y="158153"/>
                  </a:moveTo>
                  <a:lnTo>
                    <a:pt x="820585" y="158330"/>
                  </a:lnTo>
                  <a:lnTo>
                    <a:pt x="820496" y="158559"/>
                  </a:lnTo>
                  <a:lnTo>
                    <a:pt x="820496" y="158889"/>
                  </a:lnTo>
                  <a:lnTo>
                    <a:pt x="820674" y="158483"/>
                  </a:lnTo>
                  <a:lnTo>
                    <a:pt x="820712" y="158153"/>
                  </a:lnTo>
                  <a:close/>
                </a:path>
                <a:path w="882650" h="242569">
                  <a:moveTo>
                    <a:pt x="836815" y="180327"/>
                  </a:moveTo>
                  <a:lnTo>
                    <a:pt x="835850" y="180797"/>
                  </a:lnTo>
                  <a:lnTo>
                    <a:pt x="836282" y="180657"/>
                  </a:lnTo>
                  <a:lnTo>
                    <a:pt x="836561" y="180505"/>
                  </a:lnTo>
                  <a:lnTo>
                    <a:pt x="836815" y="180352"/>
                  </a:lnTo>
                  <a:close/>
                </a:path>
                <a:path w="882650" h="242569">
                  <a:moveTo>
                    <a:pt x="842086" y="189357"/>
                  </a:moveTo>
                  <a:lnTo>
                    <a:pt x="841133" y="189357"/>
                  </a:lnTo>
                  <a:lnTo>
                    <a:pt x="841362" y="189814"/>
                  </a:lnTo>
                  <a:lnTo>
                    <a:pt x="842086" y="189357"/>
                  </a:lnTo>
                  <a:close/>
                </a:path>
                <a:path w="882650" h="242569">
                  <a:moveTo>
                    <a:pt x="842314" y="191770"/>
                  </a:moveTo>
                  <a:lnTo>
                    <a:pt x="841362" y="189814"/>
                  </a:lnTo>
                  <a:lnTo>
                    <a:pt x="840282" y="190500"/>
                  </a:lnTo>
                  <a:lnTo>
                    <a:pt x="842314" y="191770"/>
                  </a:lnTo>
                  <a:close/>
                </a:path>
                <a:path w="882650" h="242569">
                  <a:moveTo>
                    <a:pt x="844702" y="176961"/>
                  </a:moveTo>
                  <a:lnTo>
                    <a:pt x="842048" y="177800"/>
                  </a:lnTo>
                  <a:lnTo>
                    <a:pt x="843775" y="171450"/>
                  </a:lnTo>
                  <a:lnTo>
                    <a:pt x="841895" y="170180"/>
                  </a:lnTo>
                  <a:lnTo>
                    <a:pt x="839355" y="172720"/>
                  </a:lnTo>
                  <a:lnTo>
                    <a:pt x="838390" y="168910"/>
                  </a:lnTo>
                  <a:lnTo>
                    <a:pt x="838073" y="167640"/>
                  </a:lnTo>
                  <a:lnTo>
                    <a:pt x="835088" y="165100"/>
                  </a:lnTo>
                  <a:lnTo>
                    <a:pt x="836053" y="165100"/>
                  </a:lnTo>
                  <a:lnTo>
                    <a:pt x="832370" y="158750"/>
                  </a:lnTo>
                  <a:lnTo>
                    <a:pt x="831824" y="157480"/>
                  </a:lnTo>
                  <a:lnTo>
                    <a:pt x="831265" y="156210"/>
                  </a:lnTo>
                  <a:lnTo>
                    <a:pt x="831735" y="154940"/>
                  </a:lnTo>
                  <a:lnTo>
                    <a:pt x="828852" y="157480"/>
                  </a:lnTo>
                  <a:lnTo>
                    <a:pt x="828319" y="156210"/>
                  </a:lnTo>
                  <a:lnTo>
                    <a:pt x="827786" y="154940"/>
                  </a:lnTo>
                  <a:lnTo>
                    <a:pt x="827328" y="153847"/>
                  </a:lnTo>
                  <a:lnTo>
                    <a:pt x="827544" y="153847"/>
                  </a:lnTo>
                  <a:lnTo>
                    <a:pt x="825220" y="152400"/>
                  </a:lnTo>
                  <a:lnTo>
                    <a:pt x="826782" y="151130"/>
                  </a:lnTo>
                  <a:lnTo>
                    <a:pt x="829132" y="151130"/>
                  </a:lnTo>
                  <a:lnTo>
                    <a:pt x="827697" y="149860"/>
                  </a:lnTo>
                  <a:lnTo>
                    <a:pt x="825690" y="149860"/>
                  </a:lnTo>
                  <a:lnTo>
                    <a:pt x="824496" y="148590"/>
                  </a:lnTo>
                  <a:lnTo>
                    <a:pt x="826719" y="147320"/>
                  </a:lnTo>
                  <a:lnTo>
                    <a:pt x="824725" y="146050"/>
                  </a:lnTo>
                  <a:lnTo>
                    <a:pt x="823404" y="145643"/>
                  </a:lnTo>
                  <a:lnTo>
                    <a:pt x="823404" y="154940"/>
                  </a:lnTo>
                  <a:lnTo>
                    <a:pt x="821105" y="153847"/>
                  </a:lnTo>
                  <a:lnTo>
                    <a:pt x="822629" y="153847"/>
                  </a:lnTo>
                  <a:lnTo>
                    <a:pt x="823404" y="154940"/>
                  </a:lnTo>
                  <a:lnTo>
                    <a:pt x="823404" y="145643"/>
                  </a:lnTo>
                  <a:lnTo>
                    <a:pt x="820712" y="144780"/>
                  </a:lnTo>
                  <a:lnTo>
                    <a:pt x="819543" y="140970"/>
                  </a:lnTo>
                  <a:lnTo>
                    <a:pt x="817651" y="140970"/>
                  </a:lnTo>
                  <a:lnTo>
                    <a:pt x="816673" y="145757"/>
                  </a:lnTo>
                  <a:lnTo>
                    <a:pt x="816622" y="146050"/>
                  </a:lnTo>
                  <a:lnTo>
                    <a:pt x="815746" y="145757"/>
                  </a:lnTo>
                  <a:lnTo>
                    <a:pt x="815632" y="149860"/>
                  </a:lnTo>
                  <a:lnTo>
                    <a:pt x="815530" y="153555"/>
                  </a:lnTo>
                  <a:lnTo>
                    <a:pt x="815073" y="152400"/>
                  </a:lnTo>
                  <a:lnTo>
                    <a:pt x="813968" y="152400"/>
                  </a:lnTo>
                  <a:lnTo>
                    <a:pt x="815530" y="153746"/>
                  </a:lnTo>
                  <a:lnTo>
                    <a:pt x="815657" y="153847"/>
                  </a:lnTo>
                  <a:lnTo>
                    <a:pt x="818426" y="156210"/>
                  </a:lnTo>
                  <a:lnTo>
                    <a:pt x="819721" y="154940"/>
                  </a:lnTo>
                  <a:lnTo>
                    <a:pt x="818908" y="154940"/>
                  </a:lnTo>
                  <a:lnTo>
                    <a:pt x="819315" y="153847"/>
                  </a:lnTo>
                  <a:lnTo>
                    <a:pt x="820737" y="153847"/>
                  </a:lnTo>
                  <a:lnTo>
                    <a:pt x="820788" y="154940"/>
                  </a:lnTo>
                  <a:lnTo>
                    <a:pt x="820889" y="157480"/>
                  </a:lnTo>
                  <a:lnTo>
                    <a:pt x="820712" y="158750"/>
                  </a:lnTo>
                  <a:lnTo>
                    <a:pt x="821842" y="158750"/>
                  </a:lnTo>
                  <a:lnTo>
                    <a:pt x="822274" y="157480"/>
                  </a:lnTo>
                  <a:lnTo>
                    <a:pt x="821359" y="162560"/>
                  </a:lnTo>
                  <a:lnTo>
                    <a:pt x="824877" y="157480"/>
                  </a:lnTo>
                  <a:lnTo>
                    <a:pt x="825754" y="156210"/>
                  </a:lnTo>
                  <a:lnTo>
                    <a:pt x="826439" y="160020"/>
                  </a:lnTo>
                  <a:lnTo>
                    <a:pt x="825474" y="161290"/>
                  </a:lnTo>
                  <a:lnTo>
                    <a:pt x="826858" y="161290"/>
                  </a:lnTo>
                  <a:lnTo>
                    <a:pt x="828840" y="162560"/>
                  </a:lnTo>
                  <a:lnTo>
                    <a:pt x="829640" y="163830"/>
                  </a:lnTo>
                  <a:lnTo>
                    <a:pt x="828255" y="165100"/>
                  </a:lnTo>
                  <a:lnTo>
                    <a:pt x="828014" y="163830"/>
                  </a:lnTo>
                  <a:lnTo>
                    <a:pt x="827913" y="163347"/>
                  </a:lnTo>
                  <a:lnTo>
                    <a:pt x="827862" y="163042"/>
                  </a:lnTo>
                  <a:lnTo>
                    <a:pt x="827773" y="162560"/>
                  </a:lnTo>
                  <a:lnTo>
                    <a:pt x="826211" y="163830"/>
                  </a:lnTo>
                  <a:lnTo>
                    <a:pt x="827773" y="166370"/>
                  </a:lnTo>
                  <a:lnTo>
                    <a:pt x="832523" y="165100"/>
                  </a:lnTo>
                  <a:lnTo>
                    <a:pt x="832027" y="168910"/>
                  </a:lnTo>
                  <a:lnTo>
                    <a:pt x="830910" y="167640"/>
                  </a:lnTo>
                  <a:lnTo>
                    <a:pt x="830008" y="166370"/>
                  </a:lnTo>
                  <a:lnTo>
                    <a:pt x="828890" y="166370"/>
                  </a:lnTo>
                  <a:lnTo>
                    <a:pt x="828192" y="170180"/>
                  </a:lnTo>
                  <a:lnTo>
                    <a:pt x="828890" y="170180"/>
                  </a:lnTo>
                  <a:lnTo>
                    <a:pt x="829576" y="171450"/>
                  </a:lnTo>
                  <a:lnTo>
                    <a:pt x="831062" y="175260"/>
                  </a:lnTo>
                  <a:lnTo>
                    <a:pt x="831011" y="173990"/>
                  </a:lnTo>
                  <a:lnTo>
                    <a:pt x="837577" y="172720"/>
                  </a:lnTo>
                  <a:lnTo>
                    <a:pt x="835596" y="177800"/>
                  </a:lnTo>
                  <a:lnTo>
                    <a:pt x="836168" y="177927"/>
                  </a:lnTo>
                  <a:lnTo>
                    <a:pt x="836358" y="177927"/>
                  </a:lnTo>
                  <a:lnTo>
                    <a:pt x="843178" y="177927"/>
                  </a:lnTo>
                  <a:lnTo>
                    <a:pt x="843178" y="177800"/>
                  </a:lnTo>
                  <a:lnTo>
                    <a:pt x="844702" y="176961"/>
                  </a:lnTo>
                  <a:close/>
                </a:path>
                <a:path w="882650" h="242569">
                  <a:moveTo>
                    <a:pt x="845515" y="176707"/>
                  </a:moveTo>
                  <a:lnTo>
                    <a:pt x="845489" y="176530"/>
                  </a:lnTo>
                  <a:lnTo>
                    <a:pt x="844702" y="176961"/>
                  </a:lnTo>
                  <a:lnTo>
                    <a:pt x="845515" y="176707"/>
                  </a:lnTo>
                  <a:close/>
                </a:path>
                <a:path w="882650" h="242569">
                  <a:moveTo>
                    <a:pt x="846074" y="176530"/>
                  </a:moveTo>
                  <a:lnTo>
                    <a:pt x="845515" y="176707"/>
                  </a:lnTo>
                  <a:lnTo>
                    <a:pt x="845959" y="179070"/>
                  </a:lnTo>
                  <a:lnTo>
                    <a:pt x="846074" y="176530"/>
                  </a:lnTo>
                  <a:close/>
                </a:path>
                <a:path w="882650" h="242569">
                  <a:moveTo>
                    <a:pt x="846124" y="173901"/>
                  </a:moveTo>
                  <a:lnTo>
                    <a:pt x="845540" y="171627"/>
                  </a:lnTo>
                  <a:lnTo>
                    <a:pt x="846035" y="171399"/>
                  </a:lnTo>
                  <a:lnTo>
                    <a:pt x="844524" y="170827"/>
                  </a:lnTo>
                  <a:lnTo>
                    <a:pt x="844156" y="170700"/>
                  </a:lnTo>
                  <a:lnTo>
                    <a:pt x="844486" y="172466"/>
                  </a:lnTo>
                  <a:lnTo>
                    <a:pt x="846124" y="173901"/>
                  </a:lnTo>
                  <a:close/>
                </a:path>
                <a:path w="882650" h="242569">
                  <a:moveTo>
                    <a:pt x="848614" y="184150"/>
                  </a:moveTo>
                  <a:lnTo>
                    <a:pt x="847077" y="182626"/>
                  </a:lnTo>
                  <a:lnTo>
                    <a:pt x="846429" y="183184"/>
                  </a:lnTo>
                  <a:lnTo>
                    <a:pt x="848614" y="184150"/>
                  </a:lnTo>
                  <a:close/>
                </a:path>
                <a:path w="882650" h="242569">
                  <a:moveTo>
                    <a:pt x="852932" y="186156"/>
                  </a:moveTo>
                  <a:lnTo>
                    <a:pt x="850925" y="183095"/>
                  </a:lnTo>
                  <a:lnTo>
                    <a:pt x="852779" y="186690"/>
                  </a:lnTo>
                  <a:lnTo>
                    <a:pt x="852932" y="186156"/>
                  </a:lnTo>
                  <a:close/>
                </a:path>
                <a:path w="882650" h="242569">
                  <a:moveTo>
                    <a:pt x="853821" y="189357"/>
                  </a:moveTo>
                  <a:lnTo>
                    <a:pt x="850950" y="187998"/>
                  </a:lnTo>
                  <a:lnTo>
                    <a:pt x="853084" y="189357"/>
                  </a:lnTo>
                  <a:lnTo>
                    <a:pt x="853821" y="189357"/>
                  </a:lnTo>
                  <a:close/>
                </a:path>
                <a:path w="882650" h="242569">
                  <a:moveTo>
                    <a:pt x="853859" y="184416"/>
                  </a:moveTo>
                  <a:lnTo>
                    <a:pt x="853440" y="184416"/>
                  </a:lnTo>
                  <a:lnTo>
                    <a:pt x="852932" y="186156"/>
                  </a:lnTo>
                  <a:lnTo>
                    <a:pt x="853795" y="187477"/>
                  </a:lnTo>
                  <a:lnTo>
                    <a:pt x="853859" y="184416"/>
                  </a:lnTo>
                  <a:close/>
                </a:path>
                <a:path w="882650" h="242569">
                  <a:moveTo>
                    <a:pt x="854811" y="185381"/>
                  </a:moveTo>
                  <a:lnTo>
                    <a:pt x="853960" y="179705"/>
                  </a:lnTo>
                  <a:lnTo>
                    <a:pt x="853859" y="184416"/>
                  </a:lnTo>
                  <a:lnTo>
                    <a:pt x="854811" y="185381"/>
                  </a:lnTo>
                  <a:close/>
                </a:path>
                <a:path w="882650" h="242569">
                  <a:moveTo>
                    <a:pt x="856221" y="205422"/>
                  </a:moveTo>
                  <a:lnTo>
                    <a:pt x="854405" y="205422"/>
                  </a:lnTo>
                  <a:lnTo>
                    <a:pt x="854938" y="206451"/>
                  </a:lnTo>
                  <a:lnTo>
                    <a:pt x="854659" y="208813"/>
                  </a:lnTo>
                  <a:lnTo>
                    <a:pt x="855408" y="208813"/>
                  </a:lnTo>
                  <a:lnTo>
                    <a:pt x="856221" y="205422"/>
                  </a:lnTo>
                  <a:close/>
                </a:path>
                <a:path w="882650" h="242569">
                  <a:moveTo>
                    <a:pt x="857491" y="209042"/>
                  </a:moveTo>
                  <a:lnTo>
                    <a:pt x="856691" y="209435"/>
                  </a:lnTo>
                  <a:lnTo>
                    <a:pt x="856894" y="209397"/>
                  </a:lnTo>
                  <a:lnTo>
                    <a:pt x="857161" y="209270"/>
                  </a:lnTo>
                  <a:lnTo>
                    <a:pt x="857491" y="209042"/>
                  </a:lnTo>
                  <a:close/>
                </a:path>
                <a:path w="882650" h="242569">
                  <a:moveTo>
                    <a:pt x="859739" y="212928"/>
                  </a:moveTo>
                  <a:lnTo>
                    <a:pt x="859510" y="212674"/>
                  </a:lnTo>
                  <a:lnTo>
                    <a:pt x="859282" y="212407"/>
                  </a:lnTo>
                  <a:lnTo>
                    <a:pt x="859091" y="212115"/>
                  </a:lnTo>
                  <a:lnTo>
                    <a:pt x="859307" y="212534"/>
                  </a:lnTo>
                  <a:lnTo>
                    <a:pt x="859510" y="212788"/>
                  </a:lnTo>
                  <a:lnTo>
                    <a:pt x="859739" y="212928"/>
                  </a:lnTo>
                  <a:close/>
                </a:path>
                <a:path w="882650" h="242569">
                  <a:moveTo>
                    <a:pt x="860958" y="212813"/>
                  </a:moveTo>
                  <a:lnTo>
                    <a:pt x="860399" y="213080"/>
                  </a:lnTo>
                  <a:lnTo>
                    <a:pt x="860044" y="213106"/>
                  </a:lnTo>
                  <a:lnTo>
                    <a:pt x="859739" y="212928"/>
                  </a:lnTo>
                  <a:lnTo>
                    <a:pt x="859917" y="213106"/>
                  </a:lnTo>
                  <a:lnTo>
                    <a:pt x="860285" y="213423"/>
                  </a:lnTo>
                  <a:lnTo>
                    <a:pt x="860602" y="213258"/>
                  </a:lnTo>
                  <a:lnTo>
                    <a:pt x="860882" y="213055"/>
                  </a:lnTo>
                  <a:lnTo>
                    <a:pt x="860958" y="212813"/>
                  </a:lnTo>
                  <a:close/>
                </a:path>
                <a:path w="882650" h="242569">
                  <a:moveTo>
                    <a:pt x="862749" y="219710"/>
                  </a:moveTo>
                  <a:lnTo>
                    <a:pt x="861974" y="219710"/>
                  </a:lnTo>
                  <a:lnTo>
                    <a:pt x="861923" y="219875"/>
                  </a:lnTo>
                  <a:lnTo>
                    <a:pt x="861809" y="220230"/>
                  </a:lnTo>
                  <a:lnTo>
                    <a:pt x="861733" y="220446"/>
                  </a:lnTo>
                  <a:lnTo>
                    <a:pt x="862749" y="219710"/>
                  </a:lnTo>
                  <a:close/>
                </a:path>
                <a:path w="882650" h="242569">
                  <a:moveTo>
                    <a:pt x="864908" y="214630"/>
                  </a:moveTo>
                  <a:lnTo>
                    <a:pt x="864438" y="210820"/>
                  </a:lnTo>
                  <a:lnTo>
                    <a:pt x="863663" y="211861"/>
                  </a:lnTo>
                  <a:lnTo>
                    <a:pt x="864908" y="214630"/>
                  </a:lnTo>
                  <a:close/>
                </a:path>
                <a:path w="882650" h="242569">
                  <a:moveTo>
                    <a:pt x="866736" y="222478"/>
                  </a:moveTo>
                  <a:lnTo>
                    <a:pt x="866114" y="222148"/>
                  </a:lnTo>
                  <a:lnTo>
                    <a:pt x="866381" y="222656"/>
                  </a:lnTo>
                  <a:lnTo>
                    <a:pt x="866508" y="222554"/>
                  </a:lnTo>
                  <a:lnTo>
                    <a:pt x="866635" y="222504"/>
                  </a:lnTo>
                  <a:close/>
                </a:path>
                <a:path w="882650" h="242569">
                  <a:moveTo>
                    <a:pt x="866851" y="210820"/>
                  </a:moveTo>
                  <a:lnTo>
                    <a:pt x="862507" y="209550"/>
                  </a:lnTo>
                  <a:lnTo>
                    <a:pt x="862838" y="208280"/>
                  </a:lnTo>
                  <a:lnTo>
                    <a:pt x="864120" y="207010"/>
                  </a:lnTo>
                  <a:lnTo>
                    <a:pt x="865492" y="208280"/>
                  </a:lnTo>
                  <a:lnTo>
                    <a:pt x="865517" y="204470"/>
                  </a:lnTo>
                  <a:lnTo>
                    <a:pt x="863282" y="207010"/>
                  </a:lnTo>
                  <a:lnTo>
                    <a:pt x="863638" y="204470"/>
                  </a:lnTo>
                  <a:lnTo>
                    <a:pt x="863765" y="203200"/>
                  </a:lnTo>
                  <a:lnTo>
                    <a:pt x="862850" y="203200"/>
                  </a:lnTo>
                  <a:lnTo>
                    <a:pt x="863307" y="201930"/>
                  </a:lnTo>
                  <a:lnTo>
                    <a:pt x="863765" y="200660"/>
                  </a:lnTo>
                  <a:lnTo>
                    <a:pt x="864184" y="201930"/>
                  </a:lnTo>
                  <a:lnTo>
                    <a:pt x="863917" y="200660"/>
                  </a:lnTo>
                  <a:lnTo>
                    <a:pt x="863663" y="199390"/>
                  </a:lnTo>
                  <a:lnTo>
                    <a:pt x="863396" y="198120"/>
                  </a:lnTo>
                  <a:lnTo>
                    <a:pt x="858151" y="199390"/>
                  </a:lnTo>
                  <a:lnTo>
                    <a:pt x="858977" y="196850"/>
                  </a:lnTo>
                  <a:lnTo>
                    <a:pt x="859383" y="195580"/>
                  </a:lnTo>
                  <a:lnTo>
                    <a:pt x="859764" y="195580"/>
                  </a:lnTo>
                  <a:lnTo>
                    <a:pt x="855446" y="193040"/>
                  </a:lnTo>
                  <a:lnTo>
                    <a:pt x="857364" y="196850"/>
                  </a:lnTo>
                  <a:lnTo>
                    <a:pt x="852398" y="195580"/>
                  </a:lnTo>
                  <a:lnTo>
                    <a:pt x="855141" y="190500"/>
                  </a:lnTo>
                  <a:lnTo>
                    <a:pt x="855764" y="189357"/>
                  </a:lnTo>
                  <a:lnTo>
                    <a:pt x="855611" y="189357"/>
                  </a:lnTo>
                  <a:lnTo>
                    <a:pt x="853427" y="190500"/>
                  </a:lnTo>
                  <a:lnTo>
                    <a:pt x="852690" y="189357"/>
                  </a:lnTo>
                  <a:lnTo>
                    <a:pt x="850798" y="190500"/>
                  </a:lnTo>
                  <a:lnTo>
                    <a:pt x="850861" y="189357"/>
                  </a:lnTo>
                  <a:lnTo>
                    <a:pt x="850950" y="187998"/>
                  </a:lnTo>
                  <a:lnTo>
                    <a:pt x="851027" y="186690"/>
                  </a:lnTo>
                  <a:lnTo>
                    <a:pt x="845312" y="184150"/>
                  </a:lnTo>
                  <a:lnTo>
                    <a:pt x="846429" y="183184"/>
                  </a:lnTo>
                  <a:lnTo>
                    <a:pt x="845743" y="182880"/>
                  </a:lnTo>
                  <a:lnTo>
                    <a:pt x="846455" y="181991"/>
                  </a:lnTo>
                  <a:lnTo>
                    <a:pt x="847077" y="182626"/>
                  </a:lnTo>
                  <a:lnTo>
                    <a:pt x="848245" y="181610"/>
                  </a:lnTo>
                  <a:lnTo>
                    <a:pt x="846759" y="181610"/>
                  </a:lnTo>
                  <a:lnTo>
                    <a:pt x="847775" y="180340"/>
                  </a:lnTo>
                  <a:lnTo>
                    <a:pt x="848791" y="179070"/>
                  </a:lnTo>
                  <a:lnTo>
                    <a:pt x="843064" y="180340"/>
                  </a:lnTo>
                  <a:lnTo>
                    <a:pt x="843127" y="179070"/>
                  </a:lnTo>
                  <a:lnTo>
                    <a:pt x="841146" y="179070"/>
                  </a:lnTo>
                  <a:lnTo>
                    <a:pt x="839063" y="179070"/>
                  </a:lnTo>
                  <a:lnTo>
                    <a:pt x="836866" y="181610"/>
                  </a:lnTo>
                  <a:lnTo>
                    <a:pt x="836993" y="182626"/>
                  </a:lnTo>
                  <a:lnTo>
                    <a:pt x="837069" y="183184"/>
                  </a:lnTo>
                  <a:lnTo>
                    <a:pt x="837184" y="184150"/>
                  </a:lnTo>
                  <a:lnTo>
                    <a:pt x="839152" y="184150"/>
                  </a:lnTo>
                  <a:lnTo>
                    <a:pt x="836942" y="187998"/>
                  </a:lnTo>
                  <a:lnTo>
                    <a:pt x="840498" y="187998"/>
                  </a:lnTo>
                  <a:lnTo>
                    <a:pt x="842289" y="189357"/>
                  </a:lnTo>
                  <a:lnTo>
                    <a:pt x="842467" y="189357"/>
                  </a:lnTo>
                  <a:lnTo>
                    <a:pt x="846632" y="190500"/>
                  </a:lnTo>
                  <a:lnTo>
                    <a:pt x="844753" y="198120"/>
                  </a:lnTo>
                  <a:lnTo>
                    <a:pt x="851204" y="199390"/>
                  </a:lnTo>
                  <a:lnTo>
                    <a:pt x="855370" y="203200"/>
                  </a:lnTo>
                  <a:lnTo>
                    <a:pt x="858151" y="201930"/>
                  </a:lnTo>
                  <a:lnTo>
                    <a:pt x="861936" y="204470"/>
                  </a:lnTo>
                  <a:lnTo>
                    <a:pt x="861783" y="205740"/>
                  </a:lnTo>
                  <a:lnTo>
                    <a:pt x="858774" y="205740"/>
                  </a:lnTo>
                  <a:lnTo>
                    <a:pt x="859256" y="208280"/>
                  </a:lnTo>
                  <a:lnTo>
                    <a:pt x="860539" y="209550"/>
                  </a:lnTo>
                  <a:lnTo>
                    <a:pt x="862672" y="210820"/>
                  </a:lnTo>
                  <a:lnTo>
                    <a:pt x="861809" y="210820"/>
                  </a:lnTo>
                  <a:lnTo>
                    <a:pt x="861377" y="211861"/>
                  </a:lnTo>
                  <a:lnTo>
                    <a:pt x="861288" y="212090"/>
                  </a:lnTo>
                  <a:lnTo>
                    <a:pt x="862558" y="213360"/>
                  </a:lnTo>
                  <a:lnTo>
                    <a:pt x="863663" y="211861"/>
                  </a:lnTo>
                  <a:lnTo>
                    <a:pt x="863206" y="210820"/>
                  </a:lnTo>
                  <a:lnTo>
                    <a:pt x="864438" y="210820"/>
                  </a:lnTo>
                  <a:lnTo>
                    <a:pt x="866851" y="210820"/>
                  </a:lnTo>
                  <a:close/>
                </a:path>
                <a:path w="882650" h="242569">
                  <a:moveTo>
                    <a:pt x="867092" y="222021"/>
                  </a:moveTo>
                  <a:lnTo>
                    <a:pt x="866762" y="221894"/>
                  </a:lnTo>
                  <a:lnTo>
                    <a:pt x="866876" y="222250"/>
                  </a:lnTo>
                  <a:lnTo>
                    <a:pt x="867092" y="222021"/>
                  </a:lnTo>
                  <a:close/>
                </a:path>
                <a:path w="882650" h="242569">
                  <a:moveTo>
                    <a:pt x="867219" y="220980"/>
                  </a:moveTo>
                  <a:lnTo>
                    <a:pt x="866902" y="220700"/>
                  </a:lnTo>
                  <a:lnTo>
                    <a:pt x="866457" y="220980"/>
                  </a:lnTo>
                  <a:lnTo>
                    <a:pt x="867219" y="220980"/>
                  </a:lnTo>
                  <a:close/>
                </a:path>
                <a:path w="882650" h="242569">
                  <a:moveTo>
                    <a:pt x="868426" y="219710"/>
                  </a:moveTo>
                  <a:lnTo>
                    <a:pt x="867156" y="219011"/>
                  </a:lnTo>
                  <a:lnTo>
                    <a:pt x="866940" y="219367"/>
                  </a:lnTo>
                  <a:lnTo>
                    <a:pt x="866851" y="219506"/>
                  </a:lnTo>
                  <a:lnTo>
                    <a:pt x="867067" y="219011"/>
                  </a:lnTo>
                  <a:lnTo>
                    <a:pt x="866686" y="218782"/>
                  </a:lnTo>
                  <a:lnTo>
                    <a:pt x="866686" y="219684"/>
                  </a:lnTo>
                  <a:lnTo>
                    <a:pt x="866457" y="219532"/>
                  </a:lnTo>
                  <a:lnTo>
                    <a:pt x="866686" y="219684"/>
                  </a:lnTo>
                  <a:lnTo>
                    <a:pt x="866686" y="218782"/>
                  </a:lnTo>
                  <a:lnTo>
                    <a:pt x="866114" y="218440"/>
                  </a:lnTo>
                  <a:lnTo>
                    <a:pt x="865746" y="219011"/>
                  </a:lnTo>
                  <a:lnTo>
                    <a:pt x="864958" y="218440"/>
                  </a:lnTo>
                  <a:lnTo>
                    <a:pt x="863727" y="218440"/>
                  </a:lnTo>
                  <a:lnTo>
                    <a:pt x="865441" y="219506"/>
                  </a:lnTo>
                  <a:lnTo>
                    <a:pt x="864501" y="220980"/>
                  </a:lnTo>
                  <a:lnTo>
                    <a:pt x="866762" y="221894"/>
                  </a:lnTo>
                  <a:lnTo>
                    <a:pt x="866457" y="220980"/>
                  </a:lnTo>
                  <a:lnTo>
                    <a:pt x="865911" y="220980"/>
                  </a:lnTo>
                  <a:lnTo>
                    <a:pt x="866355" y="220230"/>
                  </a:lnTo>
                  <a:lnTo>
                    <a:pt x="866902" y="220700"/>
                  </a:lnTo>
                  <a:lnTo>
                    <a:pt x="868426" y="219710"/>
                  </a:lnTo>
                  <a:close/>
                </a:path>
                <a:path w="882650" h="242569">
                  <a:moveTo>
                    <a:pt x="872299" y="214630"/>
                  </a:moveTo>
                  <a:lnTo>
                    <a:pt x="864908" y="214630"/>
                  </a:lnTo>
                  <a:lnTo>
                    <a:pt x="861136" y="214630"/>
                  </a:lnTo>
                  <a:lnTo>
                    <a:pt x="863053" y="215900"/>
                  </a:lnTo>
                  <a:lnTo>
                    <a:pt x="865581" y="217170"/>
                  </a:lnTo>
                  <a:lnTo>
                    <a:pt x="867524" y="218440"/>
                  </a:lnTo>
                  <a:lnTo>
                    <a:pt x="867892" y="217398"/>
                  </a:lnTo>
                  <a:lnTo>
                    <a:pt x="867994" y="217170"/>
                  </a:lnTo>
                  <a:lnTo>
                    <a:pt x="869378" y="218440"/>
                  </a:lnTo>
                  <a:lnTo>
                    <a:pt x="870356" y="217170"/>
                  </a:lnTo>
                  <a:lnTo>
                    <a:pt x="872299" y="214630"/>
                  </a:lnTo>
                  <a:close/>
                </a:path>
                <a:path w="882650" h="242569">
                  <a:moveTo>
                    <a:pt x="872985" y="219710"/>
                  </a:moveTo>
                  <a:lnTo>
                    <a:pt x="872769" y="219710"/>
                  </a:lnTo>
                  <a:lnTo>
                    <a:pt x="872832" y="219875"/>
                  </a:lnTo>
                  <a:lnTo>
                    <a:pt x="872985" y="219710"/>
                  </a:lnTo>
                  <a:close/>
                </a:path>
                <a:path w="882650" h="242569">
                  <a:moveTo>
                    <a:pt x="875715" y="219710"/>
                  </a:moveTo>
                  <a:lnTo>
                    <a:pt x="874039" y="218440"/>
                  </a:lnTo>
                  <a:lnTo>
                    <a:pt x="872985" y="219710"/>
                  </a:lnTo>
                  <a:lnTo>
                    <a:pt x="875715" y="219710"/>
                  </a:lnTo>
                  <a:close/>
                </a:path>
                <a:path w="882650" h="242569">
                  <a:moveTo>
                    <a:pt x="882434" y="222250"/>
                  </a:moveTo>
                  <a:lnTo>
                    <a:pt x="877404" y="219710"/>
                  </a:lnTo>
                  <a:lnTo>
                    <a:pt x="873899" y="222250"/>
                  </a:lnTo>
                  <a:lnTo>
                    <a:pt x="872832" y="219875"/>
                  </a:lnTo>
                  <a:lnTo>
                    <a:pt x="871791" y="220980"/>
                  </a:lnTo>
                  <a:lnTo>
                    <a:pt x="871677" y="220446"/>
                  </a:lnTo>
                  <a:lnTo>
                    <a:pt x="871626" y="220230"/>
                  </a:lnTo>
                  <a:lnTo>
                    <a:pt x="871512" y="219710"/>
                  </a:lnTo>
                  <a:lnTo>
                    <a:pt x="871308" y="219710"/>
                  </a:lnTo>
                  <a:lnTo>
                    <a:pt x="871308" y="220980"/>
                  </a:lnTo>
                  <a:lnTo>
                    <a:pt x="870826" y="220980"/>
                  </a:lnTo>
                  <a:lnTo>
                    <a:pt x="870762" y="220446"/>
                  </a:lnTo>
                  <a:lnTo>
                    <a:pt x="870673" y="219710"/>
                  </a:lnTo>
                  <a:lnTo>
                    <a:pt x="871308" y="220980"/>
                  </a:lnTo>
                  <a:lnTo>
                    <a:pt x="871308" y="219710"/>
                  </a:lnTo>
                  <a:lnTo>
                    <a:pt x="871016" y="219710"/>
                  </a:lnTo>
                  <a:lnTo>
                    <a:pt x="870331" y="218440"/>
                  </a:lnTo>
                  <a:lnTo>
                    <a:pt x="868032" y="220980"/>
                  </a:lnTo>
                  <a:lnTo>
                    <a:pt x="867219" y="220980"/>
                  </a:lnTo>
                  <a:lnTo>
                    <a:pt x="867676" y="221386"/>
                  </a:lnTo>
                  <a:lnTo>
                    <a:pt x="867206" y="221894"/>
                  </a:lnTo>
                  <a:lnTo>
                    <a:pt x="867092" y="222021"/>
                  </a:lnTo>
                  <a:lnTo>
                    <a:pt x="867664" y="222250"/>
                  </a:lnTo>
                  <a:lnTo>
                    <a:pt x="867117" y="222516"/>
                  </a:lnTo>
                  <a:lnTo>
                    <a:pt x="867003" y="222377"/>
                  </a:lnTo>
                  <a:lnTo>
                    <a:pt x="866736" y="222478"/>
                  </a:lnTo>
                  <a:lnTo>
                    <a:pt x="866952" y="222592"/>
                  </a:lnTo>
                  <a:lnTo>
                    <a:pt x="864997" y="223532"/>
                  </a:lnTo>
                  <a:lnTo>
                    <a:pt x="864146" y="222250"/>
                  </a:lnTo>
                  <a:lnTo>
                    <a:pt x="863307" y="220980"/>
                  </a:lnTo>
                  <a:lnTo>
                    <a:pt x="863739" y="219875"/>
                  </a:lnTo>
                  <a:lnTo>
                    <a:pt x="863803" y="219710"/>
                  </a:lnTo>
                  <a:lnTo>
                    <a:pt x="861834" y="220980"/>
                  </a:lnTo>
                  <a:lnTo>
                    <a:pt x="861555" y="220980"/>
                  </a:lnTo>
                  <a:lnTo>
                    <a:pt x="861656" y="220700"/>
                  </a:lnTo>
                  <a:lnTo>
                    <a:pt x="861733" y="220446"/>
                  </a:lnTo>
                  <a:lnTo>
                    <a:pt x="861009" y="220980"/>
                  </a:lnTo>
                  <a:lnTo>
                    <a:pt x="858113" y="219710"/>
                  </a:lnTo>
                  <a:lnTo>
                    <a:pt x="857338" y="221894"/>
                  </a:lnTo>
                  <a:lnTo>
                    <a:pt x="857300" y="222021"/>
                  </a:lnTo>
                  <a:lnTo>
                    <a:pt x="857211" y="222250"/>
                  </a:lnTo>
                  <a:lnTo>
                    <a:pt x="855573" y="219875"/>
                  </a:lnTo>
                  <a:lnTo>
                    <a:pt x="855472" y="219710"/>
                  </a:lnTo>
                  <a:lnTo>
                    <a:pt x="851293" y="222250"/>
                  </a:lnTo>
                  <a:lnTo>
                    <a:pt x="851420" y="219710"/>
                  </a:lnTo>
                  <a:lnTo>
                    <a:pt x="851471" y="218440"/>
                  </a:lnTo>
                  <a:lnTo>
                    <a:pt x="851065" y="219367"/>
                  </a:lnTo>
                  <a:lnTo>
                    <a:pt x="851014" y="219506"/>
                  </a:lnTo>
                  <a:lnTo>
                    <a:pt x="850925" y="219710"/>
                  </a:lnTo>
                  <a:lnTo>
                    <a:pt x="848385" y="222250"/>
                  </a:lnTo>
                  <a:lnTo>
                    <a:pt x="846772" y="222250"/>
                  </a:lnTo>
                  <a:lnTo>
                    <a:pt x="849718" y="217170"/>
                  </a:lnTo>
                  <a:lnTo>
                    <a:pt x="840752" y="222250"/>
                  </a:lnTo>
                  <a:lnTo>
                    <a:pt x="840867" y="221475"/>
                  </a:lnTo>
                  <a:lnTo>
                    <a:pt x="840943" y="220980"/>
                  </a:lnTo>
                  <a:lnTo>
                    <a:pt x="841489" y="217398"/>
                  </a:lnTo>
                  <a:lnTo>
                    <a:pt x="840803" y="218440"/>
                  </a:lnTo>
                  <a:lnTo>
                    <a:pt x="839355" y="220980"/>
                  </a:lnTo>
                  <a:lnTo>
                    <a:pt x="833666" y="218440"/>
                  </a:lnTo>
                  <a:lnTo>
                    <a:pt x="829805" y="220980"/>
                  </a:lnTo>
                  <a:lnTo>
                    <a:pt x="830364" y="219875"/>
                  </a:lnTo>
                  <a:lnTo>
                    <a:pt x="830453" y="219710"/>
                  </a:lnTo>
                  <a:lnTo>
                    <a:pt x="828624" y="219710"/>
                  </a:lnTo>
                  <a:lnTo>
                    <a:pt x="827989" y="218440"/>
                  </a:lnTo>
                  <a:lnTo>
                    <a:pt x="826592" y="218440"/>
                  </a:lnTo>
                  <a:lnTo>
                    <a:pt x="826541" y="219011"/>
                  </a:lnTo>
                  <a:lnTo>
                    <a:pt x="826439" y="219875"/>
                  </a:lnTo>
                  <a:lnTo>
                    <a:pt x="826325" y="220980"/>
                  </a:lnTo>
                  <a:lnTo>
                    <a:pt x="822947" y="222250"/>
                  </a:lnTo>
                  <a:lnTo>
                    <a:pt x="821118" y="223532"/>
                  </a:lnTo>
                  <a:lnTo>
                    <a:pt x="818464" y="220980"/>
                  </a:lnTo>
                  <a:lnTo>
                    <a:pt x="822731" y="219710"/>
                  </a:lnTo>
                  <a:lnTo>
                    <a:pt x="821982" y="217398"/>
                  </a:lnTo>
                  <a:lnTo>
                    <a:pt x="822032" y="219710"/>
                  </a:lnTo>
                  <a:lnTo>
                    <a:pt x="817283" y="219710"/>
                  </a:lnTo>
                  <a:lnTo>
                    <a:pt x="817905" y="221475"/>
                  </a:lnTo>
                  <a:lnTo>
                    <a:pt x="817994" y="221957"/>
                  </a:lnTo>
                  <a:lnTo>
                    <a:pt x="817168" y="220980"/>
                  </a:lnTo>
                  <a:lnTo>
                    <a:pt x="816279" y="219875"/>
                  </a:lnTo>
                  <a:lnTo>
                    <a:pt x="816305" y="220446"/>
                  </a:lnTo>
                  <a:lnTo>
                    <a:pt x="816356" y="220700"/>
                  </a:lnTo>
                  <a:lnTo>
                    <a:pt x="816216" y="220446"/>
                  </a:lnTo>
                  <a:lnTo>
                    <a:pt x="815378" y="218440"/>
                  </a:lnTo>
                  <a:lnTo>
                    <a:pt x="815263" y="219710"/>
                  </a:lnTo>
                  <a:lnTo>
                    <a:pt x="815149" y="220980"/>
                  </a:lnTo>
                  <a:lnTo>
                    <a:pt x="815035" y="222021"/>
                  </a:lnTo>
                  <a:lnTo>
                    <a:pt x="814882" y="221894"/>
                  </a:lnTo>
                  <a:lnTo>
                    <a:pt x="814514" y="220980"/>
                  </a:lnTo>
                  <a:lnTo>
                    <a:pt x="813485" y="218440"/>
                  </a:lnTo>
                  <a:lnTo>
                    <a:pt x="811796" y="220980"/>
                  </a:lnTo>
                  <a:lnTo>
                    <a:pt x="808863" y="219710"/>
                  </a:lnTo>
                  <a:lnTo>
                    <a:pt x="809955" y="218440"/>
                  </a:lnTo>
                  <a:lnTo>
                    <a:pt x="811047" y="217170"/>
                  </a:lnTo>
                  <a:lnTo>
                    <a:pt x="807808" y="218440"/>
                  </a:lnTo>
                  <a:lnTo>
                    <a:pt x="806551" y="217398"/>
                  </a:lnTo>
                  <a:lnTo>
                    <a:pt x="807440" y="219367"/>
                  </a:lnTo>
                  <a:lnTo>
                    <a:pt x="807516" y="219875"/>
                  </a:lnTo>
                  <a:lnTo>
                    <a:pt x="806907" y="220980"/>
                  </a:lnTo>
                  <a:lnTo>
                    <a:pt x="802970" y="222250"/>
                  </a:lnTo>
                  <a:lnTo>
                    <a:pt x="803681" y="220980"/>
                  </a:lnTo>
                  <a:lnTo>
                    <a:pt x="805091" y="218440"/>
                  </a:lnTo>
                  <a:lnTo>
                    <a:pt x="803744" y="217170"/>
                  </a:lnTo>
                  <a:lnTo>
                    <a:pt x="801293" y="218440"/>
                  </a:lnTo>
                  <a:lnTo>
                    <a:pt x="799414" y="220980"/>
                  </a:lnTo>
                  <a:lnTo>
                    <a:pt x="797585" y="220980"/>
                  </a:lnTo>
                  <a:lnTo>
                    <a:pt x="797471" y="219875"/>
                  </a:lnTo>
                  <a:lnTo>
                    <a:pt x="796988" y="220230"/>
                  </a:lnTo>
                  <a:lnTo>
                    <a:pt x="794918" y="222250"/>
                  </a:lnTo>
                  <a:lnTo>
                    <a:pt x="789813" y="219710"/>
                  </a:lnTo>
                  <a:lnTo>
                    <a:pt x="786790" y="222250"/>
                  </a:lnTo>
                  <a:lnTo>
                    <a:pt x="786396" y="222250"/>
                  </a:lnTo>
                  <a:lnTo>
                    <a:pt x="786752" y="223189"/>
                  </a:lnTo>
                  <a:lnTo>
                    <a:pt x="786853" y="226060"/>
                  </a:lnTo>
                  <a:lnTo>
                    <a:pt x="785380" y="226060"/>
                  </a:lnTo>
                  <a:lnTo>
                    <a:pt x="784110" y="228600"/>
                  </a:lnTo>
                  <a:lnTo>
                    <a:pt x="783564" y="226060"/>
                  </a:lnTo>
                  <a:lnTo>
                    <a:pt x="784466" y="226060"/>
                  </a:lnTo>
                  <a:lnTo>
                    <a:pt x="784517" y="225158"/>
                  </a:lnTo>
                  <a:lnTo>
                    <a:pt x="783424" y="226060"/>
                  </a:lnTo>
                  <a:lnTo>
                    <a:pt x="782497" y="223532"/>
                  </a:lnTo>
                  <a:lnTo>
                    <a:pt x="779005" y="226060"/>
                  </a:lnTo>
                  <a:lnTo>
                    <a:pt x="776693" y="224790"/>
                  </a:lnTo>
                  <a:lnTo>
                    <a:pt x="776211" y="222250"/>
                  </a:lnTo>
                  <a:lnTo>
                    <a:pt x="782116" y="223532"/>
                  </a:lnTo>
                  <a:lnTo>
                    <a:pt x="780554" y="222250"/>
                  </a:lnTo>
                  <a:lnTo>
                    <a:pt x="779018" y="220980"/>
                  </a:lnTo>
                  <a:lnTo>
                    <a:pt x="782586" y="222250"/>
                  </a:lnTo>
                  <a:lnTo>
                    <a:pt x="781672" y="220980"/>
                  </a:lnTo>
                  <a:lnTo>
                    <a:pt x="780872" y="219875"/>
                  </a:lnTo>
                  <a:lnTo>
                    <a:pt x="780757" y="219710"/>
                  </a:lnTo>
                  <a:lnTo>
                    <a:pt x="779856" y="218440"/>
                  </a:lnTo>
                  <a:lnTo>
                    <a:pt x="784758" y="222250"/>
                  </a:lnTo>
                  <a:lnTo>
                    <a:pt x="782256" y="218440"/>
                  </a:lnTo>
                  <a:lnTo>
                    <a:pt x="777544" y="217170"/>
                  </a:lnTo>
                  <a:lnTo>
                    <a:pt x="777138" y="219011"/>
                  </a:lnTo>
                  <a:lnTo>
                    <a:pt x="777062" y="219367"/>
                  </a:lnTo>
                  <a:lnTo>
                    <a:pt x="776986" y="219710"/>
                  </a:lnTo>
                  <a:lnTo>
                    <a:pt x="775843" y="219405"/>
                  </a:lnTo>
                  <a:lnTo>
                    <a:pt x="775843" y="234950"/>
                  </a:lnTo>
                  <a:lnTo>
                    <a:pt x="771918" y="235902"/>
                  </a:lnTo>
                  <a:lnTo>
                    <a:pt x="772477" y="233680"/>
                  </a:lnTo>
                  <a:lnTo>
                    <a:pt x="775843" y="234950"/>
                  </a:lnTo>
                  <a:lnTo>
                    <a:pt x="775843" y="219405"/>
                  </a:lnTo>
                  <a:lnTo>
                    <a:pt x="772287" y="218440"/>
                  </a:lnTo>
                  <a:lnTo>
                    <a:pt x="771232" y="219710"/>
                  </a:lnTo>
                  <a:lnTo>
                    <a:pt x="772642" y="220980"/>
                  </a:lnTo>
                  <a:lnTo>
                    <a:pt x="771588" y="222250"/>
                  </a:lnTo>
                  <a:lnTo>
                    <a:pt x="764921" y="224790"/>
                  </a:lnTo>
                  <a:lnTo>
                    <a:pt x="766330" y="214630"/>
                  </a:lnTo>
                  <a:lnTo>
                    <a:pt x="761428" y="218440"/>
                  </a:lnTo>
                  <a:lnTo>
                    <a:pt x="760171" y="220980"/>
                  </a:lnTo>
                  <a:lnTo>
                    <a:pt x="759675" y="224790"/>
                  </a:lnTo>
                  <a:lnTo>
                    <a:pt x="756170" y="222250"/>
                  </a:lnTo>
                  <a:lnTo>
                    <a:pt x="757301" y="219875"/>
                  </a:lnTo>
                  <a:lnTo>
                    <a:pt x="757364" y="219710"/>
                  </a:lnTo>
                  <a:lnTo>
                    <a:pt x="752817" y="219710"/>
                  </a:lnTo>
                  <a:lnTo>
                    <a:pt x="754748" y="223532"/>
                  </a:lnTo>
                  <a:lnTo>
                    <a:pt x="749998" y="222250"/>
                  </a:lnTo>
                  <a:lnTo>
                    <a:pt x="748322" y="222250"/>
                  </a:lnTo>
                  <a:lnTo>
                    <a:pt x="748258" y="221894"/>
                  </a:lnTo>
                  <a:lnTo>
                    <a:pt x="748169" y="221475"/>
                  </a:lnTo>
                  <a:lnTo>
                    <a:pt x="748080" y="220980"/>
                  </a:lnTo>
                  <a:lnTo>
                    <a:pt x="747979" y="220446"/>
                  </a:lnTo>
                  <a:lnTo>
                    <a:pt x="747864" y="219875"/>
                  </a:lnTo>
                  <a:lnTo>
                    <a:pt x="747826" y="219710"/>
                  </a:lnTo>
                  <a:lnTo>
                    <a:pt x="742988" y="219710"/>
                  </a:lnTo>
                  <a:lnTo>
                    <a:pt x="737641" y="222250"/>
                  </a:lnTo>
                  <a:lnTo>
                    <a:pt x="732561" y="222250"/>
                  </a:lnTo>
                  <a:lnTo>
                    <a:pt x="733488" y="220980"/>
                  </a:lnTo>
                  <a:lnTo>
                    <a:pt x="732231" y="219710"/>
                  </a:lnTo>
                  <a:lnTo>
                    <a:pt x="728827" y="220357"/>
                  </a:lnTo>
                  <a:lnTo>
                    <a:pt x="728827" y="224790"/>
                  </a:lnTo>
                  <a:lnTo>
                    <a:pt x="728281" y="224790"/>
                  </a:lnTo>
                  <a:lnTo>
                    <a:pt x="726770" y="223532"/>
                  </a:lnTo>
                  <a:lnTo>
                    <a:pt x="728611" y="223532"/>
                  </a:lnTo>
                  <a:lnTo>
                    <a:pt x="728827" y="224790"/>
                  </a:lnTo>
                  <a:lnTo>
                    <a:pt x="728827" y="220357"/>
                  </a:lnTo>
                  <a:lnTo>
                    <a:pt x="725449" y="220980"/>
                  </a:lnTo>
                  <a:lnTo>
                    <a:pt x="717765" y="219710"/>
                  </a:lnTo>
                  <a:lnTo>
                    <a:pt x="711238" y="217170"/>
                  </a:lnTo>
                  <a:lnTo>
                    <a:pt x="708736" y="219710"/>
                  </a:lnTo>
                  <a:lnTo>
                    <a:pt x="708152" y="219710"/>
                  </a:lnTo>
                  <a:lnTo>
                    <a:pt x="706945" y="220980"/>
                  </a:lnTo>
                  <a:lnTo>
                    <a:pt x="705485" y="220980"/>
                  </a:lnTo>
                  <a:lnTo>
                    <a:pt x="705078" y="219875"/>
                  </a:lnTo>
                  <a:lnTo>
                    <a:pt x="705027" y="219710"/>
                  </a:lnTo>
                  <a:lnTo>
                    <a:pt x="705929" y="218440"/>
                  </a:lnTo>
                  <a:lnTo>
                    <a:pt x="701446" y="220980"/>
                  </a:lnTo>
                  <a:lnTo>
                    <a:pt x="693153" y="223532"/>
                  </a:lnTo>
                  <a:lnTo>
                    <a:pt x="688403" y="220980"/>
                  </a:lnTo>
                  <a:lnTo>
                    <a:pt x="689216" y="219875"/>
                  </a:lnTo>
                  <a:lnTo>
                    <a:pt x="689330" y="219710"/>
                  </a:lnTo>
                  <a:lnTo>
                    <a:pt x="685647" y="219710"/>
                  </a:lnTo>
                  <a:lnTo>
                    <a:pt x="685520" y="220980"/>
                  </a:lnTo>
                  <a:lnTo>
                    <a:pt x="685406" y="222250"/>
                  </a:lnTo>
                  <a:lnTo>
                    <a:pt x="685292" y="223532"/>
                  </a:lnTo>
                  <a:lnTo>
                    <a:pt x="685165" y="224790"/>
                  </a:lnTo>
                  <a:lnTo>
                    <a:pt x="681761" y="223532"/>
                  </a:lnTo>
                  <a:lnTo>
                    <a:pt x="681926" y="223189"/>
                  </a:lnTo>
                  <a:lnTo>
                    <a:pt x="682409" y="222250"/>
                  </a:lnTo>
                  <a:lnTo>
                    <a:pt x="664959" y="222250"/>
                  </a:lnTo>
                  <a:lnTo>
                    <a:pt x="664210" y="220980"/>
                  </a:lnTo>
                  <a:lnTo>
                    <a:pt x="663638" y="220980"/>
                  </a:lnTo>
                  <a:lnTo>
                    <a:pt x="663600" y="219875"/>
                  </a:lnTo>
                  <a:lnTo>
                    <a:pt x="663397" y="220230"/>
                  </a:lnTo>
                  <a:lnTo>
                    <a:pt x="662800" y="221894"/>
                  </a:lnTo>
                  <a:lnTo>
                    <a:pt x="662749" y="222021"/>
                  </a:lnTo>
                  <a:lnTo>
                    <a:pt x="662673" y="222250"/>
                  </a:lnTo>
                  <a:lnTo>
                    <a:pt x="661416" y="220980"/>
                  </a:lnTo>
                  <a:lnTo>
                    <a:pt x="661289" y="219875"/>
                  </a:lnTo>
                  <a:lnTo>
                    <a:pt x="661276" y="219710"/>
                  </a:lnTo>
                  <a:lnTo>
                    <a:pt x="659104" y="220980"/>
                  </a:lnTo>
                  <a:lnTo>
                    <a:pt x="660476" y="218440"/>
                  </a:lnTo>
                  <a:lnTo>
                    <a:pt x="661898" y="217170"/>
                  </a:lnTo>
                  <a:lnTo>
                    <a:pt x="661962" y="213360"/>
                  </a:lnTo>
                  <a:lnTo>
                    <a:pt x="661695" y="212090"/>
                  </a:lnTo>
                  <a:lnTo>
                    <a:pt x="658202" y="212090"/>
                  </a:lnTo>
                  <a:lnTo>
                    <a:pt x="657072" y="209550"/>
                  </a:lnTo>
                  <a:lnTo>
                    <a:pt x="659587" y="209550"/>
                  </a:lnTo>
                  <a:lnTo>
                    <a:pt x="656107" y="207010"/>
                  </a:lnTo>
                  <a:lnTo>
                    <a:pt x="658672" y="204470"/>
                  </a:lnTo>
                  <a:lnTo>
                    <a:pt x="657529" y="203200"/>
                  </a:lnTo>
                  <a:lnTo>
                    <a:pt x="656793" y="204470"/>
                  </a:lnTo>
                  <a:lnTo>
                    <a:pt x="656031" y="204470"/>
                  </a:lnTo>
                  <a:lnTo>
                    <a:pt x="653986" y="201930"/>
                  </a:lnTo>
                  <a:lnTo>
                    <a:pt x="655574" y="196850"/>
                  </a:lnTo>
                  <a:lnTo>
                    <a:pt x="656844" y="196850"/>
                  </a:lnTo>
                  <a:lnTo>
                    <a:pt x="655129" y="194310"/>
                  </a:lnTo>
                  <a:lnTo>
                    <a:pt x="652564" y="190500"/>
                  </a:lnTo>
                  <a:lnTo>
                    <a:pt x="653402" y="190500"/>
                  </a:lnTo>
                  <a:lnTo>
                    <a:pt x="651713" y="189357"/>
                  </a:lnTo>
                  <a:lnTo>
                    <a:pt x="652119" y="189357"/>
                  </a:lnTo>
                  <a:lnTo>
                    <a:pt x="657720" y="190500"/>
                  </a:lnTo>
                  <a:lnTo>
                    <a:pt x="656170" y="189357"/>
                  </a:lnTo>
                  <a:lnTo>
                    <a:pt x="654354" y="187998"/>
                  </a:lnTo>
                  <a:lnTo>
                    <a:pt x="652170" y="187998"/>
                  </a:lnTo>
                  <a:lnTo>
                    <a:pt x="653186" y="185420"/>
                  </a:lnTo>
                  <a:lnTo>
                    <a:pt x="652500" y="183184"/>
                  </a:lnTo>
                  <a:lnTo>
                    <a:pt x="652399" y="182880"/>
                  </a:lnTo>
                  <a:lnTo>
                    <a:pt x="652132" y="181991"/>
                  </a:lnTo>
                  <a:lnTo>
                    <a:pt x="652005" y="181610"/>
                  </a:lnTo>
                  <a:lnTo>
                    <a:pt x="650481" y="179070"/>
                  </a:lnTo>
                  <a:lnTo>
                    <a:pt x="652399" y="179070"/>
                  </a:lnTo>
                  <a:lnTo>
                    <a:pt x="651243" y="173990"/>
                  </a:lnTo>
                  <a:lnTo>
                    <a:pt x="648195" y="168910"/>
                  </a:lnTo>
                  <a:lnTo>
                    <a:pt x="647141" y="165100"/>
                  </a:lnTo>
                  <a:lnTo>
                    <a:pt x="646442" y="162560"/>
                  </a:lnTo>
                  <a:lnTo>
                    <a:pt x="646379" y="163347"/>
                  </a:lnTo>
                  <a:lnTo>
                    <a:pt x="646264" y="165100"/>
                  </a:lnTo>
                  <a:lnTo>
                    <a:pt x="643089" y="165100"/>
                  </a:lnTo>
                  <a:lnTo>
                    <a:pt x="642277" y="163830"/>
                  </a:lnTo>
                  <a:lnTo>
                    <a:pt x="643229" y="163347"/>
                  </a:lnTo>
                  <a:lnTo>
                    <a:pt x="641565" y="162560"/>
                  </a:lnTo>
                  <a:lnTo>
                    <a:pt x="641197" y="160020"/>
                  </a:lnTo>
                  <a:lnTo>
                    <a:pt x="644156" y="160020"/>
                  </a:lnTo>
                  <a:lnTo>
                    <a:pt x="645401" y="161290"/>
                  </a:lnTo>
                  <a:lnTo>
                    <a:pt x="644525" y="160020"/>
                  </a:lnTo>
                  <a:lnTo>
                    <a:pt x="643661" y="158750"/>
                  </a:lnTo>
                  <a:lnTo>
                    <a:pt x="644105" y="158750"/>
                  </a:lnTo>
                  <a:lnTo>
                    <a:pt x="647255" y="153847"/>
                  </a:lnTo>
                  <a:lnTo>
                    <a:pt x="647839" y="153847"/>
                  </a:lnTo>
                  <a:lnTo>
                    <a:pt x="644004" y="152400"/>
                  </a:lnTo>
                  <a:lnTo>
                    <a:pt x="644753" y="152400"/>
                  </a:lnTo>
                  <a:lnTo>
                    <a:pt x="642975" y="146050"/>
                  </a:lnTo>
                  <a:lnTo>
                    <a:pt x="641248" y="144780"/>
                  </a:lnTo>
                  <a:lnTo>
                    <a:pt x="639660" y="139700"/>
                  </a:lnTo>
                  <a:lnTo>
                    <a:pt x="637324" y="139700"/>
                  </a:lnTo>
                  <a:lnTo>
                    <a:pt x="637273" y="138430"/>
                  </a:lnTo>
                  <a:lnTo>
                    <a:pt x="634974" y="137160"/>
                  </a:lnTo>
                  <a:lnTo>
                    <a:pt x="634860" y="135890"/>
                  </a:lnTo>
                  <a:lnTo>
                    <a:pt x="634746" y="134620"/>
                  </a:lnTo>
                  <a:lnTo>
                    <a:pt x="634631" y="133350"/>
                  </a:lnTo>
                  <a:lnTo>
                    <a:pt x="635254" y="129540"/>
                  </a:lnTo>
                  <a:lnTo>
                    <a:pt x="633768" y="124460"/>
                  </a:lnTo>
                  <a:lnTo>
                    <a:pt x="632739" y="123190"/>
                  </a:lnTo>
                  <a:lnTo>
                    <a:pt x="631710" y="121920"/>
                  </a:lnTo>
                  <a:lnTo>
                    <a:pt x="631659" y="122707"/>
                  </a:lnTo>
                  <a:lnTo>
                    <a:pt x="631621" y="122580"/>
                  </a:lnTo>
                  <a:lnTo>
                    <a:pt x="631621" y="123190"/>
                  </a:lnTo>
                  <a:lnTo>
                    <a:pt x="631558" y="124460"/>
                  </a:lnTo>
                  <a:lnTo>
                    <a:pt x="629780" y="123190"/>
                  </a:lnTo>
                  <a:lnTo>
                    <a:pt x="631621" y="123190"/>
                  </a:lnTo>
                  <a:lnTo>
                    <a:pt x="631621" y="122580"/>
                  </a:lnTo>
                  <a:lnTo>
                    <a:pt x="630326" y="118110"/>
                  </a:lnTo>
                  <a:lnTo>
                    <a:pt x="632498" y="120650"/>
                  </a:lnTo>
                  <a:lnTo>
                    <a:pt x="630605" y="115570"/>
                  </a:lnTo>
                  <a:lnTo>
                    <a:pt x="630097" y="114300"/>
                  </a:lnTo>
                  <a:lnTo>
                    <a:pt x="627900" y="110490"/>
                  </a:lnTo>
                  <a:lnTo>
                    <a:pt x="626440" y="107950"/>
                  </a:lnTo>
                  <a:lnTo>
                    <a:pt x="625792" y="109220"/>
                  </a:lnTo>
                  <a:lnTo>
                    <a:pt x="625652" y="110490"/>
                  </a:lnTo>
                  <a:lnTo>
                    <a:pt x="624814" y="109220"/>
                  </a:lnTo>
                  <a:lnTo>
                    <a:pt x="624116" y="109220"/>
                  </a:lnTo>
                  <a:lnTo>
                    <a:pt x="624890" y="106680"/>
                  </a:lnTo>
                  <a:lnTo>
                    <a:pt x="626249" y="106680"/>
                  </a:lnTo>
                  <a:lnTo>
                    <a:pt x="624065" y="101600"/>
                  </a:lnTo>
                  <a:lnTo>
                    <a:pt x="624027" y="97790"/>
                  </a:lnTo>
                  <a:lnTo>
                    <a:pt x="623925" y="92710"/>
                  </a:lnTo>
                  <a:lnTo>
                    <a:pt x="623798" y="88900"/>
                  </a:lnTo>
                  <a:lnTo>
                    <a:pt x="622477" y="86360"/>
                  </a:lnTo>
                  <a:lnTo>
                    <a:pt x="621169" y="83820"/>
                  </a:lnTo>
                  <a:lnTo>
                    <a:pt x="621487" y="83820"/>
                  </a:lnTo>
                  <a:lnTo>
                    <a:pt x="617372" y="78740"/>
                  </a:lnTo>
                  <a:lnTo>
                    <a:pt x="616902" y="76200"/>
                  </a:lnTo>
                  <a:lnTo>
                    <a:pt x="619467" y="80010"/>
                  </a:lnTo>
                  <a:lnTo>
                    <a:pt x="620141" y="77470"/>
                  </a:lnTo>
                  <a:lnTo>
                    <a:pt x="617410" y="74930"/>
                  </a:lnTo>
                  <a:lnTo>
                    <a:pt x="614680" y="72390"/>
                  </a:lnTo>
                  <a:lnTo>
                    <a:pt x="617562" y="67310"/>
                  </a:lnTo>
                  <a:lnTo>
                    <a:pt x="614921" y="64770"/>
                  </a:lnTo>
                  <a:lnTo>
                    <a:pt x="613613" y="63500"/>
                  </a:lnTo>
                  <a:lnTo>
                    <a:pt x="614540" y="59982"/>
                  </a:lnTo>
                  <a:lnTo>
                    <a:pt x="614629" y="59690"/>
                  </a:lnTo>
                  <a:lnTo>
                    <a:pt x="614946" y="58458"/>
                  </a:lnTo>
                  <a:lnTo>
                    <a:pt x="614629" y="57150"/>
                  </a:lnTo>
                  <a:lnTo>
                    <a:pt x="613308" y="52070"/>
                  </a:lnTo>
                  <a:lnTo>
                    <a:pt x="611149" y="46990"/>
                  </a:lnTo>
                  <a:lnTo>
                    <a:pt x="611035" y="43180"/>
                  </a:lnTo>
                  <a:lnTo>
                    <a:pt x="610997" y="41910"/>
                  </a:lnTo>
                  <a:lnTo>
                    <a:pt x="609638" y="43180"/>
                  </a:lnTo>
                  <a:lnTo>
                    <a:pt x="607771" y="41910"/>
                  </a:lnTo>
                  <a:lnTo>
                    <a:pt x="608672" y="41389"/>
                  </a:lnTo>
                  <a:lnTo>
                    <a:pt x="608063" y="40640"/>
                  </a:lnTo>
                  <a:lnTo>
                    <a:pt x="605497" y="35560"/>
                  </a:lnTo>
                  <a:lnTo>
                    <a:pt x="603326" y="26885"/>
                  </a:lnTo>
                  <a:lnTo>
                    <a:pt x="603275" y="26670"/>
                  </a:lnTo>
                  <a:lnTo>
                    <a:pt x="606996" y="26670"/>
                  </a:lnTo>
                  <a:lnTo>
                    <a:pt x="606920" y="26504"/>
                  </a:lnTo>
                  <a:lnTo>
                    <a:pt x="607047" y="26670"/>
                  </a:lnTo>
                  <a:lnTo>
                    <a:pt x="606907" y="26200"/>
                  </a:lnTo>
                  <a:lnTo>
                    <a:pt x="606767" y="25400"/>
                  </a:lnTo>
                  <a:lnTo>
                    <a:pt x="607187" y="25400"/>
                  </a:lnTo>
                  <a:lnTo>
                    <a:pt x="607618" y="24295"/>
                  </a:lnTo>
                  <a:lnTo>
                    <a:pt x="620052" y="24295"/>
                  </a:lnTo>
                  <a:lnTo>
                    <a:pt x="624268" y="25400"/>
                  </a:lnTo>
                  <a:lnTo>
                    <a:pt x="626313" y="24295"/>
                  </a:lnTo>
                  <a:lnTo>
                    <a:pt x="628954" y="22860"/>
                  </a:lnTo>
                  <a:lnTo>
                    <a:pt x="628396" y="24295"/>
                  </a:lnTo>
                  <a:lnTo>
                    <a:pt x="628370" y="25400"/>
                  </a:lnTo>
                  <a:lnTo>
                    <a:pt x="627456" y="25400"/>
                  </a:lnTo>
                  <a:lnTo>
                    <a:pt x="629437" y="26670"/>
                  </a:lnTo>
                  <a:lnTo>
                    <a:pt x="634784" y="25400"/>
                  </a:lnTo>
                  <a:lnTo>
                    <a:pt x="634809" y="22860"/>
                  </a:lnTo>
                  <a:lnTo>
                    <a:pt x="636270" y="22860"/>
                  </a:lnTo>
                  <a:lnTo>
                    <a:pt x="635152" y="25400"/>
                  </a:lnTo>
                  <a:lnTo>
                    <a:pt x="636054" y="25400"/>
                  </a:lnTo>
                  <a:lnTo>
                    <a:pt x="638022" y="26670"/>
                  </a:lnTo>
                  <a:lnTo>
                    <a:pt x="641019" y="22860"/>
                  </a:lnTo>
                  <a:lnTo>
                    <a:pt x="642264" y="25400"/>
                  </a:lnTo>
                  <a:lnTo>
                    <a:pt x="642442" y="25400"/>
                  </a:lnTo>
                  <a:lnTo>
                    <a:pt x="647179" y="26670"/>
                  </a:lnTo>
                  <a:lnTo>
                    <a:pt x="646023" y="24295"/>
                  </a:lnTo>
                  <a:lnTo>
                    <a:pt x="646391" y="24295"/>
                  </a:lnTo>
                  <a:lnTo>
                    <a:pt x="649465" y="25400"/>
                  </a:lnTo>
                  <a:lnTo>
                    <a:pt x="650862" y="24295"/>
                  </a:lnTo>
                  <a:lnTo>
                    <a:pt x="652665" y="22860"/>
                  </a:lnTo>
                  <a:lnTo>
                    <a:pt x="655116" y="23977"/>
                  </a:lnTo>
                  <a:lnTo>
                    <a:pt x="655066" y="24130"/>
                  </a:lnTo>
                  <a:lnTo>
                    <a:pt x="655370" y="24269"/>
                  </a:lnTo>
                  <a:lnTo>
                    <a:pt x="657415" y="25184"/>
                  </a:lnTo>
                  <a:lnTo>
                    <a:pt x="656793" y="24333"/>
                  </a:lnTo>
                  <a:lnTo>
                    <a:pt x="656145" y="23837"/>
                  </a:lnTo>
                  <a:lnTo>
                    <a:pt x="655789" y="23685"/>
                  </a:lnTo>
                  <a:lnTo>
                    <a:pt x="656386" y="22860"/>
                  </a:lnTo>
                  <a:lnTo>
                    <a:pt x="657301" y="21590"/>
                  </a:lnTo>
                  <a:lnTo>
                    <a:pt x="661479" y="25400"/>
                  </a:lnTo>
                  <a:lnTo>
                    <a:pt x="661873" y="22860"/>
                  </a:lnTo>
                  <a:lnTo>
                    <a:pt x="661949" y="22288"/>
                  </a:lnTo>
                  <a:lnTo>
                    <a:pt x="662063" y="21590"/>
                  </a:lnTo>
                  <a:lnTo>
                    <a:pt x="661974" y="22860"/>
                  </a:lnTo>
                  <a:lnTo>
                    <a:pt x="661885" y="24295"/>
                  </a:lnTo>
                  <a:lnTo>
                    <a:pt x="661809" y="25400"/>
                  </a:lnTo>
                  <a:lnTo>
                    <a:pt x="668223" y="25400"/>
                  </a:lnTo>
                  <a:lnTo>
                    <a:pt x="668540" y="25044"/>
                  </a:lnTo>
                  <a:lnTo>
                    <a:pt x="669886" y="25184"/>
                  </a:lnTo>
                  <a:lnTo>
                    <a:pt x="671118" y="25184"/>
                  </a:lnTo>
                  <a:lnTo>
                    <a:pt x="668629" y="24930"/>
                  </a:lnTo>
                  <a:lnTo>
                    <a:pt x="670445" y="22860"/>
                  </a:lnTo>
                  <a:lnTo>
                    <a:pt x="669607" y="24295"/>
                  </a:lnTo>
                  <a:lnTo>
                    <a:pt x="672261" y="24295"/>
                  </a:lnTo>
                  <a:lnTo>
                    <a:pt x="671499" y="25400"/>
                  </a:lnTo>
                  <a:lnTo>
                    <a:pt x="676363" y="25400"/>
                  </a:lnTo>
                  <a:lnTo>
                    <a:pt x="675919" y="22860"/>
                  </a:lnTo>
                  <a:lnTo>
                    <a:pt x="680593" y="27940"/>
                  </a:lnTo>
                  <a:lnTo>
                    <a:pt x="683298" y="22860"/>
                  </a:lnTo>
                  <a:lnTo>
                    <a:pt x="683971" y="21590"/>
                  </a:lnTo>
                  <a:lnTo>
                    <a:pt x="685317" y="19050"/>
                  </a:lnTo>
                  <a:lnTo>
                    <a:pt x="687946" y="25400"/>
                  </a:lnTo>
                  <a:lnTo>
                    <a:pt x="691235" y="24295"/>
                  </a:lnTo>
                  <a:lnTo>
                    <a:pt x="695337" y="22860"/>
                  </a:lnTo>
                  <a:lnTo>
                    <a:pt x="700633" y="22860"/>
                  </a:lnTo>
                  <a:lnTo>
                    <a:pt x="702373" y="21590"/>
                  </a:lnTo>
                  <a:lnTo>
                    <a:pt x="708977" y="20320"/>
                  </a:lnTo>
                  <a:lnTo>
                    <a:pt x="709117" y="21590"/>
                  </a:lnTo>
                  <a:lnTo>
                    <a:pt x="709180" y="22288"/>
                  </a:lnTo>
                  <a:lnTo>
                    <a:pt x="709574" y="21590"/>
                  </a:lnTo>
                  <a:lnTo>
                    <a:pt x="712444" y="21590"/>
                  </a:lnTo>
                  <a:lnTo>
                    <a:pt x="712736" y="22860"/>
                  </a:lnTo>
                  <a:lnTo>
                    <a:pt x="711339" y="22860"/>
                  </a:lnTo>
                  <a:lnTo>
                    <a:pt x="710895" y="24295"/>
                  </a:lnTo>
                  <a:lnTo>
                    <a:pt x="712343" y="24295"/>
                  </a:lnTo>
                  <a:lnTo>
                    <a:pt x="713016" y="25400"/>
                  </a:lnTo>
                  <a:lnTo>
                    <a:pt x="718400" y="33020"/>
                  </a:lnTo>
                  <a:lnTo>
                    <a:pt x="720928" y="34264"/>
                  </a:lnTo>
                  <a:lnTo>
                    <a:pt x="721296" y="33020"/>
                  </a:lnTo>
                  <a:lnTo>
                    <a:pt x="721614" y="32156"/>
                  </a:lnTo>
                  <a:lnTo>
                    <a:pt x="721728" y="31826"/>
                  </a:lnTo>
                  <a:lnTo>
                    <a:pt x="721931" y="31826"/>
                  </a:lnTo>
                  <a:lnTo>
                    <a:pt x="727989" y="34378"/>
                  </a:lnTo>
                  <a:lnTo>
                    <a:pt x="728586" y="34378"/>
                  </a:lnTo>
                  <a:lnTo>
                    <a:pt x="723798" y="35560"/>
                  </a:lnTo>
                  <a:lnTo>
                    <a:pt x="731393" y="39370"/>
                  </a:lnTo>
                  <a:lnTo>
                    <a:pt x="727646" y="40068"/>
                  </a:lnTo>
                  <a:lnTo>
                    <a:pt x="727646" y="41910"/>
                  </a:lnTo>
                  <a:lnTo>
                    <a:pt x="726427" y="41910"/>
                  </a:lnTo>
                  <a:lnTo>
                    <a:pt x="727252" y="40640"/>
                  </a:lnTo>
                  <a:lnTo>
                    <a:pt x="727646" y="41910"/>
                  </a:lnTo>
                  <a:lnTo>
                    <a:pt x="727646" y="40068"/>
                  </a:lnTo>
                  <a:lnTo>
                    <a:pt x="724484" y="40640"/>
                  </a:lnTo>
                  <a:lnTo>
                    <a:pt x="725208" y="41910"/>
                  </a:lnTo>
                  <a:lnTo>
                    <a:pt x="725576" y="41910"/>
                  </a:lnTo>
                  <a:lnTo>
                    <a:pt x="728789" y="44450"/>
                  </a:lnTo>
                  <a:lnTo>
                    <a:pt x="729399" y="43180"/>
                  </a:lnTo>
                  <a:lnTo>
                    <a:pt x="731596" y="45720"/>
                  </a:lnTo>
                  <a:lnTo>
                    <a:pt x="729183" y="45720"/>
                  </a:lnTo>
                  <a:lnTo>
                    <a:pt x="734072" y="46990"/>
                  </a:lnTo>
                  <a:lnTo>
                    <a:pt x="735393" y="49580"/>
                  </a:lnTo>
                  <a:lnTo>
                    <a:pt x="734847" y="49580"/>
                  </a:lnTo>
                  <a:lnTo>
                    <a:pt x="734618" y="50469"/>
                  </a:lnTo>
                  <a:lnTo>
                    <a:pt x="737425" y="54610"/>
                  </a:lnTo>
                  <a:lnTo>
                    <a:pt x="742988" y="54610"/>
                  </a:lnTo>
                  <a:lnTo>
                    <a:pt x="745248" y="59690"/>
                  </a:lnTo>
                  <a:lnTo>
                    <a:pt x="741273" y="60960"/>
                  </a:lnTo>
                  <a:lnTo>
                    <a:pt x="745490" y="62230"/>
                  </a:lnTo>
                  <a:lnTo>
                    <a:pt x="743140" y="64770"/>
                  </a:lnTo>
                  <a:lnTo>
                    <a:pt x="745959" y="66116"/>
                  </a:lnTo>
                  <a:lnTo>
                    <a:pt x="745896" y="65798"/>
                  </a:lnTo>
                  <a:lnTo>
                    <a:pt x="746264" y="64770"/>
                  </a:lnTo>
                  <a:lnTo>
                    <a:pt x="747890" y="67310"/>
                  </a:lnTo>
                  <a:lnTo>
                    <a:pt x="751217" y="67310"/>
                  </a:lnTo>
                  <a:lnTo>
                    <a:pt x="751814" y="69850"/>
                  </a:lnTo>
                  <a:lnTo>
                    <a:pt x="749528" y="68580"/>
                  </a:lnTo>
                  <a:lnTo>
                    <a:pt x="753135" y="72390"/>
                  </a:lnTo>
                  <a:lnTo>
                    <a:pt x="752322" y="69850"/>
                  </a:lnTo>
                  <a:lnTo>
                    <a:pt x="755319" y="71120"/>
                  </a:lnTo>
                  <a:lnTo>
                    <a:pt x="755357" y="67310"/>
                  </a:lnTo>
                  <a:lnTo>
                    <a:pt x="756869" y="69850"/>
                  </a:lnTo>
                  <a:lnTo>
                    <a:pt x="756158" y="69850"/>
                  </a:lnTo>
                  <a:lnTo>
                    <a:pt x="758507" y="72390"/>
                  </a:lnTo>
                  <a:lnTo>
                    <a:pt x="757872" y="74930"/>
                  </a:lnTo>
                  <a:lnTo>
                    <a:pt x="761187" y="76200"/>
                  </a:lnTo>
                  <a:lnTo>
                    <a:pt x="761796" y="77470"/>
                  </a:lnTo>
                  <a:lnTo>
                    <a:pt x="761301" y="78740"/>
                  </a:lnTo>
                  <a:lnTo>
                    <a:pt x="758736" y="80010"/>
                  </a:lnTo>
                  <a:lnTo>
                    <a:pt x="761326" y="80010"/>
                  </a:lnTo>
                  <a:lnTo>
                    <a:pt x="762889" y="85090"/>
                  </a:lnTo>
                  <a:lnTo>
                    <a:pt x="763943" y="85090"/>
                  </a:lnTo>
                  <a:lnTo>
                    <a:pt x="763790" y="86360"/>
                  </a:lnTo>
                  <a:lnTo>
                    <a:pt x="766203" y="85090"/>
                  </a:lnTo>
                  <a:lnTo>
                    <a:pt x="766419" y="86360"/>
                  </a:lnTo>
                  <a:lnTo>
                    <a:pt x="766254" y="87630"/>
                  </a:lnTo>
                  <a:lnTo>
                    <a:pt x="765073" y="87630"/>
                  </a:lnTo>
                  <a:lnTo>
                    <a:pt x="767080" y="91440"/>
                  </a:lnTo>
                  <a:lnTo>
                    <a:pt x="767168" y="90170"/>
                  </a:lnTo>
                  <a:lnTo>
                    <a:pt x="767270" y="88900"/>
                  </a:lnTo>
                  <a:lnTo>
                    <a:pt x="767372" y="87630"/>
                  </a:lnTo>
                  <a:lnTo>
                    <a:pt x="767461" y="86360"/>
                  </a:lnTo>
                  <a:lnTo>
                    <a:pt x="767562" y="85090"/>
                  </a:lnTo>
                  <a:lnTo>
                    <a:pt x="768934" y="88900"/>
                  </a:lnTo>
                  <a:lnTo>
                    <a:pt x="767702" y="88900"/>
                  </a:lnTo>
                  <a:lnTo>
                    <a:pt x="769747" y="92710"/>
                  </a:lnTo>
                  <a:lnTo>
                    <a:pt x="774141" y="95250"/>
                  </a:lnTo>
                  <a:lnTo>
                    <a:pt x="775843" y="99060"/>
                  </a:lnTo>
                  <a:lnTo>
                    <a:pt x="774026" y="101600"/>
                  </a:lnTo>
                  <a:lnTo>
                    <a:pt x="772998" y="96520"/>
                  </a:lnTo>
                  <a:lnTo>
                    <a:pt x="771690" y="99060"/>
                  </a:lnTo>
                  <a:lnTo>
                    <a:pt x="775817" y="104140"/>
                  </a:lnTo>
                  <a:lnTo>
                    <a:pt x="782345" y="106680"/>
                  </a:lnTo>
                  <a:lnTo>
                    <a:pt x="785291" y="111760"/>
                  </a:lnTo>
                  <a:lnTo>
                    <a:pt x="784910" y="110490"/>
                  </a:lnTo>
                  <a:lnTo>
                    <a:pt x="789012" y="109220"/>
                  </a:lnTo>
                  <a:lnTo>
                    <a:pt x="785774" y="115570"/>
                  </a:lnTo>
                  <a:lnTo>
                    <a:pt x="789266" y="116840"/>
                  </a:lnTo>
                  <a:lnTo>
                    <a:pt x="788555" y="116840"/>
                  </a:lnTo>
                  <a:lnTo>
                    <a:pt x="786676" y="118110"/>
                  </a:lnTo>
                  <a:lnTo>
                    <a:pt x="787209" y="118110"/>
                  </a:lnTo>
                  <a:lnTo>
                    <a:pt x="789051" y="120650"/>
                  </a:lnTo>
                  <a:lnTo>
                    <a:pt x="793051" y="123190"/>
                  </a:lnTo>
                  <a:lnTo>
                    <a:pt x="797877" y="127000"/>
                  </a:lnTo>
                  <a:lnTo>
                    <a:pt x="796493" y="127000"/>
                  </a:lnTo>
                  <a:lnTo>
                    <a:pt x="797102" y="129540"/>
                  </a:lnTo>
                  <a:lnTo>
                    <a:pt x="799782" y="132080"/>
                  </a:lnTo>
                  <a:lnTo>
                    <a:pt x="800912" y="134620"/>
                  </a:lnTo>
                  <a:lnTo>
                    <a:pt x="802297" y="134620"/>
                  </a:lnTo>
                  <a:lnTo>
                    <a:pt x="803021" y="135890"/>
                  </a:lnTo>
                  <a:lnTo>
                    <a:pt x="803833" y="134620"/>
                  </a:lnTo>
                  <a:lnTo>
                    <a:pt x="803770" y="135890"/>
                  </a:lnTo>
                  <a:lnTo>
                    <a:pt x="803452" y="142240"/>
                  </a:lnTo>
                  <a:lnTo>
                    <a:pt x="803376" y="143510"/>
                  </a:lnTo>
                  <a:lnTo>
                    <a:pt x="803313" y="144780"/>
                  </a:lnTo>
                  <a:lnTo>
                    <a:pt x="812876" y="144780"/>
                  </a:lnTo>
                  <a:lnTo>
                    <a:pt x="813727" y="143510"/>
                  </a:lnTo>
                  <a:lnTo>
                    <a:pt x="815276" y="142240"/>
                  </a:lnTo>
                  <a:lnTo>
                    <a:pt x="814730" y="142240"/>
                  </a:lnTo>
                  <a:lnTo>
                    <a:pt x="814692" y="141020"/>
                  </a:lnTo>
                  <a:lnTo>
                    <a:pt x="815378" y="142240"/>
                  </a:lnTo>
                  <a:lnTo>
                    <a:pt x="816152" y="140970"/>
                  </a:lnTo>
                  <a:lnTo>
                    <a:pt x="814692" y="140970"/>
                  </a:lnTo>
                  <a:lnTo>
                    <a:pt x="816025" y="139700"/>
                  </a:lnTo>
                  <a:lnTo>
                    <a:pt x="814971" y="138430"/>
                  </a:lnTo>
                  <a:lnTo>
                    <a:pt x="816495" y="138430"/>
                  </a:lnTo>
                  <a:lnTo>
                    <a:pt x="816089" y="135890"/>
                  </a:lnTo>
                  <a:lnTo>
                    <a:pt x="814895" y="135890"/>
                  </a:lnTo>
                  <a:lnTo>
                    <a:pt x="813993" y="134620"/>
                  </a:lnTo>
                  <a:lnTo>
                    <a:pt x="811999" y="133350"/>
                  </a:lnTo>
                  <a:lnTo>
                    <a:pt x="814946" y="133350"/>
                  </a:lnTo>
                  <a:lnTo>
                    <a:pt x="814539" y="130810"/>
                  </a:lnTo>
                  <a:lnTo>
                    <a:pt x="813155" y="130810"/>
                  </a:lnTo>
                  <a:lnTo>
                    <a:pt x="812927" y="129540"/>
                  </a:lnTo>
                  <a:lnTo>
                    <a:pt x="810882" y="130810"/>
                  </a:lnTo>
                  <a:lnTo>
                    <a:pt x="810336" y="129540"/>
                  </a:lnTo>
                  <a:lnTo>
                    <a:pt x="811174" y="128270"/>
                  </a:lnTo>
                  <a:lnTo>
                    <a:pt x="811504" y="128270"/>
                  </a:lnTo>
                  <a:lnTo>
                    <a:pt x="809637" y="127000"/>
                  </a:lnTo>
                  <a:lnTo>
                    <a:pt x="808901" y="125730"/>
                  </a:lnTo>
                  <a:lnTo>
                    <a:pt x="806691" y="121920"/>
                  </a:lnTo>
                  <a:lnTo>
                    <a:pt x="805764" y="125730"/>
                  </a:lnTo>
                  <a:lnTo>
                    <a:pt x="805611" y="125730"/>
                  </a:lnTo>
                  <a:lnTo>
                    <a:pt x="800315" y="123190"/>
                  </a:lnTo>
                  <a:lnTo>
                    <a:pt x="800188" y="120650"/>
                  </a:lnTo>
                  <a:lnTo>
                    <a:pt x="800061" y="118110"/>
                  </a:lnTo>
                  <a:lnTo>
                    <a:pt x="799998" y="116840"/>
                  </a:lnTo>
                  <a:lnTo>
                    <a:pt x="795959" y="113030"/>
                  </a:lnTo>
                  <a:lnTo>
                    <a:pt x="796632" y="111760"/>
                  </a:lnTo>
                  <a:lnTo>
                    <a:pt x="793978" y="110490"/>
                  </a:lnTo>
                  <a:lnTo>
                    <a:pt x="793305" y="109220"/>
                  </a:lnTo>
                  <a:lnTo>
                    <a:pt x="791972" y="106680"/>
                  </a:lnTo>
                  <a:lnTo>
                    <a:pt x="789165" y="106680"/>
                  </a:lnTo>
                  <a:lnTo>
                    <a:pt x="788606" y="105410"/>
                  </a:lnTo>
                  <a:lnTo>
                    <a:pt x="789063" y="104140"/>
                  </a:lnTo>
                  <a:lnTo>
                    <a:pt x="790105" y="102870"/>
                  </a:lnTo>
                  <a:lnTo>
                    <a:pt x="788162" y="101600"/>
                  </a:lnTo>
                  <a:lnTo>
                    <a:pt x="787234" y="102870"/>
                  </a:lnTo>
                  <a:lnTo>
                    <a:pt x="786904" y="101600"/>
                  </a:lnTo>
                  <a:lnTo>
                    <a:pt x="786244" y="99060"/>
                  </a:lnTo>
                  <a:lnTo>
                    <a:pt x="787692" y="99060"/>
                  </a:lnTo>
                  <a:lnTo>
                    <a:pt x="788593" y="100330"/>
                  </a:lnTo>
                  <a:lnTo>
                    <a:pt x="787971" y="98513"/>
                  </a:lnTo>
                  <a:lnTo>
                    <a:pt x="787730" y="97790"/>
                  </a:lnTo>
                  <a:lnTo>
                    <a:pt x="787298" y="96520"/>
                  </a:lnTo>
                  <a:lnTo>
                    <a:pt x="787946" y="95250"/>
                  </a:lnTo>
                  <a:lnTo>
                    <a:pt x="784085" y="93980"/>
                  </a:lnTo>
                  <a:lnTo>
                    <a:pt x="786498" y="93980"/>
                  </a:lnTo>
                  <a:lnTo>
                    <a:pt x="785672" y="92710"/>
                  </a:lnTo>
                  <a:lnTo>
                    <a:pt x="784834" y="91440"/>
                  </a:lnTo>
                  <a:lnTo>
                    <a:pt x="783424" y="90170"/>
                  </a:lnTo>
                  <a:lnTo>
                    <a:pt x="783513" y="92710"/>
                  </a:lnTo>
                  <a:lnTo>
                    <a:pt x="782256" y="91440"/>
                  </a:lnTo>
                  <a:lnTo>
                    <a:pt x="780783" y="88900"/>
                  </a:lnTo>
                  <a:lnTo>
                    <a:pt x="783526" y="87630"/>
                  </a:lnTo>
                  <a:lnTo>
                    <a:pt x="782650" y="82550"/>
                  </a:lnTo>
                  <a:lnTo>
                    <a:pt x="782434" y="81280"/>
                  </a:lnTo>
                  <a:lnTo>
                    <a:pt x="771893" y="82550"/>
                  </a:lnTo>
                  <a:lnTo>
                    <a:pt x="772731" y="78740"/>
                  </a:lnTo>
                  <a:lnTo>
                    <a:pt x="771779" y="78740"/>
                  </a:lnTo>
                  <a:lnTo>
                    <a:pt x="770318" y="76200"/>
                  </a:lnTo>
                  <a:lnTo>
                    <a:pt x="771715" y="71120"/>
                  </a:lnTo>
                  <a:lnTo>
                    <a:pt x="771156" y="71120"/>
                  </a:lnTo>
                  <a:lnTo>
                    <a:pt x="769988" y="67310"/>
                  </a:lnTo>
                  <a:lnTo>
                    <a:pt x="765594" y="69850"/>
                  </a:lnTo>
                  <a:lnTo>
                    <a:pt x="763993" y="66243"/>
                  </a:lnTo>
                  <a:lnTo>
                    <a:pt x="763943" y="66116"/>
                  </a:lnTo>
                  <a:lnTo>
                    <a:pt x="763854" y="66243"/>
                  </a:lnTo>
                  <a:lnTo>
                    <a:pt x="763422" y="67310"/>
                  </a:lnTo>
                  <a:lnTo>
                    <a:pt x="761580" y="69850"/>
                  </a:lnTo>
                  <a:lnTo>
                    <a:pt x="758913" y="67310"/>
                  </a:lnTo>
                  <a:lnTo>
                    <a:pt x="757440" y="64770"/>
                  </a:lnTo>
                  <a:lnTo>
                    <a:pt x="760120" y="62230"/>
                  </a:lnTo>
                  <a:lnTo>
                    <a:pt x="761898" y="63500"/>
                  </a:lnTo>
                  <a:lnTo>
                    <a:pt x="762330" y="63500"/>
                  </a:lnTo>
                  <a:lnTo>
                    <a:pt x="762038" y="64770"/>
                  </a:lnTo>
                  <a:lnTo>
                    <a:pt x="762914" y="64770"/>
                  </a:lnTo>
                  <a:lnTo>
                    <a:pt x="764070" y="66116"/>
                  </a:lnTo>
                  <a:lnTo>
                    <a:pt x="764171" y="63500"/>
                  </a:lnTo>
                  <a:lnTo>
                    <a:pt x="763143" y="64770"/>
                  </a:lnTo>
                  <a:lnTo>
                    <a:pt x="763092" y="62230"/>
                  </a:lnTo>
                  <a:lnTo>
                    <a:pt x="761822" y="60960"/>
                  </a:lnTo>
                  <a:lnTo>
                    <a:pt x="760844" y="59982"/>
                  </a:lnTo>
                  <a:lnTo>
                    <a:pt x="760412" y="58458"/>
                  </a:lnTo>
                  <a:lnTo>
                    <a:pt x="760552" y="59690"/>
                  </a:lnTo>
                  <a:lnTo>
                    <a:pt x="760349" y="58458"/>
                  </a:lnTo>
                  <a:lnTo>
                    <a:pt x="760031" y="57150"/>
                  </a:lnTo>
                  <a:lnTo>
                    <a:pt x="757605" y="55880"/>
                  </a:lnTo>
                  <a:lnTo>
                    <a:pt x="756056" y="52070"/>
                  </a:lnTo>
                  <a:lnTo>
                    <a:pt x="755980" y="53340"/>
                  </a:lnTo>
                  <a:lnTo>
                    <a:pt x="755383" y="54610"/>
                  </a:lnTo>
                  <a:lnTo>
                    <a:pt x="755015" y="54610"/>
                  </a:lnTo>
                  <a:lnTo>
                    <a:pt x="754418" y="53340"/>
                  </a:lnTo>
                  <a:lnTo>
                    <a:pt x="752665" y="49580"/>
                  </a:lnTo>
                  <a:lnTo>
                    <a:pt x="752449" y="50469"/>
                  </a:lnTo>
                  <a:lnTo>
                    <a:pt x="751967" y="53340"/>
                  </a:lnTo>
                  <a:lnTo>
                    <a:pt x="749287" y="50800"/>
                  </a:lnTo>
                  <a:lnTo>
                    <a:pt x="749198" y="48260"/>
                  </a:lnTo>
                  <a:lnTo>
                    <a:pt x="752602" y="49580"/>
                  </a:lnTo>
                  <a:lnTo>
                    <a:pt x="750938" y="48260"/>
                  </a:lnTo>
                  <a:lnTo>
                    <a:pt x="749325" y="46990"/>
                  </a:lnTo>
                  <a:lnTo>
                    <a:pt x="748728" y="44450"/>
                  </a:lnTo>
                  <a:lnTo>
                    <a:pt x="752386" y="44450"/>
                  </a:lnTo>
                  <a:lnTo>
                    <a:pt x="748703" y="43180"/>
                  </a:lnTo>
                  <a:lnTo>
                    <a:pt x="748944" y="41910"/>
                  </a:lnTo>
                  <a:lnTo>
                    <a:pt x="749046" y="41389"/>
                  </a:lnTo>
                  <a:lnTo>
                    <a:pt x="749084" y="41173"/>
                  </a:lnTo>
                  <a:lnTo>
                    <a:pt x="749185" y="40640"/>
                  </a:lnTo>
                  <a:lnTo>
                    <a:pt x="749427" y="39370"/>
                  </a:lnTo>
                  <a:lnTo>
                    <a:pt x="748957" y="38100"/>
                  </a:lnTo>
                  <a:lnTo>
                    <a:pt x="748487" y="36830"/>
                  </a:lnTo>
                  <a:lnTo>
                    <a:pt x="750265" y="38100"/>
                  </a:lnTo>
                  <a:lnTo>
                    <a:pt x="749198" y="36830"/>
                  </a:lnTo>
                  <a:lnTo>
                    <a:pt x="748118" y="35560"/>
                  </a:lnTo>
                  <a:lnTo>
                    <a:pt x="747141" y="38100"/>
                  </a:lnTo>
                  <a:lnTo>
                    <a:pt x="746760" y="36830"/>
                  </a:lnTo>
                  <a:lnTo>
                    <a:pt x="746213" y="36830"/>
                  </a:lnTo>
                  <a:lnTo>
                    <a:pt x="746887" y="35560"/>
                  </a:lnTo>
                  <a:lnTo>
                    <a:pt x="745147" y="35560"/>
                  </a:lnTo>
                  <a:lnTo>
                    <a:pt x="744715" y="38100"/>
                  </a:lnTo>
                  <a:lnTo>
                    <a:pt x="741921" y="38100"/>
                  </a:lnTo>
                  <a:lnTo>
                    <a:pt x="741883" y="36156"/>
                  </a:lnTo>
                  <a:lnTo>
                    <a:pt x="742251" y="36830"/>
                  </a:lnTo>
                  <a:lnTo>
                    <a:pt x="742213" y="35560"/>
                  </a:lnTo>
                  <a:lnTo>
                    <a:pt x="742124" y="33020"/>
                  </a:lnTo>
                  <a:lnTo>
                    <a:pt x="742048" y="30480"/>
                  </a:lnTo>
                  <a:lnTo>
                    <a:pt x="743000" y="31826"/>
                  </a:lnTo>
                  <a:lnTo>
                    <a:pt x="743966" y="31826"/>
                  </a:lnTo>
                  <a:lnTo>
                    <a:pt x="743775" y="30480"/>
                  </a:lnTo>
                  <a:lnTo>
                    <a:pt x="743254" y="26885"/>
                  </a:lnTo>
                  <a:lnTo>
                    <a:pt x="743229" y="26670"/>
                  </a:lnTo>
                  <a:lnTo>
                    <a:pt x="741553" y="29591"/>
                  </a:lnTo>
                  <a:lnTo>
                    <a:pt x="741553" y="35560"/>
                  </a:lnTo>
                  <a:lnTo>
                    <a:pt x="738365" y="35560"/>
                  </a:lnTo>
                  <a:lnTo>
                    <a:pt x="740206" y="33020"/>
                  </a:lnTo>
                  <a:lnTo>
                    <a:pt x="741553" y="35560"/>
                  </a:lnTo>
                  <a:lnTo>
                    <a:pt x="741553" y="29591"/>
                  </a:lnTo>
                  <a:lnTo>
                    <a:pt x="740308" y="31750"/>
                  </a:lnTo>
                  <a:lnTo>
                    <a:pt x="737616" y="27940"/>
                  </a:lnTo>
                  <a:lnTo>
                    <a:pt x="739165" y="27940"/>
                  </a:lnTo>
                  <a:lnTo>
                    <a:pt x="739216" y="26885"/>
                  </a:lnTo>
                  <a:lnTo>
                    <a:pt x="737082" y="27940"/>
                  </a:lnTo>
                  <a:lnTo>
                    <a:pt x="735139" y="26670"/>
                  </a:lnTo>
                  <a:lnTo>
                    <a:pt x="734733" y="25400"/>
                  </a:lnTo>
                  <a:lnTo>
                    <a:pt x="734377" y="24295"/>
                  </a:lnTo>
                  <a:lnTo>
                    <a:pt x="732624" y="24295"/>
                  </a:lnTo>
                  <a:lnTo>
                    <a:pt x="731710" y="22860"/>
                  </a:lnTo>
                  <a:lnTo>
                    <a:pt x="732320" y="25400"/>
                  </a:lnTo>
                  <a:lnTo>
                    <a:pt x="730758" y="25400"/>
                  </a:lnTo>
                  <a:lnTo>
                    <a:pt x="730135" y="24295"/>
                  </a:lnTo>
                  <a:lnTo>
                    <a:pt x="728421" y="22860"/>
                  </a:lnTo>
                  <a:lnTo>
                    <a:pt x="726681" y="22860"/>
                  </a:lnTo>
                  <a:lnTo>
                    <a:pt x="727329" y="21590"/>
                  </a:lnTo>
                  <a:lnTo>
                    <a:pt x="727976" y="20320"/>
                  </a:lnTo>
                  <a:lnTo>
                    <a:pt x="728637" y="19050"/>
                  </a:lnTo>
                  <a:lnTo>
                    <a:pt x="729284" y="17780"/>
                  </a:lnTo>
                  <a:lnTo>
                    <a:pt x="725957" y="16510"/>
                  </a:lnTo>
                  <a:lnTo>
                    <a:pt x="725855" y="13970"/>
                  </a:lnTo>
                  <a:lnTo>
                    <a:pt x="728192" y="13970"/>
                  </a:lnTo>
                  <a:lnTo>
                    <a:pt x="727862" y="12700"/>
                  </a:lnTo>
                  <a:lnTo>
                    <a:pt x="725614" y="11518"/>
                  </a:lnTo>
                  <a:lnTo>
                    <a:pt x="725373" y="11290"/>
                  </a:lnTo>
                  <a:lnTo>
                    <a:pt x="722934" y="3810"/>
                  </a:lnTo>
                  <a:lnTo>
                    <a:pt x="721093" y="2540"/>
                  </a:lnTo>
                  <a:lnTo>
                    <a:pt x="719594" y="2540"/>
                  </a:lnTo>
                  <a:lnTo>
                    <a:pt x="720090" y="3810"/>
                  </a:lnTo>
                  <a:lnTo>
                    <a:pt x="720204" y="4102"/>
                  </a:lnTo>
                  <a:lnTo>
                    <a:pt x="715810" y="6438"/>
                  </a:lnTo>
                  <a:lnTo>
                    <a:pt x="719556" y="6438"/>
                  </a:lnTo>
                  <a:lnTo>
                    <a:pt x="723798" y="10160"/>
                  </a:lnTo>
                  <a:lnTo>
                    <a:pt x="721868" y="8890"/>
                  </a:lnTo>
                  <a:lnTo>
                    <a:pt x="720102" y="8890"/>
                  </a:lnTo>
                  <a:lnTo>
                    <a:pt x="718502" y="7620"/>
                  </a:lnTo>
                  <a:lnTo>
                    <a:pt x="720090" y="10312"/>
                  </a:lnTo>
                  <a:lnTo>
                    <a:pt x="720305" y="10312"/>
                  </a:lnTo>
                  <a:lnTo>
                    <a:pt x="722820" y="11518"/>
                  </a:lnTo>
                  <a:lnTo>
                    <a:pt x="722795" y="11696"/>
                  </a:lnTo>
                  <a:lnTo>
                    <a:pt x="723417" y="12700"/>
                  </a:lnTo>
                  <a:lnTo>
                    <a:pt x="721194" y="11696"/>
                  </a:lnTo>
                  <a:lnTo>
                    <a:pt x="720775" y="13970"/>
                  </a:lnTo>
                  <a:lnTo>
                    <a:pt x="720788" y="12700"/>
                  </a:lnTo>
                  <a:lnTo>
                    <a:pt x="720813" y="11518"/>
                  </a:lnTo>
                  <a:lnTo>
                    <a:pt x="721194" y="11696"/>
                  </a:lnTo>
                  <a:lnTo>
                    <a:pt x="721233" y="11518"/>
                  </a:lnTo>
                  <a:lnTo>
                    <a:pt x="720940" y="11518"/>
                  </a:lnTo>
                  <a:lnTo>
                    <a:pt x="719289" y="10312"/>
                  </a:lnTo>
                  <a:lnTo>
                    <a:pt x="712889" y="10312"/>
                  </a:lnTo>
                  <a:lnTo>
                    <a:pt x="713257" y="8890"/>
                  </a:lnTo>
                  <a:lnTo>
                    <a:pt x="714260" y="5080"/>
                  </a:lnTo>
                  <a:lnTo>
                    <a:pt x="712584" y="3810"/>
                  </a:lnTo>
                  <a:lnTo>
                    <a:pt x="706970" y="3810"/>
                  </a:lnTo>
                  <a:lnTo>
                    <a:pt x="703783" y="5080"/>
                  </a:lnTo>
                  <a:lnTo>
                    <a:pt x="701370" y="6438"/>
                  </a:lnTo>
                  <a:lnTo>
                    <a:pt x="700481" y="6438"/>
                  </a:lnTo>
                  <a:lnTo>
                    <a:pt x="699871" y="8496"/>
                  </a:lnTo>
                  <a:lnTo>
                    <a:pt x="699757" y="8890"/>
                  </a:lnTo>
                  <a:lnTo>
                    <a:pt x="697039" y="7620"/>
                  </a:lnTo>
                  <a:lnTo>
                    <a:pt x="695198" y="7620"/>
                  </a:lnTo>
                  <a:lnTo>
                    <a:pt x="695363" y="6438"/>
                  </a:lnTo>
                  <a:lnTo>
                    <a:pt x="694232" y="5080"/>
                  </a:lnTo>
                  <a:lnTo>
                    <a:pt x="693458" y="5080"/>
                  </a:lnTo>
                  <a:lnTo>
                    <a:pt x="693547" y="6362"/>
                  </a:lnTo>
                  <a:lnTo>
                    <a:pt x="689317" y="3810"/>
                  </a:lnTo>
                  <a:lnTo>
                    <a:pt x="688809" y="7620"/>
                  </a:lnTo>
                  <a:lnTo>
                    <a:pt x="686295" y="5080"/>
                  </a:lnTo>
                  <a:lnTo>
                    <a:pt x="681723" y="5080"/>
                  </a:lnTo>
                  <a:lnTo>
                    <a:pt x="681062" y="10312"/>
                  </a:lnTo>
                  <a:lnTo>
                    <a:pt x="676630" y="10312"/>
                  </a:lnTo>
                  <a:lnTo>
                    <a:pt x="678027" y="7620"/>
                  </a:lnTo>
                  <a:lnTo>
                    <a:pt x="676160" y="6438"/>
                  </a:lnTo>
                  <a:lnTo>
                    <a:pt x="675830" y="6438"/>
                  </a:lnTo>
                  <a:lnTo>
                    <a:pt x="676084" y="6337"/>
                  </a:lnTo>
                  <a:lnTo>
                    <a:pt x="675322" y="5080"/>
                  </a:lnTo>
                  <a:lnTo>
                    <a:pt x="672109" y="8890"/>
                  </a:lnTo>
                  <a:lnTo>
                    <a:pt x="670801" y="6438"/>
                  </a:lnTo>
                  <a:lnTo>
                    <a:pt x="670153" y="7620"/>
                  </a:lnTo>
                  <a:lnTo>
                    <a:pt x="670013" y="8496"/>
                  </a:lnTo>
                  <a:lnTo>
                    <a:pt x="669950" y="8890"/>
                  </a:lnTo>
                  <a:lnTo>
                    <a:pt x="668312" y="8890"/>
                  </a:lnTo>
                  <a:lnTo>
                    <a:pt x="665949" y="10071"/>
                  </a:lnTo>
                  <a:lnTo>
                    <a:pt x="662749" y="6438"/>
                  </a:lnTo>
                  <a:lnTo>
                    <a:pt x="662533" y="6438"/>
                  </a:lnTo>
                  <a:lnTo>
                    <a:pt x="654570" y="11442"/>
                  </a:lnTo>
                  <a:lnTo>
                    <a:pt x="651967" y="8890"/>
                  </a:lnTo>
                  <a:lnTo>
                    <a:pt x="650671" y="7620"/>
                  </a:lnTo>
                  <a:lnTo>
                    <a:pt x="647471" y="7620"/>
                  </a:lnTo>
                  <a:lnTo>
                    <a:pt x="643623" y="8890"/>
                  </a:lnTo>
                  <a:lnTo>
                    <a:pt x="640727" y="8890"/>
                  </a:lnTo>
                  <a:lnTo>
                    <a:pt x="640791" y="8496"/>
                  </a:lnTo>
                  <a:lnTo>
                    <a:pt x="640905" y="7620"/>
                  </a:lnTo>
                  <a:lnTo>
                    <a:pt x="641286" y="7620"/>
                  </a:lnTo>
                  <a:lnTo>
                    <a:pt x="637552" y="6438"/>
                  </a:lnTo>
                  <a:lnTo>
                    <a:pt x="637311" y="6438"/>
                  </a:lnTo>
                  <a:lnTo>
                    <a:pt x="638822" y="12700"/>
                  </a:lnTo>
                  <a:lnTo>
                    <a:pt x="634593" y="11518"/>
                  </a:lnTo>
                  <a:lnTo>
                    <a:pt x="634339" y="11518"/>
                  </a:lnTo>
                  <a:lnTo>
                    <a:pt x="632726" y="8890"/>
                  </a:lnTo>
                  <a:lnTo>
                    <a:pt x="631952" y="7620"/>
                  </a:lnTo>
                  <a:lnTo>
                    <a:pt x="635203" y="8496"/>
                  </a:lnTo>
                  <a:lnTo>
                    <a:pt x="635114" y="7620"/>
                  </a:lnTo>
                  <a:lnTo>
                    <a:pt x="634860" y="5080"/>
                  </a:lnTo>
                  <a:lnTo>
                    <a:pt x="634746" y="3810"/>
                  </a:lnTo>
                  <a:lnTo>
                    <a:pt x="634619" y="2540"/>
                  </a:lnTo>
                  <a:lnTo>
                    <a:pt x="629754" y="8890"/>
                  </a:lnTo>
                  <a:lnTo>
                    <a:pt x="628230" y="7620"/>
                  </a:lnTo>
                  <a:lnTo>
                    <a:pt x="626795" y="6438"/>
                  </a:lnTo>
                  <a:lnTo>
                    <a:pt x="626643" y="6438"/>
                  </a:lnTo>
                  <a:lnTo>
                    <a:pt x="627430" y="5080"/>
                  </a:lnTo>
                  <a:lnTo>
                    <a:pt x="625094" y="3810"/>
                  </a:lnTo>
                  <a:lnTo>
                    <a:pt x="621728" y="7620"/>
                  </a:lnTo>
                  <a:lnTo>
                    <a:pt x="617905" y="7620"/>
                  </a:lnTo>
                  <a:lnTo>
                    <a:pt x="618083" y="6438"/>
                  </a:lnTo>
                  <a:lnTo>
                    <a:pt x="617829" y="6438"/>
                  </a:lnTo>
                  <a:lnTo>
                    <a:pt x="616610" y="7620"/>
                  </a:lnTo>
                  <a:lnTo>
                    <a:pt x="614730" y="8890"/>
                  </a:lnTo>
                  <a:lnTo>
                    <a:pt x="611339" y="10312"/>
                  </a:lnTo>
                  <a:lnTo>
                    <a:pt x="608571" y="10312"/>
                  </a:lnTo>
                  <a:lnTo>
                    <a:pt x="607555" y="11518"/>
                  </a:lnTo>
                  <a:lnTo>
                    <a:pt x="606679" y="11518"/>
                  </a:lnTo>
                  <a:lnTo>
                    <a:pt x="606679" y="26035"/>
                  </a:lnTo>
                  <a:lnTo>
                    <a:pt x="605307" y="24295"/>
                  </a:lnTo>
                  <a:lnTo>
                    <a:pt x="604037" y="22860"/>
                  </a:lnTo>
                  <a:lnTo>
                    <a:pt x="604037" y="21590"/>
                  </a:lnTo>
                  <a:lnTo>
                    <a:pt x="605929" y="22860"/>
                  </a:lnTo>
                  <a:lnTo>
                    <a:pt x="606209" y="24295"/>
                  </a:lnTo>
                  <a:lnTo>
                    <a:pt x="606679" y="26035"/>
                  </a:lnTo>
                  <a:lnTo>
                    <a:pt x="606679" y="11518"/>
                  </a:lnTo>
                  <a:lnTo>
                    <a:pt x="606336" y="12700"/>
                  </a:lnTo>
                  <a:lnTo>
                    <a:pt x="604532" y="12700"/>
                  </a:lnTo>
                  <a:lnTo>
                    <a:pt x="604024" y="11696"/>
                  </a:lnTo>
                  <a:lnTo>
                    <a:pt x="603935" y="11518"/>
                  </a:lnTo>
                  <a:lnTo>
                    <a:pt x="603148" y="11518"/>
                  </a:lnTo>
                  <a:lnTo>
                    <a:pt x="602564" y="10312"/>
                  </a:lnTo>
                  <a:lnTo>
                    <a:pt x="601306" y="10312"/>
                  </a:lnTo>
                  <a:lnTo>
                    <a:pt x="599909" y="8890"/>
                  </a:lnTo>
                  <a:lnTo>
                    <a:pt x="598843" y="8890"/>
                  </a:lnTo>
                  <a:lnTo>
                    <a:pt x="597941" y="7620"/>
                  </a:lnTo>
                  <a:lnTo>
                    <a:pt x="598703" y="7620"/>
                  </a:lnTo>
                  <a:lnTo>
                    <a:pt x="599186" y="6438"/>
                  </a:lnTo>
                  <a:lnTo>
                    <a:pt x="601256" y="6438"/>
                  </a:lnTo>
                  <a:lnTo>
                    <a:pt x="600735" y="5080"/>
                  </a:lnTo>
                  <a:lnTo>
                    <a:pt x="598347" y="5080"/>
                  </a:lnTo>
                  <a:lnTo>
                    <a:pt x="597725" y="6438"/>
                  </a:lnTo>
                  <a:lnTo>
                    <a:pt x="597331" y="6438"/>
                  </a:lnTo>
                  <a:lnTo>
                    <a:pt x="595312" y="3810"/>
                  </a:lnTo>
                  <a:lnTo>
                    <a:pt x="594931" y="5080"/>
                  </a:lnTo>
                  <a:lnTo>
                    <a:pt x="593166" y="5080"/>
                  </a:lnTo>
                  <a:lnTo>
                    <a:pt x="592429" y="3810"/>
                  </a:lnTo>
                  <a:lnTo>
                    <a:pt x="590804" y="3810"/>
                  </a:lnTo>
                  <a:lnTo>
                    <a:pt x="589749" y="5080"/>
                  </a:lnTo>
                  <a:lnTo>
                    <a:pt x="589038" y="5080"/>
                  </a:lnTo>
                  <a:lnTo>
                    <a:pt x="588289" y="6438"/>
                  </a:lnTo>
                  <a:lnTo>
                    <a:pt x="588086" y="7620"/>
                  </a:lnTo>
                  <a:lnTo>
                    <a:pt x="587946" y="7620"/>
                  </a:lnTo>
                  <a:lnTo>
                    <a:pt x="587844" y="8890"/>
                  </a:lnTo>
                  <a:lnTo>
                    <a:pt x="587578" y="10312"/>
                  </a:lnTo>
                  <a:lnTo>
                    <a:pt x="585724" y="10312"/>
                  </a:lnTo>
                  <a:lnTo>
                    <a:pt x="586676" y="12700"/>
                  </a:lnTo>
                  <a:lnTo>
                    <a:pt x="583704" y="11518"/>
                  </a:lnTo>
                  <a:lnTo>
                    <a:pt x="583514" y="11518"/>
                  </a:lnTo>
                  <a:lnTo>
                    <a:pt x="583844" y="12700"/>
                  </a:lnTo>
                  <a:lnTo>
                    <a:pt x="584758" y="15240"/>
                  </a:lnTo>
                  <a:lnTo>
                    <a:pt x="585990" y="17780"/>
                  </a:lnTo>
                  <a:lnTo>
                    <a:pt x="587184" y="20320"/>
                  </a:lnTo>
                  <a:lnTo>
                    <a:pt x="588708" y="22860"/>
                  </a:lnTo>
                  <a:lnTo>
                    <a:pt x="589673" y="24155"/>
                  </a:lnTo>
                  <a:lnTo>
                    <a:pt x="587946" y="22860"/>
                  </a:lnTo>
                  <a:lnTo>
                    <a:pt x="586282" y="21590"/>
                  </a:lnTo>
                  <a:lnTo>
                    <a:pt x="585012" y="19050"/>
                  </a:lnTo>
                  <a:lnTo>
                    <a:pt x="583755" y="16510"/>
                  </a:lnTo>
                  <a:lnTo>
                    <a:pt x="582879" y="13970"/>
                  </a:lnTo>
                  <a:lnTo>
                    <a:pt x="582117" y="12700"/>
                  </a:lnTo>
                  <a:lnTo>
                    <a:pt x="582193" y="15240"/>
                  </a:lnTo>
                  <a:lnTo>
                    <a:pt x="582764" y="17780"/>
                  </a:lnTo>
                  <a:lnTo>
                    <a:pt x="583311" y="20320"/>
                  </a:lnTo>
                  <a:lnTo>
                    <a:pt x="585546" y="22860"/>
                  </a:lnTo>
                  <a:lnTo>
                    <a:pt x="584835" y="21590"/>
                  </a:lnTo>
                  <a:lnTo>
                    <a:pt x="583666" y="20320"/>
                  </a:lnTo>
                  <a:lnTo>
                    <a:pt x="584022" y="19050"/>
                  </a:lnTo>
                  <a:lnTo>
                    <a:pt x="585838" y="21590"/>
                  </a:lnTo>
                  <a:lnTo>
                    <a:pt x="587451" y="22860"/>
                  </a:lnTo>
                  <a:lnTo>
                    <a:pt x="589991" y="26670"/>
                  </a:lnTo>
                  <a:lnTo>
                    <a:pt x="590867" y="29210"/>
                  </a:lnTo>
                  <a:lnTo>
                    <a:pt x="591477" y="30480"/>
                  </a:lnTo>
                  <a:lnTo>
                    <a:pt x="585127" y="33020"/>
                  </a:lnTo>
                  <a:lnTo>
                    <a:pt x="592734" y="40640"/>
                  </a:lnTo>
                  <a:lnTo>
                    <a:pt x="588645" y="44450"/>
                  </a:lnTo>
                  <a:lnTo>
                    <a:pt x="591794" y="48260"/>
                  </a:lnTo>
                  <a:lnTo>
                    <a:pt x="592836" y="49580"/>
                  </a:lnTo>
                  <a:lnTo>
                    <a:pt x="591388" y="57150"/>
                  </a:lnTo>
                  <a:lnTo>
                    <a:pt x="593953" y="64770"/>
                  </a:lnTo>
                  <a:lnTo>
                    <a:pt x="598043" y="59690"/>
                  </a:lnTo>
                  <a:lnTo>
                    <a:pt x="594728" y="66040"/>
                  </a:lnTo>
                  <a:lnTo>
                    <a:pt x="599605" y="64770"/>
                  </a:lnTo>
                  <a:lnTo>
                    <a:pt x="600367" y="65798"/>
                  </a:lnTo>
                  <a:lnTo>
                    <a:pt x="600532" y="66116"/>
                  </a:lnTo>
                  <a:lnTo>
                    <a:pt x="600265" y="67310"/>
                  </a:lnTo>
                  <a:lnTo>
                    <a:pt x="598817" y="72390"/>
                  </a:lnTo>
                  <a:lnTo>
                    <a:pt x="597738" y="74930"/>
                  </a:lnTo>
                  <a:lnTo>
                    <a:pt x="597230" y="71120"/>
                  </a:lnTo>
                  <a:lnTo>
                    <a:pt x="596163" y="72390"/>
                  </a:lnTo>
                  <a:lnTo>
                    <a:pt x="596900" y="76200"/>
                  </a:lnTo>
                  <a:lnTo>
                    <a:pt x="594512" y="73660"/>
                  </a:lnTo>
                  <a:lnTo>
                    <a:pt x="593953" y="77177"/>
                  </a:lnTo>
                  <a:lnTo>
                    <a:pt x="593915" y="77470"/>
                  </a:lnTo>
                  <a:lnTo>
                    <a:pt x="595553" y="76200"/>
                  </a:lnTo>
                  <a:lnTo>
                    <a:pt x="596861" y="77470"/>
                  </a:lnTo>
                  <a:lnTo>
                    <a:pt x="596823" y="80010"/>
                  </a:lnTo>
                  <a:lnTo>
                    <a:pt x="598233" y="76200"/>
                  </a:lnTo>
                  <a:lnTo>
                    <a:pt x="602462" y="80010"/>
                  </a:lnTo>
                  <a:lnTo>
                    <a:pt x="595376" y="81280"/>
                  </a:lnTo>
                  <a:lnTo>
                    <a:pt x="599592" y="86360"/>
                  </a:lnTo>
                  <a:lnTo>
                    <a:pt x="597522" y="85090"/>
                  </a:lnTo>
                  <a:lnTo>
                    <a:pt x="599262" y="87630"/>
                  </a:lnTo>
                  <a:lnTo>
                    <a:pt x="600481" y="95250"/>
                  </a:lnTo>
                  <a:lnTo>
                    <a:pt x="605294" y="96520"/>
                  </a:lnTo>
                  <a:lnTo>
                    <a:pt x="604786" y="96520"/>
                  </a:lnTo>
                  <a:lnTo>
                    <a:pt x="603669" y="97790"/>
                  </a:lnTo>
                  <a:lnTo>
                    <a:pt x="602957" y="96520"/>
                  </a:lnTo>
                  <a:lnTo>
                    <a:pt x="604291" y="102870"/>
                  </a:lnTo>
                  <a:lnTo>
                    <a:pt x="611530" y="109220"/>
                  </a:lnTo>
                  <a:lnTo>
                    <a:pt x="610565" y="115570"/>
                  </a:lnTo>
                  <a:lnTo>
                    <a:pt x="609193" y="115570"/>
                  </a:lnTo>
                  <a:lnTo>
                    <a:pt x="609904" y="116840"/>
                  </a:lnTo>
                  <a:lnTo>
                    <a:pt x="612127" y="116840"/>
                  </a:lnTo>
                  <a:lnTo>
                    <a:pt x="611339" y="118110"/>
                  </a:lnTo>
                  <a:lnTo>
                    <a:pt x="609981" y="118110"/>
                  </a:lnTo>
                  <a:lnTo>
                    <a:pt x="610069" y="119380"/>
                  </a:lnTo>
                  <a:lnTo>
                    <a:pt x="610679" y="119380"/>
                  </a:lnTo>
                  <a:lnTo>
                    <a:pt x="613168" y="121920"/>
                  </a:lnTo>
                  <a:lnTo>
                    <a:pt x="613016" y="122707"/>
                  </a:lnTo>
                  <a:lnTo>
                    <a:pt x="612927" y="123190"/>
                  </a:lnTo>
                  <a:lnTo>
                    <a:pt x="611149" y="121920"/>
                  </a:lnTo>
                  <a:lnTo>
                    <a:pt x="611200" y="123190"/>
                  </a:lnTo>
                  <a:lnTo>
                    <a:pt x="611314" y="125730"/>
                  </a:lnTo>
                  <a:lnTo>
                    <a:pt x="611428" y="128270"/>
                  </a:lnTo>
                  <a:lnTo>
                    <a:pt x="617397" y="130810"/>
                  </a:lnTo>
                  <a:lnTo>
                    <a:pt x="619823" y="135890"/>
                  </a:lnTo>
                  <a:lnTo>
                    <a:pt x="616204" y="137160"/>
                  </a:lnTo>
                  <a:lnTo>
                    <a:pt x="616280" y="138430"/>
                  </a:lnTo>
                  <a:lnTo>
                    <a:pt x="616369" y="139700"/>
                  </a:lnTo>
                  <a:lnTo>
                    <a:pt x="616445" y="140970"/>
                  </a:lnTo>
                  <a:lnTo>
                    <a:pt x="616521" y="142240"/>
                  </a:lnTo>
                  <a:lnTo>
                    <a:pt x="616597" y="143510"/>
                  </a:lnTo>
                  <a:lnTo>
                    <a:pt x="616673" y="144780"/>
                  </a:lnTo>
                  <a:lnTo>
                    <a:pt x="616127" y="144780"/>
                  </a:lnTo>
                  <a:lnTo>
                    <a:pt x="617880" y="152400"/>
                  </a:lnTo>
                  <a:lnTo>
                    <a:pt x="622858" y="156210"/>
                  </a:lnTo>
                  <a:lnTo>
                    <a:pt x="626300" y="162560"/>
                  </a:lnTo>
                  <a:lnTo>
                    <a:pt x="623646" y="167640"/>
                  </a:lnTo>
                  <a:lnTo>
                    <a:pt x="628929" y="176530"/>
                  </a:lnTo>
                  <a:lnTo>
                    <a:pt x="628878" y="179070"/>
                  </a:lnTo>
                  <a:lnTo>
                    <a:pt x="628764" y="184150"/>
                  </a:lnTo>
                  <a:lnTo>
                    <a:pt x="629018" y="183184"/>
                  </a:lnTo>
                  <a:lnTo>
                    <a:pt x="629107" y="182880"/>
                  </a:lnTo>
                  <a:lnTo>
                    <a:pt x="631634" y="182880"/>
                  </a:lnTo>
                  <a:lnTo>
                    <a:pt x="632358" y="184150"/>
                  </a:lnTo>
                  <a:lnTo>
                    <a:pt x="632091" y="185420"/>
                  </a:lnTo>
                  <a:lnTo>
                    <a:pt x="636231" y="187998"/>
                  </a:lnTo>
                  <a:lnTo>
                    <a:pt x="632625" y="187998"/>
                  </a:lnTo>
                  <a:lnTo>
                    <a:pt x="629793" y="190500"/>
                  </a:lnTo>
                  <a:lnTo>
                    <a:pt x="631634" y="193040"/>
                  </a:lnTo>
                  <a:lnTo>
                    <a:pt x="632307" y="195580"/>
                  </a:lnTo>
                  <a:lnTo>
                    <a:pt x="636765" y="194310"/>
                  </a:lnTo>
                  <a:lnTo>
                    <a:pt x="636054" y="200660"/>
                  </a:lnTo>
                  <a:lnTo>
                    <a:pt x="638352" y="207010"/>
                  </a:lnTo>
                  <a:lnTo>
                    <a:pt x="640499" y="211861"/>
                  </a:lnTo>
                  <a:lnTo>
                    <a:pt x="640600" y="212090"/>
                  </a:lnTo>
                  <a:lnTo>
                    <a:pt x="639749" y="215900"/>
                  </a:lnTo>
                  <a:lnTo>
                    <a:pt x="641311" y="217170"/>
                  </a:lnTo>
                  <a:lnTo>
                    <a:pt x="641743" y="219011"/>
                  </a:lnTo>
                  <a:lnTo>
                    <a:pt x="641819" y="219367"/>
                  </a:lnTo>
                  <a:lnTo>
                    <a:pt x="641908" y="219710"/>
                  </a:lnTo>
                  <a:lnTo>
                    <a:pt x="643458" y="220980"/>
                  </a:lnTo>
                  <a:lnTo>
                    <a:pt x="641121" y="220980"/>
                  </a:lnTo>
                  <a:lnTo>
                    <a:pt x="641184" y="221475"/>
                  </a:lnTo>
                  <a:lnTo>
                    <a:pt x="641261" y="222021"/>
                  </a:lnTo>
                  <a:lnTo>
                    <a:pt x="641375" y="223532"/>
                  </a:lnTo>
                  <a:lnTo>
                    <a:pt x="642302" y="227330"/>
                  </a:lnTo>
                  <a:lnTo>
                    <a:pt x="642683" y="228600"/>
                  </a:lnTo>
                  <a:lnTo>
                    <a:pt x="644004" y="233680"/>
                  </a:lnTo>
                  <a:lnTo>
                    <a:pt x="645083" y="236220"/>
                  </a:lnTo>
                  <a:lnTo>
                    <a:pt x="646620" y="241071"/>
                  </a:lnTo>
                  <a:lnTo>
                    <a:pt x="646684" y="241300"/>
                  </a:lnTo>
                  <a:lnTo>
                    <a:pt x="645198" y="241300"/>
                  </a:lnTo>
                  <a:lnTo>
                    <a:pt x="645363" y="242570"/>
                  </a:lnTo>
                  <a:lnTo>
                    <a:pt x="648411" y="242570"/>
                  </a:lnTo>
                  <a:lnTo>
                    <a:pt x="651154" y="240030"/>
                  </a:lnTo>
                  <a:lnTo>
                    <a:pt x="655840" y="237490"/>
                  </a:lnTo>
                  <a:lnTo>
                    <a:pt x="659663" y="234950"/>
                  </a:lnTo>
                  <a:lnTo>
                    <a:pt x="659739" y="236220"/>
                  </a:lnTo>
                  <a:lnTo>
                    <a:pt x="659879" y="237490"/>
                  </a:lnTo>
                  <a:lnTo>
                    <a:pt x="660107" y="238760"/>
                  </a:lnTo>
                  <a:lnTo>
                    <a:pt x="663613" y="238760"/>
                  </a:lnTo>
                  <a:lnTo>
                    <a:pt x="665353" y="240030"/>
                  </a:lnTo>
                  <a:lnTo>
                    <a:pt x="669188" y="240030"/>
                  </a:lnTo>
                  <a:lnTo>
                    <a:pt x="673366" y="241300"/>
                  </a:lnTo>
                  <a:lnTo>
                    <a:pt x="676160" y="241300"/>
                  </a:lnTo>
                  <a:lnTo>
                    <a:pt x="678903" y="238760"/>
                  </a:lnTo>
                  <a:lnTo>
                    <a:pt x="678649" y="240030"/>
                  </a:lnTo>
                  <a:lnTo>
                    <a:pt x="677748" y="241300"/>
                  </a:lnTo>
                  <a:lnTo>
                    <a:pt x="680364" y="241300"/>
                  </a:lnTo>
                  <a:lnTo>
                    <a:pt x="687857" y="242570"/>
                  </a:lnTo>
                  <a:lnTo>
                    <a:pt x="687539" y="241300"/>
                  </a:lnTo>
                  <a:lnTo>
                    <a:pt x="687489" y="241071"/>
                  </a:lnTo>
                  <a:lnTo>
                    <a:pt x="692645" y="238760"/>
                  </a:lnTo>
                  <a:lnTo>
                    <a:pt x="695655" y="237490"/>
                  </a:lnTo>
                  <a:lnTo>
                    <a:pt x="695185" y="240030"/>
                  </a:lnTo>
                  <a:lnTo>
                    <a:pt x="696925" y="237490"/>
                  </a:lnTo>
                  <a:lnTo>
                    <a:pt x="697801" y="236220"/>
                  </a:lnTo>
                  <a:lnTo>
                    <a:pt x="701332" y="234950"/>
                  </a:lnTo>
                  <a:lnTo>
                    <a:pt x="702170" y="234950"/>
                  </a:lnTo>
                  <a:lnTo>
                    <a:pt x="702068" y="236220"/>
                  </a:lnTo>
                  <a:lnTo>
                    <a:pt x="700951" y="236220"/>
                  </a:lnTo>
                  <a:lnTo>
                    <a:pt x="703745" y="237490"/>
                  </a:lnTo>
                  <a:lnTo>
                    <a:pt x="703338" y="234950"/>
                  </a:lnTo>
                  <a:lnTo>
                    <a:pt x="703122" y="233680"/>
                  </a:lnTo>
                  <a:lnTo>
                    <a:pt x="706526" y="234950"/>
                  </a:lnTo>
                  <a:lnTo>
                    <a:pt x="705256" y="236220"/>
                  </a:lnTo>
                  <a:lnTo>
                    <a:pt x="707898" y="236220"/>
                  </a:lnTo>
                  <a:lnTo>
                    <a:pt x="709485" y="233680"/>
                  </a:lnTo>
                  <a:lnTo>
                    <a:pt x="711288" y="233680"/>
                  </a:lnTo>
                  <a:lnTo>
                    <a:pt x="714946" y="234950"/>
                  </a:lnTo>
                  <a:lnTo>
                    <a:pt x="715352" y="237490"/>
                  </a:lnTo>
                  <a:lnTo>
                    <a:pt x="715746" y="236220"/>
                  </a:lnTo>
                  <a:lnTo>
                    <a:pt x="717321" y="233680"/>
                  </a:lnTo>
                  <a:lnTo>
                    <a:pt x="719010" y="234950"/>
                  </a:lnTo>
                  <a:lnTo>
                    <a:pt x="719239" y="234950"/>
                  </a:lnTo>
                  <a:lnTo>
                    <a:pt x="718324" y="236220"/>
                  </a:lnTo>
                  <a:lnTo>
                    <a:pt x="722464" y="237324"/>
                  </a:lnTo>
                  <a:lnTo>
                    <a:pt x="722718" y="236220"/>
                  </a:lnTo>
                  <a:lnTo>
                    <a:pt x="722718" y="237388"/>
                  </a:lnTo>
                  <a:lnTo>
                    <a:pt x="723112" y="237490"/>
                  </a:lnTo>
                  <a:lnTo>
                    <a:pt x="723900" y="236220"/>
                  </a:lnTo>
                  <a:lnTo>
                    <a:pt x="725462" y="233680"/>
                  </a:lnTo>
                  <a:lnTo>
                    <a:pt x="728840" y="236220"/>
                  </a:lnTo>
                  <a:lnTo>
                    <a:pt x="729056" y="236220"/>
                  </a:lnTo>
                  <a:lnTo>
                    <a:pt x="729322" y="237490"/>
                  </a:lnTo>
                  <a:lnTo>
                    <a:pt x="723112" y="237490"/>
                  </a:lnTo>
                  <a:lnTo>
                    <a:pt x="722718" y="237490"/>
                  </a:lnTo>
                  <a:lnTo>
                    <a:pt x="722718" y="238760"/>
                  </a:lnTo>
                  <a:lnTo>
                    <a:pt x="725805" y="238760"/>
                  </a:lnTo>
                  <a:lnTo>
                    <a:pt x="723353" y="242570"/>
                  </a:lnTo>
                  <a:lnTo>
                    <a:pt x="725830" y="241300"/>
                  </a:lnTo>
                  <a:lnTo>
                    <a:pt x="730059" y="237490"/>
                  </a:lnTo>
                  <a:lnTo>
                    <a:pt x="733069" y="237490"/>
                  </a:lnTo>
                  <a:lnTo>
                    <a:pt x="733463" y="238760"/>
                  </a:lnTo>
                  <a:lnTo>
                    <a:pt x="736625" y="238760"/>
                  </a:lnTo>
                  <a:lnTo>
                    <a:pt x="737552" y="240030"/>
                  </a:lnTo>
                  <a:lnTo>
                    <a:pt x="737844" y="241071"/>
                  </a:lnTo>
                  <a:lnTo>
                    <a:pt x="737908" y="241300"/>
                  </a:lnTo>
                  <a:lnTo>
                    <a:pt x="741083" y="240030"/>
                  </a:lnTo>
                  <a:lnTo>
                    <a:pt x="742619" y="240030"/>
                  </a:lnTo>
                  <a:lnTo>
                    <a:pt x="742492" y="237490"/>
                  </a:lnTo>
                  <a:lnTo>
                    <a:pt x="744499" y="238760"/>
                  </a:lnTo>
                  <a:lnTo>
                    <a:pt x="742619" y="236220"/>
                  </a:lnTo>
                  <a:lnTo>
                    <a:pt x="742327" y="236220"/>
                  </a:lnTo>
                  <a:lnTo>
                    <a:pt x="741311" y="237490"/>
                  </a:lnTo>
                  <a:lnTo>
                    <a:pt x="739775" y="237490"/>
                  </a:lnTo>
                  <a:lnTo>
                    <a:pt x="739775" y="238760"/>
                  </a:lnTo>
                  <a:lnTo>
                    <a:pt x="739660" y="240030"/>
                  </a:lnTo>
                  <a:lnTo>
                    <a:pt x="737958" y="240030"/>
                  </a:lnTo>
                  <a:lnTo>
                    <a:pt x="739013" y="238760"/>
                  </a:lnTo>
                  <a:lnTo>
                    <a:pt x="739775" y="238760"/>
                  </a:lnTo>
                  <a:lnTo>
                    <a:pt x="739775" y="237490"/>
                  </a:lnTo>
                  <a:lnTo>
                    <a:pt x="736930" y="237490"/>
                  </a:lnTo>
                  <a:lnTo>
                    <a:pt x="738149" y="236220"/>
                  </a:lnTo>
                  <a:lnTo>
                    <a:pt x="739406" y="234950"/>
                  </a:lnTo>
                  <a:lnTo>
                    <a:pt x="740867" y="236042"/>
                  </a:lnTo>
                  <a:lnTo>
                    <a:pt x="740752" y="236283"/>
                  </a:lnTo>
                  <a:lnTo>
                    <a:pt x="740943" y="236258"/>
                  </a:lnTo>
                  <a:lnTo>
                    <a:pt x="741311" y="236245"/>
                  </a:lnTo>
                  <a:lnTo>
                    <a:pt x="741451" y="236181"/>
                  </a:lnTo>
                  <a:lnTo>
                    <a:pt x="741730" y="236054"/>
                  </a:lnTo>
                  <a:lnTo>
                    <a:pt x="741514" y="235851"/>
                  </a:lnTo>
                  <a:lnTo>
                    <a:pt x="741908" y="234950"/>
                  </a:lnTo>
                  <a:lnTo>
                    <a:pt x="742340" y="233680"/>
                  </a:lnTo>
                  <a:lnTo>
                    <a:pt x="742772" y="232410"/>
                  </a:lnTo>
                  <a:lnTo>
                    <a:pt x="743267" y="232410"/>
                  </a:lnTo>
                  <a:lnTo>
                    <a:pt x="745375" y="236220"/>
                  </a:lnTo>
                  <a:lnTo>
                    <a:pt x="749427" y="237490"/>
                  </a:lnTo>
                  <a:lnTo>
                    <a:pt x="749985" y="240030"/>
                  </a:lnTo>
                  <a:lnTo>
                    <a:pt x="754684" y="238760"/>
                  </a:lnTo>
                  <a:lnTo>
                    <a:pt x="761060" y="238760"/>
                  </a:lnTo>
                  <a:lnTo>
                    <a:pt x="763993" y="233680"/>
                  </a:lnTo>
                  <a:lnTo>
                    <a:pt x="765340" y="233680"/>
                  </a:lnTo>
                  <a:lnTo>
                    <a:pt x="765505" y="234759"/>
                  </a:lnTo>
                  <a:lnTo>
                    <a:pt x="765543" y="234950"/>
                  </a:lnTo>
                  <a:lnTo>
                    <a:pt x="766038" y="236220"/>
                  </a:lnTo>
                  <a:lnTo>
                    <a:pt x="764349" y="236220"/>
                  </a:lnTo>
                  <a:lnTo>
                    <a:pt x="763930" y="237490"/>
                  </a:lnTo>
                  <a:lnTo>
                    <a:pt x="766610" y="236220"/>
                  </a:lnTo>
                  <a:lnTo>
                    <a:pt x="770585" y="236220"/>
                  </a:lnTo>
                  <a:lnTo>
                    <a:pt x="771842" y="236220"/>
                  </a:lnTo>
                  <a:lnTo>
                    <a:pt x="775208" y="236220"/>
                  </a:lnTo>
                  <a:lnTo>
                    <a:pt x="774585" y="237490"/>
                  </a:lnTo>
                  <a:lnTo>
                    <a:pt x="780897" y="237490"/>
                  </a:lnTo>
                  <a:lnTo>
                    <a:pt x="786650" y="234950"/>
                  </a:lnTo>
                  <a:lnTo>
                    <a:pt x="792594" y="233680"/>
                  </a:lnTo>
                  <a:lnTo>
                    <a:pt x="798385" y="234759"/>
                  </a:lnTo>
                  <a:lnTo>
                    <a:pt x="798258" y="233680"/>
                  </a:lnTo>
                  <a:lnTo>
                    <a:pt x="806996" y="234950"/>
                  </a:lnTo>
                  <a:lnTo>
                    <a:pt x="815835" y="234950"/>
                  </a:lnTo>
                  <a:lnTo>
                    <a:pt x="824661" y="233680"/>
                  </a:lnTo>
                  <a:lnTo>
                    <a:pt x="833297" y="236220"/>
                  </a:lnTo>
                  <a:lnTo>
                    <a:pt x="836523" y="237490"/>
                  </a:lnTo>
                  <a:lnTo>
                    <a:pt x="836866" y="234950"/>
                  </a:lnTo>
                  <a:lnTo>
                    <a:pt x="838835" y="233680"/>
                  </a:lnTo>
                  <a:lnTo>
                    <a:pt x="839444" y="235902"/>
                  </a:lnTo>
                  <a:lnTo>
                    <a:pt x="839533" y="236220"/>
                  </a:lnTo>
                  <a:lnTo>
                    <a:pt x="841781" y="233680"/>
                  </a:lnTo>
                  <a:lnTo>
                    <a:pt x="842899" y="232410"/>
                  </a:lnTo>
                  <a:lnTo>
                    <a:pt x="847674" y="231140"/>
                  </a:lnTo>
                  <a:lnTo>
                    <a:pt x="851166" y="238760"/>
                  </a:lnTo>
                  <a:lnTo>
                    <a:pt x="857199" y="234950"/>
                  </a:lnTo>
                  <a:lnTo>
                    <a:pt x="856424" y="233680"/>
                  </a:lnTo>
                  <a:lnTo>
                    <a:pt x="858596" y="233680"/>
                  </a:lnTo>
                  <a:lnTo>
                    <a:pt x="863295" y="232410"/>
                  </a:lnTo>
                  <a:lnTo>
                    <a:pt x="863117" y="233680"/>
                  </a:lnTo>
                  <a:lnTo>
                    <a:pt x="863638" y="232410"/>
                  </a:lnTo>
                  <a:lnTo>
                    <a:pt x="864489" y="233680"/>
                  </a:lnTo>
                  <a:lnTo>
                    <a:pt x="864565" y="234950"/>
                  </a:lnTo>
                  <a:lnTo>
                    <a:pt x="869886" y="232410"/>
                  </a:lnTo>
                  <a:lnTo>
                    <a:pt x="874026" y="233680"/>
                  </a:lnTo>
                  <a:lnTo>
                    <a:pt x="869251" y="237490"/>
                  </a:lnTo>
                  <a:lnTo>
                    <a:pt x="875271" y="238760"/>
                  </a:lnTo>
                  <a:lnTo>
                    <a:pt x="877506" y="237490"/>
                  </a:lnTo>
                  <a:lnTo>
                    <a:pt x="881659" y="233680"/>
                  </a:lnTo>
                  <a:lnTo>
                    <a:pt x="879906" y="233680"/>
                  </a:lnTo>
                  <a:lnTo>
                    <a:pt x="878497" y="232410"/>
                  </a:lnTo>
                  <a:lnTo>
                    <a:pt x="878433" y="231140"/>
                  </a:lnTo>
                  <a:lnTo>
                    <a:pt x="880478" y="229870"/>
                  </a:lnTo>
                  <a:lnTo>
                    <a:pt x="880605" y="228600"/>
                  </a:lnTo>
                  <a:lnTo>
                    <a:pt x="880732" y="227330"/>
                  </a:lnTo>
                  <a:lnTo>
                    <a:pt x="880859" y="226060"/>
                  </a:lnTo>
                  <a:lnTo>
                    <a:pt x="881900" y="223532"/>
                  </a:lnTo>
                  <a:lnTo>
                    <a:pt x="882434" y="222250"/>
                  </a:lnTo>
                  <a:close/>
                </a:path>
              </a:pathLst>
            </a:custGeom>
            <a:solidFill>
              <a:srgbClr val="1C7385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6" name="object 21">
              <a:extLst>
                <a:ext uri="{FF2B5EF4-FFF2-40B4-BE49-F238E27FC236}">
                  <a16:creationId xmlns:a16="http://schemas.microsoft.com/office/drawing/2014/main" id="{634FB76D-2B0A-05B8-F833-D6EE5867DCA0}"/>
                </a:ext>
              </a:extLst>
            </p:cNvPr>
            <p:cNvSpPr/>
            <p:nvPr/>
          </p:nvSpPr>
          <p:spPr>
            <a:xfrm>
              <a:off x="9663462" y="1617223"/>
              <a:ext cx="166348" cy="128997"/>
            </a:xfrm>
            <a:custGeom>
              <a:avLst/>
              <a:gdLst/>
              <a:ahLst/>
              <a:cxnLst/>
              <a:rect l="l" t="t" r="r" b="b"/>
              <a:pathLst>
                <a:path w="274319" h="212725">
                  <a:moveTo>
                    <a:pt x="876" y="189865"/>
                  </a:moveTo>
                  <a:lnTo>
                    <a:pt x="0" y="192278"/>
                  </a:lnTo>
                  <a:lnTo>
                    <a:pt x="800" y="191452"/>
                  </a:lnTo>
                  <a:lnTo>
                    <a:pt x="876" y="189865"/>
                  </a:lnTo>
                  <a:close/>
                </a:path>
                <a:path w="274319" h="212725">
                  <a:moveTo>
                    <a:pt x="121246" y="39268"/>
                  </a:moveTo>
                  <a:lnTo>
                    <a:pt x="119748" y="39027"/>
                  </a:lnTo>
                  <a:lnTo>
                    <a:pt x="117957" y="39954"/>
                  </a:lnTo>
                  <a:lnTo>
                    <a:pt x="118338" y="41643"/>
                  </a:lnTo>
                  <a:lnTo>
                    <a:pt x="119367" y="40589"/>
                  </a:lnTo>
                  <a:lnTo>
                    <a:pt x="121081" y="40068"/>
                  </a:lnTo>
                  <a:lnTo>
                    <a:pt x="121246" y="39268"/>
                  </a:lnTo>
                  <a:close/>
                </a:path>
                <a:path w="274319" h="212725">
                  <a:moveTo>
                    <a:pt x="176237" y="0"/>
                  </a:moveTo>
                  <a:lnTo>
                    <a:pt x="174396" y="812"/>
                  </a:lnTo>
                  <a:lnTo>
                    <a:pt x="174904" y="3517"/>
                  </a:lnTo>
                  <a:lnTo>
                    <a:pt x="176009" y="3022"/>
                  </a:lnTo>
                  <a:lnTo>
                    <a:pt x="176237" y="0"/>
                  </a:lnTo>
                  <a:close/>
                </a:path>
                <a:path w="274319" h="212725">
                  <a:moveTo>
                    <a:pt x="209143" y="210667"/>
                  </a:moveTo>
                  <a:lnTo>
                    <a:pt x="208915" y="210502"/>
                  </a:lnTo>
                  <a:lnTo>
                    <a:pt x="209016" y="211201"/>
                  </a:lnTo>
                  <a:lnTo>
                    <a:pt x="209092" y="210908"/>
                  </a:lnTo>
                  <a:lnTo>
                    <a:pt x="209143" y="210667"/>
                  </a:lnTo>
                  <a:close/>
                </a:path>
                <a:path w="274319" h="212725">
                  <a:moveTo>
                    <a:pt x="209207" y="212636"/>
                  </a:moveTo>
                  <a:lnTo>
                    <a:pt x="209016" y="211201"/>
                  </a:lnTo>
                  <a:lnTo>
                    <a:pt x="208876" y="211632"/>
                  </a:lnTo>
                  <a:lnTo>
                    <a:pt x="208635" y="212153"/>
                  </a:lnTo>
                  <a:lnTo>
                    <a:pt x="209207" y="212636"/>
                  </a:lnTo>
                  <a:close/>
                </a:path>
                <a:path w="274319" h="212725">
                  <a:moveTo>
                    <a:pt x="212940" y="194056"/>
                  </a:moveTo>
                  <a:lnTo>
                    <a:pt x="212928" y="193636"/>
                  </a:lnTo>
                  <a:lnTo>
                    <a:pt x="212547" y="193636"/>
                  </a:lnTo>
                  <a:lnTo>
                    <a:pt x="212940" y="194056"/>
                  </a:lnTo>
                  <a:close/>
                </a:path>
                <a:path w="274319" h="212725">
                  <a:moveTo>
                    <a:pt x="214363" y="195148"/>
                  </a:moveTo>
                  <a:lnTo>
                    <a:pt x="213575" y="194729"/>
                  </a:lnTo>
                  <a:lnTo>
                    <a:pt x="213728" y="194868"/>
                  </a:lnTo>
                  <a:lnTo>
                    <a:pt x="213982" y="195008"/>
                  </a:lnTo>
                  <a:lnTo>
                    <a:pt x="214363" y="195148"/>
                  </a:lnTo>
                  <a:close/>
                </a:path>
                <a:path w="274319" h="212725">
                  <a:moveTo>
                    <a:pt x="216585" y="191973"/>
                  </a:moveTo>
                  <a:lnTo>
                    <a:pt x="215480" y="190525"/>
                  </a:lnTo>
                  <a:lnTo>
                    <a:pt x="214972" y="191541"/>
                  </a:lnTo>
                  <a:lnTo>
                    <a:pt x="212877" y="192709"/>
                  </a:lnTo>
                  <a:lnTo>
                    <a:pt x="212915" y="193484"/>
                  </a:lnTo>
                  <a:lnTo>
                    <a:pt x="216585" y="191973"/>
                  </a:lnTo>
                  <a:close/>
                </a:path>
                <a:path w="274319" h="212725">
                  <a:moveTo>
                    <a:pt x="231317" y="175082"/>
                  </a:moveTo>
                  <a:lnTo>
                    <a:pt x="230149" y="177292"/>
                  </a:lnTo>
                  <a:lnTo>
                    <a:pt x="229781" y="178028"/>
                  </a:lnTo>
                  <a:lnTo>
                    <a:pt x="230200" y="178028"/>
                  </a:lnTo>
                  <a:lnTo>
                    <a:pt x="231317" y="175082"/>
                  </a:lnTo>
                  <a:close/>
                </a:path>
                <a:path w="274319" h="212725">
                  <a:moveTo>
                    <a:pt x="232244" y="177292"/>
                  </a:moveTo>
                  <a:lnTo>
                    <a:pt x="230200" y="178028"/>
                  </a:lnTo>
                  <a:lnTo>
                    <a:pt x="229641" y="179489"/>
                  </a:lnTo>
                  <a:lnTo>
                    <a:pt x="232156" y="177749"/>
                  </a:lnTo>
                  <a:lnTo>
                    <a:pt x="232244" y="177292"/>
                  </a:lnTo>
                  <a:close/>
                </a:path>
                <a:path w="274319" h="212725">
                  <a:moveTo>
                    <a:pt x="236029" y="175082"/>
                  </a:moveTo>
                  <a:lnTo>
                    <a:pt x="232156" y="177749"/>
                  </a:lnTo>
                  <a:lnTo>
                    <a:pt x="231940" y="179095"/>
                  </a:lnTo>
                  <a:lnTo>
                    <a:pt x="236029" y="175082"/>
                  </a:lnTo>
                  <a:close/>
                </a:path>
                <a:path w="274319" h="212725">
                  <a:moveTo>
                    <a:pt x="238086" y="163779"/>
                  </a:moveTo>
                  <a:lnTo>
                    <a:pt x="237667" y="162229"/>
                  </a:lnTo>
                  <a:lnTo>
                    <a:pt x="237553" y="161861"/>
                  </a:lnTo>
                  <a:lnTo>
                    <a:pt x="236321" y="163156"/>
                  </a:lnTo>
                  <a:lnTo>
                    <a:pt x="236118" y="165328"/>
                  </a:lnTo>
                  <a:lnTo>
                    <a:pt x="237617" y="163525"/>
                  </a:lnTo>
                  <a:lnTo>
                    <a:pt x="238086" y="163779"/>
                  </a:lnTo>
                  <a:close/>
                </a:path>
                <a:path w="274319" h="212725">
                  <a:moveTo>
                    <a:pt x="255854" y="58077"/>
                  </a:moveTo>
                  <a:lnTo>
                    <a:pt x="254088" y="59220"/>
                  </a:lnTo>
                  <a:lnTo>
                    <a:pt x="255790" y="60528"/>
                  </a:lnTo>
                  <a:lnTo>
                    <a:pt x="255854" y="58077"/>
                  </a:lnTo>
                  <a:close/>
                </a:path>
                <a:path w="274319" h="212725">
                  <a:moveTo>
                    <a:pt x="264045" y="76822"/>
                  </a:moveTo>
                  <a:lnTo>
                    <a:pt x="263461" y="77660"/>
                  </a:lnTo>
                  <a:lnTo>
                    <a:pt x="263956" y="77660"/>
                  </a:lnTo>
                  <a:lnTo>
                    <a:pt x="264045" y="76822"/>
                  </a:lnTo>
                  <a:close/>
                </a:path>
                <a:path w="274319" h="212725">
                  <a:moveTo>
                    <a:pt x="273812" y="50800"/>
                  </a:moveTo>
                  <a:lnTo>
                    <a:pt x="273697" y="52882"/>
                  </a:lnTo>
                  <a:lnTo>
                    <a:pt x="273799" y="53670"/>
                  </a:lnTo>
                  <a:lnTo>
                    <a:pt x="273812" y="50800"/>
                  </a:lnTo>
                  <a:close/>
                </a:path>
              </a:pathLst>
            </a:custGeom>
            <a:solidFill>
              <a:srgbClr val="1C7385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3E38B-C9AB-AF17-6BE2-CD3CB3F0D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D3E3348-8731-E6A0-3AA5-F8F017195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509058">
            <a:off x="233995" y="750091"/>
            <a:ext cx="2594652" cy="3107671"/>
          </a:xfrm>
          <a:custGeom>
            <a:avLst/>
            <a:gdLst/>
            <a:ahLst/>
            <a:cxnLst/>
            <a:rect l="l" t="t" r="r" b="b"/>
            <a:pathLst>
              <a:path w="4052569" h="3683000">
                <a:moveTo>
                  <a:pt x="1981833" y="0"/>
                </a:moveTo>
                <a:lnTo>
                  <a:pt x="1932272" y="706"/>
                </a:lnTo>
                <a:lnTo>
                  <a:pt x="1882681" y="2812"/>
                </a:lnTo>
                <a:lnTo>
                  <a:pt x="1833120" y="6301"/>
                </a:lnTo>
                <a:lnTo>
                  <a:pt x="1783652" y="11154"/>
                </a:lnTo>
                <a:lnTo>
                  <a:pt x="1734339" y="17354"/>
                </a:lnTo>
                <a:lnTo>
                  <a:pt x="1685243" y="24882"/>
                </a:lnTo>
                <a:lnTo>
                  <a:pt x="1636426" y="33721"/>
                </a:lnTo>
                <a:lnTo>
                  <a:pt x="1587951" y="43852"/>
                </a:lnTo>
                <a:lnTo>
                  <a:pt x="1539879" y="55258"/>
                </a:lnTo>
                <a:lnTo>
                  <a:pt x="1492272" y="67921"/>
                </a:lnTo>
                <a:lnTo>
                  <a:pt x="1445193" y="81822"/>
                </a:lnTo>
                <a:lnTo>
                  <a:pt x="1398704" y="96944"/>
                </a:lnTo>
                <a:lnTo>
                  <a:pt x="1352866" y="113269"/>
                </a:lnTo>
                <a:lnTo>
                  <a:pt x="1307742" y="130778"/>
                </a:lnTo>
                <a:lnTo>
                  <a:pt x="1263394" y="149455"/>
                </a:lnTo>
                <a:lnTo>
                  <a:pt x="1219883" y="169280"/>
                </a:lnTo>
                <a:lnTo>
                  <a:pt x="1173720" y="192144"/>
                </a:lnTo>
                <a:lnTo>
                  <a:pt x="1128207" y="216693"/>
                </a:lnTo>
                <a:lnTo>
                  <a:pt x="1083354" y="242820"/>
                </a:lnTo>
                <a:lnTo>
                  <a:pt x="1039174" y="270419"/>
                </a:lnTo>
                <a:lnTo>
                  <a:pt x="995676" y="299382"/>
                </a:lnTo>
                <a:lnTo>
                  <a:pt x="952872" y="329604"/>
                </a:lnTo>
                <a:lnTo>
                  <a:pt x="910773" y="360977"/>
                </a:lnTo>
                <a:lnTo>
                  <a:pt x="869391" y="393395"/>
                </a:lnTo>
                <a:lnTo>
                  <a:pt x="828735" y="426750"/>
                </a:lnTo>
                <a:lnTo>
                  <a:pt x="788816" y="460936"/>
                </a:lnTo>
                <a:lnTo>
                  <a:pt x="749647" y="495847"/>
                </a:lnTo>
                <a:lnTo>
                  <a:pt x="711238" y="531375"/>
                </a:lnTo>
                <a:lnTo>
                  <a:pt x="673600" y="567414"/>
                </a:lnTo>
                <a:lnTo>
                  <a:pt x="636743" y="603856"/>
                </a:lnTo>
                <a:lnTo>
                  <a:pt x="600680" y="640596"/>
                </a:lnTo>
                <a:lnTo>
                  <a:pt x="564625" y="678660"/>
                </a:lnTo>
                <a:lnTo>
                  <a:pt x="529323" y="717567"/>
                </a:lnTo>
                <a:lnTo>
                  <a:pt x="494814" y="757268"/>
                </a:lnTo>
                <a:lnTo>
                  <a:pt x="461140" y="797710"/>
                </a:lnTo>
                <a:lnTo>
                  <a:pt x="428342" y="838841"/>
                </a:lnTo>
                <a:lnTo>
                  <a:pt x="396459" y="880610"/>
                </a:lnTo>
                <a:lnTo>
                  <a:pt x="365534" y="922964"/>
                </a:lnTo>
                <a:lnTo>
                  <a:pt x="335606" y="965853"/>
                </a:lnTo>
                <a:lnTo>
                  <a:pt x="306717" y="1009224"/>
                </a:lnTo>
                <a:lnTo>
                  <a:pt x="278908" y="1053025"/>
                </a:lnTo>
                <a:lnTo>
                  <a:pt x="252220" y="1097205"/>
                </a:lnTo>
                <a:lnTo>
                  <a:pt x="226693" y="1141713"/>
                </a:lnTo>
                <a:lnTo>
                  <a:pt x="202368" y="1186496"/>
                </a:lnTo>
                <a:lnTo>
                  <a:pt x="179286" y="1231502"/>
                </a:lnTo>
                <a:lnTo>
                  <a:pt x="157489" y="1276680"/>
                </a:lnTo>
                <a:lnTo>
                  <a:pt x="135482" y="1326072"/>
                </a:lnTo>
                <a:lnTo>
                  <a:pt x="115346" y="1375916"/>
                </a:lnTo>
                <a:lnTo>
                  <a:pt x="97028" y="1426138"/>
                </a:lnTo>
                <a:lnTo>
                  <a:pt x="80476" y="1476662"/>
                </a:lnTo>
                <a:lnTo>
                  <a:pt x="65637" y="1527415"/>
                </a:lnTo>
                <a:lnTo>
                  <a:pt x="52460" y="1578319"/>
                </a:lnTo>
                <a:lnTo>
                  <a:pt x="40892" y="1629302"/>
                </a:lnTo>
                <a:lnTo>
                  <a:pt x="30881" y="1680287"/>
                </a:lnTo>
                <a:lnTo>
                  <a:pt x="22374" y="1731200"/>
                </a:lnTo>
                <a:lnTo>
                  <a:pt x="15320" y="1781965"/>
                </a:lnTo>
                <a:lnTo>
                  <a:pt x="9665" y="1832508"/>
                </a:lnTo>
                <a:lnTo>
                  <a:pt x="5358" y="1882753"/>
                </a:lnTo>
                <a:lnTo>
                  <a:pt x="2346" y="1932626"/>
                </a:lnTo>
                <a:lnTo>
                  <a:pt x="577" y="1982051"/>
                </a:lnTo>
                <a:lnTo>
                  <a:pt x="0" y="2030954"/>
                </a:lnTo>
                <a:lnTo>
                  <a:pt x="703" y="2083015"/>
                </a:lnTo>
                <a:lnTo>
                  <a:pt x="2850" y="2134970"/>
                </a:lnTo>
                <a:lnTo>
                  <a:pt x="6501" y="2186746"/>
                </a:lnTo>
                <a:lnTo>
                  <a:pt x="11711" y="2238268"/>
                </a:lnTo>
                <a:lnTo>
                  <a:pt x="18539" y="2289462"/>
                </a:lnTo>
                <a:lnTo>
                  <a:pt x="27043" y="2340255"/>
                </a:lnTo>
                <a:lnTo>
                  <a:pt x="37280" y="2390573"/>
                </a:lnTo>
                <a:lnTo>
                  <a:pt x="49308" y="2440341"/>
                </a:lnTo>
                <a:lnTo>
                  <a:pt x="63185" y="2489485"/>
                </a:lnTo>
                <a:lnTo>
                  <a:pt x="78968" y="2537933"/>
                </a:lnTo>
                <a:lnTo>
                  <a:pt x="96714" y="2585609"/>
                </a:lnTo>
                <a:lnTo>
                  <a:pt x="116483" y="2632439"/>
                </a:lnTo>
                <a:lnTo>
                  <a:pt x="138331" y="2678351"/>
                </a:lnTo>
                <a:lnTo>
                  <a:pt x="162316" y="2723269"/>
                </a:lnTo>
                <a:lnTo>
                  <a:pt x="187456" y="2765987"/>
                </a:lnTo>
                <a:lnTo>
                  <a:pt x="214264" y="2808147"/>
                </a:lnTo>
                <a:lnTo>
                  <a:pt x="242678" y="2849703"/>
                </a:lnTo>
                <a:lnTo>
                  <a:pt x="272636" y="2890612"/>
                </a:lnTo>
                <a:lnTo>
                  <a:pt x="304076" y="2930828"/>
                </a:lnTo>
                <a:lnTo>
                  <a:pt x="336936" y="2970306"/>
                </a:lnTo>
                <a:lnTo>
                  <a:pt x="371153" y="3009000"/>
                </a:lnTo>
                <a:lnTo>
                  <a:pt x="406667" y="3046866"/>
                </a:lnTo>
                <a:lnTo>
                  <a:pt x="443414" y="3083859"/>
                </a:lnTo>
                <a:lnTo>
                  <a:pt x="481333" y="3119932"/>
                </a:lnTo>
                <a:lnTo>
                  <a:pt x="520362" y="3155042"/>
                </a:lnTo>
                <a:lnTo>
                  <a:pt x="560438" y="3189143"/>
                </a:lnTo>
                <a:lnTo>
                  <a:pt x="601501" y="3222189"/>
                </a:lnTo>
                <a:lnTo>
                  <a:pt x="643486" y="3254137"/>
                </a:lnTo>
                <a:lnTo>
                  <a:pt x="683458" y="3282610"/>
                </a:lnTo>
                <a:lnTo>
                  <a:pt x="724659" y="3309866"/>
                </a:lnTo>
                <a:lnTo>
                  <a:pt x="767019" y="3335946"/>
                </a:lnTo>
                <a:lnTo>
                  <a:pt x="810467" y="3360893"/>
                </a:lnTo>
                <a:lnTo>
                  <a:pt x="854931" y="3384747"/>
                </a:lnTo>
                <a:lnTo>
                  <a:pt x="900342" y="3407551"/>
                </a:lnTo>
                <a:lnTo>
                  <a:pt x="946628" y="3429348"/>
                </a:lnTo>
                <a:lnTo>
                  <a:pt x="993717" y="3450178"/>
                </a:lnTo>
                <a:lnTo>
                  <a:pt x="1041540" y="3470083"/>
                </a:lnTo>
                <a:lnTo>
                  <a:pt x="1090024" y="3489106"/>
                </a:lnTo>
                <a:lnTo>
                  <a:pt x="1139099" y="3507288"/>
                </a:lnTo>
                <a:lnTo>
                  <a:pt x="1188695" y="3524672"/>
                </a:lnTo>
                <a:lnTo>
                  <a:pt x="1238739" y="3541298"/>
                </a:lnTo>
                <a:lnTo>
                  <a:pt x="1289162" y="3557210"/>
                </a:lnTo>
                <a:lnTo>
                  <a:pt x="1336240" y="3571457"/>
                </a:lnTo>
                <a:lnTo>
                  <a:pt x="1383901" y="3585321"/>
                </a:lnTo>
                <a:lnTo>
                  <a:pt x="1432121" y="3598694"/>
                </a:lnTo>
                <a:lnTo>
                  <a:pt x="1480872" y="3611468"/>
                </a:lnTo>
                <a:lnTo>
                  <a:pt x="1530132" y="3623536"/>
                </a:lnTo>
                <a:lnTo>
                  <a:pt x="1579872" y="3634790"/>
                </a:lnTo>
                <a:lnTo>
                  <a:pt x="1630069" y="3645123"/>
                </a:lnTo>
                <a:lnTo>
                  <a:pt x="1680698" y="3654428"/>
                </a:lnTo>
                <a:lnTo>
                  <a:pt x="1731731" y="3662595"/>
                </a:lnTo>
                <a:lnTo>
                  <a:pt x="1783145" y="3669519"/>
                </a:lnTo>
                <a:lnTo>
                  <a:pt x="1834914" y="3675092"/>
                </a:lnTo>
                <a:lnTo>
                  <a:pt x="1887012" y="3679205"/>
                </a:lnTo>
                <a:lnTo>
                  <a:pt x="1939414" y="3681752"/>
                </a:lnTo>
                <a:lnTo>
                  <a:pt x="1992095" y="3682625"/>
                </a:lnTo>
                <a:lnTo>
                  <a:pt x="2044875" y="3682024"/>
                </a:lnTo>
                <a:lnTo>
                  <a:pt x="2097566" y="3680244"/>
                </a:lnTo>
                <a:lnTo>
                  <a:pt x="2150126" y="3677322"/>
                </a:lnTo>
                <a:lnTo>
                  <a:pt x="2202510" y="3673292"/>
                </a:lnTo>
                <a:lnTo>
                  <a:pt x="2254676" y="3668190"/>
                </a:lnTo>
                <a:lnTo>
                  <a:pt x="2306579" y="3662052"/>
                </a:lnTo>
                <a:lnTo>
                  <a:pt x="2358177" y="3654914"/>
                </a:lnTo>
                <a:lnTo>
                  <a:pt x="2409426" y="3646811"/>
                </a:lnTo>
                <a:lnTo>
                  <a:pt x="2460282" y="3637780"/>
                </a:lnTo>
                <a:lnTo>
                  <a:pt x="2510702" y="3627854"/>
                </a:lnTo>
                <a:lnTo>
                  <a:pt x="2560643" y="3617071"/>
                </a:lnTo>
                <a:lnTo>
                  <a:pt x="2610061" y="3605466"/>
                </a:lnTo>
                <a:lnTo>
                  <a:pt x="2658912" y="3593075"/>
                </a:lnTo>
                <a:lnTo>
                  <a:pt x="2707154" y="3579933"/>
                </a:lnTo>
                <a:lnTo>
                  <a:pt x="2757994" y="3564512"/>
                </a:lnTo>
                <a:lnTo>
                  <a:pt x="2807878" y="3547249"/>
                </a:lnTo>
                <a:lnTo>
                  <a:pt x="2856841" y="3528298"/>
                </a:lnTo>
                <a:lnTo>
                  <a:pt x="2904920" y="3507814"/>
                </a:lnTo>
                <a:lnTo>
                  <a:pt x="2952151" y="3485951"/>
                </a:lnTo>
                <a:lnTo>
                  <a:pt x="2998572" y="3462863"/>
                </a:lnTo>
                <a:lnTo>
                  <a:pt x="3044217" y="3438704"/>
                </a:lnTo>
                <a:lnTo>
                  <a:pt x="3089124" y="3413629"/>
                </a:lnTo>
                <a:lnTo>
                  <a:pt x="3133328" y="3387792"/>
                </a:lnTo>
                <a:lnTo>
                  <a:pt x="3176867" y="3361347"/>
                </a:lnTo>
                <a:lnTo>
                  <a:pt x="3219776" y="3334448"/>
                </a:lnTo>
                <a:lnTo>
                  <a:pt x="3262093" y="3307251"/>
                </a:lnTo>
                <a:lnTo>
                  <a:pt x="3303852" y="3279909"/>
                </a:lnTo>
                <a:lnTo>
                  <a:pt x="3345091" y="3252576"/>
                </a:lnTo>
                <a:lnTo>
                  <a:pt x="3389062" y="3222297"/>
                </a:lnTo>
                <a:lnTo>
                  <a:pt x="3431524" y="3191014"/>
                </a:lnTo>
                <a:lnTo>
                  <a:pt x="3472509" y="3158752"/>
                </a:lnTo>
                <a:lnTo>
                  <a:pt x="3512049" y="3125538"/>
                </a:lnTo>
                <a:lnTo>
                  <a:pt x="3550176" y="3091395"/>
                </a:lnTo>
                <a:lnTo>
                  <a:pt x="3586921" y="3056349"/>
                </a:lnTo>
                <a:lnTo>
                  <a:pt x="3622315" y="3020426"/>
                </a:lnTo>
                <a:lnTo>
                  <a:pt x="3656392" y="2983650"/>
                </a:lnTo>
                <a:lnTo>
                  <a:pt x="3689183" y="2946046"/>
                </a:lnTo>
                <a:lnTo>
                  <a:pt x="3720719" y="2907640"/>
                </a:lnTo>
                <a:lnTo>
                  <a:pt x="3751032" y="2868457"/>
                </a:lnTo>
                <a:lnTo>
                  <a:pt x="3780154" y="2828521"/>
                </a:lnTo>
                <a:lnTo>
                  <a:pt x="3808117" y="2787859"/>
                </a:lnTo>
                <a:lnTo>
                  <a:pt x="3834952" y="2746495"/>
                </a:lnTo>
                <a:lnTo>
                  <a:pt x="3861839" y="2702641"/>
                </a:lnTo>
                <a:lnTo>
                  <a:pt x="3887400" y="2658403"/>
                </a:lnTo>
                <a:lnTo>
                  <a:pt x="3911530" y="2613736"/>
                </a:lnTo>
                <a:lnTo>
                  <a:pt x="3934124" y="2568595"/>
                </a:lnTo>
                <a:lnTo>
                  <a:pt x="3955076" y="2522936"/>
                </a:lnTo>
                <a:lnTo>
                  <a:pt x="3974282" y="2476714"/>
                </a:lnTo>
                <a:lnTo>
                  <a:pt x="3991636" y="2429885"/>
                </a:lnTo>
                <a:lnTo>
                  <a:pt x="4007032" y="2382403"/>
                </a:lnTo>
                <a:lnTo>
                  <a:pt x="4020366" y="2334224"/>
                </a:lnTo>
                <a:lnTo>
                  <a:pt x="4031532" y="2285304"/>
                </a:lnTo>
                <a:lnTo>
                  <a:pt x="4040425" y="2235597"/>
                </a:lnTo>
                <a:lnTo>
                  <a:pt x="4046939" y="2185059"/>
                </a:lnTo>
                <a:lnTo>
                  <a:pt x="4050970" y="2133645"/>
                </a:lnTo>
                <a:lnTo>
                  <a:pt x="4052411" y="2081311"/>
                </a:lnTo>
                <a:lnTo>
                  <a:pt x="4052236" y="2024289"/>
                </a:lnTo>
                <a:lnTo>
                  <a:pt x="4051460" y="1968379"/>
                </a:lnTo>
                <a:lnTo>
                  <a:pt x="4050115" y="1913563"/>
                </a:lnTo>
                <a:lnTo>
                  <a:pt x="4048233" y="1859822"/>
                </a:lnTo>
                <a:lnTo>
                  <a:pt x="4045843" y="1807137"/>
                </a:lnTo>
                <a:lnTo>
                  <a:pt x="4042978" y="1755491"/>
                </a:lnTo>
                <a:lnTo>
                  <a:pt x="4039669" y="1704865"/>
                </a:lnTo>
                <a:lnTo>
                  <a:pt x="4035946" y="1655240"/>
                </a:lnTo>
                <a:lnTo>
                  <a:pt x="4031842" y="1606599"/>
                </a:lnTo>
                <a:lnTo>
                  <a:pt x="4027386" y="1558921"/>
                </a:lnTo>
                <a:lnTo>
                  <a:pt x="4022609" y="1512190"/>
                </a:lnTo>
                <a:lnTo>
                  <a:pt x="4017545" y="1466386"/>
                </a:lnTo>
                <a:lnTo>
                  <a:pt x="4012222" y="1421492"/>
                </a:lnTo>
                <a:lnTo>
                  <a:pt x="4006673" y="1377488"/>
                </a:lnTo>
                <a:lnTo>
                  <a:pt x="3998402" y="1318137"/>
                </a:lnTo>
                <a:lnTo>
                  <a:pt x="3989258" y="1260735"/>
                </a:lnTo>
                <a:lnTo>
                  <a:pt x="3979273" y="1205225"/>
                </a:lnTo>
                <a:lnTo>
                  <a:pt x="3968478" y="1151549"/>
                </a:lnTo>
                <a:lnTo>
                  <a:pt x="3956904" y="1099650"/>
                </a:lnTo>
                <a:lnTo>
                  <a:pt x="3944582" y="1049471"/>
                </a:lnTo>
                <a:lnTo>
                  <a:pt x="3931543" y="1000954"/>
                </a:lnTo>
                <a:lnTo>
                  <a:pt x="3917818" y="954044"/>
                </a:lnTo>
                <a:lnTo>
                  <a:pt x="3903439" y="908681"/>
                </a:lnTo>
                <a:lnTo>
                  <a:pt x="3888437" y="864809"/>
                </a:lnTo>
                <a:lnTo>
                  <a:pt x="3872842" y="822372"/>
                </a:lnTo>
                <a:lnTo>
                  <a:pt x="3856686" y="781311"/>
                </a:lnTo>
                <a:lnTo>
                  <a:pt x="3840001" y="741569"/>
                </a:lnTo>
                <a:lnTo>
                  <a:pt x="3822816" y="703090"/>
                </a:lnTo>
                <a:lnTo>
                  <a:pt x="3797329" y="649615"/>
                </a:lnTo>
                <a:lnTo>
                  <a:pt x="3771185" y="598571"/>
                </a:lnTo>
                <a:lnTo>
                  <a:pt x="3744308" y="549956"/>
                </a:lnTo>
                <a:lnTo>
                  <a:pt x="3716621" y="503765"/>
                </a:lnTo>
                <a:lnTo>
                  <a:pt x="3688047" y="459993"/>
                </a:lnTo>
                <a:lnTo>
                  <a:pt x="3658508" y="418637"/>
                </a:lnTo>
                <a:lnTo>
                  <a:pt x="3627929" y="379694"/>
                </a:lnTo>
                <a:lnTo>
                  <a:pt x="3596232" y="343159"/>
                </a:lnTo>
                <a:lnTo>
                  <a:pt x="3563340" y="309029"/>
                </a:lnTo>
                <a:lnTo>
                  <a:pt x="3529177" y="277299"/>
                </a:lnTo>
                <a:lnTo>
                  <a:pt x="3493664" y="247965"/>
                </a:lnTo>
                <a:lnTo>
                  <a:pt x="3456726" y="221025"/>
                </a:lnTo>
                <a:lnTo>
                  <a:pt x="3418285" y="196473"/>
                </a:lnTo>
                <a:lnTo>
                  <a:pt x="3378264" y="174306"/>
                </a:lnTo>
                <a:lnTo>
                  <a:pt x="3334887" y="154012"/>
                </a:lnTo>
                <a:lnTo>
                  <a:pt x="3290364" y="136863"/>
                </a:lnTo>
                <a:lnTo>
                  <a:pt x="3244750" y="122567"/>
                </a:lnTo>
                <a:lnTo>
                  <a:pt x="3198102" y="110834"/>
                </a:lnTo>
                <a:lnTo>
                  <a:pt x="3150475" y="101371"/>
                </a:lnTo>
                <a:lnTo>
                  <a:pt x="3101924" y="93888"/>
                </a:lnTo>
                <a:lnTo>
                  <a:pt x="3052506" y="88094"/>
                </a:lnTo>
                <a:lnTo>
                  <a:pt x="3002276" y="83697"/>
                </a:lnTo>
                <a:lnTo>
                  <a:pt x="2951289" y="80407"/>
                </a:lnTo>
                <a:lnTo>
                  <a:pt x="2899602" y="77931"/>
                </a:lnTo>
                <a:lnTo>
                  <a:pt x="2847269" y="75980"/>
                </a:lnTo>
                <a:lnTo>
                  <a:pt x="2740890" y="72484"/>
                </a:lnTo>
                <a:lnTo>
                  <a:pt x="2686955" y="70357"/>
                </a:lnTo>
                <a:lnTo>
                  <a:pt x="2638868" y="67493"/>
                </a:lnTo>
                <a:lnTo>
                  <a:pt x="2590374" y="63327"/>
                </a:lnTo>
                <a:lnTo>
                  <a:pt x="2541485" y="58101"/>
                </a:lnTo>
                <a:lnTo>
                  <a:pt x="2492216" y="52058"/>
                </a:lnTo>
                <a:lnTo>
                  <a:pt x="2442581" y="45440"/>
                </a:lnTo>
                <a:lnTo>
                  <a:pt x="2291621" y="24559"/>
                </a:lnTo>
                <a:lnTo>
                  <a:pt x="2240664" y="18065"/>
                </a:lnTo>
                <a:lnTo>
                  <a:pt x="2189411" y="12208"/>
                </a:lnTo>
                <a:lnTo>
                  <a:pt x="2137877" y="7230"/>
                </a:lnTo>
                <a:lnTo>
                  <a:pt x="2086076" y="3375"/>
                </a:lnTo>
                <a:lnTo>
                  <a:pt x="2034021" y="884"/>
                </a:lnTo>
                <a:lnTo>
                  <a:pt x="1981728" y="0"/>
                </a:lnTo>
                <a:close/>
              </a:path>
            </a:pathLst>
          </a:custGeom>
          <a:solidFill>
            <a:srgbClr val="F0F7F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64B58C79-0755-7556-B3C9-9A26EA954B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0711" y="435700"/>
            <a:ext cx="5549074" cy="2150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9627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701" marR="0" lvl="0" indent="0" algn="l" defTabSz="914400" rtl="0" eaLnBrk="1" fontAlgn="auto" latinLnBrk="0" hangingPunct="1">
              <a:lnSpc>
                <a:spcPct val="100000"/>
              </a:lnSpc>
              <a:spcBef>
                <a:spcPts val="7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4" b="0" i="0" u="none" strike="noStrike" kern="1200" cap="none" spc="39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Calibri"/>
              </a:rPr>
              <a:t>Lisäkysymyksiä keskustelun syventämiseksi </a:t>
            </a:r>
            <a:endParaRPr kumimoji="0" lang="fi-FI" sz="133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Calibri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6627DA4-0E81-8C95-FAAA-E54D7309003D}"/>
              </a:ext>
            </a:extLst>
          </p:cNvPr>
          <p:cNvSpPr txBox="1"/>
          <p:nvPr/>
        </p:nvSpPr>
        <p:spPr>
          <a:xfrm>
            <a:off x="640711" y="1290315"/>
            <a:ext cx="227393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701" marR="0" lvl="0" indent="0" algn="l" defTabSz="914400" rtl="0" eaLnBrk="1" fontAlgn="auto" latinLnBrk="0" hangingPunct="1">
              <a:lnSpc>
                <a:spcPct val="100000"/>
              </a:lnSpc>
              <a:spcBef>
                <a:spcPts val="9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Calibri"/>
              </a:rPr>
              <a:t>Haluatteko pohtia osaamisen kehittämistä ja oppimista vielä perusteellisemmin? Tässä ehdotuksia lisäkysymyksiksi: 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6475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Myriad Pro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C53670A5-1197-9F74-0125-3AA58A9398F2}"/>
              </a:ext>
            </a:extLst>
          </p:cNvPr>
          <p:cNvSpPr txBox="1"/>
          <p:nvPr/>
        </p:nvSpPr>
        <p:spPr>
          <a:xfrm>
            <a:off x="3604101" y="1290315"/>
            <a:ext cx="3920645" cy="4746342"/>
          </a:xfrm>
          <a:prstGeom prst="rect">
            <a:avLst/>
          </a:prstGeom>
        </p:spPr>
        <p:txBody>
          <a:bodyPr vert="horz" wrap="square" lIns="0" tIns="124375" rIns="0" bIns="0" rtlCol="0" anchor="t">
            <a:spAutoFit/>
          </a:bodyPr>
          <a:lstStyle/>
          <a:p>
            <a:pPr marL="7316" marR="100502" lvl="0" algn="l" defTabSz="914400" rtl="0" eaLnBrk="1" fontAlgn="auto" latinLnBrk="0" hangingPunct="1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Tx/>
              <a:buSzPct val="102000"/>
              <a:tabLst>
                <a:tab pos="102812" algn="l"/>
              </a:tabLst>
              <a:defRPr/>
            </a:pPr>
            <a:r>
              <a:rPr kumimoji="0" lang="fi-FI" sz="1180" b="0" i="0" u="none" strike="noStrike" kern="1200" cap="none" spc="0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riad Pro"/>
              </a:rPr>
              <a:t>Lisäkysymyksiä osaamisen kehittämisestä:</a:t>
            </a:r>
          </a:p>
          <a:p>
            <a:pPr marL="293066" marR="100502" lvl="0" indent="-285750" algn="l" defTabSz="914400" rtl="0" eaLnBrk="1" fontAlgn="auto" latinLnBrk="0" hangingPunct="1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Tx/>
              <a:buSzPct val="102000"/>
              <a:buFont typeface="Arial" panose="020B0604020202020204" pitchFamily="34" charset="0"/>
              <a:buChar char="•"/>
              <a:tabLst>
                <a:tab pos="102812" algn="l"/>
              </a:tabLst>
              <a:defRPr/>
            </a:pPr>
            <a:r>
              <a:rPr kumimoji="0" lang="fi-FI" sz="1180" b="0" i="0" u="none" strike="noStrike" kern="1200" cap="none" spc="0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riad Pro"/>
              </a:rPr>
              <a:t>Miten oppiminen ja osaamisen kehittäminen näkyvät strategiassamme ja toimintakulttuurissamme?</a:t>
            </a:r>
          </a:p>
          <a:p>
            <a:pPr marL="292735" marR="100330" indent="-285750">
              <a:lnSpc>
                <a:spcPct val="108000"/>
              </a:lnSpc>
              <a:spcBef>
                <a:spcPts val="400"/>
              </a:spcBef>
              <a:buSzPct val="102000"/>
              <a:buFont typeface="Arial" panose="020B0604020202020204" pitchFamily="34" charset="0"/>
              <a:buChar char="•"/>
              <a:tabLst>
                <a:tab pos="102812" algn="l"/>
              </a:tabLst>
            </a:pPr>
            <a:r>
              <a:rPr lang="fi-FI" sz="118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Olemmeko huomioineet valtion henkilöstöstrategian riittävällä tavalla osaamisen kehittämisessämme? </a:t>
            </a:r>
            <a:endParaRPr lang="en-US" sz="1180" dirty="0">
              <a:solidFill>
                <a:srgbClr val="006475"/>
              </a:solidFill>
              <a:latin typeface="Myriad Pro" panose="020B0503030403020204" pitchFamily="34" charset="0"/>
              <a:cs typeface="Myriad Pro"/>
            </a:endParaRPr>
          </a:p>
          <a:p>
            <a:pPr marL="292735" marR="100330" indent="-285750">
              <a:lnSpc>
                <a:spcPct val="108000"/>
              </a:lnSpc>
              <a:spcBef>
                <a:spcPts val="400"/>
              </a:spcBef>
              <a:buSzPct val="102000"/>
              <a:buFont typeface="Arial" panose="020B0604020202020204" pitchFamily="34" charset="0"/>
              <a:buChar char="•"/>
              <a:tabLst>
                <a:tab pos="102812" algn="l"/>
              </a:tabLst>
            </a:pPr>
            <a:r>
              <a:rPr kumimoji="0" lang="fi-FI" sz="1180" b="0" i="0" u="none" strike="noStrike" kern="1200" cap="none" spc="0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riad Pro"/>
              </a:rPr>
              <a:t>Miten varmistamme, että osaamisen kehittäminen on jatkuvaa ja systemaattista?</a:t>
            </a:r>
            <a:endParaRPr lang="fi-FI" sz="1180" b="0" i="0" u="none" strike="noStrike" kern="1200" cap="none" spc="0" baseline="0" noProof="0" dirty="0">
              <a:solidFill>
                <a:srgbClr val="006475"/>
              </a:solidFill>
              <a:latin typeface="Myriad Pro" panose="020B0503030403020204" pitchFamily="34" charset="0"/>
              <a:cs typeface="Myriad Pro"/>
            </a:endParaRPr>
          </a:p>
          <a:p>
            <a:pPr marL="292735" marR="100330" indent="-285750">
              <a:lnSpc>
                <a:spcPct val="108000"/>
              </a:lnSpc>
              <a:spcBef>
                <a:spcPts val="400"/>
              </a:spcBef>
              <a:buSzPct val="102000"/>
              <a:buFont typeface="Arial" panose="020B0604020202020204" pitchFamily="34" charset="0"/>
              <a:buChar char="•"/>
              <a:tabLst>
                <a:tab pos="102812" algn="l"/>
              </a:tabLst>
            </a:pPr>
            <a:r>
              <a:rPr kumimoji="0" lang="fi-FI" sz="1180" b="0" i="0" u="none" strike="noStrike" kern="1200" cap="none" spc="0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riad Pro"/>
              </a:rPr>
              <a:t>Miten hyödynnämme saatavilla olevaa tietoa </a:t>
            </a:r>
            <a:br>
              <a:rPr lang="fi-FI" sz="1180" b="0" i="0" u="none" strike="noStrike" kern="1200" cap="none" spc="0" baseline="0" noProof="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</a:br>
            <a:r>
              <a:rPr kumimoji="0" lang="fi-FI" sz="1180" b="0" i="0" u="none" strike="noStrike" kern="1200" cap="none" spc="0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riad Pro"/>
              </a:rPr>
              <a:t>(esim. henkilöstökyselyt, HR-raportit ym.) osaamisen kehittämisen tukena?</a:t>
            </a:r>
            <a:endParaRPr lang="fi-FI" sz="1180" b="0" i="0" u="none" strike="noStrike" kern="1200" cap="none" spc="0" baseline="0" noProof="0" dirty="0">
              <a:solidFill>
                <a:srgbClr val="006475"/>
              </a:solidFill>
              <a:latin typeface="Myriad Pro" panose="020B0503030403020204" pitchFamily="34" charset="0"/>
              <a:cs typeface="Myriad Pro"/>
            </a:endParaRPr>
          </a:p>
          <a:p>
            <a:pPr marL="293066" marR="100502" indent="-285750">
              <a:lnSpc>
                <a:spcPct val="108000"/>
              </a:lnSpc>
              <a:spcBef>
                <a:spcPts val="400"/>
              </a:spcBef>
              <a:buSzPct val="102000"/>
              <a:buFont typeface="Arial" panose="020B0604020202020204" pitchFamily="34" charset="0"/>
              <a:buChar char="•"/>
              <a:tabLst>
                <a:tab pos="102812" algn="l"/>
              </a:tabLst>
            </a:pPr>
            <a:r>
              <a:rPr kumimoji="0" lang="fi-FI" sz="1180" b="0" i="0" u="none" strike="noStrike" kern="1200" cap="none" spc="0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riad Pro"/>
              </a:rPr>
              <a:t>Onnistummeko tarjoamaan riittävästi oppimismahdollisuuksia jokaiselle meillä työskentelevälle?</a:t>
            </a:r>
          </a:p>
          <a:p>
            <a:pPr marL="292735" marR="100330" indent="-285750">
              <a:lnSpc>
                <a:spcPct val="108000"/>
              </a:lnSpc>
              <a:spcBef>
                <a:spcPts val="400"/>
              </a:spcBef>
              <a:buSzPct val="102000"/>
              <a:buFont typeface="Arial" panose="020B0604020202020204" pitchFamily="34" charset="0"/>
              <a:buChar char="•"/>
              <a:tabLst>
                <a:tab pos="102812" algn="l"/>
              </a:tabLst>
            </a:pPr>
            <a:r>
              <a:rPr kumimoji="0" lang="fi-FI" sz="1180" b="0" i="0" u="none" strike="noStrike" kern="1200" cap="none" spc="0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riad Pro"/>
              </a:rPr>
              <a:t>Miten tuemme osaamisen kehittämistä </a:t>
            </a:r>
            <a:br>
              <a:rPr lang="fi-FI" sz="1180" b="0" i="0" u="none" strike="noStrike" kern="1200" cap="none" spc="0" baseline="0" noProof="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</a:br>
            <a:r>
              <a:rPr kumimoji="0" lang="fi-FI" sz="1180" b="0" i="0" u="none" strike="noStrike" kern="1200" cap="none" spc="0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riad Pro"/>
              </a:rPr>
              <a:t>päivittäisessä työssä?</a:t>
            </a:r>
            <a:endParaRPr lang="fi-FI" sz="1180" b="0" i="0" u="none" strike="noStrike" kern="1200" cap="none" spc="0" baseline="0" noProof="0" dirty="0">
              <a:solidFill>
                <a:srgbClr val="006475"/>
              </a:solidFill>
              <a:latin typeface="Myriad Pro" panose="020B0503030403020204" pitchFamily="34" charset="0"/>
              <a:cs typeface="Myriad Pro"/>
            </a:endParaRPr>
          </a:p>
          <a:p>
            <a:pPr marL="293066" marR="100502" indent="-285750">
              <a:lnSpc>
                <a:spcPct val="108000"/>
              </a:lnSpc>
              <a:spcBef>
                <a:spcPts val="400"/>
              </a:spcBef>
              <a:buSzPct val="102000"/>
              <a:buFont typeface="Arial" panose="020B0604020202020204" pitchFamily="34" charset="0"/>
              <a:buChar char="•"/>
              <a:tabLst>
                <a:tab pos="102812" algn="l"/>
              </a:tabLst>
              <a:defRPr/>
            </a:pPr>
            <a:r>
              <a:rPr kumimoji="0" lang="fi-FI" sz="1180" b="0" i="0" u="none" strike="noStrike" kern="1200" cap="none" spc="0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riad Pro"/>
              </a:rPr>
              <a:t>Millaisia esteitä tunnistamme oppimisen ja osaamisen edistämiselle? Mitä voimme tehdä niiden purkamiseksi? </a:t>
            </a:r>
          </a:p>
          <a:p>
            <a:pPr marL="293066" marR="100502" indent="-285750">
              <a:lnSpc>
                <a:spcPct val="108000"/>
              </a:lnSpc>
              <a:spcBef>
                <a:spcPts val="400"/>
              </a:spcBef>
              <a:buSzPct val="102000"/>
              <a:buFont typeface="Arial" panose="020B0604020202020204" pitchFamily="34" charset="0"/>
              <a:buChar char="•"/>
              <a:tabLst>
                <a:tab pos="102812" algn="l"/>
              </a:tabLst>
              <a:defRPr/>
            </a:pPr>
            <a:r>
              <a:rPr kumimoji="0" lang="fi-FI" sz="1180" b="0" i="0" u="none" strike="noStrike" kern="1200" cap="none" spc="0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riad Pro"/>
              </a:rPr>
              <a:t>Toimivatko tulos- ja kehityskeskustelut haluamallamme tavalla osaamisen kehittämisen näkökulmasta? </a:t>
            </a:r>
          </a:p>
          <a:p>
            <a:pPr marL="293066" marR="100502" lvl="0" indent="-285750" algn="l" defTabSz="914400" rtl="0" eaLnBrk="1" fontAlgn="auto" latinLnBrk="0" hangingPunct="1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Tx/>
              <a:buSzPct val="102000"/>
              <a:buFont typeface="Arial" panose="020B0604020202020204" pitchFamily="34" charset="0"/>
              <a:buChar char="•"/>
              <a:tabLst>
                <a:tab pos="102812" algn="l"/>
              </a:tabLst>
              <a:defRPr/>
            </a:pPr>
            <a:r>
              <a:rPr kumimoji="0" lang="fi-FI" sz="1180" b="0" i="0" u="none" strike="noStrike" kern="1200" cap="none" spc="0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riad Pro"/>
              </a:rPr>
              <a:t>Käytämmekö </a:t>
            </a:r>
            <a:r>
              <a:rPr kumimoji="0" lang="fi-FI" sz="1180" b="0" i="0" u="none" strike="noStrike" kern="1200" cap="none" spc="0" normalizeH="0" baseline="0" noProof="0" dirty="0" err="1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riad Pro"/>
              </a:rPr>
              <a:t>Kiekun</a:t>
            </a:r>
            <a:r>
              <a:rPr kumimoji="0" lang="fi-FI" sz="1180" b="0" i="0" u="none" strike="noStrike" kern="1200" cap="none" spc="0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riad Pro"/>
              </a:rPr>
              <a:t> Osaava-järjestelmää tehokkaasti? </a:t>
            </a:r>
          </a:p>
          <a:p>
            <a:pPr marL="7316" marR="100502">
              <a:lnSpc>
                <a:spcPct val="108000"/>
              </a:lnSpc>
              <a:spcBef>
                <a:spcPts val="400"/>
              </a:spcBef>
              <a:buSzPct val="102000"/>
              <a:tabLst>
                <a:tab pos="102812" algn="l"/>
              </a:tabLst>
              <a:defRPr/>
            </a:pPr>
            <a:endParaRPr kumimoji="0" lang="fi-FI" sz="1180" b="0" i="0" u="none" strike="noStrike" kern="1200" cap="none" spc="0" normalizeH="0" baseline="0" noProof="0" dirty="0">
              <a:ln>
                <a:noFill/>
              </a:ln>
              <a:solidFill>
                <a:srgbClr val="006475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Myriad Pro"/>
            </a:endParaRP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7680AFC9-866A-1FAD-8987-04E1FC3FE01B}"/>
              </a:ext>
            </a:extLst>
          </p:cNvPr>
          <p:cNvSpPr txBox="1"/>
          <p:nvPr/>
        </p:nvSpPr>
        <p:spPr>
          <a:xfrm>
            <a:off x="7887136" y="1290315"/>
            <a:ext cx="3834387" cy="4942486"/>
          </a:xfrm>
          <a:prstGeom prst="rect">
            <a:avLst/>
          </a:prstGeom>
        </p:spPr>
        <p:txBody>
          <a:bodyPr vert="horz" wrap="square" lIns="0" tIns="124375" rIns="0" bIns="0" rtlCol="0">
            <a:spAutoFit/>
          </a:bodyPr>
          <a:lstStyle/>
          <a:p>
            <a:pPr marL="293066" marR="100502" indent="-285750">
              <a:lnSpc>
                <a:spcPct val="108000"/>
              </a:lnSpc>
              <a:spcBef>
                <a:spcPts val="400"/>
              </a:spcBef>
              <a:buSzPct val="102000"/>
              <a:buFont typeface="Arial" panose="020B0604020202020204" pitchFamily="34" charset="0"/>
              <a:buChar char="•"/>
              <a:tabLst>
                <a:tab pos="102812" algn="l"/>
              </a:tabLst>
              <a:defRPr/>
            </a:pPr>
            <a:r>
              <a:rPr kumimoji="0" lang="fi-FI" sz="1180" b="0" i="0" u="none" strike="noStrike" kern="1200" cap="none" spc="0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riad Pro"/>
              </a:rPr>
              <a:t>Mitä/mitkä konkreettiset kehittämistoimet meidän kannattaa tehdä heti? Kuka vastaa niiden toteutuksesta?</a:t>
            </a:r>
          </a:p>
          <a:p>
            <a:pPr marL="293066" marR="100502" indent="-285750">
              <a:lnSpc>
                <a:spcPct val="108000"/>
              </a:lnSpc>
              <a:spcBef>
                <a:spcPts val="400"/>
              </a:spcBef>
              <a:buSzPct val="102000"/>
              <a:buFont typeface="Arial" panose="020B0604020202020204" pitchFamily="34" charset="0"/>
              <a:buChar char="•"/>
              <a:tabLst>
                <a:tab pos="102812" algn="l"/>
              </a:tabLst>
              <a:defRPr/>
            </a:pPr>
            <a:r>
              <a:rPr kumimoji="0" lang="fi-FI" sz="1180" b="0" i="0" u="none" strike="noStrike" kern="1200" cap="none" spc="0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riad Pro"/>
              </a:rPr>
              <a:t>Mistä osaamisen kehittämiseen liittyvistä toimenpiteistä voimme luopua? </a:t>
            </a:r>
          </a:p>
          <a:p>
            <a:pPr marL="293066" marR="100502" indent="-285750">
              <a:lnSpc>
                <a:spcPct val="108000"/>
              </a:lnSpc>
              <a:spcBef>
                <a:spcPts val="400"/>
              </a:spcBef>
              <a:buSzPct val="102000"/>
              <a:buFont typeface="Arial" panose="020B0604020202020204" pitchFamily="34" charset="0"/>
              <a:buChar char="•"/>
              <a:tabLst>
                <a:tab pos="102812" algn="l"/>
              </a:tabLst>
              <a:defRPr/>
            </a:pPr>
            <a:r>
              <a:rPr kumimoji="0" lang="fi-FI" sz="1180" b="0" i="0" u="none" strike="noStrike" kern="1200" cap="none" spc="0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riad Pro"/>
              </a:rPr>
              <a:t>Miten varmistamme osaamisen kehittämisen </a:t>
            </a:r>
            <a:br>
              <a:rPr kumimoji="0" lang="fi-FI" sz="1180" b="0" i="0" u="none" strike="noStrike" kern="1200" cap="none" spc="0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riad Pro"/>
              </a:rPr>
            </a:br>
            <a:r>
              <a:rPr kumimoji="0" lang="fi-FI" sz="1180" b="0" i="0" u="none" strike="noStrike" kern="1200" cap="none" spc="0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riad Pro"/>
              </a:rPr>
              <a:t>riittävät resurssit?</a:t>
            </a:r>
          </a:p>
          <a:p>
            <a:pPr marL="7316" marR="100502" lvl="0" algn="l" defTabSz="914400" rtl="0" eaLnBrk="1" fontAlgn="auto" latinLnBrk="0" hangingPunct="1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Tx/>
              <a:buSzPct val="102000"/>
              <a:tabLst>
                <a:tab pos="102812" algn="l"/>
              </a:tabLst>
              <a:defRPr/>
            </a:pPr>
            <a:endParaRPr kumimoji="0" lang="fi-FI" sz="1180" b="0" i="0" u="none" strike="noStrike" kern="1200" cap="none" spc="0" normalizeH="0" baseline="0" noProof="0" dirty="0">
              <a:ln>
                <a:noFill/>
              </a:ln>
              <a:solidFill>
                <a:srgbClr val="006475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Myriad Pro"/>
            </a:endParaRPr>
          </a:p>
          <a:p>
            <a:pPr marL="7316" marR="100502" lvl="0" algn="l" defTabSz="914400" rtl="0" eaLnBrk="1" fontAlgn="auto" latinLnBrk="0" hangingPunct="1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Tx/>
              <a:buSzPct val="102000"/>
              <a:tabLst>
                <a:tab pos="102812" algn="l"/>
              </a:tabLst>
              <a:defRPr/>
            </a:pPr>
            <a:r>
              <a:rPr kumimoji="0" lang="fi-FI" sz="1180" b="0" i="0" u="none" strike="noStrike" kern="1200" cap="none" spc="0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riad Pro"/>
              </a:rPr>
              <a:t>Lisäkysymyksiä tarvittavasta osaamisesta: </a:t>
            </a:r>
          </a:p>
          <a:p>
            <a:pPr marL="293066" marR="100502" lvl="0" indent="-285750" algn="l" defTabSz="914400" rtl="0" eaLnBrk="1" fontAlgn="auto" latinLnBrk="0" hangingPunct="1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Tx/>
              <a:buSzPct val="102000"/>
              <a:buFont typeface="Arial" panose="020B0604020202020204" pitchFamily="34" charset="0"/>
              <a:buChar char="•"/>
              <a:tabLst>
                <a:tab pos="102812" algn="l"/>
              </a:tabLst>
              <a:defRPr/>
            </a:pPr>
            <a:r>
              <a:rPr kumimoji="0" lang="fi-FI" sz="1180" b="0" i="0" u="none" strike="noStrike" kern="1200" cap="none" spc="0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riad Pro"/>
              </a:rPr>
              <a:t>Mitkä ovat keskeiset liittymäpintamme muihin valtion tehtäviin ja toimijoihin (ml. oma hallinnonala ja valtioneuvosto)? Mitä pitäisi vielä vahvistaa?</a:t>
            </a:r>
          </a:p>
          <a:p>
            <a:pPr marL="293066" marR="100502" lvl="0" indent="-285750" algn="l" defTabSz="914400" rtl="0" eaLnBrk="1" fontAlgn="auto" latinLnBrk="0" hangingPunct="1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Tx/>
              <a:buSzPct val="102000"/>
              <a:buFont typeface="Arial" panose="020B0604020202020204" pitchFamily="34" charset="0"/>
              <a:buChar char="•"/>
              <a:tabLst>
                <a:tab pos="102812" algn="l"/>
              </a:tabLst>
              <a:defRPr/>
            </a:pPr>
            <a:r>
              <a:rPr kumimoji="0" lang="fi-FI" sz="1180" b="0" i="0" u="none" strike="noStrike" kern="1200" cap="none" spc="0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riad Pro"/>
              </a:rPr>
              <a:t>Onko meillä toimintaprosesseja, joiden osaamista on tarve parantaa?</a:t>
            </a:r>
          </a:p>
          <a:p>
            <a:pPr marL="293066" marR="100502" lvl="0" indent="-285750" algn="l" defTabSz="914400" rtl="0" eaLnBrk="1" fontAlgn="auto" latinLnBrk="0" hangingPunct="1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Tx/>
              <a:buSzPct val="102000"/>
              <a:buFont typeface="Arial" panose="020B0604020202020204" pitchFamily="34" charset="0"/>
              <a:buChar char="•"/>
              <a:tabLst>
                <a:tab pos="102812" algn="l"/>
              </a:tabLst>
              <a:defRPr/>
            </a:pPr>
            <a:r>
              <a:rPr kumimoji="0" lang="fi-FI" sz="1180" b="0" i="0" u="none" strike="noStrike" kern="1200" cap="none" spc="0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riad Pro"/>
              </a:rPr>
              <a:t>Millaisia hyötyjä teknologinen kehitys tuo toimintaamme seuraavien vuosien aikana ja mitä se meiltä edellyttää?</a:t>
            </a:r>
          </a:p>
          <a:p>
            <a:pPr marL="293066" marR="100502" lvl="0" indent="-285750" algn="l" defTabSz="914400" rtl="0" eaLnBrk="1" fontAlgn="auto" latinLnBrk="0" hangingPunct="1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Tx/>
              <a:buSzPct val="102000"/>
              <a:buFont typeface="Arial" panose="020B0604020202020204" pitchFamily="34" charset="0"/>
              <a:buChar char="•"/>
              <a:tabLst>
                <a:tab pos="102812" algn="l"/>
              </a:tabLst>
              <a:defRPr/>
            </a:pPr>
            <a:r>
              <a:rPr kumimoji="0" lang="fi-FI" sz="1180" b="0" i="0" u="none" strike="noStrike" kern="1200" cap="none" spc="0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riad Pro"/>
              </a:rPr>
              <a:t>Olemmeko huomioineet osaamistarpeiden pohdinnassa riittävissä määrin myös toimintamme mahdollisen kansainvälisen ulottuvuuden?</a:t>
            </a:r>
          </a:p>
          <a:p>
            <a:pPr marL="293066" marR="100502" lvl="0" indent="-285750" algn="l" defTabSz="914400" rtl="0" eaLnBrk="1" fontAlgn="auto" latinLnBrk="0" hangingPunct="1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Tx/>
              <a:buSzPct val="102000"/>
              <a:buFont typeface="Arial" panose="020B0604020202020204" pitchFamily="34" charset="0"/>
              <a:buChar char="•"/>
              <a:tabLst>
                <a:tab pos="102812" algn="l"/>
              </a:tabLst>
              <a:defRPr/>
            </a:pPr>
            <a:endParaRPr kumimoji="0" lang="fi-FI" sz="1180" b="0" i="0" u="none" strike="noStrike" kern="1200" cap="none" spc="0" normalizeH="0" baseline="0" noProof="0" dirty="0">
              <a:ln>
                <a:noFill/>
              </a:ln>
              <a:solidFill>
                <a:srgbClr val="006475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Myriad Pro"/>
            </a:endParaRPr>
          </a:p>
          <a:p>
            <a:pPr marL="293066" marR="100502" lvl="0" indent="-285750" algn="l" defTabSz="914400" rtl="0" eaLnBrk="1" fontAlgn="auto" latinLnBrk="0" hangingPunct="1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Tx/>
              <a:buSzPct val="102000"/>
              <a:buFont typeface="Arial" panose="020B0604020202020204" pitchFamily="34" charset="0"/>
              <a:buChar char="•"/>
              <a:tabLst>
                <a:tab pos="102812" algn="l"/>
              </a:tabLst>
              <a:defRPr/>
            </a:pPr>
            <a:endParaRPr kumimoji="0" lang="fi-FI" sz="1180" b="0" i="0" u="none" strike="noStrike" kern="1200" cap="none" spc="0" normalizeH="0" baseline="0" noProof="0" dirty="0">
              <a:ln>
                <a:noFill/>
              </a:ln>
              <a:solidFill>
                <a:srgbClr val="006475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Myriad Pro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96ECA2E1-9305-F747-40AB-954C77E3A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5454" y="1377874"/>
            <a:ext cx="0" cy="4127122"/>
          </a:xfrm>
          <a:custGeom>
            <a:avLst/>
            <a:gdLst/>
            <a:ahLst/>
            <a:cxnLst/>
            <a:rect l="l" t="t" r="r" b="b"/>
            <a:pathLst>
              <a:path h="6805930">
                <a:moveTo>
                  <a:pt x="0" y="0"/>
                </a:moveTo>
                <a:lnTo>
                  <a:pt x="0" y="6805640"/>
                </a:lnTo>
              </a:path>
            </a:pathLst>
          </a:custGeom>
          <a:ln w="7853">
            <a:solidFill>
              <a:srgbClr val="B5D8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4038946A-881D-9847-B136-E1FB3DC0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456118" y="478799"/>
            <a:ext cx="95496" cy="168743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 marR="0" lvl="0" indent="0" algn="l" defTabSz="914400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31" b="1" i="0" u="none" strike="noStrike" kern="1200" cap="none" spc="24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4</a:t>
            </a:r>
            <a:endParaRPr kumimoji="0" sz="103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31655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A0DD6-4F55-872B-C913-8E1A1D3B1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>
            <a:extLst>
              <a:ext uri="{FF2B5EF4-FFF2-40B4-BE49-F238E27FC236}">
                <a16:creationId xmlns:a16="http://schemas.microsoft.com/office/drawing/2014/main" id="{79658977-D470-89E0-366E-662FC1C301C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0711" y="435700"/>
            <a:ext cx="5549074" cy="2150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9627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701" marR="0" lvl="0" indent="0" algn="l" defTabSz="914400" rtl="0" eaLnBrk="1" fontAlgn="auto" latinLnBrk="0" hangingPunct="1">
              <a:lnSpc>
                <a:spcPct val="100000"/>
              </a:lnSpc>
              <a:spcBef>
                <a:spcPts val="7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4" b="0" i="0" u="none" strike="noStrike" kern="1200" cap="none" spc="39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Calibri"/>
              </a:rPr>
              <a:t>Hyödyllisiä lähteitä</a:t>
            </a:r>
          </a:p>
        </p:txBody>
      </p:sp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2B3ED27F-2E4D-55A8-1236-6575EC8D04B2}"/>
              </a:ext>
            </a:extLst>
          </p:cNvPr>
          <p:cNvSpPr txBox="1">
            <a:spLocks/>
          </p:cNvSpPr>
          <p:nvPr/>
        </p:nvSpPr>
        <p:spPr>
          <a:xfrm>
            <a:off x="814161" y="1400895"/>
            <a:ext cx="4850039" cy="4399269"/>
          </a:xfrm>
          <a:prstGeom prst="rect">
            <a:avLst/>
          </a:prstGeom>
        </p:spPr>
        <p:txBody>
          <a:bodyPr>
            <a:normAutofit/>
          </a:bodyPr>
          <a:lstStyle>
            <a:lvl1pPr marL="312738" indent="-312738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3048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2538" indent="-338138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2275" indent="-32067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1538" indent="-312738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8000"/>
              </a:lnSpc>
              <a:buNone/>
            </a:pPr>
            <a:r>
              <a:rPr lang="fi-FI" sz="1180" b="1" dirty="0">
                <a:solidFill>
                  <a:schemeClr val="tx2"/>
                </a:solidFill>
                <a:latin typeface="Myriad Pro" panose="020B0503030403020204" pitchFamily="34" charset="0"/>
              </a:rPr>
              <a:t>Valtionhallinnon tietolähteitä ja palveluita</a:t>
            </a:r>
            <a:r>
              <a:rPr lang="fi-FI" sz="1180" dirty="0">
                <a:solidFill>
                  <a:schemeClr val="tx2"/>
                </a:solidFill>
                <a:latin typeface="Myriad Pro" panose="020B0503030403020204" pitchFamily="34" charset="0"/>
              </a:rPr>
              <a:t>:</a:t>
            </a:r>
          </a:p>
          <a:p>
            <a:pPr marL="285750" indent="-285750">
              <a:lnSpc>
                <a:spcPct val="108000"/>
              </a:lnSpc>
            </a:pPr>
            <a:r>
              <a:rPr lang="fi-FI" sz="1180" dirty="0" err="1">
                <a:solidFill>
                  <a:srgbClr val="1A7483"/>
                </a:solidFill>
                <a:latin typeface="Myriad Pro" panose="020B0503030403020204" pitchFamily="34" charset="0"/>
                <a:hlinkClick r:id="rId2"/>
              </a:rPr>
              <a:t>Valtioneuvosto.fi|Julkisen</a:t>
            </a:r>
            <a:r>
              <a:rPr lang="fi-FI" sz="1180" dirty="0">
                <a:solidFill>
                  <a:srgbClr val="1A7483"/>
                </a:solidFill>
                <a:latin typeface="Myriad Pro" panose="020B0503030403020204" pitchFamily="34" charset="0"/>
                <a:hlinkClick r:id="rId2"/>
              </a:rPr>
              <a:t> johtamisen arvot ja periaatteet</a:t>
            </a:r>
            <a:r>
              <a:rPr lang="fi-FI" sz="1180" dirty="0">
                <a:solidFill>
                  <a:schemeClr val="tx2"/>
                </a:solidFill>
                <a:latin typeface="Myriad Pro" panose="020B0503030403020204" pitchFamily="34" charset="0"/>
              </a:rPr>
              <a:t>*</a:t>
            </a:r>
          </a:p>
          <a:p>
            <a:pPr marL="285750" indent="-285750">
              <a:lnSpc>
                <a:spcPct val="108000"/>
              </a:lnSpc>
            </a:pPr>
            <a:r>
              <a:rPr lang="fi-FI" sz="1180" dirty="0" err="1">
                <a:solidFill>
                  <a:srgbClr val="1A7483"/>
                </a:solidFill>
                <a:latin typeface="Myriad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Vm.fi|Valtion</a:t>
            </a:r>
            <a:r>
              <a:rPr lang="fi-FI" sz="1180" dirty="0">
                <a:solidFill>
                  <a:schemeClr val="tx2"/>
                </a:solidFill>
                <a:latin typeface="Myriad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henkilöstöstrategia 2030</a:t>
            </a:r>
            <a:r>
              <a:rPr lang="fi-FI" sz="1180" dirty="0">
                <a:solidFill>
                  <a:schemeClr val="tx2"/>
                </a:solidFill>
                <a:latin typeface="Myriad Pro" panose="020B0503030403020204" pitchFamily="34" charset="0"/>
              </a:rPr>
              <a:t>*</a:t>
            </a:r>
          </a:p>
          <a:p>
            <a:pPr marL="285750" indent="-285750">
              <a:lnSpc>
                <a:spcPct val="108000"/>
              </a:lnSpc>
            </a:pPr>
            <a:r>
              <a:rPr lang="fi-FI" sz="1180" dirty="0" err="1">
                <a:solidFill>
                  <a:srgbClr val="1A7483"/>
                </a:solidFill>
                <a:latin typeface="Myriad Pro" panose="020B05030304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HAUS.fi|Koulutustarjonta</a:t>
            </a:r>
            <a:r>
              <a:rPr lang="fi-FI" sz="1180" dirty="0">
                <a:solidFill>
                  <a:schemeClr val="tx2"/>
                </a:solidFill>
                <a:latin typeface="Myriad Pro" panose="020B05030304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i-FI" sz="1180" dirty="0">
                <a:solidFill>
                  <a:schemeClr val="tx2"/>
                </a:solidFill>
                <a:latin typeface="Myriad Pro" panose="020B0503030403020204" pitchFamily="34" charset="0"/>
              </a:rPr>
              <a:t>(tilaa </a:t>
            </a:r>
            <a:r>
              <a:rPr lang="fi-FI" sz="1180" dirty="0">
                <a:solidFill>
                  <a:schemeClr val="tx2"/>
                </a:solidFill>
                <a:latin typeface="Myriad Pro" panose="020B05030304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uutiskirje</a:t>
            </a:r>
            <a:r>
              <a:rPr lang="fi-FI" sz="1180" dirty="0">
                <a:solidFill>
                  <a:schemeClr val="tx2"/>
                </a:solidFill>
                <a:latin typeface="Myriad Pro" panose="020B0503030403020204" pitchFamily="34" charset="0"/>
              </a:rPr>
              <a:t>)</a:t>
            </a:r>
          </a:p>
          <a:p>
            <a:pPr marL="285750" indent="-285750">
              <a:lnSpc>
                <a:spcPct val="108000"/>
              </a:lnSpc>
            </a:pPr>
            <a:r>
              <a:rPr lang="fi-FI" sz="1180" dirty="0">
                <a:solidFill>
                  <a:schemeClr val="tx2"/>
                </a:solidFill>
                <a:latin typeface="Myriad Pro" panose="020B0503030403020204" pitchFamily="34" charset="0"/>
              </a:rPr>
              <a:t>Valtion digitaalinen oppimisympäristö </a:t>
            </a:r>
            <a:r>
              <a:rPr lang="fi-FI" sz="1180" dirty="0" err="1">
                <a:solidFill>
                  <a:schemeClr val="tx2"/>
                </a:solidFill>
                <a:latin typeface="Myriad Pro" panose="020B0503030403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eOppiva</a:t>
            </a:r>
            <a:r>
              <a:rPr lang="fi-FI" sz="1180" dirty="0">
                <a:solidFill>
                  <a:schemeClr val="tx2"/>
                </a:solidFill>
                <a:latin typeface="Myriad Pro" panose="020B0503030403020204" pitchFamily="34" charset="0"/>
              </a:rPr>
              <a:t>, siellä mm. </a:t>
            </a:r>
          </a:p>
          <a:p>
            <a:pPr marL="742950" lvl="1" indent="-285750">
              <a:lnSpc>
                <a:spcPct val="108000"/>
              </a:lnSpc>
            </a:pPr>
            <a:r>
              <a:rPr lang="fi-FI" sz="1180" dirty="0">
                <a:solidFill>
                  <a:schemeClr val="tx2"/>
                </a:solidFill>
                <a:latin typeface="Myriad Pro" panose="020B0503030403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Valtion yhteinen perehdytys </a:t>
            </a:r>
            <a:r>
              <a:rPr lang="fi-FI" sz="1180" dirty="0">
                <a:solidFill>
                  <a:schemeClr val="tx2"/>
                </a:solidFill>
                <a:latin typeface="Myriad Pro" panose="020B0503030403020204" pitchFamily="34" charset="0"/>
              </a:rPr>
              <a:t>(kts. </a:t>
            </a:r>
            <a:r>
              <a:rPr lang="fi-FI" sz="1180" dirty="0">
                <a:solidFill>
                  <a:schemeClr val="tx2"/>
                </a:solidFill>
                <a:latin typeface="Myriad Pro" panose="020B0503030403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taustat</a:t>
            </a:r>
            <a:r>
              <a:rPr lang="fi-FI" sz="1180" dirty="0">
                <a:solidFill>
                  <a:schemeClr val="tx2"/>
                </a:solidFill>
                <a:latin typeface="Myriad Pro" panose="020B0503030403020204" pitchFamily="34" charset="0"/>
              </a:rPr>
              <a:t>)</a:t>
            </a:r>
          </a:p>
          <a:p>
            <a:pPr marL="285750" indent="-285750">
              <a:lnSpc>
                <a:spcPct val="108000"/>
              </a:lnSpc>
            </a:pPr>
            <a:r>
              <a:rPr lang="fi-FI" sz="1180" dirty="0" err="1">
                <a:solidFill>
                  <a:srgbClr val="1A7483"/>
                </a:solidFill>
                <a:latin typeface="Myriad Pro" panose="020B0503030403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Palkeet.fi|Koulutukset</a:t>
            </a:r>
            <a:r>
              <a:rPr lang="fi-FI" sz="1180" dirty="0">
                <a:solidFill>
                  <a:schemeClr val="tx2"/>
                </a:solidFill>
                <a:latin typeface="Myriad Pro" panose="020B0503030403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ja muut tapahtumat</a:t>
            </a:r>
            <a:endParaRPr lang="fi-FI" sz="1180" dirty="0">
              <a:solidFill>
                <a:schemeClr val="tx2"/>
              </a:solidFill>
              <a:latin typeface="Myriad Pro" panose="020B0503030403020204" pitchFamily="34" charset="0"/>
            </a:endParaRPr>
          </a:p>
          <a:p>
            <a:pPr marL="285750" indent="-285750">
              <a:lnSpc>
                <a:spcPct val="108000"/>
              </a:lnSpc>
            </a:pPr>
            <a:r>
              <a:rPr lang="fi-FI" sz="1180" dirty="0" err="1">
                <a:solidFill>
                  <a:srgbClr val="1A7483"/>
                </a:solidFill>
                <a:latin typeface="Myriad Pro" panose="020B0503030403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Palkeet.fi|Osaavan</a:t>
            </a:r>
            <a:r>
              <a:rPr lang="fi-FI" sz="1180" dirty="0">
                <a:solidFill>
                  <a:schemeClr val="tx2"/>
                </a:solidFill>
                <a:latin typeface="Myriad Pro" panose="020B0503030403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käyttöohjeet </a:t>
            </a:r>
            <a:r>
              <a:rPr lang="fi-FI" sz="1180" dirty="0">
                <a:solidFill>
                  <a:schemeClr val="tx2"/>
                </a:solidFill>
                <a:latin typeface="Myriad Pro" panose="020B0503030403020204" pitchFamily="34" charset="0"/>
              </a:rPr>
              <a:t>(Point, valtion sisäinen)</a:t>
            </a:r>
          </a:p>
          <a:p>
            <a:pPr marL="285750" indent="-285750">
              <a:lnSpc>
                <a:spcPct val="108000"/>
              </a:lnSpc>
            </a:pPr>
            <a:r>
              <a:rPr lang="fi-FI" sz="1180" dirty="0" err="1">
                <a:solidFill>
                  <a:srgbClr val="1A7483"/>
                </a:solidFill>
                <a:latin typeface="Myriad Pro" panose="020B0503030403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Valtiolla.fi|Digitalisaation</a:t>
            </a:r>
            <a:r>
              <a:rPr lang="fi-FI" sz="1180" dirty="0">
                <a:solidFill>
                  <a:schemeClr val="tx2"/>
                </a:solidFill>
                <a:latin typeface="Myriad Pro" panose="020B0503030403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vaatima osaaminen</a:t>
            </a:r>
            <a:r>
              <a:rPr lang="fi-FI" sz="1180" dirty="0">
                <a:solidFill>
                  <a:schemeClr val="tx2"/>
                </a:solidFill>
                <a:latin typeface="Myriad Pro" panose="020B0503030403020204" pitchFamily="34" charset="0"/>
              </a:rPr>
              <a:t>, ml. ajatusmalli ja digivalmennuskortit*</a:t>
            </a:r>
          </a:p>
          <a:p>
            <a:pPr marL="285750" indent="-285750">
              <a:lnSpc>
                <a:spcPct val="108000"/>
              </a:lnSpc>
            </a:pPr>
            <a:r>
              <a:rPr lang="fi-FI" sz="1180" dirty="0" err="1">
                <a:solidFill>
                  <a:srgbClr val="1A7483"/>
                </a:solidFill>
                <a:latin typeface="Myriad Pro" panose="020B0503030403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Valtiolla.fi|Valmentava</a:t>
            </a:r>
            <a:r>
              <a:rPr lang="fi-FI" sz="1180" dirty="0">
                <a:solidFill>
                  <a:schemeClr val="tx2"/>
                </a:solidFill>
                <a:latin typeface="Myriad Pro" panose="020B0503030403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ja oppiva työkulttuuri</a:t>
            </a:r>
            <a:r>
              <a:rPr lang="fi-FI" sz="1180" dirty="0">
                <a:solidFill>
                  <a:schemeClr val="tx2"/>
                </a:solidFill>
                <a:latin typeface="Myriad Pro" panose="020B0503030403020204" pitchFamily="34" charset="0"/>
              </a:rPr>
              <a:t>, sivustolla työkaluja</a:t>
            </a:r>
          </a:p>
          <a:p>
            <a:pPr marL="285750" indent="-285750">
              <a:lnSpc>
                <a:spcPct val="108000"/>
              </a:lnSpc>
            </a:pPr>
            <a:r>
              <a:rPr lang="fi-FI" sz="1180" dirty="0" err="1">
                <a:solidFill>
                  <a:srgbClr val="1A7483"/>
                </a:solidFill>
                <a:latin typeface="Myriad Pro" panose="020B0503030403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Vm.fi|Henkilöstöjohtaminen</a:t>
            </a:r>
            <a:r>
              <a:rPr lang="fi-FI" sz="1180" dirty="0">
                <a:solidFill>
                  <a:schemeClr val="tx2"/>
                </a:solidFill>
                <a:latin typeface="Myriad Pro" panose="020B0503030403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valtiolla –kuvaus </a:t>
            </a:r>
            <a:endParaRPr lang="fi-FI" sz="1180" dirty="0">
              <a:solidFill>
                <a:schemeClr val="tx2"/>
              </a:solidFill>
              <a:latin typeface="Myriad Pro" panose="020B0503030403020204" pitchFamily="34" charset="0"/>
            </a:endParaRPr>
          </a:p>
          <a:p>
            <a:pPr marL="285750" indent="-285750">
              <a:lnSpc>
                <a:spcPct val="108000"/>
              </a:lnSpc>
            </a:pPr>
            <a:r>
              <a:rPr lang="fi-FI" sz="1180" dirty="0" err="1">
                <a:solidFill>
                  <a:srgbClr val="1A7483"/>
                </a:solidFill>
                <a:latin typeface="Myriad Pro" panose="020B0503030403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Vm.fi|Julkisen</a:t>
            </a:r>
            <a:r>
              <a:rPr lang="fi-FI" sz="1180" dirty="0">
                <a:solidFill>
                  <a:schemeClr val="tx2"/>
                </a:solidFill>
                <a:latin typeface="Myriad Pro" panose="020B0503030403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sektorin innovaatiot ja tuottavuus</a:t>
            </a:r>
            <a:endParaRPr lang="fi-FI" sz="1180" dirty="0">
              <a:solidFill>
                <a:schemeClr val="tx2"/>
              </a:solidFill>
              <a:latin typeface="Myriad Pro" panose="020B0503030403020204" pitchFamily="34" charset="0"/>
            </a:endParaRPr>
          </a:p>
          <a:p>
            <a:pPr>
              <a:lnSpc>
                <a:spcPct val="108000"/>
              </a:lnSpc>
            </a:pPr>
            <a:endParaRPr lang="fi-FI" sz="1180" dirty="0">
              <a:solidFill>
                <a:schemeClr val="tx2"/>
              </a:solidFill>
              <a:latin typeface="Myriad Pro" panose="020B0503030403020204" pitchFamily="34" charset="0"/>
            </a:endParaRPr>
          </a:p>
          <a:p>
            <a:pPr>
              <a:lnSpc>
                <a:spcPct val="108000"/>
              </a:lnSpc>
            </a:pPr>
            <a:endParaRPr lang="fi-FI" sz="1180" dirty="0">
              <a:solidFill>
                <a:schemeClr val="tx2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Sisällön paikkamerkki 3">
            <a:extLst>
              <a:ext uri="{FF2B5EF4-FFF2-40B4-BE49-F238E27FC236}">
                <a16:creationId xmlns:a16="http://schemas.microsoft.com/office/drawing/2014/main" id="{8E2F378B-E8FF-9E08-49BA-BE16EE070411}"/>
              </a:ext>
            </a:extLst>
          </p:cNvPr>
          <p:cNvSpPr txBox="1">
            <a:spLocks/>
          </p:cNvSpPr>
          <p:nvPr/>
        </p:nvSpPr>
        <p:spPr>
          <a:xfrm>
            <a:off x="6538686" y="1400896"/>
            <a:ext cx="4850039" cy="4399269"/>
          </a:xfrm>
          <a:prstGeom prst="rect">
            <a:avLst/>
          </a:prstGeom>
        </p:spPr>
        <p:txBody>
          <a:bodyPr/>
          <a:lstStyle>
            <a:lvl1pPr marL="312738" indent="-312738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3048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2538" indent="-338138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2275" indent="-32067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1538" indent="-312738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8000"/>
              </a:lnSpc>
              <a:buNone/>
            </a:pPr>
            <a:r>
              <a:rPr lang="fi-FI" sz="1180" b="1" dirty="0">
                <a:solidFill>
                  <a:schemeClr val="tx2"/>
                </a:solidFill>
                <a:latin typeface="Myriad Pro" panose="020B0503030403020204" pitchFamily="34" charset="0"/>
              </a:rPr>
              <a:t>Muita tietolähteitä ja palveluita:</a:t>
            </a:r>
          </a:p>
          <a:p>
            <a:pPr marL="285750" indent="-285750">
              <a:lnSpc>
                <a:spcPct val="108000"/>
              </a:lnSpc>
            </a:pPr>
            <a:r>
              <a:rPr lang="fi-FI" sz="1180" dirty="0">
                <a:solidFill>
                  <a:schemeClr val="tx2"/>
                </a:solidFill>
                <a:latin typeface="Myriad Pro" panose="020B0503030403020204" pitchFamily="34" charset="0"/>
              </a:rPr>
              <a:t>Työterveyslaitos: </a:t>
            </a:r>
            <a:r>
              <a:rPr lang="fi-FI" sz="1180" dirty="0" err="1">
                <a:solidFill>
                  <a:srgbClr val="1A7483"/>
                </a:solidFill>
                <a:latin typeface="Myriad Pro" panose="020B0503030403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ttl.fi|Osaaminen</a:t>
            </a:r>
            <a:r>
              <a:rPr lang="fi-FI" sz="1180" dirty="0">
                <a:solidFill>
                  <a:schemeClr val="tx2"/>
                </a:solidFill>
                <a:latin typeface="Myriad Pro" panose="020B0503030403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ja oppiminen työssä</a:t>
            </a:r>
            <a:endParaRPr lang="fi-FI" sz="1180" dirty="0">
              <a:solidFill>
                <a:schemeClr val="tx2"/>
              </a:solidFill>
              <a:latin typeface="Myriad Pro" panose="020B0503030403020204" pitchFamily="34" charset="0"/>
            </a:endParaRPr>
          </a:p>
          <a:p>
            <a:pPr marL="285750" indent="-285750">
              <a:lnSpc>
                <a:spcPct val="108000"/>
              </a:lnSpc>
            </a:pPr>
            <a:r>
              <a:rPr lang="fi-FI" sz="1180" dirty="0">
                <a:solidFill>
                  <a:schemeClr val="tx2"/>
                </a:solidFill>
                <a:latin typeface="Myriad Pro" panose="020B0503030403020204" pitchFamily="34" charset="0"/>
              </a:rPr>
              <a:t>Opetushallitus: </a:t>
            </a:r>
            <a:r>
              <a:rPr lang="fi-FI" sz="1180" dirty="0" err="1">
                <a:solidFill>
                  <a:srgbClr val="1A7483"/>
                </a:solidFill>
                <a:latin typeface="Myriad Pro" panose="020B050303040302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oph.fi|Ammatilliset</a:t>
            </a:r>
            <a:r>
              <a:rPr lang="fi-FI" sz="1180" dirty="0">
                <a:solidFill>
                  <a:schemeClr val="tx2"/>
                </a:solidFill>
                <a:latin typeface="Myriad Pro" panose="020B050303040302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tutkinnot</a:t>
            </a:r>
            <a:endParaRPr lang="fi-FI" sz="1180" dirty="0">
              <a:solidFill>
                <a:schemeClr val="tx2"/>
              </a:solidFill>
              <a:latin typeface="Myriad Pro" panose="020B0503030403020204" pitchFamily="34" charset="0"/>
            </a:endParaRPr>
          </a:p>
          <a:p>
            <a:pPr marL="285750" indent="-285750">
              <a:lnSpc>
                <a:spcPct val="108000"/>
              </a:lnSpc>
            </a:pPr>
            <a:r>
              <a:rPr lang="fi-FI" sz="1180" dirty="0">
                <a:solidFill>
                  <a:schemeClr val="tx2"/>
                </a:solidFill>
                <a:latin typeface="Myriad Pro" panose="020B0503030403020204" pitchFamily="34" charset="0"/>
              </a:rPr>
              <a:t>Eläkevakuuttaja </a:t>
            </a:r>
            <a:r>
              <a:rPr lang="fi-FI" sz="1180" dirty="0" err="1">
                <a:solidFill>
                  <a:schemeClr val="tx2"/>
                </a:solidFill>
                <a:latin typeface="Myriad Pro" panose="020B0503030403020204" pitchFamily="34" charset="0"/>
              </a:rPr>
              <a:t>Keva</a:t>
            </a:r>
            <a:r>
              <a:rPr lang="fi-FI" sz="1180" dirty="0">
                <a:solidFill>
                  <a:schemeClr val="tx2"/>
                </a:solidFill>
                <a:latin typeface="Myriad Pro" panose="020B0503030403020204" pitchFamily="34" charset="0"/>
              </a:rPr>
              <a:t>: </a:t>
            </a:r>
            <a:r>
              <a:rPr lang="fi-FI" sz="1180" dirty="0" err="1">
                <a:solidFill>
                  <a:srgbClr val="1A7483"/>
                </a:solidFill>
                <a:latin typeface="Myriad Pro" panose="020B0503030403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keva.fi|Oppimisympäristö</a:t>
            </a:r>
            <a:r>
              <a:rPr lang="fi-FI" sz="1180" dirty="0">
                <a:solidFill>
                  <a:schemeClr val="tx2"/>
                </a:solidFill>
                <a:latin typeface="Myriad Pro" panose="020B0503030403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työnantajille</a:t>
            </a:r>
            <a:r>
              <a:rPr lang="fi-FI" sz="1180" dirty="0">
                <a:solidFill>
                  <a:schemeClr val="tx2"/>
                </a:solidFill>
                <a:latin typeface="Myriad Pro" panose="020B0503030403020204" pitchFamily="34" charset="0"/>
              </a:rPr>
              <a:t> </a:t>
            </a:r>
          </a:p>
          <a:p>
            <a:pPr marL="285750" indent="-285750">
              <a:lnSpc>
                <a:spcPct val="108000"/>
              </a:lnSpc>
            </a:pPr>
            <a:r>
              <a:rPr lang="en-US" sz="1180" dirty="0">
                <a:solidFill>
                  <a:schemeClr val="tx2"/>
                </a:solidFill>
                <a:latin typeface="Myriad Pro" panose="020B0503030403020204" pitchFamily="34" charset="0"/>
              </a:rPr>
              <a:t>European Institute of Public Management: </a:t>
            </a:r>
            <a:r>
              <a:rPr lang="fi-FI" sz="1180" dirty="0" err="1">
                <a:solidFill>
                  <a:schemeClr val="tx2"/>
                </a:solidFill>
                <a:latin typeface="Myriad Pro" panose="020B0503030403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eipa.eu|Courses</a:t>
            </a:r>
            <a:endParaRPr lang="fi-FI" sz="1180" dirty="0">
              <a:solidFill>
                <a:schemeClr val="tx2"/>
              </a:solidFill>
              <a:latin typeface="Myriad Pro" panose="020B0503030403020204" pitchFamily="34" charset="0"/>
            </a:endParaRPr>
          </a:p>
          <a:p>
            <a:pPr marL="285750" indent="-285750">
              <a:lnSpc>
                <a:spcPct val="108000"/>
              </a:lnSpc>
            </a:pPr>
            <a:r>
              <a:rPr lang="en-US" sz="1180" dirty="0">
                <a:solidFill>
                  <a:schemeClr val="tx2"/>
                </a:solidFill>
                <a:latin typeface="Myriad Pro" panose="020B0503030403020204" pitchFamily="34" charset="0"/>
              </a:rPr>
              <a:t>World Economic Forum: </a:t>
            </a:r>
            <a:r>
              <a:rPr lang="en-US" sz="1180" dirty="0">
                <a:solidFill>
                  <a:schemeClr val="tx2"/>
                </a:solidFill>
                <a:latin typeface="Myriad Pro" panose="020B0503030403020204" pitchFamily="34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weforum.org |The Future of Jobs Report 2023</a:t>
            </a:r>
            <a:endParaRPr lang="fi-FI" sz="1180" dirty="0">
              <a:solidFill>
                <a:schemeClr val="tx2"/>
              </a:solidFill>
              <a:latin typeface="Myriad Pro" panose="020B0503030403020204" pitchFamily="34" charset="0"/>
            </a:endParaRPr>
          </a:p>
          <a:p>
            <a:pPr marL="285750" indent="-285750">
              <a:lnSpc>
                <a:spcPct val="108000"/>
              </a:lnSpc>
            </a:pPr>
            <a:r>
              <a:rPr lang="fi-FI" sz="1180" dirty="0">
                <a:solidFill>
                  <a:schemeClr val="tx2"/>
                </a:solidFill>
                <a:latin typeface="Myriad Pro" panose="020B0503030403020204" pitchFamily="34" charset="0"/>
              </a:rPr>
              <a:t>OECD: </a:t>
            </a:r>
            <a:r>
              <a:rPr lang="fi-FI" sz="1180" dirty="0" err="1">
                <a:solidFill>
                  <a:srgbClr val="1A7483"/>
                </a:solidFill>
                <a:latin typeface="Myriad Pro" panose="020B0503030403020204" pitchFamily="34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oecd.org|Public</a:t>
            </a:r>
            <a:r>
              <a:rPr lang="fi-FI" sz="1180" dirty="0">
                <a:solidFill>
                  <a:srgbClr val="1A7483"/>
                </a:solidFill>
                <a:latin typeface="Myriad Pro" panose="020B0503030403020204" pitchFamily="34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i-FI" sz="1180" dirty="0" err="1">
                <a:solidFill>
                  <a:srgbClr val="1A7483"/>
                </a:solidFill>
                <a:latin typeface="Myriad Pro" panose="020B0503030403020204" pitchFamily="34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employment</a:t>
            </a:r>
            <a:r>
              <a:rPr lang="fi-FI" sz="1180" dirty="0">
                <a:solidFill>
                  <a:schemeClr val="tx2"/>
                </a:solidFill>
                <a:latin typeface="Myriad Pro" panose="020B0503030403020204" pitchFamily="34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and management</a:t>
            </a:r>
            <a:endParaRPr lang="fi-FI" sz="1180" dirty="0">
              <a:solidFill>
                <a:schemeClr val="tx2"/>
              </a:solidFill>
              <a:latin typeface="Myriad Pro" panose="020B0503030403020204" pitchFamily="34" charset="0"/>
            </a:endParaRPr>
          </a:p>
          <a:p>
            <a:pPr marL="285750" indent="-285750">
              <a:lnSpc>
                <a:spcPct val="108000"/>
              </a:lnSpc>
            </a:pPr>
            <a:r>
              <a:rPr lang="fi-FI" sz="1180" dirty="0">
                <a:solidFill>
                  <a:schemeClr val="tx2"/>
                </a:solidFill>
                <a:latin typeface="Myriad Pro" panose="020B0503030403020204" pitchFamily="34" charset="0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Opin.fi</a:t>
            </a:r>
            <a:r>
              <a:rPr lang="fi-FI" sz="1180" dirty="0">
                <a:solidFill>
                  <a:schemeClr val="tx2"/>
                </a:solidFill>
                <a:latin typeface="Myriad Pro" panose="020B0503030403020204" pitchFamily="34" charset="0"/>
              </a:rPr>
              <a:t> – suomalaisten yliopistojen ja ammattikorkeakoulujen yhteinen palvelu, josta löytyy vuoden 2025 loppuun mennessä 37 korkeakoulun avoimien opintojen mahdollisuudet</a:t>
            </a:r>
            <a:br>
              <a:rPr lang="fi-FI" sz="1180" dirty="0">
                <a:solidFill>
                  <a:schemeClr val="tx2"/>
                </a:solidFill>
                <a:latin typeface="Myriad Pro" panose="020B0503030403020204" pitchFamily="34" charset="0"/>
              </a:rPr>
            </a:br>
            <a:endParaRPr lang="fi-FI" sz="1180" dirty="0">
              <a:solidFill>
                <a:schemeClr val="tx2"/>
              </a:solidFill>
              <a:latin typeface="Myriad Pro" panose="020B0503030403020204" pitchFamily="34" charset="0"/>
            </a:endParaRPr>
          </a:p>
          <a:p>
            <a:pPr marL="0" indent="0">
              <a:lnSpc>
                <a:spcPct val="108000"/>
              </a:lnSpc>
              <a:buNone/>
            </a:pPr>
            <a:r>
              <a:rPr lang="fi-FI" sz="900" dirty="0">
                <a:solidFill>
                  <a:schemeClr val="tx2"/>
                </a:solidFill>
                <a:latin typeface="Myriad Pro" panose="020B0503030403020204" pitchFamily="34" charset="0"/>
              </a:rPr>
              <a:t>*) Erityisesti näitä käytetty lähteenä materiaalin teossa</a:t>
            </a:r>
          </a:p>
          <a:p>
            <a:pPr>
              <a:lnSpc>
                <a:spcPct val="108000"/>
              </a:lnSpc>
            </a:pPr>
            <a:endParaRPr lang="fi-FI" sz="1180" dirty="0">
              <a:solidFill>
                <a:schemeClr val="tx2"/>
              </a:solidFill>
              <a:latin typeface="Myriad Pro" panose="020B0503030403020204" pitchFamily="34" charset="0"/>
            </a:endParaRPr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56C5A1B9-FE34-9C08-6100-A40A83CAE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456118" y="478799"/>
            <a:ext cx="95496" cy="168743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sz="1031" b="1" spc="24" dirty="0">
                <a:solidFill>
                  <a:srgbClr val="006475"/>
                </a:solidFill>
                <a:latin typeface="Myriad Pro"/>
                <a:cs typeface="Myriad Pro"/>
              </a:rPr>
              <a:t>4</a:t>
            </a:r>
            <a:endParaRPr sz="1031">
              <a:latin typeface="Myriad Pro"/>
              <a:cs typeface="Myriad Pro"/>
            </a:endParaRP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FF13D0A1-2ECD-3E09-F675-E84DDF78D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43104" y="1377874"/>
            <a:ext cx="0" cy="4127122"/>
          </a:xfrm>
          <a:custGeom>
            <a:avLst/>
            <a:gdLst/>
            <a:ahLst/>
            <a:cxnLst/>
            <a:rect l="l" t="t" r="r" b="b"/>
            <a:pathLst>
              <a:path h="6805930">
                <a:moveTo>
                  <a:pt x="0" y="0"/>
                </a:moveTo>
                <a:lnTo>
                  <a:pt x="0" y="6805640"/>
                </a:lnTo>
              </a:path>
            </a:pathLst>
          </a:custGeom>
          <a:ln w="7853">
            <a:solidFill>
              <a:srgbClr val="B5D8C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729941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89C3FF-4DE5-AB35-93C0-ADF5CC97AF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080000"/>
            <a:ext cx="10888566" cy="1080000"/>
          </a:xfr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fi-FI" dirty="0"/>
              <a:t>Takakansi</a:t>
            </a:r>
            <a:endParaRPr lang="en-GB" dirty="0"/>
          </a:p>
        </p:txBody>
      </p:sp>
      <p:pic>
        <p:nvPicPr>
          <p:cNvPr id="8" name="Kuva 7" descr="Valtiovarainministeriön tunnus">
            <a:extLst>
              <a:ext uri="{FF2B5EF4-FFF2-40B4-BE49-F238E27FC236}">
                <a16:creationId xmlns:a16="http://schemas.microsoft.com/office/drawing/2014/main" id="{63CFFC8A-8324-7F72-253F-0E659D1F3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09200" y="3033000"/>
            <a:ext cx="2973600" cy="6411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640711" y="435700"/>
            <a:ext cx="2087050" cy="215034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sz="1334" spc="39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Tästä</a:t>
            </a:r>
            <a:r>
              <a:rPr sz="1334" spc="24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334" spc="55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materiaalissa</a:t>
            </a:r>
            <a:r>
              <a:rPr sz="1334" spc="27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334" spc="112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on</a:t>
            </a:r>
            <a:r>
              <a:rPr sz="1334" spc="27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334" spc="6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kyse</a:t>
            </a:r>
            <a:endParaRPr sz="1334" dirty="0">
              <a:latin typeface="Myriad Pro" panose="020B0503030403020204" pitchFamily="34" charset="0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46802" y="1997234"/>
            <a:ext cx="1640375" cy="549652"/>
          </a:xfrm>
          <a:prstGeom prst="rect">
            <a:avLst/>
          </a:prstGeom>
        </p:spPr>
        <p:txBody>
          <a:bodyPr vert="horz" wrap="square" lIns="0" tIns="7316" rIns="0" bIns="0" rtlCol="0" anchor="ctr" anchorCtr="0">
            <a:spAutoFit/>
          </a:bodyPr>
          <a:lstStyle/>
          <a:p>
            <a:pPr marL="7701" marR="3081">
              <a:lnSpc>
                <a:spcPct val="100600"/>
              </a:lnSpc>
              <a:spcBef>
                <a:spcPts val="58"/>
              </a:spcBef>
            </a:pPr>
            <a:r>
              <a:rPr sz="1789" dirty="0">
                <a:solidFill>
                  <a:srgbClr val="006475"/>
                </a:solidFill>
              </a:rPr>
              <a:t>Miksi</a:t>
            </a:r>
            <a:r>
              <a:rPr sz="1789" spc="9" dirty="0">
                <a:solidFill>
                  <a:srgbClr val="006475"/>
                </a:solidFill>
              </a:rPr>
              <a:t> </a:t>
            </a:r>
            <a:r>
              <a:rPr sz="1789" spc="-6" dirty="0">
                <a:solidFill>
                  <a:srgbClr val="006475"/>
                </a:solidFill>
              </a:rPr>
              <a:t>materiaali </a:t>
            </a:r>
            <a:r>
              <a:rPr sz="1789" dirty="0">
                <a:solidFill>
                  <a:srgbClr val="006475"/>
                </a:solidFill>
              </a:rPr>
              <a:t>on</a:t>
            </a:r>
            <a:r>
              <a:rPr sz="1789" spc="-6" dirty="0">
                <a:solidFill>
                  <a:srgbClr val="006475"/>
                </a:solidFill>
              </a:rPr>
              <a:t> tehty?</a:t>
            </a:r>
            <a:endParaRPr sz="1789" dirty="0"/>
          </a:p>
        </p:txBody>
      </p:sp>
      <p:sp>
        <p:nvSpPr>
          <p:cNvPr id="10" name="object 10"/>
          <p:cNvSpPr txBox="1"/>
          <p:nvPr/>
        </p:nvSpPr>
        <p:spPr>
          <a:xfrm>
            <a:off x="914325" y="2841020"/>
            <a:ext cx="2610472" cy="2548059"/>
          </a:xfrm>
          <a:prstGeom prst="rect">
            <a:avLst/>
          </a:prstGeom>
        </p:spPr>
        <p:txBody>
          <a:bodyPr vert="horz" wrap="square" lIns="0" tIns="5006" rIns="0" bIns="0" rtlCol="0">
            <a:spAutoFit/>
          </a:bodyPr>
          <a:lstStyle/>
          <a:p>
            <a:pPr marL="293066" marR="3081" indent="-285750">
              <a:lnSpc>
                <a:spcPct val="108000"/>
              </a:lnSpc>
              <a:spcBef>
                <a:spcPts val="39"/>
              </a:spcBef>
              <a:buFont typeface="Arial" panose="020B0604020202020204" pitchFamily="34" charset="0"/>
              <a:buChar char="•"/>
              <a:tabLst>
                <a:tab pos="102812" algn="l"/>
              </a:tabLst>
            </a:pPr>
            <a:r>
              <a:rPr lang="fi-FI" sz="1395" dirty="0">
                <a:solidFill>
                  <a:srgbClr val="006475"/>
                </a:solidFill>
                <a:latin typeface="Myriad Pro"/>
                <a:cs typeface="Myriad Pro"/>
              </a:rPr>
              <a:t>Valtiolla</a:t>
            </a:r>
            <a:r>
              <a:rPr lang="fi-FI" sz="1395" spc="-21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lang="fi-FI" sz="1395" dirty="0">
                <a:solidFill>
                  <a:srgbClr val="006475"/>
                </a:solidFill>
                <a:latin typeface="Myriad Pro"/>
                <a:cs typeface="Myriad Pro"/>
              </a:rPr>
              <a:t>tarvittavan</a:t>
            </a:r>
            <a:r>
              <a:rPr lang="fi-FI" sz="1395" spc="-21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lang="fi-FI" sz="1395" spc="-6" dirty="0">
                <a:solidFill>
                  <a:srgbClr val="006475"/>
                </a:solidFill>
                <a:latin typeface="Myriad Pro"/>
                <a:cs typeface="Myriad Pro"/>
              </a:rPr>
              <a:t>osaamisen </a:t>
            </a:r>
            <a:r>
              <a:rPr lang="fi-FI" sz="1395" dirty="0">
                <a:solidFill>
                  <a:srgbClr val="006475"/>
                </a:solidFill>
                <a:latin typeface="Myriad Pro"/>
                <a:cs typeface="Myriad Pro"/>
              </a:rPr>
              <a:t>tunnistamiseksi </a:t>
            </a:r>
            <a:r>
              <a:rPr lang="fi-FI" sz="1395" spc="-6" dirty="0">
                <a:solidFill>
                  <a:srgbClr val="006475"/>
                </a:solidFill>
                <a:latin typeface="Myriad Pro"/>
                <a:cs typeface="Myriad Pro"/>
              </a:rPr>
              <a:t>valtiokoko-naisuuden </a:t>
            </a:r>
            <a:r>
              <a:rPr lang="fi-FI" sz="1395" dirty="0">
                <a:solidFill>
                  <a:srgbClr val="006475"/>
                </a:solidFill>
                <a:latin typeface="Myriad Pro"/>
                <a:cs typeface="Myriad Pro"/>
              </a:rPr>
              <a:t>ja</a:t>
            </a:r>
            <a:r>
              <a:rPr lang="fi-FI" sz="1395" spc="-21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lang="fi-FI" sz="1395" dirty="0">
                <a:solidFill>
                  <a:srgbClr val="006475"/>
                </a:solidFill>
                <a:latin typeface="Myriad Pro"/>
                <a:cs typeface="Myriad Pro"/>
              </a:rPr>
              <a:t>toiminta-yksiköiden</a:t>
            </a:r>
            <a:r>
              <a:rPr lang="fi-FI" sz="1395" spc="-18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lang="fi-FI" sz="1395" spc="-6" dirty="0">
                <a:solidFill>
                  <a:srgbClr val="006475"/>
                </a:solidFill>
                <a:latin typeface="Myriad Pro"/>
                <a:cs typeface="Myriad Pro"/>
              </a:rPr>
              <a:t>tasolla.</a:t>
            </a:r>
            <a:endParaRPr lang="fi-FI" sz="1395" dirty="0">
              <a:latin typeface="Myriad Pro"/>
              <a:cs typeface="Myriad Pro"/>
            </a:endParaRPr>
          </a:p>
          <a:p>
            <a:pPr marL="293066" marR="160572" indent="-285750">
              <a:lnSpc>
                <a:spcPct val="108000"/>
              </a:lnSpc>
              <a:spcBef>
                <a:spcPts val="567"/>
              </a:spcBef>
              <a:buFont typeface="Arial" panose="020B0604020202020204" pitchFamily="34" charset="0"/>
              <a:buChar char="•"/>
              <a:tabLst>
                <a:tab pos="102812" algn="l"/>
              </a:tabLst>
            </a:pPr>
            <a:r>
              <a:rPr lang="fi-FI" sz="1395" dirty="0">
                <a:solidFill>
                  <a:srgbClr val="006475"/>
                </a:solidFill>
                <a:latin typeface="Myriad Pro"/>
                <a:cs typeface="Myriad Pro"/>
              </a:rPr>
              <a:t>Tukemaan</a:t>
            </a:r>
            <a:r>
              <a:rPr lang="fi-FI" sz="1395" spc="-27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lang="fi-FI" sz="1395" dirty="0">
                <a:solidFill>
                  <a:srgbClr val="006475"/>
                </a:solidFill>
                <a:latin typeface="Myriad Pro"/>
                <a:cs typeface="Myriad Pro"/>
              </a:rPr>
              <a:t>osaamisen</a:t>
            </a:r>
            <a:r>
              <a:rPr lang="fi-FI" sz="1395" spc="-24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lang="fi-FI" sz="1395" dirty="0">
                <a:solidFill>
                  <a:srgbClr val="006475"/>
                </a:solidFill>
                <a:latin typeface="Myriad Pro"/>
                <a:cs typeface="Myriad Pro"/>
              </a:rPr>
              <a:t>ja</a:t>
            </a:r>
            <a:r>
              <a:rPr lang="fi-FI" sz="1395" spc="-24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lang="fi-FI" sz="1395" spc="-6" dirty="0">
                <a:solidFill>
                  <a:srgbClr val="006475"/>
                </a:solidFill>
                <a:latin typeface="Myriad Pro"/>
                <a:cs typeface="Myriad Pro"/>
              </a:rPr>
              <a:t>oppimisen </a:t>
            </a:r>
            <a:r>
              <a:rPr lang="fi-FI" sz="1395" dirty="0">
                <a:solidFill>
                  <a:srgbClr val="006475"/>
                </a:solidFill>
                <a:latin typeface="Myriad Pro"/>
                <a:cs typeface="Myriad Pro"/>
              </a:rPr>
              <a:t>johtamista</a:t>
            </a:r>
            <a:r>
              <a:rPr lang="fi-FI" sz="1395" spc="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lang="fi-FI" sz="1395" dirty="0">
                <a:solidFill>
                  <a:srgbClr val="006475"/>
                </a:solidFill>
                <a:latin typeface="Myriad Pro"/>
                <a:cs typeface="Myriad Pro"/>
              </a:rPr>
              <a:t>sekä</a:t>
            </a:r>
            <a:r>
              <a:rPr lang="fi-FI" sz="1395" spc="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lang="fi-FI" sz="1395" spc="-6" dirty="0">
                <a:solidFill>
                  <a:srgbClr val="006475"/>
                </a:solidFill>
                <a:latin typeface="Myriad Pro"/>
                <a:cs typeface="Myriad Pro"/>
              </a:rPr>
              <a:t>jokaisen onnistumista.</a:t>
            </a:r>
            <a:endParaRPr lang="fi-FI" sz="1395" dirty="0">
              <a:latin typeface="Myriad Pro"/>
              <a:cs typeface="Myriad Pro"/>
            </a:endParaRPr>
          </a:p>
          <a:p>
            <a:pPr marL="293066" marR="448985" indent="-285750">
              <a:lnSpc>
                <a:spcPct val="108000"/>
              </a:lnSpc>
              <a:spcBef>
                <a:spcPts val="570"/>
              </a:spcBef>
              <a:buFont typeface="Arial" panose="020B0604020202020204" pitchFamily="34" charset="0"/>
              <a:buChar char="•"/>
              <a:tabLst>
                <a:tab pos="102812" algn="l"/>
              </a:tabLst>
            </a:pPr>
            <a:r>
              <a:rPr lang="fi-FI" sz="1395" dirty="0">
                <a:solidFill>
                  <a:srgbClr val="006475"/>
                </a:solidFill>
                <a:latin typeface="Myriad Pro"/>
                <a:cs typeface="Myriad Pro"/>
              </a:rPr>
              <a:t>Suuntaamaan</a:t>
            </a:r>
            <a:r>
              <a:rPr lang="fi-FI" sz="1395" spc="-6" dirty="0">
                <a:solidFill>
                  <a:srgbClr val="006475"/>
                </a:solidFill>
                <a:latin typeface="Myriad Pro"/>
                <a:cs typeface="Myriad Pro"/>
              </a:rPr>
              <a:t> osaamisen </a:t>
            </a:r>
            <a:r>
              <a:rPr lang="fi-FI" sz="1395" dirty="0">
                <a:solidFill>
                  <a:srgbClr val="006475"/>
                </a:solidFill>
                <a:latin typeface="Myriad Pro"/>
                <a:cs typeface="Myriad Pro"/>
              </a:rPr>
              <a:t>kehittämisen</a:t>
            </a:r>
            <a:r>
              <a:rPr lang="fi-FI" sz="1395" spc="-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lang="fi-FI" sz="1395" dirty="0">
                <a:solidFill>
                  <a:srgbClr val="006475"/>
                </a:solidFill>
                <a:latin typeface="Myriad Pro"/>
                <a:cs typeface="Myriad Pro"/>
              </a:rPr>
              <a:t>keinojen </a:t>
            </a:r>
            <a:r>
              <a:rPr lang="fi-FI" sz="1395" spc="-6" dirty="0">
                <a:solidFill>
                  <a:srgbClr val="006475"/>
                </a:solidFill>
                <a:latin typeface="Myriad Pro"/>
                <a:cs typeface="Myriad Pro"/>
              </a:rPr>
              <a:t>valintaa.</a:t>
            </a:r>
            <a:endParaRPr lang="fi-FI" sz="1395" dirty="0">
              <a:latin typeface="Myriad Pro"/>
              <a:cs typeface="Myriad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28098" y="1990001"/>
            <a:ext cx="1693514" cy="550998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lnSpc>
                <a:spcPct val="100600"/>
              </a:lnSpc>
              <a:spcBef>
                <a:spcPts val="58"/>
              </a:spcBef>
            </a:pPr>
            <a:r>
              <a:rPr sz="1789" b="1" dirty="0">
                <a:solidFill>
                  <a:srgbClr val="006475"/>
                </a:solidFill>
                <a:latin typeface="Myriad Pro"/>
                <a:cs typeface="Myriad Pro"/>
              </a:rPr>
              <a:t>Materiaali</a:t>
            </a:r>
            <a:r>
              <a:rPr sz="1789" b="1" spc="-21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789" b="1" spc="-6" dirty="0">
                <a:solidFill>
                  <a:srgbClr val="006475"/>
                </a:solidFill>
                <a:latin typeface="Myriad Pro"/>
                <a:cs typeface="Myriad Pro"/>
              </a:rPr>
              <a:t>toimii </a:t>
            </a:r>
            <a:r>
              <a:rPr sz="1789" b="1" dirty="0">
                <a:solidFill>
                  <a:srgbClr val="006475"/>
                </a:solidFill>
                <a:latin typeface="Myriad Pro"/>
                <a:cs typeface="Myriad Pro"/>
              </a:rPr>
              <a:t>parhaiten,</a:t>
            </a:r>
            <a:r>
              <a:rPr sz="1789" b="1" spc="-15" dirty="0">
                <a:solidFill>
                  <a:srgbClr val="006475"/>
                </a:solidFill>
                <a:latin typeface="Myriad Pro"/>
                <a:cs typeface="Myriad Pro"/>
              </a:rPr>
              <a:t> kun</a:t>
            </a:r>
            <a:endParaRPr sz="1789" dirty="0">
              <a:latin typeface="Myriad Pro"/>
              <a:cs typeface="Myriad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74866" y="2804750"/>
            <a:ext cx="3067416" cy="2696113"/>
          </a:xfrm>
          <a:prstGeom prst="rect">
            <a:avLst/>
          </a:prstGeom>
        </p:spPr>
        <p:txBody>
          <a:bodyPr vert="horz" wrap="square" lIns="0" tIns="5006" rIns="0" bIns="0" rtlCol="0">
            <a:spAutoFit/>
          </a:bodyPr>
          <a:lstStyle/>
          <a:p>
            <a:pPr marL="293066" marR="40432" indent="-285750">
              <a:lnSpc>
                <a:spcPct val="108000"/>
              </a:lnSpc>
              <a:spcBef>
                <a:spcPts val="39"/>
              </a:spcBef>
              <a:buFont typeface="Arial" panose="020B0604020202020204" pitchFamily="34" charset="0"/>
              <a:buChar char="•"/>
              <a:tabLst>
                <a:tab pos="102812" algn="l"/>
              </a:tabLst>
            </a:pPr>
            <a:r>
              <a:rPr sz="1395" dirty="0">
                <a:solidFill>
                  <a:srgbClr val="006475"/>
                </a:solidFill>
                <a:latin typeface="Myriad Pro"/>
                <a:cs typeface="Myriad Pro"/>
              </a:rPr>
              <a:t>sitä</a:t>
            </a:r>
            <a:r>
              <a:rPr sz="1395" spc="-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95" dirty="0">
                <a:solidFill>
                  <a:srgbClr val="006475"/>
                </a:solidFill>
                <a:latin typeface="Myriad Pro"/>
                <a:cs typeface="Myriad Pro"/>
              </a:rPr>
              <a:t>käydään</a:t>
            </a:r>
            <a:r>
              <a:rPr sz="1395" spc="-3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95" dirty="0">
                <a:solidFill>
                  <a:srgbClr val="006475"/>
                </a:solidFill>
                <a:latin typeface="Myriad Pro"/>
                <a:cs typeface="Myriad Pro"/>
              </a:rPr>
              <a:t>läpi</a:t>
            </a:r>
            <a:r>
              <a:rPr sz="1395" spc="-3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95" dirty="0">
                <a:solidFill>
                  <a:srgbClr val="006475"/>
                </a:solidFill>
                <a:latin typeface="Myriad Pro"/>
                <a:cs typeface="Myriad Pro"/>
              </a:rPr>
              <a:t>sopivassa</a:t>
            </a:r>
            <a:r>
              <a:rPr sz="1395" spc="-6" dirty="0">
                <a:solidFill>
                  <a:srgbClr val="006475"/>
                </a:solidFill>
                <a:latin typeface="Myriad Pro"/>
                <a:cs typeface="Myriad Pro"/>
              </a:rPr>
              <a:t> ryhmässä, </a:t>
            </a:r>
            <a:r>
              <a:rPr sz="1395" dirty="0" err="1">
                <a:solidFill>
                  <a:srgbClr val="006475"/>
                </a:solidFill>
                <a:latin typeface="Myriad Pro"/>
                <a:cs typeface="Myriad Pro"/>
              </a:rPr>
              <a:t>yhdessä</a:t>
            </a:r>
            <a:r>
              <a:rPr sz="139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95" spc="-6" dirty="0">
                <a:solidFill>
                  <a:srgbClr val="006475"/>
                </a:solidFill>
                <a:latin typeface="Myriad Pro"/>
                <a:cs typeface="Myriad Pro"/>
              </a:rPr>
              <a:t>keskustellen</a:t>
            </a:r>
            <a:endParaRPr sz="1395" dirty="0">
              <a:latin typeface="Myriad Pro"/>
              <a:cs typeface="Myriad Pro"/>
            </a:endParaRPr>
          </a:p>
          <a:p>
            <a:pPr marL="293066" marR="192532" indent="-285750">
              <a:lnSpc>
                <a:spcPct val="108000"/>
              </a:lnSpc>
              <a:spcBef>
                <a:spcPts val="567"/>
              </a:spcBef>
              <a:buFont typeface="Arial" panose="020B0604020202020204" pitchFamily="34" charset="0"/>
              <a:buChar char="•"/>
              <a:tabLst>
                <a:tab pos="102812" algn="l"/>
              </a:tabLst>
            </a:pPr>
            <a:r>
              <a:rPr sz="1395" dirty="0">
                <a:solidFill>
                  <a:srgbClr val="006475"/>
                </a:solidFill>
                <a:latin typeface="Myriad Pro"/>
                <a:cs typeface="Myriad Pro"/>
              </a:rPr>
              <a:t>sen</a:t>
            </a:r>
            <a:r>
              <a:rPr sz="1395" spc="-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95" dirty="0">
                <a:solidFill>
                  <a:srgbClr val="006475"/>
                </a:solidFill>
                <a:latin typeface="Myriad Pro"/>
                <a:cs typeface="Myriad Pro"/>
              </a:rPr>
              <a:t>rinnalla huomioidaan</a:t>
            </a:r>
            <a:r>
              <a:rPr sz="1395" spc="3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95" spc="-6" dirty="0">
                <a:solidFill>
                  <a:srgbClr val="006475"/>
                </a:solidFill>
                <a:latin typeface="Myriad Pro"/>
                <a:cs typeface="Myriad Pro"/>
              </a:rPr>
              <a:t>strategia, </a:t>
            </a:r>
            <a:r>
              <a:rPr sz="1395" dirty="0" err="1">
                <a:solidFill>
                  <a:srgbClr val="006475"/>
                </a:solidFill>
                <a:latin typeface="Myriad Pro"/>
                <a:cs typeface="Myriad Pro"/>
              </a:rPr>
              <a:t>visio</a:t>
            </a:r>
            <a:r>
              <a:rPr sz="1395" spc="-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95" dirty="0">
                <a:solidFill>
                  <a:srgbClr val="006475"/>
                </a:solidFill>
                <a:latin typeface="Myriad Pro"/>
                <a:cs typeface="Myriad Pro"/>
              </a:rPr>
              <a:t>ja</a:t>
            </a:r>
            <a:r>
              <a:rPr sz="1395" spc="-6" dirty="0">
                <a:solidFill>
                  <a:srgbClr val="006475"/>
                </a:solidFill>
                <a:latin typeface="Myriad Pro"/>
                <a:cs typeface="Myriad Pro"/>
              </a:rPr>
              <a:t> tavoitteet</a:t>
            </a:r>
            <a:endParaRPr sz="1395" dirty="0">
              <a:latin typeface="Myriad Pro"/>
              <a:cs typeface="Myriad Pro"/>
            </a:endParaRPr>
          </a:p>
          <a:p>
            <a:pPr marL="293066" marR="3081" indent="-285750">
              <a:lnSpc>
                <a:spcPct val="108000"/>
              </a:lnSpc>
              <a:spcBef>
                <a:spcPts val="570"/>
              </a:spcBef>
              <a:buFont typeface="Arial" panose="020B0604020202020204" pitchFamily="34" charset="0"/>
              <a:buChar char="•"/>
              <a:tabLst>
                <a:tab pos="102812" algn="l"/>
              </a:tabLst>
            </a:pPr>
            <a:r>
              <a:rPr sz="1395" dirty="0">
                <a:solidFill>
                  <a:srgbClr val="006475"/>
                </a:solidFill>
                <a:latin typeface="Myriad Pro"/>
                <a:cs typeface="Myriad Pro"/>
              </a:rPr>
              <a:t>kun</a:t>
            </a:r>
            <a:r>
              <a:rPr sz="1395" spc="-1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95" dirty="0">
                <a:solidFill>
                  <a:srgbClr val="006475"/>
                </a:solidFill>
                <a:latin typeface="Myriad Pro"/>
                <a:cs typeface="Myriad Pro"/>
              </a:rPr>
              <a:t>sitä</a:t>
            </a:r>
            <a:r>
              <a:rPr sz="1395" spc="-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95" dirty="0">
                <a:solidFill>
                  <a:srgbClr val="006475"/>
                </a:solidFill>
                <a:latin typeface="Myriad Pro"/>
                <a:cs typeface="Myriad Pro"/>
              </a:rPr>
              <a:t>hyödynnetään</a:t>
            </a:r>
            <a:r>
              <a:rPr sz="1395" spc="-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95" dirty="0" err="1">
                <a:solidFill>
                  <a:srgbClr val="006475"/>
                </a:solidFill>
                <a:latin typeface="Myriad Pro"/>
                <a:cs typeface="Myriad Pro"/>
              </a:rPr>
              <a:t>juuri</a:t>
            </a:r>
            <a:r>
              <a:rPr sz="1395" spc="-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br>
              <a:rPr lang="fi-FI" sz="1395" spc="-9" dirty="0">
                <a:solidFill>
                  <a:srgbClr val="006475"/>
                </a:solidFill>
                <a:latin typeface="Myriad Pro"/>
                <a:cs typeface="Myriad Pro"/>
              </a:rPr>
            </a:br>
            <a:r>
              <a:rPr sz="1395" spc="-6" dirty="0" err="1">
                <a:solidFill>
                  <a:srgbClr val="006475"/>
                </a:solidFill>
                <a:latin typeface="Myriad Pro"/>
                <a:cs typeface="Myriad Pro"/>
              </a:rPr>
              <a:t>käyttäjän</a:t>
            </a:r>
            <a:r>
              <a:rPr sz="1395" spc="-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95" dirty="0" err="1">
                <a:solidFill>
                  <a:srgbClr val="006475"/>
                </a:solidFill>
                <a:latin typeface="Myriad Pro"/>
                <a:cs typeface="Myriad Pro"/>
              </a:rPr>
              <a:t>tarpeiden</a:t>
            </a:r>
            <a:r>
              <a:rPr sz="1395" spc="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95" dirty="0">
                <a:solidFill>
                  <a:srgbClr val="006475"/>
                </a:solidFill>
                <a:latin typeface="Myriad Pro"/>
                <a:cs typeface="Myriad Pro"/>
              </a:rPr>
              <a:t>mukaan.</a:t>
            </a:r>
            <a:r>
              <a:rPr sz="1395" spc="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95" dirty="0">
                <a:solidFill>
                  <a:srgbClr val="006475"/>
                </a:solidFill>
                <a:latin typeface="Myriad Pro"/>
                <a:cs typeface="Myriad Pro"/>
              </a:rPr>
              <a:t>Materiaalia</a:t>
            </a:r>
            <a:r>
              <a:rPr sz="1395" spc="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95" spc="-15" dirty="0" err="1">
                <a:solidFill>
                  <a:srgbClr val="006475"/>
                </a:solidFill>
                <a:latin typeface="Myriad Pro"/>
                <a:cs typeface="Myriad Pro"/>
              </a:rPr>
              <a:t>saa</a:t>
            </a:r>
            <a:r>
              <a:rPr sz="1395" spc="-1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95" dirty="0" err="1">
                <a:solidFill>
                  <a:srgbClr val="006475"/>
                </a:solidFill>
                <a:latin typeface="Myriad Pro"/>
                <a:cs typeface="Myriad Pro"/>
              </a:rPr>
              <a:t>muokata</a:t>
            </a:r>
            <a:r>
              <a:rPr sz="1395" dirty="0">
                <a:solidFill>
                  <a:srgbClr val="006475"/>
                </a:solidFill>
                <a:latin typeface="Myriad Pro"/>
                <a:cs typeface="Myriad Pro"/>
              </a:rPr>
              <a:t>,</a:t>
            </a:r>
            <a:r>
              <a:rPr sz="1395" spc="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95" dirty="0">
                <a:solidFill>
                  <a:srgbClr val="006475"/>
                </a:solidFill>
                <a:latin typeface="Myriad Pro"/>
                <a:cs typeface="Myriad Pro"/>
              </a:rPr>
              <a:t>karsia</a:t>
            </a:r>
            <a:r>
              <a:rPr sz="1395" spc="1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95" dirty="0">
                <a:solidFill>
                  <a:srgbClr val="006475"/>
                </a:solidFill>
                <a:latin typeface="Myriad Pro"/>
                <a:cs typeface="Myriad Pro"/>
              </a:rPr>
              <a:t>ja</a:t>
            </a:r>
            <a:r>
              <a:rPr sz="1395" spc="1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95" dirty="0">
                <a:solidFill>
                  <a:srgbClr val="006475"/>
                </a:solidFill>
                <a:latin typeface="Myriad Pro"/>
                <a:cs typeface="Myriad Pro"/>
              </a:rPr>
              <a:t>rikastaa.</a:t>
            </a:r>
            <a:r>
              <a:rPr sz="1395" spc="1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lang="fi-FI" sz="1395" dirty="0">
                <a:solidFill>
                  <a:srgbClr val="006475"/>
                </a:solidFill>
                <a:latin typeface="Myriad Pro"/>
                <a:cs typeface="Myriad Pro"/>
              </a:rPr>
              <a:t>V</a:t>
            </a:r>
            <a:r>
              <a:rPr sz="1395" spc="-15" dirty="0">
                <a:solidFill>
                  <a:srgbClr val="006475"/>
                </a:solidFill>
                <a:latin typeface="Myriad Pro"/>
                <a:cs typeface="Myriad Pro"/>
              </a:rPr>
              <a:t>oi </a:t>
            </a:r>
            <a:r>
              <a:rPr sz="1395" dirty="0" err="1">
                <a:solidFill>
                  <a:srgbClr val="006475"/>
                </a:solidFill>
                <a:latin typeface="Myriad Pro"/>
                <a:cs typeface="Myriad Pro"/>
              </a:rPr>
              <a:t>käyttää</a:t>
            </a:r>
            <a:r>
              <a:rPr sz="1395" spc="-3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95" dirty="0">
                <a:solidFill>
                  <a:srgbClr val="006475"/>
                </a:solidFill>
                <a:latin typeface="Myriad Pro"/>
                <a:cs typeface="Myriad Pro"/>
              </a:rPr>
              <a:t>vain haluamiaan </a:t>
            </a:r>
            <a:r>
              <a:rPr sz="1395" spc="-6" dirty="0" err="1">
                <a:solidFill>
                  <a:srgbClr val="006475"/>
                </a:solidFill>
                <a:latin typeface="Myriad Pro"/>
                <a:cs typeface="Myriad Pro"/>
              </a:rPr>
              <a:t>kysymyksiä</a:t>
            </a:r>
            <a:r>
              <a:rPr sz="1395" spc="-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95" dirty="0">
                <a:solidFill>
                  <a:srgbClr val="006475"/>
                </a:solidFill>
                <a:latin typeface="Myriad Pro"/>
                <a:cs typeface="Myriad Pro"/>
              </a:rPr>
              <a:t>tai</a:t>
            </a:r>
            <a:r>
              <a:rPr sz="1395" spc="-1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95" dirty="0">
                <a:solidFill>
                  <a:srgbClr val="006475"/>
                </a:solidFill>
                <a:latin typeface="Myriad Pro"/>
                <a:cs typeface="Myriad Pro"/>
              </a:rPr>
              <a:t>keksiä</a:t>
            </a:r>
            <a:r>
              <a:rPr sz="1395" spc="-1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95" dirty="0">
                <a:solidFill>
                  <a:srgbClr val="006475"/>
                </a:solidFill>
                <a:latin typeface="Myriad Pro"/>
                <a:cs typeface="Myriad Pro"/>
              </a:rPr>
              <a:t>uusia.</a:t>
            </a:r>
            <a:r>
              <a:rPr sz="1395" spc="-1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95" dirty="0">
                <a:solidFill>
                  <a:srgbClr val="006475"/>
                </a:solidFill>
                <a:latin typeface="Myriad Pro"/>
                <a:cs typeface="Myriad Pro"/>
              </a:rPr>
              <a:t>Paketin</a:t>
            </a:r>
            <a:r>
              <a:rPr sz="1395" spc="-1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95" dirty="0">
                <a:solidFill>
                  <a:srgbClr val="006475"/>
                </a:solidFill>
                <a:latin typeface="Myriad Pro"/>
                <a:cs typeface="Myriad Pro"/>
              </a:rPr>
              <a:t>voi</a:t>
            </a:r>
            <a:r>
              <a:rPr sz="1395" spc="-1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95" dirty="0">
                <a:solidFill>
                  <a:srgbClr val="006475"/>
                </a:solidFill>
                <a:latin typeface="Myriad Pro"/>
                <a:cs typeface="Myriad Pro"/>
              </a:rPr>
              <a:t>käydä</a:t>
            </a:r>
            <a:r>
              <a:rPr sz="1395" spc="-1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95" spc="-12" dirty="0" err="1">
                <a:solidFill>
                  <a:srgbClr val="006475"/>
                </a:solidFill>
                <a:latin typeface="Myriad Pro"/>
                <a:cs typeface="Myriad Pro"/>
              </a:rPr>
              <a:t>läpi</a:t>
            </a:r>
            <a:r>
              <a:rPr sz="1395" spc="-1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95" dirty="0" err="1">
                <a:solidFill>
                  <a:srgbClr val="006475"/>
                </a:solidFill>
                <a:latin typeface="Myriad Pro"/>
                <a:cs typeface="Myriad Pro"/>
              </a:rPr>
              <a:t>useassa</a:t>
            </a:r>
            <a:r>
              <a:rPr sz="1395" dirty="0">
                <a:solidFill>
                  <a:srgbClr val="006475"/>
                </a:solidFill>
                <a:latin typeface="Myriad Pro"/>
                <a:cs typeface="Myriad Pro"/>
              </a:rPr>
              <a:t> osassa tai </a:t>
            </a:r>
            <a:r>
              <a:rPr sz="1395" spc="-6" dirty="0">
                <a:solidFill>
                  <a:srgbClr val="006475"/>
                </a:solidFill>
                <a:latin typeface="Myriad Pro"/>
                <a:cs typeface="Myriad Pro"/>
              </a:rPr>
              <a:t>kertaistumalta.</a:t>
            </a:r>
            <a:endParaRPr sz="1395" dirty="0">
              <a:latin typeface="Myriad Pro"/>
              <a:cs typeface="Myriad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14161" y="1990001"/>
            <a:ext cx="1007329" cy="550998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lnSpc>
                <a:spcPct val="100600"/>
              </a:lnSpc>
              <a:spcBef>
                <a:spcPts val="58"/>
              </a:spcBef>
            </a:pPr>
            <a:r>
              <a:rPr sz="1789" b="1" dirty="0">
                <a:solidFill>
                  <a:srgbClr val="006475"/>
                </a:solidFill>
                <a:latin typeface="Myriad Pro"/>
                <a:cs typeface="Myriad Pro"/>
              </a:rPr>
              <a:t>Kenelle</a:t>
            </a:r>
            <a:r>
              <a:rPr sz="1789" b="1" spc="-33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789" b="1" spc="-21" dirty="0">
                <a:solidFill>
                  <a:srgbClr val="006475"/>
                </a:solidFill>
                <a:latin typeface="Myriad Pro"/>
                <a:cs typeface="Myriad Pro"/>
              </a:rPr>
              <a:t>ja </a:t>
            </a:r>
            <a:r>
              <a:rPr sz="1789" b="1" spc="-6" dirty="0">
                <a:solidFill>
                  <a:srgbClr val="006475"/>
                </a:solidFill>
                <a:latin typeface="Myriad Pro"/>
                <a:cs typeface="Myriad Pro"/>
              </a:rPr>
              <a:t>keneltä?</a:t>
            </a:r>
            <a:endParaRPr sz="1789" dirty="0">
              <a:latin typeface="Myriad Pro"/>
              <a:cs typeface="Myriad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64103" y="2805283"/>
            <a:ext cx="3633540" cy="2464254"/>
          </a:xfrm>
          <a:prstGeom prst="rect">
            <a:avLst/>
          </a:prstGeom>
        </p:spPr>
        <p:txBody>
          <a:bodyPr vert="horz" wrap="square" lIns="0" tIns="5006" rIns="0" bIns="0" rtlCol="0">
            <a:spAutoFit/>
          </a:bodyPr>
          <a:lstStyle/>
          <a:p>
            <a:pPr marL="293066" marR="100502" indent="-285750">
              <a:lnSpc>
                <a:spcPct val="108000"/>
              </a:lnSpc>
              <a:spcBef>
                <a:spcPts val="39"/>
              </a:spcBef>
              <a:buSzPct val="102000"/>
              <a:buFont typeface="Arial" panose="020B0604020202020204" pitchFamily="34" charset="0"/>
              <a:buChar char="•"/>
              <a:tabLst>
                <a:tab pos="102812" algn="l"/>
              </a:tabLst>
            </a:pPr>
            <a:r>
              <a:rPr lang="fi-FI" sz="1395" dirty="0">
                <a:solidFill>
                  <a:srgbClr val="006475"/>
                </a:solidFill>
                <a:latin typeface="Myriad Pro"/>
                <a:cs typeface="Myriad Pro"/>
              </a:rPr>
              <a:t>Materiaali</a:t>
            </a:r>
            <a:r>
              <a:rPr lang="fi-FI" sz="1395" spc="-21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lang="fi-FI" sz="1395" dirty="0">
                <a:solidFill>
                  <a:srgbClr val="006475"/>
                </a:solidFill>
                <a:latin typeface="Myriad Pro"/>
                <a:cs typeface="Myriad Pro"/>
              </a:rPr>
              <a:t>soveltuu</a:t>
            </a:r>
            <a:r>
              <a:rPr lang="fi-FI" sz="1395" spc="-21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lang="fi-FI" sz="1395" spc="-6" dirty="0" err="1">
                <a:solidFill>
                  <a:srgbClr val="006475"/>
                </a:solidFill>
                <a:latin typeface="Myriad Pro"/>
                <a:cs typeface="Myriad Pro"/>
              </a:rPr>
              <a:t>HR:n</a:t>
            </a:r>
            <a:r>
              <a:rPr lang="fi-FI" sz="1395" spc="-6" dirty="0">
                <a:solidFill>
                  <a:srgbClr val="006475"/>
                </a:solidFill>
                <a:latin typeface="Myriad Pro"/>
                <a:cs typeface="Myriad Pro"/>
              </a:rPr>
              <a:t>, </a:t>
            </a:r>
            <a:r>
              <a:rPr lang="fi-FI" sz="1395" dirty="0">
                <a:solidFill>
                  <a:srgbClr val="006475"/>
                </a:solidFill>
                <a:latin typeface="Myriad Pro"/>
                <a:cs typeface="Myriad Pro"/>
              </a:rPr>
              <a:t>esihenki-</a:t>
            </a:r>
            <a:br>
              <a:rPr lang="fi-FI" sz="1395" dirty="0">
                <a:solidFill>
                  <a:srgbClr val="006475"/>
                </a:solidFill>
                <a:latin typeface="Myriad Pro"/>
                <a:cs typeface="Myriad Pro"/>
              </a:rPr>
            </a:br>
            <a:r>
              <a:rPr lang="fi-FI" sz="1395" dirty="0" err="1">
                <a:solidFill>
                  <a:srgbClr val="006475"/>
                </a:solidFill>
                <a:latin typeface="Myriad Pro"/>
                <a:cs typeface="Myriad Pro"/>
              </a:rPr>
              <a:t>löiden</a:t>
            </a:r>
            <a:r>
              <a:rPr lang="fi-FI" sz="1395" dirty="0">
                <a:solidFill>
                  <a:srgbClr val="006475"/>
                </a:solidFill>
                <a:latin typeface="Myriad Pro"/>
                <a:cs typeface="Myriad Pro"/>
              </a:rPr>
              <a:t>,</a:t>
            </a:r>
            <a:r>
              <a:rPr lang="fi-FI" sz="1395" spc="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lang="fi-FI" sz="1395" dirty="0">
                <a:solidFill>
                  <a:srgbClr val="006475"/>
                </a:solidFill>
                <a:latin typeface="Myriad Pro"/>
                <a:cs typeface="Myriad Pro"/>
              </a:rPr>
              <a:t>ylimmän</a:t>
            </a:r>
            <a:r>
              <a:rPr lang="fi-FI" sz="1395" spc="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lang="fi-FI" sz="1395" dirty="0">
                <a:solidFill>
                  <a:srgbClr val="006475"/>
                </a:solidFill>
                <a:latin typeface="Myriad Pro"/>
                <a:cs typeface="Myriad Pro"/>
              </a:rPr>
              <a:t>johdon</a:t>
            </a:r>
            <a:r>
              <a:rPr lang="fi-FI" sz="1395" spc="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lang="fi-FI" sz="1395" spc="-15" dirty="0">
                <a:solidFill>
                  <a:srgbClr val="006475"/>
                </a:solidFill>
                <a:latin typeface="Myriad Pro"/>
                <a:cs typeface="Myriad Pro"/>
              </a:rPr>
              <a:t>ja </a:t>
            </a:r>
            <a:r>
              <a:rPr lang="fi-FI" sz="1395" dirty="0">
                <a:solidFill>
                  <a:srgbClr val="006475"/>
                </a:solidFill>
                <a:latin typeface="Myriad Pro"/>
                <a:cs typeface="Myriad Pro"/>
              </a:rPr>
              <a:t>kaikkien</a:t>
            </a:r>
            <a:r>
              <a:rPr lang="fi-FI" sz="1395" spc="21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lang="fi-FI" sz="1395" dirty="0">
                <a:solidFill>
                  <a:srgbClr val="006475"/>
                </a:solidFill>
                <a:latin typeface="Myriad Pro"/>
                <a:cs typeface="Myriad Pro"/>
              </a:rPr>
              <a:t>osaamisen</a:t>
            </a:r>
            <a:r>
              <a:rPr lang="fi-FI" sz="1395" spc="24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lang="fi-FI" sz="1395" spc="-6" dirty="0">
                <a:solidFill>
                  <a:srgbClr val="006475"/>
                </a:solidFill>
                <a:latin typeface="Myriad Pro"/>
                <a:cs typeface="Myriad Pro"/>
              </a:rPr>
              <a:t>kehittämisestä </a:t>
            </a:r>
            <a:r>
              <a:rPr lang="fi-FI" sz="1395" dirty="0">
                <a:solidFill>
                  <a:srgbClr val="006475"/>
                </a:solidFill>
                <a:latin typeface="Myriad Pro"/>
                <a:cs typeface="Myriad Pro"/>
              </a:rPr>
              <a:t>kiinnostu-</a:t>
            </a:r>
            <a:br>
              <a:rPr lang="fi-FI" sz="1395" dirty="0">
                <a:solidFill>
                  <a:srgbClr val="006475"/>
                </a:solidFill>
                <a:latin typeface="Myriad Pro"/>
                <a:cs typeface="Myriad Pro"/>
              </a:rPr>
            </a:br>
            <a:r>
              <a:rPr lang="fi-FI" sz="1395" dirty="0" err="1">
                <a:solidFill>
                  <a:srgbClr val="006475"/>
                </a:solidFill>
                <a:latin typeface="Myriad Pro"/>
                <a:cs typeface="Myriad Pro"/>
              </a:rPr>
              <a:t>neiden</a:t>
            </a:r>
            <a:r>
              <a:rPr lang="fi-FI" sz="1395" spc="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lang="fi-FI" sz="1395" dirty="0">
                <a:solidFill>
                  <a:srgbClr val="006475"/>
                </a:solidFill>
                <a:latin typeface="Myriad Pro"/>
                <a:cs typeface="Myriad Pro"/>
              </a:rPr>
              <a:t>tueksi</a:t>
            </a:r>
            <a:r>
              <a:rPr lang="fi-FI" sz="1395" spc="1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lang="fi-FI" sz="1395" spc="-15" dirty="0">
                <a:solidFill>
                  <a:srgbClr val="006475"/>
                </a:solidFill>
                <a:latin typeface="Myriad Pro"/>
                <a:cs typeface="Myriad Pro"/>
              </a:rPr>
              <a:t>ja </a:t>
            </a:r>
            <a:r>
              <a:rPr lang="fi-FI" sz="1395" spc="-6" dirty="0">
                <a:solidFill>
                  <a:srgbClr val="006475"/>
                </a:solidFill>
                <a:latin typeface="Myriad Pro"/>
                <a:cs typeface="Myriad Pro"/>
              </a:rPr>
              <a:t>työkaluksi.</a:t>
            </a:r>
            <a:endParaRPr lang="fi-FI" sz="1395" dirty="0">
              <a:latin typeface="Myriad Pro"/>
              <a:cs typeface="Myriad Pro"/>
            </a:endParaRPr>
          </a:p>
          <a:p>
            <a:pPr marL="293066" marR="542170" indent="-285750">
              <a:lnSpc>
                <a:spcPct val="108000"/>
              </a:lnSpc>
              <a:spcBef>
                <a:spcPts val="567"/>
              </a:spcBef>
              <a:buSzPct val="102000"/>
              <a:buFont typeface="Arial" panose="020B0604020202020204" pitchFamily="34" charset="0"/>
              <a:buChar char="•"/>
              <a:tabLst>
                <a:tab pos="102812" algn="l"/>
              </a:tabLst>
            </a:pPr>
            <a:r>
              <a:rPr lang="fi-FI" sz="1395" dirty="0">
                <a:solidFill>
                  <a:srgbClr val="006475"/>
                </a:solidFill>
                <a:latin typeface="Myriad Pro"/>
                <a:cs typeface="Myriad Pro"/>
              </a:rPr>
              <a:t>Materiaali</a:t>
            </a:r>
            <a:r>
              <a:rPr lang="fi-FI" sz="1395" spc="-3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lang="fi-FI" sz="1395" dirty="0">
                <a:solidFill>
                  <a:srgbClr val="006475"/>
                </a:solidFill>
                <a:latin typeface="Myriad Pro"/>
                <a:cs typeface="Myriad Pro"/>
              </a:rPr>
              <a:t>on</a:t>
            </a:r>
            <a:r>
              <a:rPr lang="fi-FI" sz="1395" spc="-3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lang="fi-FI" sz="1395" dirty="0">
                <a:solidFill>
                  <a:srgbClr val="006475"/>
                </a:solidFill>
                <a:latin typeface="Myriad Pro"/>
                <a:cs typeface="Myriad Pro"/>
              </a:rPr>
              <a:t>luotu yhteistyössä </a:t>
            </a:r>
            <a:r>
              <a:rPr lang="fi-FI" sz="1395" spc="-6" dirty="0">
                <a:solidFill>
                  <a:srgbClr val="006475"/>
                </a:solidFill>
                <a:latin typeface="Myriad Pro"/>
                <a:cs typeface="Myriad Pro"/>
              </a:rPr>
              <a:t>valtion </a:t>
            </a:r>
            <a:r>
              <a:rPr lang="fi-FI" sz="1395" dirty="0">
                <a:solidFill>
                  <a:srgbClr val="006475"/>
                </a:solidFill>
                <a:latin typeface="Myriad Pro"/>
                <a:cs typeface="Myriad Pro"/>
              </a:rPr>
              <a:t>henkilöstöstrategian</a:t>
            </a:r>
            <a:r>
              <a:rPr lang="fi-FI" sz="1395" spc="-1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lang="fi-FI" sz="1395" dirty="0">
                <a:solidFill>
                  <a:srgbClr val="006475"/>
                </a:solidFill>
                <a:latin typeface="Myriad Pro"/>
                <a:cs typeface="Myriad Pro"/>
              </a:rPr>
              <a:t>toimen-pide</a:t>
            </a:r>
            <a:r>
              <a:rPr lang="fi-FI" sz="1395" spc="-15" dirty="0">
                <a:solidFill>
                  <a:srgbClr val="006475"/>
                </a:solidFill>
                <a:latin typeface="Myriad Pro"/>
                <a:cs typeface="Myriad Pro"/>
              </a:rPr>
              <a:t> 10</a:t>
            </a:r>
            <a:r>
              <a:rPr lang="fi-FI" sz="1395" spc="-15" dirty="0">
                <a:latin typeface="Myriad Pro"/>
                <a:cs typeface="Myriad Pro"/>
              </a:rPr>
              <a:t> </a:t>
            </a:r>
            <a:r>
              <a:rPr lang="fi-FI" sz="1395" dirty="0">
                <a:solidFill>
                  <a:srgbClr val="006475"/>
                </a:solidFill>
                <a:latin typeface="Myriad Pro"/>
                <a:cs typeface="Myriad Pro"/>
              </a:rPr>
              <a:t>–työryhmässä</a:t>
            </a:r>
            <a:r>
              <a:rPr lang="fi-FI" sz="1395" spc="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lang="fi-FI" sz="1395" dirty="0">
                <a:solidFill>
                  <a:srgbClr val="006475"/>
                </a:solidFill>
                <a:latin typeface="Myriad Pro"/>
                <a:cs typeface="Myriad Pro"/>
              </a:rPr>
              <a:t>vuosina</a:t>
            </a:r>
            <a:r>
              <a:rPr lang="fi-FI" sz="1395" spc="1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lang="fi-FI" sz="1395" dirty="0">
                <a:solidFill>
                  <a:srgbClr val="006475"/>
                </a:solidFill>
                <a:latin typeface="Myriad Pro"/>
                <a:cs typeface="Myriad Pro"/>
              </a:rPr>
              <a:t>2024-</a:t>
            </a:r>
            <a:r>
              <a:rPr lang="fi-FI" sz="1395" spc="-6" dirty="0">
                <a:solidFill>
                  <a:srgbClr val="006475"/>
                </a:solidFill>
                <a:latin typeface="Myriad Pro"/>
                <a:cs typeface="Myriad Pro"/>
              </a:rPr>
              <a:t>2025.</a:t>
            </a:r>
          </a:p>
          <a:p>
            <a:pPr marL="293066" marR="542170" indent="-285750">
              <a:lnSpc>
                <a:spcPct val="108000"/>
              </a:lnSpc>
              <a:spcBef>
                <a:spcPts val="567"/>
              </a:spcBef>
              <a:buSzPct val="102000"/>
              <a:buFont typeface="Arial" panose="020B0604020202020204" pitchFamily="34" charset="0"/>
              <a:buChar char="•"/>
              <a:tabLst>
                <a:tab pos="102812" algn="l"/>
              </a:tabLst>
            </a:pPr>
            <a:r>
              <a:rPr lang="fi-FI" sz="1395" spc="-6" dirty="0">
                <a:solidFill>
                  <a:srgbClr val="006475"/>
                </a:solidFill>
                <a:latin typeface="Myriad Pro"/>
                <a:cs typeface="Myriad Pro"/>
              </a:rPr>
              <a:t>Kehitetään materiaalia yhdessä, lähetä huomiosi: valtionhallinto.vm@gov.fi</a:t>
            </a:r>
            <a:endParaRPr lang="fi-FI" sz="1395" dirty="0">
              <a:latin typeface="Myriad Pro"/>
              <a:cs typeface="Myriad Pro"/>
            </a:endParaRPr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1559" y="323542"/>
            <a:ext cx="2457482" cy="2233375"/>
          </a:xfrm>
          <a:custGeom>
            <a:avLst/>
            <a:gdLst/>
            <a:ahLst/>
            <a:cxnLst/>
            <a:rect l="l" t="t" r="r" b="b"/>
            <a:pathLst>
              <a:path w="4052569" h="3683000">
                <a:moveTo>
                  <a:pt x="1981833" y="0"/>
                </a:moveTo>
                <a:lnTo>
                  <a:pt x="1932272" y="706"/>
                </a:lnTo>
                <a:lnTo>
                  <a:pt x="1882681" y="2812"/>
                </a:lnTo>
                <a:lnTo>
                  <a:pt x="1833120" y="6301"/>
                </a:lnTo>
                <a:lnTo>
                  <a:pt x="1783652" y="11154"/>
                </a:lnTo>
                <a:lnTo>
                  <a:pt x="1734339" y="17354"/>
                </a:lnTo>
                <a:lnTo>
                  <a:pt x="1685243" y="24882"/>
                </a:lnTo>
                <a:lnTo>
                  <a:pt x="1636426" y="33721"/>
                </a:lnTo>
                <a:lnTo>
                  <a:pt x="1587951" y="43852"/>
                </a:lnTo>
                <a:lnTo>
                  <a:pt x="1539879" y="55258"/>
                </a:lnTo>
                <a:lnTo>
                  <a:pt x="1492272" y="67921"/>
                </a:lnTo>
                <a:lnTo>
                  <a:pt x="1445193" y="81822"/>
                </a:lnTo>
                <a:lnTo>
                  <a:pt x="1398704" y="96944"/>
                </a:lnTo>
                <a:lnTo>
                  <a:pt x="1352866" y="113269"/>
                </a:lnTo>
                <a:lnTo>
                  <a:pt x="1307742" y="130778"/>
                </a:lnTo>
                <a:lnTo>
                  <a:pt x="1263394" y="149455"/>
                </a:lnTo>
                <a:lnTo>
                  <a:pt x="1219883" y="169280"/>
                </a:lnTo>
                <a:lnTo>
                  <a:pt x="1173720" y="192144"/>
                </a:lnTo>
                <a:lnTo>
                  <a:pt x="1128207" y="216693"/>
                </a:lnTo>
                <a:lnTo>
                  <a:pt x="1083354" y="242820"/>
                </a:lnTo>
                <a:lnTo>
                  <a:pt x="1039174" y="270419"/>
                </a:lnTo>
                <a:lnTo>
                  <a:pt x="995676" y="299382"/>
                </a:lnTo>
                <a:lnTo>
                  <a:pt x="952872" y="329604"/>
                </a:lnTo>
                <a:lnTo>
                  <a:pt x="910773" y="360977"/>
                </a:lnTo>
                <a:lnTo>
                  <a:pt x="869391" y="393395"/>
                </a:lnTo>
                <a:lnTo>
                  <a:pt x="828735" y="426750"/>
                </a:lnTo>
                <a:lnTo>
                  <a:pt x="788816" y="460936"/>
                </a:lnTo>
                <a:lnTo>
                  <a:pt x="749647" y="495847"/>
                </a:lnTo>
                <a:lnTo>
                  <a:pt x="711238" y="531375"/>
                </a:lnTo>
                <a:lnTo>
                  <a:pt x="673600" y="567414"/>
                </a:lnTo>
                <a:lnTo>
                  <a:pt x="636743" y="603856"/>
                </a:lnTo>
                <a:lnTo>
                  <a:pt x="600680" y="640596"/>
                </a:lnTo>
                <a:lnTo>
                  <a:pt x="564625" y="678660"/>
                </a:lnTo>
                <a:lnTo>
                  <a:pt x="529323" y="717567"/>
                </a:lnTo>
                <a:lnTo>
                  <a:pt x="494814" y="757268"/>
                </a:lnTo>
                <a:lnTo>
                  <a:pt x="461140" y="797710"/>
                </a:lnTo>
                <a:lnTo>
                  <a:pt x="428342" y="838841"/>
                </a:lnTo>
                <a:lnTo>
                  <a:pt x="396459" y="880610"/>
                </a:lnTo>
                <a:lnTo>
                  <a:pt x="365534" y="922964"/>
                </a:lnTo>
                <a:lnTo>
                  <a:pt x="335606" y="965853"/>
                </a:lnTo>
                <a:lnTo>
                  <a:pt x="306717" y="1009224"/>
                </a:lnTo>
                <a:lnTo>
                  <a:pt x="278908" y="1053025"/>
                </a:lnTo>
                <a:lnTo>
                  <a:pt x="252220" y="1097205"/>
                </a:lnTo>
                <a:lnTo>
                  <a:pt x="226693" y="1141713"/>
                </a:lnTo>
                <a:lnTo>
                  <a:pt x="202368" y="1186496"/>
                </a:lnTo>
                <a:lnTo>
                  <a:pt x="179286" y="1231502"/>
                </a:lnTo>
                <a:lnTo>
                  <a:pt x="157489" y="1276680"/>
                </a:lnTo>
                <a:lnTo>
                  <a:pt x="135482" y="1326072"/>
                </a:lnTo>
                <a:lnTo>
                  <a:pt x="115346" y="1375916"/>
                </a:lnTo>
                <a:lnTo>
                  <a:pt x="97028" y="1426138"/>
                </a:lnTo>
                <a:lnTo>
                  <a:pt x="80476" y="1476662"/>
                </a:lnTo>
                <a:lnTo>
                  <a:pt x="65637" y="1527415"/>
                </a:lnTo>
                <a:lnTo>
                  <a:pt x="52460" y="1578319"/>
                </a:lnTo>
                <a:lnTo>
                  <a:pt x="40892" y="1629302"/>
                </a:lnTo>
                <a:lnTo>
                  <a:pt x="30881" y="1680287"/>
                </a:lnTo>
                <a:lnTo>
                  <a:pt x="22374" y="1731200"/>
                </a:lnTo>
                <a:lnTo>
                  <a:pt x="15320" y="1781965"/>
                </a:lnTo>
                <a:lnTo>
                  <a:pt x="9665" y="1832508"/>
                </a:lnTo>
                <a:lnTo>
                  <a:pt x="5358" y="1882753"/>
                </a:lnTo>
                <a:lnTo>
                  <a:pt x="2346" y="1932626"/>
                </a:lnTo>
                <a:lnTo>
                  <a:pt x="577" y="1982051"/>
                </a:lnTo>
                <a:lnTo>
                  <a:pt x="0" y="2030954"/>
                </a:lnTo>
                <a:lnTo>
                  <a:pt x="703" y="2083015"/>
                </a:lnTo>
                <a:lnTo>
                  <a:pt x="2850" y="2134970"/>
                </a:lnTo>
                <a:lnTo>
                  <a:pt x="6501" y="2186746"/>
                </a:lnTo>
                <a:lnTo>
                  <a:pt x="11711" y="2238268"/>
                </a:lnTo>
                <a:lnTo>
                  <a:pt x="18539" y="2289462"/>
                </a:lnTo>
                <a:lnTo>
                  <a:pt x="27043" y="2340255"/>
                </a:lnTo>
                <a:lnTo>
                  <a:pt x="37280" y="2390573"/>
                </a:lnTo>
                <a:lnTo>
                  <a:pt x="49308" y="2440341"/>
                </a:lnTo>
                <a:lnTo>
                  <a:pt x="63185" y="2489485"/>
                </a:lnTo>
                <a:lnTo>
                  <a:pt x="78968" y="2537933"/>
                </a:lnTo>
                <a:lnTo>
                  <a:pt x="96714" y="2585609"/>
                </a:lnTo>
                <a:lnTo>
                  <a:pt x="116483" y="2632439"/>
                </a:lnTo>
                <a:lnTo>
                  <a:pt x="138331" y="2678351"/>
                </a:lnTo>
                <a:lnTo>
                  <a:pt x="162316" y="2723269"/>
                </a:lnTo>
                <a:lnTo>
                  <a:pt x="187456" y="2765987"/>
                </a:lnTo>
                <a:lnTo>
                  <a:pt x="214264" y="2808147"/>
                </a:lnTo>
                <a:lnTo>
                  <a:pt x="242678" y="2849703"/>
                </a:lnTo>
                <a:lnTo>
                  <a:pt x="272636" y="2890612"/>
                </a:lnTo>
                <a:lnTo>
                  <a:pt x="304076" y="2930828"/>
                </a:lnTo>
                <a:lnTo>
                  <a:pt x="336936" y="2970306"/>
                </a:lnTo>
                <a:lnTo>
                  <a:pt x="371153" y="3009000"/>
                </a:lnTo>
                <a:lnTo>
                  <a:pt x="406667" y="3046866"/>
                </a:lnTo>
                <a:lnTo>
                  <a:pt x="443414" y="3083859"/>
                </a:lnTo>
                <a:lnTo>
                  <a:pt x="481333" y="3119932"/>
                </a:lnTo>
                <a:lnTo>
                  <a:pt x="520362" y="3155042"/>
                </a:lnTo>
                <a:lnTo>
                  <a:pt x="560438" y="3189143"/>
                </a:lnTo>
                <a:lnTo>
                  <a:pt x="601501" y="3222189"/>
                </a:lnTo>
                <a:lnTo>
                  <a:pt x="643486" y="3254137"/>
                </a:lnTo>
                <a:lnTo>
                  <a:pt x="683458" y="3282610"/>
                </a:lnTo>
                <a:lnTo>
                  <a:pt x="724659" y="3309866"/>
                </a:lnTo>
                <a:lnTo>
                  <a:pt x="767019" y="3335946"/>
                </a:lnTo>
                <a:lnTo>
                  <a:pt x="810467" y="3360893"/>
                </a:lnTo>
                <a:lnTo>
                  <a:pt x="854931" y="3384747"/>
                </a:lnTo>
                <a:lnTo>
                  <a:pt x="900342" y="3407551"/>
                </a:lnTo>
                <a:lnTo>
                  <a:pt x="946628" y="3429348"/>
                </a:lnTo>
                <a:lnTo>
                  <a:pt x="993717" y="3450178"/>
                </a:lnTo>
                <a:lnTo>
                  <a:pt x="1041540" y="3470083"/>
                </a:lnTo>
                <a:lnTo>
                  <a:pt x="1090024" y="3489106"/>
                </a:lnTo>
                <a:lnTo>
                  <a:pt x="1139099" y="3507288"/>
                </a:lnTo>
                <a:lnTo>
                  <a:pt x="1188695" y="3524672"/>
                </a:lnTo>
                <a:lnTo>
                  <a:pt x="1238739" y="3541298"/>
                </a:lnTo>
                <a:lnTo>
                  <a:pt x="1289162" y="3557210"/>
                </a:lnTo>
                <a:lnTo>
                  <a:pt x="1336240" y="3571457"/>
                </a:lnTo>
                <a:lnTo>
                  <a:pt x="1383901" y="3585321"/>
                </a:lnTo>
                <a:lnTo>
                  <a:pt x="1432121" y="3598694"/>
                </a:lnTo>
                <a:lnTo>
                  <a:pt x="1480872" y="3611468"/>
                </a:lnTo>
                <a:lnTo>
                  <a:pt x="1530132" y="3623536"/>
                </a:lnTo>
                <a:lnTo>
                  <a:pt x="1579872" y="3634790"/>
                </a:lnTo>
                <a:lnTo>
                  <a:pt x="1630069" y="3645123"/>
                </a:lnTo>
                <a:lnTo>
                  <a:pt x="1680698" y="3654428"/>
                </a:lnTo>
                <a:lnTo>
                  <a:pt x="1731731" y="3662595"/>
                </a:lnTo>
                <a:lnTo>
                  <a:pt x="1783145" y="3669519"/>
                </a:lnTo>
                <a:lnTo>
                  <a:pt x="1834914" y="3675092"/>
                </a:lnTo>
                <a:lnTo>
                  <a:pt x="1887012" y="3679205"/>
                </a:lnTo>
                <a:lnTo>
                  <a:pt x="1939414" y="3681752"/>
                </a:lnTo>
                <a:lnTo>
                  <a:pt x="1992095" y="3682625"/>
                </a:lnTo>
                <a:lnTo>
                  <a:pt x="2044875" y="3682024"/>
                </a:lnTo>
                <a:lnTo>
                  <a:pt x="2097566" y="3680244"/>
                </a:lnTo>
                <a:lnTo>
                  <a:pt x="2150126" y="3677322"/>
                </a:lnTo>
                <a:lnTo>
                  <a:pt x="2202510" y="3673292"/>
                </a:lnTo>
                <a:lnTo>
                  <a:pt x="2254676" y="3668190"/>
                </a:lnTo>
                <a:lnTo>
                  <a:pt x="2306579" y="3662052"/>
                </a:lnTo>
                <a:lnTo>
                  <a:pt x="2358177" y="3654914"/>
                </a:lnTo>
                <a:lnTo>
                  <a:pt x="2409426" y="3646811"/>
                </a:lnTo>
                <a:lnTo>
                  <a:pt x="2460282" y="3637780"/>
                </a:lnTo>
                <a:lnTo>
                  <a:pt x="2510702" y="3627854"/>
                </a:lnTo>
                <a:lnTo>
                  <a:pt x="2560643" y="3617071"/>
                </a:lnTo>
                <a:lnTo>
                  <a:pt x="2610061" y="3605466"/>
                </a:lnTo>
                <a:lnTo>
                  <a:pt x="2658912" y="3593075"/>
                </a:lnTo>
                <a:lnTo>
                  <a:pt x="2707154" y="3579933"/>
                </a:lnTo>
                <a:lnTo>
                  <a:pt x="2757994" y="3564512"/>
                </a:lnTo>
                <a:lnTo>
                  <a:pt x="2807878" y="3547249"/>
                </a:lnTo>
                <a:lnTo>
                  <a:pt x="2856841" y="3528298"/>
                </a:lnTo>
                <a:lnTo>
                  <a:pt x="2904920" y="3507814"/>
                </a:lnTo>
                <a:lnTo>
                  <a:pt x="2952151" y="3485951"/>
                </a:lnTo>
                <a:lnTo>
                  <a:pt x="2998572" y="3462863"/>
                </a:lnTo>
                <a:lnTo>
                  <a:pt x="3044217" y="3438704"/>
                </a:lnTo>
                <a:lnTo>
                  <a:pt x="3089124" y="3413629"/>
                </a:lnTo>
                <a:lnTo>
                  <a:pt x="3133328" y="3387792"/>
                </a:lnTo>
                <a:lnTo>
                  <a:pt x="3176867" y="3361347"/>
                </a:lnTo>
                <a:lnTo>
                  <a:pt x="3219776" y="3334448"/>
                </a:lnTo>
                <a:lnTo>
                  <a:pt x="3262093" y="3307251"/>
                </a:lnTo>
                <a:lnTo>
                  <a:pt x="3303852" y="3279909"/>
                </a:lnTo>
                <a:lnTo>
                  <a:pt x="3345091" y="3252576"/>
                </a:lnTo>
                <a:lnTo>
                  <a:pt x="3389062" y="3222297"/>
                </a:lnTo>
                <a:lnTo>
                  <a:pt x="3431524" y="3191014"/>
                </a:lnTo>
                <a:lnTo>
                  <a:pt x="3472509" y="3158752"/>
                </a:lnTo>
                <a:lnTo>
                  <a:pt x="3512049" y="3125538"/>
                </a:lnTo>
                <a:lnTo>
                  <a:pt x="3550176" y="3091395"/>
                </a:lnTo>
                <a:lnTo>
                  <a:pt x="3586921" y="3056349"/>
                </a:lnTo>
                <a:lnTo>
                  <a:pt x="3622315" y="3020426"/>
                </a:lnTo>
                <a:lnTo>
                  <a:pt x="3656392" y="2983650"/>
                </a:lnTo>
                <a:lnTo>
                  <a:pt x="3689183" y="2946046"/>
                </a:lnTo>
                <a:lnTo>
                  <a:pt x="3720719" y="2907640"/>
                </a:lnTo>
                <a:lnTo>
                  <a:pt x="3751032" y="2868457"/>
                </a:lnTo>
                <a:lnTo>
                  <a:pt x="3780154" y="2828521"/>
                </a:lnTo>
                <a:lnTo>
                  <a:pt x="3808117" y="2787859"/>
                </a:lnTo>
                <a:lnTo>
                  <a:pt x="3834952" y="2746495"/>
                </a:lnTo>
                <a:lnTo>
                  <a:pt x="3861839" y="2702641"/>
                </a:lnTo>
                <a:lnTo>
                  <a:pt x="3887400" y="2658403"/>
                </a:lnTo>
                <a:lnTo>
                  <a:pt x="3911530" y="2613736"/>
                </a:lnTo>
                <a:lnTo>
                  <a:pt x="3934124" y="2568595"/>
                </a:lnTo>
                <a:lnTo>
                  <a:pt x="3955076" y="2522936"/>
                </a:lnTo>
                <a:lnTo>
                  <a:pt x="3974282" y="2476714"/>
                </a:lnTo>
                <a:lnTo>
                  <a:pt x="3991636" y="2429885"/>
                </a:lnTo>
                <a:lnTo>
                  <a:pt x="4007032" y="2382403"/>
                </a:lnTo>
                <a:lnTo>
                  <a:pt x="4020366" y="2334224"/>
                </a:lnTo>
                <a:lnTo>
                  <a:pt x="4031532" y="2285304"/>
                </a:lnTo>
                <a:lnTo>
                  <a:pt x="4040425" y="2235597"/>
                </a:lnTo>
                <a:lnTo>
                  <a:pt x="4046939" y="2185059"/>
                </a:lnTo>
                <a:lnTo>
                  <a:pt x="4050970" y="2133645"/>
                </a:lnTo>
                <a:lnTo>
                  <a:pt x="4052411" y="2081311"/>
                </a:lnTo>
                <a:lnTo>
                  <a:pt x="4052236" y="2024289"/>
                </a:lnTo>
                <a:lnTo>
                  <a:pt x="4051460" y="1968379"/>
                </a:lnTo>
                <a:lnTo>
                  <a:pt x="4050115" y="1913563"/>
                </a:lnTo>
                <a:lnTo>
                  <a:pt x="4048233" y="1859822"/>
                </a:lnTo>
                <a:lnTo>
                  <a:pt x="4045843" y="1807137"/>
                </a:lnTo>
                <a:lnTo>
                  <a:pt x="4042978" y="1755491"/>
                </a:lnTo>
                <a:lnTo>
                  <a:pt x="4039669" y="1704865"/>
                </a:lnTo>
                <a:lnTo>
                  <a:pt x="4035946" y="1655240"/>
                </a:lnTo>
                <a:lnTo>
                  <a:pt x="4031842" y="1606599"/>
                </a:lnTo>
                <a:lnTo>
                  <a:pt x="4027386" y="1558921"/>
                </a:lnTo>
                <a:lnTo>
                  <a:pt x="4022609" y="1512190"/>
                </a:lnTo>
                <a:lnTo>
                  <a:pt x="4017545" y="1466386"/>
                </a:lnTo>
                <a:lnTo>
                  <a:pt x="4012222" y="1421492"/>
                </a:lnTo>
                <a:lnTo>
                  <a:pt x="4006673" y="1377488"/>
                </a:lnTo>
                <a:lnTo>
                  <a:pt x="3998402" y="1318137"/>
                </a:lnTo>
                <a:lnTo>
                  <a:pt x="3989258" y="1260735"/>
                </a:lnTo>
                <a:lnTo>
                  <a:pt x="3979273" y="1205225"/>
                </a:lnTo>
                <a:lnTo>
                  <a:pt x="3968478" y="1151549"/>
                </a:lnTo>
                <a:lnTo>
                  <a:pt x="3956904" y="1099650"/>
                </a:lnTo>
                <a:lnTo>
                  <a:pt x="3944582" y="1049471"/>
                </a:lnTo>
                <a:lnTo>
                  <a:pt x="3931543" y="1000954"/>
                </a:lnTo>
                <a:lnTo>
                  <a:pt x="3917818" y="954044"/>
                </a:lnTo>
                <a:lnTo>
                  <a:pt x="3903439" y="908681"/>
                </a:lnTo>
                <a:lnTo>
                  <a:pt x="3888437" y="864809"/>
                </a:lnTo>
                <a:lnTo>
                  <a:pt x="3872842" y="822372"/>
                </a:lnTo>
                <a:lnTo>
                  <a:pt x="3856686" y="781311"/>
                </a:lnTo>
                <a:lnTo>
                  <a:pt x="3840001" y="741569"/>
                </a:lnTo>
                <a:lnTo>
                  <a:pt x="3822816" y="703090"/>
                </a:lnTo>
                <a:lnTo>
                  <a:pt x="3797329" y="649615"/>
                </a:lnTo>
                <a:lnTo>
                  <a:pt x="3771185" y="598571"/>
                </a:lnTo>
                <a:lnTo>
                  <a:pt x="3744308" y="549956"/>
                </a:lnTo>
                <a:lnTo>
                  <a:pt x="3716621" y="503765"/>
                </a:lnTo>
                <a:lnTo>
                  <a:pt x="3688047" y="459993"/>
                </a:lnTo>
                <a:lnTo>
                  <a:pt x="3658508" y="418637"/>
                </a:lnTo>
                <a:lnTo>
                  <a:pt x="3627929" y="379694"/>
                </a:lnTo>
                <a:lnTo>
                  <a:pt x="3596232" y="343159"/>
                </a:lnTo>
                <a:lnTo>
                  <a:pt x="3563340" y="309029"/>
                </a:lnTo>
                <a:lnTo>
                  <a:pt x="3529177" y="277299"/>
                </a:lnTo>
                <a:lnTo>
                  <a:pt x="3493664" y="247965"/>
                </a:lnTo>
                <a:lnTo>
                  <a:pt x="3456726" y="221025"/>
                </a:lnTo>
                <a:lnTo>
                  <a:pt x="3418285" y="196473"/>
                </a:lnTo>
                <a:lnTo>
                  <a:pt x="3378264" y="174306"/>
                </a:lnTo>
                <a:lnTo>
                  <a:pt x="3334887" y="154012"/>
                </a:lnTo>
                <a:lnTo>
                  <a:pt x="3290364" y="136863"/>
                </a:lnTo>
                <a:lnTo>
                  <a:pt x="3244750" y="122567"/>
                </a:lnTo>
                <a:lnTo>
                  <a:pt x="3198102" y="110834"/>
                </a:lnTo>
                <a:lnTo>
                  <a:pt x="3150475" y="101371"/>
                </a:lnTo>
                <a:lnTo>
                  <a:pt x="3101924" y="93888"/>
                </a:lnTo>
                <a:lnTo>
                  <a:pt x="3052506" y="88094"/>
                </a:lnTo>
                <a:lnTo>
                  <a:pt x="3002276" y="83697"/>
                </a:lnTo>
                <a:lnTo>
                  <a:pt x="2951289" y="80407"/>
                </a:lnTo>
                <a:lnTo>
                  <a:pt x="2899602" y="77931"/>
                </a:lnTo>
                <a:lnTo>
                  <a:pt x="2847269" y="75980"/>
                </a:lnTo>
                <a:lnTo>
                  <a:pt x="2740890" y="72484"/>
                </a:lnTo>
                <a:lnTo>
                  <a:pt x="2686955" y="70357"/>
                </a:lnTo>
                <a:lnTo>
                  <a:pt x="2638868" y="67493"/>
                </a:lnTo>
                <a:lnTo>
                  <a:pt x="2590374" y="63327"/>
                </a:lnTo>
                <a:lnTo>
                  <a:pt x="2541485" y="58101"/>
                </a:lnTo>
                <a:lnTo>
                  <a:pt x="2492216" y="52058"/>
                </a:lnTo>
                <a:lnTo>
                  <a:pt x="2442581" y="45440"/>
                </a:lnTo>
                <a:lnTo>
                  <a:pt x="2291621" y="24559"/>
                </a:lnTo>
                <a:lnTo>
                  <a:pt x="2240664" y="18065"/>
                </a:lnTo>
                <a:lnTo>
                  <a:pt x="2189411" y="12208"/>
                </a:lnTo>
                <a:lnTo>
                  <a:pt x="2137877" y="7230"/>
                </a:lnTo>
                <a:lnTo>
                  <a:pt x="2086076" y="3375"/>
                </a:lnTo>
                <a:lnTo>
                  <a:pt x="2034021" y="884"/>
                </a:lnTo>
                <a:lnTo>
                  <a:pt x="1981728" y="0"/>
                </a:lnTo>
                <a:close/>
              </a:path>
            </a:pathLst>
          </a:custGeom>
          <a:solidFill>
            <a:srgbClr val="F0F7F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98262" y="1885906"/>
            <a:ext cx="45719" cy="3670312"/>
          </a:xfrm>
          <a:custGeom>
            <a:avLst/>
            <a:gdLst/>
            <a:ahLst/>
            <a:cxnLst/>
            <a:rect l="l" t="t" r="r" b="b"/>
            <a:pathLst>
              <a:path h="5810884">
                <a:moveTo>
                  <a:pt x="0" y="0"/>
                </a:moveTo>
                <a:lnTo>
                  <a:pt x="0" y="5810294"/>
                </a:lnTo>
              </a:path>
            </a:pathLst>
          </a:custGeom>
          <a:ln w="7853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705362" y="1885906"/>
            <a:ext cx="45719" cy="3670312"/>
          </a:xfrm>
          <a:custGeom>
            <a:avLst/>
            <a:gdLst/>
            <a:ahLst/>
            <a:cxnLst/>
            <a:rect l="l" t="t" r="r" b="b"/>
            <a:pathLst>
              <a:path h="5810884">
                <a:moveTo>
                  <a:pt x="0" y="0"/>
                </a:moveTo>
                <a:lnTo>
                  <a:pt x="0" y="5810294"/>
                </a:lnTo>
              </a:path>
            </a:pathLst>
          </a:custGeom>
          <a:ln w="7853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58924" y="1352898"/>
            <a:ext cx="775135" cy="757807"/>
          </a:xfrm>
          <a:custGeom>
            <a:avLst/>
            <a:gdLst/>
            <a:ahLst/>
            <a:cxnLst/>
            <a:rect l="l" t="t" r="r" b="b"/>
            <a:pathLst>
              <a:path w="1278255" h="1249679">
                <a:moveTo>
                  <a:pt x="15265" y="480987"/>
                </a:moveTo>
                <a:lnTo>
                  <a:pt x="12877" y="476491"/>
                </a:lnTo>
                <a:lnTo>
                  <a:pt x="13627" y="478294"/>
                </a:lnTo>
                <a:lnTo>
                  <a:pt x="14490" y="480060"/>
                </a:lnTo>
                <a:lnTo>
                  <a:pt x="15265" y="480987"/>
                </a:lnTo>
                <a:close/>
              </a:path>
              <a:path w="1278255" h="1249679">
                <a:moveTo>
                  <a:pt x="78740" y="410210"/>
                </a:moveTo>
                <a:lnTo>
                  <a:pt x="71488" y="412750"/>
                </a:lnTo>
                <a:lnTo>
                  <a:pt x="69684" y="415378"/>
                </a:lnTo>
                <a:lnTo>
                  <a:pt x="69557" y="415556"/>
                </a:lnTo>
                <a:lnTo>
                  <a:pt x="69811" y="415378"/>
                </a:lnTo>
                <a:lnTo>
                  <a:pt x="71729" y="414020"/>
                </a:lnTo>
                <a:lnTo>
                  <a:pt x="78740" y="410210"/>
                </a:lnTo>
                <a:close/>
              </a:path>
              <a:path w="1278255" h="1249679">
                <a:moveTo>
                  <a:pt x="91757" y="619252"/>
                </a:moveTo>
                <a:lnTo>
                  <a:pt x="91579" y="618883"/>
                </a:lnTo>
                <a:lnTo>
                  <a:pt x="91452" y="618617"/>
                </a:lnTo>
                <a:lnTo>
                  <a:pt x="89141" y="615149"/>
                </a:lnTo>
                <a:lnTo>
                  <a:pt x="90373" y="617169"/>
                </a:lnTo>
                <a:lnTo>
                  <a:pt x="91757" y="619252"/>
                </a:lnTo>
                <a:close/>
              </a:path>
              <a:path w="1278255" h="1249679">
                <a:moveTo>
                  <a:pt x="95275" y="412318"/>
                </a:moveTo>
                <a:lnTo>
                  <a:pt x="90436" y="414934"/>
                </a:lnTo>
                <a:lnTo>
                  <a:pt x="84709" y="417982"/>
                </a:lnTo>
                <a:lnTo>
                  <a:pt x="80073" y="421043"/>
                </a:lnTo>
                <a:lnTo>
                  <a:pt x="86106" y="418084"/>
                </a:lnTo>
                <a:lnTo>
                  <a:pt x="90919" y="415188"/>
                </a:lnTo>
                <a:lnTo>
                  <a:pt x="95275" y="412318"/>
                </a:lnTo>
                <a:close/>
              </a:path>
              <a:path w="1278255" h="1249679">
                <a:moveTo>
                  <a:pt x="145199" y="703338"/>
                </a:moveTo>
                <a:lnTo>
                  <a:pt x="144068" y="700925"/>
                </a:lnTo>
                <a:lnTo>
                  <a:pt x="143040" y="699020"/>
                </a:lnTo>
                <a:lnTo>
                  <a:pt x="142113" y="697369"/>
                </a:lnTo>
                <a:lnTo>
                  <a:pt x="145199" y="703338"/>
                </a:lnTo>
                <a:close/>
              </a:path>
              <a:path w="1278255" h="1249679">
                <a:moveTo>
                  <a:pt x="149504" y="708660"/>
                </a:moveTo>
                <a:lnTo>
                  <a:pt x="148894" y="707390"/>
                </a:lnTo>
                <a:lnTo>
                  <a:pt x="145008" y="699770"/>
                </a:lnTo>
                <a:lnTo>
                  <a:pt x="147027" y="704850"/>
                </a:lnTo>
                <a:lnTo>
                  <a:pt x="149504" y="708660"/>
                </a:lnTo>
                <a:close/>
              </a:path>
              <a:path w="1278255" h="1249679">
                <a:moveTo>
                  <a:pt x="150825" y="683260"/>
                </a:moveTo>
                <a:lnTo>
                  <a:pt x="150190" y="681990"/>
                </a:lnTo>
                <a:lnTo>
                  <a:pt x="149771" y="681545"/>
                </a:lnTo>
                <a:lnTo>
                  <a:pt x="150825" y="683260"/>
                </a:lnTo>
                <a:close/>
              </a:path>
              <a:path w="1278255" h="1249679">
                <a:moveTo>
                  <a:pt x="151561" y="711847"/>
                </a:moveTo>
                <a:lnTo>
                  <a:pt x="149669" y="708914"/>
                </a:lnTo>
                <a:lnTo>
                  <a:pt x="151472" y="712470"/>
                </a:lnTo>
                <a:lnTo>
                  <a:pt x="151561" y="711847"/>
                </a:lnTo>
                <a:close/>
              </a:path>
              <a:path w="1278255" h="1249679">
                <a:moveTo>
                  <a:pt x="157988" y="693750"/>
                </a:moveTo>
                <a:lnTo>
                  <a:pt x="155384" y="689597"/>
                </a:lnTo>
                <a:lnTo>
                  <a:pt x="152387" y="685114"/>
                </a:lnTo>
                <a:lnTo>
                  <a:pt x="154000" y="687717"/>
                </a:lnTo>
                <a:lnTo>
                  <a:pt x="157988" y="693750"/>
                </a:lnTo>
                <a:close/>
              </a:path>
              <a:path w="1278255" h="1249679">
                <a:moveTo>
                  <a:pt x="213360" y="767080"/>
                </a:moveTo>
                <a:lnTo>
                  <a:pt x="208483" y="765810"/>
                </a:lnTo>
                <a:lnTo>
                  <a:pt x="203492" y="765810"/>
                </a:lnTo>
                <a:lnTo>
                  <a:pt x="208953" y="767080"/>
                </a:lnTo>
                <a:lnTo>
                  <a:pt x="213360" y="767080"/>
                </a:lnTo>
                <a:close/>
              </a:path>
              <a:path w="1278255" h="1249679">
                <a:moveTo>
                  <a:pt x="236093" y="783590"/>
                </a:moveTo>
                <a:lnTo>
                  <a:pt x="233400" y="783590"/>
                </a:lnTo>
                <a:lnTo>
                  <a:pt x="230987" y="784860"/>
                </a:lnTo>
                <a:lnTo>
                  <a:pt x="234721" y="784860"/>
                </a:lnTo>
                <a:lnTo>
                  <a:pt x="236093" y="783590"/>
                </a:lnTo>
                <a:close/>
              </a:path>
              <a:path w="1278255" h="1249679">
                <a:moveTo>
                  <a:pt x="237540" y="782320"/>
                </a:moveTo>
                <a:lnTo>
                  <a:pt x="236093" y="783590"/>
                </a:lnTo>
                <a:lnTo>
                  <a:pt x="236245" y="783590"/>
                </a:lnTo>
                <a:lnTo>
                  <a:pt x="237540" y="782320"/>
                </a:lnTo>
                <a:close/>
              </a:path>
              <a:path w="1278255" h="1249679">
                <a:moveTo>
                  <a:pt x="261505" y="316788"/>
                </a:moveTo>
                <a:lnTo>
                  <a:pt x="247980" y="325297"/>
                </a:lnTo>
                <a:lnTo>
                  <a:pt x="257987" y="320992"/>
                </a:lnTo>
                <a:lnTo>
                  <a:pt x="261505" y="316788"/>
                </a:lnTo>
                <a:close/>
              </a:path>
              <a:path w="1278255" h="1249679">
                <a:moveTo>
                  <a:pt x="329450" y="270357"/>
                </a:moveTo>
                <a:lnTo>
                  <a:pt x="326288" y="269240"/>
                </a:lnTo>
                <a:lnTo>
                  <a:pt x="323316" y="270357"/>
                </a:lnTo>
                <a:lnTo>
                  <a:pt x="322618" y="270789"/>
                </a:lnTo>
                <a:lnTo>
                  <a:pt x="323049" y="270598"/>
                </a:lnTo>
                <a:lnTo>
                  <a:pt x="323469" y="270357"/>
                </a:lnTo>
                <a:lnTo>
                  <a:pt x="329450" y="270357"/>
                </a:lnTo>
                <a:close/>
              </a:path>
              <a:path w="1278255" h="1249679">
                <a:moveTo>
                  <a:pt x="350393" y="902982"/>
                </a:moveTo>
                <a:lnTo>
                  <a:pt x="349973" y="902830"/>
                </a:lnTo>
                <a:lnTo>
                  <a:pt x="344627" y="901700"/>
                </a:lnTo>
                <a:lnTo>
                  <a:pt x="350393" y="902982"/>
                </a:lnTo>
                <a:close/>
              </a:path>
              <a:path w="1278255" h="1249679">
                <a:moveTo>
                  <a:pt x="350748" y="275717"/>
                </a:moveTo>
                <a:lnTo>
                  <a:pt x="350329" y="275501"/>
                </a:lnTo>
                <a:lnTo>
                  <a:pt x="348907" y="276275"/>
                </a:lnTo>
                <a:lnTo>
                  <a:pt x="350748" y="275717"/>
                </a:lnTo>
                <a:close/>
              </a:path>
              <a:path w="1278255" h="1249679">
                <a:moveTo>
                  <a:pt x="351155" y="275056"/>
                </a:moveTo>
                <a:lnTo>
                  <a:pt x="340334" y="270510"/>
                </a:lnTo>
                <a:lnTo>
                  <a:pt x="350329" y="275501"/>
                </a:lnTo>
                <a:lnTo>
                  <a:pt x="351155" y="275056"/>
                </a:lnTo>
                <a:close/>
              </a:path>
              <a:path w="1278255" h="1249679">
                <a:moveTo>
                  <a:pt x="373608" y="1098867"/>
                </a:moveTo>
                <a:lnTo>
                  <a:pt x="368858" y="1090282"/>
                </a:lnTo>
                <a:lnTo>
                  <a:pt x="364807" y="1081316"/>
                </a:lnTo>
                <a:lnTo>
                  <a:pt x="362038" y="1077163"/>
                </a:lnTo>
                <a:lnTo>
                  <a:pt x="363321" y="1081900"/>
                </a:lnTo>
                <a:lnTo>
                  <a:pt x="368757" y="1092936"/>
                </a:lnTo>
                <a:lnTo>
                  <a:pt x="373608" y="1098867"/>
                </a:lnTo>
                <a:close/>
              </a:path>
              <a:path w="1278255" h="1249679">
                <a:moveTo>
                  <a:pt x="392112" y="437857"/>
                </a:moveTo>
                <a:lnTo>
                  <a:pt x="389763" y="434314"/>
                </a:lnTo>
                <a:lnTo>
                  <a:pt x="387045" y="431050"/>
                </a:lnTo>
                <a:lnTo>
                  <a:pt x="385838" y="430847"/>
                </a:lnTo>
                <a:lnTo>
                  <a:pt x="390804" y="436524"/>
                </a:lnTo>
                <a:lnTo>
                  <a:pt x="392112" y="437857"/>
                </a:lnTo>
                <a:close/>
              </a:path>
              <a:path w="1278255" h="1249679">
                <a:moveTo>
                  <a:pt x="431952" y="869950"/>
                </a:moveTo>
                <a:lnTo>
                  <a:pt x="428840" y="871220"/>
                </a:lnTo>
                <a:lnTo>
                  <a:pt x="429082" y="871220"/>
                </a:lnTo>
                <a:lnTo>
                  <a:pt x="431952" y="869950"/>
                </a:lnTo>
                <a:close/>
              </a:path>
              <a:path w="1278255" h="1249679">
                <a:moveTo>
                  <a:pt x="438746" y="700074"/>
                </a:moveTo>
                <a:lnTo>
                  <a:pt x="438442" y="699668"/>
                </a:lnTo>
                <a:lnTo>
                  <a:pt x="438035" y="699223"/>
                </a:lnTo>
                <a:lnTo>
                  <a:pt x="438264" y="699668"/>
                </a:lnTo>
                <a:lnTo>
                  <a:pt x="438746" y="700074"/>
                </a:lnTo>
                <a:close/>
              </a:path>
              <a:path w="1278255" h="1249679">
                <a:moveTo>
                  <a:pt x="444207" y="881380"/>
                </a:moveTo>
                <a:lnTo>
                  <a:pt x="442531" y="882650"/>
                </a:lnTo>
                <a:lnTo>
                  <a:pt x="440550" y="883920"/>
                </a:lnTo>
                <a:lnTo>
                  <a:pt x="442861" y="882650"/>
                </a:lnTo>
                <a:lnTo>
                  <a:pt x="444207" y="881380"/>
                </a:lnTo>
                <a:close/>
              </a:path>
              <a:path w="1278255" h="1249679">
                <a:moveTo>
                  <a:pt x="452501" y="688390"/>
                </a:moveTo>
                <a:lnTo>
                  <a:pt x="451319" y="687057"/>
                </a:lnTo>
                <a:lnTo>
                  <a:pt x="452501" y="688390"/>
                </a:lnTo>
                <a:close/>
              </a:path>
              <a:path w="1278255" h="1249679">
                <a:moveTo>
                  <a:pt x="452894" y="716280"/>
                </a:moveTo>
                <a:lnTo>
                  <a:pt x="452666" y="715492"/>
                </a:lnTo>
                <a:lnTo>
                  <a:pt x="452196" y="715010"/>
                </a:lnTo>
                <a:lnTo>
                  <a:pt x="451853" y="715010"/>
                </a:lnTo>
                <a:lnTo>
                  <a:pt x="452894" y="716280"/>
                </a:lnTo>
                <a:close/>
              </a:path>
              <a:path w="1278255" h="1249679">
                <a:moveTo>
                  <a:pt x="467588" y="709498"/>
                </a:moveTo>
                <a:lnTo>
                  <a:pt x="464223" y="703376"/>
                </a:lnTo>
                <a:lnTo>
                  <a:pt x="458901" y="695972"/>
                </a:lnTo>
                <a:lnTo>
                  <a:pt x="453161" y="689102"/>
                </a:lnTo>
                <a:lnTo>
                  <a:pt x="458393" y="695617"/>
                </a:lnTo>
                <a:lnTo>
                  <a:pt x="463410" y="702297"/>
                </a:lnTo>
                <a:lnTo>
                  <a:pt x="467588" y="709498"/>
                </a:lnTo>
                <a:close/>
              </a:path>
              <a:path w="1278255" h="1249679">
                <a:moveTo>
                  <a:pt x="469582" y="818718"/>
                </a:moveTo>
                <a:lnTo>
                  <a:pt x="466890" y="825055"/>
                </a:lnTo>
                <a:lnTo>
                  <a:pt x="467753" y="823569"/>
                </a:lnTo>
                <a:lnTo>
                  <a:pt x="468185" y="822845"/>
                </a:lnTo>
                <a:lnTo>
                  <a:pt x="469582" y="818718"/>
                </a:lnTo>
                <a:close/>
              </a:path>
              <a:path w="1278255" h="1249679">
                <a:moveTo>
                  <a:pt x="473951" y="794816"/>
                </a:moveTo>
                <a:lnTo>
                  <a:pt x="473278" y="792645"/>
                </a:lnTo>
                <a:lnTo>
                  <a:pt x="472528" y="792822"/>
                </a:lnTo>
                <a:lnTo>
                  <a:pt x="471982" y="793038"/>
                </a:lnTo>
                <a:lnTo>
                  <a:pt x="471131" y="795477"/>
                </a:lnTo>
                <a:lnTo>
                  <a:pt x="470916" y="801217"/>
                </a:lnTo>
                <a:lnTo>
                  <a:pt x="473748" y="798372"/>
                </a:lnTo>
                <a:lnTo>
                  <a:pt x="473951" y="794816"/>
                </a:lnTo>
                <a:close/>
              </a:path>
              <a:path w="1278255" h="1249679">
                <a:moveTo>
                  <a:pt x="475157" y="208711"/>
                </a:moveTo>
                <a:lnTo>
                  <a:pt x="473697" y="209550"/>
                </a:lnTo>
                <a:lnTo>
                  <a:pt x="474662" y="210820"/>
                </a:lnTo>
                <a:lnTo>
                  <a:pt x="475157" y="208711"/>
                </a:lnTo>
                <a:close/>
              </a:path>
              <a:path w="1278255" h="1249679">
                <a:moveTo>
                  <a:pt x="476453" y="204647"/>
                </a:moveTo>
                <a:lnTo>
                  <a:pt x="475830" y="205740"/>
                </a:lnTo>
                <a:lnTo>
                  <a:pt x="475246" y="208280"/>
                </a:lnTo>
                <a:lnTo>
                  <a:pt x="475157" y="208711"/>
                </a:lnTo>
                <a:lnTo>
                  <a:pt x="475894" y="208280"/>
                </a:lnTo>
                <a:lnTo>
                  <a:pt x="476453" y="204647"/>
                </a:lnTo>
                <a:close/>
              </a:path>
              <a:path w="1278255" h="1249679">
                <a:moveTo>
                  <a:pt x="481660" y="179844"/>
                </a:moveTo>
                <a:lnTo>
                  <a:pt x="480275" y="180721"/>
                </a:lnTo>
                <a:lnTo>
                  <a:pt x="480072" y="181292"/>
                </a:lnTo>
                <a:lnTo>
                  <a:pt x="480009" y="181495"/>
                </a:lnTo>
                <a:lnTo>
                  <a:pt x="481660" y="179844"/>
                </a:lnTo>
                <a:close/>
              </a:path>
              <a:path w="1278255" h="1249679">
                <a:moveTo>
                  <a:pt x="485762" y="463740"/>
                </a:moveTo>
                <a:lnTo>
                  <a:pt x="485444" y="463448"/>
                </a:lnTo>
                <a:lnTo>
                  <a:pt x="484847" y="463245"/>
                </a:lnTo>
                <a:lnTo>
                  <a:pt x="484212" y="463156"/>
                </a:lnTo>
                <a:lnTo>
                  <a:pt x="484238" y="463448"/>
                </a:lnTo>
                <a:lnTo>
                  <a:pt x="484847" y="463626"/>
                </a:lnTo>
                <a:lnTo>
                  <a:pt x="485762" y="463740"/>
                </a:lnTo>
                <a:close/>
              </a:path>
              <a:path w="1278255" h="1249679">
                <a:moveTo>
                  <a:pt x="486473" y="195110"/>
                </a:moveTo>
                <a:lnTo>
                  <a:pt x="486067" y="194310"/>
                </a:lnTo>
                <a:lnTo>
                  <a:pt x="485597" y="196850"/>
                </a:lnTo>
                <a:lnTo>
                  <a:pt x="486257" y="195580"/>
                </a:lnTo>
                <a:lnTo>
                  <a:pt x="486473" y="195110"/>
                </a:lnTo>
                <a:close/>
              </a:path>
              <a:path w="1278255" h="1249679">
                <a:moveTo>
                  <a:pt x="488581" y="191770"/>
                </a:moveTo>
                <a:lnTo>
                  <a:pt x="487527" y="193040"/>
                </a:lnTo>
                <a:lnTo>
                  <a:pt x="486473" y="195110"/>
                </a:lnTo>
                <a:lnTo>
                  <a:pt x="487362" y="196850"/>
                </a:lnTo>
                <a:lnTo>
                  <a:pt x="488581" y="191770"/>
                </a:lnTo>
                <a:close/>
              </a:path>
              <a:path w="1278255" h="1249679">
                <a:moveTo>
                  <a:pt x="489432" y="238925"/>
                </a:moveTo>
                <a:lnTo>
                  <a:pt x="487603" y="237490"/>
                </a:lnTo>
                <a:lnTo>
                  <a:pt x="488772" y="238760"/>
                </a:lnTo>
                <a:lnTo>
                  <a:pt x="489432" y="238925"/>
                </a:lnTo>
                <a:close/>
              </a:path>
              <a:path w="1278255" h="1249679">
                <a:moveTo>
                  <a:pt x="491185" y="779399"/>
                </a:moveTo>
                <a:lnTo>
                  <a:pt x="490664" y="783983"/>
                </a:lnTo>
                <a:lnTo>
                  <a:pt x="490080" y="788784"/>
                </a:lnTo>
                <a:lnTo>
                  <a:pt x="489839" y="793686"/>
                </a:lnTo>
                <a:lnTo>
                  <a:pt x="490080" y="794740"/>
                </a:lnTo>
                <a:lnTo>
                  <a:pt x="489991" y="795934"/>
                </a:lnTo>
                <a:lnTo>
                  <a:pt x="490207" y="796645"/>
                </a:lnTo>
                <a:lnTo>
                  <a:pt x="490918" y="790956"/>
                </a:lnTo>
                <a:lnTo>
                  <a:pt x="491185" y="779399"/>
                </a:lnTo>
                <a:close/>
              </a:path>
              <a:path w="1278255" h="1249679">
                <a:moveTo>
                  <a:pt x="501154" y="166560"/>
                </a:moveTo>
                <a:lnTo>
                  <a:pt x="485838" y="173901"/>
                </a:lnTo>
                <a:lnTo>
                  <a:pt x="487603" y="173456"/>
                </a:lnTo>
                <a:lnTo>
                  <a:pt x="490893" y="173456"/>
                </a:lnTo>
                <a:lnTo>
                  <a:pt x="489204" y="174955"/>
                </a:lnTo>
                <a:lnTo>
                  <a:pt x="488035" y="175780"/>
                </a:lnTo>
                <a:lnTo>
                  <a:pt x="485051" y="177660"/>
                </a:lnTo>
                <a:lnTo>
                  <a:pt x="483285" y="178650"/>
                </a:lnTo>
                <a:lnTo>
                  <a:pt x="481660" y="179844"/>
                </a:lnTo>
                <a:lnTo>
                  <a:pt x="482790" y="179260"/>
                </a:lnTo>
                <a:lnTo>
                  <a:pt x="485419" y="177660"/>
                </a:lnTo>
                <a:lnTo>
                  <a:pt x="487413" y="176682"/>
                </a:lnTo>
                <a:lnTo>
                  <a:pt x="489305" y="175615"/>
                </a:lnTo>
                <a:lnTo>
                  <a:pt x="493268" y="173456"/>
                </a:lnTo>
                <a:lnTo>
                  <a:pt x="494372" y="172847"/>
                </a:lnTo>
                <a:lnTo>
                  <a:pt x="501103" y="169176"/>
                </a:lnTo>
                <a:lnTo>
                  <a:pt x="490677" y="172847"/>
                </a:lnTo>
                <a:lnTo>
                  <a:pt x="501154" y="166560"/>
                </a:lnTo>
                <a:close/>
              </a:path>
              <a:path w="1278255" h="1249679">
                <a:moveTo>
                  <a:pt x="501167" y="1207770"/>
                </a:moveTo>
                <a:lnTo>
                  <a:pt x="499821" y="1207770"/>
                </a:lnTo>
                <a:lnTo>
                  <a:pt x="493242" y="1211580"/>
                </a:lnTo>
                <a:lnTo>
                  <a:pt x="494690" y="1211580"/>
                </a:lnTo>
                <a:lnTo>
                  <a:pt x="501167" y="1207770"/>
                </a:lnTo>
                <a:close/>
              </a:path>
              <a:path w="1278255" h="1249679">
                <a:moveTo>
                  <a:pt x="503326" y="1206500"/>
                </a:moveTo>
                <a:lnTo>
                  <a:pt x="501167" y="1207770"/>
                </a:lnTo>
                <a:lnTo>
                  <a:pt x="501650" y="1207770"/>
                </a:lnTo>
                <a:lnTo>
                  <a:pt x="503326" y="1206500"/>
                </a:lnTo>
                <a:close/>
              </a:path>
              <a:path w="1278255" h="1249679">
                <a:moveTo>
                  <a:pt x="505180" y="462280"/>
                </a:moveTo>
                <a:lnTo>
                  <a:pt x="504063" y="462280"/>
                </a:lnTo>
                <a:lnTo>
                  <a:pt x="503618" y="462534"/>
                </a:lnTo>
                <a:lnTo>
                  <a:pt x="505180" y="462280"/>
                </a:lnTo>
                <a:close/>
              </a:path>
              <a:path w="1278255" h="1249679">
                <a:moveTo>
                  <a:pt x="510501" y="236118"/>
                </a:moveTo>
                <a:lnTo>
                  <a:pt x="509435" y="236169"/>
                </a:lnTo>
                <a:lnTo>
                  <a:pt x="509066" y="236347"/>
                </a:lnTo>
                <a:lnTo>
                  <a:pt x="508736" y="236524"/>
                </a:lnTo>
                <a:lnTo>
                  <a:pt x="508876" y="236588"/>
                </a:lnTo>
                <a:lnTo>
                  <a:pt x="510501" y="236118"/>
                </a:lnTo>
                <a:close/>
              </a:path>
              <a:path w="1278255" h="1249679">
                <a:moveTo>
                  <a:pt x="513143" y="459740"/>
                </a:moveTo>
                <a:lnTo>
                  <a:pt x="505180" y="462280"/>
                </a:lnTo>
                <a:lnTo>
                  <a:pt x="507631" y="462280"/>
                </a:lnTo>
                <a:lnTo>
                  <a:pt x="509943" y="462280"/>
                </a:lnTo>
                <a:lnTo>
                  <a:pt x="513143" y="459740"/>
                </a:lnTo>
                <a:close/>
              </a:path>
              <a:path w="1278255" h="1249679">
                <a:moveTo>
                  <a:pt x="522846" y="458470"/>
                </a:moveTo>
                <a:lnTo>
                  <a:pt x="520598" y="459740"/>
                </a:lnTo>
                <a:lnTo>
                  <a:pt x="518464" y="461010"/>
                </a:lnTo>
                <a:lnTo>
                  <a:pt x="518795" y="461289"/>
                </a:lnTo>
                <a:lnTo>
                  <a:pt x="522846" y="458470"/>
                </a:lnTo>
                <a:close/>
              </a:path>
              <a:path w="1278255" h="1249679">
                <a:moveTo>
                  <a:pt x="525526" y="253809"/>
                </a:moveTo>
                <a:lnTo>
                  <a:pt x="515696" y="249605"/>
                </a:lnTo>
                <a:lnTo>
                  <a:pt x="509828" y="248018"/>
                </a:lnTo>
                <a:lnTo>
                  <a:pt x="510298" y="248666"/>
                </a:lnTo>
                <a:lnTo>
                  <a:pt x="513194" y="250151"/>
                </a:lnTo>
                <a:lnTo>
                  <a:pt x="514578" y="251066"/>
                </a:lnTo>
                <a:lnTo>
                  <a:pt x="523392" y="253263"/>
                </a:lnTo>
                <a:lnTo>
                  <a:pt x="525526" y="253809"/>
                </a:lnTo>
                <a:close/>
              </a:path>
              <a:path w="1278255" h="1249679">
                <a:moveTo>
                  <a:pt x="563321" y="262064"/>
                </a:moveTo>
                <a:lnTo>
                  <a:pt x="560857" y="259080"/>
                </a:lnTo>
                <a:lnTo>
                  <a:pt x="562635" y="261620"/>
                </a:lnTo>
                <a:lnTo>
                  <a:pt x="563321" y="262064"/>
                </a:lnTo>
                <a:close/>
              </a:path>
              <a:path w="1278255" h="1249679">
                <a:moveTo>
                  <a:pt x="565632" y="264845"/>
                </a:moveTo>
                <a:lnTo>
                  <a:pt x="564603" y="262890"/>
                </a:lnTo>
                <a:lnTo>
                  <a:pt x="563321" y="262064"/>
                </a:lnTo>
                <a:lnTo>
                  <a:pt x="565632" y="264845"/>
                </a:lnTo>
                <a:close/>
              </a:path>
              <a:path w="1278255" h="1249679">
                <a:moveTo>
                  <a:pt x="566369" y="265734"/>
                </a:moveTo>
                <a:lnTo>
                  <a:pt x="566178" y="265518"/>
                </a:lnTo>
                <a:lnTo>
                  <a:pt x="566051" y="265518"/>
                </a:lnTo>
                <a:lnTo>
                  <a:pt x="566369" y="265734"/>
                </a:lnTo>
                <a:close/>
              </a:path>
              <a:path w="1278255" h="1249679">
                <a:moveTo>
                  <a:pt x="571144" y="430593"/>
                </a:moveTo>
                <a:lnTo>
                  <a:pt x="567245" y="434340"/>
                </a:lnTo>
                <a:lnTo>
                  <a:pt x="563219" y="439420"/>
                </a:lnTo>
                <a:lnTo>
                  <a:pt x="564413" y="438150"/>
                </a:lnTo>
                <a:lnTo>
                  <a:pt x="565518" y="436880"/>
                </a:lnTo>
                <a:lnTo>
                  <a:pt x="571144" y="430593"/>
                </a:lnTo>
                <a:close/>
              </a:path>
              <a:path w="1278255" h="1249679">
                <a:moveTo>
                  <a:pt x="573227" y="272376"/>
                </a:moveTo>
                <a:lnTo>
                  <a:pt x="572808" y="271716"/>
                </a:lnTo>
                <a:lnTo>
                  <a:pt x="569429" y="267919"/>
                </a:lnTo>
                <a:lnTo>
                  <a:pt x="573227" y="272376"/>
                </a:lnTo>
                <a:close/>
              </a:path>
              <a:path w="1278255" h="1249679">
                <a:moveTo>
                  <a:pt x="575183" y="275539"/>
                </a:moveTo>
                <a:lnTo>
                  <a:pt x="573697" y="272935"/>
                </a:lnTo>
                <a:lnTo>
                  <a:pt x="573227" y="272376"/>
                </a:lnTo>
                <a:lnTo>
                  <a:pt x="575183" y="275539"/>
                </a:lnTo>
                <a:close/>
              </a:path>
              <a:path w="1278255" h="1249679">
                <a:moveTo>
                  <a:pt x="578472" y="280162"/>
                </a:moveTo>
                <a:lnTo>
                  <a:pt x="575576" y="276059"/>
                </a:lnTo>
                <a:lnTo>
                  <a:pt x="576135" y="277152"/>
                </a:lnTo>
                <a:lnTo>
                  <a:pt x="578472" y="280162"/>
                </a:lnTo>
                <a:close/>
              </a:path>
              <a:path w="1278255" h="1249679">
                <a:moveTo>
                  <a:pt x="580250" y="393090"/>
                </a:moveTo>
                <a:lnTo>
                  <a:pt x="578142" y="399999"/>
                </a:lnTo>
                <a:lnTo>
                  <a:pt x="579818" y="396468"/>
                </a:lnTo>
                <a:lnTo>
                  <a:pt x="580047" y="395300"/>
                </a:lnTo>
                <a:lnTo>
                  <a:pt x="580186" y="394169"/>
                </a:lnTo>
                <a:lnTo>
                  <a:pt x="580250" y="393090"/>
                </a:lnTo>
                <a:close/>
              </a:path>
              <a:path w="1278255" h="1249679">
                <a:moveTo>
                  <a:pt x="597649" y="379590"/>
                </a:moveTo>
                <a:lnTo>
                  <a:pt x="597471" y="379679"/>
                </a:lnTo>
                <a:lnTo>
                  <a:pt x="596861" y="380987"/>
                </a:lnTo>
                <a:lnTo>
                  <a:pt x="596163" y="382562"/>
                </a:lnTo>
                <a:lnTo>
                  <a:pt x="596493" y="382168"/>
                </a:lnTo>
                <a:lnTo>
                  <a:pt x="596950" y="381330"/>
                </a:lnTo>
                <a:lnTo>
                  <a:pt x="597649" y="379590"/>
                </a:lnTo>
                <a:close/>
              </a:path>
              <a:path w="1278255" h="1249679">
                <a:moveTo>
                  <a:pt x="610908" y="106680"/>
                </a:moveTo>
                <a:lnTo>
                  <a:pt x="602691" y="110490"/>
                </a:lnTo>
                <a:lnTo>
                  <a:pt x="604964" y="109969"/>
                </a:lnTo>
                <a:lnTo>
                  <a:pt x="610908" y="106680"/>
                </a:lnTo>
                <a:close/>
              </a:path>
              <a:path w="1278255" h="1249679">
                <a:moveTo>
                  <a:pt x="625386" y="108966"/>
                </a:moveTo>
                <a:lnTo>
                  <a:pt x="620382" y="112115"/>
                </a:lnTo>
                <a:lnTo>
                  <a:pt x="612584" y="115951"/>
                </a:lnTo>
                <a:lnTo>
                  <a:pt x="604443" y="120015"/>
                </a:lnTo>
                <a:lnTo>
                  <a:pt x="598398" y="123875"/>
                </a:lnTo>
                <a:lnTo>
                  <a:pt x="604100" y="120980"/>
                </a:lnTo>
                <a:lnTo>
                  <a:pt x="610768" y="117741"/>
                </a:lnTo>
                <a:lnTo>
                  <a:pt x="617867" y="114109"/>
                </a:lnTo>
                <a:lnTo>
                  <a:pt x="624852" y="110020"/>
                </a:lnTo>
                <a:lnTo>
                  <a:pt x="625386" y="108966"/>
                </a:lnTo>
                <a:close/>
              </a:path>
              <a:path w="1278255" h="1249679">
                <a:moveTo>
                  <a:pt x="626110" y="108051"/>
                </a:moveTo>
                <a:lnTo>
                  <a:pt x="626021" y="107645"/>
                </a:lnTo>
                <a:lnTo>
                  <a:pt x="625386" y="108953"/>
                </a:lnTo>
                <a:lnTo>
                  <a:pt x="625868" y="108483"/>
                </a:lnTo>
                <a:lnTo>
                  <a:pt x="626110" y="108051"/>
                </a:lnTo>
                <a:close/>
              </a:path>
              <a:path w="1278255" h="1249679">
                <a:moveTo>
                  <a:pt x="652272" y="93116"/>
                </a:moveTo>
                <a:lnTo>
                  <a:pt x="648246" y="95465"/>
                </a:lnTo>
                <a:lnTo>
                  <a:pt x="646201" y="96634"/>
                </a:lnTo>
                <a:lnTo>
                  <a:pt x="649008" y="95110"/>
                </a:lnTo>
                <a:lnTo>
                  <a:pt x="650875" y="94030"/>
                </a:lnTo>
                <a:lnTo>
                  <a:pt x="652272" y="93116"/>
                </a:lnTo>
                <a:close/>
              </a:path>
              <a:path w="1278255" h="1249679">
                <a:moveTo>
                  <a:pt x="654367" y="882650"/>
                </a:moveTo>
                <a:lnTo>
                  <a:pt x="654126" y="883920"/>
                </a:lnTo>
                <a:lnTo>
                  <a:pt x="654265" y="884224"/>
                </a:lnTo>
                <a:lnTo>
                  <a:pt x="654367" y="882650"/>
                </a:lnTo>
                <a:close/>
              </a:path>
              <a:path w="1278255" h="1249679">
                <a:moveTo>
                  <a:pt x="656640" y="90068"/>
                </a:moveTo>
                <a:lnTo>
                  <a:pt x="656551" y="89750"/>
                </a:lnTo>
                <a:lnTo>
                  <a:pt x="655561" y="90106"/>
                </a:lnTo>
                <a:lnTo>
                  <a:pt x="655091" y="91020"/>
                </a:lnTo>
                <a:lnTo>
                  <a:pt x="654151" y="91897"/>
                </a:lnTo>
                <a:lnTo>
                  <a:pt x="652272" y="93116"/>
                </a:lnTo>
                <a:lnTo>
                  <a:pt x="655078" y="91401"/>
                </a:lnTo>
                <a:lnTo>
                  <a:pt x="656424" y="90576"/>
                </a:lnTo>
                <a:lnTo>
                  <a:pt x="656640" y="90068"/>
                </a:lnTo>
                <a:close/>
              </a:path>
              <a:path w="1278255" h="1249679">
                <a:moveTo>
                  <a:pt x="662254" y="86880"/>
                </a:moveTo>
                <a:lnTo>
                  <a:pt x="656437" y="90576"/>
                </a:lnTo>
                <a:lnTo>
                  <a:pt x="656361" y="90932"/>
                </a:lnTo>
                <a:lnTo>
                  <a:pt x="656259" y="91160"/>
                </a:lnTo>
                <a:lnTo>
                  <a:pt x="658634" y="89623"/>
                </a:lnTo>
                <a:lnTo>
                  <a:pt x="660552" y="88239"/>
                </a:lnTo>
                <a:lnTo>
                  <a:pt x="662254" y="86880"/>
                </a:lnTo>
                <a:close/>
              </a:path>
              <a:path w="1278255" h="1249679">
                <a:moveTo>
                  <a:pt x="704811" y="62230"/>
                </a:moveTo>
                <a:lnTo>
                  <a:pt x="702640" y="62230"/>
                </a:lnTo>
                <a:lnTo>
                  <a:pt x="691781" y="69850"/>
                </a:lnTo>
                <a:lnTo>
                  <a:pt x="687666" y="72390"/>
                </a:lnTo>
                <a:lnTo>
                  <a:pt x="699490" y="66040"/>
                </a:lnTo>
                <a:lnTo>
                  <a:pt x="704811" y="62230"/>
                </a:lnTo>
                <a:close/>
              </a:path>
              <a:path w="1278255" h="1249679">
                <a:moveTo>
                  <a:pt x="707847" y="57150"/>
                </a:moveTo>
                <a:lnTo>
                  <a:pt x="696899" y="60960"/>
                </a:lnTo>
                <a:lnTo>
                  <a:pt x="682828" y="69850"/>
                </a:lnTo>
                <a:lnTo>
                  <a:pt x="667473" y="80010"/>
                </a:lnTo>
                <a:lnTo>
                  <a:pt x="663625" y="82308"/>
                </a:lnTo>
                <a:lnTo>
                  <a:pt x="665886" y="81280"/>
                </a:lnTo>
                <a:lnTo>
                  <a:pt x="671271" y="78740"/>
                </a:lnTo>
                <a:lnTo>
                  <a:pt x="669302" y="81280"/>
                </a:lnTo>
                <a:lnTo>
                  <a:pt x="666927" y="83820"/>
                </a:lnTo>
                <a:lnTo>
                  <a:pt x="662254" y="87630"/>
                </a:lnTo>
                <a:lnTo>
                  <a:pt x="671271" y="81280"/>
                </a:lnTo>
                <a:lnTo>
                  <a:pt x="675271" y="78740"/>
                </a:lnTo>
                <a:lnTo>
                  <a:pt x="689279" y="69850"/>
                </a:lnTo>
                <a:lnTo>
                  <a:pt x="698538" y="63500"/>
                </a:lnTo>
                <a:lnTo>
                  <a:pt x="702640" y="62230"/>
                </a:lnTo>
                <a:lnTo>
                  <a:pt x="698893" y="62230"/>
                </a:lnTo>
                <a:lnTo>
                  <a:pt x="707847" y="57150"/>
                </a:lnTo>
                <a:close/>
              </a:path>
              <a:path w="1278255" h="1249679">
                <a:moveTo>
                  <a:pt x="718997" y="52870"/>
                </a:moveTo>
                <a:lnTo>
                  <a:pt x="718185" y="53340"/>
                </a:lnTo>
                <a:lnTo>
                  <a:pt x="711911" y="57150"/>
                </a:lnTo>
                <a:lnTo>
                  <a:pt x="704811" y="62230"/>
                </a:lnTo>
                <a:lnTo>
                  <a:pt x="706704" y="62230"/>
                </a:lnTo>
                <a:lnTo>
                  <a:pt x="717169" y="54127"/>
                </a:lnTo>
                <a:lnTo>
                  <a:pt x="718997" y="52870"/>
                </a:lnTo>
                <a:close/>
              </a:path>
              <a:path w="1278255" h="1249679">
                <a:moveTo>
                  <a:pt x="721448" y="53441"/>
                </a:moveTo>
                <a:lnTo>
                  <a:pt x="717867" y="55816"/>
                </a:lnTo>
                <a:lnTo>
                  <a:pt x="721245" y="53987"/>
                </a:lnTo>
                <a:lnTo>
                  <a:pt x="721118" y="53886"/>
                </a:lnTo>
                <a:lnTo>
                  <a:pt x="721245" y="53670"/>
                </a:lnTo>
                <a:lnTo>
                  <a:pt x="721448" y="53441"/>
                </a:lnTo>
                <a:close/>
              </a:path>
              <a:path w="1278255" h="1249679">
                <a:moveTo>
                  <a:pt x="723607" y="46990"/>
                </a:moveTo>
                <a:lnTo>
                  <a:pt x="718375" y="50800"/>
                </a:lnTo>
                <a:lnTo>
                  <a:pt x="723036" y="48361"/>
                </a:lnTo>
                <a:lnTo>
                  <a:pt x="723607" y="46990"/>
                </a:lnTo>
                <a:close/>
              </a:path>
              <a:path w="1278255" h="1249679">
                <a:moveTo>
                  <a:pt x="725017" y="51092"/>
                </a:moveTo>
                <a:lnTo>
                  <a:pt x="723315" y="52057"/>
                </a:lnTo>
                <a:lnTo>
                  <a:pt x="721855" y="52933"/>
                </a:lnTo>
                <a:lnTo>
                  <a:pt x="721448" y="53441"/>
                </a:lnTo>
                <a:lnTo>
                  <a:pt x="725017" y="51092"/>
                </a:lnTo>
                <a:close/>
              </a:path>
              <a:path w="1278255" h="1249679">
                <a:moveTo>
                  <a:pt x="728065" y="45720"/>
                </a:moveTo>
                <a:lnTo>
                  <a:pt x="723036" y="48361"/>
                </a:lnTo>
                <a:lnTo>
                  <a:pt x="722020" y="50800"/>
                </a:lnTo>
                <a:lnTo>
                  <a:pt x="720166" y="52070"/>
                </a:lnTo>
                <a:lnTo>
                  <a:pt x="722312" y="50800"/>
                </a:lnTo>
                <a:lnTo>
                  <a:pt x="728065" y="45720"/>
                </a:lnTo>
                <a:close/>
              </a:path>
              <a:path w="1278255" h="1249679">
                <a:moveTo>
                  <a:pt x="732497" y="46113"/>
                </a:moveTo>
                <a:lnTo>
                  <a:pt x="725004" y="51079"/>
                </a:lnTo>
                <a:lnTo>
                  <a:pt x="727697" y="49530"/>
                </a:lnTo>
                <a:lnTo>
                  <a:pt x="731062" y="47675"/>
                </a:lnTo>
                <a:lnTo>
                  <a:pt x="732497" y="46113"/>
                </a:lnTo>
                <a:close/>
              </a:path>
              <a:path w="1278255" h="1249679">
                <a:moveTo>
                  <a:pt x="784872" y="12065"/>
                </a:moveTo>
                <a:lnTo>
                  <a:pt x="776795" y="15392"/>
                </a:lnTo>
                <a:lnTo>
                  <a:pt x="768311" y="19761"/>
                </a:lnTo>
                <a:lnTo>
                  <a:pt x="759612" y="25082"/>
                </a:lnTo>
                <a:lnTo>
                  <a:pt x="750862" y="31203"/>
                </a:lnTo>
                <a:lnTo>
                  <a:pt x="747903" y="32232"/>
                </a:lnTo>
                <a:lnTo>
                  <a:pt x="750150" y="30137"/>
                </a:lnTo>
                <a:lnTo>
                  <a:pt x="750519" y="29362"/>
                </a:lnTo>
                <a:lnTo>
                  <a:pt x="744728" y="34023"/>
                </a:lnTo>
                <a:lnTo>
                  <a:pt x="740143" y="38303"/>
                </a:lnTo>
                <a:lnTo>
                  <a:pt x="738301" y="41262"/>
                </a:lnTo>
                <a:lnTo>
                  <a:pt x="740702" y="41922"/>
                </a:lnTo>
                <a:lnTo>
                  <a:pt x="747852" y="34861"/>
                </a:lnTo>
                <a:lnTo>
                  <a:pt x="750417" y="34607"/>
                </a:lnTo>
                <a:lnTo>
                  <a:pt x="757961" y="26746"/>
                </a:lnTo>
                <a:lnTo>
                  <a:pt x="765048" y="22301"/>
                </a:lnTo>
                <a:lnTo>
                  <a:pt x="771017" y="20193"/>
                </a:lnTo>
                <a:lnTo>
                  <a:pt x="770293" y="21742"/>
                </a:lnTo>
                <a:lnTo>
                  <a:pt x="772502" y="19672"/>
                </a:lnTo>
                <a:lnTo>
                  <a:pt x="781812" y="15760"/>
                </a:lnTo>
                <a:lnTo>
                  <a:pt x="784872" y="12065"/>
                </a:lnTo>
                <a:close/>
              </a:path>
              <a:path w="1278255" h="1249679">
                <a:moveTo>
                  <a:pt x="796150" y="1022350"/>
                </a:moveTo>
                <a:lnTo>
                  <a:pt x="796048" y="1021080"/>
                </a:lnTo>
                <a:lnTo>
                  <a:pt x="795807" y="1018540"/>
                </a:lnTo>
                <a:lnTo>
                  <a:pt x="794804" y="1016000"/>
                </a:lnTo>
                <a:lnTo>
                  <a:pt x="793292" y="1010920"/>
                </a:lnTo>
                <a:lnTo>
                  <a:pt x="788809" y="1005840"/>
                </a:lnTo>
                <a:lnTo>
                  <a:pt x="786015" y="1004570"/>
                </a:lnTo>
                <a:lnTo>
                  <a:pt x="779640" y="999490"/>
                </a:lnTo>
                <a:lnTo>
                  <a:pt x="767575" y="995680"/>
                </a:lnTo>
                <a:lnTo>
                  <a:pt x="758736" y="991870"/>
                </a:lnTo>
                <a:lnTo>
                  <a:pt x="741629" y="986790"/>
                </a:lnTo>
                <a:lnTo>
                  <a:pt x="706856" y="970280"/>
                </a:lnTo>
                <a:lnTo>
                  <a:pt x="698182" y="960120"/>
                </a:lnTo>
                <a:lnTo>
                  <a:pt x="697090" y="958850"/>
                </a:lnTo>
                <a:lnTo>
                  <a:pt x="694131" y="955040"/>
                </a:lnTo>
                <a:lnTo>
                  <a:pt x="692010" y="951230"/>
                </a:lnTo>
                <a:lnTo>
                  <a:pt x="689902" y="948791"/>
                </a:lnTo>
                <a:lnTo>
                  <a:pt x="690041" y="948791"/>
                </a:lnTo>
                <a:lnTo>
                  <a:pt x="692619" y="949960"/>
                </a:lnTo>
                <a:lnTo>
                  <a:pt x="691705" y="948791"/>
                </a:lnTo>
                <a:lnTo>
                  <a:pt x="687616" y="943610"/>
                </a:lnTo>
                <a:lnTo>
                  <a:pt x="683387" y="939800"/>
                </a:lnTo>
                <a:lnTo>
                  <a:pt x="680059" y="930910"/>
                </a:lnTo>
                <a:lnTo>
                  <a:pt x="680681" y="930910"/>
                </a:lnTo>
                <a:lnTo>
                  <a:pt x="682231" y="933450"/>
                </a:lnTo>
                <a:lnTo>
                  <a:pt x="681443" y="930910"/>
                </a:lnTo>
                <a:lnTo>
                  <a:pt x="681050" y="929640"/>
                </a:lnTo>
                <a:lnTo>
                  <a:pt x="680250" y="928370"/>
                </a:lnTo>
                <a:lnTo>
                  <a:pt x="677659" y="923290"/>
                </a:lnTo>
                <a:lnTo>
                  <a:pt x="675576" y="918210"/>
                </a:lnTo>
                <a:lnTo>
                  <a:pt x="673862" y="913130"/>
                </a:lnTo>
                <a:lnTo>
                  <a:pt x="671957" y="906780"/>
                </a:lnTo>
                <a:lnTo>
                  <a:pt x="672084" y="904240"/>
                </a:lnTo>
                <a:lnTo>
                  <a:pt x="672211" y="901700"/>
                </a:lnTo>
                <a:lnTo>
                  <a:pt x="673061" y="904240"/>
                </a:lnTo>
                <a:lnTo>
                  <a:pt x="673176" y="905510"/>
                </a:lnTo>
                <a:lnTo>
                  <a:pt x="673290" y="906780"/>
                </a:lnTo>
                <a:lnTo>
                  <a:pt x="674611" y="909320"/>
                </a:lnTo>
                <a:lnTo>
                  <a:pt x="674497" y="908050"/>
                </a:lnTo>
                <a:lnTo>
                  <a:pt x="674382" y="906780"/>
                </a:lnTo>
                <a:lnTo>
                  <a:pt x="674268" y="905510"/>
                </a:lnTo>
                <a:lnTo>
                  <a:pt x="674154" y="904240"/>
                </a:lnTo>
                <a:lnTo>
                  <a:pt x="674027" y="902830"/>
                </a:lnTo>
                <a:lnTo>
                  <a:pt x="673925" y="901700"/>
                </a:lnTo>
                <a:lnTo>
                  <a:pt x="673823" y="900430"/>
                </a:lnTo>
                <a:lnTo>
                  <a:pt x="673722" y="885190"/>
                </a:lnTo>
                <a:lnTo>
                  <a:pt x="654723" y="885190"/>
                </a:lnTo>
                <a:lnTo>
                  <a:pt x="654215" y="885190"/>
                </a:lnTo>
                <a:lnTo>
                  <a:pt x="654126" y="886460"/>
                </a:lnTo>
                <a:lnTo>
                  <a:pt x="654050" y="887730"/>
                </a:lnTo>
                <a:lnTo>
                  <a:pt x="653973" y="889000"/>
                </a:lnTo>
                <a:lnTo>
                  <a:pt x="653897" y="890270"/>
                </a:lnTo>
                <a:lnTo>
                  <a:pt x="653821" y="891540"/>
                </a:lnTo>
                <a:lnTo>
                  <a:pt x="653745" y="892810"/>
                </a:lnTo>
                <a:lnTo>
                  <a:pt x="653910" y="895350"/>
                </a:lnTo>
                <a:lnTo>
                  <a:pt x="653999" y="896620"/>
                </a:lnTo>
                <a:lnTo>
                  <a:pt x="654075" y="897890"/>
                </a:lnTo>
                <a:lnTo>
                  <a:pt x="654164" y="899160"/>
                </a:lnTo>
                <a:lnTo>
                  <a:pt x="668286" y="944880"/>
                </a:lnTo>
                <a:lnTo>
                  <a:pt x="682828" y="965250"/>
                </a:lnTo>
                <a:lnTo>
                  <a:pt x="683793" y="966470"/>
                </a:lnTo>
                <a:lnTo>
                  <a:pt x="683425" y="965822"/>
                </a:lnTo>
                <a:lnTo>
                  <a:pt x="682523" y="964641"/>
                </a:lnTo>
                <a:lnTo>
                  <a:pt x="680262" y="960120"/>
                </a:lnTo>
                <a:lnTo>
                  <a:pt x="682447" y="962660"/>
                </a:lnTo>
                <a:lnTo>
                  <a:pt x="684949" y="965250"/>
                </a:lnTo>
                <a:lnTo>
                  <a:pt x="688086" y="969010"/>
                </a:lnTo>
                <a:lnTo>
                  <a:pt x="692340" y="975360"/>
                </a:lnTo>
                <a:lnTo>
                  <a:pt x="693039" y="976807"/>
                </a:lnTo>
                <a:lnTo>
                  <a:pt x="691134" y="975360"/>
                </a:lnTo>
                <a:lnTo>
                  <a:pt x="695452" y="980440"/>
                </a:lnTo>
                <a:lnTo>
                  <a:pt x="701370" y="985520"/>
                </a:lnTo>
                <a:lnTo>
                  <a:pt x="714082" y="993140"/>
                </a:lnTo>
                <a:lnTo>
                  <a:pt x="720725" y="996950"/>
                </a:lnTo>
                <a:lnTo>
                  <a:pt x="747458" y="1007110"/>
                </a:lnTo>
                <a:lnTo>
                  <a:pt x="757135" y="1010920"/>
                </a:lnTo>
                <a:lnTo>
                  <a:pt x="766191" y="1014730"/>
                </a:lnTo>
                <a:lnTo>
                  <a:pt x="771817" y="1017270"/>
                </a:lnTo>
                <a:lnTo>
                  <a:pt x="776719" y="1022350"/>
                </a:lnTo>
                <a:lnTo>
                  <a:pt x="775766" y="1022350"/>
                </a:lnTo>
                <a:lnTo>
                  <a:pt x="775652" y="1027430"/>
                </a:lnTo>
                <a:lnTo>
                  <a:pt x="775500" y="1028700"/>
                </a:lnTo>
                <a:lnTo>
                  <a:pt x="775169" y="1031240"/>
                </a:lnTo>
                <a:lnTo>
                  <a:pt x="774712" y="1033780"/>
                </a:lnTo>
                <a:lnTo>
                  <a:pt x="774103" y="1037590"/>
                </a:lnTo>
                <a:lnTo>
                  <a:pt x="773531" y="1040130"/>
                </a:lnTo>
                <a:lnTo>
                  <a:pt x="772160" y="1045210"/>
                </a:lnTo>
                <a:lnTo>
                  <a:pt x="770382" y="1051560"/>
                </a:lnTo>
                <a:lnTo>
                  <a:pt x="770293" y="1052830"/>
                </a:lnTo>
                <a:lnTo>
                  <a:pt x="769632" y="1052830"/>
                </a:lnTo>
                <a:lnTo>
                  <a:pt x="766610" y="1055370"/>
                </a:lnTo>
                <a:lnTo>
                  <a:pt x="764438" y="1056640"/>
                </a:lnTo>
                <a:lnTo>
                  <a:pt x="762381" y="1057910"/>
                </a:lnTo>
                <a:lnTo>
                  <a:pt x="761047" y="1058824"/>
                </a:lnTo>
                <a:lnTo>
                  <a:pt x="760260" y="1059230"/>
                </a:lnTo>
                <a:lnTo>
                  <a:pt x="729056" y="1079500"/>
                </a:lnTo>
                <a:lnTo>
                  <a:pt x="723176" y="1082040"/>
                </a:lnTo>
                <a:lnTo>
                  <a:pt x="729005" y="1076960"/>
                </a:lnTo>
                <a:lnTo>
                  <a:pt x="725309" y="1078230"/>
                </a:lnTo>
                <a:lnTo>
                  <a:pt x="699312" y="1094740"/>
                </a:lnTo>
                <a:lnTo>
                  <a:pt x="676313" y="1108710"/>
                </a:lnTo>
                <a:lnTo>
                  <a:pt x="654507" y="1120140"/>
                </a:lnTo>
                <a:lnTo>
                  <a:pt x="632079" y="1134110"/>
                </a:lnTo>
                <a:lnTo>
                  <a:pt x="605917" y="1146810"/>
                </a:lnTo>
                <a:lnTo>
                  <a:pt x="572960" y="1165860"/>
                </a:lnTo>
                <a:lnTo>
                  <a:pt x="538568" y="1186180"/>
                </a:lnTo>
                <a:lnTo>
                  <a:pt x="508101" y="1201420"/>
                </a:lnTo>
                <a:lnTo>
                  <a:pt x="510755" y="1202690"/>
                </a:lnTo>
                <a:lnTo>
                  <a:pt x="502742" y="1207770"/>
                </a:lnTo>
                <a:lnTo>
                  <a:pt x="501650" y="1207770"/>
                </a:lnTo>
                <a:lnTo>
                  <a:pt x="498297" y="1210310"/>
                </a:lnTo>
                <a:lnTo>
                  <a:pt x="466699" y="1229360"/>
                </a:lnTo>
                <a:lnTo>
                  <a:pt x="432587" y="1168400"/>
                </a:lnTo>
                <a:lnTo>
                  <a:pt x="418350" y="1143000"/>
                </a:lnTo>
                <a:lnTo>
                  <a:pt x="382473" y="1076960"/>
                </a:lnTo>
                <a:lnTo>
                  <a:pt x="365912" y="1046480"/>
                </a:lnTo>
                <a:lnTo>
                  <a:pt x="356641" y="1032510"/>
                </a:lnTo>
                <a:lnTo>
                  <a:pt x="350189" y="1026160"/>
                </a:lnTo>
                <a:lnTo>
                  <a:pt x="349224" y="1024890"/>
                </a:lnTo>
                <a:lnTo>
                  <a:pt x="343446" y="1017270"/>
                </a:lnTo>
                <a:lnTo>
                  <a:pt x="339382" y="1009650"/>
                </a:lnTo>
                <a:lnTo>
                  <a:pt x="333286" y="998220"/>
                </a:lnTo>
                <a:lnTo>
                  <a:pt x="341287" y="1007110"/>
                </a:lnTo>
                <a:lnTo>
                  <a:pt x="335953" y="998220"/>
                </a:lnTo>
                <a:lnTo>
                  <a:pt x="332905" y="993140"/>
                </a:lnTo>
                <a:lnTo>
                  <a:pt x="324650" y="980440"/>
                </a:lnTo>
                <a:lnTo>
                  <a:pt x="321691" y="975360"/>
                </a:lnTo>
                <a:lnTo>
                  <a:pt x="316522" y="966470"/>
                </a:lnTo>
                <a:lnTo>
                  <a:pt x="308483" y="952500"/>
                </a:lnTo>
                <a:lnTo>
                  <a:pt x="293141" y="927100"/>
                </a:lnTo>
                <a:lnTo>
                  <a:pt x="292798" y="925830"/>
                </a:lnTo>
                <a:lnTo>
                  <a:pt x="293712" y="922020"/>
                </a:lnTo>
                <a:lnTo>
                  <a:pt x="294830" y="919480"/>
                </a:lnTo>
                <a:lnTo>
                  <a:pt x="295617" y="916940"/>
                </a:lnTo>
                <a:lnTo>
                  <a:pt x="296519" y="914400"/>
                </a:lnTo>
                <a:lnTo>
                  <a:pt x="297446" y="913130"/>
                </a:lnTo>
                <a:lnTo>
                  <a:pt x="298310" y="910590"/>
                </a:lnTo>
                <a:lnTo>
                  <a:pt x="322999" y="897890"/>
                </a:lnTo>
                <a:lnTo>
                  <a:pt x="330365" y="899160"/>
                </a:lnTo>
                <a:lnTo>
                  <a:pt x="338213" y="899160"/>
                </a:lnTo>
                <a:lnTo>
                  <a:pt x="346430" y="901700"/>
                </a:lnTo>
                <a:lnTo>
                  <a:pt x="350837" y="902360"/>
                </a:lnTo>
                <a:lnTo>
                  <a:pt x="350685" y="902830"/>
                </a:lnTo>
                <a:lnTo>
                  <a:pt x="350621" y="903033"/>
                </a:lnTo>
                <a:lnTo>
                  <a:pt x="350850" y="903071"/>
                </a:lnTo>
                <a:lnTo>
                  <a:pt x="358013" y="905510"/>
                </a:lnTo>
                <a:lnTo>
                  <a:pt x="366801" y="906780"/>
                </a:lnTo>
                <a:lnTo>
                  <a:pt x="382282" y="906780"/>
                </a:lnTo>
                <a:lnTo>
                  <a:pt x="388073" y="905510"/>
                </a:lnTo>
                <a:lnTo>
                  <a:pt x="391998" y="903071"/>
                </a:lnTo>
                <a:lnTo>
                  <a:pt x="391845" y="903071"/>
                </a:lnTo>
                <a:lnTo>
                  <a:pt x="396138" y="901700"/>
                </a:lnTo>
                <a:lnTo>
                  <a:pt x="398030" y="900430"/>
                </a:lnTo>
                <a:lnTo>
                  <a:pt x="407924" y="897890"/>
                </a:lnTo>
                <a:lnTo>
                  <a:pt x="400748" y="901700"/>
                </a:lnTo>
                <a:lnTo>
                  <a:pt x="407098" y="900430"/>
                </a:lnTo>
                <a:lnTo>
                  <a:pt x="408825" y="899160"/>
                </a:lnTo>
                <a:lnTo>
                  <a:pt x="410667" y="899160"/>
                </a:lnTo>
                <a:lnTo>
                  <a:pt x="412521" y="897890"/>
                </a:lnTo>
                <a:lnTo>
                  <a:pt x="414350" y="897890"/>
                </a:lnTo>
                <a:lnTo>
                  <a:pt x="418096" y="895350"/>
                </a:lnTo>
                <a:lnTo>
                  <a:pt x="425665" y="891540"/>
                </a:lnTo>
                <a:lnTo>
                  <a:pt x="429196" y="890270"/>
                </a:lnTo>
                <a:lnTo>
                  <a:pt x="435940" y="885190"/>
                </a:lnTo>
                <a:lnTo>
                  <a:pt x="442214" y="881380"/>
                </a:lnTo>
                <a:lnTo>
                  <a:pt x="445655" y="878840"/>
                </a:lnTo>
                <a:lnTo>
                  <a:pt x="446887" y="878840"/>
                </a:lnTo>
                <a:lnTo>
                  <a:pt x="444360" y="881227"/>
                </a:lnTo>
                <a:lnTo>
                  <a:pt x="447433" y="878840"/>
                </a:lnTo>
                <a:lnTo>
                  <a:pt x="449059" y="877570"/>
                </a:lnTo>
                <a:lnTo>
                  <a:pt x="452539" y="873760"/>
                </a:lnTo>
                <a:lnTo>
                  <a:pt x="454507" y="872490"/>
                </a:lnTo>
                <a:lnTo>
                  <a:pt x="456488" y="871220"/>
                </a:lnTo>
                <a:lnTo>
                  <a:pt x="459359" y="867410"/>
                </a:lnTo>
                <a:lnTo>
                  <a:pt x="462368" y="864870"/>
                </a:lnTo>
                <a:lnTo>
                  <a:pt x="465010" y="862330"/>
                </a:lnTo>
                <a:lnTo>
                  <a:pt x="466217" y="859790"/>
                </a:lnTo>
                <a:lnTo>
                  <a:pt x="467334" y="858520"/>
                </a:lnTo>
                <a:lnTo>
                  <a:pt x="467321" y="857250"/>
                </a:lnTo>
                <a:lnTo>
                  <a:pt x="465556" y="858520"/>
                </a:lnTo>
                <a:lnTo>
                  <a:pt x="469417" y="853440"/>
                </a:lnTo>
                <a:lnTo>
                  <a:pt x="473760" y="849630"/>
                </a:lnTo>
                <a:lnTo>
                  <a:pt x="476338" y="843280"/>
                </a:lnTo>
                <a:lnTo>
                  <a:pt x="479234" y="838200"/>
                </a:lnTo>
                <a:lnTo>
                  <a:pt x="480504" y="835660"/>
                </a:lnTo>
                <a:lnTo>
                  <a:pt x="483463" y="826770"/>
                </a:lnTo>
                <a:lnTo>
                  <a:pt x="485698" y="821690"/>
                </a:lnTo>
                <a:lnTo>
                  <a:pt x="485800" y="820420"/>
                </a:lnTo>
                <a:lnTo>
                  <a:pt x="485914" y="819150"/>
                </a:lnTo>
                <a:lnTo>
                  <a:pt x="486016" y="817880"/>
                </a:lnTo>
                <a:lnTo>
                  <a:pt x="486130" y="816610"/>
                </a:lnTo>
                <a:lnTo>
                  <a:pt x="486232" y="815340"/>
                </a:lnTo>
                <a:lnTo>
                  <a:pt x="487641" y="810260"/>
                </a:lnTo>
                <a:lnTo>
                  <a:pt x="488518" y="805180"/>
                </a:lnTo>
                <a:lnTo>
                  <a:pt x="488632" y="803910"/>
                </a:lnTo>
                <a:lnTo>
                  <a:pt x="488746" y="802640"/>
                </a:lnTo>
                <a:lnTo>
                  <a:pt x="488873" y="801370"/>
                </a:lnTo>
                <a:lnTo>
                  <a:pt x="488988" y="800100"/>
                </a:lnTo>
                <a:lnTo>
                  <a:pt x="489102" y="798830"/>
                </a:lnTo>
                <a:lnTo>
                  <a:pt x="489851" y="793750"/>
                </a:lnTo>
                <a:lnTo>
                  <a:pt x="489216" y="791210"/>
                </a:lnTo>
                <a:lnTo>
                  <a:pt x="489153" y="789940"/>
                </a:lnTo>
                <a:lnTo>
                  <a:pt x="489089" y="788670"/>
                </a:lnTo>
                <a:lnTo>
                  <a:pt x="489026" y="787400"/>
                </a:lnTo>
                <a:lnTo>
                  <a:pt x="488924" y="784860"/>
                </a:lnTo>
                <a:lnTo>
                  <a:pt x="482180" y="748030"/>
                </a:lnTo>
                <a:lnTo>
                  <a:pt x="482041" y="748030"/>
                </a:lnTo>
                <a:lnTo>
                  <a:pt x="481914" y="745490"/>
                </a:lnTo>
                <a:lnTo>
                  <a:pt x="464604" y="707390"/>
                </a:lnTo>
                <a:lnTo>
                  <a:pt x="459041" y="701040"/>
                </a:lnTo>
                <a:lnTo>
                  <a:pt x="454202" y="694690"/>
                </a:lnTo>
                <a:lnTo>
                  <a:pt x="456057" y="697026"/>
                </a:lnTo>
                <a:lnTo>
                  <a:pt x="455625" y="695960"/>
                </a:lnTo>
                <a:lnTo>
                  <a:pt x="455028" y="694690"/>
                </a:lnTo>
                <a:lnTo>
                  <a:pt x="454431" y="693420"/>
                </a:lnTo>
                <a:lnTo>
                  <a:pt x="452501" y="690880"/>
                </a:lnTo>
                <a:lnTo>
                  <a:pt x="450494" y="688340"/>
                </a:lnTo>
                <a:lnTo>
                  <a:pt x="448564" y="685800"/>
                </a:lnTo>
                <a:lnTo>
                  <a:pt x="451256" y="687070"/>
                </a:lnTo>
                <a:lnTo>
                  <a:pt x="450049" y="685800"/>
                </a:lnTo>
                <a:lnTo>
                  <a:pt x="445236" y="680720"/>
                </a:lnTo>
                <a:lnTo>
                  <a:pt x="443509" y="679450"/>
                </a:lnTo>
                <a:lnTo>
                  <a:pt x="438315" y="675640"/>
                </a:lnTo>
                <a:lnTo>
                  <a:pt x="433463" y="671830"/>
                </a:lnTo>
                <a:lnTo>
                  <a:pt x="428256" y="668020"/>
                </a:lnTo>
                <a:lnTo>
                  <a:pt x="425145" y="666750"/>
                </a:lnTo>
                <a:lnTo>
                  <a:pt x="425894" y="668020"/>
                </a:lnTo>
                <a:lnTo>
                  <a:pt x="417525" y="661670"/>
                </a:lnTo>
                <a:lnTo>
                  <a:pt x="381508" y="647700"/>
                </a:lnTo>
                <a:lnTo>
                  <a:pt x="360172" y="645160"/>
                </a:lnTo>
                <a:lnTo>
                  <a:pt x="342760" y="645160"/>
                </a:lnTo>
                <a:lnTo>
                  <a:pt x="322872" y="650240"/>
                </a:lnTo>
                <a:lnTo>
                  <a:pt x="304901" y="659130"/>
                </a:lnTo>
                <a:lnTo>
                  <a:pt x="288848" y="670560"/>
                </a:lnTo>
                <a:lnTo>
                  <a:pt x="274675" y="683260"/>
                </a:lnTo>
                <a:lnTo>
                  <a:pt x="270243" y="687070"/>
                </a:lnTo>
                <a:lnTo>
                  <a:pt x="265328" y="692150"/>
                </a:lnTo>
                <a:lnTo>
                  <a:pt x="261962" y="698500"/>
                </a:lnTo>
                <a:lnTo>
                  <a:pt x="258699" y="703580"/>
                </a:lnTo>
                <a:lnTo>
                  <a:pt x="255905" y="709930"/>
                </a:lnTo>
                <a:lnTo>
                  <a:pt x="253733" y="715010"/>
                </a:lnTo>
                <a:lnTo>
                  <a:pt x="250621" y="723734"/>
                </a:lnTo>
                <a:lnTo>
                  <a:pt x="247751" y="731520"/>
                </a:lnTo>
                <a:lnTo>
                  <a:pt x="245110" y="740410"/>
                </a:lnTo>
                <a:lnTo>
                  <a:pt x="242468" y="748030"/>
                </a:lnTo>
                <a:lnTo>
                  <a:pt x="242341" y="745490"/>
                </a:lnTo>
                <a:lnTo>
                  <a:pt x="243700" y="739140"/>
                </a:lnTo>
                <a:lnTo>
                  <a:pt x="246100" y="731520"/>
                </a:lnTo>
                <a:lnTo>
                  <a:pt x="249097" y="723900"/>
                </a:lnTo>
                <a:lnTo>
                  <a:pt x="252412" y="715010"/>
                </a:lnTo>
                <a:lnTo>
                  <a:pt x="255536" y="707390"/>
                </a:lnTo>
                <a:lnTo>
                  <a:pt x="257530" y="702310"/>
                </a:lnTo>
                <a:lnTo>
                  <a:pt x="257416" y="699770"/>
                </a:lnTo>
                <a:lnTo>
                  <a:pt x="253555" y="707390"/>
                </a:lnTo>
                <a:lnTo>
                  <a:pt x="250532" y="715010"/>
                </a:lnTo>
                <a:lnTo>
                  <a:pt x="247713" y="723734"/>
                </a:lnTo>
                <a:lnTo>
                  <a:pt x="245986" y="728980"/>
                </a:lnTo>
                <a:lnTo>
                  <a:pt x="244106" y="736600"/>
                </a:lnTo>
                <a:lnTo>
                  <a:pt x="242328" y="742950"/>
                </a:lnTo>
                <a:lnTo>
                  <a:pt x="240550" y="748030"/>
                </a:lnTo>
                <a:lnTo>
                  <a:pt x="238683" y="754380"/>
                </a:lnTo>
                <a:lnTo>
                  <a:pt x="235978" y="762000"/>
                </a:lnTo>
                <a:lnTo>
                  <a:pt x="234213" y="764540"/>
                </a:lnTo>
                <a:lnTo>
                  <a:pt x="233387" y="767080"/>
                </a:lnTo>
                <a:lnTo>
                  <a:pt x="232384" y="767080"/>
                </a:lnTo>
                <a:lnTo>
                  <a:pt x="230822" y="769620"/>
                </a:lnTo>
                <a:lnTo>
                  <a:pt x="230174" y="769620"/>
                </a:lnTo>
                <a:lnTo>
                  <a:pt x="229082" y="770890"/>
                </a:lnTo>
                <a:lnTo>
                  <a:pt x="222034" y="770890"/>
                </a:lnTo>
                <a:lnTo>
                  <a:pt x="217805" y="769620"/>
                </a:lnTo>
                <a:lnTo>
                  <a:pt x="213334" y="769620"/>
                </a:lnTo>
                <a:lnTo>
                  <a:pt x="203695" y="767080"/>
                </a:lnTo>
                <a:lnTo>
                  <a:pt x="200545" y="765810"/>
                </a:lnTo>
                <a:lnTo>
                  <a:pt x="203339" y="765810"/>
                </a:lnTo>
                <a:lnTo>
                  <a:pt x="198970" y="764540"/>
                </a:lnTo>
                <a:lnTo>
                  <a:pt x="198183" y="763270"/>
                </a:lnTo>
                <a:lnTo>
                  <a:pt x="196926" y="763270"/>
                </a:lnTo>
                <a:lnTo>
                  <a:pt x="193459" y="756920"/>
                </a:lnTo>
                <a:lnTo>
                  <a:pt x="170383" y="716280"/>
                </a:lnTo>
                <a:lnTo>
                  <a:pt x="162826" y="703580"/>
                </a:lnTo>
                <a:lnTo>
                  <a:pt x="155206" y="690880"/>
                </a:lnTo>
                <a:lnTo>
                  <a:pt x="152615" y="687070"/>
                </a:lnTo>
                <a:lnTo>
                  <a:pt x="147447" y="679450"/>
                </a:lnTo>
                <a:lnTo>
                  <a:pt x="147789" y="679450"/>
                </a:lnTo>
                <a:lnTo>
                  <a:pt x="149771" y="681545"/>
                </a:lnTo>
                <a:lnTo>
                  <a:pt x="148475" y="679450"/>
                </a:lnTo>
                <a:lnTo>
                  <a:pt x="144018" y="670560"/>
                </a:lnTo>
                <a:lnTo>
                  <a:pt x="143027" y="671830"/>
                </a:lnTo>
                <a:lnTo>
                  <a:pt x="147104" y="678180"/>
                </a:lnTo>
                <a:lnTo>
                  <a:pt x="145745" y="679450"/>
                </a:lnTo>
                <a:lnTo>
                  <a:pt x="138696" y="670560"/>
                </a:lnTo>
                <a:lnTo>
                  <a:pt x="132384" y="661670"/>
                </a:lnTo>
                <a:lnTo>
                  <a:pt x="130581" y="659130"/>
                </a:lnTo>
                <a:lnTo>
                  <a:pt x="128282" y="656590"/>
                </a:lnTo>
                <a:lnTo>
                  <a:pt x="125971" y="654050"/>
                </a:lnTo>
                <a:lnTo>
                  <a:pt x="127838" y="652780"/>
                </a:lnTo>
                <a:lnTo>
                  <a:pt x="122834" y="642620"/>
                </a:lnTo>
                <a:lnTo>
                  <a:pt x="118745" y="632460"/>
                </a:lnTo>
                <a:lnTo>
                  <a:pt x="123342" y="635000"/>
                </a:lnTo>
                <a:lnTo>
                  <a:pt x="121500" y="632460"/>
                </a:lnTo>
                <a:lnTo>
                  <a:pt x="120586" y="631190"/>
                </a:lnTo>
                <a:lnTo>
                  <a:pt x="117729" y="627380"/>
                </a:lnTo>
                <a:lnTo>
                  <a:pt x="116776" y="626110"/>
                </a:lnTo>
                <a:lnTo>
                  <a:pt x="116395" y="627380"/>
                </a:lnTo>
                <a:lnTo>
                  <a:pt x="115023" y="624840"/>
                </a:lnTo>
                <a:lnTo>
                  <a:pt x="112966" y="621030"/>
                </a:lnTo>
                <a:lnTo>
                  <a:pt x="112356" y="618490"/>
                </a:lnTo>
                <a:lnTo>
                  <a:pt x="117182" y="624840"/>
                </a:lnTo>
                <a:lnTo>
                  <a:pt x="113195" y="618490"/>
                </a:lnTo>
                <a:lnTo>
                  <a:pt x="109207" y="612140"/>
                </a:lnTo>
                <a:lnTo>
                  <a:pt x="104749" y="605790"/>
                </a:lnTo>
                <a:lnTo>
                  <a:pt x="100672" y="600710"/>
                </a:lnTo>
                <a:lnTo>
                  <a:pt x="93865" y="589280"/>
                </a:lnTo>
                <a:lnTo>
                  <a:pt x="94589" y="589280"/>
                </a:lnTo>
                <a:lnTo>
                  <a:pt x="97332" y="593090"/>
                </a:lnTo>
                <a:lnTo>
                  <a:pt x="99415" y="594360"/>
                </a:lnTo>
                <a:lnTo>
                  <a:pt x="93700" y="586740"/>
                </a:lnTo>
                <a:lnTo>
                  <a:pt x="87769" y="579120"/>
                </a:lnTo>
                <a:lnTo>
                  <a:pt x="86182" y="576580"/>
                </a:lnTo>
                <a:lnTo>
                  <a:pt x="81407" y="568960"/>
                </a:lnTo>
                <a:lnTo>
                  <a:pt x="74422" y="556260"/>
                </a:lnTo>
                <a:lnTo>
                  <a:pt x="75463" y="557530"/>
                </a:lnTo>
                <a:lnTo>
                  <a:pt x="75133" y="556260"/>
                </a:lnTo>
                <a:lnTo>
                  <a:pt x="74815" y="555053"/>
                </a:lnTo>
                <a:lnTo>
                  <a:pt x="64655" y="538480"/>
                </a:lnTo>
                <a:lnTo>
                  <a:pt x="62242" y="534670"/>
                </a:lnTo>
                <a:lnTo>
                  <a:pt x="38912" y="497840"/>
                </a:lnTo>
                <a:lnTo>
                  <a:pt x="25539" y="474980"/>
                </a:lnTo>
                <a:lnTo>
                  <a:pt x="29921" y="478790"/>
                </a:lnTo>
                <a:lnTo>
                  <a:pt x="28511" y="476250"/>
                </a:lnTo>
                <a:lnTo>
                  <a:pt x="27940" y="474980"/>
                </a:lnTo>
                <a:lnTo>
                  <a:pt x="25641" y="469900"/>
                </a:lnTo>
                <a:lnTo>
                  <a:pt x="25069" y="468630"/>
                </a:lnTo>
                <a:lnTo>
                  <a:pt x="23507" y="466090"/>
                </a:lnTo>
                <a:lnTo>
                  <a:pt x="22758" y="464820"/>
                </a:lnTo>
                <a:lnTo>
                  <a:pt x="22428" y="463550"/>
                </a:lnTo>
                <a:lnTo>
                  <a:pt x="22440" y="462280"/>
                </a:lnTo>
                <a:lnTo>
                  <a:pt x="23152" y="462280"/>
                </a:lnTo>
                <a:lnTo>
                  <a:pt x="21424" y="459740"/>
                </a:lnTo>
                <a:lnTo>
                  <a:pt x="22745" y="458470"/>
                </a:lnTo>
                <a:lnTo>
                  <a:pt x="23647" y="458470"/>
                </a:lnTo>
                <a:lnTo>
                  <a:pt x="25819" y="457200"/>
                </a:lnTo>
                <a:lnTo>
                  <a:pt x="20980" y="457200"/>
                </a:lnTo>
                <a:lnTo>
                  <a:pt x="24053" y="455930"/>
                </a:lnTo>
                <a:lnTo>
                  <a:pt x="29286" y="452120"/>
                </a:lnTo>
                <a:lnTo>
                  <a:pt x="47142" y="440690"/>
                </a:lnTo>
                <a:lnTo>
                  <a:pt x="53949" y="436880"/>
                </a:lnTo>
                <a:lnTo>
                  <a:pt x="61074" y="433070"/>
                </a:lnTo>
                <a:lnTo>
                  <a:pt x="49809" y="440690"/>
                </a:lnTo>
                <a:lnTo>
                  <a:pt x="62534" y="433070"/>
                </a:lnTo>
                <a:lnTo>
                  <a:pt x="64655" y="431800"/>
                </a:lnTo>
                <a:lnTo>
                  <a:pt x="79489" y="422910"/>
                </a:lnTo>
                <a:lnTo>
                  <a:pt x="61963" y="431800"/>
                </a:lnTo>
                <a:lnTo>
                  <a:pt x="68237" y="426720"/>
                </a:lnTo>
                <a:lnTo>
                  <a:pt x="68643" y="425450"/>
                </a:lnTo>
                <a:lnTo>
                  <a:pt x="70231" y="424180"/>
                </a:lnTo>
                <a:lnTo>
                  <a:pt x="80048" y="417830"/>
                </a:lnTo>
                <a:lnTo>
                  <a:pt x="80937" y="417830"/>
                </a:lnTo>
                <a:lnTo>
                  <a:pt x="87642" y="414020"/>
                </a:lnTo>
                <a:lnTo>
                  <a:pt x="96862" y="410210"/>
                </a:lnTo>
                <a:lnTo>
                  <a:pt x="101219" y="408241"/>
                </a:lnTo>
                <a:lnTo>
                  <a:pt x="98767" y="410006"/>
                </a:lnTo>
                <a:lnTo>
                  <a:pt x="95275" y="412318"/>
                </a:lnTo>
                <a:lnTo>
                  <a:pt x="101168" y="409105"/>
                </a:lnTo>
                <a:lnTo>
                  <a:pt x="105702" y="406539"/>
                </a:lnTo>
                <a:lnTo>
                  <a:pt x="105549" y="406158"/>
                </a:lnTo>
                <a:lnTo>
                  <a:pt x="110921" y="401320"/>
                </a:lnTo>
                <a:lnTo>
                  <a:pt x="117094" y="397510"/>
                </a:lnTo>
                <a:lnTo>
                  <a:pt x="124155" y="393700"/>
                </a:lnTo>
                <a:lnTo>
                  <a:pt x="132511" y="388620"/>
                </a:lnTo>
                <a:lnTo>
                  <a:pt x="136055" y="387350"/>
                </a:lnTo>
                <a:lnTo>
                  <a:pt x="131699" y="393700"/>
                </a:lnTo>
                <a:lnTo>
                  <a:pt x="134010" y="392430"/>
                </a:lnTo>
                <a:lnTo>
                  <a:pt x="140970" y="387350"/>
                </a:lnTo>
                <a:lnTo>
                  <a:pt x="142709" y="386080"/>
                </a:lnTo>
                <a:lnTo>
                  <a:pt x="169862" y="369570"/>
                </a:lnTo>
                <a:lnTo>
                  <a:pt x="179679" y="361950"/>
                </a:lnTo>
                <a:lnTo>
                  <a:pt x="176695" y="364490"/>
                </a:lnTo>
                <a:lnTo>
                  <a:pt x="177304" y="365760"/>
                </a:lnTo>
                <a:lnTo>
                  <a:pt x="178549" y="365760"/>
                </a:lnTo>
                <a:lnTo>
                  <a:pt x="182702" y="361950"/>
                </a:lnTo>
                <a:lnTo>
                  <a:pt x="184099" y="360680"/>
                </a:lnTo>
                <a:lnTo>
                  <a:pt x="189255" y="358140"/>
                </a:lnTo>
                <a:lnTo>
                  <a:pt x="191833" y="356870"/>
                </a:lnTo>
                <a:lnTo>
                  <a:pt x="193065" y="355600"/>
                </a:lnTo>
                <a:lnTo>
                  <a:pt x="192493" y="358140"/>
                </a:lnTo>
                <a:lnTo>
                  <a:pt x="196748" y="355600"/>
                </a:lnTo>
                <a:lnTo>
                  <a:pt x="200990" y="353060"/>
                </a:lnTo>
                <a:lnTo>
                  <a:pt x="199834" y="351790"/>
                </a:lnTo>
                <a:lnTo>
                  <a:pt x="199580" y="350520"/>
                </a:lnTo>
                <a:lnTo>
                  <a:pt x="209092" y="346202"/>
                </a:lnTo>
                <a:lnTo>
                  <a:pt x="210781" y="345440"/>
                </a:lnTo>
                <a:lnTo>
                  <a:pt x="207987" y="347218"/>
                </a:lnTo>
                <a:lnTo>
                  <a:pt x="205752" y="349250"/>
                </a:lnTo>
                <a:lnTo>
                  <a:pt x="212331" y="345440"/>
                </a:lnTo>
                <a:lnTo>
                  <a:pt x="225463" y="337820"/>
                </a:lnTo>
                <a:lnTo>
                  <a:pt x="262839" y="314960"/>
                </a:lnTo>
                <a:lnTo>
                  <a:pt x="265150" y="313690"/>
                </a:lnTo>
                <a:lnTo>
                  <a:pt x="281355" y="304800"/>
                </a:lnTo>
                <a:lnTo>
                  <a:pt x="281914" y="306070"/>
                </a:lnTo>
                <a:lnTo>
                  <a:pt x="275336" y="309880"/>
                </a:lnTo>
                <a:lnTo>
                  <a:pt x="268909" y="314960"/>
                </a:lnTo>
                <a:lnTo>
                  <a:pt x="269913" y="314960"/>
                </a:lnTo>
                <a:lnTo>
                  <a:pt x="283057" y="307340"/>
                </a:lnTo>
                <a:lnTo>
                  <a:pt x="286842" y="304800"/>
                </a:lnTo>
                <a:lnTo>
                  <a:pt x="296291" y="298450"/>
                </a:lnTo>
                <a:lnTo>
                  <a:pt x="298335" y="297180"/>
                </a:lnTo>
                <a:lnTo>
                  <a:pt x="306514" y="292100"/>
                </a:lnTo>
                <a:lnTo>
                  <a:pt x="322859" y="281940"/>
                </a:lnTo>
                <a:lnTo>
                  <a:pt x="325412" y="280670"/>
                </a:lnTo>
                <a:lnTo>
                  <a:pt x="326047" y="280670"/>
                </a:lnTo>
                <a:lnTo>
                  <a:pt x="326834" y="279400"/>
                </a:lnTo>
                <a:lnTo>
                  <a:pt x="328434" y="279400"/>
                </a:lnTo>
                <a:lnTo>
                  <a:pt x="329285" y="280670"/>
                </a:lnTo>
                <a:lnTo>
                  <a:pt x="333451" y="280670"/>
                </a:lnTo>
                <a:lnTo>
                  <a:pt x="338150" y="283210"/>
                </a:lnTo>
                <a:lnTo>
                  <a:pt x="342849" y="284480"/>
                </a:lnTo>
                <a:lnTo>
                  <a:pt x="347332" y="287020"/>
                </a:lnTo>
                <a:lnTo>
                  <a:pt x="351726" y="288290"/>
                </a:lnTo>
                <a:lnTo>
                  <a:pt x="356476" y="290830"/>
                </a:lnTo>
                <a:lnTo>
                  <a:pt x="359321" y="293370"/>
                </a:lnTo>
                <a:lnTo>
                  <a:pt x="359930" y="294640"/>
                </a:lnTo>
                <a:lnTo>
                  <a:pt x="360426" y="294640"/>
                </a:lnTo>
                <a:lnTo>
                  <a:pt x="360464" y="295910"/>
                </a:lnTo>
                <a:lnTo>
                  <a:pt x="360108" y="297180"/>
                </a:lnTo>
                <a:lnTo>
                  <a:pt x="359460" y="300990"/>
                </a:lnTo>
                <a:lnTo>
                  <a:pt x="360083" y="298450"/>
                </a:lnTo>
                <a:lnTo>
                  <a:pt x="360337" y="297180"/>
                </a:lnTo>
                <a:lnTo>
                  <a:pt x="361302" y="298450"/>
                </a:lnTo>
                <a:lnTo>
                  <a:pt x="361302" y="301269"/>
                </a:lnTo>
                <a:lnTo>
                  <a:pt x="360857" y="303530"/>
                </a:lnTo>
                <a:lnTo>
                  <a:pt x="360324" y="307340"/>
                </a:lnTo>
                <a:lnTo>
                  <a:pt x="359613" y="311150"/>
                </a:lnTo>
                <a:lnTo>
                  <a:pt x="358635" y="316230"/>
                </a:lnTo>
                <a:lnTo>
                  <a:pt x="357251" y="322580"/>
                </a:lnTo>
                <a:lnTo>
                  <a:pt x="356146" y="330200"/>
                </a:lnTo>
                <a:lnTo>
                  <a:pt x="355536" y="337820"/>
                </a:lnTo>
                <a:lnTo>
                  <a:pt x="355561" y="339090"/>
                </a:lnTo>
                <a:lnTo>
                  <a:pt x="355600" y="341731"/>
                </a:lnTo>
                <a:lnTo>
                  <a:pt x="354571" y="340360"/>
                </a:lnTo>
                <a:lnTo>
                  <a:pt x="353542" y="339090"/>
                </a:lnTo>
                <a:lnTo>
                  <a:pt x="353974" y="340360"/>
                </a:lnTo>
                <a:lnTo>
                  <a:pt x="354037" y="363220"/>
                </a:lnTo>
                <a:lnTo>
                  <a:pt x="354152" y="364490"/>
                </a:lnTo>
                <a:lnTo>
                  <a:pt x="354279" y="365760"/>
                </a:lnTo>
                <a:lnTo>
                  <a:pt x="354393" y="367030"/>
                </a:lnTo>
                <a:lnTo>
                  <a:pt x="354520" y="368300"/>
                </a:lnTo>
                <a:lnTo>
                  <a:pt x="354634" y="369570"/>
                </a:lnTo>
                <a:lnTo>
                  <a:pt x="354761" y="370840"/>
                </a:lnTo>
                <a:lnTo>
                  <a:pt x="354876" y="372110"/>
                </a:lnTo>
                <a:lnTo>
                  <a:pt x="354990" y="373380"/>
                </a:lnTo>
                <a:lnTo>
                  <a:pt x="356971" y="384810"/>
                </a:lnTo>
                <a:lnTo>
                  <a:pt x="360006" y="396240"/>
                </a:lnTo>
                <a:lnTo>
                  <a:pt x="364426" y="408940"/>
                </a:lnTo>
                <a:lnTo>
                  <a:pt x="370674" y="421640"/>
                </a:lnTo>
                <a:lnTo>
                  <a:pt x="379183" y="434340"/>
                </a:lnTo>
                <a:lnTo>
                  <a:pt x="375412" y="430593"/>
                </a:lnTo>
                <a:lnTo>
                  <a:pt x="376047" y="431800"/>
                </a:lnTo>
                <a:lnTo>
                  <a:pt x="378853" y="436880"/>
                </a:lnTo>
                <a:lnTo>
                  <a:pt x="380250" y="438150"/>
                </a:lnTo>
                <a:lnTo>
                  <a:pt x="381965" y="440690"/>
                </a:lnTo>
                <a:lnTo>
                  <a:pt x="383654" y="441960"/>
                </a:lnTo>
                <a:lnTo>
                  <a:pt x="386854" y="445770"/>
                </a:lnTo>
                <a:lnTo>
                  <a:pt x="395528" y="453390"/>
                </a:lnTo>
                <a:lnTo>
                  <a:pt x="397598" y="455930"/>
                </a:lnTo>
                <a:lnTo>
                  <a:pt x="418871" y="467360"/>
                </a:lnTo>
                <a:lnTo>
                  <a:pt x="422948" y="468630"/>
                </a:lnTo>
                <a:lnTo>
                  <a:pt x="428294" y="469900"/>
                </a:lnTo>
                <a:lnTo>
                  <a:pt x="438048" y="472440"/>
                </a:lnTo>
                <a:lnTo>
                  <a:pt x="432549" y="468630"/>
                </a:lnTo>
                <a:lnTo>
                  <a:pt x="451891" y="474980"/>
                </a:lnTo>
                <a:lnTo>
                  <a:pt x="471690" y="477520"/>
                </a:lnTo>
                <a:lnTo>
                  <a:pt x="491197" y="474980"/>
                </a:lnTo>
                <a:lnTo>
                  <a:pt x="509676" y="469900"/>
                </a:lnTo>
                <a:lnTo>
                  <a:pt x="524014" y="463550"/>
                </a:lnTo>
                <a:lnTo>
                  <a:pt x="526884" y="462280"/>
                </a:lnTo>
                <a:lnTo>
                  <a:pt x="542709" y="453390"/>
                </a:lnTo>
                <a:lnTo>
                  <a:pt x="557364" y="441960"/>
                </a:lnTo>
                <a:lnTo>
                  <a:pt x="571576" y="430110"/>
                </a:lnTo>
                <a:lnTo>
                  <a:pt x="572096" y="429679"/>
                </a:lnTo>
                <a:lnTo>
                  <a:pt x="572249" y="429361"/>
                </a:lnTo>
                <a:lnTo>
                  <a:pt x="578523" y="421640"/>
                </a:lnTo>
                <a:lnTo>
                  <a:pt x="583234" y="414020"/>
                </a:lnTo>
                <a:lnTo>
                  <a:pt x="584022" y="412750"/>
                </a:lnTo>
                <a:lnTo>
                  <a:pt x="588797" y="402590"/>
                </a:lnTo>
                <a:lnTo>
                  <a:pt x="585787" y="405130"/>
                </a:lnTo>
                <a:lnTo>
                  <a:pt x="585330" y="407670"/>
                </a:lnTo>
                <a:lnTo>
                  <a:pt x="579653" y="414020"/>
                </a:lnTo>
                <a:lnTo>
                  <a:pt x="581596" y="408940"/>
                </a:lnTo>
                <a:lnTo>
                  <a:pt x="584225" y="403860"/>
                </a:lnTo>
                <a:lnTo>
                  <a:pt x="587121" y="396240"/>
                </a:lnTo>
                <a:lnTo>
                  <a:pt x="589813" y="389890"/>
                </a:lnTo>
                <a:lnTo>
                  <a:pt x="587921" y="397510"/>
                </a:lnTo>
                <a:lnTo>
                  <a:pt x="589648" y="396240"/>
                </a:lnTo>
                <a:lnTo>
                  <a:pt x="593051" y="389890"/>
                </a:lnTo>
                <a:lnTo>
                  <a:pt x="595541" y="384810"/>
                </a:lnTo>
                <a:lnTo>
                  <a:pt x="596163" y="383540"/>
                </a:lnTo>
                <a:lnTo>
                  <a:pt x="595236" y="384810"/>
                </a:lnTo>
                <a:lnTo>
                  <a:pt x="595363" y="382270"/>
                </a:lnTo>
                <a:lnTo>
                  <a:pt x="595426" y="381000"/>
                </a:lnTo>
                <a:lnTo>
                  <a:pt x="594690" y="382270"/>
                </a:lnTo>
                <a:lnTo>
                  <a:pt x="599135" y="372110"/>
                </a:lnTo>
                <a:lnTo>
                  <a:pt x="597979" y="370840"/>
                </a:lnTo>
                <a:lnTo>
                  <a:pt x="597458" y="368300"/>
                </a:lnTo>
                <a:lnTo>
                  <a:pt x="597077" y="368300"/>
                </a:lnTo>
                <a:lnTo>
                  <a:pt x="596646" y="367030"/>
                </a:lnTo>
                <a:lnTo>
                  <a:pt x="596709" y="364490"/>
                </a:lnTo>
                <a:lnTo>
                  <a:pt x="596785" y="363220"/>
                </a:lnTo>
                <a:lnTo>
                  <a:pt x="596861" y="361950"/>
                </a:lnTo>
                <a:lnTo>
                  <a:pt x="596938" y="360680"/>
                </a:lnTo>
                <a:lnTo>
                  <a:pt x="597027" y="359410"/>
                </a:lnTo>
                <a:lnTo>
                  <a:pt x="597103" y="358140"/>
                </a:lnTo>
                <a:lnTo>
                  <a:pt x="597179" y="356870"/>
                </a:lnTo>
                <a:lnTo>
                  <a:pt x="597306" y="355600"/>
                </a:lnTo>
                <a:lnTo>
                  <a:pt x="597433" y="354330"/>
                </a:lnTo>
                <a:lnTo>
                  <a:pt x="597560" y="353060"/>
                </a:lnTo>
                <a:lnTo>
                  <a:pt x="597674" y="351790"/>
                </a:lnTo>
                <a:lnTo>
                  <a:pt x="597801" y="350520"/>
                </a:lnTo>
                <a:lnTo>
                  <a:pt x="597928" y="349250"/>
                </a:lnTo>
                <a:lnTo>
                  <a:pt x="598855" y="351790"/>
                </a:lnTo>
                <a:lnTo>
                  <a:pt x="598754" y="350520"/>
                </a:lnTo>
                <a:lnTo>
                  <a:pt x="592988" y="320040"/>
                </a:lnTo>
                <a:lnTo>
                  <a:pt x="593102" y="318770"/>
                </a:lnTo>
                <a:lnTo>
                  <a:pt x="593204" y="317500"/>
                </a:lnTo>
                <a:lnTo>
                  <a:pt x="594563" y="320040"/>
                </a:lnTo>
                <a:lnTo>
                  <a:pt x="596493" y="326390"/>
                </a:lnTo>
                <a:lnTo>
                  <a:pt x="597623" y="330200"/>
                </a:lnTo>
                <a:lnTo>
                  <a:pt x="598512" y="331470"/>
                </a:lnTo>
                <a:lnTo>
                  <a:pt x="595020" y="318770"/>
                </a:lnTo>
                <a:lnTo>
                  <a:pt x="594385" y="317500"/>
                </a:lnTo>
                <a:lnTo>
                  <a:pt x="589953" y="308610"/>
                </a:lnTo>
                <a:lnTo>
                  <a:pt x="584314" y="298450"/>
                </a:lnTo>
                <a:lnTo>
                  <a:pt x="579094" y="288290"/>
                </a:lnTo>
                <a:lnTo>
                  <a:pt x="583590" y="293370"/>
                </a:lnTo>
                <a:lnTo>
                  <a:pt x="588200" y="302260"/>
                </a:lnTo>
                <a:lnTo>
                  <a:pt x="591299" y="308610"/>
                </a:lnTo>
                <a:lnTo>
                  <a:pt x="588429" y="298450"/>
                </a:lnTo>
                <a:lnTo>
                  <a:pt x="585724" y="292100"/>
                </a:lnTo>
                <a:lnTo>
                  <a:pt x="583374" y="288290"/>
                </a:lnTo>
                <a:lnTo>
                  <a:pt x="582599" y="287020"/>
                </a:lnTo>
                <a:lnTo>
                  <a:pt x="579297" y="281940"/>
                </a:lnTo>
                <a:lnTo>
                  <a:pt x="578345" y="280670"/>
                </a:lnTo>
                <a:lnTo>
                  <a:pt x="575030" y="275590"/>
                </a:lnTo>
                <a:lnTo>
                  <a:pt x="570611" y="270357"/>
                </a:lnTo>
                <a:lnTo>
                  <a:pt x="566051" y="265518"/>
                </a:lnTo>
                <a:lnTo>
                  <a:pt x="565797" y="265176"/>
                </a:lnTo>
                <a:lnTo>
                  <a:pt x="558838" y="260350"/>
                </a:lnTo>
                <a:lnTo>
                  <a:pt x="551624" y="256540"/>
                </a:lnTo>
                <a:lnTo>
                  <a:pt x="544233" y="254000"/>
                </a:lnTo>
                <a:lnTo>
                  <a:pt x="536587" y="250190"/>
                </a:lnTo>
                <a:lnTo>
                  <a:pt x="528548" y="246380"/>
                </a:lnTo>
                <a:lnTo>
                  <a:pt x="520026" y="243840"/>
                </a:lnTo>
                <a:lnTo>
                  <a:pt x="510959" y="241300"/>
                </a:lnTo>
                <a:lnTo>
                  <a:pt x="501269" y="238760"/>
                </a:lnTo>
                <a:lnTo>
                  <a:pt x="513054" y="241300"/>
                </a:lnTo>
                <a:lnTo>
                  <a:pt x="513765" y="241300"/>
                </a:lnTo>
                <a:lnTo>
                  <a:pt x="510095" y="238760"/>
                </a:lnTo>
                <a:lnTo>
                  <a:pt x="508736" y="237490"/>
                </a:lnTo>
                <a:lnTo>
                  <a:pt x="502310" y="234950"/>
                </a:lnTo>
                <a:lnTo>
                  <a:pt x="493661" y="230009"/>
                </a:lnTo>
                <a:lnTo>
                  <a:pt x="490766" y="228600"/>
                </a:lnTo>
                <a:lnTo>
                  <a:pt x="486625" y="226060"/>
                </a:lnTo>
                <a:lnTo>
                  <a:pt x="484670" y="223520"/>
                </a:lnTo>
                <a:lnTo>
                  <a:pt x="484200" y="223520"/>
                </a:lnTo>
                <a:lnTo>
                  <a:pt x="483006" y="220980"/>
                </a:lnTo>
                <a:lnTo>
                  <a:pt x="483120" y="218440"/>
                </a:lnTo>
                <a:lnTo>
                  <a:pt x="483209" y="207010"/>
                </a:lnTo>
                <a:lnTo>
                  <a:pt x="483946" y="205740"/>
                </a:lnTo>
                <a:lnTo>
                  <a:pt x="485127" y="199390"/>
                </a:lnTo>
                <a:lnTo>
                  <a:pt x="485533" y="197167"/>
                </a:lnTo>
                <a:lnTo>
                  <a:pt x="484530" y="199390"/>
                </a:lnTo>
                <a:lnTo>
                  <a:pt x="484746" y="197167"/>
                </a:lnTo>
                <a:lnTo>
                  <a:pt x="484784" y="196850"/>
                </a:lnTo>
                <a:lnTo>
                  <a:pt x="484898" y="195580"/>
                </a:lnTo>
                <a:lnTo>
                  <a:pt x="485622" y="193040"/>
                </a:lnTo>
                <a:lnTo>
                  <a:pt x="486867" y="189230"/>
                </a:lnTo>
                <a:lnTo>
                  <a:pt x="487159" y="187960"/>
                </a:lnTo>
                <a:lnTo>
                  <a:pt x="487870" y="186690"/>
                </a:lnTo>
                <a:lnTo>
                  <a:pt x="491375" y="184150"/>
                </a:lnTo>
                <a:lnTo>
                  <a:pt x="497903" y="181610"/>
                </a:lnTo>
                <a:lnTo>
                  <a:pt x="504964" y="177800"/>
                </a:lnTo>
                <a:lnTo>
                  <a:pt x="512318" y="173990"/>
                </a:lnTo>
                <a:lnTo>
                  <a:pt x="523519" y="167640"/>
                </a:lnTo>
                <a:lnTo>
                  <a:pt x="525818" y="166370"/>
                </a:lnTo>
                <a:lnTo>
                  <a:pt x="535000" y="161290"/>
                </a:lnTo>
                <a:lnTo>
                  <a:pt x="558012" y="146050"/>
                </a:lnTo>
                <a:lnTo>
                  <a:pt x="574586" y="135890"/>
                </a:lnTo>
                <a:lnTo>
                  <a:pt x="598335" y="118110"/>
                </a:lnTo>
                <a:lnTo>
                  <a:pt x="608037" y="111760"/>
                </a:lnTo>
                <a:lnTo>
                  <a:pt x="613854" y="107950"/>
                </a:lnTo>
                <a:lnTo>
                  <a:pt x="616877" y="107950"/>
                </a:lnTo>
                <a:lnTo>
                  <a:pt x="614489" y="109220"/>
                </a:lnTo>
                <a:lnTo>
                  <a:pt x="610349" y="113030"/>
                </a:lnTo>
                <a:lnTo>
                  <a:pt x="608152" y="114300"/>
                </a:lnTo>
                <a:lnTo>
                  <a:pt x="618413" y="109220"/>
                </a:lnTo>
                <a:lnTo>
                  <a:pt x="620737" y="107950"/>
                </a:lnTo>
                <a:lnTo>
                  <a:pt x="627710" y="104140"/>
                </a:lnTo>
                <a:lnTo>
                  <a:pt x="636676" y="99060"/>
                </a:lnTo>
                <a:lnTo>
                  <a:pt x="640372" y="96520"/>
                </a:lnTo>
                <a:lnTo>
                  <a:pt x="645896" y="92710"/>
                </a:lnTo>
                <a:lnTo>
                  <a:pt x="643572" y="95250"/>
                </a:lnTo>
                <a:lnTo>
                  <a:pt x="646607" y="93980"/>
                </a:lnTo>
                <a:lnTo>
                  <a:pt x="651078" y="92710"/>
                </a:lnTo>
                <a:lnTo>
                  <a:pt x="656602" y="88900"/>
                </a:lnTo>
                <a:lnTo>
                  <a:pt x="659650" y="86360"/>
                </a:lnTo>
                <a:lnTo>
                  <a:pt x="663549" y="82448"/>
                </a:lnTo>
                <a:lnTo>
                  <a:pt x="662343" y="83083"/>
                </a:lnTo>
                <a:lnTo>
                  <a:pt x="652627" y="88900"/>
                </a:lnTo>
                <a:lnTo>
                  <a:pt x="658672" y="81280"/>
                </a:lnTo>
                <a:lnTo>
                  <a:pt x="641057" y="95250"/>
                </a:lnTo>
                <a:lnTo>
                  <a:pt x="636587" y="96520"/>
                </a:lnTo>
                <a:lnTo>
                  <a:pt x="632891" y="96520"/>
                </a:lnTo>
                <a:lnTo>
                  <a:pt x="641794" y="91440"/>
                </a:lnTo>
                <a:lnTo>
                  <a:pt x="633907" y="95250"/>
                </a:lnTo>
                <a:lnTo>
                  <a:pt x="625195" y="100330"/>
                </a:lnTo>
                <a:lnTo>
                  <a:pt x="618324" y="104140"/>
                </a:lnTo>
                <a:lnTo>
                  <a:pt x="617397" y="104140"/>
                </a:lnTo>
                <a:lnTo>
                  <a:pt x="618502" y="102870"/>
                </a:lnTo>
                <a:lnTo>
                  <a:pt x="606031" y="111760"/>
                </a:lnTo>
                <a:lnTo>
                  <a:pt x="608228" y="109220"/>
                </a:lnTo>
                <a:lnTo>
                  <a:pt x="604964" y="109969"/>
                </a:lnTo>
                <a:lnTo>
                  <a:pt x="594855" y="115570"/>
                </a:lnTo>
                <a:lnTo>
                  <a:pt x="582422" y="123190"/>
                </a:lnTo>
                <a:lnTo>
                  <a:pt x="572643" y="129540"/>
                </a:lnTo>
                <a:lnTo>
                  <a:pt x="563943" y="133654"/>
                </a:lnTo>
                <a:lnTo>
                  <a:pt x="552386" y="140970"/>
                </a:lnTo>
                <a:lnTo>
                  <a:pt x="550735" y="143510"/>
                </a:lnTo>
                <a:lnTo>
                  <a:pt x="550748" y="144780"/>
                </a:lnTo>
                <a:lnTo>
                  <a:pt x="541731" y="152400"/>
                </a:lnTo>
                <a:lnTo>
                  <a:pt x="522414" y="156210"/>
                </a:lnTo>
                <a:lnTo>
                  <a:pt x="520458" y="160020"/>
                </a:lnTo>
                <a:lnTo>
                  <a:pt x="510400" y="166370"/>
                </a:lnTo>
                <a:lnTo>
                  <a:pt x="511136" y="163830"/>
                </a:lnTo>
                <a:lnTo>
                  <a:pt x="506564" y="167640"/>
                </a:lnTo>
                <a:lnTo>
                  <a:pt x="509028" y="167640"/>
                </a:lnTo>
                <a:lnTo>
                  <a:pt x="507365" y="170180"/>
                </a:lnTo>
                <a:lnTo>
                  <a:pt x="503072" y="171450"/>
                </a:lnTo>
                <a:lnTo>
                  <a:pt x="498208" y="173990"/>
                </a:lnTo>
                <a:lnTo>
                  <a:pt x="493204" y="176530"/>
                </a:lnTo>
                <a:lnTo>
                  <a:pt x="485584" y="181610"/>
                </a:lnTo>
                <a:lnTo>
                  <a:pt x="482358" y="181610"/>
                </a:lnTo>
                <a:lnTo>
                  <a:pt x="481647" y="185420"/>
                </a:lnTo>
                <a:lnTo>
                  <a:pt x="480669" y="187960"/>
                </a:lnTo>
                <a:lnTo>
                  <a:pt x="477266" y="199390"/>
                </a:lnTo>
                <a:lnTo>
                  <a:pt x="476681" y="203200"/>
                </a:lnTo>
                <a:lnTo>
                  <a:pt x="476580" y="203796"/>
                </a:lnTo>
                <a:lnTo>
                  <a:pt x="476542" y="204647"/>
                </a:lnTo>
                <a:lnTo>
                  <a:pt x="476427" y="207010"/>
                </a:lnTo>
                <a:lnTo>
                  <a:pt x="476338" y="208711"/>
                </a:lnTo>
                <a:lnTo>
                  <a:pt x="476237" y="210820"/>
                </a:lnTo>
                <a:lnTo>
                  <a:pt x="476173" y="212090"/>
                </a:lnTo>
                <a:lnTo>
                  <a:pt x="475094" y="213360"/>
                </a:lnTo>
                <a:lnTo>
                  <a:pt x="474370" y="215900"/>
                </a:lnTo>
                <a:lnTo>
                  <a:pt x="474319" y="224790"/>
                </a:lnTo>
                <a:lnTo>
                  <a:pt x="476808" y="227330"/>
                </a:lnTo>
                <a:lnTo>
                  <a:pt x="481622" y="232410"/>
                </a:lnTo>
                <a:lnTo>
                  <a:pt x="487184" y="234950"/>
                </a:lnTo>
                <a:lnTo>
                  <a:pt x="493166" y="237490"/>
                </a:lnTo>
                <a:lnTo>
                  <a:pt x="499224" y="241300"/>
                </a:lnTo>
                <a:lnTo>
                  <a:pt x="493864" y="240030"/>
                </a:lnTo>
                <a:lnTo>
                  <a:pt x="489432" y="238925"/>
                </a:lnTo>
                <a:lnTo>
                  <a:pt x="494068" y="242570"/>
                </a:lnTo>
                <a:lnTo>
                  <a:pt x="503809" y="243840"/>
                </a:lnTo>
                <a:lnTo>
                  <a:pt x="515480" y="248920"/>
                </a:lnTo>
                <a:lnTo>
                  <a:pt x="538060" y="257784"/>
                </a:lnTo>
                <a:lnTo>
                  <a:pt x="537921" y="258013"/>
                </a:lnTo>
                <a:lnTo>
                  <a:pt x="538149" y="258686"/>
                </a:lnTo>
                <a:lnTo>
                  <a:pt x="538962" y="259816"/>
                </a:lnTo>
                <a:lnTo>
                  <a:pt x="542175" y="261505"/>
                </a:lnTo>
                <a:lnTo>
                  <a:pt x="544360" y="260070"/>
                </a:lnTo>
                <a:lnTo>
                  <a:pt x="546061" y="259969"/>
                </a:lnTo>
                <a:lnTo>
                  <a:pt x="543852" y="259651"/>
                </a:lnTo>
                <a:lnTo>
                  <a:pt x="541108" y="258965"/>
                </a:lnTo>
                <a:lnTo>
                  <a:pt x="538492" y="257810"/>
                </a:lnTo>
                <a:lnTo>
                  <a:pt x="538924" y="257810"/>
                </a:lnTo>
                <a:lnTo>
                  <a:pt x="546303" y="259080"/>
                </a:lnTo>
                <a:lnTo>
                  <a:pt x="554177" y="265176"/>
                </a:lnTo>
                <a:lnTo>
                  <a:pt x="554570" y="265518"/>
                </a:lnTo>
                <a:lnTo>
                  <a:pt x="560400" y="271780"/>
                </a:lnTo>
                <a:lnTo>
                  <a:pt x="566407" y="278130"/>
                </a:lnTo>
                <a:lnTo>
                  <a:pt x="572185" y="284480"/>
                </a:lnTo>
                <a:lnTo>
                  <a:pt x="577392" y="292100"/>
                </a:lnTo>
                <a:lnTo>
                  <a:pt x="577900" y="293370"/>
                </a:lnTo>
                <a:lnTo>
                  <a:pt x="580174" y="298450"/>
                </a:lnTo>
                <a:lnTo>
                  <a:pt x="591312" y="335280"/>
                </a:lnTo>
                <a:lnTo>
                  <a:pt x="591489" y="354330"/>
                </a:lnTo>
                <a:lnTo>
                  <a:pt x="591032" y="354330"/>
                </a:lnTo>
                <a:lnTo>
                  <a:pt x="592480" y="356870"/>
                </a:lnTo>
                <a:lnTo>
                  <a:pt x="592518" y="358140"/>
                </a:lnTo>
                <a:lnTo>
                  <a:pt x="592620" y="360680"/>
                </a:lnTo>
                <a:lnTo>
                  <a:pt x="592721" y="363220"/>
                </a:lnTo>
                <a:lnTo>
                  <a:pt x="583984" y="396240"/>
                </a:lnTo>
                <a:lnTo>
                  <a:pt x="582701" y="394970"/>
                </a:lnTo>
                <a:lnTo>
                  <a:pt x="583323" y="391160"/>
                </a:lnTo>
                <a:lnTo>
                  <a:pt x="585470" y="383540"/>
                </a:lnTo>
                <a:lnTo>
                  <a:pt x="583806" y="387350"/>
                </a:lnTo>
                <a:lnTo>
                  <a:pt x="582091" y="392430"/>
                </a:lnTo>
                <a:lnTo>
                  <a:pt x="579818" y="397510"/>
                </a:lnTo>
                <a:lnTo>
                  <a:pt x="579132" y="401320"/>
                </a:lnTo>
                <a:lnTo>
                  <a:pt x="577557" y="405130"/>
                </a:lnTo>
                <a:lnTo>
                  <a:pt x="572274" y="414020"/>
                </a:lnTo>
                <a:lnTo>
                  <a:pt x="572350" y="412750"/>
                </a:lnTo>
                <a:lnTo>
                  <a:pt x="572427" y="411480"/>
                </a:lnTo>
                <a:lnTo>
                  <a:pt x="572503" y="410210"/>
                </a:lnTo>
                <a:lnTo>
                  <a:pt x="572579" y="408940"/>
                </a:lnTo>
                <a:lnTo>
                  <a:pt x="568426" y="415378"/>
                </a:lnTo>
                <a:lnTo>
                  <a:pt x="564019" y="421640"/>
                </a:lnTo>
                <a:lnTo>
                  <a:pt x="559104" y="427990"/>
                </a:lnTo>
                <a:lnTo>
                  <a:pt x="553694" y="433070"/>
                </a:lnTo>
                <a:lnTo>
                  <a:pt x="547624" y="439420"/>
                </a:lnTo>
                <a:lnTo>
                  <a:pt x="540829" y="444500"/>
                </a:lnTo>
                <a:lnTo>
                  <a:pt x="533234" y="449580"/>
                </a:lnTo>
                <a:lnTo>
                  <a:pt x="524764" y="453390"/>
                </a:lnTo>
                <a:lnTo>
                  <a:pt x="524522" y="454660"/>
                </a:lnTo>
                <a:lnTo>
                  <a:pt x="529907" y="453390"/>
                </a:lnTo>
                <a:lnTo>
                  <a:pt x="534492" y="453390"/>
                </a:lnTo>
                <a:lnTo>
                  <a:pt x="534403" y="454660"/>
                </a:lnTo>
                <a:lnTo>
                  <a:pt x="534301" y="455930"/>
                </a:lnTo>
                <a:lnTo>
                  <a:pt x="521462" y="463550"/>
                </a:lnTo>
                <a:lnTo>
                  <a:pt x="518795" y="461289"/>
                </a:lnTo>
                <a:lnTo>
                  <a:pt x="517359" y="462280"/>
                </a:lnTo>
                <a:lnTo>
                  <a:pt x="512648" y="463550"/>
                </a:lnTo>
                <a:lnTo>
                  <a:pt x="515912" y="461010"/>
                </a:lnTo>
                <a:lnTo>
                  <a:pt x="519188" y="459740"/>
                </a:lnTo>
                <a:lnTo>
                  <a:pt x="522274" y="457200"/>
                </a:lnTo>
                <a:lnTo>
                  <a:pt x="516547" y="459740"/>
                </a:lnTo>
                <a:lnTo>
                  <a:pt x="514311" y="461010"/>
                </a:lnTo>
                <a:lnTo>
                  <a:pt x="512483" y="462280"/>
                </a:lnTo>
                <a:lnTo>
                  <a:pt x="507923" y="464820"/>
                </a:lnTo>
                <a:lnTo>
                  <a:pt x="507771" y="463550"/>
                </a:lnTo>
                <a:lnTo>
                  <a:pt x="507657" y="462534"/>
                </a:lnTo>
                <a:lnTo>
                  <a:pt x="507631" y="462280"/>
                </a:lnTo>
                <a:lnTo>
                  <a:pt x="500799" y="464820"/>
                </a:lnTo>
                <a:lnTo>
                  <a:pt x="501789" y="463550"/>
                </a:lnTo>
                <a:lnTo>
                  <a:pt x="503618" y="462534"/>
                </a:lnTo>
                <a:lnTo>
                  <a:pt x="497255" y="463550"/>
                </a:lnTo>
                <a:lnTo>
                  <a:pt x="490423" y="464820"/>
                </a:lnTo>
                <a:lnTo>
                  <a:pt x="486778" y="464820"/>
                </a:lnTo>
                <a:lnTo>
                  <a:pt x="486092" y="467360"/>
                </a:lnTo>
                <a:lnTo>
                  <a:pt x="478269" y="467360"/>
                </a:lnTo>
                <a:lnTo>
                  <a:pt x="468134" y="468630"/>
                </a:lnTo>
                <a:lnTo>
                  <a:pt x="466407" y="467360"/>
                </a:lnTo>
                <a:lnTo>
                  <a:pt x="465747" y="466090"/>
                </a:lnTo>
                <a:lnTo>
                  <a:pt x="465480" y="466090"/>
                </a:lnTo>
                <a:lnTo>
                  <a:pt x="459740" y="464820"/>
                </a:lnTo>
                <a:lnTo>
                  <a:pt x="454787" y="464820"/>
                </a:lnTo>
                <a:lnTo>
                  <a:pt x="448602" y="463550"/>
                </a:lnTo>
                <a:lnTo>
                  <a:pt x="442417" y="462280"/>
                </a:lnTo>
                <a:lnTo>
                  <a:pt x="441629" y="463550"/>
                </a:lnTo>
                <a:lnTo>
                  <a:pt x="435914" y="462280"/>
                </a:lnTo>
                <a:lnTo>
                  <a:pt x="435165" y="461010"/>
                </a:lnTo>
                <a:lnTo>
                  <a:pt x="433184" y="459740"/>
                </a:lnTo>
                <a:lnTo>
                  <a:pt x="430199" y="459740"/>
                </a:lnTo>
                <a:lnTo>
                  <a:pt x="428269" y="458470"/>
                </a:lnTo>
                <a:lnTo>
                  <a:pt x="422071" y="455930"/>
                </a:lnTo>
                <a:lnTo>
                  <a:pt x="419862" y="455930"/>
                </a:lnTo>
                <a:lnTo>
                  <a:pt x="417461" y="454660"/>
                </a:lnTo>
                <a:lnTo>
                  <a:pt x="415188" y="453390"/>
                </a:lnTo>
                <a:lnTo>
                  <a:pt x="408876" y="449580"/>
                </a:lnTo>
                <a:lnTo>
                  <a:pt x="404710" y="448310"/>
                </a:lnTo>
                <a:lnTo>
                  <a:pt x="403199" y="447040"/>
                </a:lnTo>
                <a:lnTo>
                  <a:pt x="401675" y="445770"/>
                </a:lnTo>
                <a:lnTo>
                  <a:pt x="398132" y="443230"/>
                </a:lnTo>
                <a:lnTo>
                  <a:pt x="397725" y="443230"/>
                </a:lnTo>
                <a:lnTo>
                  <a:pt x="396684" y="442264"/>
                </a:lnTo>
                <a:lnTo>
                  <a:pt x="395224" y="441007"/>
                </a:lnTo>
                <a:lnTo>
                  <a:pt x="397878" y="443496"/>
                </a:lnTo>
                <a:lnTo>
                  <a:pt x="399567" y="445770"/>
                </a:lnTo>
                <a:lnTo>
                  <a:pt x="401523" y="447040"/>
                </a:lnTo>
                <a:lnTo>
                  <a:pt x="400138" y="447040"/>
                </a:lnTo>
                <a:lnTo>
                  <a:pt x="390118" y="438150"/>
                </a:lnTo>
                <a:lnTo>
                  <a:pt x="386981" y="434340"/>
                </a:lnTo>
                <a:lnTo>
                  <a:pt x="381736" y="427990"/>
                </a:lnTo>
                <a:lnTo>
                  <a:pt x="366877" y="391160"/>
                </a:lnTo>
                <a:lnTo>
                  <a:pt x="364312" y="372110"/>
                </a:lnTo>
                <a:lnTo>
                  <a:pt x="364185" y="370840"/>
                </a:lnTo>
                <a:lnTo>
                  <a:pt x="364070" y="369570"/>
                </a:lnTo>
                <a:lnTo>
                  <a:pt x="363956" y="368300"/>
                </a:lnTo>
                <a:lnTo>
                  <a:pt x="363829" y="367030"/>
                </a:lnTo>
                <a:lnTo>
                  <a:pt x="363715" y="365760"/>
                </a:lnTo>
                <a:lnTo>
                  <a:pt x="363588" y="364490"/>
                </a:lnTo>
                <a:lnTo>
                  <a:pt x="363474" y="361950"/>
                </a:lnTo>
                <a:lnTo>
                  <a:pt x="363347" y="359410"/>
                </a:lnTo>
                <a:lnTo>
                  <a:pt x="363220" y="356870"/>
                </a:lnTo>
                <a:lnTo>
                  <a:pt x="363093" y="354330"/>
                </a:lnTo>
                <a:lnTo>
                  <a:pt x="362978" y="351790"/>
                </a:lnTo>
                <a:lnTo>
                  <a:pt x="363766" y="351790"/>
                </a:lnTo>
                <a:lnTo>
                  <a:pt x="363639" y="346595"/>
                </a:lnTo>
                <a:lnTo>
                  <a:pt x="363613" y="345440"/>
                </a:lnTo>
                <a:lnTo>
                  <a:pt x="363702" y="335280"/>
                </a:lnTo>
                <a:lnTo>
                  <a:pt x="363816" y="332740"/>
                </a:lnTo>
                <a:lnTo>
                  <a:pt x="363943" y="330200"/>
                </a:lnTo>
                <a:lnTo>
                  <a:pt x="364058" y="327660"/>
                </a:lnTo>
                <a:lnTo>
                  <a:pt x="364121" y="326390"/>
                </a:lnTo>
                <a:lnTo>
                  <a:pt x="364223" y="325120"/>
                </a:lnTo>
                <a:lnTo>
                  <a:pt x="364337" y="323850"/>
                </a:lnTo>
                <a:lnTo>
                  <a:pt x="364439" y="322580"/>
                </a:lnTo>
                <a:lnTo>
                  <a:pt x="364540" y="321310"/>
                </a:lnTo>
                <a:lnTo>
                  <a:pt x="364655" y="320040"/>
                </a:lnTo>
                <a:lnTo>
                  <a:pt x="364756" y="318770"/>
                </a:lnTo>
                <a:lnTo>
                  <a:pt x="365315" y="313690"/>
                </a:lnTo>
                <a:lnTo>
                  <a:pt x="365391" y="312420"/>
                </a:lnTo>
                <a:lnTo>
                  <a:pt x="365467" y="311150"/>
                </a:lnTo>
                <a:lnTo>
                  <a:pt x="365531" y="309880"/>
                </a:lnTo>
                <a:lnTo>
                  <a:pt x="365607" y="308610"/>
                </a:lnTo>
                <a:lnTo>
                  <a:pt x="365671" y="307340"/>
                </a:lnTo>
                <a:lnTo>
                  <a:pt x="366280" y="303530"/>
                </a:lnTo>
                <a:lnTo>
                  <a:pt x="366395" y="298450"/>
                </a:lnTo>
                <a:lnTo>
                  <a:pt x="366915" y="297180"/>
                </a:lnTo>
                <a:lnTo>
                  <a:pt x="368960" y="292100"/>
                </a:lnTo>
                <a:lnTo>
                  <a:pt x="363905" y="289560"/>
                </a:lnTo>
                <a:lnTo>
                  <a:pt x="358254" y="284480"/>
                </a:lnTo>
                <a:lnTo>
                  <a:pt x="351434" y="280670"/>
                </a:lnTo>
                <a:lnTo>
                  <a:pt x="354215" y="280670"/>
                </a:lnTo>
                <a:lnTo>
                  <a:pt x="351688" y="279400"/>
                </a:lnTo>
                <a:lnTo>
                  <a:pt x="349161" y="278130"/>
                </a:lnTo>
                <a:lnTo>
                  <a:pt x="346633" y="276860"/>
                </a:lnTo>
                <a:lnTo>
                  <a:pt x="342226" y="275590"/>
                </a:lnTo>
                <a:lnTo>
                  <a:pt x="336943" y="274320"/>
                </a:lnTo>
                <a:lnTo>
                  <a:pt x="332651" y="273050"/>
                </a:lnTo>
                <a:lnTo>
                  <a:pt x="330885" y="271780"/>
                </a:lnTo>
                <a:lnTo>
                  <a:pt x="324142" y="271780"/>
                </a:lnTo>
                <a:lnTo>
                  <a:pt x="321741" y="273050"/>
                </a:lnTo>
                <a:lnTo>
                  <a:pt x="312445" y="278130"/>
                </a:lnTo>
                <a:lnTo>
                  <a:pt x="317423" y="274320"/>
                </a:lnTo>
                <a:lnTo>
                  <a:pt x="319595" y="272656"/>
                </a:lnTo>
                <a:lnTo>
                  <a:pt x="321017" y="271780"/>
                </a:lnTo>
                <a:lnTo>
                  <a:pt x="320370" y="271780"/>
                </a:lnTo>
                <a:lnTo>
                  <a:pt x="317893" y="273050"/>
                </a:lnTo>
                <a:lnTo>
                  <a:pt x="317119" y="273050"/>
                </a:lnTo>
                <a:lnTo>
                  <a:pt x="317017" y="273494"/>
                </a:lnTo>
                <a:lnTo>
                  <a:pt x="305498" y="279400"/>
                </a:lnTo>
                <a:lnTo>
                  <a:pt x="299720" y="281940"/>
                </a:lnTo>
                <a:lnTo>
                  <a:pt x="293954" y="285750"/>
                </a:lnTo>
                <a:lnTo>
                  <a:pt x="284759" y="292100"/>
                </a:lnTo>
                <a:lnTo>
                  <a:pt x="284670" y="290830"/>
                </a:lnTo>
                <a:lnTo>
                  <a:pt x="278384" y="294640"/>
                </a:lnTo>
                <a:lnTo>
                  <a:pt x="269481" y="298450"/>
                </a:lnTo>
                <a:lnTo>
                  <a:pt x="261569" y="303530"/>
                </a:lnTo>
                <a:lnTo>
                  <a:pt x="274967" y="297180"/>
                </a:lnTo>
                <a:lnTo>
                  <a:pt x="267995" y="302260"/>
                </a:lnTo>
                <a:lnTo>
                  <a:pt x="261289" y="306070"/>
                </a:lnTo>
                <a:lnTo>
                  <a:pt x="248234" y="313690"/>
                </a:lnTo>
                <a:lnTo>
                  <a:pt x="251548" y="308610"/>
                </a:lnTo>
                <a:lnTo>
                  <a:pt x="224751" y="322580"/>
                </a:lnTo>
                <a:lnTo>
                  <a:pt x="201180" y="337820"/>
                </a:lnTo>
                <a:lnTo>
                  <a:pt x="179070" y="351790"/>
                </a:lnTo>
                <a:lnTo>
                  <a:pt x="156641" y="363220"/>
                </a:lnTo>
                <a:lnTo>
                  <a:pt x="156019" y="364490"/>
                </a:lnTo>
                <a:lnTo>
                  <a:pt x="162725" y="361950"/>
                </a:lnTo>
                <a:lnTo>
                  <a:pt x="169672" y="358140"/>
                </a:lnTo>
                <a:lnTo>
                  <a:pt x="169722" y="359410"/>
                </a:lnTo>
                <a:lnTo>
                  <a:pt x="156616" y="365760"/>
                </a:lnTo>
                <a:lnTo>
                  <a:pt x="144170" y="372110"/>
                </a:lnTo>
                <a:lnTo>
                  <a:pt x="133946" y="375920"/>
                </a:lnTo>
                <a:lnTo>
                  <a:pt x="127520" y="378460"/>
                </a:lnTo>
                <a:lnTo>
                  <a:pt x="113880" y="387350"/>
                </a:lnTo>
                <a:lnTo>
                  <a:pt x="105460" y="393700"/>
                </a:lnTo>
                <a:lnTo>
                  <a:pt x="96888" y="400050"/>
                </a:lnTo>
                <a:lnTo>
                  <a:pt x="82765" y="407670"/>
                </a:lnTo>
                <a:lnTo>
                  <a:pt x="85229" y="407670"/>
                </a:lnTo>
                <a:lnTo>
                  <a:pt x="85801" y="408940"/>
                </a:lnTo>
                <a:lnTo>
                  <a:pt x="82359" y="412750"/>
                </a:lnTo>
                <a:lnTo>
                  <a:pt x="72796" y="419100"/>
                </a:lnTo>
                <a:lnTo>
                  <a:pt x="62103" y="424180"/>
                </a:lnTo>
                <a:lnTo>
                  <a:pt x="56159" y="426720"/>
                </a:lnTo>
                <a:lnTo>
                  <a:pt x="55384" y="424180"/>
                </a:lnTo>
                <a:lnTo>
                  <a:pt x="60223" y="420370"/>
                </a:lnTo>
                <a:lnTo>
                  <a:pt x="64274" y="417830"/>
                </a:lnTo>
                <a:lnTo>
                  <a:pt x="65493" y="417830"/>
                </a:lnTo>
                <a:lnTo>
                  <a:pt x="63373" y="419201"/>
                </a:lnTo>
                <a:lnTo>
                  <a:pt x="60909" y="420814"/>
                </a:lnTo>
                <a:lnTo>
                  <a:pt x="61772" y="420585"/>
                </a:lnTo>
                <a:lnTo>
                  <a:pt x="65074" y="418604"/>
                </a:lnTo>
                <a:lnTo>
                  <a:pt x="66027" y="417830"/>
                </a:lnTo>
                <a:lnTo>
                  <a:pt x="66382" y="417830"/>
                </a:lnTo>
                <a:lnTo>
                  <a:pt x="69545" y="415569"/>
                </a:lnTo>
                <a:lnTo>
                  <a:pt x="69380" y="415569"/>
                </a:lnTo>
                <a:lnTo>
                  <a:pt x="60998" y="419100"/>
                </a:lnTo>
                <a:lnTo>
                  <a:pt x="43192" y="427990"/>
                </a:lnTo>
                <a:lnTo>
                  <a:pt x="42138" y="427990"/>
                </a:lnTo>
                <a:lnTo>
                  <a:pt x="36309" y="431800"/>
                </a:lnTo>
                <a:lnTo>
                  <a:pt x="36334" y="433070"/>
                </a:lnTo>
                <a:lnTo>
                  <a:pt x="40424" y="430593"/>
                </a:lnTo>
                <a:lnTo>
                  <a:pt x="41630" y="430110"/>
                </a:lnTo>
                <a:lnTo>
                  <a:pt x="47193" y="427990"/>
                </a:lnTo>
                <a:lnTo>
                  <a:pt x="38950" y="431800"/>
                </a:lnTo>
                <a:lnTo>
                  <a:pt x="32169" y="435610"/>
                </a:lnTo>
                <a:lnTo>
                  <a:pt x="0" y="454660"/>
                </a:lnTo>
                <a:lnTo>
                  <a:pt x="6972" y="466090"/>
                </a:lnTo>
                <a:lnTo>
                  <a:pt x="12217" y="476250"/>
                </a:lnTo>
                <a:lnTo>
                  <a:pt x="11798" y="474980"/>
                </a:lnTo>
                <a:lnTo>
                  <a:pt x="11264" y="473710"/>
                </a:lnTo>
                <a:lnTo>
                  <a:pt x="10325" y="469900"/>
                </a:lnTo>
                <a:lnTo>
                  <a:pt x="12369" y="472440"/>
                </a:lnTo>
                <a:lnTo>
                  <a:pt x="21742" y="490220"/>
                </a:lnTo>
                <a:lnTo>
                  <a:pt x="25768" y="495300"/>
                </a:lnTo>
                <a:lnTo>
                  <a:pt x="28905" y="499110"/>
                </a:lnTo>
                <a:lnTo>
                  <a:pt x="35585" y="509270"/>
                </a:lnTo>
                <a:lnTo>
                  <a:pt x="37503" y="514350"/>
                </a:lnTo>
                <a:lnTo>
                  <a:pt x="36817" y="515620"/>
                </a:lnTo>
                <a:lnTo>
                  <a:pt x="37630" y="518160"/>
                </a:lnTo>
                <a:lnTo>
                  <a:pt x="44018" y="528320"/>
                </a:lnTo>
                <a:lnTo>
                  <a:pt x="46875" y="534670"/>
                </a:lnTo>
                <a:lnTo>
                  <a:pt x="45948" y="534670"/>
                </a:lnTo>
                <a:lnTo>
                  <a:pt x="42989" y="530860"/>
                </a:lnTo>
                <a:lnTo>
                  <a:pt x="39700" y="527050"/>
                </a:lnTo>
                <a:lnTo>
                  <a:pt x="48755" y="541020"/>
                </a:lnTo>
                <a:lnTo>
                  <a:pt x="56121" y="555053"/>
                </a:lnTo>
                <a:lnTo>
                  <a:pt x="62103" y="567690"/>
                </a:lnTo>
                <a:lnTo>
                  <a:pt x="67259" y="577850"/>
                </a:lnTo>
                <a:lnTo>
                  <a:pt x="62077" y="570230"/>
                </a:lnTo>
                <a:lnTo>
                  <a:pt x="64477" y="574040"/>
                </a:lnTo>
                <a:lnTo>
                  <a:pt x="70624" y="584200"/>
                </a:lnTo>
                <a:lnTo>
                  <a:pt x="69024" y="577850"/>
                </a:lnTo>
                <a:lnTo>
                  <a:pt x="68707" y="576580"/>
                </a:lnTo>
                <a:lnTo>
                  <a:pt x="72085" y="584200"/>
                </a:lnTo>
                <a:lnTo>
                  <a:pt x="75184" y="589280"/>
                </a:lnTo>
                <a:lnTo>
                  <a:pt x="74422" y="589280"/>
                </a:lnTo>
                <a:lnTo>
                  <a:pt x="76581" y="590550"/>
                </a:lnTo>
                <a:lnTo>
                  <a:pt x="77292" y="589280"/>
                </a:lnTo>
                <a:lnTo>
                  <a:pt x="78752" y="589280"/>
                </a:lnTo>
                <a:lnTo>
                  <a:pt x="83235" y="594360"/>
                </a:lnTo>
                <a:lnTo>
                  <a:pt x="87388" y="603250"/>
                </a:lnTo>
                <a:lnTo>
                  <a:pt x="92570" y="610870"/>
                </a:lnTo>
                <a:lnTo>
                  <a:pt x="96888" y="619760"/>
                </a:lnTo>
                <a:lnTo>
                  <a:pt x="98501" y="624840"/>
                </a:lnTo>
                <a:lnTo>
                  <a:pt x="97777" y="623570"/>
                </a:lnTo>
                <a:lnTo>
                  <a:pt x="92760" y="614680"/>
                </a:lnTo>
                <a:lnTo>
                  <a:pt x="92049" y="613410"/>
                </a:lnTo>
                <a:lnTo>
                  <a:pt x="91097" y="613410"/>
                </a:lnTo>
                <a:lnTo>
                  <a:pt x="90398" y="614680"/>
                </a:lnTo>
                <a:lnTo>
                  <a:pt x="84658" y="605790"/>
                </a:lnTo>
                <a:lnTo>
                  <a:pt x="87426" y="610870"/>
                </a:lnTo>
                <a:lnTo>
                  <a:pt x="90474" y="615950"/>
                </a:lnTo>
                <a:lnTo>
                  <a:pt x="93865" y="622300"/>
                </a:lnTo>
                <a:lnTo>
                  <a:pt x="94170" y="623570"/>
                </a:lnTo>
                <a:lnTo>
                  <a:pt x="92887" y="621030"/>
                </a:lnTo>
                <a:lnTo>
                  <a:pt x="91770" y="619760"/>
                </a:lnTo>
                <a:lnTo>
                  <a:pt x="98818" y="633730"/>
                </a:lnTo>
                <a:lnTo>
                  <a:pt x="103047" y="638810"/>
                </a:lnTo>
                <a:lnTo>
                  <a:pt x="107734" y="643890"/>
                </a:lnTo>
                <a:lnTo>
                  <a:pt x="116166" y="656590"/>
                </a:lnTo>
                <a:lnTo>
                  <a:pt x="113004" y="654050"/>
                </a:lnTo>
                <a:lnTo>
                  <a:pt x="117360" y="664210"/>
                </a:lnTo>
                <a:lnTo>
                  <a:pt x="120103" y="668020"/>
                </a:lnTo>
                <a:lnTo>
                  <a:pt x="117487" y="662940"/>
                </a:lnTo>
                <a:lnTo>
                  <a:pt x="118198" y="661670"/>
                </a:lnTo>
                <a:lnTo>
                  <a:pt x="121272" y="665480"/>
                </a:lnTo>
                <a:lnTo>
                  <a:pt x="125793" y="670560"/>
                </a:lnTo>
                <a:lnTo>
                  <a:pt x="131356" y="681990"/>
                </a:lnTo>
                <a:lnTo>
                  <a:pt x="135382" y="688340"/>
                </a:lnTo>
                <a:lnTo>
                  <a:pt x="138696" y="692150"/>
                </a:lnTo>
                <a:lnTo>
                  <a:pt x="141312" y="697026"/>
                </a:lnTo>
                <a:lnTo>
                  <a:pt x="140919" y="695960"/>
                </a:lnTo>
                <a:lnTo>
                  <a:pt x="136728" y="687070"/>
                </a:lnTo>
                <a:lnTo>
                  <a:pt x="139433" y="690880"/>
                </a:lnTo>
                <a:lnTo>
                  <a:pt x="142798" y="695960"/>
                </a:lnTo>
                <a:lnTo>
                  <a:pt x="151853" y="709930"/>
                </a:lnTo>
                <a:lnTo>
                  <a:pt x="151561" y="711847"/>
                </a:lnTo>
                <a:lnTo>
                  <a:pt x="153619" y="715010"/>
                </a:lnTo>
                <a:lnTo>
                  <a:pt x="159588" y="726440"/>
                </a:lnTo>
                <a:lnTo>
                  <a:pt x="165963" y="739140"/>
                </a:lnTo>
                <a:lnTo>
                  <a:pt x="173850" y="753110"/>
                </a:lnTo>
                <a:lnTo>
                  <a:pt x="175336" y="756920"/>
                </a:lnTo>
                <a:lnTo>
                  <a:pt x="174917" y="758190"/>
                </a:lnTo>
                <a:lnTo>
                  <a:pt x="174447" y="759460"/>
                </a:lnTo>
                <a:lnTo>
                  <a:pt x="175742" y="763270"/>
                </a:lnTo>
                <a:lnTo>
                  <a:pt x="177406" y="765810"/>
                </a:lnTo>
                <a:lnTo>
                  <a:pt x="178841" y="767080"/>
                </a:lnTo>
                <a:lnTo>
                  <a:pt x="180098" y="769620"/>
                </a:lnTo>
                <a:lnTo>
                  <a:pt x="182308" y="773430"/>
                </a:lnTo>
                <a:lnTo>
                  <a:pt x="182727" y="773430"/>
                </a:lnTo>
                <a:lnTo>
                  <a:pt x="183248" y="774700"/>
                </a:lnTo>
                <a:lnTo>
                  <a:pt x="183769" y="774700"/>
                </a:lnTo>
                <a:lnTo>
                  <a:pt x="184391" y="775970"/>
                </a:lnTo>
                <a:lnTo>
                  <a:pt x="184505" y="777240"/>
                </a:lnTo>
                <a:lnTo>
                  <a:pt x="185521" y="777240"/>
                </a:lnTo>
                <a:lnTo>
                  <a:pt x="187731" y="779780"/>
                </a:lnTo>
                <a:lnTo>
                  <a:pt x="190881" y="779780"/>
                </a:lnTo>
                <a:lnTo>
                  <a:pt x="193370" y="781050"/>
                </a:lnTo>
                <a:lnTo>
                  <a:pt x="198513" y="783590"/>
                </a:lnTo>
                <a:lnTo>
                  <a:pt x="205244" y="786130"/>
                </a:lnTo>
                <a:lnTo>
                  <a:pt x="209550" y="786130"/>
                </a:lnTo>
                <a:lnTo>
                  <a:pt x="213906" y="787400"/>
                </a:lnTo>
                <a:lnTo>
                  <a:pt x="218909" y="788670"/>
                </a:lnTo>
                <a:lnTo>
                  <a:pt x="226682" y="787400"/>
                </a:lnTo>
                <a:lnTo>
                  <a:pt x="222135" y="787400"/>
                </a:lnTo>
                <a:lnTo>
                  <a:pt x="220040" y="786130"/>
                </a:lnTo>
                <a:lnTo>
                  <a:pt x="225742" y="786130"/>
                </a:lnTo>
                <a:lnTo>
                  <a:pt x="227088" y="784860"/>
                </a:lnTo>
                <a:lnTo>
                  <a:pt x="213982" y="784860"/>
                </a:lnTo>
                <a:lnTo>
                  <a:pt x="210350" y="783590"/>
                </a:lnTo>
                <a:lnTo>
                  <a:pt x="206806" y="783590"/>
                </a:lnTo>
                <a:lnTo>
                  <a:pt x="203276" y="782320"/>
                </a:lnTo>
                <a:lnTo>
                  <a:pt x="196697" y="781050"/>
                </a:lnTo>
                <a:lnTo>
                  <a:pt x="192151" y="779780"/>
                </a:lnTo>
                <a:lnTo>
                  <a:pt x="194119" y="779780"/>
                </a:lnTo>
                <a:lnTo>
                  <a:pt x="199605" y="781050"/>
                </a:lnTo>
                <a:lnTo>
                  <a:pt x="201904" y="781050"/>
                </a:lnTo>
                <a:lnTo>
                  <a:pt x="204190" y="782320"/>
                </a:lnTo>
                <a:lnTo>
                  <a:pt x="211074" y="782320"/>
                </a:lnTo>
                <a:lnTo>
                  <a:pt x="215671" y="783590"/>
                </a:lnTo>
                <a:lnTo>
                  <a:pt x="220395" y="782320"/>
                </a:lnTo>
                <a:lnTo>
                  <a:pt x="213804" y="782320"/>
                </a:lnTo>
                <a:lnTo>
                  <a:pt x="207162" y="781050"/>
                </a:lnTo>
                <a:lnTo>
                  <a:pt x="201129" y="779780"/>
                </a:lnTo>
                <a:lnTo>
                  <a:pt x="196735" y="778510"/>
                </a:lnTo>
                <a:lnTo>
                  <a:pt x="194017" y="778510"/>
                </a:lnTo>
                <a:lnTo>
                  <a:pt x="192087" y="777240"/>
                </a:lnTo>
                <a:lnTo>
                  <a:pt x="188442" y="775970"/>
                </a:lnTo>
                <a:lnTo>
                  <a:pt x="190919" y="775970"/>
                </a:lnTo>
                <a:lnTo>
                  <a:pt x="192862" y="777240"/>
                </a:lnTo>
                <a:lnTo>
                  <a:pt x="194995" y="777240"/>
                </a:lnTo>
                <a:lnTo>
                  <a:pt x="191693" y="774700"/>
                </a:lnTo>
                <a:lnTo>
                  <a:pt x="192798" y="774700"/>
                </a:lnTo>
                <a:lnTo>
                  <a:pt x="194132" y="775970"/>
                </a:lnTo>
                <a:lnTo>
                  <a:pt x="195249" y="775970"/>
                </a:lnTo>
                <a:lnTo>
                  <a:pt x="196265" y="777240"/>
                </a:lnTo>
                <a:lnTo>
                  <a:pt x="198310" y="777240"/>
                </a:lnTo>
                <a:lnTo>
                  <a:pt x="200367" y="778510"/>
                </a:lnTo>
                <a:lnTo>
                  <a:pt x="202463" y="778510"/>
                </a:lnTo>
                <a:lnTo>
                  <a:pt x="208851" y="781050"/>
                </a:lnTo>
                <a:lnTo>
                  <a:pt x="222415" y="781050"/>
                </a:lnTo>
                <a:lnTo>
                  <a:pt x="226847" y="782320"/>
                </a:lnTo>
                <a:lnTo>
                  <a:pt x="232498" y="779780"/>
                </a:lnTo>
                <a:lnTo>
                  <a:pt x="235165" y="779780"/>
                </a:lnTo>
                <a:lnTo>
                  <a:pt x="236410" y="778510"/>
                </a:lnTo>
                <a:lnTo>
                  <a:pt x="239712" y="775970"/>
                </a:lnTo>
                <a:lnTo>
                  <a:pt x="240880" y="774700"/>
                </a:lnTo>
                <a:lnTo>
                  <a:pt x="243217" y="772160"/>
                </a:lnTo>
                <a:lnTo>
                  <a:pt x="243928" y="770890"/>
                </a:lnTo>
                <a:lnTo>
                  <a:pt x="244652" y="769620"/>
                </a:lnTo>
                <a:lnTo>
                  <a:pt x="248361" y="772160"/>
                </a:lnTo>
                <a:lnTo>
                  <a:pt x="254050" y="762000"/>
                </a:lnTo>
                <a:lnTo>
                  <a:pt x="257975" y="751840"/>
                </a:lnTo>
                <a:lnTo>
                  <a:pt x="259118" y="748030"/>
                </a:lnTo>
                <a:lnTo>
                  <a:pt x="261010" y="741680"/>
                </a:lnTo>
                <a:lnTo>
                  <a:pt x="263969" y="731520"/>
                </a:lnTo>
                <a:lnTo>
                  <a:pt x="266001" y="725170"/>
                </a:lnTo>
                <a:lnTo>
                  <a:pt x="268147" y="718820"/>
                </a:lnTo>
                <a:lnTo>
                  <a:pt x="271399" y="712470"/>
                </a:lnTo>
                <a:lnTo>
                  <a:pt x="272935" y="708914"/>
                </a:lnTo>
                <a:lnTo>
                  <a:pt x="273050" y="708660"/>
                </a:lnTo>
                <a:lnTo>
                  <a:pt x="274942" y="706120"/>
                </a:lnTo>
                <a:lnTo>
                  <a:pt x="277215" y="702310"/>
                </a:lnTo>
                <a:lnTo>
                  <a:pt x="278396" y="701040"/>
                </a:lnTo>
                <a:lnTo>
                  <a:pt x="281000" y="698500"/>
                </a:lnTo>
                <a:lnTo>
                  <a:pt x="286080" y="693420"/>
                </a:lnTo>
                <a:lnTo>
                  <a:pt x="279793" y="698500"/>
                </a:lnTo>
                <a:lnTo>
                  <a:pt x="277482" y="701040"/>
                </a:lnTo>
                <a:lnTo>
                  <a:pt x="277926" y="699770"/>
                </a:lnTo>
                <a:lnTo>
                  <a:pt x="278739" y="698500"/>
                </a:lnTo>
                <a:lnTo>
                  <a:pt x="280428" y="697268"/>
                </a:lnTo>
                <a:lnTo>
                  <a:pt x="280631" y="697026"/>
                </a:lnTo>
                <a:lnTo>
                  <a:pt x="282308" y="694690"/>
                </a:lnTo>
                <a:lnTo>
                  <a:pt x="284581" y="693420"/>
                </a:lnTo>
                <a:lnTo>
                  <a:pt x="287045" y="690880"/>
                </a:lnTo>
                <a:lnTo>
                  <a:pt x="291795" y="685800"/>
                </a:lnTo>
                <a:lnTo>
                  <a:pt x="298018" y="681990"/>
                </a:lnTo>
                <a:lnTo>
                  <a:pt x="302628" y="678180"/>
                </a:lnTo>
                <a:lnTo>
                  <a:pt x="302615" y="679450"/>
                </a:lnTo>
                <a:lnTo>
                  <a:pt x="304203" y="679450"/>
                </a:lnTo>
                <a:lnTo>
                  <a:pt x="306324" y="678180"/>
                </a:lnTo>
                <a:lnTo>
                  <a:pt x="308533" y="676910"/>
                </a:lnTo>
                <a:lnTo>
                  <a:pt x="311429" y="675640"/>
                </a:lnTo>
                <a:lnTo>
                  <a:pt x="313334" y="675640"/>
                </a:lnTo>
                <a:lnTo>
                  <a:pt x="314388" y="674903"/>
                </a:lnTo>
                <a:lnTo>
                  <a:pt x="314845" y="674827"/>
                </a:lnTo>
                <a:lnTo>
                  <a:pt x="317284" y="674014"/>
                </a:lnTo>
                <a:lnTo>
                  <a:pt x="316509" y="674001"/>
                </a:lnTo>
                <a:lnTo>
                  <a:pt x="315188" y="674370"/>
                </a:lnTo>
                <a:lnTo>
                  <a:pt x="318782" y="671830"/>
                </a:lnTo>
                <a:lnTo>
                  <a:pt x="325310" y="669290"/>
                </a:lnTo>
                <a:lnTo>
                  <a:pt x="331584" y="665480"/>
                </a:lnTo>
                <a:lnTo>
                  <a:pt x="338709" y="664210"/>
                </a:lnTo>
                <a:lnTo>
                  <a:pt x="339966" y="661670"/>
                </a:lnTo>
                <a:lnTo>
                  <a:pt x="355892" y="661670"/>
                </a:lnTo>
                <a:lnTo>
                  <a:pt x="362927" y="662940"/>
                </a:lnTo>
                <a:lnTo>
                  <a:pt x="368477" y="661670"/>
                </a:lnTo>
                <a:lnTo>
                  <a:pt x="373240" y="662940"/>
                </a:lnTo>
                <a:lnTo>
                  <a:pt x="380009" y="662940"/>
                </a:lnTo>
                <a:lnTo>
                  <a:pt x="382117" y="664210"/>
                </a:lnTo>
                <a:lnTo>
                  <a:pt x="386143" y="664210"/>
                </a:lnTo>
                <a:lnTo>
                  <a:pt x="398830" y="666750"/>
                </a:lnTo>
                <a:lnTo>
                  <a:pt x="403542" y="669290"/>
                </a:lnTo>
                <a:lnTo>
                  <a:pt x="408419" y="671830"/>
                </a:lnTo>
                <a:lnTo>
                  <a:pt x="414540" y="675640"/>
                </a:lnTo>
                <a:lnTo>
                  <a:pt x="411111" y="674370"/>
                </a:lnTo>
                <a:lnTo>
                  <a:pt x="410413" y="675640"/>
                </a:lnTo>
                <a:lnTo>
                  <a:pt x="408114" y="675640"/>
                </a:lnTo>
                <a:lnTo>
                  <a:pt x="414845" y="680720"/>
                </a:lnTo>
                <a:lnTo>
                  <a:pt x="415505" y="679450"/>
                </a:lnTo>
                <a:lnTo>
                  <a:pt x="417398" y="681990"/>
                </a:lnTo>
                <a:lnTo>
                  <a:pt x="423062" y="685800"/>
                </a:lnTo>
                <a:lnTo>
                  <a:pt x="428332" y="689610"/>
                </a:lnTo>
                <a:lnTo>
                  <a:pt x="432435" y="693420"/>
                </a:lnTo>
                <a:lnTo>
                  <a:pt x="436003" y="695960"/>
                </a:lnTo>
                <a:lnTo>
                  <a:pt x="440232" y="701040"/>
                </a:lnTo>
                <a:lnTo>
                  <a:pt x="440461" y="701598"/>
                </a:lnTo>
                <a:lnTo>
                  <a:pt x="439102" y="700392"/>
                </a:lnTo>
                <a:lnTo>
                  <a:pt x="440740" y="702271"/>
                </a:lnTo>
                <a:lnTo>
                  <a:pt x="441299" y="703580"/>
                </a:lnTo>
                <a:lnTo>
                  <a:pt x="444119" y="706120"/>
                </a:lnTo>
                <a:lnTo>
                  <a:pt x="446646" y="706120"/>
                </a:lnTo>
                <a:lnTo>
                  <a:pt x="452526" y="715010"/>
                </a:lnTo>
                <a:lnTo>
                  <a:pt x="452666" y="715492"/>
                </a:lnTo>
                <a:lnTo>
                  <a:pt x="454672" y="717550"/>
                </a:lnTo>
                <a:lnTo>
                  <a:pt x="456641" y="720090"/>
                </a:lnTo>
                <a:lnTo>
                  <a:pt x="458558" y="722630"/>
                </a:lnTo>
                <a:lnTo>
                  <a:pt x="459689" y="723734"/>
                </a:lnTo>
                <a:lnTo>
                  <a:pt x="458254" y="720090"/>
                </a:lnTo>
                <a:lnTo>
                  <a:pt x="459790" y="723734"/>
                </a:lnTo>
                <a:lnTo>
                  <a:pt x="459752" y="723900"/>
                </a:lnTo>
                <a:lnTo>
                  <a:pt x="462762" y="731520"/>
                </a:lnTo>
                <a:lnTo>
                  <a:pt x="467550" y="744220"/>
                </a:lnTo>
                <a:lnTo>
                  <a:pt x="471805" y="758190"/>
                </a:lnTo>
                <a:lnTo>
                  <a:pt x="474713" y="772160"/>
                </a:lnTo>
                <a:lnTo>
                  <a:pt x="474814" y="773430"/>
                </a:lnTo>
                <a:lnTo>
                  <a:pt x="474916" y="774700"/>
                </a:lnTo>
                <a:lnTo>
                  <a:pt x="475627" y="783590"/>
                </a:lnTo>
                <a:lnTo>
                  <a:pt x="475691" y="791210"/>
                </a:lnTo>
                <a:lnTo>
                  <a:pt x="475538" y="793750"/>
                </a:lnTo>
                <a:lnTo>
                  <a:pt x="475475" y="794867"/>
                </a:lnTo>
                <a:lnTo>
                  <a:pt x="475386" y="796290"/>
                </a:lnTo>
                <a:lnTo>
                  <a:pt x="475297" y="797661"/>
                </a:lnTo>
                <a:lnTo>
                  <a:pt x="475234" y="798830"/>
                </a:lnTo>
                <a:lnTo>
                  <a:pt x="475157" y="800100"/>
                </a:lnTo>
                <a:lnTo>
                  <a:pt x="475081" y="801370"/>
                </a:lnTo>
                <a:lnTo>
                  <a:pt x="472414" y="814070"/>
                </a:lnTo>
                <a:lnTo>
                  <a:pt x="468185" y="822960"/>
                </a:lnTo>
                <a:lnTo>
                  <a:pt x="465493" y="830580"/>
                </a:lnTo>
                <a:lnTo>
                  <a:pt x="461886" y="838200"/>
                </a:lnTo>
                <a:lnTo>
                  <a:pt x="457555" y="844550"/>
                </a:lnTo>
                <a:lnTo>
                  <a:pt x="452691" y="850900"/>
                </a:lnTo>
                <a:lnTo>
                  <a:pt x="448856" y="855980"/>
                </a:lnTo>
                <a:lnTo>
                  <a:pt x="445579" y="859790"/>
                </a:lnTo>
                <a:lnTo>
                  <a:pt x="441261" y="863600"/>
                </a:lnTo>
                <a:lnTo>
                  <a:pt x="433362" y="869950"/>
                </a:lnTo>
                <a:lnTo>
                  <a:pt x="429209" y="872490"/>
                </a:lnTo>
                <a:lnTo>
                  <a:pt x="429983" y="871220"/>
                </a:lnTo>
                <a:lnTo>
                  <a:pt x="429082" y="871220"/>
                </a:lnTo>
                <a:lnTo>
                  <a:pt x="426199" y="872490"/>
                </a:lnTo>
                <a:lnTo>
                  <a:pt x="422808" y="875030"/>
                </a:lnTo>
                <a:lnTo>
                  <a:pt x="417372" y="877570"/>
                </a:lnTo>
                <a:lnTo>
                  <a:pt x="415696" y="880110"/>
                </a:lnTo>
                <a:lnTo>
                  <a:pt x="412051" y="882650"/>
                </a:lnTo>
                <a:lnTo>
                  <a:pt x="410171" y="883920"/>
                </a:lnTo>
                <a:lnTo>
                  <a:pt x="406844" y="885190"/>
                </a:lnTo>
                <a:lnTo>
                  <a:pt x="403440" y="887730"/>
                </a:lnTo>
                <a:lnTo>
                  <a:pt x="398653" y="889000"/>
                </a:lnTo>
                <a:lnTo>
                  <a:pt x="383794" y="891540"/>
                </a:lnTo>
                <a:lnTo>
                  <a:pt x="387515" y="890270"/>
                </a:lnTo>
                <a:lnTo>
                  <a:pt x="391871" y="889000"/>
                </a:lnTo>
                <a:lnTo>
                  <a:pt x="396278" y="886460"/>
                </a:lnTo>
                <a:lnTo>
                  <a:pt x="396760" y="886460"/>
                </a:lnTo>
                <a:lnTo>
                  <a:pt x="401421" y="885190"/>
                </a:lnTo>
                <a:lnTo>
                  <a:pt x="396659" y="886371"/>
                </a:lnTo>
                <a:lnTo>
                  <a:pt x="395389" y="885190"/>
                </a:lnTo>
                <a:lnTo>
                  <a:pt x="392582" y="886460"/>
                </a:lnTo>
                <a:lnTo>
                  <a:pt x="387197" y="886460"/>
                </a:lnTo>
                <a:lnTo>
                  <a:pt x="385267" y="887730"/>
                </a:lnTo>
                <a:lnTo>
                  <a:pt x="380923" y="887730"/>
                </a:lnTo>
                <a:lnTo>
                  <a:pt x="378612" y="889000"/>
                </a:lnTo>
                <a:lnTo>
                  <a:pt x="367957" y="889000"/>
                </a:lnTo>
                <a:lnTo>
                  <a:pt x="350862" y="886460"/>
                </a:lnTo>
                <a:lnTo>
                  <a:pt x="342861" y="883920"/>
                </a:lnTo>
                <a:lnTo>
                  <a:pt x="347903" y="883920"/>
                </a:lnTo>
                <a:lnTo>
                  <a:pt x="342277" y="882650"/>
                </a:lnTo>
                <a:lnTo>
                  <a:pt x="335851" y="881380"/>
                </a:lnTo>
                <a:lnTo>
                  <a:pt x="320624" y="881380"/>
                </a:lnTo>
                <a:lnTo>
                  <a:pt x="311975" y="882650"/>
                </a:lnTo>
                <a:lnTo>
                  <a:pt x="303301" y="886460"/>
                </a:lnTo>
                <a:lnTo>
                  <a:pt x="295084" y="890270"/>
                </a:lnTo>
                <a:lnTo>
                  <a:pt x="287858" y="897890"/>
                </a:lnTo>
                <a:lnTo>
                  <a:pt x="285800" y="899160"/>
                </a:lnTo>
                <a:lnTo>
                  <a:pt x="284708" y="901700"/>
                </a:lnTo>
                <a:lnTo>
                  <a:pt x="283679" y="904240"/>
                </a:lnTo>
                <a:lnTo>
                  <a:pt x="283883" y="903071"/>
                </a:lnTo>
                <a:lnTo>
                  <a:pt x="283032" y="903071"/>
                </a:lnTo>
                <a:lnTo>
                  <a:pt x="281457" y="908050"/>
                </a:lnTo>
                <a:lnTo>
                  <a:pt x="279946" y="913130"/>
                </a:lnTo>
                <a:lnTo>
                  <a:pt x="278625" y="919480"/>
                </a:lnTo>
                <a:lnTo>
                  <a:pt x="278015" y="923290"/>
                </a:lnTo>
                <a:lnTo>
                  <a:pt x="276669" y="928370"/>
                </a:lnTo>
                <a:lnTo>
                  <a:pt x="279412" y="932180"/>
                </a:lnTo>
                <a:lnTo>
                  <a:pt x="285216" y="941070"/>
                </a:lnTo>
                <a:lnTo>
                  <a:pt x="290766" y="949960"/>
                </a:lnTo>
                <a:lnTo>
                  <a:pt x="296291" y="958850"/>
                </a:lnTo>
                <a:lnTo>
                  <a:pt x="306717" y="975360"/>
                </a:lnTo>
                <a:lnTo>
                  <a:pt x="301104" y="969010"/>
                </a:lnTo>
                <a:lnTo>
                  <a:pt x="300151" y="966470"/>
                </a:lnTo>
                <a:lnTo>
                  <a:pt x="300723" y="971550"/>
                </a:lnTo>
                <a:lnTo>
                  <a:pt x="304965" y="975360"/>
                </a:lnTo>
                <a:lnTo>
                  <a:pt x="307467" y="976630"/>
                </a:lnTo>
                <a:lnTo>
                  <a:pt x="313550" y="985520"/>
                </a:lnTo>
                <a:lnTo>
                  <a:pt x="319328" y="999490"/>
                </a:lnTo>
                <a:lnTo>
                  <a:pt x="321830" y="1005840"/>
                </a:lnTo>
                <a:lnTo>
                  <a:pt x="322503" y="1009650"/>
                </a:lnTo>
                <a:lnTo>
                  <a:pt x="311950" y="991870"/>
                </a:lnTo>
                <a:lnTo>
                  <a:pt x="315366" y="999490"/>
                </a:lnTo>
                <a:lnTo>
                  <a:pt x="320471" y="1008380"/>
                </a:lnTo>
                <a:lnTo>
                  <a:pt x="325996" y="1017270"/>
                </a:lnTo>
                <a:lnTo>
                  <a:pt x="330644" y="1024890"/>
                </a:lnTo>
                <a:lnTo>
                  <a:pt x="328866" y="1023620"/>
                </a:lnTo>
                <a:lnTo>
                  <a:pt x="339064" y="1040130"/>
                </a:lnTo>
                <a:lnTo>
                  <a:pt x="346798" y="1051560"/>
                </a:lnTo>
                <a:lnTo>
                  <a:pt x="354660" y="1062990"/>
                </a:lnTo>
                <a:lnTo>
                  <a:pt x="365213" y="1080770"/>
                </a:lnTo>
                <a:lnTo>
                  <a:pt x="364248" y="1076960"/>
                </a:lnTo>
                <a:lnTo>
                  <a:pt x="370535" y="1085850"/>
                </a:lnTo>
                <a:lnTo>
                  <a:pt x="373405" y="1092200"/>
                </a:lnTo>
                <a:lnTo>
                  <a:pt x="376148" y="1097280"/>
                </a:lnTo>
                <a:lnTo>
                  <a:pt x="382028" y="1106170"/>
                </a:lnTo>
                <a:lnTo>
                  <a:pt x="382143" y="1112520"/>
                </a:lnTo>
                <a:lnTo>
                  <a:pt x="398373" y="1137920"/>
                </a:lnTo>
                <a:lnTo>
                  <a:pt x="408609" y="1153160"/>
                </a:lnTo>
                <a:lnTo>
                  <a:pt x="418185" y="1168400"/>
                </a:lnTo>
                <a:lnTo>
                  <a:pt x="411022" y="1159510"/>
                </a:lnTo>
                <a:lnTo>
                  <a:pt x="405206" y="1150620"/>
                </a:lnTo>
                <a:lnTo>
                  <a:pt x="402704" y="1146810"/>
                </a:lnTo>
                <a:lnTo>
                  <a:pt x="386511" y="1122680"/>
                </a:lnTo>
                <a:lnTo>
                  <a:pt x="399948" y="1145540"/>
                </a:lnTo>
                <a:lnTo>
                  <a:pt x="404888" y="1153414"/>
                </a:lnTo>
                <a:lnTo>
                  <a:pt x="407123" y="1156970"/>
                </a:lnTo>
                <a:lnTo>
                  <a:pt x="412203" y="1164590"/>
                </a:lnTo>
                <a:lnTo>
                  <a:pt x="409460" y="1159510"/>
                </a:lnTo>
                <a:lnTo>
                  <a:pt x="405688" y="1154480"/>
                </a:lnTo>
                <a:lnTo>
                  <a:pt x="405333" y="1154023"/>
                </a:lnTo>
                <a:lnTo>
                  <a:pt x="403631" y="1150620"/>
                </a:lnTo>
                <a:lnTo>
                  <a:pt x="411149" y="1160780"/>
                </a:lnTo>
                <a:lnTo>
                  <a:pt x="419138" y="1172210"/>
                </a:lnTo>
                <a:lnTo>
                  <a:pt x="427609" y="1184910"/>
                </a:lnTo>
                <a:lnTo>
                  <a:pt x="436549" y="1200150"/>
                </a:lnTo>
                <a:lnTo>
                  <a:pt x="434136" y="1200150"/>
                </a:lnTo>
                <a:lnTo>
                  <a:pt x="436473" y="1205230"/>
                </a:lnTo>
                <a:lnTo>
                  <a:pt x="443128" y="1217930"/>
                </a:lnTo>
                <a:lnTo>
                  <a:pt x="448792" y="1228090"/>
                </a:lnTo>
                <a:lnTo>
                  <a:pt x="461035" y="1249680"/>
                </a:lnTo>
                <a:lnTo>
                  <a:pt x="473887" y="1243330"/>
                </a:lnTo>
                <a:lnTo>
                  <a:pt x="490308" y="1234440"/>
                </a:lnTo>
                <a:lnTo>
                  <a:pt x="495896" y="1233170"/>
                </a:lnTo>
                <a:lnTo>
                  <a:pt x="501853" y="1229360"/>
                </a:lnTo>
                <a:lnTo>
                  <a:pt x="523697" y="1215390"/>
                </a:lnTo>
                <a:lnTo>
                  <a:pt x="552564" y="1200150"/>
                </a:lnTo>
                <a:lnTo>
                  <a:pt x="582764" y="1183640"/>
                </a:lnTo>
                <a:lnTo>
                  <a:pt x="612457" y="1165860"/>
                </a:lnTo>
                <a:lnTo>
                  <a:pt x="614578" y="1164590"/>
                </a:lnTo>
                <a:lnTo>
                  <a:pt x="608939" y="1165860"/>
                </a:lnTo>
                <a:lnTo>
                  <a:pt x="613587" y="1163320"/>
                </a:lnTo>
                <a:lnTo>
                  <a:pt x="620636" y="1158240"/>
                </a:lnTo>
                <a:lnTo>
                  <a:pt x="622147" y="1154480"/>
                </a:lnTo>
                <a:lnTo>
                  <a:pt x="624192" y="1153414"/>
                </a:lnTo>
                <a:lnTo>
                  <a:pt x="632218" y="1149350"/>
                </a:lnTo>
                <a:lnTo>
                  <a:pt x="636155" y="1146810"/>
                </a:lnTo>
                <a:lnTo>
                  <a:pt x="636460" y="1146810"/>
                </a:lnTo>
                <a:lnTo>
                  <a:pt x="635825" y="1147660"/>
                </a:lnTo>
                <a:lnTo>
                  <a:pt x="631621" y="1151597"/>
                </a:lnTo>
                <a:lnTo>
                  <a:pt x="630428" y="1153883"/>
                </a:lnTo>
                <a:lnTo>
                  <a:pt x="637946" y="1150912"/>
                </a:lnTo>
                <a:lnTo>
                  <a:pt x="634580" y="1151369"/>
                </a:lnTo>
                <a:lnTo>
                  <a:pt x="640346" y="1146848"/>
                </a:lnTo>
                <a:lnTo>
                  <a:pt x="644207" y="1143520"/>
                </a:lnTo>
                <a:lnTo>
                  <a:pt x="669594" y="1131570"/>
                </a:lnTo>
                <a:lnTo>
                  <a:pt x="671588" y="1130300"/>
                </a:lnTo>
                <a:lnTo>
                  <a:pt x="668223" y="1132840"/>
                </a:lnTo>
                <a:lnTo>
                  <a:pt x="663625" y="1136650"/>
                </a:lnTo>
                <a:lnTo>
                  <a:pt x="661924" y="1137920"/>
                </a:lnTo>
                <a:lnTo>
                  <a:pt x="673290" y="1131570"/>
                </a:lnTo>
                <a:lnTo>
                  <a:pt x="677506" y="1130300"/>
                </a:lnTo>
                <a:lnTo>
                  <a:pt x="680377" y="1130300"/>
                </a:lnTo>
                <a:lnTo>
                  <a:pt x="687755" y="1126490"/>
                </a:lnTo>
                <a:lnTo>
                  <a:pt x="687336" y="1126490"/>
                </a:lnTo>
                <a:lnTo>
                  <a:pt x="691184" y="1122680"/>
                </a:lnTo>
                <a:lnTo>
                  <a:pt x="693534" y="1121410"/>
                </a:lnTo>
                <a:lnTo>
                  <a:pt x="698220" y="1118870"/>
                </a:lnTo>
                <a:lnTo>
                  <a:pt x="707339" y="1113790"/>
                </a:lnTo>
                <a:lnTo>
                  <a:pt x="688276" y="1121410"/>
                </a:lnTo>
                <a:lnTo>
                  <a:pt x="705904" y="1111250"/>
                </a:lnTo>
                <a:lnTo>
                  <a:pt x="729716" y="1099820"/>
                </a:lnTo>
                <a:lnTo>
                  <a:pt x="747496" y="1089660"/>
                </a:lnTo>
                <a:lnTo>
                  <a:pt x="738314" y="1096010"/>
                </a:lnTo>
                <a:lnTo>
                  <a:pt x="745401" y="1092200"/>
                </a:lnTo>
                <a:lnTo>
                  <a:pt x="749935" y="1089660"/>
                </a:lnTo>
                <a:lnTo>
                  <a:pt x="754456" y="1087120"/>
                </a:lnTo>
                <a:lnTo>
                  <a:pt x="762723" y="1082040"/>
                </a:lnTo>
                <a:lnTo>
                  <a:pt x="764794" y="1080770"/>
                </a:lnTo>
                <a:lnTo>
                  <a:pt x="775728" y="1074420"/>
                </a:lnTo>
                <a:lnTo>
                  <a:pt x="782104" y="1070610"/>
                </a:lnTo>
                <a:lnTo>
                  <a:pt x="782980" y="1069340"/>
                </a:lnTo>
                <a:lnTo>
                  <a:pt x="783742" y="1069340"/>
                </a:lnTo>
                <a:lnTo>
                  <a:pt x="784453" y="1068070"/>
                </a:lnTo>
                <a:lnTo>
                  <a:pt x="785545" y="1068070"/>
                </a:lnTo>
                <a:lnTo>
                  <a:pt x="785609" y="1066800"/>
                </a:lnTo>
                <a:lnTo>
                  <a:pt x="786168" y="1068070"/>
                </a:lnTo>
                <a:lnTo>
                  <a:pt x="785825" y="1066800"/>
                </a:lnTo>
                <a:lnTo>
                  <a:pt x="787615" y="1065530"/>
                </a:lnTo>
                <a:lnTo>
                  <a:pt x="788631" y="1062990"/>
                </a:lnTo>
                <a:lnTo>
                  <a:pt x="789254" y="1061720"/>
                </a:lnTo>
                <a:lnTo>
                  <a:pt x="790917" y="1057910"/>
                </a:lnTo>
                <a:lnTo>
                  <a:pt x="791070" y="1056640"/>
                </a:lnTo>
                <a:lnTo>
                  <a:pt x="791718" y="1054100"/>
                </a:lnTo>
                <a:lnTo>
                  <a:pt x="792213" y="1051560"/>
                </a:lnTo>
                <a:lnTo>
                  <a:pt x="792670" y="1049020"/>
                </a:lnTo>
                <a:lnTo>
                  <a:pt x="794448" y="1040130"/>
                </a:lnTo>
                <a:lnTo>
                  <a:pt x="794727" y="1033780"/>
                </a:lnTo>
                <a:lnTo>
                  <a:pt x="794778" y="1032510"/>
                </a:lnTo>
                <a:lnTo>
                  <a:pt x="793965" y="1027430"/>
                </a:lnTo>
                <a:lnTo>
                  <a:pt x="794245" y="1024890"/>
                </a:lnTo>
                <a:lnTo>
                  <a:pt x="794715" y="1022350"/>
                </a:lnTo>
                <a:lnTo>
                  <a:pt x="795020" y="1022350"/>
                </a:lnTo>
                <a:lnTo>
                  <a:pt x="795375" y="1021080"/>
                </a:lnTo>
                <a:lnTo>
                  <a:pt x="796150" y="1022350"/>
                </a:lnTo>
                <a:close/>
              </a:path>
              <a:path w="1278255" h="1249679">
                <a:moveTo>
                  <a:pt x="854951" y="117005"/>
                </a:moveTo>
                <a:lnTo>
                  <a:pt x="854075" y="115570"/>
                </a:lnTo>
                <a:lnTo>
                  <a:pt x="854710" y="116840"/>
                </a:lnTo>
                <a:lnTo>
                  <a:pt x="854951" y="117005"/>
                </a:lnTo>
                <a:close/>
              </a:path>
              <a:path w="1278255" h="1249679">
                <a:moveTo>
                  <a:pt x="938136" y="955040"/>
                </a:moveTo>
                <a:lnTo>
                  <a:pt x="936574" y="956310"/>
                </a:lnTo>
                <a:lnTo>
                  <a:pt x="938098" y="955268"/>
                </a:lnTo>
                <a:lnTo>
                  <a:pt x="938136" y="955040"/>
                </a:lnTo>
                <a:close/>
              </a:path>
              <a:path w="1278255" h="1249679">
                <a:moveTo>
                  <a:pt x="961326" y="301269"/>
                </a:moveTo>
                <a:lnTo>
                  <a:pt x="960018" y="298450"/>
                </a:lnTo>
                <a:lnTo>
                  <a:pt x="961009" y="300990"/>
                </a:lnTo>
                <a:lnTo>
                  <a:pt x="961326" y="301269"/>
                </a:lnTo>
                <a:close/>
              </a:path>
              <a:path w="1278255" h="1249679">
                <a:moveTo>
                  <a:pt x="961923" y="941070"/>
                </a:moveTo>
                <a:lnTo>
                  <a:pt x="951255" y="948956"/>
                </a:lnTo>
                <a:lnTo>
                  <a:pt x="950912" y="949198"/>
                </a:lnTo>
                <a:lnTo>
                  <a:pt x="951661" y="948791"/>
                </a:lnTo>
                <a:lnTo>
                  <a:pt x="956551" y="946150"/>
                </a:lnTo>
                <a:lnTo>
                  <a:pt x="961923" y="941070"/>
                </a:lnTo>
                <a:close/>
              </a:path>
              <a:path w="1278255" h="1249679">
                <a:moveTo>
                  <a:pt x="980808" y="953858"/>
                </a:moveTo>
                <a:lnTo>
                  <a:pt x="974026" y="957618"/>
                </a:lnTo>
                <a:lnTo>
                  <a:pt x="966838" y="962736"/>
                </a:lnTo>
                <a:lnTo>
                  <a:pt x="980808" y="953858"/>
                </a:lnTo>
                <a:close/>
              </a:path>
              <a:path w="1278255" h="1249679">
                <a:moveTo>
                  <a:pt x="1027176" y="904595"/>
                </a:moveTo>
                <a:lnTo>
                  <a:pt x="1025372" y="905573"/>
                </a:lnTo>
                <a:lnTo>
                  <a:pt x="1023759" y="906576"/>
                </a:lnTo>
                <a:lnTo>
                  <a:pt x="1022680" y="907491"/>
                </a:lnTo>
                <a:lnTo>
                  <a:pt x="1027176" y="904595"/>
                </a:lnTo>
                <a:close/>
              </a:path>
              <a:path w="1278255" h="1249679">
                <a:moveTo>
                  <a:pt x="1067511" y="880414"/>
                </a:moveTo>
                <a:lnTo>
                  <a:pt x="1064133" y="882281"/>
                </a:lnTo>
                <a:lnTo>
                  <a:pt x="1064463" y="882738"/>
                </a:lnTo>
                <a:lnTo>
                  <a:pt x="1067511" y="880414"/>
                </a:lnTo>
                <a:close/>
              </a:path>
              <a:path w="1278255" h="1249679">
                <a:moveTo>
                  <a:pt x="1115593" y="200660"/>
                </a:moveTo>
                <a:lnTo>
                  <a:pt x="1114501" y="200660"/>
                </a:lnTo>
                <a:lnTo>
                  <a:pt x="1107503" y="203200"/>
                </a:lnTo>
                <a:lnTo>
                  <a:pt x="1111237" y="202222"/>
                </a:lnTo>
                <a:lnTo>
                  <a:pt x="1115593" y="200660"/>
                </a:lnTo>
                <a:close/>
              </a:path>
              <a:path w="1278255" h="1249679">
                <a:moveTo>
                  <a:pt x="1145705" y="590550"/>
                </a:moveTo>
                <a:lnTo>
                  <a:pt x="1142441" y="582930"/>
                </a:lnTo>
                <a:lnTo>
                  <a:pt x="1141653" y="583539"/>
                </a:lnTo>
                <a:lnTo>
                  <a:pt x="1145705" y="590550"/>
                </a:lnTo>
                <a:close/>
              </a:path>
              <a:path w="1278255" h="1249679">
                <a:moveTo>
                  <a:pt x="1210081" y="223520"/>
                </a:moveTo>
                <a:lnTo>
                  <a:pt x="1206271" y="220980"/>
                </a:lnTo>
                <a:lnTo>
                  <a:pt x="1202512" y="218440"/>
                </a:lnTo>
                <a:lnTo>
                  <a:pt x="1197343" y="215900"/>
                </a:lnTo>
                <a:lnTo>
                  <a:pt x="1196936" y="217170"/>
                </a:lnTo>
                <a:lnTo>
                  <a:pt x="1203540" y="219710"/>
                </a:lnTo>
                <a:lnTo>
                  <a:pt x="1210081" y="223520"/>
                </a:lnTo>
                <a:close/>
              </a:path>
              <a:path w="1278255" h="1249679">
                <a:moveTo>
                  <a:pt x="1264932" y="789940"/>
                </a:moveTo>
                <a:lnTo>
                  <a:pt x="1251242" y="765810"/>
                </a:lnTo>
                <a:lnTo>
                  <a:pt x="1242085" y="749300"/>
                </a:lnTo>
                <a:lnTo>
                  <a:pt x="1237373" y="740410"/>
                </a:lnTo>
                <a:lnTo>
                  <a:pt x="1232547" y="732790"/>
                </a:lnTo>
                <a:lnTo>
                  <a:pt x="1227569" y="725170"/>
                </a:lnTo>
                <a:lnTo>
                  <a:pt x="1222413" y="717550"/>
                </a:lnTo>
                <a:lnTo>
                  <a:pt x="1223137" y="717550"/>
                </a:lnTo>
                <a:lnTo>
                  <a:pt x="1224534" y="718820"/>
                </a:lnTo>
                <a:lnTo>
                  <a:pt x="1226908" y="722630"/>
                </a:lnTo>
                <a:lnTo>
                  <a:pt x="1225677" y="720090"/>
                </a:lnTo>
                <a:lnTo>
                  <a:pt x="1224330" y="717550"/>
                </a:lnTo>
                <a:lnTo>
                  <a:pt x="1219644" y="708660"/>
                </a:lnTo>
                <a:lnTo>
                  <a:pt x="1218971" y="707390"/>
                </a:lnTo>
                <a:lnTo>
                  <a:pt x="1208252" y="688340"/>
                </a:lnTo>
                <a:lnTo>
                  <a:pt x="1199019" y="674370"/>
                </a:lnTo>
                <a:lnTo>
                  <a:pt x="1194752" y="671830"/>
                </a:lnTo>
                <a:lnTo>
                  <a:pt x="1194333" y="670560"/>
                </a:lnTo>
                <a:lnTo>
                  <a:pt x="1192606" y="665480"/>
                </a:lnTo>
                <a:lnTo>
                  <a:pt x="1184706" y="651510"/>
                </a:lnTo>
                <a:lnTo>
                  <a:pt x="1174254" y="635000"/>
                </a:lnTo>
                <a:lnTo>
                  <a:pt x="1164424" y="621030"/>
                </a:lnTo>
                <a:lnTo>
                  <a:pt x="1167930" y="622300"/>
                </a:lnTo>
                <a:lnTo>
                  <a:pt x="1166812" y="621030"/>
                </a:lnTo>
                <a:lnTo>
                  <a:pt x="1161224" y="614680"/>
                </a:lnTo>
                <a:lnTo>
                  <a:pt x="1156258" y="608330"/>
                </a:lnTo>
                <a:lnTo>
                  <a:pt x="1150988" y="600710"/>
                </a:lnTo>
                <a:lnTo>
                  <a:pt x="1143381" y="589280"/>
                </a:lnTo>
                <a:lnTo>
                  <a:pt x="1140802" y="584200"/>
                </a:lnTo>
                <a:lnTo>
                  <a:pt x="1141653" y="583539"/>
                </a:lnTo>
                <a:lnTo>
                  <a:pt x="1140561" y="581660"/>
                </a:lnTo>
                <a:lnTo>
                  <a:pt x="1136675" y="575310"/>
                </a:lnTo>
                <a:lnTo>
                  <a:pt x="1135824" y="574040"/>
                </a:lnTo>
                <a:lnTo>
                  <a:pt x="1118831" y="574040"/>
                </a:lnTo>
                <a:lnTo>
                  <a:pt x="1118374" y="574040"/>
                </a:lnTo>
                <a:lnTo>
                  <a:pt x="1129779" y="591820"/>
                </a:lnTo>
                <a:lnTo>
                  <a:pt x="1146594" y="618490"/>
                </a:lnTo>
                <a:lnTo>
                  <a:pt x="1162837" y="646430"/>
                </a:lnTo>
                <a:lnTo>
                  <a:pt x="1175753" y="670560"/>
                </a:lnTo>
                <a:lnTo>
                  <a:pt x="1172032" y="665480"/>
                </a:lnTo>
                <a:lnTo>
                  <a:pt x="1179918" y="678180"/>
                </a:lnTo>
                <a:lnTo>
                  <a:pt x="1186688" y="687070"/>
                </a:lnTo>
                <a:lnTo>
                  <a:pt x="1193076" y="695960"/>
                </a:lnTo>
                <a:lnTo>
                  <a:pt x="1199845" y="708660"/>
                </a:lnTo>
                <a:lnTo>
                  <a:pt x="1198143" y="706120"/>
                </a:lnTo>
                <a:lnTo>
                  <a:pt x="1198765" y="707390"/>
                </a:lnTo>
                <a:lnTo>
                  <a:pt x="1203223" y="715010"/>
                </a:lnTo>
                <a:lnTo>
                  <a:pt x="1209319" y="726440"/>
                </a:lnTo>
                <a:lnTo>
                  <a:pt x="1215491" y="736600"/>
                </a:lnTo>
                <a:lnTo>
                  <a:pt x="1242402" y="783590"/>
                </a:lnTo>
                <a:lnTo>
                  <a:pt x="1222159" y="795020"/>
                </a:lnTo>
                <a:lnTo>
                  <a:pt x="1219047" y="796290"/>
                </a:lnTo>
                <a:lnTo>
                  <a:pt x="1215771" y="797661"/>
                </a:lnTo>
                <a:lnTo>
                  <a:pt x="1209852" y="801370"/>
                </a:lnTo>
                <a:lnTo>
                  <a:pt x="1203947" y="803910"/>
                </a:lnTo>
                <a:lnTo>
                  <a:pt x="1198232" y="806450"/>
                </a:lnTo>
                <a:lnTo>
                  <a:pt x="1188732" y="814070"/>
                </a:lnTo>
                <a:lnTo>
                  <a:pt x="1172756" y="822960"/>
                </a:lnTo>
                <a:lnTo>
                  <a:pt x="1157605" y="831850"/>
                </a:lnTo>
                <a:lnTo>
                  <a:pt x="1150594" y="838200"/>
                </a:lnTo>
                <a:lnTo>
                  <a:pt x="1135037" y="845820"/>
                </a:lnTo>
                <a:lnTo>
                  <a:pt x="1125067" y="849630"/>
                </a:lnTo>
                <a:lnTo>
                  <a:pt x="1113116" y="855980"/>
                </a:lnTo>
                <a:lnTo>
                  <a:pt x="1091641" y="866140"/>
                </a:lnTo>
                <a:lnTo>
                  <a:pt x="1085075" y="871220"/>
                </a:lnTo>
                <a:lnTo>
                  <a:pt x="1079588" y="875030"/>
                </a:lnTo>
                <a:lnTo>
                  <a:pt x="1073721" y="880110"/>
                </a:lnTo>
                <a:lnTo>
                  <a:pt x="1066012" y="885190"/>
                </a:lnTo>
                <a:lnTo>
                  <a:pt x="1064475" y="883920"/>
                </a:lnTo>
                <a:lnTo>
                  <a:pt x="1048918" y="895350"/>
                </a:lnTo>
                <a:lnTo>
                  <a:pt x="1038491" y="897890"/>
                </a:lnTo>
                <a:lnTo>
                  <a:pt x="1027188" y="905510"/>
                </a:lnTo>
                <a:lnTo>
                  <a:pt x="1031709" y="903071"/>
                </a:lnTo>
                <a:lnTo>
                  <a:pt x="1032205" y="902830"/>
                </a:lnTo>
                <a:lnTo>
                  <a:pt x="1037577" y="900430"/>
                </a:lnTo>
                <a:lnTo>
                  <a:pt x="1037221" y="901700"/>
                </a:lnTo>
                <a:lnTo>
                  <a:pt x="1022731" y="910590"/>
                </a:lnTo>
                <a:lnTo>
                  <a:pt x="1007922" y="918210"/>
                </a:lnTo>
                <a:lnTo>
                  <a:pt x="996200" y="923290"/>
                </a:lnTo>
                <a:lnTo>
                  <a:pt x="991006" y="924560"/>
                </a:lnTo>
                <a:lnTo>
                  <a:pt x="949058" y="951230"/>
                </a:lnTo>
                <a:lnTo>
                  <a:pt x="949515" y="949960"/>
                </a:lnTo>
                <a:lnTo>
                  <a:pt x="950912" y="949198"/>
                </a:lnTo>
                <a:lnTo>
                  <a:pt x="950582" y="949198"/>
                </a:lnTo>
                <a:lnTo>
                  <a:pt x="948575" y="949960"/>
                </a:lnTo>
                <a:lnTo>
                  <a:pt x="945870" y="949960"/>
                </a:lnTo>
                <a:lnTo>
                  <a:pt x="938098" y="955268"/>
                </a:lnTo>
                <a:lnTo>
                  <a:pt x="937933" y="956310"/>
                </a:lnTo>
                <a:lnTo>
                  <a:pt x="937323" y="956310"/>
                </a:lnTo>
                <a:lnTo>
                  <a:pt x="936256" y="957580"/>
                </a:lnTo>
                <a:lnTo>
                  <a:pt x="936078" y="958850"/>
                </a:lnTo>
                <a:lnTo>
                  <a:pt x="933678" y="958850"/>
                </a:lnTo>
                <a:lnTo>
                  <a:pt x="931062" y="957580"/>
                </a:lnTo>
                <a:lnTo>
                  <a:pt x="927061" y="956310"/>
                </a:lnTo>
                <a:lnTo>
                  <a:pt x="922350" y="955040"/>
                </a:lnTo>
                <a:lnTo>
                  <a:pt x="917714" y="952500"/>
                </a:lnTo>
                <a:lnTo>
                  <a:pt x="915428" y="952500"/>
                </a:lnTo>
                <a:lnTo>
                  <a:pt x="913079" y="951230"/>
                </a:lnTo>
                <a:lnTo>
                  <a:pt x="909104" y="948791"/>
                </a:lnTo>
                <a:lnTo>
                  <a:pt x="906246" y="947420"/>
                </a:lnTo>
                <a:lnTo>
                  <a:pt x="905827" y="947420"/>
                </a:lnTo>
                <a:lnTo>
                  <a:pt x="905611" y="946150"/>
                </a:lnTo>
                <a:lnTo>
                  <a:pt x="905230" y="946150"/>
                </a:lnTo>
                <a:lnTo>
                  <a:pt x="905129" y="944880"/>
                </a:lnTo>
                <a:lnTo>
                  <a:pt x="904811" y="943610"/>
                </a:lnTo>
                <a:lnTo>
                  <a:pt x="904697" y="939800"/>
                </a:lnTo>
                <a:lnTo>
                  <a:pt x="906411" y="942340"/>
                </a:lnTo>
                <a:lnTo>
                  <a:pt x="906513" y="939800"/>
                </a:lnTo>
                <a:lnTo>
                  <a:pt x="906614" y="937260"/>
                </a:lnTo>
                <a:lnTo>
                  <a:pt x="907351" y="930910"/>
                </a:lnTo>
                <a:lnTo>
                  <a:pt x="908456" y="924560"/>
                </a:lnTo>
                <a:lnTo>
                  <a:pt x="909929" y="916940"/>
                </a:lnTo>
                <a:lnTo>
                  <a:pt x="911148" y="910590"/>
                </a:lnTo>
                <a:lnTo>
                  <a:pt x="912482" y="903071"/>
                </a:lnTo>
                <a:lnTo>
                  <a:pt x="913714" y="895350"/>
                </a:lnTo>
                <a:lnTo>
                  <a:pt x="914679" y="887730"/>
                </a:lnTo>
                <a:lnTo>
                  <a:pt x="915276" y="882650"/>
                </a:lnTo>
                <a:lnTo>
                  <a:pt x="915250" y="871220"/>
                </a:lnTo>
                <a:lnTo>
                  <a:pt x="915136" y="869950"/>
                </a:lnTo>
                <a:lnTo>
                  <a:pt x="915009" y="868680"/>
                </a:lnTo>
                <a:lnTo>
                  <a:pt x="914895" y="867410"/>
                </a:lnTo>
                <a:lnTo>
                  <a:pt x="914844" y="864870"/>
                </a:lnTo>
                <a:lnTo>
                  <a:pt x="914158" y="862330"/>
                </a:lnTo>
                <a:lnTo>
                  <a:pt x="913168" y="857250"/>
                </a:lnTo>
                <a:lnTo>
                  <a:pt x="912799" y="855980"/>
                </a:lnTo>
                <a:lnTo>
                  <a:pt x="912329" y="854710"/>
                </a:lnTo>
                <a:lnTo>
                  <a:pt x="911910" y="853440"/>
                </a:lnTo>
                <a:lnTo>
                  <a:pt x="910145" y="848360"/>
                </a:lnTo>
                <a:lnTo>
                  <a:pt x="908532" y="843280"/>
                </a:lnTo>
                <a:lnTo>
                  <a:pt x="906627" y="838200"/>
                </a:lnTo>
                <a:lnTo>
                  <a:pt x="904316" y="833120"/>
                </a:lnTo>
                <a:lnTo>
                  <a:pt x="899693" y="822960"/>
                </a:lnTo>
                <a:lnTo>
                  <a:pt x="902360" y="830580"/>
                </a:lnTo>
                <a:lnTo>
                  <a:pt x="902055" y="833120"/>
                </a:lnTo>
                <a:lnTo>
                  <a:pt x="899591" y="830580"/>
                </a:lnTo>
                <a:lnTo>
                  <a:pt x="895807" y="824230"/>
                </a:lnTo>
                <a:lnTo>
                  <a:pt x="895718" y="822960"/>
                </a:lnTo>
                <a:lnTo>
                  <a:pt x="895642" y="821690"/>
                </a:lnTo>
                <a:lnTo>
                  <a:pt x="895553" y="820420"/>
                </a:lnTo>
                <a:lnTo>
                  <a:pt x="895477" y="819150"/>
                </a:lnTo>
                <a:lnTo>
                  <a:pt x="895388" y="817880"/>
                </a:lnTo>
                <a:lnTo>
                  <a:pt x="893775" y="817880"/>
                </a:lnTo>
                <a:lnTo>
                  <a:pt x="894994" y="820420"/>
                </a:lnTo>
                <a:lnTo>
                  <a:pt x="895311" y="821690"/>
                </a:lnTo>
                <a:lnTo>
                  <a:pt x="890968" y="816610"/>
                </a:lnTo>
                <a:lnTo>
                  <a:pt x="887044" y="810260"/>
                </a:lnTo>
                <a:lnTo>
                  <a:pt x="885545" y="807720"/>
                </a:lnTo>
                <a:lnTo>
                  <a:pt x="887539" y="807720"/>
                </a:lnTo>
                <a:lnTo>
                  <a:pt x="890625" y="808990"/>
                </a:lnTo>
                <a:lnTo>
                  <a:pt x="889889" y="807720"/>
                </a:lnTo>
                <a:lnTo>
                  <a:pt x="884732" y="802640"/>
                </a:lnTo>
                <a:lnTo>
                  <a:pt x="880503" y="797661"/>
                </a:lnTo>
                <a:lnTo>
                  <a:pt x="880224" y="796290"/>
                </a:lnTo>
                <a:lnTo>
                  <a:pt x="883564" y="800100"/>
                </a:lnTo>
                <a:lnTo>
                  <a:pt x="885113" y="800100"/>
                </a:lnTo>
                <a:lnTo>
                  <a:pt x="882205" y="797661"/>
                </a:lnTo>
                <a:lnTo>
                  <a:pt x="881087" y="796290"/>
                </a:lnTo>
                <a:lnTo>
                  <a:pt x="876134" y="789940"/>
                </a:lnTo>
                <a:lnTo>
                  <a:pt x="869162" y="783590"/>
                </a:lnTo>
                <a:lnTo>
                  <a:pt x="867283" y="782320"/>
                </a:lnTo>
                <a:lnTo>
                  <a:pt x="865390" y="781050"/>
                </a:lnTo>
                <a:lnTo>
                  <a:pt x="861606" y="777240"/>
                </a:lnTo>
                <a:lnTo>
                  <a:pt x="857719" y="775970"/>
                </a:lnTo>
                <a:lnTo>
                  <a:pt x="853719" y="773430"/>
                </a:lnTo>
                <a:lnTo>
                  <a:pt x="849947" y="772160"/>
                </a:lnTo>
                <a:lnTo>
                  <a:pt x="846886" y="770890"/>
                </a:lnTo>
                <a:lnTo>
                  <a:pt x="846150" y="769620"/>
                </a:lnTo>
                <a:lnTo>
                  <a:pt x="830770" y="764540"/>
                </a:lnTo>
                <a:lnTo>
                  <a:pt x="816787" y="762000"/>
                </a:lnTo>
                <a:lnTo>
                  <a:pt x="803998" y="760730"/>
                </a:lnTo>
                <a:lnTo>
                  <a:pt x="792175" y="760730"/>
                </a:lnTo>
                <a:lnTo>
                  <a:pt x="780897" y="762000"/>
                </a:lnTo>
                <a:lnTo>
                  <a:pt x="758278" y="767080"/>
                </a:lnTo>
                <a:lnTo>
                  <a:pt x="746137" y="772160"/>
                </a:lnTo>
                <a:lnTo>
                  <a:pt x="746213" y="773430"/>
                </a:lnTo>
                <a:lnTo>
                  <a:pt x="742988" y="774700"/>
                </a:lnTo>
                <a:lnTo>
                  <a:pt x="738632" y="777240"/>
                </a:lnTo>
                <a:lnTo>
                  <a:pt x="734390" y="779780"/>
                </a:lnTo>
                <a:lnTo>
                  <a:pt x="729107" y="782320"/>
                </a:lnTo>
                <a:lnTo>
                  <a:pt x="724979" y="786130"/>
                </a:lnTo>
                <a:lnTo>
                  <a:pt x="708075" y="796290"/>
                </a:lnTo>
                <a:lnTo>
                  <a:pt x="699731" y="802640"/>
                </a:lnTo>
                <a:lnTo>
                  <a:pt x="670153" y="836930"/>
                </a:lnTo>
                <a:lnTo>
                  <a:pt x="660133" y="857250"/>
                </a:lnTo>
                <a:lnTo>
                  <a:pt x="660692" y="859790"/>
                </a:lnTo>
                <a:lnTo>
                  <a:pt x="661454" y="859790"/>
                </a:lnTo>
                <a:lnTo>
                  <a:pt x="662368" y="858520"/>
                </a:lnTo>
                <a:lnTo>
                  <a:pt x="661504" y="863600"/>
                </a:lnTo>
                <a:lnTo>
                  <a:pt x="660895" y="863600"/>
                </a:lnTo>
                <a:lnTo>
                  <a:pt x="659841" y="866140"/>
                </a:lnTo>
                <a:lnTo>
                  <a:pt x="658685" y="868680"/>
                </a:lnTo>
                <a:lnTo>
                  <a:pt x="657860" y="871220"/>
                </a:lnTo>
                <a:lnTo>
                  <a:pt x="656247" y="877570"/>
                </a:lnTo>
                <a:lnTo>
                  <a:pt x="655434" y="881227"/>
                </a:lnTo>
                <a:lnTo>
                  <a:pt x="655040" y="883920"/>
                </a:lnTo>
                <a:lnTo>
                  <a:pt x="654862" y="883920"/>
                </a:lnTo>
                <a:lnTo>
                  <a:pt x="654837" y="884224"/>
                </a:lnTo>
                <a:lnTo>
                  <a:pt x="673747" y="884224"/>
                </a:lnTo>
                <a:lnTo>
                  <a:pt x="673811" y="882650"/>
                </a:lnTo>
                <a:lnTo>
                  <a:pt x="675538" y="871220"/>
                </a:lnTo>
                <a:lnTo>
                  <a:pt x="678167" y="861060"/>
                </a:lnTo>
                <a:lnTo>
                  <a:pt x="679094" y="858520"/>
                </a:lnTo>
                <a:lnTo>
                  <a:pt x="681863" y="850900"/>
                </a:lnTo>
                <a:lnTo>
                  <a:pt x="686739" y="840740"/>
                </a:lnTo>
                <a:lnTo>
                  <a:pt x="693013" y="830580"/>
                </a:lnTo>
                <a:lnTo>
                  <a:pt x="700951" y="821690"/>
                </a:lnTo>
                <a:lnTo>
                  <a:pt x="702106" y="822960"/>
                </a:lnTo>
                <a:lnTo>
                  <a:pt x="703745" y="821690"/>
                </a:lnTo>
                <a:lnTo>
                  <a:pt x="716940" y="811530"/>
                </a:lnTo>
                <a:lnTo>
                  <a:pt x="723442" y="807720"/>
                </a:lnTo>
                <a:lnTo>
                  <a:pt x="730313" y="803910"/>
                </a:lnTo>
                <a:lnTo>
                  <a:pt x="736981" y="800100"/>
                </a:lnTo>
                <a:lnTo>
                  <a:pt x="742708" y="797661"/>
                </a:lnTo>
                <a:lnTo>
                  <a:pt x="748893" y="795020"/>
                </a:lnTo>
                <a:lnTo>
                  <a:pt x="758190" y="791210"/>
                </a:lnTo>
                <a:lnTo>
                  <a:pt x="773303" y="786130"/>
                </a:lnTo>
                <a:lnTo>
                  <a:pt x="788073" y="783590"/>
                </a:lnTo>
                <a:lnTo>
                  <a:pt x="802563" y="782320"/>
                </a:lnTo>
                <a:lnTo>
                  <a:pt x="816889" y="783590"/>
                </a:lnTo>
                <a:lnTo>
                  <a:pt x="858443" y="798830"/>
                </a:lnTo>
                <a:lnTo>
                  <a:pt x="863193" y="805180"/>
                </a:lnTo>
                <a:lnTo>
                  <a:pt x="866178" y="807720"/>
                </a:lnTo>
                <a:lnTo>
                  <a:pt x="868946" y="811530"/>
                </a:lnTo>
                <a:lnTo>
                  <a:pt x="871626" y="815340"/>
                </a:lnTo>
                <a:lnTo>
                  <a:pt x="874801" y="819150"/>
                </a:lnTo>
                <a:lnTo>
                  <a:pt x="877239" y="824230"/>
                </a:lnTo>
                <a:lnTo>
                  <a:pt x="880452" y="829310"/>
                </a:lnTo>
                <a:lnTo>
                  <a:pt x="882878" y="834390"/>
                </a:lnTo>
                <a:lnTo>
                  <a:pt x="885063" y="839470"/>
                </a:lnTo>
                <a:lnTo>
                  <a:pt x="888111" y="844550"/>
                </a:lnTo>
                <a:lnTo>
                  <a:pt x="889711" y="850900"/>
                </a:lnTo>
                <a:lnTo>
                  <a:pt x="892632" y="861060"/>
                </a:lnTo>
                <a:lnTo>
                  <a:pt x="893216" y="862330"/>
                </a:lnTo>
                <a:lnTo>
                  <a:pt x="893419" y="863600"/>
                </a:lnTo>
                <a:lnTo>
                  <a:pt x="893660" y="864870"/>
                </a:lnTo>
                <a:lnTo>
                  <a:pt x="893965" y="866140"/>
                </a:lnTo>
                <a:lnTo>
                  <a:pt x="894194" y="867410"/>
                </a:lnTo>
                <a:lnTo>
                  <a:pt x="894245" y="868680"/>
                </a:lnTo>
                <a:lnTo>
                  <a:pt x="894359" y="869950"/>
                </a:lnTo>
                <a:lnTo>
                  <a:pt x="894422" y="881380"/>
                </a:lnTo>
                <a:lnTo>
                  <a:pt x="893521" y="886460"/>
                </a:lnTo>
                <a:lnTo>
                  <a:pt x="891959" y="896620"/>
                </a:lnTo>
                <a:lnTo>
                  <a:pt x="890003" y="905510"/>
                </a:lnTo>
                <a:lnTo>
                  <a:pt x="887882" y="915670"/>
                </a:lnTo>
                <a:lnTo>
                  <a:pt x="886421" y="922020"/>
                </a:lnTo>
                <a:lnTo>
                  <a:pt x="887171" y="919480"/>
                </a:lnTo>
                <a:lnTo>
                  <a:pt x="887831" y="916940"/>
                </a:lnTo>
                <a:lnTo>
                  <a:pt x="887755" y="930910"/>
                </a:lnTo>
                <a:lnTo>
                  <a:pt x="887679" y="932180"/>
                </a:lnTo>
                <a:lnTo>
                  <a:pt x="887603" y="933450"/>
                </a:lnTo>
                <a:lnTo>
                  <a:pt x="887514" y="934720"/>
                </a:lnTo>
                <a:lnTo>
                  <a:pt x="887056" y="937260"/>
                </a:lnTo>
                <a:lnTo>
                  <a:pt x="886955" y="939800"/>
                </a:lnTo>
                <a:lnTo>
                  <a:pt x="886904" y="941070"/>
                </a:lnTo>
                <a:lnTo>
                  <a:pt x="887399" y="944880"/>
                </a:lnTo>
                <a:lnTo>
                  <a:pt x="887806" y="947420"/>
                </a:lnTo>
                <a:lnTo>
                  <a:pt x="887933" y="949960"/>
                </a:lnTo>
                <a:lnTo>
                  <a:pt x="888974" y="952500"/>
                </a:lnTo>
                <a:lnTo>
                  <a:pt x="889812" y="955040"/>
                </a:lnTo>
                <a:lnTo>
                  <a:pt x="891209" y="956310"/>
                </a:lnTo>
                <a:lnTo>
                  <a:pt x="892784" y="958850"/>
                </a:lnTo>
                <a:lnTo>
                  <a:pt x="896264" y="962660"/>
                </a:lnTo>
                <a:lnTo>
                  <a:pt x="899109" y="962660"/>
                </a:lnTo>
                <a:lnTo>
                  <a:pt x="900709" y="963930"/>
                </a:lnTo>
                <a:lnTo>
                  <a:pt x="901649" y="964641"/>
                </a:lnTo>
                <a:lnTo>
                  <a:pt x="902423" y="965250"/>
                </a:lnTo>
                <a:lnTo>
                  <a:pt x="903109" y="966470"/>
                </a:lnTo>
                <a:lnTo>
                  <a:pt x="900988" y="966470"/>
                </a:lnTo>
                <a:lnTo>
                  <a:pt x="898258" y="963930"/>
                </a:lnTo>
                <a:lnTo>
                  <a:pt x="901865" y="969010"/>
                </a:lnTo>
                <a:lnTo>
                  <a:pt x="909637" y="972820"/>
                </a:lnTo>
                <a:lnTo>
                  <a:pt x="921029" y="976630"/>
                </a:lnTo>
                <a:lnTo>
                  <a:pt x="923404" y="976630"/>
                </a:lnTo>
                <a:lnTo>
                  <a:pt x="925906" y="977900"/>
                </a:lnTo>
                <a:lnTo>
                  <a:pt x="929868" y="977900"/>
                </a:lnTo>
                <a:lnTo>
                  <a:pt x="931989" y="979170"/>
                </a:lnTo>
                <a:lnTo>
                  <a:pt x="938390" y="979170"/>
                </a:lnTo>
                <a:lnTo>
                  <a:pt x="939406" y="977900"/>
                </a:lnTo>
                <a:lnTo>
                  <a:pt x="940549" y="979170"/>
                </a:lnTo>
                <a:lnTo>
                  <a:pt x="941400" y="977900"/>
                </a:lnTo>
                <a:lnTo>
                  <a:pt x="942416" y="977900"/>
                </a:lnTo>
                <a:lnTo>
                  <a:pt x="944245" y="976630"/>
                </a:lnTo>
                <a:lnTo>
                  <a:pt x="946569" y="975360"/>
                </a:lnTo>
                <a:lnTo>
                  <a:pt x="947191" y="975360"/>
                </a:lnTo>
                <a:lnTo>
                  <a:pt x="953084" y="971550"/>
                </a:lnTo>
                <a:lnTo>
                  <a:pt x="953490" y="966470"/>
                </a:lnTo>
                <a:lnTo>
                  <a:pt x="968336" y="958850"/>
                </a:lnTo>
                <a:lnTo>
                  <a:pt x="983183" y="951230"/>
                </a:lnTo>
                <a:lnTo>
                  <a:pt x="987933" y="948791"/>
                </a:lnTo>
                <a:lnTo>
                  <a:pt x="1024343" y="927100"/>
                </a:lnTo>
                <a:lnTo>
                  <a:pt x="1057084" y="908050"/>
                </a:lnTo>
                <a:lnTo>
                  <a:pt x="1073277" y="900430"/>
                </a:lnTo>
                <a:lnTo>
                  <a:pt x="1081379" y="896620"/>
                </a:lnTo>
                <a:lnTo>
                  <a:pt x="1088631" y="891540"/>
                </a:lnTo>
                <a:lnTo>
                  <a:pt x="1098359" y="885190"/>
                </a:lnTo>
                <a:lnTo>
                  <a:pt x="1104201" y="881380"/>
                </a:lnTo>
                <a:lnTo>
                  <a:pt x="1111415" y="876300"/>
                </a:lnTo>
                <a:lnTo>
                  <a:pt x="1112037" y="878840"/>
                </a:lnTo>
                <a:lnTo>
                  <a:pt x="1116584" y="876300"/>
                </a:lnTo>
                <a:lnTo>
                  <a:pt x="1146429" y="859790"/>
                </a:lnTo>
                <a:lnTo>
                  <a:pt x="1185138" y="836930"/>
                </a:lnTo>
                <a:lnTo>
                  <a:pt x="1179220" y="842010"/>
                </a:lnTo>
                <a:lnTo>
                  <a:pt x="1186751" y="836930"/>
                </a:lnTo>
                <a:lnTo>
                  <a:pt x="1190523" y="834390"/>
                </a:lnTo>
                <a:lnTo>
                  <a:pt x="1198460" y="828040"/>
                </a:lnTo>
                <a:lnTo>
                  <a:pt x="1206106" y="820420"/>
                </a:lnTo>
                <a:lnTo>
                  <a:pt x="1216520" y="812800"/>
                </a:lnTo>
                <a:lnTo>
                  <a:pt x="1223365" y="812800"/>
                </a:lnTo>
                <a:lnTo>
                  <a:pt x="1231633" y="807720"/>
                </a:lnTo>
                <a:lnTo>
                  <a:pt x="1239977" y="803910"/>
                </a:lnTo>
                <a:lnTo>
                  <a:pt x="1250251" y="797661"/>
                </a:lnTo>
                <a:lnTo>
                  <a:pt x="1264932" y="789940"/>
                </a:lnTo>
                <a:close/>
              </a:path>
              <a:path w="1278255" h="1249679">
                <a:moveTo>
                  <a:pt x="1278153" y="326390"/>
                </a:moveTo>
                <a:lnTo>
                  <a:pt x="1269390" y="283210"/>
                </a:lnTo>
                <a:lnTo>
                  <a:pt x="1265885" y="276860"/>
                </a:lnTo>
                <a:lnTo>
                  <a:pt x="1264488" y="274320"/>
                </a:lnTo>
                <a:lnTo>
                  <a:pt x="1262291" y="271780"/>
                </a:lnTo>
                <a:lnTo>
                  <a:pt x="1257693" y="261620"/>
                </a:lnTo>
                <a:lnTo>
                  <a:pt x="1259624" y="264160"/>
                </a:lnTo>
                <a:lnTo>
                  <a:pt x="1260817" y="265176"/>
                </a:lnTo>
                <a:lnTo>
                  <a:pt x="1261160" y="265518"/>
                </a:lnTo>
                <a:lnTo>
                  <a:pt x="1262367" y="267970"/>
                </a:lnTo>
                <a:lnTo>
                  <a:pt x="1263662" y="267970"/>
                </a:lnTo>
                <a:lnTo>
                  <a:pt x="1259382" y="261620"/>
                </a:lnTo>
                <a:lnTo>
                  <a:pt x="1255115" y="255270"/>
                </a:lnTo>
                <a:lnTo>
                  <a:pt x="1258227" y="257810"/>
                </a:lnTo>
                <a:lnTo>
                  <a:pt x="1256576" y="255270"/>
                </a:lnTo>
                <a:lnTo>
                  <a:pt x="1255750" y="254000"/>
                </a:lnTo>
                <a:lnTo>
                  <a:pt x="1245946" y="238925"/>
                </a:lnTo>
                <a:lnTo>
                  <a:pt x="1245844" y="238760"/>
                </a:lnTo>
                <a:lnTo>
                  <a:pt x="1213853" y="210820"/>
                </a:lnTo>
                <a:lnTo>
                  <a:pt x="1205979" y="207010"/>
                </a:lnTo>
                <a:lnTo>
                  <a:pt x="1195476" y="201930"/>
                </a:lnTo>
                <a:lnTo>
                  <a:pt x="1175727" y="196850"/>
                </a:lnTo>
                <a:lnTo>
                  <a:pt x="1154557" y="195580"/>
                </a:lnTo>
                <a:lnTo>
                  <a:pt x="1131849" y="196850"/>
                </a:lnTo>
                <a:lnTo>
                  <a:pt x="1111237" y="202222"/>
                </a:lnTo>
                <a:lnTo>
                  <a:pt x="1108519" y="203200"/>
                </a:lnTo>
                <a:lnTo>
                  <a:pt x="1101598" y="207010"/>
                </a:lnTo>
                <a:lnTo>
                  <a:pt x="1094816" y="209550"/>
                </a:lnTo>
                <a:lnTo>
                  <a:pt x="1088212" y="214630"/>
                </a:lnTo>
                <a:lnTo>
                  <a:pt x="1081798" y="218440"/>
                </a:lnTo>
                <a:lnTo>
                  <a:pt x="1075867" y="223520"/>
                </a:lnTo>
                <a:lnTo>
                  <a:pt x="1048550" y="260350"/>
                </a:lnTo>
                <a:lnTo>
                  <a:pt x="1036104" y="288290"/>
                </a:lnTo>
                <a:lnTo>
                  <a:pt x="1033259" y="294640"/>
                </a:lnTo>
                <a:lnTo>
                  <a:pt x="1030300" y="300990"/>
                </a:lnTo>
                <a:lnTo>
                  <a:pt x="1027074" y="307340"/>
                </a:lnTo>
                <a:lnTo>
                  <a:pt x="1023429" y="313690"/>
                </a:lnTo>
                <a:lnTo>
                  <a:pt x="1021486" y="314960"/>
                </a:lnTo>
                <a:lnTo>
                  <a:pt x="1020737" y="314960"/>
                </a:lnTo>
                <a:lnTo>
                  <a:pt x="1020025" y="316230"/>
                </a:lnTo>
                <a:lnTo>
                  <a:pt x="1003693" y="316230"/>
                </a:lnTo>
                <a:lnTo>
                  <a:pt x="990142" y="312420"/>
                </a:lnTo>
                <a:lnTo>
                  <a:pt x="984173" y="308610"/>
                </a:lnTo>
                <a:lnTo>
                  <a:pt x="982129" y="307340"/>
                </a:lnTo>
                <a:lnTo>
                  <a:pt x="980973" y="307340"/>
                </a:lnTo>
                <a:lnTo>
                  <a:pt x="980351" y="306070"/>
                </a:lnTo>
                <a:lnTo>
                  <a:pt x="979474" y="304800"/>
                </a:lnTo>
                <a:lnTo>
                  <a:pt x="964425" y="276860"/>
                </a:lnTo>
                <a:lnTo>
                  <a:pt x="958176" y="265734"/>
                </a:lnTo>
                <a:lnTo>
                  <a:pt x="957846" y="265176"/>
                </a:lnTo>
                <a:lnTo>
                  <a:pt x="953173" y="257810"/>
                </a:lnTo>
                <a:lnTo>
                  <a:pt x="948766" y="251460"/>
                </a:lnTo>
                <a:lnTo>
                  <a:pt x="943610" y="245110"/>
                </a:lnTo>
                <a:lnTo>
                  <a:pt x="943546" y="243840"/>
                </a:lnTo>
                <a:lnTo>
                  <a:pt x="943483" y="242570"/>
                </a:lnTo>
                <a:lnTo>
                  <a:pt x="943419" y="241300"/>
                </a:lnTo>
                <a:lnTo>
                  <a:pt x="943356" y="240030"/>
                </a:lnTo>
                <a:lnTo>
                  <a:pt x="929601" y="222250"/>
                </a:lnTo>
                <a:lnTo>
                  <a:pt x="919683" y="204647"/>
                </a:lnTo>
                <a:lnTo>
                  <a:pt x="919581" y="204470"/>
                </a:lnTo>
                <a:lnTo>
                  <a:pt x="918159" y="201930"/>
                </a:lnTo>
                <a:lnTo>
                  <a:pt x="908596" y="181610"/>
                </a:lnTo>
                <a:lnTo>
                  <a:pt x="897940" y="161290"/>
                </a:lnTo>
                <a:lnTo>
                  <a:pt x="886307" y="142240"/>
                </a:lnTo>
                <a:lnTo>
                  <a:pt x="883208" y="137160"/>
                </a:lnTo>
                <a:lnTo>
                  <a:pt x="884415" y="142240"/>
                </a:lnTo>
                <a:lnTo>
                  <a:pt x="877735" y="130810"/>
                </a:lnTo>
                <a:lnTo>
                  <a:pt x="870140" y="118110"/>
                </a:lnTo>
                <a:lnTo>
                  <a:pt x="864387" y="107950"/>
                </a:lnTo>
                <a:lnTo>
                  <a:pt x="863269" y="104140"/>
                </a:lnTo>
                <a:lnTo>
                  <a:pt x="862266" y="102870"/>
                </a:lnTo>
                <a:lnTo>
                  <a:pt x="859409" y="100330"/>
                </a:lnTo>
                <a:lnTo>
                  <a:pt x="857288" y="95250"/>
                </a:lnTo>
                <a:lnTo>
                  <a:pt x="858151" y="93980"/>
                </a:lnTo>
                <a:lnTo>
                  <a:pt x="856437" y="91440"/>
                </a:lnTo>
                <a:lnTo>
                  <a:pt x="853846" y="87630"/>
                </a:lnTo>
                <a:lnTo>
                  <a:pt x="838327" y="64770"/>
                </a:lnTo>
                <a:lnTo>
                  <a:pt x="833488" y="53340"/>
                </a:lnTo>
                <a:lnTo>
                  <a:pt x="834148" y="52070"/>
                </a:lnTo>
                <a:lnTo>
                  <a:pt x="833501" y="46990"/>
                </a:lnTo>
                <a:lnTo>
                  <a:pt x="824738" y="30480"/>
                </a:lnTo>
                <a:lnTo>
                  <a:pt x="817562" y="19050"/>
                </a:lnTo>
                <a:lnTo>
                  <a:pt x="814603" y="15240"/>
                </a:lnTo>
                <a:lnTo>
                  <a:pt x="809675" y="8890"/>
                </a:lnTo>
                <a:lnTo>
                  <a:pt x="803681" y="1270"/>
                </a:lnTo>
                <a:lnTo>
                  <a:pt x="802170" y="0"/>
                </a:lnTo>
                <a:lnTo>
                  <a:pt x="805154" y="5080"/>
                </a:lnTo>
                <a:lnTo>
                  <a:pt x="809269" y="13970"/>
                </a:lnTo>
                <a:lnTo>
                  <a:pt x="808393" y="15240"/>
                </a:lnTo>
                <a:lnTo>
                  <a:pt x="801878" y="5283"/>
                </a:lnTo>
                <a:lnTo>
                  <a:pt x="803871" y="3429"/>
                </a:lnTo>
                <a:lnTo>
                  <a:pt x="802017" y="3022"/>
                </a:lnTo>
                <a:lnTo>
                  <a:pt x="802309" y="2844"/>
                </a:lnTo>
                <a:lnTo>
                  <a:pt x="799439" y="635"/>
                </a:lnTo>
                <a:lnTo>
                  <a:pt x="800925" y="2959"/>
                </a:lnTo>
                <a:lnTo>
                  <a:pt x="801433" y="2997"/>
                </a:lnTo>
                <a:lnTo>
                  <a:pt x="800455" y="3657"/>
                </a:lnTo>
                <a:lnTo>
                  <a:pt x="797217" y="2540"/>
                </a:lnTo>
                <a:lnTo>
                  <a:pt x="794537" y="3810"/>
                </a:lnTo>
                <a:lnTo>
                  <a:pt x="795007" y="7086"/>
                </a:lnTo>
                <a:lnTo>
                  <a:pt x="794550" y="7366"/>
                </a:lnTo>
                <a:lnTo>
                  <a:pt x="790740" y="12623"/>
                </a:lnTo>
                <a:lnTo>
                  <a:pt x="795362" y="9613"/>
                </a:lnTo>
                <a:lnTo>
                  <a:pt x="795451" y="10160"/>
                </a:lnTo>
                <a:lnTo>
                  <a:pt x="802538" y="26670"/>
                </a:lnTo>
                <a:lnTo>
                  <a:pt x="816330" y="45720"/>
                </a:lnTo>
                <a:lnTo>
                  <a:pt x="818578" y="53340"/>
                </a:lnTo>
                <a:lnTo>
                  <a:pt x="808532" y="36830"/>
                </a:lnTo>
                <a:lnTo>
                  <a:pt x="811784" y="43180"/>
                </a:lnTo>
                <a:lnTo>
                  <a:pt x="815225" y="49530"/>
                </a:lnTo>
                <a:lnTo>
                  <a:pt x="818819" y="54610"/>
                </a:lnTo>
                <a:lnTo>
                  <a:pt x="822464" y="58420"/>
                </a:lnTo>
                <a:lnTo>
                  <a:pt x="822579" y="60960"/>
                </a:lnTo>
                <a:lnTo>
                  <a:pt x="823658" y="63500"/>
                </a:lnTo>
                <a:lnTo>
                  <a:pt x="825703" y="68580"/>
                </a:lnTo>
                <a:lnTo>
                  <a:pt x="840371" y="86360"/>
                </a:lnTo>
                <a:lnTo>
                  <a:pt x="839343" y="87630"/>
                </a:lnTo>
                <a:lnTo>
                  <a:pt x="837463" y="86360"/>
                </a:lnTo>
                <a:lnTo>
                  <a:pt x="836891" y="86360"/>
                </a:lnTo>
                <a:lnTo>
                  <a:pt x="839762" y="92710"/>
                </a:lnTo>
                <a:lnTo>
                  <a:pt x="842441" y="95250"/>
                </a:lnTo>
                <a:lnTo>
                  <a:pt x="842391" y="92710"/>
                </a:lnTo>
                <a:lnTo>
                  <a:pt x="842911" y="91440"/>
                </a:lnTo>
                <a:lnTo>
                  <a:pt x="847305" y="97790"/>
                </a:lnTo>
                <a:lnTo>
                  <a:pt x="849414" y="102870"/>
                </a:lnTo>
                <a:lnTo>
                  <a:pt x="850544" y="106680"/>
                </a:lnTo>
                <a:lnTo>
                  <a:pt x="852360" y="110490"/>
                </a:lnTo>
                <a:lnTo>
                  <a:pt x="856538" y="116840"/>
                </a:lnTo>
                <a:lnTo>
                  <a:pt x="856640" y="118110"/>
                </a:lnTo>
                <a:lnTo>
                  <a:pt x="854951" y="117005"/>
                </a:lnTo>
                <a:lnTo>
                  <a:pt x="857211" y="120650"/>
                </a:lnTo>
                <a:lnTo>
                  <a:pt x="862926" y="129540"/>
                </a:lnTo>
                <a:lnTo>
                  <a:pt x="868235" y="138430"/>
                </a:lnTo>
                <a:lnTo>
                  <a:pt x="872528" y="143510"/>
                </a:lnTo>
                <a:lnTo>
                  <a:pt x="877379" y="153670"/>
                </a:lnTo>
                <a:lnTo>
                  <a:pt x="888784" y="173990"/>
                </a:lnTo>
                <a:lnTo>
                  <a:pt x="889266" y="177685"/>
                </a:lnTo>
                <a:lnTo>
                  <a:pt x="888593" y="176961"/>
                </a:lnTo>
                <a:lnTo>
                  <a:pt x="888301" y="176771"/>
                </a:lnTo>
                <a:lnTo>
                  <a:pt x="888961" y="177914"/>
                </a:lnTo>
                <a:lnTo>
                  <a:pt x="889165" y="177952"/>
                </a:lnTo>
                <a:lnTo>
                  <a:pt x="889152" y="177736"/>
                </a:lnTo>
                <a:lnTo>
                  <a:pt x="889292" y="177800"/>
                </a:lnTo>
                <a:lnTo>
                  <a:pt x="892479" y="182880"/>
                </a:lnTo>
                <a:lnTo>
                  <a:pt x="897356" y="189230"/>
                </a:lnTo>
                <a:lnTo>
                  <a:pt x="902792" y="196850"/>
                </a:lnTo>
                <a:lnTo>
                  <a:pt x="907630" y="204470"/>
                </a:lnTo>
                <a:lnTo>
                  <a:pt x="904951" y="203200"/>
                </a:lnTo>
                <a:lnTo>
                  <a:pt x="919924" y="231140"/>
                </a:lnTo>
                <a:lnTo>
                  <a:pt x="921194" y="237490"/>
                </a:lnTo>
                <a:lnTo>
                  <a:pt x="930262" y="248920"/>
                </a:lnTo>
                <a:lnTo>
                  <a:pt x="952512" y="285750"/>
                </a:lnTo>
                <a:lnTo>
                  <a:pt x="963942" y="303530"/>
                </a:lnTo>
                <a:lnTo>
                  <a:pt x="961326" y="301269"/>
                </a:lnTo>
                <a:lnTo>
                  <a:pt x="961796" y="302260"/>
                </a:lnTo>
                <a:lnTo>
                  <a:pt x="966597" y="311150"/>
                </a:lnTo>
                <a:lnTo>
                  <a:pt x="967765" y="313690"/>
                </a:lnTo>
                <a:lnTo>
                  <a:pt x="969492" y="316230"/>
                </a:lnTo>
                <a:lnTo>
                  <a:pt x="972451" y="318770"/>
                </a:lnTo>
                <a:lnTo>
                  <a:pt x="974509" y="320040"/>
                </a:lnTo>
                <a:lnTo>
                  <a:pt x="976718" y="322580"/>
                </a:lnTo>
                <a:lnTo>
                  <a:pt x="978865" y="323850"/>
                </a:lnTo>
                <a:lnTo>
                  <a:pt x="981392" y="325120"/>
                </a:lnTo>
                <a:lnTo>
                  <a:pt x="987323" y="325120"/>
                </a:lnTo>
                <a:lnTo>
                  <a:pt x="997991" y="326390"/>
                </a:lnTo>
                <a:lnTo>
                  <a:pt x="1010932" y="327660"/>
                </a:lnTo>
                <a:lnTo>
                  <a:pt x="1026845" y="323850"/>
                </a:lnTo>
                <a:lnTo>
                  <a:pt x="1028611" y="322580"/>
                </a:lnTo>
                <a:lnTo>
                  <a:pt x="1029919" y="321310"/>
                </a:lnTo>
                <a:lnTo>
                  <a:pt x="1031252" y="321310"/>
                </a:lnTo>
                <a:lnTo>
                  <a:pt x="1031735" y="320040"/>
                </a:lnTo>
                <a:lnTo>
                  <a:pt x="1031862" y="321310"/>
                </a:lnTo>
                <a:lnTo>
                  <a:pt x="1032332" y="321310"/>
                </a:lnTo>
                <a:lnTo>
                  <a:pt x="1030554" y="323850"/>
                </a:lnTo>
                <a:lnTo>
                  <a:pt x="1027899" y="326390"/>
                </a:lnTo>
                <a:lnTo>
                  <a:pt x="1021384" y="330200"/>
                </a:lnTo>
                <a:lnTo>
                  <a:pt x="1013802" y="331470"/>
                </a:lnTo>
                <a:lnTo>
                  <a:pt x="1017765" y="332740"/>
                </a:lnTo>
                <a:lnTo>
                  <a:pt x="1017524" y="331470"/>
                </a:lnTo>
                <a:lnTo>
                  <a:pt x="1019581" y="331470"/>
                </a:lnTo>
                <a:lnTo>
                  <a:pt x="1024089" y="328930"/>
                </a:lnTo>
                <a:lnTo>
                  <a:pt x="1028788" y="327660"/>
                </a:lnTo>
                <a:lnTo>
                  <a:pt x="1034237" y="322580"/>
                </a:lnTo>
                <a:lnTo>
                  <a:pt x="1035570" y="320040"/>
                </a:lnTo>
                <a:lnTo>
                  <a:pt x="1036231" y="318770"/>
                </a:lnTo>
                <a:lnTo>
                  <a:pt x="1037742" y="316230"/>
                </a:lnTo>
                <a:lnTo>
                  <a:pt x="1040765" y="311150"/>
                </a:lnTo>
                <a:lnTo>
                  <a:pt x="1041781" y="307340"/>
                </a:lnTo>
                <a:lnTo>
                  <a:pt x="1042466" y="304800"/>
                </a:lnTo>
                <a:lnTo>
                  <a:pt x="1040320" y="307340"/>
                </a:lnTo>
                <a:lnTo>
                  <a:pt x="1046454" y="297180"/>
                </a:lnTo>
                <a:lnTo>
                  <a:pt x="1047584" y="295325"/>
                </a:lnTo>
                <a:lnTo>
                  <a:pt x="1046048" y="297180"/>
                </a:lnTo>
                <a:lnTo>
                  <a:pt x="1047991" y="294640"/>
                </a:lnTo>
                <a:lnTo>
                  <a:pt x="1047584" y="295325"/>
                </a:lnTo>
                <a:lnTo>
                  <a:pt x="1048143" y="294640"/>
                </a:lnTo>
                <a:lnTo>
                  <a:pt x="1051293" y="290830"/>
                </a:lnTo>
                <a:lnTo>
                  <a:pt x="1050899" y="287020"/>
                </a:lnTo>
                <a:lnTo>
                  <a:pt x="1052791" y="281940"/>
                </a:lnTo>
                <a:lnTo>
                  <a:pt x="1055712" y="275590"/>
                </a:lnTo>
                <a:lnTo>
                  <a:pt x="1058379" y="267970"/>
                </a:lnTo>
                <a:lnTo>
                  <a:pt x="1063637" y="260350"/>
                </a:lnTo>
                <a:lnTo>
                  <a:pt x="1065250" y="260350"/>
                </a:lnTo>
                <a:lnTo>
                  <a:pt x="1066380" y="259080"/>
                </a:lnTo>
                <a:lnTo>
                  <a:pt x="1067562" y="257810"/>
                </a:lnTo>
                <a:lnTo>
                  <a:pt x="1068374" y="256540"/>
                </a:lnTo>
                <a:lnTo>
                  <a:pt x="1073746" y="247650"/>
                </a:lnTo>
                <a:lnTo>
                  <a:pt x="1077175" y="245110"/>
                </a:lnTo>
                <a:lnTo>
                  <a:pt x="1076375" y="246380"/>
                </a:lnTo>
                <a:lnTo>
                  <a:pt x="1074775" y="250190"/>
                </a:lnTo>
                <a:lnTo>
                  <a:pt x="1071867" y="255270"/>
                </a:lnTo>
                <a:lnTo>
                  <a:pt x="1072743" y="254000"/>
                </a:lnTo>
                <a:lnTo>
                  <a:pt x="1076744" y="247650"/>
                </a:lnTo>
                <a:lnTo>
                  <a:pt x="1077976" y="246380"/>
                </a:lnTo>
                <a:lnTo>
                  <a:pt x="1077391" y="245110"/>
                </a:lnTo>
                <a:lnTo>
                  <a:pt x="1076909" y="243840"/>
                </a:lnTo>
                <a:lnTo>
                  <a:pt x="1074991" y="245110"/>
                </a:lnTo>
                <a:lnTo>
                  <a:pt x="1075702" y="242570"/>
                </a:lnTo>
                <a:lnTo>
                  <a:pt x="1083437" y="232410"/>
                </a:lnTo>
                <a:lnTo>
                  <a:pt x="1088542" y="232410"/>
                </a:lnTo>
                <a:lnTo>
                  <a:pt x="1088428" y="233680"/>
                </a:lnTo>
                <a:lnTo>
                  <a:pt x="1091882" y="232410"/>
                </a:lnTo>
                <a:lnTo>
                  <a:pt x="1099858" y="224790"/>
                </a:lnTo>
                <a:lnTo>
                  <a:pt x="1107935" y="219710"/>
                </a:lnTo>
                <a:lnTo>
                  <a:pt x="1110462" y="217170"/>
                </a:lnTo>
                <a:lnTo>
                  <a:pt x="1113243" y="217170"/>
                </a:lnTo>
                <a:lnTo>
                  <a:pt x="1115847" y="214630"/>
                </a:lnTo>
                <a:lnTo>
                  <a:pt x="1121079" y="212090"/>
                </a:lnTo>
                <a:lnTo>
                  <a:pt x="1126985" y="212090"/>
                </a:lnTo>
                <a:lnTo>
                  <a:pt x="1124699" y="213360"/>
                </a:lnTo>
                <a:lnTo>
                  <a:pt x="1127810" y="212090"/>
                </a:lnTo>
                <a:lnTo>
                  <a:pt x="1130935" y="210820"/>
                </a:lnTo>
                <a:lnTo>
                  <a:pt x="1138516" y="208280"/>
                </a:lnTo>
                <a:lnTo>
                  <a:pt x="1147038" y="207010"/>
                </a:lnTo>
                <a:lnTo>
                  <a:pt x="1156055" y="207010"/>
                </a:lnTo>
                <a:lnTo>
                  <a:pt x="1182382" y="210820"/>
                </a:lnTo>
                <a:lnTo>
                  <a:pt x="1189850" y="213360"/>
                </a:lnTo>
                <a:lnTo>
                  <a:pt x="1190942" y="214528"/>
                </a:lnTo>
                <a:lnTo>
                  <a:pt x="1190053" y="214693"/>
                </a:lnTo>
                <a:lnTo>
                  <a:pt x="1186535" y="213868"/>
                </a:lnTo>
                <a:lnTo>
                  <a:pt x="1186865" y="214439"/>
                </a:lnTo>
                <a:lnTo>
                  <a:pt x="1196594" y="218948"/>
                </a:lnTo>
                <a:lnTo>
                  <a:pt x="1194308" y="216979"/>
                </a:lnTo>
                <a:lnTo>
                  <a:pt x="1192987" y="215442"/>
                </a:lnTo>
                <a:lnTo>
                  <a:pt x="1191895" y="214337"/>
                </a:lnTo>
                <a:lnTo>
                  <a:pt x="1191641" y="214388"/>
                </a:lnTo>
                <a:lnTo>
                  <a:pt x="1189621" y="212090"/>
                </a:lnTo>
                <a:lnTo>
                  <a:pt x="1189697" y="210820"/>
                </a:lnTo>
                <a:lnTo>
                  <a:pt x="1190726" y="209550"/>
                </a:lnTo>
                <a:lnTo>
                  <a:pt x="1199616" y="213360"/>
                </a:lnTo>
                <a:lnTo>
                  <a:pt x="1207668" y="217170"/>
                </a:lnTo>
                <a:lnTo>
                  <a:pt x="1209611" y="219710"/>
                </a:lnTo>
                <a:lnTo>
                  <a:pt x="1204747" y="217170"/>
                </a:lnTo>
                <a:lnTo>
                  <a:pt x="1201153" y="217170"/>
                </a:lnTo>
                <a:lnTo>
                  <a:pt x="1204302" y="218440"/>
                </a:lnTo>
                <a:lnTo>
                  <a:pt x="1207160" y="219710"/>
                </a:lnTo>
                <a:lnTo>
                  <a:pt x="1210119" y="220980"/>
                </a:lnTo>
                <a:lnTo>
                  <a:pt x="1213091" y="224790"/>
                </a:lnTo>
                <a:lnTo>
                  <a:pt x="1210094" y="223520"/>
                </a:lnTo>
                <a:lnTo>
                  <a:pt x="1216444" y="228600"/>
                </a:lnTo>
                <a:lnTo>
                  <a:pt x="1240980" y="252730"/>
                </a:lnTo>
                <a:lnTo>
                  <a:pt x="1240764" y="254000"/>
                </a:lnTo>
                <a:lnTo>
                  <a:pt x="1235595" y="247650"/>
                </a:lnTo>
                <a:lnTo>
                  <a:pt x="1230884" y="242570"/>
                </a:lnTo>
                <a:lnTo>
                  <a:pt x="1228699" y="240030"/>
                </a:lnTo>
                <a:lnTo>
                  <a:pt x="1226616" y="238760"/>
                </a:lnTo>
                <a:lnTo>
                  <a:pt x="1225943" y="237490"/>
                </a:lnTo>
                <a:lnTo>
                  <a:pt x="1225194" y="237490"/>
                </a:lnTo>
                <a:lnTo>
                  <a:pt x="1226197" y="238760"/>
                </a:lnTo>
                <a:lnTo>
                  <a:pt x="1228953" y="242570"/>
                </a:lnTo>
                <a:lnTo>
                  <a:pt x="1224114" y="237490"/>
                </a:lnTo>
                <a:lnTo>
                  <a:pt x="1218653" y="231140"/>
                </a:lnTo>
                <a:lnTo>
                  <a:pt x="1212850" y="226060"/>
                </a:lnTo>
                <a:lnTo>
                  <a:pt x="1215936" y="231140"/>
                </a:lnTo>
                <a:lnTo>
                  <a:pt x="1209522" y="227330"/>
                </a:lnTo>
                <a:lnTo>
                  <a:pt x="1211897" y="231140"/>
                </a:lnTo>
                <a:lnTo>
                  <a:pt x="1219250" y="237490"/>
                </a:lnTo>
                <a:lnTo>
                  <a:pt x="1224991" y="243840"/>
                </a:lnTo>
                <a:lnTo>
                  <a:pt x="1229664" y="248920"/>
                </a:lnTo>
                <a:lnTo>
                  <a:pt x="1233779" y="252730"/>
                </a:lnTo>
                <a:lnTo>
                  <a:pt x="1241628" y="262890"/>
                </a:lnTo>
                <a:lnTo>
                  <a:pt x="1245743" y="270598"/>
                </a:lnTo>
                <a:lnTo>
                  <a:pt x="1249997" y="279400"/>
                </a:lnTo>
                <a:lnTo>
                  <a:pt x="1253985" y="284480"/>
                </a:lnTo>
                <a:lnTo>
                  <a:pt x="1251153" y="276860"/>
                </a:lnTo>
                <a:lnTo>
                  <a:pt x="1255191" y="281940"/>
                </a:lnTo>
                <a:lnTo>
                  <a:pt x="1260309" y="294640"/>
                </a:lnTo>
                <a:lnTo>
                  <a:pt x="1262430" y="304800"/>
                </a:lnTo>
                <a:lnTo>
                  <a:pt x="1262367" y="317500"/>
                </a:lnTo>
                <a:lnTo>
                  <a:pt x="1261554" y="322580"/>
                </a:lnTo>
                <a:lnTo>
                  <a:pt x="1261021" y="327660"/>
                </a:lnTo>
                <a:lnTo>
                  <a:pt x="1260906" y="330200"/>
                </a:lnTo>
                <a:lnTo>
                  <a:pt x="1260779" y="332740"/>
                </a:lnTo>
                <a:lnTo>
                  <a:pt x="1260665" y="335280"/>
                </a:lnTo>
                <a:lnTo>
                  <a:pt x="1260627" y="347218"/>
                </a:lnTo>
                <a:lnTo>
                  <a:pt x="1260881" y="349250"/>
                </a:lnTo>
                <a:lnTo>
                  <a:pt x="1261021" y="350520"/>
                </a:lnTo>
                <a:lnTo>
                  <a:pt x="1261059" y="356870"/>
                </a:lnTo>
                <a:lnTo>
                  <a:pt x="1260563" y="360680"/>
                </a:lnTo>
                <a:lnTo>
                  <a:pt x="1259128" y="367030"/>
                </a:lnTo>
                <a:lnTo>
                  <a:pt x="1253210" y="377190"/>
                </a:lnTo>
                <a:lnTo>
                  <a:pt x="1253426" y="373380"/>
                </a:lnTo>
                <a:lnTo>
                  <a:pt x="1253490" y="372110"/>
                </a:lnTo>
                <a:lnTo>
                  <a:pt x="1253566" y="370840"/>
                </a:lnTo>
                <a:lnTo>
                  <a:pt x="1253629" y="369570"/>
                </a:lnTo>
                <a:lnTo>
                  <a:pt x="1253705" y="368300"/>
                </a:lnTo>
                <a:lnTo>
                  <a:pt x="1249895" y="375920"/>
                </a:lnTo>
                <a:lnTo>
                  <a:pt x="1248689" y="378460"/>
                </a:lnTo>
                <a:lnTo>
                  <a:pt x="1247775" y="379730"/>
                </a:lnTo>
                <a:lnTo>
                  <a:pt x="1247038" y="382270"/>
                </a:lnTo>
                <a:lnTo>
                  <a:pt x="1244828" y="386080"/>
                </a:lnTo>
                <a:lnTo>
                  <a:pt x="1243774" y="388620"/>
                </a:lnTo>
                <a:lnTo>
                  <a:pt x="1242783" y="389890"/>
                </a:lnTo>
                <a:lnTo>
                  <a:pt x="1241717" y="392430"/>
                </a:lnTo>
                <a:lnTo>
                  <a:pt x="1239583" y="394970"/>
                </a:lnTo>
                <a:lnTo>
                  <a:pt x="1238364" y="396240"/>
                </a:lnTo>
                <a:lnTo>
                  <a:pt x="1236853" y="397510"/>
                </a:lnTo>
                <a:lnTo>
                  <a:pt x="1230757" y="403860"/>
                </a:lnTo>
                <a:lnTo>
                  <a:pt x="1227505" y="405130"/>
                </a:lnTo>
                <a:lnTo>
                  <a:pt x="1231493" y="401320"/>
                </a:lnTo>
                <a:lnTo>
                  <a:pt x="1236243" y="396240"/>
                </a:lnTo>
                <a:lnTo>
                  <a:pt x="1239672" y="392430"/>
                </a:lnTo>
                <a:lnTo>
                  <a:pt x="1236167" y="394970"/>
                </a:lnTo>
                <a:lnTo>
                  <a:pt x="1233424" y="397510"/>
                </a:lnTo>
                <a:lnTo>
                  <a:pt x="1231849" y="398780"/>
                </a:lnTo>
                <a:lnTo>
                  <a:pt x="1230198" y="401320"/>
                </a:lnTo>
                <a:lnTo>
                  <a:pt x="1229245" y="402590"/>
                </a:lnTo>
                <a:lnTo>
                  <a:pt x="1226439" y="405130"/>
                </a:lnTo>
                <a:lnTo>
                  <a:pt x="1225486" y="407670"/>
                </a:lnTo>
                <a:lnTo>
                  <a:pt x="1219174" y="412750"/>
                </a:lnTo>
                <a:lnTo>
                  <a:pt x="1215047" y="411480"/>
                </a:lnTo>
                <a:lnTo>
                  <a:pt x="1205306" y="417830"/>
                </a:lnTo>
                <a:lnTo>
                  <a:pt x="1194828" y="421640"/>
                </a:lnTo>
                <a:lnTo>
                  <a:pt x="1183576" y="425450"/>
                </a:lnTo>
                <a:lnTo>
                  <a:pt x="1158938" y="427990"/>
                </a:lnTo>
                <a:lnTo>
                  <a:pt x="1132827" y="427990"/>
                </a:lnTo>
                <a:lnTo>
                  <a:pt x="1129868" y="427431"/>
                </a:lnTo>
                <a:lnTo>
                  <a:pt x="1129868" y="427990"/>
                </a:lnTo>
                <a:lnTo>
                  <a:pt x="1119238" y="426720"/>
                </a:lnTo>
                <a:lnTo>
                  <a:pt x="1123683" y="426720"/>
                </a:lnTo>
                <a:lnTo>
                  <a:pt x="1129868" y="427990"/>
                </a:lnTo>
                <a:lnTo>
                  <a:pt x="1129868" y="427431"/>
                </a:lnTo>
                <a:lnTo>
                  <a:pt x="1126109" y="426720"/>
                </a:lnTo>
                <a:lnTo>
                  <a:pt x="1119390" y="425450"/>
                </a:lnTo>
                <a:lnTo>
                  <a:pt x="1127798" y="425450"/>
                </a:lnTo>
                <a:lnTo>
                  <a:pt x="1119403" y="422910"/>
                </a:lnTo>
                <a:lnTo>
                  <a:pt x="1096568" y="422910"/>
                </a:lnTo>
                <a:lnTo>
                  <a:pt x="1096568" y="438150"/>
                </a:lnTo>
                <a:lnTo>
                  <a:pt x="1093216" y="438150"/>
                </a:lnTo>
                <a:lnTo>
                  <a:pt x="1093965" y="436880"/>
                </a:lnTo>
                <a:lnTo>
                  <a:pt x="1096010" y="436880"/>
                </a:lnTo>
                <a:lnTo>
                  <a:pt x="1096568" y="438150"/>
                </a:lnTo>
                <a:lnTo>
                  <a:pt x="1096568" y="422910"/>
                </a:lnTo>
                <a:lnTo>
                  <a:pt x="1094016" y="422910"/>
                </a:lnTo>
                <a:lnTo>
                  <a:pt x="1093012" y="423202"/>
                </a:lnTo>
                <a:lnTo>
                  <a:pt x="1093012" y="426720"/>
                </a:lnTo>
                <a:lnTo>
                  <a:pt x="1087335" y="429361"/>
                </a:lnTo>
                <a:lnTo>
                  <a:pt x="1085888" y="429361"/>
                </a:lnTo>
                <a:lnTo>
                  <a:pt x="1083106" y="431800"/>
                </a:lnTo>
                <a:lnTo>
                  <a:pt x="1080223" y="435610"/>
                </a:lnTo>
                <a:lnTo>
                  <a:pt x="1075753" y="441960"/>
                </a:lnTo>
                <a:lnTo>
                  <a:pt x="1078623" y="436880"/>
                </a:lnTo>
                <a:lnTo>
                  <a:pt x="1090663" y="426720"/>
                </a:lnTo>
                <a:lnTo>
                  <a:pt x="1093012" y="426720"/>
                </a:lnTo>
                <a:lnTo>
                  <a:pt x="1093012" y="423202"/>
                </a:lnTo>
                <a:lnTo>
                  <a:pt x="1089558" y="424180"/>
                </a:lnTo>
                <a:lnTo>
                  <a:pt x="1084732" y="425450"/>
                </a:lnTo>
                <a:lnTo>
                  <a:pt x="1081963" y="427990"/>
                </a:lnTo>
                <a:lnTo>
                  <a:pt x="1065390" y="463550"/>
                </a:lnTo>
                <a:lnTo>
                  <a:pt x="1065225" y="466090"/>
                </a:lnTo>
                <a:lnTo>
                  <a:pt x="1065149" y="467360"/>
                </a:lnTo>
                <a:lnTo>
                  <a:pt x="1065060" y="468630"/>
                </a:lnTo>
                <a:lnTo>
                  <a:pt x="1064971" y="477520"/>
                </a:lnTo>
                <a:lnTo>
                  <a:pt x="1065695" y="481330"/>
                </a:lnTo>
                <a:lnTo>
                  <a:pt x="1067117" y="485140"/>
                </a:lnTo>
                <a:lnTo>
                  <a:pt x="1071664" y="492760"/>
                </a:lnTo>
                <a:lnTo>
                  <a:pt x="1080122" y="508000"/>
                </a:lnTo>
                <a:lnTo>
                  <a:pt x="1096238" y="538480"/>
                </a:lnTo>
                <a:lnTo>
                  <a:pt x="1106690" y="552450"/>
                </a:lnTo>
                <a:lnTo>
                  <a:pt x="1108621" y="556260"/>
                </a:lnTo>
                <a:lnTo>
                  <a:pt x="1109408" y="558800"/>
                </a:lnTo>
                <a:lnTo>
                  <a:pt x="1106932" y="555053"/>
                </a:lnTo>
                <a:lnTo>
                  <a:pt x="1110538" y="562610"/>
                </a:lnTo>
                <a:lnTo>
                  <a:pt x="1111300" y="562610"/>
                </a:lnTo>
                <a:lnTo>
                  <a:pt x="1111529" y="560070"/>
                </a:lnTo>
                <a:lnTo>
                  <a:pt x="1113548" y="562610"/>
                </a:lnTo>
                <a:lnTo>
                  <a:pt x="1118565" y="570230"/>
                </a:lnTo>
                <a:lnTo>
                  <a:pt x="1133259" y="570230"/>
                </a:lnTo>
                <a:lnTo>
                  <a:pt x="1132408" y="568960"/>
                </a:lnTo>
                <a:lnTo>
                  <a:pt x="1126934" y="560070"/>
                </a:lnTo>
                <a:lnTo>
                  <a:pt x="1126147" y="558800"/>
                </a:lnTo>
                <a:lnTo>
                  <a:pt x="1131633" y="565150"/>
                </a:lnTo>
                <a:lnTo>
                  <a:pt x="1126070" y="555053"/>
                </a:lnTo>
                <a:lnTo>
                  <a:pt x="1122502" y="549910"/>
                </a:lnTo>
                <a:lnTo>
                  <a:pt x="1115441" y="541020"/>
                </a:lnTo>
                <a:lnTo>
                  <a:pt x="1109751" y="532130"/>
                </a:lnTo>
                <a:lnTo>
                  <a:pt x="1103960" y="520700"/>
                </a:lnTo>
                <a:lnTo>
                  <a:pt x="1099515" y="511810"/>
                </a:lnTo>
                <a:lnTo>
                  <a:pt x="1097864" y="505460"/>
                </a:lnTo>
                <a:lnTo>
                  <a:pt x="1095502" y="504190"/>
                </a:lnTo>
                <a:lnTo>
                  <a:pt x="1088783" y="495300"/>
                </a:lnTo>
                <a:lnTo>
                  <a:pt x="1083576" y="485140"/>
                </a:lnTo>
                <a:lnTo>
                  <a:pt x="1083462" y="483870"/>
                </a:lnTo>
                <a:lnTo>
                  <a:pt x="1087183" y="488950"/>
                </a:lnTo>
                <a:lnTo>
                  <a:pt x="1085329" y="485140"/>
                </a:lnTo>
                <a:lnTo>
                  <a:pt x="1084427" y="483870"/>
                </a:lnTo>
                <a:lnTo>
                  <a:pt x="1083525" y="482600"/>
                </a:lnTo>
                <a:lnTo>
                  <a:pt x="1081024" y="477520"/>
                </a:lnTo>
                <a:lnTo>
                  <a:pt x="1080795" y="477520"/>
                </a:lnTo>
                <a:lnTo>
                  <a:pt x="1080668" y="476250"/>
                </a:lnTo>
                <a:lnTo>
                  <a:pt x="1080389" y="476250"/>
                </a:lnTo>
                <a:lnTo>
                  <a:pt x="1080211" y="474980"/>
                </a:lnTo>
                <a:lnTo>
                  <a:pt x="1080185" y="467360"/>
                </a:lnTo>
                <a:lnTo>
                  <a:pt x="1081049" y="462534"/>
                </a:lnTo>
                <a:lnTo>
                  <a:pt x="1088326" y="441960"/>
                </a:lnTo>
                <a:lnTo>
                  <a:pt x="1089799" y="439420"/>
                </a:lnTo>
                <a:lnTo>
                  <a:pt x="1091044" y="438150"/>
                </a:lnTo>
                <a:lnTo>
                  <a:pt x="1093012" y="438150"/>
                </a:lnTo>
                <a:lnTo>
                  <a:pt x="1092606" y="439420"/>
                </a:lnTo>
                <a:lnTo>
                  <a:pt x="1089583" y="443230"/>
                </a:lnTo>
                <a:lnTo>
                  <a:pt x="1087132" y="447040"/>
                </a:lnTo>
                <a:lnTo>
                  <a:pt x="1085405" y="452120"/>
                </a:lnTo>
                <a:lnTo>
                  <a:pt x="1084186" y="454660"/>
                </a:lnTo>
                <a:lnTo>
                  <a:pt x="1081798" y="462280"/>
                </a:lnTo>
                <a:lnTo>
                  <a:pt x="1081252" y="466090"/>
                </a:lnTo>
                <a:lnTo>
                  <a:pt x="1083030" y="463550"/>
                </a:lnTo>
                <a:lnTo>
                  <a:pt x="1085253" y="458470"/>
                </a:lnTo>
                <a:lnTo>
                  <a:pt x="1086954" y="457200"/>
                </a:lnTo>
                <a:lnTo>
                  <a:pt x="1087043" y="459740"/>
                </a:lnTo>
                <a:lnTo>
                  <a:pt x="1087145" y="462280"/>
                </a:lnTo>
                <a:lnTo>
                  <a:pt x="1087602" y="459740"/>
                </a:lnTo>
                <a:lnTo>
                  <a:pt x="1087805" y="458470"/>
                </a:lnTo>
                <a:lnTo>
                  <a:pt x="1087882" y="457949"/>
                </a:lnTo>
                <a:lnTo>
                  <a:pt x="1087996" y="457200"/>
                </a:lnTo>
                <a:lnTo>
                  <a:pt x="1088390" y="454660"/>
                </a:lnTo>
                <a:lnTo>
                  <a:pt x="1089736" y="450850"/>
                </a:lnTo>
                <a:lnTo>
                  <a:pt x="1090841" y="447040"/>
                </a:lnTo>
                <a:lnTo>
                  <a:pt x="1093546" y="441960"/>
                </a:lnTo>
                <a:lnTo>
                  <a:pt x="1094384" y="440690"/>
                </a:lnTo>
                <a:lnTo>
                  <a:pt x="1094803" y="440690"/>
                </a:lnTo>
                <a:lnTo>
                  <a:pt x="1096835" y="439420"/>
                </a:lnTo>
                <a:lnTo>
                  <a:pt x="1112481" y="439420"/>
                </a:lnTo>
                <a:lnTo>
                  <a:pt x="1118019" y="440690"/>
                </a:lnTo>
                <a:lnTo>
                  <a:pt x="1123010" y="440690"/>
                </a:lnTo>
                <a:lnTo>
                  <a:pt x="1124902" y="441960"/>
                </a:lnTo>
                <a:lnTo>
                  <a:pt x="1123480" y="441960"/>
                </a:lnTo>
                <a:lnTo>
                  <a:pt x="1128115" y="443230"/>
                </a:lnTo>
                <a:lnTo>
                  <a:pt x="1136434" y="443230"/>
                </a:lnTo>
                <a:lnTo>
                  <a:pt x="1147229" y="444500"/>
                </a:lnTo>
                <a:lnTo>
                  <a:pt x="1153718" y="444500"/>
                </a:lnTo>
                <a:lnTo>
                  <a:pt x="1154925" y="445770"/>
                </a:lnTo>
                <a:lnTo>
                  <a:pt x="1157643" y="445770"/>
                </a:lnTo>
                <a:lnTo>
                  <a:pt x="1156665" y="444500"/>
                </a:lnTo>
                <a:lnTo>
                  <a:pt x="1168768" y="444500"/>
                </a:lnTo>
                <a:lnTo>
                  <a:pt x="1167384" y="445770"/>
                </a:lnTo>
                <a:lnTo>
                  <a:pt x="1176083" y="445770"/>
                </a:lnTo>
                <a:lnTo>
                  <a:pt x="1184617" y="444500"/>
                </a:lnTo>
                <a:lnTo>
                  <a:pt x="1190142" y="443230"/>
                </a:lnTo>
                <a:lnTo>
                  <a:pt x="1191374" y="441960"/>
                </a:lnTo>
                <a:lnTo>
                  <a:pt x="1194346" y="439420"/>
                </a:lnTo>
                <a:lnTo>
                  <a:pt x="1191056" y="439420"/>
                </a:lnTo>
                <a:lnTo>
                  <a:pt x="1187399" y="440690"/>
                </a:lnTo>
                <a:lnTo>
                  <a:pt x="1180198" y="440690"/>
                </a:lnTo>
                <a:lnTo>
                  <a:pt x="1175600" y="441960"/>
                </a:lnTo>
                <a:lnTo>
                  <a:pt x="1170609" y="441960"/>
                </a:lnTo>
                <a:lnTo>
                  <a:pt x="1164158" y="443230"/>
                </a:lnTo>
                <a:lnTo>
                  <a:pt x="1149527" y="443230"/>
                </a:lnTo>
                <a:lnTo>
                  <a:pt x="1156004" y="441960"/>
                </a:lnTo>
                <a:lnTo>
                  <a:pt x="1162837" y="441960"/>
                </a:lnTo>
                <a:lnTo>
                  <a:pt x="1170343" y="440690"/>
                </a:lnTo>
                <a:lnTo>
                  <a:pt x="1177645" y="440690"/>
                </a:lnTo>
                <a:lnTo>
                  <a:pt x="1176324" y="441248"/>
                </a:lnTo>
                <a:lnTo>
                  <a:pt x="1177632" y="441109"/>
                </a:lnTo>
                <a:lnTo>
                  <a:pt x="1178979" y="440842"/>
                </a:lnTo>
                <a:lnTo>
                  <a:pt x="1180198" y="440664"/>
                </a:lnTo>
                <a:lnTo>
                  <a:pt x="1183144" y="440055"/>
                </a:lnTo>
                <a:lnTo>
                  <a:pt x="1179855" y="440182"/>
                </a:lnTo>
                <a:lnTo>
                  <a:pt x="1181417" y="439420"/>
                </a:lnTo>
                <a:lnTo>
                  <a:pt x="1186675" y="436880"/>
                </a:lnTo>
                <a:lnTo>
                  <a:pt x="1192809" y="434340"/>
                </a:lnTo>
                <a:lnTo>
                  <a:pt x="1196581" y="434340"/>
                </a:lnTo>
                <a:lnTo>
                  <a:pt x="1200975" y="433070"/>
                </a:lnTo>
                <a:lnTo>
                  <a:pt x="1205801" y="431800"/>
                </a:lnTo>
                <a:lnTo>
                  <a:pt x="1210119" y="430593"/>
                </a:lnTo>
                <a:lnTo>
                  <a:pt x="1215136" y="429361"/>
                </a:lnTo>
                <a:lnTo>
                  <a:pt x="1215390" y="429361"/>
                </a:lnTo>
                <a:lnTo>
                  <a:pt x="1217637" y="427990"/>
                </a:lnTo>
                <a:lnTo>
                  <a:pt x="1219708" y="426720"/>
                </a:lnTo>
                <a:lnTo>
                  <a:pt x="1223987" y="425450"/>
                </a:lnTo>
                <a:lnTo>
                  <a:pt x="1228178" y="422910"/>
                </a:lnTo>
                <a:lnTo>
                  <a:pt x="1234300" y="420370"/>
                </a:lnTo>
                <a:lnTo>
                  <a:pt x="1236637" y="419100"/>
                </a:lnTo>
                <a:lnTo>
                  <a:pt x="1237742" y="417830"/>
                </a:lnTo>
                <a:lnTo>
                  <a:pt x="1243241" y="412750"/>
                </a:lnTo>
                <a:lnTo>
                  <a:pt x="1247368" y="408940"/>
                </a:lnTo>
                <a:lnTo>
                  <a:pt x="1250772" y="405130"/>
                </a:lnTo>
                <a:lnTo>
                  <a:pt x="1274406" y="360680"/>
                </a:lnTo>
                <a:lnTo>
                  <a:pt x="1276553" y="345440"/>
                </a:lnTo>
                <a:lnTo>
                  <a:pt x="1276667" y="341731"/>
                </a:lnTo>
                <a:lnTo>
                  <a:pt x="1276781" y="337820"/>
                </a:lnTo>
                <a:lnTo>
                  <a:pt x="1275676" y="328930"/>
                </a:lnTo>
                <a:lnTo>
                  <a:pt x="1275575" y="327660"/>
                </a:lnTo>
                <a:lnTo>
                  <a:pt x="1275486" y="326390"/>
                </a:lnTo>
                <a:lnTo>
                  <a:pt x="1275384" y="325120"/>
                </a:lnTo>
                <a:lnTo>
                  <a:pt x="1275283" y="323850"/>
                </a:lnTo>
                <a:lnTo>
                  <a:pt x="1275181" y="322580"/>
                </a:lnTo>
                <a:lnTo>
                  <a:pt x="1275080" y="321310"/>
                </a:lnTo>
                <a:lnTo>
                  <a:pt x="1274978" y="320040"/>
                </a:lnTo>
                <a:lnTo>
                  <a:pt x="1276350" y="318770"/>
                </a:lnTo>
                <a:lnTo>
                  <a:pt x="1276832" y="314960"/>
                </a:lnTo>
                <a:lnTo>
                  <a:pt x="1277556" y="320040"/>
                </a:lnTo>
                <a:lnTo>
                  <a:pt x="1277670" y="321310"/>
                </a:lnTo>
                <a:lnTo>
                  <a:pt x="1277797" y="322580"/>
                </a:lnTo>
                <a:lnTo>
                  <a:pt x="1277912" y="323850"/>
                </a:lnTo>
                <a:lnTo>
                  <a:pt x="1278026" y="325120"/>
                </a:lnTo>
                <a:lnTo>
                  <a:pt x="1278153" y="326390"/>
                </a:lnTo>
                <a:close/>
              </a:path>
            </a:pathLst>
          </a:custGeom>
          <a:solidFill>
            <a:srgbClr val="00647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34856" y="666630"/>
            <a:ext cx="1174061" cy="1371600"/>
            <a:chOff x="16799816" y="1080521"/>
            <a:chExt cx="1936114" cy="2261870"/>
          </a:xfrm>
        </p:grpSpPr>
        <p:sp>
          <p:nvSpPr>
            <p:cNvPr id="16" name="object 16"/>
            <p:cNvSpPr/>
            <p:nvPr/>
          </p:nvSpPr>
          <p:spPr>
            <a:xfrm>
              <a:off x="17788534" y="2193914"/>
              <a:ext cx="947419" cy="813435"/>
            </a:xfrm>
            <a:custGeom>
              <a:avLst/>
              <a:gdLst/>
              <a:ahLst/>
              <a:cxnLst/>
              <a:rect l="l" t="t" r="r" b="b"/>
              <a:pathLst>
                <a:path w="947419" h="813435">
                  <a:moveTo>
                    <a:pt x="749" y="555523"/>
                  </a:moveTo>
                  <a:lnTo>
                    <a:pt x="330" y="555053"/>
                  </a:lnTo>
                  <a:lnTo>
                    <a:pt x="152" y="555129"/>
                  </a:lnTo>
                  <a:lnTo>
                    <a:pt x="127" y="555269"/>
                  </a:lnTo>
                  <a:lnTo>
                    <a:pt x="0" y="555371"/>
                  </a:lnTo>
                  <a:lnTo>
                    <a:pt x="520" y="555548"/>
                  </a:lnTo>
                  <a:lnTo>
                    <a:pt x="749" y="555523"/>
                  </a:lnTo>
                  <a:close/>
                </a:path>
                <a:path w="947419" h="813435">
                  <a:moveTo>
                    <a:pt x="76403" y="320738"/>
                  </a:moveTo>
                  <a:lnTo>
                    <a:pt x="76060" y="312572"/>
                  </a:lnTo>
                  <a:lnTo>
                    <a:pt x="75463" y="314833"/>
                  </a:lnTo>
                  <a:lnTo>
                    <a:pt x="74701" y="316268"/>
                  </a:lnTo>
                  <a:lnTo>
                    <a:pt x="73964" y="317385"/>
                  </a:lnTo>
                  <a:lnTo>
                    <a:pt x="75171" y="318490"/>
                  </a:lnTo>
                  <a:lnTo>
                    <a:pt x="76047" y="321157"/>
                  </a:lnTo>
                  <a:lnTo>
                    <a:pt x="76403" y="320738"/>
                  </a:lnTo>
                  <a:close/>
                </a:path>
                <a:path w="947419" h="813435">
                  <a:moveTo>
                    <a:pt x="123037" y="555752"/>
                  </a:moveTo>
                  <a:lnTo>
                    <a:pt x="121196" y="556221"/>
                  </a:lnTo>
                  <a:lnTo>
                    <a:pt x="121081" y="556742"/>
                  </a:lnTo>
                  <a:lnTo>
                    <a:pt x="120967" y="557237"/>
                  </a:lnTo>
                  <a:lnTo>
                    <a:pt x="121043" y="557707"/>
                  </a:lnTo>
                  <a:lnTo>
                    <a:pt x="123037" y="555752"/>
                  </a:lnTo>
                  <a:close/>
                </a:path>
                <a:path w="947419" h="813435">
                  <a:moveTo>
                    <a:pt x="132740" y="549097"/>
                  </a:moveTo>
                  <a:lnTo>
                    <a:pt x="130975" y="548995"/>
                  </a:lnTo>
                  <a:lnTo>
                    <a:pt x="129311" y="548995"/>
                  </a:lnTo>
                  <a:lnTo>
                    <a:pt x="127787" y="549033"/>
                  </a:lnTo>
                  <a:lnTo>
                    <a:pt x="126326" y="549084"/>
                  </a:lnTo>
                  <a:lnTo>
                    <a:pt x="124663" y="549084"/>
                  </a:lnTo>
                  <a:lnTo>
                    <a:pt x="124244" y="549135"/>
                  </a:lnTo>
                  <a:lnTo>
                    <a:pt x="123151" y="549287"/>
                  </a:lnTo>
                  <a:lnTo>
                    <a:pt x="122783" y="549884"/>
                  </a:lnTo>
                  <a:lnTo>
                    <a:pt x="123405" y="550532"/>
                  </a:lnTo>
                  <a:lnTo>
                    <a:pt x="123888" y="550887"/>
                  </a:lnTo>
                  <a:lnTo>
                    <a:pt x="123926" y="551141"/>
                  </a:lnTo>
                  <a:lnTo>
                    <a:pt x="125425" y="551561"/>
                  </a:lnTo>
                  <a:lnTo>
                    <a:pt x="126517" y="551675"/>
                  </a:lnTo>
                  <a:lnTo>
                    <a:pt x="127990" y="551675"/>
                  </a:lnTo>
                  <a:lnTo>
                    <a:pt x="129451" y="550773"/>
                  </a:lnTo>
                  <a:lnTo>
                    <a:pt x="131000" y="549884"/>
                  </a:lnTo>
                  <a:lnTo>
                    <a:pt x="132740" y="549097"/>
                  </a:lnTo>
                  <a:close/>
                </a:path>
                <a:path w="947419" h="813435">
                  <a:moveTo>
                    <a:pt x="167347" y="581660"/>
                  </a:moveTo>
                  <a:lnTo>
                    <a:pt x="166217" y="576618"/>
                  </a:lnTo>
                  <a:lnTo>
                    <a:pt x="159448" y="574014"/>
                  </a:lnTo>
                  <a:lnTo>
                    <a:pt x="159169" y="572071"/>
                  </a:lnTo>
                  <a:lnTo>
                    <a:pt x="151765" y="569302"/>
                  </a:lnTo>
                  <a:lnTo>
                    <a:pt x="147485" y="565454"/>
                  </a:lnTo>
                  <a:lnTo>
                    <a:pt x="145859" y="561251"/>
                  </a:lnTo>
                  <a:lnTo>
                    <a:pt x="147281" y="561276"/>
                  </a:lnTo>
                  <a:lnTo>
                    <a:pt x="146329" y="560717"/>
                  </a:lnTo>
                  <a:lnTo>
                    <a:pt x="145465" y="559562"/>
                  </a:lnTo>
                  <a:lnTo>
                    <a:pt x="143687" y="557491"/>
                  </a:lnTo>
                  <a:lnTo>
                    <a:pt x="141795" y="554824"/>
                  </a:lnTo>
                  <a:lnTo>
                    <a:pt x="138315" y="553199"/>
                  </a:lnTo>
                  <a:lnTo>
                    <a:pt x="136004" y="553732"/>
                  </a:lnTo>
                  <a:lnTo>
                    <a:pt x="138303" y="555053"/>
                  </a:lnTo>
                  <a:lnTo>
                    <a:pt x="140436" y="556793"/>
                  </a:lnTo>
                  <a:lnTo>
                    <a:pt x="155968" y="573189"/>
                  </a:lnTo>
                  <a:lnTo>
                    <a:pt x="156933" y="575183"/>
                  </a:lnTo>
                  <a:lnTo>
                    <a:pt x="154952" y="574255"/>
                  </a:lnTo>
                  <a:lnTo>
                    <a:pt x="154228" y="574306"/>
                  </a:lnTo>
                  <a:lnTo>
                    <a:pt x="160020" y="578091"/>
                  </a:lnTo>
                  <a:lnTo>
                    <a:pt x="167347" y="581660"/>
                  </a:lnTo>
                  <a:close/>
                </a:path>
                <a:path w="947419" h="813435">
                  <a:moveTo>
                    <a:pt x="212267" y="627976"/>
                  </a:moveTo>
                  <a:lnTo>
                    <a:pt x="210997" y="626325"/>
                  </a:lnTo>
                  <a:lnTo>
                    <a:pt x="209816" y="625030"/>
                  </a:lnTo>
                  <a:lnTo>
                    <a:pt x="208648" y="623925"/>
                  </a:lnTo>
                  <a:lnTo>
                    <a:pt x="211683" y="627951"/>
                  </a:lnTo>
                  <a:lnTo>
                    <a:pt x="212039" y="627938"/>
                  </a:lnTo>
                  <a:lnTo>
                    <a:pt x="212267" y="627976"/>
                  </a:lnTo>
                  <a:close/>
                </a:path>
                <a:path w="947419" h="813435">
                  <a:moveTo>
                    <a:pt x="213563" y="630999"/>
                  </a:moveTo>
                  <a:lnTo>
                    <a:pt x="212940" y="629932"/>
                  </a:lnTo>
                  <a:lnTo>
                    <a:pt x="212407" y="628853"/>
                  </a:lnTo>
                  <a:lnTo>
                    <a:pt x="211683" y="627951"/>
                  </a:lnTo>
                  <a:lnTo>
                    <a:pt x="211175" y="627888"/>
                  </a:lnTo>
                  <a:lnTo>
                    <a:pt x="210832" y="628015"/>
                  </a:lnTo>
                  <a:lnTo>
                    <a:pt x="211048" y="628777"/>
                  </a:lnTo>
                  <a:lnTo>
                    <a:pt x="211988" y="628929"/>
                  </a:lnTo>
                  <a:lnTo>
                    <a:pt x="212661" y="629602"/>
                  </a:lnTo>
                  <a:lnTo>
                    <a:pt x="213563" y="630999"/>
                  </a:lnTo>
                  <a:close/>
                </a:path>
                <a:path w="947419" h="813435">
                  <a:moveTo>
                    <a:pt x="216001" y="635584"/>
                  </a:moveTo>
                  <a:lnTo>
                    <a:pt x="214985" y="633450"/>
                  </a:lnTo>
                  <a:lnTo>
                    <a:pt x="214236" y="632040"/>
                  </a:lnTo>
                  <a:lnTo>
                    <a:pt x="213563" y="630999"/>
                  </a:lnTo>
                  <a:lnTo>
                    <a:pt x="216001" y="635584"/>
                  </a:lnTo>
                  <a:close/>
                </a:path>
                <a:path w="947419" h="813435">
                  <a:moveTo>
                    <a:pt x="222364" y="380047"/>
                  </a:moveTo>
                  <a:lnTo>
                    <a:pt x="221564" y="379247"/>
                  </a:lnTo>
                  <a:lnTo>
                    <a:pt x="221742" y="380212"/>
                  </a:lnTo>
                  <a:lnTo>
                    <a:pt x="222364" y="380047"/>
                  </a:lnTo>
                  <a:close/>
                </a:path>
                <a:path w="947419" h="813435">
                  <a:moveTo>
                    <a:pt x="225412" y="262610"/>
                  </a:moveTo>
                  <a:lnTo>
                    <a:pt x="225132" y="261251"/>
                  </a:lnTo>
                  <a:lnTo>
                    <a:pt x="223088" y="265061"/>
                  </a:lnTo>
                  <a:lnTo>
                    <a:pt x="225412" y="262610"/>
                  </a:lnTo>
                  <a:close/>
                </a:path>
                <a:path w="947419" h="813435">
                  <a:moveTo>
                    <a:pt x="226110" y="391617"/>
                  </a:moveTo>
                  <a:lnTo>
                    <a:pt x="225463" y="390423"/>
                  </a:lnTo>
                  <a:lnTo>
                    <a:pt x="225539" y="390931"/>
                  </a:lnTo>
                  <a:lnTo>
                    <a:pt x="225729" y="391375"/>
                  </a:lnTo>
                  <a:lnTo>
                    <a:pt x="226110" y="391617"/>
                  </a:lnTo>
                  <a:close/>
                </a:path>
                <a:path w="947419" h="813435">
                  <a:moveTo>
                    <a:pt x="231876" y="410413"/>
                  </a:moveTo>
                  <a:lnTo>
                    <a:pt x="231673" y="409841"/>
                  </a:lnTo>
                  <a:lnTo>
                    <a:pt x="230403" y="408571"/>
                  </a:lnTo>
                  <a:lnTo>
                    <a:pt x="231876" y="410413"/>
                  </a:lnTo>
                  <a:close/>
                </a:path>
                <a:path w="947419" h="813435">
                  <a:moveTo>
                    <a:pt x="233489" y="412457"/>
                  </a:moveTo>
                  <a:lnTo>
                    <a:pt x="232232" y="410883"/>
                  </a:lnTo>
                  <a:lnTo>
                    <a:pt x="232244" y="411162"/>
                  </a:lnTo>
                  <a:lnTo>
                    <a:pt x="232803" y="412457"/>
                  </a:lnTo>
                  <a:lnTo>
                    <a:pt x="233489" y="412457"/>
                  </a:lnTo>
                  <a:close/>
                </a:path>
                <a:path w="947419" h="813435">
                  <a:moveTo>
                    <a:pt x="241274" y="276491"/>
                  </a:moveTo>
                  <a:lnTo>
                    <a:pt x="241096" y="276352"/>
                  </a:lnTo>
                  <a:lnTo>
                    <a:pt x="240220" y="277761"/>
                  </a:lnTo>
                  <a:lnTo>
                    <a:pt x="241274" y="276491"/>
                  </a:lnTo>
                  <a:close/>
                </a:path>
                <a:path w="947419" h="813435">
                  <a:moveTo>
                    <a:pt x="253682" y="401104"/>
                  </a:moveTo>
                  <a:lnTo>
                    <a:pt x="251612" y="397916"/>
                  </a:lnTo>
                  <a:lnTo>
                    <a:pt x="252082" y="399605"/>
                  </a:lnTo>
                  <a:lnTo>
                    <a:pt x="253682" y="401104"/>
                  </a:lnTo>
                  <a:close/>
                </a:path>
                <a:path w="947419" h="813435">
                  <a:moveTo>
                    <a:pt x="257962" y="453263"/>
                  </a:moveTo>
                  <a:lnTo>
                    <a:pt x="255562" y="451751"/>
                  </a:lnTo>
                  <a:lnTo>
                    <a:pt x="257467" y="453948"/>
                  </a:lnTo>
                  <a:lnTo>
                    <a:pt x="257962" y="453263"/>
                  </a:lnTo>
                  <a:close/>
                </a:path>
                <a:path w="947419" h="813435">
                  <a:moveTo>
                    <a:pt x="258864" y="455561"/>
                  </a:moveTo>
                  <a:lnTo>
                    <a:pt x="257467" y="453948"/>
                  </a:lnTo>
                  <a:lnTo>
                    <a:pt x="256311" y="455561"/>
                  </a:lnTo>
                  <a:lnTo>
                    <a:pt x="258864" y="455561"/>
                  </a:lnTo>
                  <a:close/>
                </a:path>
                <a:path w="947419" h="813435">
                  <a:moveTo>
                    <a:pt x="259854" y="199021"/>
                  </a:moveTo>
                  <a:lnTo>
                    <a:pt x="258635" y="198704"/>
                  </a:lnTo>
                  <a:lnTo>
                    <a:pt x="258749" y="200291"/>
                  </a:lnTo>
                  <a:lnTo>
                    <a:pt x="258953" y="199986"/>
                  </a:lnTo>
                  <a:lnTo>
                    <a:pt x="259854" y="199021"/>
                  </a:lnTo>
                  <a:close/>
                </a:path>
                <a:path w="947419" h="813435">
                  <a:moveTo>
                    <a:pt x="260464" y="195211"/>
                  </a:moveTo>
                  <a:lnTo>
                    <a:pt x="255041" y="197751"/>
                  </a:lnTo>
                  <a:lnTo>
                    <a:pt x="258635" y="198704"/>
                  </a:lnTo>
                  <a:lnTo>
                    <a:pt x="258521" y="197751"/>
                  </a:lnTo>
                  <a:lnTo>
                    <a:pt x="260464" y="195211"/>
                  </a:lnTo>
                  <a:close/>
                </a:path>
                <a:path w="947419" h="813435">
                  <a:moveTo>
                    <a:pt x="264960" y="218846"/>
                  </a:moveTo>
                  <a:lnTo>
                    <a:pt x="264591" y="219011"/>
                  </a:lnTo>
                  <a:lnTo>
                    <a:pt x="264274" y="219163"/>
                  </a:lnTo>
                  <a:lnTo>
                    <a:pt x="263982" y="219354"/>
                  </a:lnTo>
                  <a:lnTo>
                    <a:pt x="264109" y="219659"/>
                  </a:lnTo>
                  <a:lnTo>
                    <a:pt x="264248" y="219976"/>
                  </a:lnTo>
                  <a:lnTo>
                    <a:pt x="264375" y="220256"/>
                  </a:lnTo>
                  <a:lnTo>
                    <a:pt x="264782" y="219494"/>
                  </a:lnTo>
                  <a:lnTo>
                    <a:pt x="264858" y="219278"/>
                  </a:lnTo>
                  <a:lnTo>
                    <a:pt x="264820" y="219113"/>
                  </a:lnTo>
                  <a:lnTo>
                    <a:pt x="264960" y="218846"/>
                  </a:lnTo>
                  <a:close/>
                </a:path>
                <a:path w="947419" h="813435">
                  <a:moveTo>
                    <a:pt x="265442" y="810272"/>
                  </a:moveTo>
                  <a:lnTo>
                    <a:pt x="263931" y="810818"/>
                  </a:lnTo>
                  <a:lnTo>
                    <a:pt x="261721" y="810552"/>
                  </a:lnTo>
                  <a:lnTo>
                    <a:pt x="259511" y="809929"/>
                  </a:lnTo>
                  <a:lnTo>
                    <a:pt x="259295" y="810387"/>
                  </a:lnTo>
                  <a:lnTo>
                    <a:pt x="259422" y="811047"/>
                  </a:lnTo>
                  <a:lnTo>
                    <a:pt x="260007" y="812063"/>
                  </a:lnTo>
                  <a:lnTo>
                    <a:pt x="262470" y="813104"/>
                  </a:lnTo>
                  <a:lnTo>
                    <a:pt x="264248" y="811009"/>
                  </a:lnTo>
                  <a:lnTo>
                    <a:pt x="265442" y="810272"/>
                  </a:lnTo>
                  <a:close/>
                </a:path>
                <a:path w="947419" h="813435">
                  <a:moveTo>
                    <a:pt x="286766" y="188861"/>
                  </a:moveTo>
                  <a:lnTo>
                    <a:pt x="286639" y="188861"/>
                  </a:lnTo>
                  <a:lnTo>
                    <a:pt x="285407" y="191401"/>
                  </a:lnTo>
                  <a:lnTo>
                    <a:pt x="286321" y="190131"/>
                  </a:lnTo>
                  <a:lnTo>
                    <a:pt x="286766" y="188861"/>
                  </a:lnTo>
                  <a:close/>
                </a:path>
                <a:path w="947419" h="813435">
                  <a:moveTo>
                    <a:pt x="293243" y="182511"/>
                  </a:moveTo>
                  <a:lnTo>
                    <a:pt x="293077" y="182270"/>
                  </a:lnTo>
                  <a:lnTo>
                    <a:pt x="291668" y="183845"/>
                  </a:lnTo>
                  <a:lnTo>
                    <a:pt x="293243" y="182511"/>
                  </a:lnTo>
                  <a:close/>
                </a:path>
                <a:path w="947419" h="813435">
                  <a:moveTo>
                    <a:pt x="296049" y="160261"/>
                  </a:moveTo>
                  <a:lnTo>
                    <a:pt x="294601" y="160921"/>
                  </a:lnTo>
                  <a:lnTo>
                    <a:pt x="295656" y="160921"/>
                  </a:lnTo>
                  <a:lnTo>
                    <a:pt x="296049" y="160261"/>
                  </a:lnTo>
                  <a:close/>
                </a:path>
                <a:path w="947419" h="813435">
                  <a:moveTo>
                    <a:pt x="301371" y="149034"/>
                  </a:moveTo>
                  <a:lnTo>
                    <a:pt x="296633" y="153504"/>
                  </a:lnTo>
                  <a:lnTo>
                    <a:pt x="297713" y="153517"/>
                  </a:lnTo>
                  <a:lnTo>
                    <a:pt x="298589" y="153797"/>
                  </a:lnTo>
                  <a:lnTo>
                    <a:pt x="299377" y="154139"/>
                  </a:lnTo>
                  <a:lnTo>
                    <a:pt x="297776" y="153111"/>
                  </a:lnTo>
                  <a:lnTo>
                    <a:pt x="301371" y="149034"/>
                  </a:lnTo>
                  <a:close/>
                </a:path>
                <a:path w="947419" h="813435">
                  <a:moveTo>
                    <a:pt x="324967" y="153301"/>
                  </a:moveTo>
                  <a:lnTo>
                    <a:pt x="323024" y="153898"/>
                  </a:lnTo>
                  <a:lnTo>
                    <a:pt x="323303" y="154571"/>
                  </a:lnTo>
                  <a:lnTo>
                    <a:pt x="324967" y="153301"/>
                  </a:lnTo>
                  <a:close/>
                </a:path>
                <a:path w="947419" h="813435">
                  <a:moveTo>
                    <a:pt x="327380" y="127901"/>
                  </a:moveTo>
                  <a:lnTo>
                    <a:pt x="322529" y="130441"/>
                  </a:lnTo>
                  <a:lnTo>
                    <a:pt x="324599" y="131051"/>
                  </a:lnTo>
                  <a:lnTo>
                    <a:pt x="327380" y="127901"/>
                  </a:lnTo>
                  <a:close/>
                </a:path>
                <a:path w="947419" h="813435">
                  <a:moveTo>
                    <a:pt x="355396" y="760247"/>
                  </a:moveTo>
                  <a:lnTo>
                    <a:pt x="353758" y="762520"/>
                  </a:lnTo>
                  <a:lnTo>
                    <a:pt x="353568" y="763384"/>
                  </a:lnTo>
                  <a:lnTo>
                    <a:pt x="353453" y="764247"/>
                  </a:lnTo>
                  <a:lnTo>
                    <a:pt x="353415" y="765111"/>
                  </a:lnTo>
                  <a:lnTo>
                    <a:pt x="355396" y="760247"/>
                  </a:lnTo>
                  <a:close/>
                </a:path>
                <a:path w="947419" h="813435">
                  <a:moveTo>
                    <a:pt x="362292" y="115201"/>
                  </a:moveTo>
                  <a:lnTo>
                    <a:pt x="361670" y="115201"/>
                  </a:lnTo>
                  <a:lnTo>
                    <a:pt x="361619" y="115443"/>
                  </a:lnTo>
                  <a:lnTo>
                    <a:pt x="362292" y="115201"/>
                  </a:lnTo>
                  <a:close/>
                </a:path>
                <a:path w="947419" h="813435">
                  <a:moveTo>
                    <a:pt x="395389" y="103060"/>
                  </a:moveTo>
                  <a:lnTo>
                    <a:pt x="395071" y="103136"/>
                  </a:lnTo>
                  <a:lnTo>
                    <a:pt x="395071" y="103327"/>
                  </a:lnTo>
                  <a:lnTo>
                    <a:pt x="395173" y="103593"/>
                  </a:lnTo>
                  <a:lnTo>
                    <a:pt x="395351" y="103263"/>
                  </a:lnTo>
                  <a:lnTo>
                    <a:pt x="395389" y="103060"/>
                  </a:lnTo>
                  <a:close/>
                </a:path>
                <a:path w="947419" h="813435">
                  <a:moveTo>
                    <a:pt x="402767" y="534708"/>
                  </a:moveTo>
                  <a:lnTo>
                    <a:pt x="402551" y="534530"/>
                  </a:lnTo>
                  <a:lnTo>
                    <a:pt x="402424" y="534441"/>
                  </a:lnTo>
                  <a:lnTo>
                    <a:pt x="402247" y="534314"/>
                  </a:lnTo>
                  <a:lnTo>
                    <a:pt x="402767" y="534708"/>
                  </a:lnTo>
                  <a:close/>
                </a:path>
                <a:path w="947419" h="813435">
                  <a:moveTo>
                    <a:pt x="406336" y="532053"/>
                  </a:moveTo>
                  <a:lnTo>
                    <a:pt x="397256" y="530402"/>
                  </a:lnTo>
                  <a:lnTo>
                    <a:pt x="402247" y="534301"/>
                  </a:lnTo>
                  <a:lnTo>
                    <a:pt x="401967" y="533184"/>
                  </a:lnTo>
                  <a:lnTo>
                    <a:pt x="405866" y="532168"/>
                  </a:lnTo>
                  <a:lnTo>
                    <a:pt x="406336" y="532053"/>
                  </a:lnTo>
                  <a:close/>
                </a:path>
                <a:path w="947419" h="813435">
                  <a:moveTo>
                    <a:pt x="412661" y="102501"/>
                  </a:moveTo>
                  <a:lnTo>
                    <a:pt x="412216" y="102501"/>
                  </a:lnTo>
                  <a:lnTo>
                    <a:pt x="412356" y="102793"/>
                  </a:lnTo>
                  <a:lnTo>
                    <a:pt x="412661" y="102501"/>
                  </a:lnTo>
                  <a:close/>
                </a:path>
                <a:path w="947419" h="813435">
                  <a:moveTo>
                    <a:pt x="413118" y="714717"/>
                  </a:moveTo>
                  <a:lnTo>
                    <a:pt x="412686" y="714413"/>
                  </a:lnTo>
                  <a:lnTo>
                    <a:pt x="412038" y="714133"/>
                  </a:lnTo>
                  <a:lnTo>
                    <a:pt x="412242" y="714502"/>
                  </a:lnTo>
                  <a:lnTo>
                    <a:pt x="412661" y="714844"/>
                  </a:lnTo>
                  <a:lnTo>
                    <a:pt x="413118" y="715035"/>
                  </a:lnTo>
                  <a:lnTo>
                    <a:pt x="413118" y="714717"/>
                  </a:lnTo>
                  <a:close/>
                </a:path>
                <a:path w="947419" h="813435">
                  <a:moveTo>
                    <a:pt x="414032" y="101231"/>
                  </a:moveTo>
                  <a:lnTo>
                    <a:pt x="412661" y="102501"/>
                  </a:lnTo>
                  <a:lnTo>
                    <a:pt x="412800" y="102501"/>
                  </a:lnTo>
                  <a:lnTo>
                    <a:pt x="414032" y="101231"/>
                  </a:lnTo>
                  <a:close/>
                </a:path>
                <a:path w="947419" h="813435">
                  <a:moveTo>
                    <a:pt x="421576" y="103555"/>
                  </a:moveTo>
                  <a:lnTo>
                    <a:pt x="421030" y="103428"/>
                  </a:lnTo>
                  <a:lnTo>
                    <a:pt x="421271" y="103771"/>
                  </a:lnTo>
                  <a:lnTo>
                    <a:pt x="421576" y="103555"/>
                  </a:lnTo>
                  <a:close/>
                </a:path>
                <a:path w="947419" h="813435">
                  <a:moveTo>
                    <a:pt x="423494" y="99961"/>
                  </a:moveTo>
                  <a:lnTo>
                    <a:pt x="419531" y="99961"/>
                  </a:lnTo>
                  <a:lnTo>
                    <a:pt x="417080" y="102501"/>
                  </a:lnTo>
                  <a:lnTo>
                    <a:pt x="421030" y="103428"/>
                  </a:lnTo>
                  <a:lnTo>
                    <a:pt x="420382" y="102501"/>
                  </a:lnTo>
                  <a:lnTo>
                    <a:pt x="423494" y="99961"/>
                  </a:lnTo>
                  <a:close/>
                </a:path>
                <a:path w="947419" h="813435">
                  <a:moveTo>
                    <a:pt x="447662" y="102793"/>
                  </a:moveTo>
                  <a:lnTo>
                    <a:pt x="446760" y="102984"/>
                  </a:lnTo>
                  <a:lnTo>
                    <a:pt x="447116" y="102501"/>
                  </a:lnTo>
                  <a:lnTo>
                    <a:pt x="438594" y="99961"/>
                  </a:lnTo>
                  <a:lnTo>
                    <a:pt x="432854" y="102501"/>
                  </a:lnTo>
                  <a:lnTo>
                    <a:pt x="430847" y="101231"/>
                  </a:lnTo>
                  <a:lnTo>
                    <a:pt x="435775" y="99961"/>
                  </a:lnTo>
                  <a:lnTo>
                    <a:pt x="432879" y="98691"/>
                  </a:lnTo>
                  <a:lnTo>
                    <a:pt x="431165" y="99961"/>
                  </a:lnTo>
                  <a:lnTo>
                    <a:pt x="429272" y="101231"/>
                  </a:lnTo>
                  <a:lnTo>
                    <a:pt x="428726" y="99961"/>
                  </a:lnTo>
                  <a:lnTo>
                    <a:pt x="426631" y="99961"/>
                  </a:lnTo>
                  <a:lnTo>
                    <a:pt x="421576" y="103555"/>
                  </a:lnTo>
                  <a:lnTo>
                    <a:pt x="422490" y="103771"/>
                  </a:lnTo>
                  <a:lnTo>
                    <a:pt x="418249" y="105041"/>
                  </a:lnTo>
                  <a:lnTo>
                    <a:pt x="415264" y="103771"/>
                  </a:lnTo>
                  <a:lnTo>
                    <a:pt x="415848" y="102501"/>
                  </a:lnTo>
                  <a:lnTo>
                    <a:pt x="412826" y="103771"/>
                  </a:lnTo>
                  <a:lnTo>
                    <a:pt x="412356" y="102793"/>
                  </a:lnTo>
                  <a:lnTo>
                    <a:pt x="411302" y="103771"/>
                  </a:lnTo>
                  <a:lnTo>
                    <a:pt x="406400" y="103771"/>
                  </a:lnTo>
                  <a:lnTo>
                    <a:pt x="405295" y="106311"/>
                  </a:lnTo>
                  <a:lnTo>
                    <a:pt x="403656" y="105041"/>
                  </a:lnTo>
                  <a:lnTo>
                    <a:pt x="399173" y="105041"/>
                  </a:lnTo>
                  <a:lnTo>
                    <a:pt x="395478" y="106311"/>
                  </a:lnTo>
                  <a:lnTo>
                    <a:pt x="395173" y="103771"/>
                  </a:lnTo>
                  <a:lnTo>
                    <a:pt x="394462" y="105041"/>
                  </a:lnTo>
                  <a:lnTo>
                    <a:pt x="390855" y="108851"/>
                  </a:lnTo>
                  <a:lnTo>
                    <a:pt x="388327" y="108851"/>
                  </a:lnTo>
                  <a:lnTo>
                    <a:pt x="388289" y="107581"/>
                  </a:lnTo>
                  <a:lnTo>
                    <a:pt x="380453" y="108851"/>
                  </a:lnTo>
                  <a:lnTo>
                    <a:pt x="378294" y="106311"/>
                  </a:lnTo>
                  <a:lnTo>
                    <a:pt x="375932" y="111391"/>
                  </a:lnTo>
                  <a:lnTo>
                    <a:pt x="366318" y="112661"/>
                  </a:lnTo>
                  <a:lnTo>
                    <a:pt x="361048" y="117741"/>
                  </a:lnTo>
                  <a:lnTo>
                    <a:pt x="361619" y="115443"/>
                  </a:lnTo>
                  <a:lnTo>
                    <a:pt x="358749" y="116471"/>
                  </a:lnTo>
                  <a:lnTo>
                    <a:pt x="354698" y="116471"/>
                  </a:lnTo>
                  <a:lnTo>
                    <a:pt x="355650" y="119011"/>
                  </a:lnTo>
                  <a:lnTo>
                    <a:pt x="352488" y="121551"/>
                  </a:lnTo>
                  <a:lnTo>
                    <a:pt x="350850" y="122910"/>
                  </a:lnTo>
                  <a:lnTo>
                    <a:pt x="349148" y="125361"/>
                  </a:lnTo>
                  <a:lnTo>
                    <a:pt x="343674" y="125361"/>
                  </a:lnTo>
                  <a:lnTo>
                    <a:pt x="349770" y="121551"/>
                  </a:lnTo>
                  <a:lnTo>
                    <a:pt x="347116" y="119011"/>
                  </a:lnTo>
                  <a:lnTo>
                    <a:pt x="348538" y="121551"/>
                  </a:lnTo>
                  <a:lnTo>
                    <a:pt x="341337" y="124091"/>
                  </a:lnTo>
                  <a:lnTo>
                    <a:pt x="343801" y="126631"/>
                  </a:lnTo>
                  <a:lnTo>
                    <a:pt x="339775" y="125361"/>
                  </a:lnTo>
                  <a:lnTo>
                    <a:pt x="340702" y="126631"/>
                  </a:lnTo>
                  <a:lnTo>
                    <a:pt x="337743" y="124091"/>
                  </a:lnTo>
                  <a:lnTo>
                    <a:pt x="339331" y="129171"/>
                  </a:lnTo>
                  <a:lnTo>
                    <a:pt x="335127" y="126631"/>
                  </a:lnTo>
                  <a:lnTo>
                    <a:pt x="334098" y="130441"/>
                  </a:lnTo>
                  <a:lnTo>
                    <a:pt x="328790" y="131711"/>
                  </a:lnTo>
                  <a:lnTo>
                    <a:pt x="330923" y="127901"/>
                  </a:lnTo>
                  <a:lnTo>
                    <a:pt x="326796" y="131737"/>
                  </a:lnTo>
                  <a:lnTo>
                    <a:pt x="324599" y="131051"/>
                  </a:lnTo>
                  <a:lnTo>
                    <a:pt x="323951" y="131775"/>
                  </a:lnTo>
                  <a:lnTo>
                    <a:pt x="326758" y="131775"/>
                  </a:lnTo>
                  <a:lnTo>
                    <a:pt x="326898" y="131775"/>
                  </a:lnTo>
                  <a:lnTo>
                    <a:pt x="326834" y="134251"/>
                  </a:lnTo>
                  <a:lnTo>
                    <a:pt x="321741" y="138061"/>
                  </a:lnTo>
                  <a:lnTo>
                    <a:pt x="322910" y="134251"/>
                  </a:lnTo>
                  <a:lnTo>
                    <a:pt x="320052" y="132981"/>
                  </a:lnTo>
                  <a:lnTo>
                    <a:pt x="316915" y="136791"/>
                  </a:lnTo>
                  <a:lnTo>
                    <a:pt x="316014" y="140601"/>
                  </a:lnTo>
                  <a:lnTo>
                    <a:pt x="313550" y="141871"/>
                  </a:lnTo>
                  <a:lnTo>
                    <a:pt x="312610" y="141871"/>
                  </a:lnTo>
                  <a:lnTo>
                    <a:pt x="310667" y="145783"/>
                  </a:lnTo>
                  <a:lnTo>
                    <a:pt x="310489" y="145783"/>
                  </a:lnTo>
                  <a:lnTo>
                    <a:pt x="302260" y="149491"/>
                  </a:lnTo>
                  <a:lnTo>
                    <a:pt x="300431" y="154571"/>
                  </a:lnTo>
                  <a:lnTo>
                    <a:pt x="299402" y="154571"/>
                  </a:lnTo>
                  <a:lnTo>
                    <a:pt x="301104" y="155841"/>
                  </a:lnTo>
                  <a:lnTo>
                    <a:pt x="302310" y="157137"/>
                  </a:lnTo>
                  <a:lnTo>
                    <a:pt x="302945" y="158381"/>
                  </a:lnTo>
                  <a:lnTo>
                    <a:pt x="301205" y="159651"/>
                  </a:lnTo>
                  <a:lnTo>
                    <a:pt x="301167" y="160261"/>
                  </a:lnTo>
                  <a:lnTo>
                    <a:pt x="301053" y="162191"/>
                  </a:lnTo>
                  <a:lnTo>
                    <a:pt x="298932" y="160921"/>
                  </a:lnTo>
                  <a:lnTo>
                    <a:pt x="300062" y="160921"/>
                  </a:lnTo>
                  <a:lnTo>
                    <a:pt x="299567" y="159651"/>
                  </a:lnTo>
                  <a:lnTo>
                    <a:pt x="299605" y="158724"/>
                  </a:lnTo>
                  <a:lnTo>
                    <a:pt x="299466" y="158724"/>
                  </a:lnTo>
                  <a:lnTo>
                    <a:pt x="299605" y="158661"/>
                  </a:lnTo>
                  <a:lnTo>
                    <a:pt x="299631" y="158381"/>
                  </a:lnTo>
                  <a:lnTo>
                    <a:pt x="299618" y="158661"/>
                  </a:lnTo>
                  <a:lnTo>
                    <a:pt x="300228" y="158381"/>
                  </a:lnTo>
                  <a:lnTo>
                    <a:pt x="298716" y="155841"/>
                  </a:lnTo>
                  <a:lnTo>
                    <a:pt x="297954" y="157086"/>
                  </a:lnTo>
                  <a:lnTo>
                    <a:pt x="291490" y="155841"/>
                  </a:lnTo>
                  <a:lnTo>
                    <a:pt x="288417" y="158267"/>
                  </a:lnTo>
                  <a:lnTo>
                    <a:pt x="297916" y="157137"/>
                  </a:lnTo>
                  <a:lnTo>
                    <a:pt x="296049" y="160261"/>
                  </a:lnTo>
                  <a:lnTo>
                    <a:pt x="299453" y="158737"/>
                  </a:lnTo>
                  <a:lnTo>
                    <a:pt x="298488" y="160731"/>
                  </a:lnTo>
                  <a:lnTo>
                    <a:pt x="298399" y="160921"/>
                  </a:lnTo>
                  <a:lnTo>
                    <a:pt x="296164" y="160921"/>
                  </a:lnTo>
                  <a:lnTo>
                    <a:pt x="296164" y="176161"/>
                  </a:lnTo>
                  <a:lnTo>
                    <a:pt x="292811" y="181889"/>
                  </a:lnTo>
                  <a:lnTo>
                    <a:pt x="291490" y="179971"/>
                  </a:lnTo>
                  <a:lnTo>
                    <a:pt x="296164" y="176161"/>
                  </a:lnTo>
                  <a:lnTo>
                    <a:pt x="296164" y="160921"/>
                  </a:lnTo>
                  <a:lnTo>
                    <a:pt x="295656" y="160921"/>
                  </a:lnTo>
                  <a:lnTo>
                    <a:pt x="293192" y="166001"/>
                  </a:lnTo>
                  <a:lnTo>
                    <a:pt x="289775" y="168541"/>
                  </a:lnTo>
                  <a:lnTo>
                    <a:pt x="287020" y="166001"/>
                  </a:lnTo>
                  <a:lnTo>
                    <a:pt x="293497" y="162191"/>
                  </a:lnTo>
                  <a:lnTo>
                    <a:pt x="295656" y="160921"/>
                  </a:lnTo>
                  <a:lnTo>
                    <a:pt x="289979" y="162191"/>
                  </a:lnTo>
                  <a:lnTo>
                    <a:pt x="295186" y="159651"/>
                  </a:lnTo>
                  <a:lnTo>
                    <a:pt x="288759" y="158381"/>
                  </a:lnTo>
                  <a:lnTo>
                    <a:pt x="288264" y="158381"/>
                  </a:lnTo>
                  <a:lnTo>
                    <a:pt x="285051" y="160921"/>
                  </a:lnTo>
                  <a:lnTo>
                    <a:pt x="285813" y="163461"/>
                  </a:lnTo>
                  <a:lnTo>
                    <a:pt x="279704" y="168541"/>
                  </a:lnTo>
                  <a:lnTo>
                    <a:pt x="279755" y="171081"/>
                  </a:lnTo>
                  <a:lnTo>
                    <a:pt x="281940" y="169811"/>
                  </a:lnTo>
                  <a:lnTo>
                    <a:pt x="282003" y="172351"/>
                  </a:lnTo>
                  <a:lnTo>
                    <a:pt x="277977" y="177431"/>
                  </a:lnTo>
                  <a:lnTo>
                    <a:pt x="273913" y="177431"/>
                  </a:lnTo>
                  <a:lnTo>
                    <a:pt x="270357" y="178701"/>
                  </a:lnTo>
                  <a:lnTo>
                    <a:pt x="267995" y="182270"/>
                  </a:lnTo>
                  <a:lnTo>
                    <a:pt x="268046" y="185051"/>
                  </a:lnTo>
                  <a:lnTo>
                    <a:pt x="270738" y="188861"/>
                  </a:lnTo>
                  <a:lnTo>
                    <a:pt x="265620" y="191401"/>
                  </a:lnTo>
                  <a:lnTo>
                    <a:pt x="264007" y="187591"/>
                  </a:lnTo>
                  <a:lnTo>
                    <a:pt x="259143" y="193941"/>
                  </a:lnTo>
                  <a:lnTo>
                    <a:pt x="261124" y="194335"/>
                  </a:lnTo>
                  <a:lnTo>
                    <a:pt x="265480" y="195211"/>
                  </a:lnTo>
                  <a:lnTo>
                    <a:pt x="258330" y="200672"/>
                  </a:lnTo>
                  <a:lnTo>
                    <a:pt x="257505" y="201561"/>
                  </a:lnTo>
                  <a:lnTo>
                    <a:pt x="254431" y="201561"/>
                  </a:lnTo>
                  <a:lnTo>
                    <a:pt x="252526" y="204101"/>
                  </a:lnTo>
                  <a:lnTo>
                    <a:pt x="249224" y="212991"/>
                  </a:lnTo>
                  <a:lnTo>
                    <a:pt x="247624" y="216801"/>
                  </a:lnTo>
                  <a:lnTo>
                    <a:pt x="245922" y="220192"/>
                  </a:lnTo>
                  <a:lnTo>
                    <a:pt x="245922" y="223151"/>
                  </a:lnTo>
                  <a:lnTo>
                    <a:pt x="244957" y="225691"/>
                  </a:lnTo>
                  <a:lnTo>
                    <a:pt x="245338" y="224421"/>
                  </a:lnTo>
                  <a:lnTo>
                    <a:pt x="245922" y="223151"/>
                  </a:lnTo>
                  <a:lnTo>
                    <a:pt x="245922" y="220192"/>
                  </a:lnTo>
                  <a:lnTo>
                    <a:pt x="245706" y="220611"/>
                  </a:lnTo>
                  <a:lnTo>
                    <a:pt x="244208" y="225691"/>
                  </a:lnTo>
                  <a:lnTo>
                    <a:pt x="244094" y="225463"/>
                  </a:lnTo>
                  <a:lnTo>
                    <a:pt x="244094" y="232041"/>
                  </a:lnTo>
                  <a:lnTo>
                    <a:pt x="243598" y="233311"/>
                  </a:lnTo>
                  <a:lnTo>
                    <a:pt x="243306" y="232041"/>
                  </a:lnTo>
                  <a:lnTo>
                    <a:pt x="241769" y="234581"/>
                  </a:lnTo>
                  <a:lnTo>
                    <a:pt x="240398" y="235851"/>
                  </a:lnTo>
                  <a:lnTo>
                    <a:pt x="241046" y="234581"/>
                  </a:lnTo>
                  <a:lnTo>
                    <a:pt x="241757" y="233311"/>
                  </a:lnTo>
                  <a:lnTo>
                    <a:pt x="242481" y="230771"/>
                  </a:lnTo>
                  <a:lnTo>
                    <a:pt x="243446" y="230771"/>
                  </a:lnTo>
                  <a:lnTo>
                    <a:pt x="244094" y="232041"/>
                  </a:lnTo>
                  <a:lnTo>
                    <a:pt x="244094" y="225463"/>
                  </a:lnTo>
                  <a:lnTo>
                    <a:pt x="243586" y="224421"/>
                  </a:lnTo>
                  <a:lnTo>
                    <a:pt x="243395" y="223151"/>
                  </a:lnTo>
                  <a:lnTo>
                    <a:pt x="241630" y="224421"/>
                  </a:lnTo>
                  <a:lnTo>
                    <a:pt x="239864" y="229501"/>
                  </a:lnTo>
                  <a:lnTo>
                    <a:pt x="237185" y="234581"/>
                  </a:lnTo>
                  <a:lnTo>
                    <a:pt x="234124" y="239661"/>
                  </a:lnTo>
                  <a:lnTo>
                    <a:pt x="231584" y="246011"/>
                  </a:lnTo>
                  <a:lnTo>
                    <a:pt x="228650" y="251091"/>
                  </a:lnTo>
                  <a:lnTo>
                    <a:pt x="225882" y="256171"/>
                  </a:lnTo>
                  <a:lnTo>
                    <a:pt x="227037" y="261251"/>
                  </a:lnTo>
                  <a:lnTo>
                    <a:pt x="226707" y="261251"/>
                  </a:lnTo>
                  <a:lnTo>
                    <a:pt x="227215" y="263791"/>
                  </a:lnTo>
                  <a:lnTo>
                    <a:pt x="226809" y="266331"/>
                  </a:lnTo>
                  <a:lnTo>
                    <a:pt x="224942" y="266331"/>
                  </a:lnTo>
                  <a:lnTo>
                    <a:pt x="224548" y="265061"/>
                  </a:lnTo>
                  <a:lnTo>
                    <a:pt x="224586" y="273951"/>
                  </a:lnTo>
                  <a:lnTo>
                    <a:pt x="223837" y="280301"/>
                  </a:lnTo>
                  <a:lnTo>
                    <a:pt x="222885" y="285381"/>
                  </a:lnTo>
                  <a:lnTo>
                    <a:pt x="222808" y="286651"/>
                  </a:lnTo>
                  <a:lnTo>
                    <a:pt x="222719" y="287921"/>
                  </a:lnTo>
                  <a:lnTo>
                    <a:pt x="222631" y="289191"/>
                  </a:lnTo>
                  <a:lnTo>
                    <a:pt x="222554" y="290461"/>
                  </a:lnTo>
                  <a:lnTo>
                    <a:pt x="220383" y="294271"/>
                  </a:lnTo>
                  <a:lnTo>
                    <a:pt x="219824" y="293001"/>
                  </a:lnTo>
                  <a:lnTo>
                    <a:pt x="217830" y="298081"/>
                  </a:lnTo>
                  <a:lnTo>
                    <a:pt x="224282" y="300621"/>
                  </a:lnTo>
                  <a:lnTo>
                    <a:pt x="220967" y="305701"/>
                  </a:lnTo>
                  <a:lnTo>
                    <a:pt x="220649" y="304431"/>
                  </a:lnTo>
                  <a:lnTo>
                    <a:pt x="219405" y="310781"/>
                  </a:lnTo>
                  <a:lnTo>
                    <a:pt x="219405" y="322211"/>
                  </a:lnTo>
                  <a:lnTo>
                    <a:pt x="219240" y="324751"/>
                  </a:lnTo>
                  <a:lnTo>
                    <a:pt x="219138" y="326021"/>
                  </a:lnTo>
                  <a:lnTo>
                    <a:pt x="219036" y="327291"/>
                  </a:lnTo>
                  <a:lnTo>
                    <a:pt x="217309" y="342531"/>
                  </a:lnTo>
                  <a:lnTo>
                    <a:pt x="219290" y="343801"/>
                  </a:lnTo>
                  <a:lnTo>
                    <a:pt x="219176" y="345033"/>
                  </a:lnTo>
                  <a:lnTo>
                    <a:pt x="219049" y="346341"/>
                  </a:lnTo>
                  <a:lnTo>
                    <a:pt x="218998" y="350151"/>
                  </a:lnTo>
                  <a:lnTo>
                    <a:pt x="218808" y="352691"/>
                  </a:lnTo>
                  <a:lnTo>
                    <a:pt x="219570" y="356501"/>
                  </a:lnTo>
                  <a:lnTo>
                    <a:pt x="222211" y="356501"/>
                  </a:lnTo>
                  <a:lnTo>
                    <a:pt x="220764" y="364121"/>
                  </a:lnTo>
                  <a:lnTo>
                    <a:pt x="219456" y="361581"/>
                  </a:lnTo>
                  <a:lnTo>
                    <a:pt x="219417" y="373011"/>
                  </a:lnTo>
                  <a:lnTo>
                    <a:pt x="219557" y="375551"/>
                  </a:lnTo>
                  <a:lnTo>
                    <a:pt x="224015" y="376910"/>
                  </a:lnTo>
                  <a:lnTo>
                    <a:pt x="223761" y="376910"/>
                  </a:lnTo>
                  <a:lnTo>
                    <a:pt x="225094" y="379361"/>
                  </a:lnTo>
                  <a:lnTo>
                    <a:pt x="222364" y="380631"/>
                  </a:lnTo>
                  <a:lnTo>
                    <a:pt x="226491" y="384441"/>
                  </a:lnTo>
                  <a:lnTo>
                    <a:pt x="223888" y="388251"/>
                  </a:lnTo>
                  <a:lnTo>
                    <a:pt x="225463" y="390791"/>
                  </a:lnTo>
                  <a:lnTo>
                    <a:pt x="225323" y="389839"/>
                  </a:lnTo>
                  <a:lnTo>
                    <a:pt x="225272" y="389521"/>
                  </a:lnTo>
                  <a:lnTo>
                    <a:pt x="225945" y="388251"/>
                  </a:lnTo>
                  <a:lnTo>
                    <a:pt x="226783" y="388251"/>
                  </a:lnTo>
                  <a:lnTo>
                    <a:pt x="228066" y="390791"/>
                  </a:lnTo>
                  <a:lnTo>
                    <a:pt x="228422" y="393331"/>
                  </a:lnTo>
                  <a:lnTo>
                    <a:pt x="228371" y="398411"/>
                  </a:lnTo>
                  <a:lnTo>
                    <a:pt x="227939" y="400951"/>
                  </a:lnTo>
                  <a:lnTo>
                    <a:pt x="227291" y="400951"/>
                  </a:lnTo>
                  <a:lnTo>
                    <a:pt x="233972" y="412457"/>
                  </a:lnTo>
                  <a:lnTo>
                    <a:pt x="233489" y="412457"/>
                  </a:lnTo>
                  <a:lnTo>
                    <a:pt x="235445" y="414921"/>
                  </a:lnTo>
                  <a:lnTo>
                    <a:pt x="228180" y="411162"/>
                  </a:lnTo>
                  <a:lnTo>
                    <a:pt x="229298" y="412457"/>
                  </a:lnTo>
                  <a:lnTo>
                    <a:pt x="232702" y="416191"/>
                  </a:lnTo>
                  <a:lnTo>
                    <a:pt x="232994" y="414921"/>
                  </a:lnTo>
                  <a:lnTo>
                    <a:pt x="234403" y="416191"/>
                  </a:lnTo>
                  <a:lnTo>
                    <a:pt x="234988" y="416191"/>
                  </a:lnTo>
                  <a:lnTo>
                    <a:pt x="234467" y="418731"/>
                  </a:lnTo>
                  <a:lnTo>
                    <a:pt x="237731" y="425081"/>
                  </a:lnTo>
                  <a:lnTo>
                    <a:pt x="240588" y="430161"/>
                  </a:lnTo>
                  <a:lnTo>
                    <a:pt x="238404" y="430161"/>
                  </a:lnTo>
                  <a:lnTo>
                    <a:pt x="241528" y="436511"/>
                  </a:lnTo>
                  <a:lnTo>
                    <a:pt x="245541" y="442861"/>
                  </a:lnTo>
                  <a:lnTo>
                    <a:pt x="249948" y="449211"/>
                  </a:lnTo>
                  <a:lnTo>
                    <a:pt x="254228" y="455561"/>
                  </a:lnTo>
                  <a:lnTo>
                    <a:pt x="253009" y="451751"/>
                  </a:lnTo>
                  <a:lnTo>
                    <a:pt x="256286" y="450481"/>
                  </a:lnTo>
                  <a:lnTo>
                    <a:pt x="258140" y="453021"/>
                  </a:lnTo>
                  <a:lnTo>
                    <a:pt x="257962" y="453263"/>
                  </a:lnTo>
                  <a:lnTo>
                    <a:pt x="259575" y="454291"/>
                  </a:lnTo>
                  <a:lnTo>
                    <a:pt x="261594" y="456831"/>
                  </a:lnTo>
                  <a:lnTo>
                    <a:pt x="282905" y="456831"/>
                  </a:lnTo>
                  <a:lnTo>
                    <a:pt x="281114" y="455561"/>
                  </a:lnTo>
                  <a:lnTo>
                    <a:pt x="277114" y="451751"/>
                  </a:lnTo>
                  <a:lnTo>
                    <a:pt x="277012" y="450481"/>
                  </a:lnTo>
                  <a:lnTo>
                    <a:pt x="276923" y="449211"/>
                  </a:lnTo>
                  <a:lnTo>
                    <a:pt x="276821" y="447941"/>
                  </a:lnTo>
                  <a:lnTo>
                    <a:pt x="273697" y="442861"/>
                  </a:lnTo>
                  <a:lnTo>
                    <a:pt x="270852" y="437781"/>
                  </a:lnTo>
                  <a:lnTo>
                    <a:pt x="267957" y="432701"/>
                  </a:lnTo>
                  <a:lnTo>
                    <a:pt x="264007" y="427621"/>
                  </a:lnTo>
                  <a:lnTo>
                    <a:pt x="263423" y="423811"/>
                  </a:lnTo>
                  <a:lnTo>
                    <a:pt x="263029" y="421271"/>
                  </a:lnTo>
                  <a:lnTo>
                    <a:pt x="263105" y="423811"/>
                  </a:lnTo>
                  <a:lnTo>
                    <a:pt x="260146" y="422541"/>
                  </a:lnTo>
                  <a:lnTo>
                    <a:pt x="258940" y="421271"/>
                  </a:lnTo>
                  <a:lnTo>
                    <a:pt x="258572" y="418731"/>
                  </a:lnTo>
                  <a:lnTo>
                    <a:pt x="253326" y="416191"/>
                  </a:lnTo>
                  <a:lnTo>
                    <a:pt x="256857" y="414921"/>
                  </a:lnTo>
                  <a:lnTo>
                    <a:pt x="257187" y="416191"/>
                  </a:lnTo>
                  <a:lnTo>
                    <a:pt x="259676" y="412457"/>
                  </a:lnTo>
                  <a:lnTo>
                    <a:pt x="259816" y="412457"/>
                  </a:lnTo>
                  <a:lnTo>
                    <a:pt x="256247" y="408571"/>
                  </a:lnTo>
                  <a:lnTo>
                    <a:pt x="255524" y="406031"/>
                  </a:lnTo>
                  <a:lnTo>
                    <a:pt x="255155" y="404761"/>
                  </a:lnTo>
                  <a:lnTo>
                    <a:pt x="250444" y="406031"/>
                  </a:lnTo>
                  <a:lnTo>
                    <a:pt x="251942" y="399681"/>
                  </a:lnTo>
                  <a:lnTo>
                    <a:pt x="248653" y="394601"/>
                  </a:lnTo>
                  <a:lnTo>
                    <a:pt x="246138" y="388251"/>
                  </a:lnTo>
                  <a:lnTo>
                    <a:pt x="243827" y="381901"/>
                  </a:lnTo>
                  <a:lnTo>
                    <a:pt x="241579" y="376910"/>
                  </a:lnTo>
                  <a:lnTo>
                    <a:pt x="242316" y="375551"/>
                  </a:lnTo>
                  <a:lnTo>
                    <a:pt x="243878" y="373011"/>
                  </a:lnTo>
                  <a:lnTo>
                    <a:pt x="241922" y="371741"/>
                  </a:lnTo>
                  <a:lnTo>
                    <a:pt x="241414" y="367931"/>
                  </a:lnTo>
                  <a:lnTo>
                    <a:pt x="239877" y="366661"/>
                  </a:lnTo>
                  <a:lnTo>
                    <a:pt x="242455" y="365391"/>
                  </a:lnTo>
                  <a:lnTo>
                    <a:pt x="242392" y="364121"/>
                  </a:lnTo>
                  <a:lnTo>
                    <a:pt x="242277" y="361581"/>
                  </a:lnTo>
                  <a:lnTo>
                    <a:pt x="242150" y="359041"/>
                  </a:lnTo>
                  <a:lnTo>
                    <a:pt x="241490" y="355231"/>
                  </a:lnTo>
                  <a:lnTo>
                    <a:pt x="240106" y="347611"/>
                  </a:lnTo>
                  <a:lnTo>
                    <a:pt x="242049" y="348881"/>
                  </a:lnTo>
                  <a:lnTo>
                    <a:pt x="242023" y="347611"/>
                  </a:lnTo>
                  <a:lnTo>
                    <a:pt x="241960" y="343801"/>
                  </a:lnTo>
                  <a:lnTo>
                    <a:pt x="234251" y="342531"/>
                  </a:lnTo>
                  <a:lnTo>
                    <a:pt x="233845" y="338721"/>
                  </a:lnTo>
                  <a:lnTo>
                    <a:pt x="237642" y="337451"/>
                  </a:lnTo>
                  <a:lnTo>
                    <a:pt x="237731" y="331101"/>
                  </a:lnTo>
                  <a:lnTo>
                    <a:pt x="238607" y="324751"/>
                  </a:lnTo>
                  <a:lnTo>
                    <a:pt x="238785" y="322211"/>
                  </a:lnTo>
                  <a:lnTo>
                    <a:pt x="238798" y="317131"/>
                  </a:lnTo>
                  <a:lnTo>
                    <a:pt x="237820" y="312051"/>
                  </a:lnTo>
                  <a:lnTo>
                    <a:pt x="239534" y="312051"/>
                  </a:lnTo>
                  <a:lnTo>
                    <a:pt x="239458" y="309511"/>
                  </a:lnTo>
                  <a:lnTo>
                    <a:pt x="240957" y="305701"/>
                  </a:lnTo>
                  <a:lnTo>
                    <a:pt x="243446" y="299351"/>
                  </a:lnTo>
                  <a:lnTo>
                    <a:pt x="243941" y="298081"/>
                  </a:lnTo>
                  <a:lnTo>
                    <a:pt x="241719" y="298589"/>
                  </a:lnTo>
                  <a:lnTo>
                    <a:pt x="240753" y="294271"/>
                  </a:lnTo>
                  <a:lnTo>
                    <a:pt x="239903" y="290461"/>
                  </a:lnTo>
                  <a:lnTo>
                    <a:pt x="239280" y="285381"/>
                  </a:lnTo>
                  <a:lnTo>
                    <a:pt x="241617" y="286651"/>
                  </a:lnTo>
                  <a:lnTo>
                    <a:pt x="240868" y="285381"/>
                  </a:lnTo>
                  <a:lnTo>
                    <a:pt x="239369" y="282841"/>
                  </a:lnTo>
                  <a:lnTo>
                    <a:pt x="238544" y="281571"/>
                  </a:lnTo>
                  <a:lnTo>
                    <a:pt x="238658" y="280301"/>
                  </a:lnTo>
                  <a:lnTo>
                    <a:pt x="238772" y="279031"/>
                  </a:lnTo>
                  <a:lnTo>
                    <a:pt x="238899" y="277761"/>
                  </a:lnTo>
                  <a:lnTo>
                    <a:pt x="239014" y="276491"/>
                  </a:lnTo>
                  <a:lnTo>
                    <a:pt x="239649" y="275221"/>
                  </a:lnTo>
                  <a:lnTo>
                    <a:pt x="241096" y="276352"/>
                  </a:lnTo>
                  <a:lnTo>
                    <a:pt x="241782" y="275221"/>
                  </a:lnTo>
                  <a:lnTo>
                    <a:pt x="242570" y="273951"/>
                  </a:lnTo>
                  <a:lnTo>
                    <a:pt x="238709" y="273951"/>
                  </a:lnTo>
                  <a:lnTo>
                    <a:pt x="241312" y="268871"/>
                  </a:lnTo>
                  <a:lnTo>
                    <a:pt x="242404" y="271411"/>
                  </a:lnTo>
                  <a:lnTo>
                    <a:pt x="243065" y="268871"/>
                  </a:lnTo>
                  <a:lnTo>
                    <a:pt x="243725" y="266331"/>
                  </a:lnTo>
                  <a:lnTo>
                    <a:pt x="242633" y="266331"/>
                  </a:lnTo>
                  <a:lnTo>
                    <a:pt x="241693" y="263791"/>
                  </a:lnTo>
                  <a:lnTo>
                    <a:pt x="241693" y="261251"/>
                  </a:lnTo>
                  <a:lnTo>
                    <a:pt x="245237" y="256171"/>
                  </a:lnTo>
                  <a:lnTo>
                    <a:pt x="247624" y="256171"/>
                  </a:lnTo>
                  <a:lnTo>
                    <a:pt x="246494" y="254901"/>
                  </a:lnTo>
                  <a:lnTo>
                    <a:pt x="245567" y="252361"/>
                  </a:lnTo>
                  <a:lnTo>
                    <a:pt x="247091" y="249821"/>
                  </a:lnTo>
                  <a:lnTo>
                    <a:pt x="248031" y="249821"/>
                  </a:lnTo>
                  <a:lnTo>
                    <a:pt x="248297" y="251091"/>
                  </a:lnTo>
                  <a:lnTo>
                    <a:pt x="249288" y="249821"/>
                  </a:lnTo>
                  <a:lnTo>
                    <a:pt x="250291" y="248551"/>
                  </a:lnTo>
                  <a:lnTo>
                    <a:pt x="250634" y="246011"/>
                  </a:lnTo>
                  <a:lnTo>
                    <a:pt x="251117" y="243903"/>
                  </a:lnTo>
                  <a:lnTo>
                    <a:pt x="251218" y="243471"/>
                  </a:lnTo>
                  <a:lnTo>
                    <a:pt x="252145" y="238391"/>
                  </a:lnTo>
                  <a:lnTo>
                    <a:pt x="254381" y="237121"/>
                  </a:lnTo>
                  <a:lnTo>
                    <a:pt x="256133" y="237121"/>
                  </a:lnTo>
                  <a:lnTo>
                    <a:pt x="253542" y="242201"/>
                  </a:lnTo>
                  <a:lnTo>
                    <a:pt x="251383" y="246011"/>
                  </a:lnTo>
                  <a:lnTo>
                    <a:pt x="253555" y="246011"/>
                  </a:lnTo>
                  <a:lnTo>
                    <a:pt x="255955" y="242201"/>
                  </a:lnTo>
                  <a:lnTo>
                    <a:pt x="257340" y="247281"/>
                  </a:lnTo>
                  <a:lnTo>
                    <a:pt x="257302" y="243471"/>
                  </a:lnTo>
                  <a:lnTo>
                    <a:pt x="256616" y="235851"/>
                  </a:lnTo>
                  <a:lnTo>
                    <a:pt x="258610" y="233311"/>
                  </a:lnTo>
                  <a:lnTo>
                    <a:pt x="259613" y="232041"/>
                  </a:lnTo>
                  <a:lnTo>
                    <a:pt x="260629" y="232041"/>
                  </a:lnTo>
                  <a:lnTo>
                    <a:pt x="261302" y="230771"/>
                  </a:lnTo>
                  <a:lnTo>
                    <a:pt x="261467" y="230771"/>
                  </a:lnTo>
                  <a:lnTo>
                    <a:pt x="261556" y="229501"/>
                  </a:lnTo>
                  <a:lnTo>
                    <a:pt x="262674" y="228231"/>
                  </a:lnTo>
                  <a:lnTo>
                    <a:pt x="263398" y="228231"/>
                  </a:lnTo>
                  <a:lnTo>
                    <a:pt x="264160" y="226961"/>
                  </a:lnTo>
                  <a:lnTo>
                    <a:pt x="266128" y="226961"/>
                  </a:lnTo>
                  <a:lnTo>
                    <a:pt x="266560" y="225691"/>
                  </a:lnTo>
                  <a:lnTo>
                    <a:pt x="267423" y="223151"/>
                  </a:lnTo>
                  <a:lnTo>
                    <a:pt x="267855" y="221881"/>
                  </a:lnTo>
                  <a:lnTo>
                    <a:pt x="269138" y="220611"/>
                  </a:lnTo>
                  <a:lnTo>
                    <a:pt x="266839" y="219341"/>
                  </a:lnTo>
                  <a:lnTo>
                    <a:pt x="268795" y="216801"/>
                  </a:lnTo>
                  <a:lnTo>
                    <a:pt x="266242" y="217792"/>
                  </a:lnTo>
                  <a:lnTo>
                    <a:pt x="266242" y="224421"/>
                  </a:lnTo>
                  <a:lnTo>
                    <a:pt x="265747" y="225691"/>
                  </a:lnTo>
                  <a:lnTo>
                    <a:pt x="264820" y="225691"/>
                  </a:lnTo>
                  <a:lnTo>
                    <a:pt x="265176" y="224421"/>
                  </a:lnTo>
                  <a:lnTo>
                    <a:pt x="265493" y="223151"/>
                  </a:lnTo>
                  <a:lnTo>
                    <a:pt x="265785" y="223151"/>
                  </a:lnTo>
                  <a:lnTo>
                    <a:pt x="266090" y="224421"/>
                  </a:lnTo>
                  <a:lnTo>
                    <a:pt x="266242" y="224421"/>
                  </a:lnTo>
                  <a:lnTo>
                    <a:pt x="266242" y="217792"/>
                  </a:lnTo>
                  <a:lnTo>
                    <a:pt x="265480" y="218071"/>
                  </a:lnTo>
                  <a:lnTo>
                    <a:pt x="265760" y="218071"/>
                  </a:lnTo>
                  <a:lnTo>
                    <a:pt x="265506" y="219341"/>
                  </a:lnTo>
                  <a:lnTo>
                    <a:pt x="264655" y="220611"/>
                  </a:lnTo>
                  <a:lnTo>
                    <a:pt x="264375" y="220611"/>
                  </a:lnTo>
                  <a:lnTo>
                    <a:pt x="261480" y="225691"/>
                  </a:lnTo>
                  <a:lnTo>
                    <a:pt x="261416" y="223151"/>
                  </a:lnTo>
                  <a:lnTo>
                    <a:pt x="261378" y="221881"/>
                  </a:lnTo>
                  <a:lnTo>
                    <a:pt x="263982" y="220611"/>
                  </a:lnTo>
                  <a:lnTo>
                    <a:pt x="263182" y="218071"/>
                  </a:lnTo>
                  <a:lnTo>
                    <a:pt x="262432" y="215531"/>
                  </a:lnTo>
                  <a:lnTo>
                    <a:pt x="262153" y="215531"/>
                  </a:lnTo>
                  <a:lnTo>
                    <a:pt x="266877" y="214261"/>
                  </a:lnTo>
                  <a:lnTo>
                    <a:pt x="271818" y="209181"/>
                  </a:lnTo>
                  <a:lnTo>
                    <a:pt x="274307" y="210451"/>
                  </a:lnTo>
                  <a:lnTo>
                    <a:pt x="274955" y="209181"/>
                  </a:lnTo>
                  <a:lnTo>
                    <a:pt x="277545" y="204101"/>
                  </a:lnTo>
                  <a:lnTo>
                    <a:pt x="283286" y="196481"/>
                  </a:lnTo>
                  <a:lnTo>
                    <a:pt x="283171" y="193941"/>
                  </a:lnTo>
                  <a:lnTo>
                    <a:pt x="283057" y="191401"/>
                  </a:lnTo>
                  <a:lnTo>
                    <a:pt x="283006" y="190131"/>
                  </a:lnTo>
                  <a:lnTo>
                    <a:pt x="283946" y="187591"/>
                  </a:lnTo>
                  <a:lnTo>
                    <a:pt x="285673" y="188861"/>
                  </a:lnTo>
                  <a:lnTo>
                    <a:pt x="286639" y="188861"/>
                  </a:lnTo>
                  <a:lnTo>
                    <a:pt x="287248" y="187591"/>
                  </a:lnTo>
                  <a:lnTo>
                    <a:pt x="291668" y="183845"/>
                  </a:lnTo>
                  <a:lnTo>
                    <a:pt x="291795" y="183629"/>
                  </a:lnTo>
                  <a:lnTo>
                    <a:pt x="293077" y="182270"/>
                  </a:lnTo>
                  <a:lnTo>
                    <a:pt x="296303" y="178701"/>
                  </a:lnTo>
                  <a:lnTo>
                    <a:pt x="296329" y="179971"/>
                  </a:lnTo>
                  <a:lnTo>
                    <a:pt x="298691" y="178701"/>
                  </a:lnTo>
                  <a:lnTo>
                    <a:pt x="303415" y="176161"/>
                  </a:lnTo>
                  <a:lnTo>
                    <a:pt x="306044" y="171081"/>
                  </a:lnTo>
                  <a:lnTo>
                    <a:pt x="306832" y="169811"/>
                  </a:lnTo>
                  <a:lnTo>
                    <a:pt x="307619" y="168541"/>
                  </a:lnTo>
                  <a:lnTo>
                    <a:pt x="309194" y="166001"/>
                  </a:lnTo>
                  <a:lnTo>
                    <a:pt x="311746" y="162191"/>
                  </a:lnTo>
                  <a:lnTo>
                    <a:pt x="312597" y="160921"/>
                  </a:lnTo>
                  <a:lnTo>
                    <a:pt x="316687" y="155841"/>
                  </a:lnTo>
                  <a:lnTo>
                    <a:pt x="323024" y="153898"/>
                  </a:lnTo>
                  <a:lnTo>
                    <a:pt x="322795" y="153301"/>
                  </a:lnTo>
                  <a:lnTo>
                    <a:pt x="326758" y="152031"/>
                  </a:lnTo>
                  <a:lnTo>
                    <a:pt x="330987" y="149491"/>
                  </a:lnTo>
                  <a:lnTo>
                    <a:pt x="334810" y="146951"/>
                  </a:lnTo>
                  <a:lnTo>
                    <a:pt x="338747" y="144411"/>
                  </a:lnTo>
                  <a:lnTo>
                    <a:pt x="342366" y="141871"/>
                  </a:lnTo>
                  <a:lnTo>
                    <a:pt x="346367" y="139420"/>
                  </a:lnTo>
                  <a:lnTo>
                    <a:pt x="346227" y="139420"/>
                  </a:lnTo>
                  <a:lnTo>
                    <a:pt x="350570" y="138061"/>
                  </a:lnTo>
                  <a:lnTo>
                    <a:pt x="354647" y="135521"/>
                  </a:lnTo>
                  <a:lnTo>
                    <a:pt x="358838" y="132981"/>
                  </a:lnTo>
                  <a:lnTo>
                    <a:pt x="362775" y="131775"/>
                  </a:lnTo>
                  <a:lnTo>
                    <a:pt x="367614" y="130441"/>
                  </a:lnTo>
                  <a:lnTo>
                    <a:pt x="372122" y="130441"/>
                  </a:lnTo>
                  <a:lnTo>
                    <a:pt x="377151" y="129171"/>
                  </a:lnTo>
                  <a:lnTo>
                    <a:pt x="377037" y="127901"/>
                  </a:lnTo>
                  <a:lnTo>
                    <a:pt x="376936" y="126631"/>
                  </a:lnTo>
                  <a:lnTo>
                    <a:pt x="378142" y="125361"/>
                  </a:lnTo>
                  <a:lnTo>
                    <a:pt x="379336" y="124091"/>
                  </a:lnTo>
                  <a:lnTo>
                    <a:pt x="381203" y="126631"/>
                  </a:lnTo>
                  <a:lnTo>
                    <a:pt x="382549" y="125361"/>
                  </a:lnTo>
                  <a:lnTo>
                    <a:pt x="383959" y="124091"/>
                  </a:lnTo>
                  <a:lnTo>
                    <a:pt x="385279" y="122910"/>
                  </a:lnTo>
                  <a:lnTo>
                    <a:pt x="388404" y="120510"/>
                  </a:lnTo>
                  <a:lnTo>
                    <a:pt x="389356" y="120510"/>
                  </a:lnTo>
                  <a:lnTo>
                    <a:pt x="392341" y="121551"/>
                  </a:lnTo>
                  <a:lnTo>
                    <a:pt x="405650" y="121551"/>
                  </a:lnTo>
                  <a:lnTo>
                    <a:pt x="407390" y="120510"/>
                  </a:lnTo>
                  <a:lnTo>
                    <a:pt x="407911" y="120510"/>
                  </a:lnTo>
                  <a:lnTo>
                    <a:pt x="406234" y="117741"/>
                  </a:lnTo>
                  <a:lnTo>
                    <a:pt x="409651" y="117741"/>
                  </a:lnTo>
                  <a:lnTo>
                    <a:pt x="416775" y="115201"/>
                  </a:lnTo>
                  <a:lnTo>
                    <a:pt x="416509" y="117741"/>
                  </a:lnTo>
                  <a:lnTo>
                    <a:pt x="416801" y="116471"/>
                  </a:lnTo>
                  <a:lnTo>
                    <a:pt x="417258" y="115443"/>
                  </a:lnTo>
                  <a:lnTo>
                    <a:pt x="417360" y="115201"/>
                  </a:lnTo>
                  <a:lnTo>
                    <a:pt x="418807" y="116471"/>
                  </a:lnTo>
                  <a:lnTo>
                    <a:pt x="419074" y="117741"/>
                  </a:lnTo>
                  <a:lnTo>
                    <a:pt x="421716" y="116471"/>
                  </a:lnTo>
                  <a:lnTo>
                    <a:pt x="424446" y="115201"/>
                  </a:lnTo>
                  <a:lnTo>
                    <a:pt x="427164" y="113931"/>
                  </a:lnTo>
                  <a:lnTo>
                    <a:pt x="433730" y="115201"/>
                  </a:lnTo>
                  <a:lnTo>
                    <a:pt x="426326" y="120510"/>
                  </a:lnTo>
                  <a:lnTo>
                    <a:pt x="435343" y="120510"/>
                  </a:lnTo>
                  <a:lnTo>
                    <a:pt x="439318" y="119011"/>
                  </a:lnTo>
                  <a:lnTo>
                    <a:pt x="445731" y="115201"/>
                  </a:lnTo>
                  <a:lnTo>
                    <a:pt x="444436" y="113931"/>
                  </a:lnTo>
                  <a:lnTo>
                    <a:pt x="440778" y="113931"/>
                  </a:lnTo>
                  <a:lnTo>
                    <a:pt x="440702" y="112661"/>
                  </a:lnTo>
                  <a:lnTo>
                    <a:pt x="440626" y="111391"/>
                  </a:lnTo>
                  <a:lnTo>
                    <a:pt x="443750" y="111391"/>
                  </a:lnTo>
                  <a:lnTo>
                    <a:pt x="443763" y="111874"/>
                  </a:lnTo>
                  <a:lnTo>
                    <a:pt x="444538" y="110236"/>
                  </a:lnTo>
                  <a:lnTo>
                    <a:pt x="443979" y="110388"/>
                  </a:lnTo>
                  <a:lnTo>
                    <a:pt x="444144" y="108851"/>
                  </a:lnTo>
                  <a:lnTo>
                    <a:pt x="444398" y="106311"/>
                  </a:lnTo>
                  <a:lnTo>
                    <a:pt x="444639" y="105968"/>
                  </a:lnTo>
                  <a:lnTo>
                    <a:pt x="446214" y="105765"/>
                  </a:lnTo>
                  <a:lnTo>
                    <a:pt x="447662" y="102793"/>
                  </a:lnTo>
                  <a:close/>
                </a:path>
                <a:path w="947419" h="813435">
                  <a:moveTo>
                    <a:pt x="463270" y="105854"/>
                  </a:moveTo>
                  <a:lnTo>
                    <a:pt x="461924" y="102997"/>
                  </a:lnTo>
                  <a:lnTo>
                    <a:pt x="459346" y="105803"/>
                  </a:lnTo>
                  <a:lnTo>
                    <a:pt x="458838" y="104571"/>
                  </a:lnTo>
                  <a:lnTo>
                    <a:pt x="456133" y="107924"/>
                  </a:lnTo>
                  <a:lnTo>
                    <a:pt x="454126" y="108191"/>
                  </a:lnTo>
                  <a:lnTo>
                    <a:pt x="452678" y="106794"/>
                  </a:lnTo>
                  <a:lnTo>
                    <a:pt x="453047" y="105702"/>
                  </a:lnTo>
                  <a:lnTo>
                    <a:pt x="452310" y="106438"/>
                  </a:lnTo>
                  <a:lnTo>
                    <a:pt x="449910" y="104889"/>
                  </a:lnTo>
                  <a:lnTo>
                    <a:pt x="448792" y="106756"/>
                  </a:lnTo>
                  <a:lnTo>
                    <a:pt x="451383" y="109220"/>
                  </a:lnTo>
                  <a:lnTo>
                    <a:pt x="454609" y="109461"/>
                  </a:lnTo>
                  <a:lnTo>
                    <a:pt x="458165" y="107670"/>
                  </a:lnTo>
                  <a:lnTo>
                    <a:pt x="458876" y="108369"/>
                  </a:lnTo>
                  <a:lnTo>
                    <a:pt x="458114" y="109118"/>
                  </a:lnTo>
                  <a:lnTo>
                    <a:pt x="457923" y="109677"/>
                  </a:lnTo>
                  <a:lnTo>
                    <a:pt x="460324" y="108305"/>
                  </a:lnTo>
                  <a:lnTo>
                    <a:pt x="463270" y="105854"/>
                  </a:lnTo>
                  <a:close/>
                </a:path>
                <a:path w="947419" h="813435">
                  <a:moveTo>
                    <a:pt x="466382" y="103098"/>
                  </a:moveTo>
                  <a:lnTo>
                    <a:pt x="465632" y="103060"/>
                  </a:lnTo>
                  <a:lnTo>
                    <a:pt x="464693" y="102933"/>
                  </a:lnTo>
                  <a:lnTo>
                    <a:pt x="464134" y="103644"/>
                  </a:lnTo>
                  <a:lnTo>
                    <a:pt x="466382" y="103098"/>
                  </a:lnTo>
                  <a:close/>
                </a:path>
                <a:path w="947419" h="813435">
                  <a:moveTo>
                    <a:pt x="467169" y="108851"/>
                  </a:moveTo>
                  <a:lnTo>
                    <a:pt x="465912" y="108216"/>
                  </a:lnTo>
                  <a:lnTo>
                    <a:pt x="465683" y="108851"/>
                  </a:lnTo>
                  <a:lnTo>
                    <a:pt x="467169" y="108851"/>
                  </a:lnTo>
                  <a:close/>
                </a:path>
                <a:path w="947419" h="813435">
                  <a:moveTo>
                    <a:pt x="467461" y="102844"/>
                  </a:moveTo>
                  <a:lnTo>
                    <a:pt x="466382" y="103085"/>
                  </a:lnTo>
                  <a:lnTo>
                    <a:pt x="466864" y="103124"/>
                  </a:lnTo>
                  <a:lnTo>
                    <a:pt x="467283" y="103111"/>
                  </a:lnTo>
                  <a:lnTo>
                    <a:pt x="467461" y="102844"/>
                  </a:lnTo>
                  <a:close/>
                </a:path>
                <a:path w="947419" h="813435">
                  <a:moveTo>
                    <a:pt x="468541" y="102666"/>
                  </a:moveTo>
                  <a:lnTo>
                    <a:pt x="467614" y="102425"/>
                  </a:lnTo>
                  <a:lnTo>
                    <a:pt x="467614" y="102603"/>
                  </a:lnTo>
                  <a:lnTo>
                    <a:pt x="467550" y="102743"/>
                  </a:lnTo>
                  <a:lnTo>
                    <a:pt x="467829" y="102743"/>
                  </a:lnTo>
                  <a:lnTo>
                    <a:pt x="468185" y="102717"/>
                  </a:lnTo>
                  <a:lnTo>
                    <a:pt x="468541" y="102666"/>
                  </a:lnTo>
                  <a:close/>
                </a:path>
                <a:path w="947419" h="813435">
                  <a:moveTo>
                    <a:pt x="470992" y="538111"/>
                  </a:moveTo>
                  <a:lnTo>
                    <a:pt x="469493" y="539508"/>
                  </a:lnTo>
                  <a:lnTo>
                    <a:pt x="469861" y="539508"/>
                  </a:lnTo>
                  <a:lnTo>
                    <a:pt x="470992" y="538111"/>
                  </a:lnTo>
                  <a:close/>
                </a:path>
                <a:path w="947419" h="813435">
                  <a:moveTo>
                    <a:pt x="471411" y="105041"/>
                  </a:moveTo>
                  <a:lnTo>
                    <a:pt x="466115" y="105041"/>
                  </a:lnTo>
                  <a:lnTo>
                    <a:pt x="464654" y="107581"/>
                  </a:lnTo>
                  <a:lnTo>
                    <a:pt x="465912" y="108216"/>
                  </a:lnTo>
                  <a:lnTo>
                    <a:pt x="466598" y="106311"/>
                  </a:lnTo>
                  <a:lnTo>
                    <a:pt x="467728" y="106311"/>
                  </a:lnTo>
                  <a:lnTo>
                    <a:pt x="471411" y="105041"/>
                  </a:lnTo>
                  <a:close/>
                </a:path>
                <a:path w="947419" h="813435">
                  <a:moveTo>
                    <a:pt x="476821" y="105041"/>
                  </a:moveTo>
                  <a:lnTo>
                    <a:pt x="471411" y="105041"/>
                  </a:lnTo>
                  <a:lnTo>
                    <a:pt x="472643" y="107581"/>
                  </a:lnTo>
                  <a:lnTo>
                    <a:pt x="472186" y="106311"/>
                  </a:lnTo>
                  <a:lnTo>
                    <a:pt x="475399" y="106311"/>
                  </a:lnTo>
                  <a:lnTo>
                    <a:pt x="476821" y="105041"/>
                  </a:lnTo>
                  <a:close/>
                </a:path>
                <a:path w="947419" h="813435">
                  <a:moveTo>
                    <a:pt x="480123" y="533031"/>
                  </a:moveTo>
                  <a:lnTo>
                    <a:pt x="477342" y="534301"/>
                  </a:lnTo>
                  <a:lnTo>
                    <a:pt x="470712" y="535571"/>
                  </a:lnTo>
                  <a:lnTo>
                    <a:pt x="469430" y="536841"/>
                  </a:lnTo>
                  <a:lnTo>
                    <a:pt x="470535" y="536841"/>
                  </a:lnTo>
                  <a:lnTo>
                    <a:pt x="471843" y="535571"/>
                  </a:lnTo>
                  <a:lnTo>
                    <a:pt x="473024" y="535571"/>
                  </a:lnTo>
                  <a:lnTo>
                    <a:pt x="470992" y="538111"/>
                  </a:lnTo>
                  <a:lnTo>
                    <a:pt x="476719" y="535571"/>
                  </a:lnTo>
                  <a:lnTo>
                    <a:pt x="480123" y="533031"/>
                  </a:lnTo>
                  <a:close/>
                </a:path>
                <a:path w="947419" h="813435">
                  <a:moveTo>
                    <a:pt x="480250" y="713943"/>
                  </a:moveTo>
                  <a:lnTo>
                    <a:pt x="476796" y="713105"/>
                  </a:lnTo>
                  <a:lnTo>
                    <a:pt x="477735" y="713422"/>
                  </a:lnTo>
                  <a:lnTo>
                    <a:pt x="478904" y="713701"/>
                  </a:lnTo>
                  <a:lnTo>
                    <a:pt x="480250" y="713943"/>
                  </a:lnTo>
                  <a:close/>
                </a:path>
                <a:path w="947419" h="813435">
                  <a:moveTo>
                    <a:pt x="483933" y="106311"/>
                  </a:moveTo>
                  <a:lnTo>
                    <a:pt x="480288" y="106311"/>
                  </a:lnTo>
                  <a:lnTo>
                    <a:pt x="472960" y="108851"/>
                  </a:lnTo>
                  <a:lnTo>
                    <a:pt x="472757" y="108216"/>
                  </a:lnTo>
                  <a:lnTo>
                    <a:pt x="472719" y="108851"/>
                  </a:lnTo>
                  <a:lnTo>
                    <a:pt x="470115" y="108851"/>
                  </a:lnTo>
                  <a:lnTo>
                    <a:pt x="472097" y="115201"/>
                  </a:lnTo>
                  <a:lnTo>
                    <a:pt x="480263" y="110159"/>
                  </a:lnTo>
                  <a:lnTo>
                    <a:pt x="481228" y="108851"/>
                  </a:lnTo>
                  <a:lnTo>
                    <a:pt x="482333" y="107581"/>
                  </a:lnTo>
                  <a:lnTo>
                    <a:pt x="483933" y="106311"/>
                  </a:lnTo>
                  <a:close/>
                </a:path>
                <a:path w="947419" h="813435">
                  <a:moveTo>
                    <a:pt x="484060" y="111391"/>
                  </a:moveTo>
                  <a:lnTo>
                    <a:pt x="483831" y="110159"/>
                  </a:lnTo>
                  <a:lnTo>
                    <a:pt x="480631" y="110159"/>
                  </a:lnTo>
                  <a:lnTo>
                    <a:pt x="484060" y="111391"/>
                  </a:lnTo>
                  <a:close/>
                </a:path>
                <a:path w="947419" h="813435">
                  <a:moveTo>
                    <a:pt x="485851" y="105397"/>
                  </a:moveTo>
                  <a:lnTo>
                    <a:pt x="485140" y="105435"/>
                  </a:lnTo>
                  <a:lnTo>
                    <a:pt x="484517" y="105638"/>
                  </a:lnTo>
                  <a:lnTo>
                    <a:pt x="483933" y="105930"/>
                  </a:lnTo>
                  <a:lnTo>
                    <a:pt x="484517" y="105879"/>
                  </a:lnTo>
                  <a:lnTo>
                    <a:pt x="485089" y="105841"/>
                  </a:lnTo>
                  <a:lnTo>
                    <a:pt x="485660" y="105841"/>
                  </a:lnTo>
                  <a:lnTo>
                    <a:pt x="485724" y="105702"/>
                  </a:lnTo>
                  <a:lnTo>
                    <a:pt x="485775" y="105562"/>
                  </a:lnTo>
                  <a:lnTo>
                    <a:pt x="485851" y="105397"/>
                  </a:lnTo>
                  <a:close/>
                </a:path>
                <a:path w="947419" h="813435">
                  <a:moveTo>
                    <a:pt x="486879" y="105879"/>
                  </a:moveTo>
                  <a:lnTo>
                    <a:pt x="485660" y="105854"/>
                  </a:lnTo>
                  <a:lnTo>
                    <a:pt x="485495" y="106210"/>
                  </a:lnTo>
                  <a:lnTo>
                    <a:pt x="485406" y="106565"/>
                  </a:lnTo>
                  <a:lnTo>
                    <a:pt x="485622" y="106832"/>
                  </a:lnTo>
                  <a:lnTo>
                    <a:pt x="485952" y="106222"/>
                  </a:lnTo>
                  <a:lnTo>
                    <a:pt x="486308" y="105943"/>
                  </a:lnTo>
                  <a:lnTo>
                    <a:pt x="486879" y="105879"/>
                  </a:lnTo>
                  <a:close/>
                </a:path>
                <a:path w="947419" h="813435">
                  <a:moveTo>
                    <a:pt x="488594" y="106108"/>
                  </a:moveTo>
                  <a:lnTo>
                    <a:pt x="487832" y="105918"/>
                  </a:lnTo>
                  <a:lnTo>
                    <a:pt x="487299" y="105841"/>
                  </a:lnTo>
                  <a:lnTo>
                    <a:pt x="486879" y="105879"/>
                  </a:lnTo>
                  <a:lnTo>
                    <a:pt x="487438" y="105943"/>
                  </a:lnTo>
                  <a:lnTo>
                    <a:pt x="488022" y="105994"/>
                  </a:lnTo>
                  <a:lnTo>
                    <a:pt x="488594" y="106108"/>
                  </a:lnTo>
                  <a:close/>
                </a:path>
                <a:path w="947419" h="813435">
                  <a:moveTo>
                    <a:pt x="489673" y="715911"/>
                  </a:moveTo>
                  <a:lnTo>
                    <a:pt x="484492" y="715073"/>
                  </a:lnTo>
                  <a:lnTo>
                    <a:pt x="480250" y="713943"/>
                  </a:lnTo>
                  <a:lnTo>
                    <a:pt x="488835" y="716749"/>
                  </a:lnTo>
                  <a:lnTo>
                    <a:pt x="489673" y="715911"/>
                  </a:lnTo>
                  <a:close/>
                </a:path>
                <a:path w="947419" h="813435">
                  <a:moveTo>
                    <a:pt x="492125" y="532396"/>
                  </a:moveTo>
                  <a:lnTo>
                    <a:pt x="490766" y="531368"/>
                  </a:lnTo>
                  <a:lnTo>
                    <a:pt x="487832" y="530860"/>
                  </a:lnTo>
                  <a:lnTo>
                    <a:pt x="486384" y="532511"/>
                  </a:lnTo>
                  <a:lnTo>
                    <a:pt x="488645" y="532384"/>
                  </a:lnTo>
                  <a:lnTo>
                    <a:pt x="491109" y="533146"/>
                  </a:lnTo>
                  <a:lnTo>
                    <a:pt x="492125" y="532396"/>
                  </a:lnTo>
                  <a:close/>
                </a:path>
                <a:path w="947419" h="813435">
                  <a:moveTo>
                    <a:pt x="494461" y="107073"/>
                  </a:moveTo>
                  <a:lnTo>
                    <a:pt x="494258" y="107238"/>
                  </a:lnTo>
                  <a:lnTo>
                    <a:pt x="494106" y="107505"/>
                  </a:lnTo>
                  <a:lnTo>
                    <a:pt x="493979" y="107924"/>
                  </a:lnTo>
                  <a:lnTo>
                    <a:pt x="494461" y="107073"/>
                  </a:lnTo>
                  <a:close/>
                </a:path>
                <a:path w="947419" h="813435">
                  <a:moveTo>
                    <a:pt x="495338" y="106476"/>
                  </a:moveTo>
                  <a:lnTo>
                    <a:pt x="494817" y="106476"/>
                  </a:lnTo>
                  <a:lnTo>
                    <a:pt x="494461" y="107073"/>
                  </a:lnTo>
                  <a:lnTo>
                    <a:pt x="495338" y="106476"/>
                  </a:lnTo>
                  <a:close/>
                </a:path>
                <a:path w="947419" h="813435">
                  <a:moveTo>
                    <a:pt x="496328" y="106476"/>
                  </a:moveTo>
                  <a:lnTo>
                    <a:pt x="495985" y="106019"/>
                  </a:lnTo>
                  <a:lnTo>
                    <a:pt x="495338" y="106476"/>
                  </a:lnTo>
                  <a:lnTo>
                    <a:pt x="496328" y="106476"/>
                  </a:lnTo>
                  <a:close/>
                </a:path>
                <a:path w="947419" h="813435">
                  <a:moveTo>
                    <a:pt x="501688" y="109550"/>
                  </a:moveTo>
                  <a:lnTo>
                    <a:pt x="499922" y="108889"/>
                  </a:lnTo>
                  <a:lnTo>
                    <a:pt x="497560" y="106476"/>
                  </a:lnTo>
                  <a:lnTo>
                    <a:pt x="496328" y="106476"/>
                  </a:lnTo>
                  <a:lnTo>
                    <a:pt x="499592" y="110667"/>
                  </a:lnTo>
                  <a:lnTo>
                    <a:pt x="501688" y="109550"/>
                  </a:lnTo>
                  <a:close/>
                </a:path>
                <a:path w="947419" h="813435">
                  <a:moveTo>
                    <a:pt x="521233" y="125361"/>
                  </a:moveTo>
                  <a:lnTo>
                    <a:pt x="520395" y="125361"/>
                  </a:lnTo>
                  <a:lnTo>
                    <a:pt x="521157" y="125590"/>
                  </a:lnTo>
                  <a:lnTo>
                    <a:pt x="521233" y="125361"/>
                  </a:lnTo>
                  <a:close/>
                </a:path>
                <a:path w="947419" h="813435">
                  <a:moveTo>
                    <a:pt x="521271" y="526681"/>
                  </a:moveTo>
                  <a:lnTo>
                    <a:pt x="519430" y="525411"/>
                  </a:lnTo>
                  <a:lnTo>
                    <a:pt x="517118" y="526681"/>
                  </a:lnTo>
                  <a:lnTo>
                    <a:pt x="519849" y="527481"/>
                  </a:lnTo>
                  <a:lnTo>
                    <a:pt x="520128" y="526681"/>
                  </a:lnTo>
                  <a:lnTo>
                    <a:pt x="521271" y="526681"/>
                  </a:lnTo>
                  <a:close/>
                </a:path>
                <a:path w="947419" h="813435">
                  <a:moveTo>
                    <a:pt x="528574" y="130263"/>
                  </a:moveTo>
                  <a:lnTo>
                    <a:pt x="522947" y="127457"/>
                  </a:lnTo>
                  <a:lnTo>
                    <a:pt x="523621" y="128765"/>
                  </a:lnTo>
                  <a:lnTo>
                    <a:pt x="524484" y="130492"/>
                  </a:lnTo>
                  <a:lnTo>
                    <a:pt x="521741" y="129781"/>
                  </a:lnTo>
                  <a:lnTo>
                    <a:pt x="524408" y="131686"/>
                  </a:lnTo>
                  <a:lnTo>
                    <a:pt x="524687" y="130860"/>
                  </a:lnTo>
                  <a:lnTo>
                    <a:pt x="525195" y="129628"/>
                  </a:lnTo>
                  <a:lnTo>
                    <a:pt x="528574" y="130263"/>
                  </a:lnTo>
                  <a:close/>
                </a:path>
                <a:path w="947419" h="813435">
                  <a:moveTo>
                    <a:pt x="534200" y="130441"/>
                  </a:moveTo>
                  <a:lnTo>
                    <a:pt x="532295" y="129171"/>
                  </a:lnTo>
                  <a:lnTo>
                    <a:pt x="530606" y="129171"/>
                  </a:lnTo>
                  <a:lnTo>
                    <a:pt x="534136" y="130822"/>
                  </a:lnTo>
                  <a:lnTo>
                    <a:pt x="534200" y="130441"/>
                  </a:lnTo>
                  <a:close/>
                </a:path>
                <a:path w="947419" h="813435">
                  <a:moveTo>
                    <a:pt x="535368" y="119011"/>
                  </a:moveTo>
                  <a:lnTo>
                    <a:pt x="531329" y="117741"/>
                  </a:lnTo>
                  <a:lnTo>
                    <a:pt x="534466" y="120510"/>
                  </a:lnTo>
                  <a:lnTo>
                    <a:pt x="535368" y="119011"/>
                  </a:lnTo>
                  <a:close/>
                </a:path>
                <a:path w="947419" h="813435">
                  <a:moveTo>
                    <a:pt x="547344" y="141668"/>
                  </a:moveTo>
                  <a:lnTo>
                    <a:pt x="545503" y="139788"/>
                  </a:lnTo>
                  <a:lnTo>
                    <a:pt x="542277" y="138785"/>
                  </a:lnTo>
                  <a:lnTo>
                    <a:pt x="544880" y="141084"/>
                  </a:lnTo>
                  <a:lnTo>
                    <a:pt x="544449" y="141516"/>
                  </a:lnTo>
                  <a:lnTo>
                    <a:pt x="546773" y="141617"/>
                  </a:lnTo>
                  <a:lnTo>
                    <a:pt x="547344" y="141668"/>
                  </a:lnTo>
                  <a:close/>
                </a:path>
                <a:path w="947419" h="813435">
                  <a:moveTo>
                    <a:pt x="549351" y="127508"/>
                  </a:moveTo>
                  <a:lnTo>
                    <a:pt x="548919" y="127800"/>
                  </a:lnTo>
                  <a:lnTo>
                    <a:pt x="548703" y="128079"/>
                  </a:lnTo>
                  <a:lnTo>
                    <a:pt x="548500" y="128333"/>
                  </a:lnTo>
                  <a:lnTo>
                    <a:pt x="549351" y="127508"/>
                  </a:lnTo>
                  <a:close/>
                </a:path>
                <a:path w="947419" h="813435">
                  <a:moveTo>
                    <a:pt x="565670" y="138252"/>
                  </a:moveTo>
                  <a:lnTo>
                    <a:pt x="563067" y="135636"/>
                  </a:lnTo>
                  <a:lnTo>
                    <a:pt x="564134" y="136880"/>
                  </a:lnTo>
                  <a:lnTo>
                    <a:pt x="564972" y="137668"/>
                  </a:lnTo>
                  <a:lnTo>
                    <a:pt x="565670" y="138252"/>
                  </a:lnTo>
                  <a:close/>
                </a:path>
                <a:path w="947419" h="813435">
                  <a:moveTo>
                    <a:pt x="575310" y="146951"/>
                  </a:moveTo>
                  <a:lnTo>
                    <a:pt x="572312" y="145783"/>
                  </a:lnTo>
                  <a:lnTo>
                    <a:pt x="571677" y="145783"/>
                  </a:lnTo>
                  <a:lnTo>
                    <a:pt x="574001" y="149491"/>
                  </a:lnTo>
                  <a:lnTo>
                    <a:pt x="575310" y="146951"/>
                  </a:lnTo>
                  <a:close/>
                </a:path>
                <a:path w="947419" h="813435">
                  <a:moveTo>
                    <a:pt x="578027" y="516521"/>
                  </a:moveTo>
                  <a:lnTo>
                    <a:pt x="577583" y="516521"/>
                  </a:lnTo>
                  <a:lnTo>
                    <a:pt x="577418" y="516521"/>
                  </a:lnTo>
                  <a:lnTo>
                    <a:pt x="576821" y="517791"/>
                  </a:lnTo>
                  <a:lnTo>
                    <a:pt x="577265" y="517791"/>
                  </a:lnTo>
                  <a:lnTo>
                    <a:pt x="578027" y="516521"/>
                  </a:lnTo>
                  <a:close/>
                </a:path>
                <a:path w="947419" h="813435">
                  <a:moveTo>
                    <a:pt x="578205" y="491045"/>
                  </a:moveTo>
                  <a:lnTo>
                    <a:pt x="576618" y="491769"/>
                  </a:lnTo>
                  <a:lnTo>
                    <a:pt x="576884" y="491807"/>
                  </a:lnTo>
                  <a:lnTo>
                    <a:pt x="577164" y="491794"/>
                  </a:lnTo>
                  <a:lnTo>
                    <a:pt x="577430" y="491807"/>
                  </a:lnTo>
                  <a:lnTo>
                    <a:pt x="577672" y="491578"/>
                  </a:lnTo>
                  <a:lnTo>
                    <a:pt x="577964" y="491286"/>
                  </a:lnTo>
                  <a:lnTo>
                    <a:pt x="578205" y="491045"/>
                  </a:lnTo>
                  <a:close/>
                </a:path>
                <a:path w="947419" h="813435">
                  <a:moveTo>
                    <a:pt x="583349" y="486562"/>
                  </a:moveTo>
                  <a:lnTo>
                    <a:pt x="581558" y="483908"/>
                  </a:lnTo>
                  <a:lnTo>
                    <a:pt x="579958" y="486410"/>
                  </a:lnTo>
                  <a:lnTo>
                    <a:pt x="582409" y="488149"/>
                  </a:lnTo>
                  <a:lnTo>
                    <a:pt x="583349" y="486562"/>
                  </a:lnTo>
                  <a:close/>
                </a:path>
                <a:path w="947419" h="813435">
                  <a:moveTo>
                    <a:pt x="586117" y="152908"/>
                  </a:moveTo>
                  <a:lnTo>
                    <a:pt x="586079" y="152603"/>
                  </a:lnTo>
                  <a:lnTo>
                    <a:pt x="585851" y="152184"/>
                  </a:lnTo>
                  <a:lnTo>
                    <a:pt x="585762" y="152336"/>
                  </a:lnTo>
                  <a:lnTo>
                    <a:pt x="585889" y="152717"/>
                  </a:lnTo>
                  <a:lnTo>
                    <a:pt x="586066" y="153149"/>
                  </a:lnTo>
                  <a:lnTo>
                    <a:pt x="586117" y="152908"/>
                  </a:lnTo>
                  <a:close/>
                </a:path>
                <a:path w="947419" h="813435">
                  <a:moveTo>
                    <a:pt x="601853" y="181241"/>
                  </a:moveTo>
                  <a:lnTo>
                    <a:pt x="601433" y="179971"/>
                  </a:lnTo>
                  <a:lnTo>
                    <a:pt x="600837" y="179971"/>
                  </a:lnTo>
                  <a:lnTo>
                    <a:pt x="600316" y="179971"/>
                  </a:lnTo>
                  <a:lnTo>
                    <a:pt x="601853" y="181241"/>
                  </a:lnTo>
                  <a:close/>
                </a:path>
                <a:path w="947419" h="813435">
                  <a:moveTo>
                    <a:pt x="601853" y="177431"/>
                  </a:moveTo>
                  <a:lnTo>
                    <a:pt x="599541" y="177431"/>
                  </a:lnTo>
                  <a:lnTo>
                    <a:pt x="600837" y="179971"/>
                  </a:lnTo>
                  <a:lnTo>
                    <a:pt x="601853" y="177431"/>
                  </a:lnTo>
                  <a:close/>
                </a:path>
                <a:path w="947419" h="813435">
                  <a:moveTo>
                    <a:pt x="602856" y="185686"/>
                  </a:moveTo>
                  <a:lnTo>
                    <a:pt x="602615" y="185991"/>
                  </a:lnTo>
                  <a:lnTo>
                    <a:pt x="602475" y="186321"/>
                  </a:lnTo>
                  <a:lnTo>
                    <a:pt x="602424" y="186575"/>
                  </a:lnTo>
                  <a:lnTo>
                    <a:pt x="602665" y="186359"/>
                  </a:lnTo>
                  <a:lnTo>
                    <a:pt x="602792" y="186042"/>
                  </a:lnTo>
                  <a:lnTo>
                    <a:pt x="602856" y="185686"/>
                  </a:lnTo>
                  <a:close/>
                </a:path>
                <a:path w="947419" h="813435">
                  <a:moveTo>
                    <a:pt x="615315" y="483984"/>
                  </a:moveTo>
                  <a:lnTo>
                    <a:pt x="611111" y="488061"/>
                  </a:lnTo>
                  <a:lnTo>
                    <a:pt x="612394" y="487032"/>
                  </a:lnTo>
                  <a:lnTo>
                    <a:pt x="613918" y="485533"/>
                  </a:lnTo>
                  <a:lnTo>
                    <a:pt x="615315" y="483984"/>
                  </a:lnTo>
                  <a:close/>
                </a:path>
                <a:path w="947419" h="813435">
                  <a:moveTo>
                    <a:pt x="615784" y="483539"/>
                  </a:moveTo>
                  <a:lnTo>
                    <a:pt x="615315" y="483984"/>
                  </a:lnTo>
                  <a:lnTo>
                    <a:pt x="615784" y="483539"/>
                  </a:lnTo>
                  <a:close/>
                </a:path>
                <a:path w="947419" h="813435">
                  <a:moveTo>
                    <a:pt x="620014" y="201701"/>
                  </a:moveTo>
                  <a:lnTo>
                    <a:pt x="619556" y="200507"/>
                  </a:lnTo>
                  <a:lnTo>
                    <a:pt x="619607" y="200901"/>
                  </a:lnTo>
                  <a:lnTo>
                    <a:pt x="619772" y="201295"/>
                  </a:lnTo>
                  <a:lnTo>
                    <a:pt x="620014" y="201701"/>
                  </a:lnTo>
                  <a:close/>
                </a:path>
                <a:path w="947419" h="813435">
                  <a:moveTo>
                    <a:pt x="620166" y="441706"/>
                  </a:moveTo>
                  <a:lnTo>
                    <a:pt x="619937" y="441579"/>
                  </a:lnTo>
                  <a:lnTo>
                    <a:pt x="619544" y="441540"/>
                  </a:lnTo>
                  <a:lnTo>
                    <a:pt x="618731" y="441744"/>
                  </a:lnTo>
                  <a:lnTo>
                    <a:pt x="619213" y="441871"/>
                  </a:lnTo>
                  <a:lnTo>
                    <a:pt x="619696" y="441794"/>
                  </a:lnTo>
                  <a:lnTo>
                    <a:pt x="620166" y="441706"/>
                  </a:lnTo>
                  <a:close/>
                </a:path>
                <a:path w="947419" h="813435">
                  <a:moveTo>
                    <a:pt x="622096" y="204368"/>
                  </a:moveTo>
                  <a:lnTo>
                    <a:pt x="620763" y="203060"/>
                  </a:lnTo>
                  <a:lnTo>
                    <a:pt x="620014" y="201701"/>
                  </a:lnTo>
                  <a:lnTo>
                    <a:pt x="621157" y="204762"/>
                  </a:lnTo>
                  <a:lnTo>
                    <a:pt x="622096" y="204368"/>
                  </a:lnTo>
                  <a:close/>
                </a:path>
                <a:path w="947419" h="813435">
                  <a:moveTo>
                    <a:pt x="639241" y="241642"/>
                  </a:moveTo>
                  <a:lnTo>
                    <a:pt x="638721" y="239509"/>
                  </a:lnTo>
                  <a:lnTo>
                    <a:pt x="637806" y="239509"/>
                  </a:lnTo>
                  <a:lnTo>
                    <a:pt x="639241" y="241642"/>
                  </a:lnTo>
                  <a:close/>
                </a:path>
                <a:path w="947419" h="813435">
                  <a:moveTo>
                    <a:pt x="642124" y="244741"/>
                  </a:moveTo>
                  <a:lnTo>
                    <a:pt x="642048" y="243903"/>
                  </a:lnTo>
                  <a:lnTo>
                    <a:pt x="641616" y="243471"/>
                  </a:lnTo>
                  <a:lnTo>
                    <a:pt x="642124" y="244741"/>
                  </a:lnTo>
                  <a:close/>
                </a:path>
                <a:path w="947419" h="813435">
                  <a:moveTo>
                    <a:pt x="646823" y="377278"/>
                  </a:moveTo>
                  <a:lnTo>
                    <a:pt x="646176" y="378091"/>
                  </a:lnTo>
                  <a:lnTo>
                    <a:pt x="646239" y="379361"/>
                  </a:lnTo>
                  <a:lnTo>
                    <a:pt x="646823" y="377278"/>
                  </a:lnTo>
                  <a:close/>
                </a:path>
                <a:path w="947419" h="813435">
                  <a:moveTo>
                    <a:pt x="647115" y="376910"/>
                  </a:moveTo>
                  <a:lnTo>
                    <a:pt x="646925" y="376910"/>
                  </a:lnTo>
                  <a:lnTo>
                    <a:pt x="646823" y="377278"/>
                  </a:lnTo>
                  <a:lnTo>
                    <a:pt x="647115" y="376910"/>
                  </a:lnTo>
                  <a:close/>
                </a:path>
                <a:path w="947419" h="813435">
                  <a:moveTo>
                    <a:pt x="648754" y="387794"/>
                  </a:moveTo>
                  <a:lnTo>
                    <a:pt x="647903" y="389140"/>
                  </a:lnTo>
                  <a:lnTo>
                    <a:pt x="648335" y="388645"/>
                  </a:lnTo>
                  <a:lnTo>
                    <a:pt x="648576" y="388188"/>
                  </a:lnTo>
                  <a:lnTo>
                    <a:pt x="648754" y="387794"/>
                  </a:lnTo>
                  <a:close/>
                </a:path>
                <a:path w="947419" h="813435">
                  <a:moveTo>
                    <a:pt x="648931" y="365925"/>
                  </a:moveTo>
                  <a:lnTo>
                    <a:pt x="648766" y="364947"/>
                  </a:lnTo>
                  <a:lnTo>
                    <a:pt x="648754" y="365480"/>
                  </a:lnTo>
                  <a:lnTo>
                    <a:pt x="648855" y="366077"/>
                  </a:lnTo>
                  <a:lnTo>
                    <a:pt x="648931" y="365925"/>
                  </a:lnTo>
                  <a:close/>
                </a:path>
                <a:path w="947419" h="813435">
                  <a:moveTo>
                    <a:pt x="649668" y="392061"/>
                  </a:moveTo>
                  <a:lnTo>
                    <a:pt x="649236" y="390994"/>
                  </a:lnTo>
                  <a:lnTo>
                    <a:pt x="648627" y="392061"/>
                  </a:lnTo>
                  <a:lnTo>
                    <a:pt x="649668" y="392061"/>
                  </a:lnTo>
                  <a:close/>
                </a:path>
                <a:path w="947419" h="813435">
                  <a:moveTo>
                    <a:pt x="649897" y="389839"/>
                  </a:moveTo>
                  <a:lnTo>
                    <a:pt x="649160" y="390791"/>
                  </a:lnTo>
                  <a:lnTo>
                    <a:pt x="649236" y="390994"/>
                  </a:lnTo>
                  <a:lnTo>
                    <a:pt x="649897" y="389839"/>
                  </a:lnTo>
                  <a:close/>
                </a:path>
                <a:path w="947419" h="813435">
                  <a:moveTo>
                    <a:pt x="650316" y="364121"/>
                  </a:moveTo>
                  <a:lnTo>
                    <a:pt x="650151" y="362851"/>
                  </a:lnTo>
                  <a:lnTo>
                    <a:pt x="650024" y="364553"/>
                  </a:lnTo>
                  <a:lnTo>
                    <a:pt x="649909" y="366306"/>
                  </a:lnTo>
                  <a:lnTo>
                    <a:pt x="650151" y="365391"/>
                  </a:lnTo>
                  <a:lnTo>
                    <a:pt x="650265" y="364553"/>
                  </a:lnTo>
                  <a:lnTo>
                    <a:pt x="650316" y="364121"/>
                  </a:lnTo>
                  <a:close/>
                </a:path>
                <a:path w="947419" h="813435">
                  <a:moveTo>
                    <a:pt x="650684" y="282727"/>
                  </a:moveTo>
                  <a:lnTo>
                    <a:pt x="649376" y="279844"/>
                  </a:lnTo>
                  <a:lnTo>
                    <a:pt x="648766" y="278853"/>
                  </a:lnTo>
                  <a:lnTo>
                    <a:pt x="650684" y="282727"/>
                  </a:lnTo>
                  <a:close/>
                </a:path>
                <a:path w="947419" h="813435">
                  <a:moveTo>
                    <a:pt x="651738" y="431431"/>
                  </a:moveTo>
                  <a:lnTo>
                    <a:pt x="649605" y="430707"/>
                  </a:lnTo>
                  <a:lnTo>
                    <a:pt x="649338" y="432701"/>
                  </a:lnTo>
                  <a:lnTo>
                    <a:pt x="649033" y="433971"/>
                  </a:lnTo>
                  <a:lnTo>
                    <a:pt x="651738" y="431431"/>
                  </a:lnTo>
                  <a:close/>
                </a:path>
                <a:path w="947419" h="813435">
                  <a:moveTo>
                    <a:pt x="654545" y="289191"/>
                  </a:moveTo>
                  <a:lnTo>
                    <a:pt x="653402" y="284670"/>
                  </a:lnTo>
                  <a:lnTo>
                    <a:pt x="652018" y="286651"/>
                  </a:lnTo>
                  <a:lnTo>
                    <a:pt x="654545" y="289191"/>
                  </a:lnTo>
                  <a:close/>
                </a:path>
                <a:path w="947419" h="813435">
                  <a:moveTo>
                    <a:pt x="654672" y="282841"/>
                  </a:moveTo>
                  <a:lnTo>
                    <a:pt x="654380" y="282359"/>
                  </a:lnTo>
                  <a:lnTo>
                    <a:pt x="652614" y="281571"/>
                  </a:lnTo>
                  <a:lnTo>
                    <a:pt x="653402" y="284670"/>
                  </a:lnTo>
                  <a:lnTo>
                    <a:pt x="654672" y="282841"/>
                  </a:lnTo>
                  <a:close/>
                </a:path>
                <a:path w="947419" h="813435">
                  <a:moveTo>
                    <a:pt x="656056" y="329780"/>
                  </a:moveTo>
                  <a:lnTo>
                    <a:pt x="655751" y="330212"/>
                  </a:lnTo>
                  <a:lnTo>
                    <a:pt x="655574" y="330657"/>
                  </a:lnTo>
                  <a:lnTo>
                    <a:pt x="655802" y="330936"/>
                  </a:lnTo>
                  <a:lnTo>
                    <a:pt x="655891" y="330504"/>
                  </a:lnTo>
                  <a:lnTo>
                    <a:pt x="655980" y="330161"/>
                  </a:lnTo>
                  <a:lnTo>
                    <a:pt x="656056" y="329780"/>
                  </a:lnTo>
                  <a:close/>
                </a:path>
                <a:path w="947419" h="813435">
                  <a:moveTo>
                    <a:pt x="658609" y="311035"/>
                  </a:moveTo>
                  <a:lnTo>
                    <a:pt x="658495" y="310146"/>
                  </a:lnTo>
                  <a:lnTo>
                    <a:pt x="658177" y="309803"/>
                  </a:lnTo>
                  <a:lnTo>
                    <a:pt x="657898" y="309778"/>
                  </a:lnTo>
                  <a:lnTo>
                    <a:pt x="658139" y="310591"/>
                  </a:lnTo>
                  <a:lnTo>
                    <a:pt x="658368" y="311264"/>
                  </a:lnTo>
                  <a:lnTo>
                    <a:pt x="658609" y="311035"/>
                  </a:lnTo>
                  <a:close/>
                </a:path>
                <a:path w="947419" h="813435">
                  <a:moveTo>
                    <a:pt x="658876" y="249440"/>
                  </a:moveTo>
                  <a:lnTo>
                    <a:pt x="658837" y="248551"/>
                  </a:lnTo>
                  <a:lnTo>
                    <a:pt x="658583" y="248920"/>
                  </a:lnTo>
                  <a:lnTo>
                    <a:pt x="658876" y="249440"/>
                  </a:lnTo>
                  <a:close/>
                </a:path>
                <a:path w="947419" h="813435">
                  <a:moveTo>
                    <a:pt x="661949" y="256971"/>
                  </a:moveTo>
                  <a:lnTo>
                    <a:pt x="659892" y="256552"/>
                  </a:lnTo>
                  <a:lnTo>
                    <a:pt x="661149" y="254901"/>
                  </a:lnTo>
                  <a:lnTo>
                    <a:pt x="659079" y="249821"/>
                  </a:lnTo>
                  <a:lnTo>
                    <a:pt x="658876" y="249440"/>
                  </a:lnTo>
                  <a:lnTo>
                    <a:pt x="658888" y="249821"/>
                  </a:lnTo>
                  <a:lnTo>
                    <a:pt x="659003" y="252361"/>
                  </a:lnTo>
                  <a:lnTo>
                    <a:pt x="659117" y="254901"/>
                  </a:lnTo>
                  <a:lnTo>
                    <a:pt x="659231" y="257441"/>
                  </a:lnTo>
                  <a:lnTo>
                    <a:pt x="659676" y="256844"/>
                  </a:lnTo>
                  <a:lnTo>
                    <a:pt x="660120" y="257606"/>
                  </a:lnTo>
                  <a:lnTo>
                    <a:pt x="660882" y="258737"/>
                  </a:lnTo>
                  <a:lnTo>
                    <a:pt x="661377" y="259943"/>
                  </a:lnTo>
                  <a:lnTo>
                    <a:pt x="661644" y="258940"/>
                  </a:lnTo>
                  <a:lnTo>
                    <a:pt x="661822" y="257949"/>
                  </a:lnTo>
                  <a:lnTo>
                    <a:pt x="661949" y="256971"/>
                  </a:lnTo>
                  <a:close/>
                </a:path>
                <a:path w="947419" h="813435">
                  <a:moveTo>
                    <a:pt x="667296" y="388251"/>
                  </a:moveTo>
                  <a:lnTo>
                    <a:pt x="665416" y="388251"/>
                  </a:lnTo>
                  <a:lnTo>
                    <a:pt x="665429" y="389521"/>
                  </a:lnTo>
                  <a:lnTo>
                    <a:pt x="665035" y="389521"/>
                  </a:lnTo>
                  <a:lnTo>
                    <a:pt x="665048" y="389839"/>
                  </a:lnTo>
                  <a:lnTo>
                    <a:pt x="665429" y="389547"/>
                  </a:lnTo>
                  <a:lnTo>
                    <a:pt x="665441" y="389839"/>
                  </a:lnTo>
                  <a:lnTo>
                    <a:pt x="665556" y="390791"/>
                  </a:lnTo>
                  <a:lnTo>
                    <a:pt x="665594" y="391668"/>
                  </a:lnTo>
                  <a:lnTo>
                    <a:pt x="665568" y="391820"/>
                  </a:lnTo>
                  <a:lnTo>
                    <a:pt x="665530" y="392074"/>
                  </a:lnTo>
                  <a:lnTo>
                    <a:pt x="665543" y="392328"/>
                  </a:lnTo>
                  <a:lnTo>
                    <a:pt x="665454" y="394182"/>
                  </a:lnTo>
                  <a:lnTo>
                    <a:pt x="665708" y="392976"/>
                  </a:lnTo>
                  <a:lnTo>
                    <a:pt x="665645" y="391972"/>
                  </a:lnTo>
                  <a:lnTo>
                    <a:pt x="665899" y="390994"/>
                  </a:lnTo>
                  <a:lnTo>
                    <a:pt x="665949" y="390791"/>
                  </a:lnTo>
                  <a:lnTo>
                    <a:pt x="667296" y="388251"/>
                  </a:lnTo>
                  <a:close/>
                </a:path>
                <a:path w="947419" h="813435">
                  <a:moveTo>
                    <a:pt x="669124" y="302171"/>
                  </a:moveTo>
                  <a:lnTo>
                    <a:pt x="669074" y="300532"/>
                  </a:lnTo>
                  <a:lnTo>
                    <a:pt x="668921" y="299275"/>
                  </a:lnTo>
                  <a:lnTo>
                    <a:pt x="667461" y="299402"/>
                  </a:lnTo>
                  <a:lnTo>
                    <a:pt x="668680" y="301193"/>
                  </a:lnTo>
                  <a:lnTo>
                    <a:pt x="669124" y="302171"/>
                  </a:lnTo>
                  <a:close/>
                </a:path>
                <a:path w="947419" h="813435">
                  <a:moveTo>
                    <a:pt x="669759" y="304761"/>
                  </a:moveTo>
                  <a:lnTo>
                    <a:pt x="669594" y="303390"/>
                  </a:lnTo>
                  <a:lnTo>
                    <a:pt x="669124" y="302183"/>
                  </a:lnTo>
                  <a:lnTo>
                    <a:pt x="669074" y="303530"/>
                  </a:lnTo>
                  <a:lnTo>
                    <a:pt x="668883" y="305130"/>
                  </a:lnTo>
                  <a:lnTo>
                    <a:pt x="669353" y="306438"/>
                  </a:lnTo>
                  <a:lnTo>
                    <a:pt x="669759" y="304761"/>
                  </a:lnTo>
                  <a:close/>
                </a:path>
                <a:path w="947419" h="813435">
                  <a:moveTo>
                    <a:pt x="671423" y="355231"/>
                  </a:moveTo>
                  <a:lnTo>
                    <a:pt x="671207" y="355231"/>
                  </a:lnTo>
                  <a:lnTo>
                    <a:pt x="671182" y="356501"/>
                  </a:lnTo>
                  <a:lnTo>
                    <a:pt x="671423" y="355231"/>
                  </a:lnTo>
                  <a:close/>
                </a:path>
                <a:path w="947419" h="813435">
                  <a:moveTo>
                    <a:pt x="674979" y="328561"/>
                  </a:moveTo>
                  <a:lnTo>
                    <a:pt x="674878" y="327291"/>
                  </a:lnTo>
                  <a:lnTo>
                    <a:pt x="674776" y="326021"/>
                  </a:lnTo>
                  <a:lnTo>
                    <a:pt x="674344" y="324751"/>
                  </a:lnTo>
                  <a:lnTo>
                    <a:pt x="673887" y="322211"/>
                  </a:lnTo>
                  <a:lnTo>
                    <a:pt x="672338" y="324751"/>
                  </a:lnTo>
                  <a:lnTo>
                    <a:pt x="672249" y="322211"/>
                  </a:lnTo>
                  <a:lnTo>
                    <a:pt x="672147" y="319697"/>
                  </a:lnTo>
                  <a:lnTo>
                    <a:pt x="669429" y="315861"/>
                  </a:lnTo>
                  <a:lnTo>
                    <a:pt x="669734" y="314591"/>
                  </a:lnTo>
                  <a:lnTo>
                    <a:pt x="670026" y="313321"/>
                  </a:lnTo>
                  <a:lnTo>
                    <a:pt x="670331" y="312051"/>
                  </a:lnTo>
                  <a:lnTo>
                    <a:pt x="671931" y="315861"/>
                  </a:lnTo>
                  <a:lnTo>
                    <a:pt x="670801" y="306971"/>
                  </a:lnTo>
                  <a:lnTo>
                    <a:pt x="669772" y="312051"/>
                  </a:lnTo>
                  <a:lnTo>
                    <a:pt x="667753" y="308241"/>
                  </a:lnTo>
                  <a:lnTo>
                    <a:pt x="665480" y="313321"/>
                  </a:lnTo>
                  <a:lnTo>
                    <a:pt x="665607" y="312051"/>
                  </a:lnTo>
                  <a:lnTo>
                    <a:pt x="665734" y="310781"/>
                  </a:lnTo>
                  <a:lnTo>
                    <a:pt x="665848" y="309511"/>
                  </a:lnTo>
                  <a:lnTo>
                    <a:pt x="665975" y="308241"/>
                  </a:lnTo>
                  <a:lnTo>
                    <a:pt x="666102" y="306971"/>
                  </a:lnTo>
                  <a:lnTo>
                    <a:pt x="666496" y="308241"/>
                  </a:lnTo>
                  <a:lnTo>
                    <a:pt x="666369" y="306971"/>
                  </a:lnTo>
                  <a:lnTo>
                    <a:pt x="666242" y="305701"/>
                  </a:lnTo>
                  <a:lnTo>
                    <a:pt x="666115" y="304431"/>
                  </a:lnTo>
                  <a:lnTo>
                    <a:pt x="666000" y="303161"/>
                  </a:lnTo>
                  <a:lnTo>
                    <a:pt x="667435" y="300621"/>
                  </a:lnTo>
                  <a:lnTo>
                    <a:pt x="666737" y="299351"/>
                  </a:lnTo>
                  <a:lnTo>
                    <a:pt x="666026" y="298081"/>
                  </a:lnTo>
                  <a:lnTo>
                    <a:pt x="664527" y="295541"/>
                  </a:lnTo>
                  <a:lnTo>
                    <a:pt x="664857" y="293001"/>
                  </a:lnTo>
                  <a:lnTo>
                    <a:pt x="665797" y="291731"/>
                  </a:lnTo>
                  <a:lnTo>
                    <a:pt x="668705" y="293001"/>
                  </a:lnTo>
                  <a:lnTo>
                    <a:pt x="669340" y="291731"/>
                  </a:lnTo>
                  <a:lnTo>
                    <a:pt x="666076" y="290461"/>
                  </a:lnTo>
                  <a:lnTo>
                    <a:pt x="666915" y="282841"/>
                  </a:lnTo>
                  <a:lnTo>
                    <a:pt x="666965" y="282359"/>
                  </a:lnTo>
                  <a:lnTo>
                    <a:pt x="667054" y="281571"/>
                  </a:lnTo>
                  <a:lnTo>
                    <a:pt x="665162" y="280301"/>
                  </a:lnTo>
                  <a:lnTo>
                    <a:pt x="665962" y="280301"/>
                  </a:lnTo>
                  <a:lnTo>
                    <a:pt x="666242" y="279031"/>
                  </a:lnTo>
                  <a:lnTo>
                    <a:pt x="663498" y="277761"/>
                  </a:lnTo>
                  <a:lnTo>
                    <a:pt x="663689" y="276491"/>
                  </a:lnTo>
                  <a:lnTo>
                    <a:pt x="663968" y="275221"/>
                  </a:lnTo>
                  <a:lnTo>
                    <a:pt x="665454" y="275221"/>
                  </a:lnTo>
                  <a:lnTo>
                    <a:pt x="664248" y="270141"/>
                  </a:lnTo>
                  <a:lnTo>
                    <a:pt x="661733" y="279031"/>
                  </a:lnTo>
                  <a:lnTo>
                    <a:pt x="661644" y="271411"/>
                  </a:lnTo>
                  <a:lnTo>
                    <a:pt x="662241" y="271411"/>
                  </a:lnTo>
                  <a:lnTo>
                    <a:pt x="662889" y="272681"/>
                  </a:lnTo>
                  <a:lnTo>
                    <a:pt x="662736" y="271411"/>
                  </a:lnTo>
                  <a:lnTo>
                    <a:pt x="662419" y="268871"/>
                  </a:lnTo>
                  <a:lnTo>
                    <a:pt x="659917" y="262610"/>
                  </a:lnTo>
                  <a:lnTo>
                    <a:pt x="658685" y="258711"/>
                  </a:lnTo>
                  <a:lnTo>
                    <a:pt x="656894" y="256171"/>
                  </a:lnTo>
                  <a:lnTo>
                    <a:pt x="656501" y="253631"/>
                  </a:lnTo>
                  <a:lnTo>
                    <a:pt x="656310" y="252361"/>
                  </a:lnTo>
                  <a:lnTo>
                    <a:pt x="658583" y="248920"/>
                  </a:lnTo>
                  <a:lnTo>
                    <a:pt x="658380" y="248551"/>
                  </a:lnTo>
                  <a:lnTo>
                    <a:pt x="656983" y="246011"/>
                  </a:lnTo>
                  <a:lnTo>
                    <a:pt x="656285" y="244741"/>
                  </a:lnTo>
                  <a:lnTo>
                    <a:pt x="653694" y="240931"/>
                  </a:lnTo>
                  <a:lnTo>
                    <a:pt x="650976" y="235851"/>
                  </a:lnTo>
                  <a:lnTo>
                    <a:pt x="647915" y="232041"/>
                  </a:lnTo>
                  <a:lnTo>
                    <a:pt x="647344" y="230771"/>
                  </a:lnTo>
                  <a:lnTo>
                    <a:pt x="646785" y="229501"/>
                  </a:lnTo>
                  <a:lnTo>
                    <a:pt x="641692" y="230771"/>
                  </a:lnTo>
                  <a:lnTo>
                    <a:pt x="645795" y="221881"/>
                  </a:lnTo>
                  <a:lnTo>
                    <a:pt x="641311" y="219341"/>
                  </a:lnTo>
                  <a:lnTo>
                    <a:pt x="643851" y="219341"/>
                  </a:lnTo>
                  <a:lnTo>
                    <a:pt x="640956" y="212991"/>
                  </a:lnTo>
                  <a:lnTo>
                    <a:pt x="635838" y="207911"/>
                  </a:lnTo>
                  <a:lnTo>
                    <a:pt x="628992" y="200291"/>
                  </a:lnTo>
                  <a:lnTo>
                    <a:pt x="630770" y="200291"/>
                  </a:lnTo>
                  <a:lnTo>
                    <a:pt x="630605" y="199986"/>
                  </a:lnTo>
                  <a:lnTo>
                    <a:pt x="629323" y="197751"/>
                  </a:lnTo>
                  <a:lnTo>
                    <a:pt x="625068" y="192671"/>
                  </a:lnTo>
                  <a:lnTo>
                    <a:pt x="622973" y="188861"/>
                  </a:lnTo>
                  <a:lnTo>
                    <a:pt x="621233" y="188861"/>
                  </a:lnTo>
                  <a:lnTo>
                    <a:pt x="619937" y="186321"/>
                  </a:lnTo>
                  <a:lnTo>
                    <a:pt x="619417" y="188861"/>
                  </a:lnTo>
                  <a:lnTo>
                    <a:pt x="618883" y="185051"/>
                  </a:lnTo>
                  <a:lnTo>
                    <a:pt x="618515" y="182511"/>
                  </a:lnTo>
                  <a:lnTo>
                    <a:pt x="618426" y="181889"/>
                  </a:lnTo>
                  <a:lnTo>
                    <a:pt x="618337" y="181241"/>
                  </a:lnTo>
                  <a:lnTo>
                    <a:pt x="612940" y="177431"/>
                  </a:lnTo>
                  <a:lnTo>
                    <a:pt x="603504" y="169811"/>
                  </a:lnTo>
                  <a:lnTo>
                    <a:pt x="598297" y="167271"/>
                  </a:lnTo>
                  <a:lnTo>
                    <a:pt x="595998" y="160921"/>
                  </a:lnTo>
                  <a:lnTo>
                    <a:pt x="597027" y="162191"/>
                  </a:lnTo>
                  <a:lnTo>
                    <a:pt x="599173" y="163461"/>
                  </a:lnTo>
                  <a:lnTo>
                    <a:pt x="598373" y="162191"/>
                  </a:lnTo>
                  <a:lnTo>
                    <a:pt x="590321" y="157137"/>
                  </a:lnTo>
                  <a:lnTo>
                    <a:pt x="589508" y="158381"/>
                  </a:lnTo>
                  <a:lnTo>
                    <a:pt x="590435" y="158381"/>
                  </a:lnTo>
                  <a:lnTo>
                    <a:pt x="590664" y="159651"/>
                  </a:lnTo>
                  <a:lnTo>
                    <a:pt x="590765" y="160261"/>
                  </a:lnTo>
                  <a:lnTo>
                    <a:pt x="590880" y="160921"/>
                  </a:lnTo>
                  <a:lnTo>
                    <a:pt x="589140" y="160921"/>
                  </a:lnTo>
                  <a:lnTo>
                    <a:pt x="588822" y="160769"/>
                  </a:lnTo>
                  <a:lnTo>
                    <a:pt x="588822" y="160921"/>
                  </a:lnTo>
                  <a:lnTo>
                    <a:pt x="587768" y="160261"/>
                  </a:lnTo>
                  <a:lnTo>
                    <a:pt x="586511" y="159651"/>
                  </a:lnTo>
                  <a:lnTo>
                    <a:pt x="584746" y="158381"/>
                  </a:lnTo>
                  <a:lnTo>
                    <a:pt x="587768" y="160261"/>
                  </a:lnTo>
                  <a:lnTo>
                    <a:pt x="588822" y="160921"/>
                  </a:lnTo>
                  <a:lnTo>
                    <a:pt x="588822" y="160769"/>
                  </a:lnTo>
                  <a:lnTo>
                    <a:pt x="586955" y="155841"/>
                  </a:lnTo>
                  <a:lnTo>
                    <a:pt x="586054" y="153301"/>
                  </a:lnTo>
                  <a:lnTo>
                    <a:pt x="585990" y="153898"/>
                  </a:lnTo>
                  <a:lnTo>
                    <a:pt x="585914" y="154571"/>
                  </a:lnTo>
                  <a:lnTo>
                    <a:pt x="584949" y="154571"/>
                  </a:lnTo>
                  <a:lnTo>
                    <a:pt x="584657" y="155841"/>
                  </a:lnTo>
                  <a:lnTo>
                    <a:pt x="582904" y="149491"/>
                  </a:lnTo>
                  <a:lnTo>
                    <a:pt x="581380" y="158381"/>
                  </a:lnTo>
                  <a:lnTo>
                    <a:pt x="580593" y="157137"/>
                  </a:lnTo>
                  <a:lnTo>
                    <a:pt x="577405" y="152031"/>
                  </a:lnTo>
                  <a:lnTo>
                    <a:pt x="578358" y="152031"/>
                  </a:lnTo>
                  <a:lnTo>
                    <a:pt x="575945" y="150761"/>
                  </a:lnTo>
                  <a:lnTo>
                    <a:pt x="573201" y="150761"/>
                  </a:lnTo>
                  <a:lnTo>
                    <a:pt x="571157" y="148221"/>
                  </a:lnTo>
                  <a:lnTo>
                    <a:pt x="571385" y="146951"/>
                  </a:lnTo>
                  <a:lnTo>
                    <a:pt x="571601" y="145783"/>
                  </a:lnTo>
                  <a:lnTo>
                    <a:pt x="566572" y="146951"/>
                  </a:lnTo>
                  <a:lnTo>
                    <a:pt x="564807" y="143141"/>
                  </a:lnTo>
                  <a:lnTo>
                    <a:pt x="566572" y="143141"/>
                  </a:lnTo>
                  <a:lnTo>
                    <a:pt x="568706" y="144411"/>
                  </a:lnTo>
                  <a:lnTo>
                    <a:pt x="570369" y="144411"/>
                  </a:lnTo>
                  <a:lnTo>
                    <a:pt x="569849" y="143141"/>
                  </a:lnTo>
                  <a:lnTo>
                    <a:pt x="568794" y="140601"/>
                  </a:lnTo>
                  <a:lnTo>
                    <a:pt x="567867" y="140601"/>
                  </a:lnTo>
                  <a:lnTo>
                    <a:pt x="565823" y="139420"/>
                  </a:lnTo>
                  <a:lnTo>
                    <a:pt x="566166" y="139611"/>
                  </a:lnTo>
                  <a:lnTo>
                    <a:pt x="562038" y="135521"/>
                  </a:lnTo>
                  <a:lnTo>
                    <a:pt x="561771" y="135521"/>
                  </a:lnTo>
                  <a:lnTo>
                    <a:pt x="554367" y="139331"/>
                  </a:lnTo>
                  <a:lnTo>
                    <a:pt x="553326" y="134251"/>
                  </a:lnTo>
                  <a:lnTo>
                    <a:pt x="553072" y="132981"/>
                  </a:lnTo>
                  <a:lnTo>
                    <a:pt x="552932" y="132295"/>
                  </a:lnTo>
                  <a:lnTo>
                    <a:pt x="552818" y="131775"/>
                  </a:lnTo>
                  <a:lnTo>
                    <a:pt x="552386" y="131775"/>
                  </a:lnTo>
                  <a:lnTo>
                    <a:pt x="544817" y="132981"/>
                  </a:lnTo>
                  <a:lnTo>
                    <a:pt x="551967" y="131775"/>
                  </a:lnTo>
                  <a:lnTo>
                    <a:pt x="546773" y="131775"/>
                  </a:lnTo>
                  <a:lnTo>
                    <a:pt x="548500" y="129171"/>
                  </a:lnTo>
                  <a:lnTo>
                    <a:pt x="547306" y="127901"/>
                  </a:lnTo>
                  <a:lnTo>
                    <a:pt x="545338" y="125361"/>
                  </a:lnTo>
                  <a:lnTo>
                    <a:pt x="542531" y="125361"/>
                  </a:lnTo>
                  <a:lnTo>
                    <a:pt x="542442" y="124091"/>
                  </a:lnTo>
                  <a:lnTo>
                    <a:pt x="542353" y="122910"/>
                  </a:lnTo>
                  <a:lnTo>
                    <a:pt x="542264" y="121551"/>
                  </a:lnTo>
                  <a:lnTo>
                    <a:pt x="536854" y="122834"/>
                  </a:lnTo>
                  <a:lnTo>
                    <a:pt x="537044" y="121551"/>
                  </a:lnTo>
                  <a:lnTo>
                    <a:pt x="535647" y="121551"/>
                  </a:lnTo>
                  <a:lnTo>
                    <a:pt x="534466" y="120510"/>
                  </a:lnTo>
                  <a:lnTo>
                    <a:pt x="533844" y="121551"/>
                  </a:lnTo>
                  <a:lnTo>
                    <a:pt x="534898" y="121551"/>
                  </a:lnTo>
                  <a:lnTo>
                    <a:pt x="528066" y="122834"/>
                  </a:lnTo>
                  <a:lnTo>
                    <a:pt x="525538" y="119011"/>
                  </a:lnTo>
                  <a:lnTo>
                    <a:pt x="523849" y="116471"/>
                  </a:lnTo>
                  <a:lnTo>
                    <a:pt x="522173" y="113931"/>
                  </a:lnTo>
                  <a:lnTo>
                    <a:pt x="504228" y="113931"/>
                  </a:lnTo>
                  <a:lnTo>
                    <a:pt x="502056" y="116471"/>
                  </a:lnTo>
                  <a:lnTo>
                    <a:pt x="494868" y="116471"/>
                  </a:lnTo>
                  <a:lnTo>
                    <a:pt x="492848" y="113931"/>
                  </a:lnTo>
                  <a:lnTo>
                    <a:pt x="497509" y="113931"/>
                  </a:lnTo>
                  <a:lnTo>
                    <a:pt x="494004" y="111391"/>
                  </a:lnTo>
                  <a:lnTo>
                    <a:pt x="491197" y="110159"/>
                  </a:lnTo>
                  <a:lnTo>
                    <a:pt x="490982" y="110159"/>
                  </a:lnTo>
                  <a:lnTo>
                    <a:pt x="487273" y="111391"/>
                  </a:lnTo>
                  <a:lnTo>
                    <a:pt x="488124" y="110159"/>
                  </a:lnTo>
                  <a:lnTo>
                    <a:pt x="486575" y="108851"/>
                  </a:lnTo>
                  <a:lnTo>
                    <a:pt x="483577" y="108851"/>
                  </a:lnTo>
                  <a:lnTo>
                    <a:pt x="483831" y="110159"/>
                  </a:lnTo>
                  <a:lnTo>
                    <a:pt x="485444" y="110159"/>
                  </a:lnTo>
                  <a:lnTo>
                    <a:pt x="482727" y="113931"/>
                  </a:lnTo>
                  <a:lnTo>
                    <a:pt x="488467" y="111391"/>
                  </a:lnTo>
                  <a:lnTo>
                    <a:pt x="489394" y="112661"/>
                  </a:lnTo>
                  <a:lnTo>
                    <a:pt x="489724" y="115201"/>
                  </a:lnTo>
                  <a:lnTo>
                    <a:pt x="487146" y="115201"/>
                  </a:lnTo>
                  <a:lnTo>
                    <a:pt x="490347" y="117741"/>
                  </a:lnTo>
                  <a:lnTo>
                    <a:pt x="490448" y="116471"/>
                  </a:lnTo>
                  <a:lnTo>
                    <a:pt x="490562" y="115201"/>
                  </a:lnTo>
                  <a:lnTo>
                    <a:pt x="493153" y="117741"/>
                  </a:lnTo>
                  <a:lnTo>
                    <a:pt x="496570" y="117741"/>
                  </a:lnTo>
                  <a:lnTo>
                    <a:pt x="495719" y="119011"/>
                  </a:lnTo>
                  <a:lnTo>
                    <a:pt x="496582" y="120510"/>
                  </a:lnTo>
                  <a:lnTo>
                    <a:pt x="496735" y="120510"/>
                  </a:lnTo>
                  <a:lnTo>
                    <a:pt x="500100" y="122821"/>
                  </a:lnTo>
                  <a:lnTo>
                    <a:pt x="505155" y="119011"/>
                  </a:lnTo>
                  <a:lnTo>
                    <a:pt x="506742" y="122910"/>
                  </a:lnTo>
                  <a:lnTo>
                    <a:pt x="514908" y="124091"/>
                  </a:lnTo>
                  <a:lnTo>
                    <a:pt x="508165" y="120510"/>
                  </a:lnTo>
                  <a:lnTo>
                    <a:pt x="506412" y="120510"/>
                  </a:lnTo>
                  <a:lnTo>
                    <a:pt x="515048" y="119011"/>
                  </a:lnTo>
                  <a:lnTo>
                    <a:pt x="517055" y="126631"/>
                  </a:lnTo>
                  <a:lnTo>
                    <a:pt x="518782" y="125361"/>
                  </a:lnTo>
                  <a:lnTo>
                    <a:pt x="520395" y="125361"/>
                  </a:lnTo>
                  <a:lnTo>
                    <a:pt x="522884" y="124091"/>
                  </a:lnTo>
                  <a:lnTo>
                    <a:pt x="524510" y="126593"/>
                  </a:lnTo>
                  <a:lnTo>
                    <a:pt x="521157" y="125590"/>
                  </a:lnTo>
                  <a:lnTo>
                    <a:pt x="520522" y="126631"/>
                  </a:lnTo>
                  <a:lnTo>
                    <a:pt x="524548" y="126631"/>
                  </a:lnTo>
                  <a:lnTo>
                    <a:pt x="524675" y="126631"/>
                  </a:lnTo>
                  <a:lnTo>
                    <a:pt x="527469" y="126631"/>
                  </a:lnTo>
                  <a:lnTo>
                    <a:pt x="529920" y="127901"/>
                  </a:lnTo>
                  <a:lnTo>
                    <a:pt x="532295" y="129171"/>
                  </a:lnTo>
                  <a:lnTo>
                    <a:pt x="535444" y="129171"/>
                  </a:lnTo>
                  <a:lnTo>
                    <a:pt x="535254" y="130441"/>
                  </a:lnTo>
                  <a:lnTo>
                    <a:pt x="535190" y="130822"/>
                  </a:lnTo>
                  <a:lnTo>
                    <a:pt x="535127" y="131292"/>
                  </a:lnTo>
                  <a:lnTo>
                    <a:pt x="534136" y="130822"/>
                  </a:lnTo>
                  <a:lnTo>
                    <a:pt x="534047" y="131292"/>
                  </a:lnTo>
                  <a:lnTo>
                    <a:pt x="533958" y="131775"/>
                  </a:lnTo>
                  <a:lnTo>
                    <a:pt x="533869" y="132295"/>
                  </a:lnTo>
                  <a:lnTo>
                    <a:pt x="533742" y="132981"/>
                  </a:lnTo>
                  <a:lnTo>
                    <a:pt x="534974" y="132295"/>
                  </a:lnTo>
                  <a:lnTo>
                    <a:pt x="534670" y="134251"/>
                  </a:lnTo>
                  <a:lnTo>
                    <a:pt x="540537" y="131775"/>
                  </a:lnTo>
                  <a:lnTo>
                    <a:pt x="540740" y="131775"/>
                  </a:lnTo>
                  <a:lnTo>
                    <a:pt x="543394" y="135521"/>
                  </a:lnTo>
                  <a:lnTo>
                    <a:pt x="541172" y="136791"/>
                  </a:lnTo>
                  <a:lnTo>
                    <a:pt x="538378" y="134251"/>
                  </a:lnTo>
                  <a:lnTo>
                    <a:pt x="540981" y="138061"/>
                  </a:lnTo>
                  <a:lnTo>
                    <a:pt x="542340" y="136791"/>
                  </a:lnTo>
                  <a:lnTo>
                    <a:pt x="545033" y="134251"/>
                  </a:lnTo>
                  <a:lnTo>
                    <a:pt x="547573" y="141871"/>
                  </a:lnTo>
                  <a:lnTo>
                    <a:pt x="550265" y="142989"/>
                  </a:lnTo>
                  <a:lnTo>
                    <a:pt x="550125" y="143903"/>
                  </a:lnTo>
                  <a:lnTo>
                    <a:pt x="550849" y="144462"/>
                  </a:lnTo>
                  <a:lnTo>
                    <a:pt x="552373" y="142367"/>
                  </a:lnTo>
                  <a:lnTo>
                    <a:pt x="553237" y="141566"/>
                  </a:lnTo>
                  <a:lnTo>
                    <a:pt x="552272" y="142227"/>
                  </a:lnTo>
                  <a:lnTo>
                    <a:pt x="551446" y="142328"/>
                  </a:lnTo>
                  <a:lnTo>
                    <a:pt x="551091" y="142227"/>
                  </a:lnTo>
                  <a:lnTo>
                    <a:pt x="552297" y="139611"/>
                  </a:lnTo>
                  <a:lnTo>
                    <a:pt x="552386" y="139420"/>
                  </a:lnTo>
                  <a:lnTo>
                    <a:pt x="557682" y="145783"/>
                  </a:lnTo>
                  <a:lnTo>
                    <a:pt x="558038" y="145783"/>
                  </a:lnTo>
                  <a:lnTo>
                    <a:pt x="563003" y="146951"/>
                  </a:lnTo>
                  <a:lnTo>
                    <a:pt x="562508" y="148221"/>
                  </a:lnTo>
                  <a:lnTo>
                    <a:pt x="564718" y="149491"/>
                  </a:lnTo>
                  <a:lnTo>
                    <a:pt x="567055" y="152031"/>
                  </a:lnTo>
                  <a:lnTo>
                    <a:pt x="569480" y="153301"/>
                  </a:lnTo>
                  <a:lnTo>
                    <a:pt x="572477" y="157137"/>
                  </a:lnTo>
                  <a:lnTo>
                    <a:pt x="573989" y="158254"/>
                  </a:lnTo>
                  <a:lnTo>
                    <a:pt x="576427" y="157137"/>
                  </a:lnTo>
                  <a:lnTo>
                    <a:pt x="580618" y="160921"/>
                  </a:lnTo>
                  <a:lnTo>
                    <a:pt x="584009" y="162191"/>
                  </a:lnTo>
                  <a:lnTo>
                    <a:pt x="582574" y="163461"/>
                  </a:lnTo>
                  <a:lnTo>
                    <a:pt x="579386" y="163461"/>
                  </a:lnTo>
                  <a:lnTo>
                    <a:pt x="580402" y="164731"/>
                  </a:lnTo>
                  <a:lnTo>
                    <a:pt x="581266" y="164731"/>
                  </a:lnTo>
                  <a:lnTo>
                    <a:pt x="581634" y="165265"/>
                  </a:lnTo>
                  <a:lnTo>
                    <a:pt x="581291" y="165366"/>
                  </a:lnTo>
                  <a:lnTo>
                    <a:pt x="580809" y="165569"/>
                  </a:lnTo>
                  <a:lnTo>
                    <a:pt x="581939" y="165684"/>
                  </a:lnTo>
                  <a:lnTo>
                    <a:pt x="582180" y="166001"/>
                  </a:lnTo>
                  <a:lnTo>
                    <a:pt x="584720" y="166001"/>
                  </a:lnTo>
                  <a:lnTo>
                    <a:pt x="586752" y="167271"/>
                  </a:lnTo>
                  <a:lnTo>
                    <a:pt x="584428" y="168541"/>
                  </a:lnTo>
                  <a:lnTo>
                    <a:pt x="588048" y="171081"/>
                  </a:lnTo>
                  <a:lnTo>
                    <a:pt x="593839" y="172351"/>
                  </a:lnTo>
                  <a:lnTo>
                    <a:pt x="597128" y="178701"/>
                  </a:lnTo>
                  <a:lnTo>
                    <a:pt x="599071" y="177431"/>
                  </a:lnTo>
                  <a:lnTo>
                    <a:pt x="598246" y="169811"/>
                  </a:lnTo>
                  <a:lnTo>
                    <a:pt x="603999" y="173621"/>
                  </a:lnTo>
                  <a:lnTo>
                    <a:pt x="603275" y="174891"/>
                  </a:lnTo>
                  <a:lnTo>
                    <a:pt x="601903" y="176161"/>
                  </a:lnTo>
                  <a:lnTo>
                    <a:pt x="602488" y="176161"/>
                  </a:lnTo>
                  <a:lnTo>
                    <a:pt x="602894" y="177431"/>
                  </a:lnTo>
                  <a:lnTo>
                    <a:pt x="601853" y="177431"/>
                  </a:lnTo>
                  <a:lnTo>
                    <a:pt x="603275" y="178701"/>
                  </a:lnTo>
                  <a:lnTo>
                    <a:pt x="601954" y="179971"/>
                  </a:lnTo>
                  <a:lnTo>
                    <a:pt x="603516" y="181241"/>
                  </a:lnTo>
                  <a:lnTo>
                    <a:pt x="601853" y="181241"/>
                  </a:lnTo>
                  <a:lnTo>
                    <a:pt x="603173" y="185051"/>
                  </a:lnTo>
                  <a:lnTo>
                    <a:pt x="602869" y="186321"/>
                  </a:lnTo>
                  <a:lnTo>
                    <a:pt x="603465" y="185051"/>
                  </a:lnTo>
                  <a:lnTo>
                    <a:pt x="604647" y="185051"/>
                  </a:lnTo>
                  <a:lnTo>
                    <a:pt x="606120" y="186321"/>
                  </a:lnTo>
                  <a:lnTo>
                    <a:pt x="609549" y="188861"/>
                  </a:lnTo>
                  <a:lnTo>
                    <a:pt x="605624" y="188861"/>
                  </a:lnTo>
                  <a:lnTo>
                    <a:pt x="606856" y="191401"/>
                  </a:lnTo>
                  <a:lnTo>
                    <a:pt x="608660" y="191401"/>
                  </a:lnTo>
                  <a:lnTo>
                    <a:pt x="609612" y="193941"/>
                  </a:lnTo>
                  <a:lnTo>
                    <a:pt x="611695" y="192671"/>
                  </a:lnTo>
                  <a:lnTo>
                    <a:pt x="612559" y="193941"/>
                  </a:lnTo>
                  <a:lnTo>
                    <a:pt x="611746" y="195211"/>
                  </a:lnTo>
                  <a:lnTo>
                    <a:pt x="611505" y="196481"/>
                  </a:lnTo>
                  <a:lnTo>
                    <a:pt x="613956" y="196481"/>
                  </a:lnTo>
                  <a:lnTo>
                    <a:pt x="618883" y="205371"/>
                  </a:lnTo>
                  <a:lnTo>
                    <a:pt x="619467" y="201561"/>
                  </a:lnTo>
                  <a:lnTo>
                    <a:pt x="619302" y="200672"/>
                  </a:lnTo>
                  <a:lnTo>
                    <a:pt x="619226" y="200291"/>
                  </a:lnTo>
                  <a:lnTo>
                    <a:pt x="619175" y="199986"/>
                  </a:lnTo>
                  <a:lnTo>
                    <a:pt x="624179" y="205371"/>
                  </a:lnTo>
                  <a:lnTo>
                    <a:pt x="627291" y="210451"/>
                  </a:lnTo>
                  <a:lnTo>
                    <a:pt x="629983" y="216801"/>
                  </a:lnTo>
                  <a:lnTo>
                    <a:pt x="633361" y="221881"/>
                  </a:lnTo>
                  <a:lnTo>
                    <a:pt x="632574" y="221881"/>
                  </a:lnTo>
                  <a:lnTo>
                    <a:pt x="636143" y="225691"/>
                  </a:lnTo>
                  <a:lnTo>
                    <a:pt x="638073" y="232041"/>
                  </a:lnTo>
                  <a:lnTo>
                    <a:pt x="641502" y="234581"/>
                  </a:lnTo>
                  <a:lnTo>
                    <a:pt x="642150" y="235851"/>
                  </a:lnTo>
                  <a:lnTo>
                    <a:pt x="641540" y="238391"/>
                  </a:lnTo>
                  <a:lnTo>
                    <a:pt x="640283" y="238391"/>
                  </a:lnTo>
                  <a:lnTo>
                    <a:pt x="642429" y="240931"/>
                  </a:lnTo>
                  <a:lnTo>
                    <a:pt x="643978" y="240931"/>
                  </a:lnTo>
                  <a:lnTo>
                    <a:pt x="644093" y="242201"/>
                  </a:lnTo>
                  <a:lnTo>
                    <a:pt x="644194" y="243471"/>
                  </a:lnTo>
                  <a:lnTo>
                    <a:pt x="644309" y="244741"/>
                  </a:lnTo>
                  <a:lnTo>
                    <a:pt x="644410" y="246011"/>
                  </a:lnTo>
                  <a:lnTo>
                    <a:pt x="642099" y="243903"/>
                  </a:lnTo>
                  <a:lnTo>
                    <a:pt x="642226" y="244741"/>
                  </a:lnTo>
                  <a:lnTo>
                    <a:pt x="642340" y="245300"/>
                  </a:lnTo>
                  <a:lnTo>
                    <a:pt x="643128" y="247281"/>
                  </a:lnTo>
                  <a:lnTo>
                    <a:pt x="642785" y="246011"/>
                  </a:lnTo>
                  <a:lnTo>
                    <a:pt x="643623" y="248551"/>
                  </a:lnTo>
                  <a:lnTo>
                    <a:pt x="642340" y="245300"/>
                  </a:lnTo>
                  <a:lnTo>
                    <a:pt x="643026" y="248551"/>
                  </a:lnTo>
                  <a:lnTo>
                    <a:pt x="641972" y="249821"/>
                  </a:lnTo>
                  <a:lnTo>
                    <a:pt x="646137" y="253631"/>
                  </a:lnTo>
                  <a:lnTo>
                    <a:pt x="643356" y="252361"/>
                  </a:lnTo>
                  <a:lnTo>
                    <a:pt x="644677" y="257441"/>
                  </a:lnTo>
                  <a:lnTo>
                    <a:pt x="646125" y="259981"/>
                  </a:lnTo>
                  <a:lnTo>
                    <a:pt x="646252" y="258711"/>
                  </a:lnTo>
                  <a:lnTo>
                    <a:pt x="646379" y="257441"/>
                  </a:lnTo>
                  <a:lnTo>
                    <a:pt x="646506" y="256171"/>
                  </a:lnTo>
                  <a:lnTo>
                    <a:pt x="647738" y="258711"/>
                  </a:lnTo>
                  <a:lnTo>
                    <a:pt x="648995" y="262610"/>
                  </a:lnTo>
                  <a:lnTo>
                    <a:pt x="645629" y="262610"/>
                  </a:lnTo>
                  <a:lnTo>
                    <a:pt x="645515" y="265061"/>
                  </a:lnTo>
                  <a:lnTo>
                    <a:pt x="645414" y="267601"/>
                  </a:lnTo>
                  <a:lnTo>
                    <a:pt x="647801" y="271411"/>
                  </a:lnTo>
                  <a:lnTo>
                    <a:pt x="650163" y="275221"/>
                  </a:lnTo>
                  <a:lnTo>
                    <a:pt x="652335" y="279031"/>
                  </a:lnTo>
                  <a:lnTo>
                    <a:pt x="654380" y="282359"/>
                  </a:lnTo>
                  <a:lnTo>
                    <a:pt x="655447" y="282841"/>
                  </a:lnTo>
                  <a:lnTo>
                    <a:pt x="655574" y="284670"/>
                  </a:lnTo>
                  <a:lnTo>
                    <a:pt x="655624" y="285381"/>
                  </a:lnTo>
                  <a:lnTo>
                    <a:pt x="655713" y="286651"/>
                  </a:lnTo>
                  <a:lnTo>
                    <a:pt x="655789" y="287921"/>
                  </a:lnTo>
                  <a:lnTo>
                    <a:pt x="652208" y="293001"/>
                  </a:lnTo>
                  <a:lnTo>
                    <a:pt x="652411" y="294271"/>
                  </a:lnTo>
                  <a:lnTo>
                    <a:pt x="651611" y="300621"/>
                  </a:lnTo>
                  <a:lnTo>
                    <a:pt x="657936" y="299351"/>
                  </a:lnTo>
                  <a:lnTo>
                    <a:pt x="657644" y="303161"/>
                  </a:lnTo>
                  <a:lnTo>
                    <a:pt x="657542" y="304431"/>
                  </a:lnTo>
                  <a:lnTo>
                    <a:pt x="657453" y="305701"/>
                  </a:lnTo>
                  <a:lnTo>
                    <a:pt x="658482" y="305701"/>
                  </a:lnTo>
                  <a:lnTo>
                    <a:pt x="661339" y="304431"/>
                  </a:lnTo>
                  <a:lnTo>
                    <a:pt x="662635" y="308241"/>
                  </a:lnTo>
                  <a:lnTo>
                    <a:pt x="662597" y="309511"/>
                  </a:lnTo>
                  <a:lnTo>
                    <a:pt x="662495" y="313321"/>
                  </a:lnTo>
                  <a:lnTo>
                    <a:pt x="660057" y="314083"/>
                  </a:lnTo>
                  <a:lnTo>
                    <a:pt x="660057" y="339991"/>
                  </a:lnTo>
                  <a:lnTo>
                    <a:pt x="658241" y="342531"/>
                  </a:lnTo>
                  <a:lnTo>
                    <a:pt x="656678" y="338721"/>
                  </a:lnTo>
                  <a:lnTo>
                    <a:pt x="656602" y="338531"/>
                  </a:lnTo>
                  <a:lnTo>
                    <a:pt x="656501" y="338315"/>
                  </a:lnTo>
                  <a:lnTo>
                    <a:pt x="659853" y="333641"/>
                  </a:lnTo>
                  <a:lnTo>
                    <a:pt x="659980" y="337451"/>
                  </a:lnTo>
                  <a:lnTo>
                    <a:pt x="660057" y="339991"/>
                  </a:lnTo>
                  <a:lnTo>
                    <a:pt x="660057" y="314083"/>
                  </a:lnTo>
                  <a:lnTo>
                    <a:pt x="658393" y="314591"/>
                  </a:lnTo>
                  <a:lnTo>
                    <a:pt x="657352" y="312051"/>
                  </a:lnTo>
                  <a:lnTo>
                    <a:pt x="657212" y="310781"/>
                  </a:lnTo>
                  <a:lnTo>
                    <a:pt x="657885" y="310781"/>
                  </a:lnTo>
                  <a:lnTo>
                    <a:pt x="657415" y="309511"/>
                  </a:lnTo>
                  <a:lnTo>
                    <a:pt x="656844" y="306971"/>
                  </a:lnTo>
                  <a:lnTo>
                    <a:pt x="655764" y="309511"/>
                  </a:lnTo>
                  <a:lnTo>
                    <a:pt x="656882" y="309511"/>
                  </a:lnTo>
                  <a:lnTo>
                    <a:pt x="655904" y="312051"/>
                  </a:lnTo>
                  <a:lnTo>
                    <a:pt x="655993" y="313321"/>
                  </a:lnTo>
                  <a:lnTo>
                    <a:pt x="656094" y="314591"/>
                  </a:lnTo>
                  <a:lnTo>
                    <a:pt x="656183" y="315861"/>
                  </a:lnTo>
                  <a:lnTo>
                    <a:pt x="656272" y="317131"/>
                  </a:lnTo>
                  <a:lnTo>
                    <a:pt x="656310" y="317614"/>
                  </a:lnTo>
                  <a:lnTo>
                    <a:pt x="656793" y="315861"/>
                  </a:lnTo>
                  <a:lnTo>
                    <a:pt x="656450" y="317131"/>
                  </a:lnTo>
                  <a:lnTo>
                    <a:pt x="656361" y="318249"/>
                  </a:lnTo>
                  <a:lnTo>
                    <a:pt x="656501" y="317614"/>
                  </a:lnTo>
                  <a:lnTo>
                    <a:pt x="656399" y="318249"/>
                  </a:lnTo>
                  <a:lnTo>
                    <a:pt x="656374" y="318401"/>
                  </a:lnTo>
                  <a:lnTo>
                    <a:pt x="656361" y="318249"/>
                  </a:lnTo>
                  <a:lnTo>
                    <a:pt x="656310" y="317614"/>
                  </a:lnTo>
                  <a:lnTo>
                    <a:pt x="656145" y="318249"/>
                  </a:lnTo>
                  <a:lnTo>
                    <a:pt x="654494" y="317131"/>
                  </a:lnTo>
                  <a:lnTo>
                    <a:pt x="655751" y="319697"/>
                  </a:lnTo>
                  <a:lnTo>
                    <a:pt x="655408" y="320941"/>
                  </a:lnTo>
                  <a:lnTo>
                    <a:pt x="657606" y="324751"/>
                  </a:lnTo>
                  <a:lnTo>
                    <a:pt x="656056" y="329831"/>
                  </a:lnTo>
                  <a:lnTo>
                    <a:pt x="656704" y="329831"/>
                  </a:lnTo>
                  <a:lnTo>
                    <a:pt x="658025" y="328561"/>
                  </a:lnTo>
                  <a:lnTo>
                    <a:pt x="657961" y="329831"/>
                  </a:lnTo>
                  <a:lnTo>
                    <a:pt x="656463" y="337451"/>
                  </a:lnTo>
                  <a:lnTo>
                    <a:pt x="656361" y="337959"/>
                  </a:lnTo>
                  <a:lnTo>
                    <a:pt x="656348" y="338531"/>
                  </a:lnTo>
                  <a:lnTo>
                    <a:pt x="657288" y="343801"/>
                  </a:lnTo>
                  <a:lnTo>
                    <a:pt x="655993" y="347611"/>
                  </a:lnTo>
                  <a:lnTo>
                    <a:pt x="655789" y="347306"/>
                  </a:lnTo>
                  <a:lnTo>
                    <a:pt x="655789" y="369201"/>
                  </a:lnTo>
                  <a:lnTo>
                    <a:pt x="652589" y="369201"/>
                  </a:lnTo>
                  <a:lnTo>
                    <a:pt x="654189" y="364553"/>
                  </a:lnTo>
                  <a:lnTo>
                    <a:pt x="655789" y="369201"/>
                  </a:lnTo>
                  <a:lnTo>
                    <a:pt x="655789" y="347306"/>
                  </a:lnTo>
                  <a:lnTo>
                    <a:pt x="654342" y="345033"/>
                  </a:lnTo>
                  <a:lnTo>
                    <a:pt x="654570" y="346341"/>
                  </a:lnTo>
                  <a:lnTo>
                    <a:pt x="653935" y="348881"/>
                  </a:lnTo>
                  <a:lnTo>
                    <a:pt x="652881" y="350151"/>
                  </a:lnTo>
                  <a:lnTo>
                    <a:pt x="651903" y="352691"/>
                  </a:lnTo>
                  <a:lnTo>
                    <a:pt x="650659" y="353961"/>
                  </a:lnTo>
                  <a:lnTo>
                    <a:pt x="650240" y="355231"/>
                  </a:lnTo>
                  <a:lnTo>
                    <a:pt x="650011" y="353961"/>
                  </a:lnTo>
                  <a:lnTo>
                    <a:pt x="650062" y="355231"/>
                  </a:lnTo>
                  <a:lnTo>
                    <a:pt x="649643" y="357771"/>
                  </a:lnTo>
                  <a:lnTo>
                    <a:pt x="652030" y="356501"/>
                  </a:lnTo>
                  <a:lnTo>
                    <a:pt x="651408" y="357771"/>
                  </a:lnTo>
                  <a:lnTo>
                    <a:pt x="651192" y="359041"/>
                  </a:lnTo>
                  <a:lnTo>
                    <a:pt x="650303" y="359041"/>
                  </a:lnTo>
                  <a:lnTo>
                    <a:pt x="651459" y="360311"/>
                  </a:lnTo>
                  <a:lnTo>
                    <a:pt x="654075" y="357771"/>
                  </a:lnTo>
                  <a:lnTo>
                    <a:pt x="655497" y="361581"/>
                  </a:lnTo>
                  <a:lnTo>
                    <a:pt x="654926" y="362572"/>
                  </a:lnTo>
                  <a:lnTo>
                    <a:pt x="654824" y="362851"/>
                  </a:lnTo>
                  <a:lnTo>
                    <a:pt x="654037" y="364121"/>
                  </a:lnTo>
                  <a:lnTo>
                    <a:pt x="654773" y="362851"/>
                  </a:lnTo>
                  <a:lnTo>
                    <a:pt x="649706" y="369201"/>
                  </a:lnTo>
                  <a:lnTo>
                    <a:pt x="649795" y="367931"/>
                  </a:lnTo>
                  <a:lnTo>
                    <a:pt x="649884" y="366661"/>
                  </a:lnTo>
                  <a:lnTo>
                    <a:pt x="649465" y="367931"/>
                  </a:lnTo>
                  <a:lnTo>
                    <a:pt x="649084" y="367931"/>
                  </a:lnTo>
                  <a:lnTo>
                    <a:pt x="648855" y="366661"/>
                  </a:lnTo>
                  <a:lnTo>
                    <a:pt x="644766" y="373011"/>
                  </a:lnTo>
                  <a:lnTo>
                    <a:pt x="651319" y="370471"/>
                  </a:lnTo>
                  <a:lnTo>
                    <a:pt x="649566" y="376821"/>
                  </a:lnTo>
                  <a:lnTo>
                    <a:pt x="648195" y="375551"/>
                  </a:lnTo>
                  <a:lnTo>
                    <a:pt x="647115" y="376910"/>
                  </a:lnTo>
                  <a:lnTo>
                    <a:pt x="649198" y="378091"/>
                  </a:lnTo>
                  <a:lnTo>
                    <a:pt x="649770" y="380631"/>
                  </a:lnTo>
                  <a:lnTo>
                    <a:pt x="647446" y="385711"/>
                  </a:lnTo>
                  <a:lnTo>
                    <a:pt x="649516" y="385711"/>
                  </a:lnTo>
                  <a:lnTo>
                    <a:pt x="648754" y="388251"/>
                  </a:lnTo>
                  <a:lnTo>
                    <a:pt x="649998" y="385711"/>
                  </a:lnTo>
                  <a:lnTo>
                    <a:pt x="651383" y="386981"/>
                  </a:lnTo>
                  <a:lnTo>
                    <a:pt x="650595" y="389521"/>
                  </a:lnTo>
                  <a:lnTo>
                    <a:pt x="649935" y="392061"/>
                  </a:lnTo>
                  <a:lnTo>
                    <a:pt x="649668" y="392061"/>
                  </a:lnTo>
                  <a:lnTo>
                    <a:pt x="650671" y="394601"/>
                  </a:lnTo>
                  <a:lnTo>
                    <a:pt x="643661" y="397141"/>
                  </a:lnTo>
                  <a:lnTo>
                    <a:pt x="643750" y="399681"/>
                  </a:lnTo>
                  <a:lnTo>
                    <a:pt x="643839" y="402221"/>
                  </a:lnTo>
                  <a:lnTo>
                    <a:pt x="642912" y="402894"/>
                  </a:lnTo>
                  <a:lnTo>
                    <a:pt x="642912" y="409841"/>
                  </a:lnTo>
                  <a:lnTo>
                    <a:pt x="642353" y="409841"/>
                  </a:lnTo>
                  <a:lnTo>
                    <a:pt x="641286" y="410413"/>
                  </a:lnTo>
                  <a:lnTo>
                    <a:pt x="641350" y="409587"/>
                  </a:lnTo>
                  <a:lnTo>
                    <a:pt x="641426" y="408571"/>
                  </a:lnTo>
                  <a:lnTo>
                    <a:pt x="642315" y="407301"/>
                  </a:lnTo>
                  <a:lnTo>
                    <a:pt x="642861" y="409587"/>
                  </a:lnTo>
                  <a:lnTo>
                    <a:pt x="642912" y="409841"/>
                  </a:lnTo>
                  <a:lnTo>
                    <a:pt x="642912" y="402894"/>
                  </a:lnTo>
                  <a:lnTo>
                    <a:pt x="642061" y="403491"/>
                  </a:lnTo>
                  <a:lnTo>
                    <a:pt x="640918" y="400951"/>
                  </a:lnTo>
                  <a:lnTo>
                    <a:pt x="639559" y="402221"/>
                  </a:lnTo>
                  <a:lnTo>
                    <a:pt x="639597" y="403491"/>
                  </a:lnTo>
                  <a:lnTo>
                    <a:pt x="639699" y="406031"/>
                  </a:lnTo>
                  <a:lnTo>
                    <a:pt x="639749" y="407301"/>
                  </a:lnTo>
                  <a:lnTo>
                    <a:pt x="639394" y="408470"/>
                  </a:lnTo>
                  <a:lnTo>
                    <a:pt x="635228" y="407301"/>
                  </a:lnTo>
                  <a:lnTo>
                    <a:pt x="634517" y="412457"/>
                  </a:lnTo>
                  <a:lnTo>
                    <a:pt x="636866" y="412457"/>
                  </a:lnTo>
                  <a:lnTo>
                    <a:pt x="636930" y="413651"/>
                  </a:lnTo>
                  <a:lnTo>
                    <a:pt x="636993" y="414921"/>
                  </a:lnTo>
                  <a:lnTo>
                    <a:pt x="637057" y="416191"/>
                  </a:lnTo>
                  <a:lnTo>
                    <a:pt x="639368" y="408571"/>
                  </a:lnTo>
                  <a:lnTo>
                    <a:pt x="639800" y="408571"/>
                  </a:lnTo>
                  <a:lnTo>
                    <a:pt x="639889" y="410883"/>
                  </a:lnTo>
                  <a:lnTo>
                    <a:pt x="639965" y="411086"/>
                  </a:lnTo>
                  <a:lnTo>
                    <a:pt x="640003" y="413651"/>
                  </a:lnTo>
                  <a:lnTo>
                    <a:pt x="640575" y="412457"/>
                  </a:lnTo>
                  <a:lnTo>
                    <a:pt x="643077" y="417461"/>
                  </a:lnTo>
                  <a:lnTo>
                    <a:pt x="639102" y="420001"/>
                  </a:lnTo>
                  <a:lnTo>
                    <a:pt x="634288" y="417461"/>
                  </a:lnTo>
                  <a:lnTo>
                    <a:pt x="631723" y="420001"/>
                  </a:lnTo>
                  <a:lnTo>
                    <a:pt x="631266" y="422541"/>
                  </a:lnTo>
                  <a:lnTo>
                    <a:pt x="630364" y="426351"/>
                  </a:lnTo>
                  <a:lnTo>
                    <a:pt x="629424" y="428891"/>
                  </a:lnTo>
                  <a:lnTo>
                    <a:pt x="628446" y="432701"/>
                  </a:lnTo>
                  <a:lnTo>
                    <a:pt x="625602" y="436511"/>
                  </a:lnTo>
                  <a:lnTo>
                    <a:pt x="627849" y="433971"/>
                  </a:lnTo>
                  <a:lnTo>
                    <a:pt x="629094" y="436511"/>
                  </a:lnTo>
                  <a:lnTo>
                    <a:pt x="625322" y="439051"/>
                  </a:lnTo>
                  <a:lnTo>
                    <a:pt x="624586" y="441591"/>
                  </a:lnTo>
                  <a:lnTo>
                    <a:pt x="623201" y="440321"/>
                  </a:lnTo>
                  <a:lnTo>
                    <a:pt x="621779" y="441591"/>
                  </a:lnTo>
                  <a:lnTo>
                    <a:pt x="620166" y="442861"/>
                  </a:lnTo>
                  <a:lnTo>
                    <a:pt x="621360" y="442861"/>
                  </a:lnTo>
                  <a:lnTo>
                    <a:pt x="616292" y="447941"/>
                  </a:lnTo>
                  <a:lnTo>
                    <a:pt x="618744" y="450481"/>
                  </a:lnTo>
                  <a:lnTo>
                    <a:pt x="614502" y="451751"/>
                  </a:lnTo>
                  <a:lnTo>
                    <a:pt x="609549" y="456831"/>
                  </a:lnTo>
                  <a:lnTo>
                    <a:pt x="613905" y="461911"/>
                  </a:lnTo>
                  <a:lnTo>
                    <a:pt x="608685" y="465721"/>
                  </a:lnTo>
                  <a:lnTo>
                    <a:pt x="608584" y="463181"/>
                  </a:lnTo>
                  <a:lnTo>
                    <a:pt x="605536" y="464451"/>
                  </a:lnTo>
                  <a:lnTo>
                    <a:pt x="607504" y="460641"/>
                  </a:lnTo>
                  <a:lnTo>
                    <a:pt x="605967" y="461911"/>
                  </a:lnTo>
                  <a:lnTo>
                    <a:pt x="604367" y="463181"/>
                  </a:lnTo>
                  <a:lnTo>
                    <a:pt x="605294" y="464451"/>
                  </a:lnTo>
                  <a:lnTo>
                    <a:pt x="603567" y="464451"/>
                  </a:lnTo>
                  <a:lnTo>
                    <a:pt x="602881" y="470801"/>
                  </a:lnTo>
                  <a:lnTo>
                    <a:pt x="600214" y="470801"/>
                  </a:lnTo>
                  <a:lnTo>
                    <a:pt x="600151" y="472071"/>
                  </a:lnTo>
                  <a:lnTo>
                    <a:pt x="601306" y="473341"/>
                  </a:lnTo>
                  <a:lnTo>
                    <a:pt x="599503" y="475856"/>
                  </a:lnTo>
                  <a:lnTo>
                    <a:pt x="598843" y="474611"/>
                  </a:lnTo>
                  <a:lnTo>
                    <a:pt x="599033" y="475919"/>
                  </a:lnTo>
                  <a:lnTo>
                    <a:pt x="599452" y="475919"/>
                  </a:lnTo>
                  <a:lnTo>
                    <a:pt x="599325" y="476084"/>
                  </a:lnTo>
                  <a:lnTo>
                    <a:pt x="596823" y="478421"/>
                  </a:lnTo>
                  <a:lnTo>
                    <a:pt x="599897" y="478421"/>
                  </a:lnTo>
                  <a:lnTo>
                    <a:pt x="595261" y="479691"/>
                  </a:lnTo>
                  <a:lnTo>
                    <a:pt x="591731" y="482231"/>
                  </a:lnTo>
                  <a:lnTo>
                    <a:pt x="588302" y="486041"/>
                  </a:lnTo>
                  <a:lnTo>
                    <a:pt x="586574" y="487311"/>
                  </a:lnTo>
                  <a:lnTo>
                    <a:pt x="584923" y="489851"/>
                  </a:lnTo>
                  <a:lnTo>
                    <a:pt x="583158" y="491121"/>
                  </a:lnTo>
                  <a:lnTo>
                    <a:pt x="581291" y="491121"/>
                  </a:lnTo>
                  <a:lnTo>
                    <a:pt x="579412" y="492391"/>
                  </a:lnTo>
                  <a:lnTo>
                    <a:pt x="577443" y="492391"/>
                  </a:lnTo>
                  <a:lnTo>
                    <a:pt x="573824" y="496201"/>
                  </a:lnTo>
                  <a:lnTo>
                    <a:pt x="569442" y="500011"/>
                  </a:lnTo>
                  <a:lnTo>
                    <a:pt x="565734" y="502551"/>
                  </a:lnTo>
                  <a:lnTo>
                    <a:pt x="565289" y="502551"/>
                  </a:lnTo>
                  <a:lnTo>
                    <a:pt x="566127" y="501281"/>
                  </a:lnTo>
                  <a:lnTo>
                    <a:pt x="559904" y="503821"/>
                  </a:lnTo>
                  <a:lnTo>
                    <a:pt x="565797" y="507695"/>
                  </a:lnTo>
                  <a:lnTo>
                    <a:pt x="565518" y="507695"/>
                  </a:lnTo>
                  <a:lnTo>
                    <a:pt x="558533" y="510171"/>
                  </a:lnTo>
                  <a:lnTo>
                    <a:pt x="553897" y="510171"/>
                  </a:lnTo>
                  <a:lnTo>
                    <a:pt x="558469" y="507695"/>
                  </a:lnTo>
                  <a:lnTo>
                    <a:pt x="560946" y="506361"/>
                  </a:lnTo>
                  <a:lnTo>
                    <a:pt x="558419" y="507631"/>
                  </a:lnTo>
                  <a:lnTo>
                    <a:pt x="554456" y="502551"/>
                  </a:lnTo>
                  <a:lnTo>
                    <a:pt x="551649" y="512711"/>
                  </a:lnTo>
                  <a:lnTo>
                    <a:pt x="545655" y="511441"/>
                  </a:lnTo>
                  <a:lnTo>
                    <a:pt x="546519" y="510171"/>
                  </a:lnTo>
                  <a:lnTo>
                    <a:pt x="542353" y="510171"/>
                  </a:lnTo>
                  <a:lnTo>
                    <a:pt x="539635" y="516521"/>
                  </a:lnTo>
                  <a:lnTo>
                    <a:pt x="534060" y="519061"/>
                  </a:lnTo>
                  <a:lnTo>
                    <a:pt x="534111" y="517791"/>
                  </a:lnTo>
                  <a:lnTo>
                    <a:pt x="533717" y="517791"/>
                  </a:lnTo>
                  <a:lnTo>
                    <a:pt x="531469" y="522871"/>
                  </a:lnTo>
                  <a:lnTo>
                    <a:pt x="524357" y="526681"/>
                  </a:lnTo>
                  <a:lnTo>
                    <a:pt x="521792" y="527951"/>
                  </a:lnTo>
                  <a:lnTo>
                    <a:pt x="519798" y="528904"/>
                  </a:lnTo>
                  <a:lnTo>
                    <a:pt x="521462" y="527951"/>
                  </a:lnTo>
                  <a:lnTo>
                    <a:pt x="519849" y="527481"/>
                  </a:lnTo>
                  <a:lnTo>
                    <a:pt x="519239" y="529158"/>
                  </a:lnTo>
                  <a:lnTo>
                    <a:pt x="519112" y="529221"/>
                  </a:lnTo>
                  <a:lnTo>
                    <a:pt x="516775" y="530491"/>
                  </a:lnTo>
                  <a:lnTo>
                    <a:pt x="510933" y="530491"/>
                  </a:lnTo>
                  <a:lnTo>
                    <a:pt x="510311" y="529221"/>
                  </a:lnTo>
                  <a:lnTo>
                    <a:pt x="509676" y="527951"/>
                  </a:lnTo>
                  <a:lnTo>
                    <a:pt x="511238" y="527951"/>
                  </a:lnTo>
                  <a:lnTo>
                    <a:pt x="512686" y="526681"/>
                  </a:lnTo>
                  <a:lnTo>
                    <a:pt x="514184" y="526681"/>
                  </a:lnTo>
                  <a:lnTo>
                    <a:pt x="510895" y="524141"/>
                  </a:lnTo>
                  <a:lnTo>
                    <a:pt x="508342" y="529221"/>
                  </a:lnTo>
                  <a:lnTo>
                    <a:pt x="505675" y="529221"/>
                  </a:lnTo>
                  <a:lnTo>
                    <a:pt x="505599" y="526681"/>
                  </a:lnTo>
                  <a:lnTo>
                    <a:pt x="498652" y="529221"/>
                  </a:lnTo>
                  <a:lnTo>
                    <a:pt x="499427" y="533031"/>
                  </a:lnTo>
                  <a:lnTo>
                    <a:pt x="491591" y="534301"/>
                  </a:lnTo>
                  <a:lnTo>
                    <a:pt x="492633" y="535571"/>
                  </a:lnTo>
                  <a:lnTo>
                    <a:pt x="489064" y="540651"/>
                  </a:lnTo>
                  <a:lnTo>
                    <a:pt x="488988" y="539508"/>
                  </a:lnTo>
                  <a:lnTo>
                    <a:pt x="488886" y="538111"/>
                  </a:lnTo>
                  <a:lnTo>
                    <a:pt x="488797" y="536841"/>
                  </a:lnTo>
                  <a:lnTo>
                    <a:pt x="488696" y="535571"/>
                  </a:lnTo>
                  <a:lnTo>
                    <a:pt x="488607" y="534301"/>
                  </a:lnTo>
                  <a:lnTo>
                    <a:pt x="484797" y="538111"/>
                  </a:lnTo>
                  <a:lnTo>
                    <a:pt x="482866" y="534301"/>
                  </a:lnTo>
                  <a:lnTo>
                    <a:pt x="480199" y="535571"/>
                  </a:lnTo>
                  <a:lnTo>
                    <a:pt x="473214" y="539508"/>
                  </a:lnTo>
                  <a:lnTo>
                    <a:pt x="472897" y="539508"/>
                  </a:lnTo>
                  <a:lnTo>
                    <a:pt x="468274" y="540651"/>
                  </a:lnTo>
                  <a:lnTo>
                    <a:pt x="469493" y="539508"/>
                  </a:lnTo>
                  <a:lnTo>
                    <a:pt x="465378" y="540651"/>
                  </a:lnTo>
                  <a:lnTo>
                    <a:pt x="459625" y="540651"/>
                  </a:lnTo>
                  <a:lnTo>
                    <a:pt x="458660" y="539508"/>
                  </a:lnTo>
                  <a:lnTo>
                    <a:pt x="457479" y="538111"/>
                  </a:lnTo>
                  <a:lnTo>
                    <a:pt x="451853" y="536841"/>
                  </a:lnTo>
                  <a:lnTo>
                    <a:pt x="445363" y="536841"/>
                  </a:lnTo>
                  <a:lnTo>
                    <a:pt x="442988" y="535571"/>
                  </a:lnTo>
                  <a:lnTo>
                    <a:pt x="440613" y="534301"/>
                  </a:lnTo>
                  <a:lnTo>
                    <a:pt x="435660" y="535571"/>
                  </a:lnTo>
                  <a:lnTo>
                    <a:pt x="430707" y="535571"/>
                  </a:lnTo>
                  <a:lnTo>
                    <a:pt x="415556" y="531761"/>
                  </a:lnTo>
                  <a:lnTo>
                    <a:pt x="409867" y="530491"/>
                  </a:lnTo>
                  <a:lnTo>
                    <a:pt x="412978" y="536841"/>
                  </a:lnTo>
                  <a:lnTo>
                    <a:pt x="411683" y="535571"/>
                  </a:lnTo>
                  <a:lnTo>
                    <a:pt x="407733" y="531698"/>
                  </a:lnTo>
                  <a:lnTo>
                    <a:pt x="408051" y="531609"/>
                  </a:lnTo>
                  <a:lnTo>
                    <a:pt x="406971" y="530948"/>
                  </a:lnTo>
                  <a:lnTo>
                    <a:pt x="406514" y="530491"/>
                  </a:lnTo>
                  <a:lnTo>
                    <a:pt x="406501" y="530656"/>
                  </a:lnTo>
                  <a:lnTo>
                    <a:pt x="403821" y="528993"/>
                  </a:lnTo>
                  <a:lnTo>
                    <a:pt x="406425" y="531609"/>
                  </a:lnTo>
                  <a:lnTo>
                    <a:pt x="406425" y="531761"/>
                  </a:lnTo>
                  <a:lnTo>
                    <a:pt x="406336" y="533031"/>
                  </a:lnTo>
                  <a:lnTo>
                    <a:pt x="406260" y="534301"/>
                  </a:lnTo>
                  <a:lnTo>
                    <a:pt x="406171" y="535571"/>
                  </a:lnTo>
                  <a:lnTo>
                    <a:pt x="402247" y="535571"/>
                  </a:lnTo>
                  <a:lnTo>
                    <a:pt x="393534" y="527951"/>
                  </a:lnTo>
                  <a:lnTo>
                    <a:pt x="397789" y="529221"/>
                  </a:lnTo>
                  <a:lnTo>
                    <a:pt x="397827" y="527951"/>
                  </a:lnTo>
                  <a:lnTo>
                    <a:pt x="392277" y="525411"/>
                  </a:lnTo>
                  <a:lnTo>
                    <a:pt x="396036" y="525411"/>
                  </a:lnTo>
                  <a:lnTo>
                    <a:pt x="392722" y="522871"/>
                  </a:lnTo>
                  <a:lnTo>
                    <a:pt x="392963" y="524141"/>
                  </a:lnTo>
                  <a:lnTo>
                    <a:pt x="390017" y="525411"/>
                  </a:lnTo>
                  <a:lnTo>
                    <a:pt x="387019" y="522871"/>
                  </a:lnTo>
                  <a:lnTo>
                    <a:pt x="390842" y="526681"/>
                  </a:lnTo>
                  <a:lnTo>
                    <a:pt x="381965" y="527951"/>
                  </a:lnTo>
                  <a:lnTo>
                    <a:pt x="385483" y="520331"/>
                  </a:lnTo>
                  <a:lnTo>
                    <a:pt x="379844" y="520331"/>
                  </a:lnTo>
                  <a:lnTo>
                    <a:pt x="375539" y="519061"/>
                  </a:lnTo>
                  <a:lnTo>
                    <a:pt x="365391" y="515251"/>
                  </a:lnTo>
                  <a:lnTo>
                    <a:pt x="359943" y="516521"/>
                  </a:lnTo>
                  <a:lnTo>
                    <a:pt x="359524" y="516521"/>
                  </a:lnTo>
                  <a:lnTo>
                    <a:pt x="359397" y="515251"/>
                  </a:lnTo>
                  <a:lnTo>
                    <a:pt x="359270" y="513981"/>
                  </a:lnTo>
                  <a:lnTo>
                    <a:pt x="361111" y="513981"/>
                  </a:lnTo>
                  <a:lnTo>
                    <a:pt x="356768" y="511441"/>
                  </a:lnTo>
                  <a:lnTo>
                    <a:pt x="351040" y="511441"/>
                  </a:lnTo>
                  <a:lnTo>
                    <a:pt x="348488" y="510171"/>
                  </a:lnTo>
                  <a:lnTo>
                    <a:pt x="345935" y="508901"/>
                  </a:lnTo>
                  <a:lnTo>
                    <a:pt x="341160" y="507695"/>
                  </a:lnTo>
                  <a:lnTo>
                    <a:pt x="341020" y="507695"/>
                  </a:lnTo>
                  <a:lnTo>
                    <a:pt x="336219" y="505142"/>
                  </a:lnTo>
                  <a:lnTo>
                    <a:pt x="335978" y="504952"/>
                  </a:lnTo>
                  <a:lnTo>
                    <a:pt x="333463" y="502551"/>
                  </a:lnTo>
                  <a:lnTo>
                    <a:pt x="334860" y="501281"/>
                  </a:lnTo>
                  <a:lnTo>
                    <a:pt x="333070" y="500011"/>
                  </a:lnTo>
                  <a:lnTo>
                    <a:pt x="330555" y="501281"/>
                  </a:lnTo>
                  <a:lnTo>
                    <a:pt x="329425" y="498741"/>
                  </a:lnTo>
                  <a:lnTo>
                    <a:pt x="330796" y="498741"/>
                  </a:lnTo>
                  <a:lnTo>
                    <a:pt x="330136" y="497471"/>
                  </a:lnTo>
                  <a:lnTo>
                    <a:pt x="324726" y="497471"/>
                  </a:lnTo>
                  <a:lnTo>
                    <a:pt x="323176" y="494931"/>
                  </a:lnTo>
                  <a:lnTo>
                    <a:pt x="325793" y="494931"/>
                  </a:lnTo>
                  <a:lnTo>
                    <a:pt x="322351" y="491121"/>
                  </a:lnTo>
                  <a:lnTo>
                    <a:pt x="318770" y="489851"/>
                  </a:lnTo>
                  <a:lnTo>
                    <a:pt x="315061" y="488581"/>
                  </a:lnTo>
                  <a:lnTo>
                    <a:pt x="307936" y="486041"/>
                  </a:lnTo>
                  <a:lnTo>
                    <a:pt x="306197" y="484771"/>
                  </a:lnTo>
                  <a:lnTo>
                    <a:pt x="305854" y="484530"/>
                  </a:lnTo>
                  <a:lnTo>
                    <a:pt x="305854" y="503821"/>
                  </a:lnTo>
                  <a:lnTo>
                    <a:pt x="304634" y="505129"/>
                  </a:lnTo>
                  <a:lnTo>
                    <a:pt x="303047" y="502551"/>
                  </a:lnTo>
                  <a:lnTo>
                    <a:pt x="305854" y="503821"/>
                  </a:lnTo>
                  <a:lnTo>
                    <a:pt x="305854" y="484530"/>
                  </a:lnTo>
                  <a:lnTo>
                    <a:pt x="304444" y="483501"/>
                  </a:lnTo>
                  <a:lnTo>
                    <a:pt x="307187" y="480961"/>
                  </a:lnTo>
                  <a:lnTo>
                    <a:pt x="302120" y="474611"/>
                  </a:lnTo>
                  <a:lnTo>
                    <a:pt x="299961" y="472071"/>
                  </a:lnTo>
                  <a:lnTo>
                    <a:pt x="300456" y="470801"/>
                  </a:lnTo>
                  <a:lnTo>
                    <a:pt x="296786" y="466991"/>
                  </a:lnTo>
                  <a:lnTo>
                    <a:pt x="292912" y="464451"/>
                  </a:lnTo>
                  <a:lnTo>
                    <a:pt x="288836" y="461911"/>
                  </a:lnTo>
                  <a:lnTo>
                    <a:pt x="284695" y="458101"/>
                  </a:lnTo>
                  <a:lnTo>
                    <a:pt x="258356" y="458101"/>
                  </a:lnTo>
                  <a:lnTo>
                    <a:pt x="257441" y="458101"/>
                  </a:lnTo>
                  <a:lnTo>
                    <a:pt x="259854" y="460641"/>
                  </a:lnTo>
                  <a:lnTo>
                    <a:pt x="259778" y="469531"/>
                  </a:lnTo>
                  <a:lnTo>
                    <a:pt x="263512" y="469531"/>
                  </a:lnTo>
                  <a:lnTo>
                    <a:pt x="265099" y="472071"/>
                  </a:lnTo>
                  <a:lnTo>
                    <a:pt x="266509" y="473341"/>
                  </a:lnTo>
                  <a:lnTo>
                    <a:pt x="267893" y="475919"/>
                  </a:lnTo>
                  <a:lnTo>
                    <a:pt x="271970" y="479691"/>
                  </a:lnTo>
                  <a:lnTo>
                    <a:pt x="274586" y="482231"/>
                  </a:lnTo>
                  <a:lnTo>
                    <a:pt x="277050" y="483501"/>
                  </a:lnTo>
                  <a:lnTo>
                    <a:pt x="279984" y="487311"/>
                  </a:lnTo>
                  <a:lnTo>
                    <a:pt x="281965" y="484771"/>
                  </a:lnTo>
                  <a:lnTo>
                    <a:pt x="283743" y="488581"/>
                  </a:lnTo>
                  <a:lnTo>
                    <a:pt x="286981" y="488581"/>
                  </a:lnTo>
                  <a:lnTo>
                    <a:pt x="290957" y="493661"/>
                  </a:lnTo>
                  <a:lnTo>
                    <a:pt x="294728" y="498741"/>
                  </a:lnTo>
                  <a:lnTo>
                    <a:pt x="300469" y="503821"/>
                  </a:lnTo>
                  <a:lnTo>
                    <a:pt x="305396" y="506361"/>
                  </a:lnTo>
                  <a:lnTo>
                    <a:pt x="304634" y="505142"/>
                  </a:lnTo>
                  <a:lnTo>
                    <a:pt x="310819" y="510171"/>
                  </a:lnTo>
                  <a:lnTo>
                    <a:pt x="306692" y="508901"/>
                  </a:lnTo>
                  <a:lnTo>
                    <a:pt x="312788" y="512711"/>
                  </a:lnTo>
                  <a:lnTo>
                    <a:pt x="315506" y="513981"/>
                  </a:lnTo>
                  <a:lnTo>
                    <a:pt x="318147" y="516521"/>
                  </a:lnTo>
                  <a:lnTo>
                    <a:pt x="321335" y="517791"/>
                  </a:lnTo>
                  <a:lnTo>
                    <a:pt x="326694" y="519061"/>
                  </a:lnTo>
                  <a:lnTo>
                    <a:pt x="326161" y="517791"/>
                  </a:lnTo>
                  <a:lnTo>
                    <a:pt x="325208" y="516521"/>
                  </a:lnTo>
                  <a:lnTo>
                    <a:pt x="326237" y="516521"/>
                  </a:lnTo>
                  <a:lnTo>
                    <a:pt x="328168" y="517791"/>
                  </a:lnTo>
                  <a:lnTo>
                    <a:pt x="329666" y="520331"/>
                  </a:lnTo>
                  <a:lnTo>
                    <a:pt x="328256" y="520331"/>
                  </a:lnTo>
                  <a:lnTo>
                    <a:pt x="334543" y="522871"/>
                  </a:lnTo>
                  <a:lnTo>
                    <a:pt x="339775" y="527951"/>
                  </a:lnTo>
                  <a:lnTo>
                    <a:pt x="345567" y="531761"/>
                  </a:lnTo>
                  <a:lnTo>
                    <a:pt x="351243" y="535571"/>
                  </a:lnTo>
                  <a:lnTo>
                    <a:pt x="356717" y="540651"/>
                  </a:lnTo>
                  <a:lnTo>
                    <a:pt x="361873" y="539508"/>
                  </a:lnTo>
                  <a:lnTo>
                    <a:pt x="362978" y="539508"/>
                  </a:lnTo>
                  <a:lnTo>
                    <a:pt x="372567" y="540651"/>
                  </a:lnTo>
                  <a:lnTo>
                    <a:pt x="376948" y="543191"/>
                  </a:lnTo>
                  <a:lnTo>
                    <a:pt x="369277" y="541921"/>
                  </a:lnTo>
                  <a:lnTo>
                    <a:pt x="372160" y="544461"/>
                  </a:lnTo>
                  <a:lnTo>
                    <a:pt x="377647" y="544461"/>
                  </a:lnTo>
                  <a:lnTo>
                    <a:pt x="379920" y="545731"/>
                  </a:lnTo>
                  <a:lnTo>
                    <a:pt x="384302" y="545731"/>
                  </a:lnTo>
                  <a:lnTo>
                    <a:pt x="390296" y="548271"/>
                  </a:lnTo>
                  <a:lnTo>
                    <a:pt x="394068" y="549541"/>
                  </a:lnTo>
                  <a:lnTo>
                    <a:pt x="398843" y="549541"/>
                  </a:lnTo>
                  <a:lnTo>
                    <a:pt x="401561" y="553351"/>
                  </a:lnTo>
                  <a:lnTo>
                    <a:pt x="408114" y="554621"/>
                  </a:lnTo>
                  <a:lnTo>
                    <a:pt x="414832" y="554621"/>
                  </a:lnTo>
                  <a:lnTo>
                    <a:pt x="421640" y="555891"/>
                  </a:lnTo>
                  <a:lnTo>
                    <a:pt x="428053" y="555891"/>
                  </a:lnTo>
                  <a:lnTo>
                    <a:pt x="430999" y="557161"/>
                  </a:lnTo>
                  <a:lnTo>
                    <a:pt x="433400" y="557161"/>
                  </a:lnTo>
                  <a:lnTo>
                    <a:pt x="432917" y="555891"/>
                  </a:lnTo>
                  <a:lnTo>
                    <a:pt x="435521" y="554621"/>
                  </a:lnTo>
                  <a:lnTo>
                    <a:pt x="435914" y="557161"/>
                  </a:lnTo>
                  <a:lnTo>
                    <a:pt x="437781" y="557161"/>
                  </a:lnTo>
                  <a:lnTo>
                    <a:pt x="437565" y="555891"/>
                  </a:lnTo>
                  <a:lnTo>
                    <a:pt x="436702" y="555891"/>
                  </a:lnTo>
                  <a:lnTo>
                    <a:pt x="444741" y="554621"/>
                  </a:lnTo>
                  <a:lnTo>
                    <a:pt x="486168" y="554621"/>
                  </a:lnTo>
                  <a:lnTo>
                    <a:pt x="494601" y="553351"/>
                  </a:lnTo>
                  <a:lnTo>
                    <a:pt x="497357" y="553351"/>
                  </a:lnTo>
                  <a:lnTo>
                    <a:pt x="502843" y="552081"/>
                  </a:lnTo>
                  <a:lnTo>
                    <a:pt x="506730" y="550811"/>
                  </a:lnTo>
                  <a:lnTo>
                    <a:pt x="508292" y="547001"/>
                  </a:lnTo>
                  <a:lnTo>
                    <a:pt x="510374" y="544461"/>
                  </a:lnTo>
                  <a:lnTo>
                    <a:pt x="515823" y="544461"/>
                  </a:lnTo>
                  <a:lnTo>
                    <a:pt x="513956" y="548271"/>
                  </a:lnTo>
                  <a:lnTo>
                    <a:pt x="521220" y="544461"/>
                  </a:lnTo>
                  <a:lnTo>
                    <a:pt x="523735" y="543191"/>
                  </a:lnTo>
                  <a:lnTo>
                    <a:pt x="528789" y="540651"/>
                  </a:lnTo>
                  <a:lnTo>
                    <a:pt x="536575" y="538111"/>
                  </a:lnTo>
                  <a:lnTo>
                    <a:pt x="544042" y="534301"/>
                  </a:lnTo>
                  <a:lnTo>
                    <a:pt x="551561" y="531761"/>
                  </a:lnTo>
                  <a:lnTo>
                    <a:pt x="553123" y="530491"/>
                  </a:lnTo>
                  <a:lnTo>
                    <a:pt x="557809" y="526681"/>
                  </a:lnTo>
                  <a:lnTo>
                    <a:pt x="557339" y="527951"/>
                  </a:lnTo>
                  <a:lnTo>
                    <a:pt x="557771" y="527951"/>
                  </a:lnTo>
                  <a:lnTo>
                    <a:pt x="556374" y="529221"/>
                  </a:lnTo>
                  <a:lnTo>
                    <a:pt x="560425" y="529221"/>
                  </a:lnTo>
                  <a:lnTo>
                    <a:pt x="563079" y="526681"/>
                  </a:lnTo>
                  <a:lnTo>
                    <a:pt x="567055" y="522871"/>
                  </a:lnTo>
                  <a:lnTo>
                    <a:pt x="566153" y="521601"/>
                  </a:lnTo>
                  <a:lnTo>
                    <a:pt x="568350" y="520331"/>
                  </a:lnTo>
                  <a:lnTo>
                    <a:pt x="567486" y="521601"/>
                  </a:lnTo>
                  <a:lnTo>
                    <a:pt x="572846" y="521601"/>
                  </a:lnTo>
                  <a:lnTo>
                    <a:pt x="573265" y="520331"/>
                  </a:lnTo>
                  <a:lnTo>
                    <a:pt x="573697" y="519061"/>
                  </a:lnTo>
                  <a:lnTo>
                    <a:pt x="574967" y="515251"/>
                  </a:lnTo>
                  <a:lnTo>
                    <a:pt x="577443" y="516458"/>
                  </a:lnTo>
                  <a:lnTo>
                    <a:pt x="578015" y="515251"/>
                  </a:lnTo>
                  <a:lnTo>
                    <a:pt x="582777" y="512711"/>
                  </a:lnTo>
                  <a:lnTo>
                    <a:pt x="585165" y="511441"/>
                  </a:lnTo>
                  <a:lnTo>
                    <a:pt x="582002" y="511441"/>
                  </a:lnTo>
                  <a:lnTo>
                    <a:pt x="584720" y="510171"/>
                  </a:lnTo>
                  <a:lnTo>
                    <a:pt x="587438" y="508901"/>
                  </a:lnTo>
                  <a:lnTo>
                    <a:pt x="590423" y="503821"/>
                  </a:lnTo>
                  <a:lnTo>
                    <a:pt x="592683" y="502551"/>
                  </a:lnTo>
                  <a:lnTo>
                    <a:pt x="594880" y="501319"/>
                  </a:lnTo>
                  <a:lnTo>
                    <a:pt x="594804" y="501611"/>
                  </a:lnTo>
                  <a:lnTo>
                    <a:pt x="594880" y="501954"/>
                  </a:lnTo>
                  <a:lnTo>
                    <a:pt x="598538" y="500113"/>
                  </a:lnTo>
                  <a:lnTo>
                    <a:pt x="597166" y="500138"/>
                  </a:lnTo>
                  <a:lnTo>
                    <a:pt x="596011" y="500481"/>
                  </a:lnTo>
                  <a:lnTo>
                    <a:pt x="594969" y="500976"/>
                  </a:lnTo>
                  <a:lnTo>
                    <a:pt x="595350" y="497471"/>
                  </a:lnTo>
                  <a:lnTo>
                    <a:pt x="603351" y="496201"/>
                  </a:lnTo>
                  <a:lnTo>
                    <a:pt x="601357" y="492391"/>
                  </a:lnTo>
                  <a:lnTo>
                    <a:pt x="603796" y="494931"/>
                  </a:lnTo>
                  <a:lnTo>
                    <a:pt x="611517" y="487311"/>
                  </a:lnTo>
                  <a:lnTo>
                    <a:pt x="612355" y="483501"/>
                  </a:lnTo>
                  <a:lnTo>
                    <a:pt x="612406" y="484771"/>
                  </a:lnTo>
                  <a:lnTo>
                    <a:pt x="613943" y="483501"/>
                  </a:lnTo>
                  <a:lnTo>
                    <a:pt x="615480" y="482231"/>
                  </a:lnTo>
                  <a:lnTo>
                    <a:pt x="615759" y="483501"/>
                  </a:lnTo>
                  <a:lnTo>
                    <a:pt x="617181" y="482231"/>
                  </a:lnTo>
                  <a:lnTo>
                    <a:pt x="618617" y="480961"/>
                  </a:lnTo>
                  <a:lnTo>
                    <a:pt x="620674" y="477151"/>
                  </a:lnTo>
                  <a:lnTo>
                    <a:pt x="618566" y="477151"/>
                  </a:lnTo>
                  <a:lnTo>
                    <a:pt x="627926" y="474611"/>
                  </a:lnTo>
                  <a:lnTo>
                    <a:pt x="626110" y="465721"/>
                  </a:lnTo>
                  <a:lnTo>
                    <a:pt x="625335" y="461911"/>
                  </a:lnTo>
                  <a:lnTo>
                    <a:pt x="633082" y="461911"/>
                  </a:lnTo>
                  <a:lnTo>
                    <a:pt x="637413" y="454291"/>
                  </a:lnTo>
                  <a:lnTo>
                    <a:pt x="641032" y="445401"/>
                  </a:lnTo>
                  <a:lnTo>
                    <a:pt x="642835" y="441591"/>
                  </a:lnTo>
                  <a:lnTo>
                    <a:pt x="643166" y="440880"/>
                  </a:lnTo>
                  <a:lnTo>
                    <a:pt x="649033" y="433971"/>
                  </a:lnTo>
                  <a:lnTo>
                    <a:pt x="644347" y="438378"/>
                  </a:lnTo>
                  <a:lnTo>
                    <a:pt x="644639" y="437781"/>
                  </a:lnTo>
                  <a:lnTo>
                    <a:pt x="645909" y="435241"/>
                  </a:lnTo>
                  <a:lnTo>
                    <a:pt x="646468" y="433971"/>
                  </a:lnTo>
                  <a:lnTo>
                    <a:pt x="647039" y="432701"/>
                  </a:lnTo>
                  <a:lnTo>
                    <a:pt x="647966" y="430161"/>
                  </a:lnTo>
                  <a:lnTo>
                    <a:pt x="649605" y="430707"/>
                  </a:lnTo>
                  <a:lnTo>
                    <a:pt x="649681" y="430161"/>
                  </a:lnTo>
                  <a:lnTo>
                    <a:pt x="651141" y="423811"/>
                  </a:lnTo>
                  <a:lnTo>
                    <a:pt x="652348" y="420001"/>
                  </a:lnTo>
                  <a:lnTo>
                    <a:pt x="655091" y="416191"/>
                  </a:lnTo>
                  <a:lnTo>
                    <a:pt x="656793" y="413651"/>
                  </a:lnTo>
                  <a:lnTo>
                    <a:pt x="656069" y="417461"/>
                  </a:lnTo>
                  <a:lnTo>
                    <a:pt x="656310" y="418731"/>
                  </a:lnTo>
                  <a:lnTo>
                    <a:pt x="658063" y="413651"/>
                  </a:lnTo>
                  <a:lnTo>
                    <a:pt x="659587" y="408571"/>
                  </a:lnTo>
                  <a:lnTo>
                    <a:pt x="660196" y="407301"/>
                  </a:lnTo>
                  <a:lnTo>
                    <a:pt x="661416" y="404761"/>
                  </a:lnTo>
                  <a:lnTo>
                    <a:pt x="661822" y="403491"/>
                  </a:lnTo>
                  <a:lnTo>
                    <a:pt x="663041" y="399681"/>
                  </a:lnTo>
                  <a:lnTo>
                    <a:pt x="665099" y="394601"/>
                  </a:lnTo>
                  <a:lnTo>
                    <a:pt x="665048" y="389839"/>
                  </a:lnTo>
                  <a:lnTo>
                    <a:pt x="662114" y="392061"/>
                  </a:lnTo>
                  <a:lnTo>
                    <a:pt x="662000" y="388251"/>
                  </a:lnTo>
                  <a:lnTo>
                    <a:pt x="661898" y="384441"/>
                  </a:lnTo>
                  <a:lnTo>
                    <a:pt x="661784" y="380631"/>
                  </a:lnTo>
                  <a:lnTo>
                    <a:pt x="662978" y="380631"/>
                  </a:lnTo>
                  <a:lnTo>
                    <a:pt x="664591" y="378091"/>
                  </a:lnTo>
                  <a:lnTo>
                    <a:pt x="666254" y="376910"/>
                  </a:lnTo>
                  <a:lnTo>
                    <a:pt x="666610" y="376910"/>
                  </a:lnTo>
                  <a:lnTo>
                    <a:pt x="669455" y="378091"/>
                  </a:lnTo>
                  <a:lnTo>
                    <a:pt x="669417" y="376910"/>
                  </a:lnTo>
                  <a:lnTo>
                    <a:pt x="668921" y="375551"/>
                  </a:lnTo>
                  <a:lnTo>
                    <a:pt x="667613" y="375551"/>
                  </a:lnTo>
                  <a:lnTo>
                    <a:pt x="668426" y="373011"/>
                  </a:lnTo>
                  <a:lnTo>
                    <a:pt x="669277" y="373011"/>
                  </a:lnTo>
                  <a:lnTo>
                    <a:pt x="670229" y="375551"/>
                  </a:lnTo>
                  <a:lnTo>
                    <a:pt x="670458" y="373011"/>
                  </a:lnTo>
                  <a:lnTo>
                    <a:pt x="670572" y="371741"/>
                  </a:lnTo>
                  <a:lnTo>
                    <a:pt x="670687" y="370471"/>
                  </a:lnTo>
                  <a:lnTo>
                    <a:pt x="670814" y="369201"/>
                  </a:lnTo>
                  <a:lnTo>
                    <a:pt x="670928" y="367931"/>
                  </a:lnTo>
                  <a:lnTo>
                    <a:pt x="668121" y="370471"/>
                  </a:lnTo>
                  <a:lnTo>
                    <a:pt x="668337" y="369201"/>
                  </a:lnTo>
                  <a:lnTo>
                    <a:pt x="669124" y="364553"/>
                  </a:lnTo>
                  <a:lnTo>
                    <a:pt x="669201" y="364121"/>
                  </a:lnTo>
                  <a:lnTo>
                    <a:pt x="670102" y="364121"/>
                  </a:lnTo>
                  <a:lnTo>
                    <a:pt x="670153" y="364553"/>
                  </a:lnTo>
                  <a:lnTo>
                    <a:pt x="670267" y="365391"/>
                  </a:lnTo>
                  <a:lnTo>
                    <a:pt x="671220" y="366661"/>
                  </a:lnTo>
                  <a:lnTo>
                    <a:pt x="670356" y="364121"/>
                  </a:lnTo>
                  <a:lnTo>
                    <a:pt x="669937" y="362851"/>
                  </a:lnTo>
                  <a:lnTo>
                    <a:pt x="668616" y="360311"/>
                  </a:lnTo>
                  <a:lnTo>
                    <a:pt x="669378" y="357771"/>
                  </a:lnTo>
                  <a:lnTo>
                    <a:pt x="669759" y="356501"/>
                  </a:lnTo>
                  <a:lnTo>
                    <a:pt x="670128" y="355231"/>
                  </a:lnTo>
                  <a:lnTo>
                    <a:pt x="671207" y="355231"/>
                  </a:lnTo>
                  <a:lnTo>
                    <a:pt x="671258" y="350151"/>
                  </a:lnTo>
                  <a:lnTo>
                    <a:pt x="670864" y="347611"/>
                  </a:lnTo>
                  <a:lnTo>
                    <a:pt x="670077" y="342531"/>
                  </a:lnTo>
                  <a:lnTo>
                    <a:pt x="669480" y="338721"/>
                  </a:lnTo>
                  <a:lnTo>
                    <a:pt x="669772" y="334911"/>
                  </a:lnTo>
                  <a:lnTo>
                    <a:pt x="669874" y="333641"/>
                  </a:lnTo>
                  <a:lnTo>
                    <a:pt x="669975" y="332371"/>
                  </a:lnTo>
                  <a:lnTo>
                    <a:pt x="670077" y="331101"/>
                  </a:lnTo>
                  <a:lnTo>
                    <a:pt x="673912" y="334911"/>
                  </a:lnTo>
                  <a:lnTo>
                    <a:pt x="672477" y="331101"/>
                  </a:lnTo>
                  <a:lnTo>
                    <a:pt x="671525" y="328561"/>
                  </a:lnTo>
                  <a:lnTo>
                    <a:pt x="674979" y="328561"/>
                  </a:lnTo>
                  <a:close/>
                </a:path>
                <a:path w="947419" h="813435">
                  <a:moveTo>
                    <a:pt x="685457" y="640537"/>
                  </a:moveTo>
                  <a:lnTo>
                    <a:pt x="685355" y="640168"/>
                  </a:lnTo>
                  <a:lnTo>
                    <a:pt x="685114" y="640588"/>
                  </a:lnTo>
                  <a:lnTo>
                    <a:pt x="684872" y="641413"/>
                  </a:lnTo>
                  <a:lnTo>
                    <a:pt x="685215" y="640943"/>
                  </a:lnTo>
                  <a:lnTo>
                    <a:pt x="685457" y="640537"/>
                  </a:lnTo>
                  <a:close/>
                </a:path>
                <a:path w="947419" h="813435">
                  <a:moveTo>
                    <a:pt x="685749" y="9664"/>
                  </a:moveTo>
                  <a:lnTo>
                    <a:pt x="685546" y="9004"/>
                  </a:lnTo>
                  <a:lnTo>
                    <a:pt x="685253" y="8051"/>
                  </a:lnTo>
                  <a:lnTo>
                    <a:pt x="685749" y="9664"/>
                  </a:lnTo>
                  <a:close/>
                </a:path>
                <a:path w="947419" h="813435">
                  <a:moveTo>
                    <a:pt x="689813" y="698309"/>
                  </a:moveTo>
                  <a:lnTo>
                    <a:pt x="689229" y="695921"/>
                  </a:lnTo>
                  <a:lnTo>
                    <a:pt x="688759" y="693966"/>
                  </a:lnTo>
                  <a:lnTo>
                    <a:pt x="688581" y="694588"/>
                  </a:lnTo>
                  <a:lnTo>
                    <a:pt x="689051" y="697179"/>
                  </a:lnTo>
                  <a:lnTo>
                    <a:pt x="689521" y="698220"/>
                  </a:lnTo>
                  <a:lnTo>
                    <a:pt x="689813" y="698309"/>
                  </a:lnTo>
                  <a:close/>
                </a:path>
                <a:path w="947419" h="813435">
                  <a:moveTo>
                    <a:pt x="691883" y="12090"/>
                  </a:moveTo>
                  <a:lnTo>
                    <a:pt x="691769" y="11569"/>
                  </a:lnTo>
                  <a:lnTo>
                    <a:pt x="689444" y="8724"/>
                  </a:lnTo>
                  <a:lnTo>
                    <a:pt x="687425" y="5664"/>
                  </a:lnTo>
                  <a:lnTo>
                    <a:pt x="685507" y="2628"/>
                  </a:lnTo>
                  <a:lnTo>
                    <a:pt x="683691" y="0"/>
                  </a:lnTo>
                  <a:lnTo>
                    <a:pt x="685253" y="8051"/>
                  </a:lnTo>
                  <a:lnTo>
                    <a:pt x="686879" y="8940"/>
                  </a:lnTo>
                  <a:lnTo>
                    <a:pt x="689825" y="11506"/>
                  </a:lnTo>
                  <a:lnTo>
                    <a:pt x="691883" y="12090"/>
                  </a:lnTo>
                  <a:close/>
                </a:path>
                <a:path w="947419" h="813435">
                  <a:moveTo>
                    <a:pt x="759231" y="569950"/>
                  </a:moveTo>
                  <a:lnTo>
                    <a:pt x="759053" y="570039"/>
                  </a:lnTo>
                  <a:lnTo>
                    <a:pt x="758837" y="570141"/>
                  </a:lnTo>
                  <a:lnTo>
                    <a:pt x="756843" y="571855"/>
                  </a:lnTo>
                  <a:lnTo>
                    <a:pt x="758024" y="570941"/>
                  </a:lnTo>
                  <a:lnTo>
                    <a:pt x="759231" y="569950"/>
                  </a:lnTo>
                  <a:close/>
                </a:path>
                <a:path w="947419" h="813435">
                  <a:moveTo>
                    <a:pt x="817143" y="566166"/>
                  </a:moveTo>
                  <a:lnTo>
                    <a:pt x="815365" y="565556"/>
                  </a:lnTo>
                  <a:lnTo>
                    <a:pt x="813943" y="565175"/>
                  </a:lnTo>
                  <a:lnTo>
                    <a:pt x="812673" y="564870"/>
                  </a:lnTo>
                  <a:lnTo>
                    <a:pt x="817143" y="566166"/>
                  </a:lnTo>
                  <a:close/>
                </a:path>
                <a:path w="947419" h="813435">
                  <a:moveTo>
                    <a:pt x="832332" y="324319"/>
                  </a:moveTo>
                  <a:lnTo>
                    <a:pt x="832167" y="324853"/>
                  </a:lnTo>
                  <a:lnTo>
                    <a:pt x="832065" y="325551"/>
                  </a:lnTo>
                  <a:lnTo>
                    <a:pt x="831913" y="326174"/>
                  </a:lnTo>
                  <a:lnTo>
                    <a:pt x="832243" y="329311"/>
                  </a:lnTo>
                  <a:lnTo>
                    <a:pt x="832332" y="324319"/>
                  </a:lnTo>
                  <a:close/>
                </a:path>
                <a:path w="947419" h="813435">
                  <a:moveTo>
                    <a:pt x="865022" y="403161"/>
                  </a:moveTo>
                  <a:lnTo>
                    <a:pt x="864692" y="402767"/>
                  </a:lnTo>
                  <a:lnTo>
                    <a:pt x="862698" y="401535"/>
                  </a:lnTo>
                  <a:lnTo>
                    <a:pt x="862152" y="401535"/>
                  </a:lnTo>
                  <a:lnTo>
                    <a:pt x="862431" y="401866"/>
                  </a:lnTo>
                  <a:lnTo>
                    <a:pt x="863612" y="402323"/>
                  </a:lnTo>
                  <a:lnTo>
                    <a:pt x="865022" y="403161"/>
                  </a:lnTo>
                  <a:close/>
                </a:path>
                <a:path w="947419" h="813435">
                  <a:moveTo>
                    <a:pt x="867054" y="405180"/>
                  </a:moveTo>
                  <a:lnTo>
                    <a:pt x="865022" y="403161"/>
                  </a:lnTo>
                  <a:lnTo>
                    <a:pt x="865174" y="403542"/>
                  </a:lnTo>
                  <a:lnTo>
                    <a:pt x="867054" y="405180"/>
                  </a:lnTo>
                  <a:close/>
                </a:path>
                <a:path w="947419" h="813435">
                  <a:moveTo>
                    <a:pt x="947229" y="469049"/>
                  </a:moveTo>
                  <a:lnTo>
                    <a:pt x="946975" y="469861"/>
                  </a:lnTo>
                  <a:lnTo>
                    <a:pt x="946835" y="471347"/>
                  </a:lnTo>
                  <a:lnTo>
                    <a:pt x="946746" y="472833"/>
                  </a:lnTo>
                  <a:lnTo>
                    <a:pt x="946975" y="472681"/>
                  </a:lnTo>
                  <a:lnTo>
                    <a:pt x="947229" y="471843"/>
                  </a:lnTo>
                  <a:lnTo>
                    <a:pt x="947229" y="469049"/>
                  </a:lnTo>
                  <a:close/>
                </a:path>
              </a:pathLst>
            </a:custGeom>
            <a:solidFill>
              <a:srgbClr val="006475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7" name="object 17"/>
            <p:cNvSpPr/>
            <p:nvPr/>
          </p:nvSpPr>
          <p:spPr>
            <a:xfrm>
              <a:off x="17735880" y="2023506"/>
              <a:ext cx="999490" cy="1318895"/>
            </a:xfrm>
            <a:custGeom>
              <a:avLst/>
              <a:gdLst/>
              <a:ahLst/>
              <a:cxnLst/>
              <a:rect l="l" t="t" r="r" b="b"/>
              <a:pathLst>
                <a:path w="999490" h="1318895">
                  <a:moveTo>
                    <a:pt x="73444" y="1170228"/>
                  </a:moveTo>
                  <a:lnTo>
                    <a:pt x="73152" y="1170241"/>
                  </a:lnTo>
                  <a:lnTo>
                    <a:pt x="72707" y="1170482"/>
                  </a:lnTo>
                  <a:lnTo>
                    <a:pt x="71742" y="1171422"/>
                  </a:lnTo>
                  <a:lnTo>
                    <a:pt x="72339" y="1171168"/>
                  </a:lnTo>
                  <a:lnTo>
                    <a:pt x="72898" y="1170698"/>
                  </a:lnTo>
                  <a:lnTo>
                    <a:pt x="73444" y="1170228"/>
                  </a:lnTo>
                  <a:close/>
                </a:path>
                <a:path w="999490" h="1318895">
                  <a:moveTo>
                    <a:pt x="75438" y="1201750"/>
                  </a:moveTo>
                  <a:lnTo>
                    <a:pt x="75209" y="1201750"/>
                  </a:lnTo>
                  <a:lnTo>
                    <a:pt x="74307" y="1202918"/>
                  </a:lnTo>
                  <a:lnTo>
                    <a:pt x="75438" y="1201750"/>
                  </a:lnTo>
                  <a:close/>
                </a:path>
                <a:path w="999490" h="1318895">
                  <a:moveTo>
                    <a:pt x="89065" y="1134338"/>
                  </a:moveTo>
                  <a:lnTo>
                    <a:pt x="89052" y="1133449"/>
                  </a:lnTo>
                  <a:lnTo>
                    <a:pt x="88874" y="1134287"/>
                  </a:lnTo>
                  <a:lnTo>
                    <a:pt x="84874" y="1133068"/>
                  </a:lnTo>
                  <a:lnTo>
                    <a:pt x="84810" y="1134338"/>
                  </a:lnTo>
                  <a:lnTo>
                    <a:pt x="84709" y="1136180"/>
                  </a:lnTo>
                  <a:lnTo>
                    <a:pt x="84594" y="1138148"/>
                  </a:lnTo>
                  <a:lnTo>
                    <a:pt x="84531" y="1139418"/>
                  </a:lnTo>
                  <a:lnTo>
                    <a:pt x="86753" y="1138326"/>
                  </a:lnTo>
                  <a:lnTo>
                    <a:pt x="87122" y="1140688"/>
                  </a:lnTo>
                  <a:lnTo>
                    <a:pt x="87249" y="1141437"/>
                  </a:lnTo>
                  <a:lnTo>
                    <a:pt x="87287" y="1141679"/>
                  </a:lnTo>
                  <a:lnTo>
                    <a:pt x="87426" y="1141437"/>
                  </a:lnTo>
                  <a:lnTo>
                    <a:pt x="88061" y="1138326"/>
                  </a:lnTo>
                  <a:lnTo>
                    <a:pt x="88099" y="1138148"/>
                  </a:lnTo>
                  <a:lnTo>
                    <a:pt x="88874" y="1134338"/>
                  </a:lnTo>
                  <a:lnTo>
                    <a:pt x="89065" y="1134338"/>
                  </a:lnTo>
                  <a:close/>
                </a:path>
                <a:path w="999490" h="1318895">
                  <a:moveTo>
                    <a:pt x="90512" y="1138148"/>
                  </a:moveTo>
                  <a:lnTo>
                    <a:pt x="89750" y="1136878"/>
                  </a:lnTo>
                  <a:lnTo>
                    <a:pt x="89852" y="1138326"/>
                  </a:lnTo>
                  <a:lnTo>
                    <a:pt x="90004" y="1139418"/>
                  </a:lnTo>
                  <a:lnTo>
                    <a:pt x="90436" y="1138326"/>
                  </a:lnTo>
                  <a:lnTo>
                    <a:pt x="90512" y="1138148"/>
                  </a:lnTo>
                  <a:close/>
                </a:path>
                <a:path w="999490" h="1318895">
                  <a:moveTo>
                    <a:pt x="96647" y="1174851"/>
                  </a:moveTo>
                  <a:close/>
                </a:path>
                <a:path w="999490" h="1318895">
                  <a:moveTo>
                    <a:pt x="96875" y="1174965"/>
                  </a:moveTo>
                  <a:lnTo>
                    <a:pt x="96862" y="1174826"/>
                  </a:lnTo>
                  <a:lnTo>
                    <a:pt x="96647" y="1174902"/>
                  </a:lnTo>
                  <a:lnTo>
                    <a:pt x="96659" y="1175029"/>
                  </a:lnTo>
                  <a:lnTo>
                    <a:pt x="96799" y="1175258"/>
                  </a:lnTo>
                  <a:lnTo>
                    <a:pt x="96875" y="1174965"/>
                  </a:lnTo>
                  <a:close/>
                </a:path>
                <a:path w="999490" h="1318895">
                  <a:moveTo>
                    <a:pt x="97840" y="1105179"/>
                  </a:moveTo>
                  <a:lnTo>
                    <a:pt x="97713" y="1105179"/>
                  </a:lnTo>
                  <a:lnTo>
                    <a:pt x="96748" y="1106398"/>
                  </a:lnTo>
                  <a:lnTo>
                    <a:pt x="97840" y="1105179"/>
                  </a:lnTo>
                  <a:close/>
                </a:path>
                <a:path w="999490" h="1318895">
                  <a:moveTo>
                    <a:pt x="98247" y="1115415"/>
                  </a:moveTo>
                  <a:lnTo>
                    <a:pt x="97396" y="1116609"/>
                  </a:lnTo>
                  <a:lnTo>
                    <a:pt x="97828" y="1116177"/>
                  </a:lnTo>
                  <a:lnTo>
                    <a:pt x="98069" y="1115771"/>
                  </a:lnTo>
                  <a:lnTo>
                    <a:pt x="98247" y="1115415"/>
                  </a:lnTo>
                  <a:close/>
                </a:path>
                <a:path w="999490" h="1318895">
                  <a:moveTo>
                    <a:pt x="99377" y="1175131"/>
                  </a:moveTo>
                  <a:lnTo>
                    <a:pt x="99174" y="1174813"/>
                  </a:lnTo>
                  <a:lnTo>
                    <a:pt x="99047" y="1174457"/>
                  </a:lnTo>
                  <a:lnTo>
                    <a:pt x="98996" y="1174076"/>
                  </a:lnTo>
                  <a:lnTo>
                    <a:pt x="98894" y="1175080"/>
                  </a:lnTo>
                  <a:lnTo>
                    <a:pt x="99021" y="1175588"/>
                  </a:lnTo>
                  <a:lnTo>
                    <a:pt x="99225" y="1175893"/>
                  </a:lnTo>
                  <a:lnTo>
                    <a:pt x="99339" y="1175461"/>
                  </a:lnTo>
                  <a:lnTo>
                    <a:pt x="99377" y="1175131"/>
                  </a:lnTo>
                  <a:close/>
                </a:path>
                <a:path w="999490" h="1318895">
                  <a:moveTo>
                    <a:pt x="99441" y="1119987"/>
                  </a:moveTo>
                  <a:lnTo>
                    <a:pt x="99161" y="1119263"/>
                  </a:lnTo>
                  <a:lnTo>
                    <a:pt x="99098" y="1119098"/>
                  </a:lnTo>
                  <a:lnTo>
                    <a:pt x="98971" y="1118768"/>
                  </a:lnTo>
                  <a:lnTo>
                    <a:pt x="98082" y="1120368"/>
                  </a:lnTo>
                  <a:lnTo>
                    <a:pt x="99352" y="1120368"/>
                  </a:lnTo>
                  <a:lnTo>
                    <a:pt x="99441" y="1119987"/>
                  </a:lnTo>
                  <a:close/>
                </a:path>
                <a:path w="999490" h="1318895">
                  <a:moveTo>
                    <a:pt x="99517" y="1117828"/>
                  </a:moveTo>
                  <a:lnTo>
                    <a:pt x="98615" y="1117828"/>
                  </a:lnTo>
                  <a:lnTo>
                    <a:pt x="98971" y="1118768"/>
                  </a:lnTo>
                  <a:lnTo>
                    <a:pt x="99517" y="1117828"/>
                  </a:lnTo>
                  <a:close/>
                </a:path>
                <a:path w="999490" h="1318895">
                  <a:moveTo>
                    <a:pt x="100926" y="1094117"/>
                  </a:moveTo>
                  <a:lnTo>
                    <a:pt x="100787" y="1094600"/>
                  </a:lnTo>
                  <a:lnTo>
                    <a:pt x="100774" y="1095159"/>
                  </a:lnTo>
                  <a:lnTo>
                    <a:pt x="100926" y="1094117"/>
                  </a:lnTo>
                  <a:close/>
                </a:path>
                <a:path w="999490" h="1318895">
                  <a:moveTo>
                    <a:pt x="103098" y="1155928"/>
                  </a:moveTo>
                  <a:lnTo>
                    <a:pt x="101587" y="1154899"/>
                  </a:lnTo>
                  <a:lnTo>
                    <a:pt x="101803" y="1155928"/>
                  </a:lnTo>
                  <a:lnTo>
                    <a:pt x="101536" y="1157198"/>
                  </a:lnTo>
                  <a:lnTo>
                    <a:pt x="101447" y="1157630"/>
                  </a:lnTo>
                  <a:lnTo>
                    <a:pt x="102971" y="1156055"/>
                  </a:lnTo>
                  <a:lnTo>
                    <a:pt x="103098" y="1155928"/>
                  </a:lnTo>
                  <a:close/>
                </a:path>
                <a:path w="999490" h="1318895">
                  <a:moveTo>
                    <a:pt x="104419" y="590257"/>
                  </a:moveTo>
                  <a:lnTo>
                    <a:pt x="100939" y="593090"/>
                  </a:lnTo>
                  <a:lnTo>
                    <a:pt x="102679" y="591820"/>
                  </a:lnTo>
                  <a:lnTo>
                    <a:pt x="104292" y="590550"/>
                  </a:lnTo>
                  <a:lnTo>
                    <a:pt x="104419" y="590257"/>
                  </a:lnTo>
                  <a:close/>
                </a:path>
                <a:path w="999490" h="1318895">
                  <a:moveTo>
                    <a:pt x="106121" y="1089888"/>
                  </a:moveTo>
                  <a:lnTo>
                    <a:pt x="104673" y="1089888"/>
                  </a:lnTo>
                  <a:lnTo>
                    <a:pt x="104216" y="1089888"/>
                  </a:lnTo>
                  <a:lnTo>
                    <a:pt x="104571" y="1091158"/>
                  </a:lnTo>
                  <a:lnTo>
                    <a:pt x="106121" y="1089888"/>
                  </a:lnTo>
                  <a:close/>
                </a:path>
                <a:path w="999490" h="1318895">
                  <a:moveTo>
                    <a:pt x="113665" y="1169898"/>
                  </a:moveTo>
                  <a:lnTo>
                    <a:pt x="112356" y="1169898"/>
                  </a:lnTo>
                  <a:lnTo>
                    <a:pt x="112966" y="1170520"/>
                  </a:lnTo>
                  <a:lnTo>
                    <a:pt x="113665" y="1169898"/>
                  </a:lnTo>
                  <a:close/>
                </a:path>
                <a:path w="999490" h="1318895">
                  <a:moveTo>
                    <a:pt x="114693" y="1120787"/>
                  </a:moveTo>
                  <a:lnTo>
                    <a:pt x="114630" y="1121003"/>
                  </a:lnTo>
                  <a:lnTo>
                    <a:pt x="114566" y="1121219"/>
                  </a:lnTo>
                  <a:lnTo>
                    <a:pt x="114566" y="1121435"/>
                  </a:lnTo>
                  <a:lnTo>
                    <a:pt x="114452" y="1123048"/>
                  </a:lnTo>
                  <a:lnTo>
                    <a:pt x="114655" y="1121994"/>
                  </a:lnTo>
                  <a:lnTo>
                    <a:pt x="114693" y="1120787"/>
                  </a:lnTo>
                  <a:close/>
                </a:path>
                <a:path w="999490" h="1318895">
                  <a:moveTo>
                    <a:pt x="114744" y="1119098"/>
                  </a:moveTo>
                  <a:lnTo>
                    <a:pt x="114312" y="1119098"/>
                  </a:lnTo>
                  <a:lnTo>
                    <a:pt x="114274" y="1119263"/>
                  </a:lnTo>
                  <a:lnTo>
                    <a:pt x="114744" y="1119098"/>
                  </a:lnTo>
                  <a:close/>
                </a:path>
                <a:path w="999490" h="1318895">
                  <a:moveTo>
                    <a:pt x="116662" y="1117828"/>
                  </a:moveTo>
                  <a:lnTo>
                    <a:pt x="114858" y="1117828"/>
                  </a:lnTo>
                  <a:lnTo>
                    <a:pt x="114769" y="1118768"/>
                  </a:lnTo>
                  <a:lnTo>
                    <a:pt x="114693" y="1121638"/>
                  </a:lnTo>
                  <a:lnTo>
                    <a:pt x="115176" y="1120368"/>
                  </a:lnTo>
                  <a:lnTo>
                    <a:pt x="116662" y="1117828"/>
                  </a:lnTo>
                  <a:close/>
                </a:path>
                <a:path w="999490" h="1318895">
                  <a:moveTo>
                    <a:pt x="116967" y="1064323"/>
                  </a:moveTo>
                  <a:lnTo>
                    <a:pt x="116547" y="1064590"/>
                  </a:lnTo>
                  <a:lnTo>
                    <a:pt x="116255" y="1064920"/>
                  </a:lnTo>
                  <a:lnTo>
                    <a:pt x="116370" y="1065237"/>
                  </a:lnTo>
                  <a:lnTo>
                    <a:pt x="116598" y="1064907"/>
                  </a:lnTo>
                  <a:lnTo>
                    <a:pt x="116776" y="1064628"/>
                  </a:lnTo>
                  <a:lnTo>
                    <a:pt x="116967" y="1064323"/>
                  </a:lnTo>
                  <a:close/>
                </a:path>
                <a:path w="999490" h="1318895">
                  <a:moveTo>
                    <a:pt x="124675" y="468630"/>
                  </a:moveTo>
                  <a:lnTo>
                    <a:pt x="123748" y="470725"/>
                  </a:lnTo>
                  <a:lnTo>
                    <a:pt x="124307" y="473824"/>
                  </a:lnTo>
                  <a:lnTo>
                    <a:pt x="124409" y="472440"/>
                  </a:lnTo>
                  <a:lnTo>
                    <a:pt x="124523" y="470725"/>
                  </a:lnTo>
                  <a:lnTo>
                    <a:pt x="124587" y="469900"/>
                  </a:lnTo>
                  <a:lnTo>
                    <a:pt x="124675" y="468630"/>
                  </a:lnTo>
                  <a:close/>
                </a:path>
                <a:path w="999490" h="1318895">
                  <a:moveTo>
                    <a:pt x="125844" y="483870"/>
                  </a:moveTo>
                  <a:lnTo>
                    <a:pt x="124980" y="477520"/>
                  </a:lnTo>
                  <a:lnTo>
                    <a:pt x="124307" y="473824"/>
                  </a:lnTo>
                  <a:lnTo>
                    <a:pt x="123698" y="482600"/>
                  </a:lnTo>
                  <a:lnTo>
                    <a:pt x="123609" y="483870"/>
                  </a:lnTo>
                  <a:lnTo>
                    <a:pt x="123520" y="485140"/>
                  </a:lnTo>
                  <a:lnTo>
                    <a:pt x="125844" y="483870"/>
                  </a:lnTo>
                  <a:close/>
                </a:path>
                <a:path w="999490" h="1318895">
                  <a:moveTo>
                    <a:pt x="126593" y="488950"/>
                  </a:moveTo>
                  <a:lnTo>
                    <a:pt x="126085" y="488950"/>
                  </a:lnTo>
                  <a:lnTo>
                    <a:pt x="125996" y="489419"/>
                  </a:lnTo>
                  <a:lnTo>
                    <a:pt x="126593" y="488950"/>
                  </a:lnTo>
                  <a:close/>
                </a:path>
                <a:path w="999490" h="1318895">
                  <a:moveTo>
                    <a:pt x="126695" y="1086078"/>
                  </a:moveTo>
                  <a:lnTo>
                    <a:pt x="104457" y="1086078"/>
                  </a:lnTo>
                  <a:lnTo>
                    <a:pt x="104025" y="1086078"/>
                  </a:lnTo>
                  <a:lnTo>
                    <a:pt x="103530" y="1087348"/>
                  </a:lnTo>
                  <a:lnTo>
                    <a:pt x="106108" y="1087348"/>
                  </a:lnTo>
                  <a:lnTo>
                    <a:pt x="105181" y="1088618"/>
                  </a:lnTo>
                  <a:lnTo>
                    <a:pt x="107670" y="1088618"/>
                  </a:lnTo>
                  <a:lnTo>
                    <a:pt x="108292" y="1092428"/>
                  </a:lnTo>
                  <a:lnTo>
                    <a:pt x="106502" y="1095095"/>
                  </a:lnTo>
                  <a:lnTo>
                    <a:pt x="107035" y="1098778"/>
                  </a:lnTo>
                  <a:lnTo>
                    <a:pt x="104089" y="1098778"/>
                  </a:lnTo>
                  <a:lnTo>
                    <a:pt x="106502" y="1095095"/>
                  </a:lnTo>
                  <a:lnTo>
                    <a:pt x="106680" y="1094701"/>
                  </a:lnTo>
                  <a:lnTo>
                    <a:pt x="107327" y="1093774"/>
                  </a:lnTo>
                  <a:lnTo>
                    <a:pt x="101117" y="1098778"/>
                  </a:lnTo>
                  <a:lnTo>
                    <a:pt x="102247" y="1095095"/>
                  </a:lnTo>
                  <a:lnTo>
                    <a:pt x="102362" y="1094701"/>
                  </a:lnTo>
                  <a:lnTo>
                    <a:pt x="101244" y="1096238"/>
                  </a:lnTo>
                  <a:lnTo>
                    <a:pt x="100774" y="1096238"/>
                  </a:lnTo>
                  <a:lnTo>
                    <a:pt x="96037" y="1100048"/>
                  </a:lnTo>
                  <a:lnTo>
                    <a:pt x="102730" y="1100048"/>
                  </a:lnTo>
                  <a:lnTo>
                    <a:pt x="100850" y="1103858"/>
                  </a:lnTo>
                  <a:lnTo>
                    <a:pt x="114871" y="1103858"/>
                  </a:lnTo>
                  <a:lnTo>
                    <a:pt x="119583" y="1110208"/>
                  </a:lnTo>
                  <a:lnTo>
                    <a:pt x="119646" y="1108938"/>
                  </a:lnTo>
                  <a:lnTo>
                    <a:pt x="119316" y="1107668"/>
                  </a:lnTo>
                  <a:lnTo>
                    <a:pt x="118059" y="1107668"/>
                  </a:lnTo>
                  <a:lnTo>
                    <a:pt x="118973" y="1105179"/>
                  </a:lnTo>
                  <a:lnTo>
                    <a:pt x="119875" y="1105179"/>
                  </a:lnTo>
                  <a:lnTo>
                    <a:pt x="120599" y="1107668"/>
                  </a:lnTo>
                  <a:lnTo>
                    <a:pt x="121069" y="1105179"/>
                  </a:lnTo>
                  <a:lnTo>
                    <a:pt x="121310" y="1103858"/>
                  </a:lnTo>
                  <a:lnTo>
                    <a:pt x="121551" y="1102588"/>
                  </a:lnTo>
                  <a:lnTo>
                    <a:pt x="121793" y="1101318"/>
                  </a:lnTo>
                  <a:lnTo>
                    <a:pt x="119164" y="1102588"/>
                  </a:lnTo>
                  <a:lnTo>
                    <a:pt x="120662" y="1098778"/>
                  </a:lnTo>
                  <a:lnTo>
                    <a:pt x="121170" y="1097508"/>
                  </a:lnTo>
                  <a:lnTo>
                    <a:pt x="122008" y="1098778"/>
                  </a:lnTo>
                  <a:lnTo>
                    <a:pt x="121932" y="1100048"/>
                  </a:lnTo>
                  <a:lnTo>
                    <a:pt x="122732" y="1100048"/>
                  </a:lnTo>
                  <a:lnTo>
                    <a:pt x="122199" y="1097508"/>
                  </a:lnTo>
                  <a:lnTo>
                    <a:pt x="121424" y="1093774"/>
                  </a:lnTo>
                  <a:lnTo>
                    <a:pt x="122199" y="1092428"/>
                  </a:lnTo>
                  <a:lnTo>
                    <a:pt x="123685" y="1090041"/>
                  </a:lnTo>
                  <a:lnTo>
                    <a:pt x="123786" y="1089888"/>
                  </a:lnTo>
                  <a:lnTo>
                    <a:pt x="124193" y="1091158"/>
                  </a:lnTo>
                  <a:lnTo>
                    <a:pt x="124968" y="1091158"/>
                  </a:lnTo>
                  <a:lnTo>
                    <a:pt x="125349" y="1090041"/>
                  </a:lnTo>
                  <a:lnTo>
                    <a:pt x="125399" y="1089888"/>
                  </a:lnTo>
                  <a:lnTo>
                    <a:pt x="125831" y="1088618"/>
                  </a:lnTo>
                  <a:lnTo>
                    <a:pt x="126695" y="1086078"/>
                  </a:lnTo>
                  <a:close/>
                </a:path>
                <a:path w="999490" h="1318895">
                  <a:moveTo>
                    <a:pt x="135026" y="1023480"/>
                  </a:moveTo>
                  <a:lnTo>
                    <a:pt x="132054" y="1026388"/>
                  </a:lnTo>
                  <a:lnTo>
                    <a:pt x="133134" y="1030198"/>
                  </a:lnTo>
                  <a:lnTo>
                    <a:pt x="134924" y="1023848"/>
                  </a:lnTo>
                  <a:lnTo>
                    <a:pt x="135026" y="1023480"/>
                  </a:lnTo>
                  <a:close/>
                </a:path>
                <a:path w="999490" h="1318895">
                  <a:moveTo>
                    <a:pt x="135470" y="1023048"/>
                  </a:moveTo>
                  <a:lnTo>
                    <a:pt x="135280" y="1022578"/>
                  </a:lnTo>
                  <a:lnTo>
                    <a:pt x="135153" y="1023048"/>
                  </a:lnTo>
                  <a:lnTo>
                    <a:pt x="135026" y="1023480"/>
                  </a:lnTo>
                  <a:lnTo>
                    <a:pt x="135470" y="1023048"/>
                  </a:lnTo>
                  <a:close/>
                </a:path>
                <a:path w="999490" h="1318895">
                  <a:moveTo>
                    <a:pt x="139192" y="1047064"/>
                  </a:moveTo>
                  <a:lnTo>
                    <a:pt x="138595" y="1048067"/>
                  </a:lnTo>
                  <a:lnTo>
                    <a:pt x="137833" y="1049261"/>
                  </a:lnTo>
                  <a:lnTo>
                    <a:pt x="137756" y="1050493"/>
                  </a:lnTo>
                  <a:lnTo>
                    <a:pt x="138760" y="1049362"/>
                  </a:lnTo>
                  <a:lnTo>
                    <a:pt x="139115" y="1048207"/>
                  </a:lnTo>
                  <a:lnTo>
                    <a:pt x="139192" y="1047064"/>
                  </a:lnTo>
                  <a:close/>
                </a:path>
                <a:path w="999490" h="1318895">
                  <a:moveTo>
                    <a:pt x="140373" y="1044803"/>
                  </a:moveTo>
                  <a:lnTo>
                    <a:pt x="139026" y="1044206"/>
                  </a:lnTo>
                  <a:lnTo>
                    <a:pt x="139255" y="1046124"/>
                  </a:lnTo>
                  <a:lnTo>
                    <a:pt x="139192" y="1047051"/>
                  </a:lnTo>
                  <a:lnTo>
                    <a:pt x="139903" y="1045806"/>
                  </a:lnTo>
                  <a:lnTo>
                    <a:pt x="140373" y="1044803"/>
                  </a:lnTo>
                  <a:close/>
                </a:path>
                <a:path w="999490" h="1318895">
                  <a:moveTo>
                    <a:pt x="150177" y="990180"/>
                  </a:moveTo>
                  <a:lnTo>
                    <a:pt x="150139" y="989558"/>
                  </a:lnTo>
                  <a:lnTo>
                    <a:pt x="149948" y="990180"/>
                  </a:lnTo>
                  <a:lnTo>
                    <a:pt x="149847" y="990511"/>
                  </a:lnTo>
                  <a:lnTo>
                    <a:pt x="150177" y="990180"/>
                  </a:lnTo>
                  <a:close/>
                </a:path>
                <a:path w="999490" h="1318895">
                  <a:moveTo>
                    <a:pt x="150558" y="989558"/>
                  </a:moveTo>
                  <a:lnTo>
                    <a:pt x="150177" y="990180"/>
                  </a:lnTo>
                  <a:lnTo>
                    <a:pt x="150190" y="990511"/>
                  </a:lnTo>
                  <a:lnTo>
                    <a:pt x="150558" y="989558"/>
                  </a:lnTo>
                  <a:close/>
                </a:path>
                <a:path w="999490" h="1318895">
                  <a:moveTo>
                    <a:pt x="152069" y="985608"/>
                  </a:moveTo>
                  <a:lnTo>
                    <a:pt x="150964" y="984885"/>
                  </a:lnTo>
                  <a:lnTo>
                    <a:pt x="150012" y="984440"/>
                  </a:lnTo>
                  <a:lnTo>
                    <a:pt x="149428" y="986764"/>
                  </a:lnTo>
                  <a:lnTo>
                    <a:pt x="150787" y="984885"/>
                  </a:lnTo>
                  <a:lnTo>
                    <a:pt x="152069" y="985608"/>
                  </a:lnTo>
                  <a:close/>
                </a:path>
                <a:path w="999490" h="1318895">
                  <a:moveTo>
                    <a:pt x="157111" y="260350"/>
                  </a:moveTo>
                  <a:lnTo>
                    <a:pt x="152184" y="259080"/>
                  </a:lnTo>
                  <a:lnTo>
                    <a:pt x="152044" y="259422"/>
                  </a:lnTo>
                  <a:lnTo>
                    <a:pt x="157111" y="260350"/>
                  </a:lnTo>
                  <a:close/>
                </a:path>
                <a:path w="999490" h="1318895">
                  <a:moveTo>
                    <a:pt x="159042" y="1005255"/>
                  </a:moveTo>
                  <a:lnTo>
                    <a:pt x="158089" y="1006144"/>
                  </a:lnTo>
                  <a:lnTo>
                    <a:pt x="154406" y="1009878"/>
                  </a:lnTo>
                  <a:lnTo>
                    <a:pt x="157861" y="1009878"/>
                  </a:lnTo>
                  <a:lnTo>
                    <a:pt x="159042" y="1005255"/>
                  </a:lnTo>
                  <a:close/>
                </a:path>
                <a:path w="999490" h="1318895">
                  <a:moveTo>
                    <a:pt x="159435" y="1004798"/>
                  </a:moveTo>
                  <a:lnTo>
                    <a:pt x="159156" y="1004798"/>
                  </a:lnTo>
                  <a:lnTo>
                    <a:pt x="159042" y="1005255"/>
                  </a:lnTo>
                  <a:lnTo>
                    <a:pt x="159270" y="1004951"/>
                  </a:lnTo>
                  <a:lnTo>
                    <a:pt x="159435" y="1004798"/>
                  </a:lnTo>
                  <a:close/>
                </a:path>
                <a:path w="999490" h="1318895">
                  <a:moveTo>
                    <a:pt x="165531" y="1168628"/>
                  </a:moveTo>
                  <a:lnTo>
                    <a:pt x="164439" y="1169212"/>
                  </a:lnTo>
                  <a:lnTo>
                    <a:pt x="165201" y="1169708"/>
                  </a:lnTo>
                  <a:lnTo>
                    <a:pt x="165531" y="1168628"/>
                  </a:lnTo>
                  <a:close/>
                </a:path>
                <a:path w="999490" h="1318895">
                  <a:moveTo>
                    <a:pt x="166497" y="1170520"/>
                  </a:moveTo>
                  <a:lnTo>
                    <a:pt x="165201" y="1169708"/>
                  </a:lnTo>
                  <a:lnTo>
                    <a:pt x="164934" y="1170520"/>
                  </a:lnTo>
                  <a:lnTo>
                    <a:pt x="166497" y="1170520"/>
                  </a:lnTo>
                  <a:close/>
                </a:path>
                <a:path w="999490" h="1318895">
                  <a:moveTo>
                    <a:pt x="167513" y="1171168"/>
                  </a:moveTo>
                  <a:lnTo>
                    <a:pt x="164744" y="1171168"/>
                  </a:lnTo>
                  <a:lnTo>
                    <a:pt x="164541" y="1171168"/>
                  </a:lnTo>
                  <a:lnTo>
                    <a:pt x="165404" y="1172438"/>
                  </a:lnTo>
                  <a:lnTo>
                    <a:pt x="167513" y="1171168"/>
                  </a:lnTo>
                  <a:close/>
                </a:path>
                <a:path w="999490" h="1318895">
                  <a:moveTo>
                    <a:pt x="173177" y="929462"/>
                  </a:moveTo>
                  <a:lnTo>
                    <a:pt x="172808" y="929373"/>
                  </a:lnTo>
                  <a:lnTo>
                    <a:pt x="172440" y="929360"/>
                  </a:lnTo>
                  <a:lnTo>
                    <a:pt x="172199" y="929411"/>
                  </a:lnTo>
                  <a:lnTo>
                    <a:pt x="172504" y="929538"/>
                  </a:lnTo>
                  <a:lnTo>
                    <a:pt x="172834" y="929525"/>
                  </a:lnTo>
                  <a:lnTo>
                    <a:pt x="173177" y="929462"/>
                  </a:lnTo>
                  <a:close/>
                </a:path>
                <a:path w="999490" h="1318895">
                  <a:moveTo>
                    <a:pt x="180568" y="926058"/>
                  </a:moveTo>
                  <a:lnTo>
                    <a:pt x="179844" y="923518"/>
                  </a:lnTo>
                  <a:lnTo>
                    <a:pt x="178917" y="924788"/>
                  </a:lnTo>
                  <a:lnTo>
                    <a:pt x="178041" y="926058"/>
                  </a:lnTo>
                  <a:lnTo>
                    <a:pt x="176885" y="927328"/>
                  </a:lnTo>
                  <a:lnTo>
                    <a:pt x="178409" y="926058"/>
                  </a:lnTo>
                  <a:lnTo>
                    <a:pt x="180568" y="926058"/>
                  </a:lnTo>
                  <a:close/>
                </a:path>
                <a:path w="999490" h="1318895">
                  <a:moveTo>
                    <a:pt x="180987" y="926058"/>
                  </a:moveTo>
                  <a:lnTo>
                    <a:pt x="180568" y="926058"/>
                  </a:lnTo>
                  <a:lnTo>
                    <a:pt x="180682" y="926465"/>
                  </a:lnTo>
                  <a:lnTo>
                    <a:pt x="180987" y="926058"/>
                  </a:lnTo>
                  <a:close/>
                </a:path>
                <a:path w="999490" h="1318895">
                  <a:moveTo>
                    <a:pt x="181813" y="926058"/>
                  </a:moveTo>
                  <a:lnTo>
                    <a:pt x="181495" y="924788"/>
                  </a:lnTo>
                  <a:lnTo>
                    <a:pt x="181419" y="926058"/>
                  </a:lnTo>
                  <a:lnTo>
                    <a:pt x="181813" y="926058"/>
                  </a:lnTo>
                  <a:close/>
                </a:path>
                <a:path w="999490" h="1318895">
                  <a:moveTo>
                    <a:pt x="183743" y="904722"/>
                  </a:moveTo>
                  <a:lnTo>
                    <a:pt x="183515" y="904341"/>
                  </a:lnTo>
                  <a:lnTo>
                    <a:pt x="183222" y="903960"/>
                  </a:lnTo>
                  <a:lnTo>
                    <a:pt x="182867" y="903579"/>
                  </a:lnTo>
                  <a:lnTo>
                    <a:pt x="183413" y="905522"/>
                  </a:lnTo>
                  <a:lnTo>
                    <a:pt x="183743" y="904722"/>
                  </a:lnTo>
                  <a:close/>
                </a:path>
                <a:path w="999490" h="1318895">
                  <a:moveTo>
                    <a:pt x="188569" y="896340"/>
                  </a:moveTo>
                  <a:lnTo>
                    <a:pt x="187718" y="895578"/>
                  </a:lnTo>
                  <a:lnTo>
                    <a:pt x="188188" y="896848"/>
                  </a:lnTo>
                  <a:lnTo>
                    <a:pt x="188569" y="896340"/>
                  </a:lnTo>
                  <a:close/>
                </a:path>
                <a:path w="999490" h="1318895">
                  <a:moveTo>
                    <a:pt x="197015" y="904963"/>
                  </a:moveTo>
                  <a:lnTo>
                    <a:pt x="196837" y="904938"/>
                  </a:lnTo>
                  <a:lnTo>
                    <a:pt x="196507" y="905116"/>
                  </a:lnTo>
                  <a:lnTo>
                    <a:pt x="196138" y="905344"/>
                  </a:lnTo>
                  <a:lnTo>
                    <a:pt x="196392" y="905344"/>
                  </a:lnTo>
                  <a:lnTo>
                    <a:pt x="196672" y="905256"/>
                  </a:lnTo>
                  <a:lnTo>
                    <a:pt x="197015" y="904963"/>
                  </a:lnTo>
                  <a:close/>
                </a:path>
                <a:path w="999490" h="1318895">
                  <a:moveTo>
                    <a:pt x="199364" y="874280"/>
                  </a:moveTo>
                  <a:lnTo>
                    <a:pt x="198551" y="873455"/>
                  </a:lnTo>
                  <a:lnTo>
                    <a:pt x="198310" y="872705"/>
                  </a:lnTo>
                  <a:lnTo>
                    <a:pt x="198386" y="871956"/>
                  </a:lnTo>
                  <a:lnTo>
                    <a:pt x="197942" y="871766"/>
                  </a:lnTo>
                  <a:lnTo>
                    <a:pt x="197358" y="871639"/>
                  </a:lnTo>
                  <a:lnTo>
                    <a:pt x="196557" y="871626"/>
                  </a:lnTo>
                  <a:lnTo>
                    <a:pt x="196151" y="872337"/>
                  </a:lnTo>
                  <a:lnTo>
                    <a:pt x="198437" y="873569"/>
                  </a:lnTo>
                  <a:lnTo>
                    <a:pt x="199364" y="874280"/>
                  </a:lnTo>
                  <a:close/>
                </a:path>
                <a:path w="999490" h="1318895">
                  <a:moveTo>
                    <a:pt x="200545" y="863955"/>
                  </a:moveTo>
                  <a:lnTo>
                    <a:pt x="198475" y="866457"/>
                  </a:lnTo>
                  <a:lnTo>
                    <a:pt x="198018" y="866101"/>
                  </a:lnTo>
                  <a:lnTo>
                    <a:pt x="198132" y="868248"/>
                  </a:lnTo>
                  <a:lnTo>
                    <a:pt x="198170" y="868768"/>
                  </a:lnTo>
                  <a:lnTo>
                    <a:pt x="199834" y="866965"/>
                  </a:lnTo>
                  <a:lnTo>
                    <a:pt x="200545" y="863955"/>
                  </a:lnTo>
                  <a:close/>
                </a:path>
                <a:path w="999490" h="1318895">
                  <a:moveTo>
                    <a:pt x="208330" y="844842"/>
                  </a:moveTo>
                  <a:lnTo>
                    <a:pt x="202882" y="850404"/>
                  </a:lnTo>
                  <a:lnTo>
                    <a:pt x="207772" y="846709"/>
                  </a:lnTo>
                  <a:lnTo>
                    <a:pt x="208330" y="844842"/>
                  </a:lnTo>
                  <a:close/>
                </a:path>
                <a:path w="999490" h="1318895">
                  <a:moveTo>
                    <a:pt x="209677" y="853668"/>
                  </a:moveTo>
                  <a:lnTo>
                    <a:pt x="208762" y="856780"/>
                  </a:lnTo>
                  <a:lnTo>
                    <a:pt x="209511" y="856983"/>
                  </a:lnTo>
                  <a:lnTo>
                    <a:pt x="209613" y="854938"/>
                  </a:lnTo>
                  <a:lnTo>
                    <a:pt x="209677" y="853668"/>
                  </a:lnTo>
                  <a:close/>
                </a:path>
                <a:path w="999490" h="1318895">
                  <a:moveTo>
                    <a:pt x="210146" y="1157198"/>
                  </a:moveTo>
                  <a:lnTo>
                    <a:pt x="209270" y="1157198"/>
                  </a:lnTo>
                  <a:lnTo>
                    <a:pt x="208305" y="1158468"/>
                  </a:lnTo>
                  <a:lnTo>
                    <a:pt x="207137" y="1158468"/>
                  </a:lnTo>
                  <a:lnTo>
                    <a:pt x="208470" y="1156055"/>
                  </a:lnTo>
                  <a:lnTo>
                    <a:pt x="203847" y="1159738"/>
                  </a:lnTo>
                  <a:lnTo>
                    <a:pt x="201129" y="1162278"/>
                  </a:lnTo>
                  <a:lnTo>
                    <a:pt x="203606" y="1161008"/>
                  </a:lnTo>
                  <a:lnTo>
                    <a:pt x="209448" y="1158468"/>
                  </a:lnTo>
                  <a:lnTo>
                    <a:pt x="210146" y="1157198"/>
                  </a:lnTo>
                  <a:close/>
                </a:path>
                <a:path w="999490" h="1318895">
                  <a:moveTo>
                    <a:pt x="210616" y="846074"/>
                  </a:moveTo>
                  <a:lnTo>
                    <a:pt x="210007" y="846328"/>
                  </a:lnTo>
                  <a:lnTo>
                    <a:pt x="208102" y="850404"/>
                  </a:lnTo>
                  <a:lnTo>
                    <a:pt x="209905" y="847331"/>
                  </a:lnTo>
                  <a:lnTo>
                    <a:pt x="210616" y="846074"/>
                  </a:lnTo>
                  <a:close/>
                </a:path>
                <a:path w="999490" h="1318895">
                  <a:moveTo>
                    <a:pt x="210947" y="844296"/>
                  </a:moveTo>
                  <a:lnTo>
                    <a:pt x="207772" y="846709"/>
                  </a:lnTo>
                  <a:lnTo>
                    <a:pt x="207581" y="847331"/>
                  </a:lnTo>
                  <a:lnTo>
                    <a:pt x="210007" y="846328"/>
                  </a:lnTo>
                  <a:lnTo>
                    <a:pt x="210947" y="844296"/>
                  </a:lnTo>
                  <a:close/>
                </a:path>
                <a:path w="999490" h="1318895">
                  <a:moveTo>
                    <a:pt x="218732" y="857478"/>
                  </a:moveTo>
                  <a:lnTo>
                    <a:pt x="217830" y="856208"/>
                  </a:lnTo>
                  <a:lnTo>
                    <a:pt x="217792" y="856780"/>
                  </a:lnTo>
                  <a:lnTo>
                    <a:pt x="217665" y="858393"/>
                  </a:lnTo>
                  <a:lnTo>
                    <a:pt x="217919" y="858748"/>
                  </a:lnTo>
                  <a:lnTo>
                    <a:pt x="218732" y="857478"/>
                  </a:lnTo>
                  <a:close/>
                </a:path>
                <a:path w="999490" h="1318895">
                  <a:moveTo>
                    <a:pt x="220357" y="854938"/>
                  </a:moveTo>
                  <a:lnTo>
                    <a:pt x="219049" y="856983"/>
                  </a:lnTo>
                  <a:lnTo>
                    <a:pt x="218757" y="857478"/>
                  </a:lnTo>
                  <a:lnTo>
                    <a:pt x="219684" y="858748"/>
                  </a:lnTo>
                  <a:lnTo>
                    <a:pt x="220357" y="854938"/>
                  </a:lnTo>
                  <a:close/>
                </a:path>
                <a:path w="999490" h="1318895">
                  <a:moveTo>
                    <a:pt x="226783" y="762000"/>
                  </a:moveTo>
                  <a:lnTo>
                    <a:pt x="224447" y="759460"/>
                  </a:lnTo>
                  <a:lnTo>
                    <a:pt x="223710" y="759460"/>
                  </a:lnTo>
                  <a:lnTo>
                    <a:pt x="226783" y="762000"/>
                  </a:lnTo>
                  <a:close/>
                </a:path>
                <a:path w="999490" h="1318895">
                  <a:moveTo>
                    <a:pt x="226847" y="759460"/>
                  </a:moveTo>
                  <a:lnTo>
                    <a:pt x="222110" y="756920"/>
                  </a:lnTo>
                  <a:lnTo>
                    <a:pt x="224447" y="759460"/>
                  </a:lnTo>
                  <a:lnTo>
                    <a:pt x="226847" y="759460"/>
                  </a:lnTo>
                  <a:close/>
                </a:path>
                <a:path w="999490" h="1318895">
                  <a:moveTo>
                    <a:pt x="227850" y="755675"/>
                  </a:moveTo>
                  <a:lnTo>
                    <a:pt x="226314" y="754176"/>
                  </a:lnTo>
                  <a:lnTo>
                    <a:pt x="224497" y="752284"/>
                  </a:lnTo>
                  <a:lnTo>
                    <a:pt x="222973" y="751840"/>
                  </a:lnTo>
                  <a:lnTo>
                    <a:pt x="227850" y="755675"/>
                  </a:lnTo>
                  <a:close/>
                </a:path>
                <a:path w="999490" h="1318895">
                  <a:moveTo>
                    <a:pt x="230162" y="757529"/>
                  </a:moveTo>
                  <a:lnTo>
                    <a:pt x="227850" y="755675"/>
                  </a:lnTo>
                  <a:lnTo>
                    <a:pt x="228815" y="756615"/>
                  </a:lnTo>
                  <a:lnTo>
                    <a:pt x="229654" y="757440"/>
                  </a:lnTo>
                  <a:lnTo>
                    <a:pt x="230162" y="757529"/>
                  </a:lnTo>
                  <a:close/>
                </a:path>
                <a:path w="999490" h="1318895">
                  <a:moveTo>
                    <a:pt x="232194" y="823201"/>
                  </a:moveTo>
                  <a:lnTo>
                    <a:pt x="232079" y="822998"/>
                  </a:lnTo>
                  <a:lnTo>
                    <a:pt x="231825" y="822794"/>
                  </a:lnTo>
                  <a:lnTo>
                    <a:pt x="231419" y="822604"/>
                  </a:lnTo>
                  <a:lnTo>
                    <a:pt x="232194" y="823201"/>
                  </a:lnTo>
                  <a:close/>
                </a:path>
                <a:path w="999490" h="1318895">
                  <a:moveTo>
                    <a:pt x="232498" y="759421"/>
                  </a:moveTo>
                  <a:lnTo>
                    <a:pt x="230682" y="757466"/>
                  </a:lnTo>
                  <a:lnTo>
                    <a:pt x="230593" y="757618"/>
                  </a:lnTo>
                  <a:lnTo>
                    <a:pt x="230390" y="757605"/>
                  </a:lnTo>
                  <a:lnTo>
                    <a:pt x="230162" y="757529"/>
                  </a:lnTo>
                  <a:lnTo>
                    <a:pt x="232498" y="759421"/>
                  </a:lnTo>
                  <a:close/>
                </a:path>
                <a:path w="999490" h="1318895">
                  <a:moveTo>
                    <a:pt x="232524" y="811758"/>
                  </a:moveTo>
                  <a:lnTo>
                    <a:pt x="230009" y="814298"/>
                  </a:lnTo>
                  <a:lnTo>
                    <a:pt x="231203" y="814298"/>
                  </a:lnTo>
                  <a:lnTo>
                    <a:pt x="232524" y="811758"/>
                  </a:lnTo>
                  <a:close/>
                </a:path>
                <a:path w="999490" h="1318895">
                  <a:moveTo>
                    <a:pt x="232651" y="824915"/>
                  </a:moveTo>
                  <a:lnTo>
                    <a:pt x="228244" y="827011"/>
                  </a:lnTo>
                  <a:lnTo>
                    <a:pt x="229133" y="829030"/>
                  </a:lnTo>
                  <a:lnTo>
                    <a:pt x="229933" y="827608"/>
                  </a:lnTo>
                  <a:lnTo>
                    <a:pt x="232498" y="825995"/>
                  </a:lnTo>
                  <a:lnTo>
                    <a:pt x="232651" y="824915"/>
                  </a:lnTo>
                  <a:close/>
                </a:path>
                <a:path w="999490" h="1318895">
                  <a:moveTo>
                    <a:pt x="232803" y="823671"/>
                  </a:moveTo>
                  <a:lnTo>
                    <a:pt x="232206" y="823188"/>
                  </a:lnTo>
                  <a:lnTo>
                    <a:pt x="232752" y="824128"/>
                  </a:lnTo>
                  <a:lnTo>
                    <a:pt x="232803" y="823671"/>
                  </a:lnTo>
                  <a:close/>
                </a:path>
                <a:path w="999490" h="1318895">
                  <a:moveTo>
                    <a:pt x="233095" y="824699"/>
                  </a:moveTo>
                  <a:lnTo>
                    <a:pt x="232752" y="824128"/>
                  </a:lnTo>
                  <a:lnTo>
                    <a:pt x="232676" y="824699"/>
                  </a:lnTo>
                  <a:lnTo>
                    <a:pt x="233095" y="824699"/>
                  </a:lnTo>
                  <a:close/>
                </a:path>
                <a:path w="999490" h="1318895">
                  <a:moveTo>
                    <a:pt x="233133" y="814298"/>
                  </a:moveTo>
                  <a:lnTo>
                    <a:pt x="231203" y="814298"/>
                  </a:lnTo>
                  <a:lnTo>
                    <a:pt x="230543" y="815568"/>
                  </a:lnTo>
                  <a:lnTo>
                    <a:pt x="227711" y="811758"/>
                  </a:lnTo>
                  <a:lnTo>
                    <a:pt x="228892" y="818108"/>
                  </a:lnTo>
                  <a:lnTo>
                    <a:pt x="225374" y="818108"/>
                  </a:lnTo>
                  <a:lnTo>
                    <a:pt x="225679" y="815568"/>
                  </a:lnTo>
                  <a:lnTo>
                    <a:pt x="222719" y="818108"/>
                  </a:lnTo>
                  <a:lnTo>
                    <a:pt x="225869" y="819378"/>
                  </a:lnTo>
                  <a:lnTo>
                    <a:pt x="222872" y="820648"/>
                  </a:lnTo>
                  <a:lnTo>
                    <a:pt x="222300" y="820648"/>
                  </a:lnTo>
                  <a:lnTo>
                    <a:pt x="222250" y="821918"/>
                  </a:lnTo>
                  <a:lnTo>
                    <a:pt x="222161" y="824458"/>
                  </a:lnTo>
                  <a:lnTo>
                    <a:pt x="221653" y="823188"/>
                  </a:lnTo>
                  <a:lnTo>
                    <a:pt x="219316" y="823188"/>
                  </a:lnTo>
                  <a:lnTo>
                    <a:pt x="216535" y="825728"/>
                  </a:lnTo>
                  <a:lnTo>
                    <a:pt x="219925" y="830808"/>
                  </a:lnTo>
                  <a:lnTo>
                    <a:pt x="216395" y="832078"/>
                  </a:lnTo>
                  <a:lnTo>
                    <a:pt x="214642" y="839698"/>
                  </a:lnTo>
                  <a:lnTo>
                    <a:pt x="218706" y="833348"/>
                  </a:lnTo>
                  <a:lnTo>
                    <a:pt x="219544" y="839698"/>
                  </a:lnTo>
                  <a:lnTo>
                    <a:pt x="211632" y="840968"/>
                  </a:lnTo>
                  <a:lnTo>
                    <a:pt x="213944" y="843508"/>
                  </a:lnTo>
                  <a:lnTo>
                    <a:pt x="212750" y="844778"/>
                  </a:lnTo>
                  <a:lnTo>
                    <a:pt x="211823" y="844778"/>
                  </a:lnTo>
                  <a:lnTo>
                    <a:pt x="212432" y="848461"/>
                  </a:lnTo>
                  <a:lnTo>
                    <a:pt x="212686" y="847318"/>
                  </a:lnTo>
                  <a:lnTo>
                    <a:pt x="213144" y="844778"/>
                  </a:lnTo>
                  <a:lnTo>
                    <a:pt x="214160" y="847318"/>
                  </a:lnTo>
                  <a:lnTo>
                    <a:pt x="212483" y="848461"/>
                  </a:lnTo>
                  <a:lnTo>
                    <a:pt x="212458" y="848588"/>
                  </a:lnTo>
                  <a:lnTo>
                    <a:pt x="212432" y="848461"/>
                  </a:lnTo>
                  <a:lnTo>
                    <a:pt x="210324" y="849858"/>
                  </a:lnTo>
                  <a:lnTo>
                    <a:pt x="211074" y="856208"/>
                  </a:lnTo>
                  <a:lnTo>
                    <a:pt x="211137" y="856780"/>
                  </a:lnTo>
                  <a:lnTo>
                    <a:pt x="211226" y="857478"/>
                  </a:lnTo>
                  <a:lnTo>
                    <a:pt x="209511" y="856983"/>
                  </a:lnTo>
                  <a:lnTo>
                    <a:pt x="209486" y="857478"/>
                  </a:lnTo>
                  <a:lnTo>
                    <a:pt x="208559" y="857478"/>
                  </a:lnTo>
                  <a:lnTo>
                    <a:pt x="208711" y="856983"/>
                  </a:lnTo>
                  <a:lnTo>
                    <a:pt x="208762" y="856780"/>
                  </a:lnTo>
                  <a:lnTo>
                    <a:pt x="206743" y="856208"/>
                  </a:lnTo>
                  <a:lnTo>
                    <a:pt x="207467" y="857478"/>
                  </a:lnTo>
                  <a:lnTo>
                    <a:pt x="204571" y="857478"/>
                  </a:lnTo>
                  <a:lnTo>
                    <a:pt x="208432" y="862558"/>
                  </a:lnTo>
                  <a:lnTo>
                    <a:pt x="205041" y="865098"/>
                  </a:lnTo>
                  <a:lnTo>
                    <a:pt x="203161" y="863828"/>
                  </a:lnTo>
                  <a:lnTo>
                    <a:pt x="205638" y="861288"/>
                  </a:lnTo>
                  <a:lnTo>
                    <a:pt x="202247" y="863828"/>
                  </a:lnTo>
                  <a:lnTo>
                    <a:pt x="205371" y="866394"/>
                  </a:lnTo>
                  <a:lnTo>
                    <a:pt x="205232" y="866394"/>
                  </a:lnTo>
                  <a:lnTo>
                    <a:pt x="198780" y="868908"/>
                  </a:lnTo>
                  <a:lnTo>
                    <a:pt x="198399" y="872718"/>
                  </a:lnTo>
                  <a:lnTo>
                    <a:pt x="200126" y="873442"/>
                  </a:lnTo>
                  <a:lnTo>
                    <a:pt x="201409" y="874014"/>
                  </a:lnTo>
                  <a:lnTo>
                    <a:pt x="197218" y="879068"/>
                  </a:lnTo>
                  <a:lnTo>
                    <a:pt x="196354" y="884148"/>
                  </a:lnTo>
                  <a:lnTo>
                    <a:pt x="195427" y="884148"/>
                  </a:lnTo>
                  <a:lnTo>
                    <a:pt x="191198" y="892784"/>
                  </a:lnTo>
                  <a:lnTo>
                    <a:pt x="191071" y="893038"/>
                  </a:lnTo>
                  <a:lnTo>
                    <a:pt x="188569" y="896340"/>
                  </a:lnTo>
                  <a:lnTo>
                    <a:pt x="190512" y="898118"/>
                  </a:lnTo>
                  <a:lnTo>
                    <a:pt x="188087" y="903198"/>
                  </a:lnTo>
                  <a:lnTo>
                    <a:pt x="187413" y="905738"/>
                  </a:lnTo>
                  <a:lnTo>
                    <a:pt x="185585" y="905738"/>
                  </a:lnTo>
                  <a:lnTo>
                    <a:pt x="185089" y="904468"/>
                  </a:lnTo>
                  <a:lnTo>
                    <a:pt x="184975" y="901928"/>
                  </a:lnTo>
                  <a:lnTo>
                    <a:pt x="183730" y="905738"/>
                  </a:lnTo>
                  <a:lnTo>
                    <a:pt x="184442" y="907008"/>
                  </a:lnTo>
                  <a:lnTo>
                    <a:pt x="184581" y="908278"/>
                  </a:lnTo>
                  <a:lnTo>
                    <a:pt x="184137" y="909548"/>
                  </a:lnTo>
                  <a:lnTo>
                    <a:pt x="182118" y="908278"/>
                  </a:lnTo>
                  <a:lnTo>
                    <a:pt x="180568" y="912088"/>
                  </a:lnTo>
                  <a:lnTo>
                    <a:pt x="181521" y="917168"/>
                  </a:lnTo>
                  <a:lnTo>
                    <a:pt x="177812" y="922248"/>
                  </a:lnTo>
                  <a:lnTo>
                    <a:pt x="179882" y="923518"/>
                  </a:lnTo>
                  <a:lnTo>
                    <a:pt x="185585" y="920978"/>
                  </a:lnTo>
                  <a:lnTo>
                    <a:pt x="184785" y="926058"/>
                  </a:lnTo>
                  <a:lnTo>
                    <a:pt x="181813" y="926058"/>
                  </a:lnTo>
                  <a:lnTo>
                    <a:pt x="180924" y="927328"/>
                  </a:lnTo>
                  <a:lnTo>
                    <a:pt x="180682" y="926465"/>
                  </a:lnTo>
                  <a:lnTo>
                    <a:pt x="180022" y="927328"/>
                  </a:lnTo>
                  <a:lnTo>
                    <a:pt x="178358" y="927328"/>
                  </a:lnTo>
                  <a:lnTo>
                    <a:pt x="178257" y="928598"/>
                  </a:lnTo>
                  <a:lnTo>
                    <a:pt x="177063" y="927328"/>
                  </a:lnTo>
                  <a:lnTo>
                    <a:pt x="176885" y="927328"/>
                  </a:lnTo>
                  <a:lnTo>
                    <a:pt x="174802" y="929868"/>
                  </a:lnTo>
                  <a:lnTo>
                    <a:pt x="174218" y="929868"/>
                  </a:lnTo>
                  <a:lnTo>
                    <a:pt x="175437" y="931138"/>
                  </a:lnTo>
                  <a:lnTo>
                    <a:pt x="175018" y="932408"/>
                  </a:lnTo>
                  <a:lnTo>
                    <a:pt x="173482" y="937488"/>
                  </a:lnTo>
                  <a:lnTo>
                    <a:pt x="172427" y="933678"/>
                  </a:lnTo>
                  <a:lnTo>
                    <a:pt x="170599" y="934948"/>
                  </a:lnTo>
                  <a:lnTo>
                    <a:pt x="171361" y="936218"/>
                  </a:lnTo>
                  <a:lnTo>
                    <a:pt x="169087" y="938758"/>
                  </a:lnTo>
                  <a:lnTo>
                    <a:pt x="171577" y="940028"/>
                  </a:lnTo>
                  <a:lnTo>
                    <a:pt x="171081" y="941298"/>
                  </a:lnTo>
                  <a:lnTo>
                    <a:pt x="168948" y="941298"/>
                  </a:lnTo>
                  <a:lnTo>
                    <a:pt x="169075" y="942568"/>
                  </a:lnTo>
                  <a:lnTo>
                    <a:pt x="169202" y="943838"/>
                  </a:lnTo>
                  <a:lnTo>
                    <a:pt x="165239" y="951458"/>
                  </a:lnTo>
                  <a:lnTo>
                    <a:pt x="167881" y="950544"/>
                  </a:lnTo>
                  <a:lnTo>
                    <a:pt x="166052" y="952703"/>
                  </a:lnTo>
                  <a:lnTo>
                    <a:pt x="166903" y="953249"/>
                  </a:lnTo>
                  <a:lnTo>
                    <a:pt x="167284" y="951611"/>
                  </a:lnTo>
                  <a:lnTo>
                    <a:pt x="167919" y="950531"/>
                  </a:lnTo>
                  <a:lnTo>
                    <a:pt x="168884" y="950188"/>
                  </a:lnTo>
                  <a:lnTo>
                    <a:pt x="169164" y="949286"/>
                  </a:lnTo>
                  <a:lnTo>
                    <a:pt x="169291" y="948918"/>
                  </a:lnTo>
                  <a:lnTo>
                    <a:pt x="169202" y="951458"/>
                  </a:lnTo>
                  <a:lnTo>
                    <a:pt x="169100" y="953998"/>
                  </a:lnTo>
                  <a:lnTo>
                    <a:pt x="169049" y="955268"/>
                  </a:lnTo>
                  <a:lnTo>
                    <a:pt x="168935" y="957808"/>
                  </a:lnTo>
                  <a:lnTo>
                    <a:pt x="161975" y="964158"/>
                  </a:lnTo>
                  <a:lnTo>
                    <a:pt x="160388" y="971219"/>
                  </a:lnTo>
                  <a:lnTo>
                    <a:pt x="160261" y="971778"/>
                  </a:lnTo>
                  <a:lnTo>
                    <a:pt x="159512" y="970635"/>
                  </a:lnTo>
                  <a:lnTo>
                    <a:pt x="159321" y="971219"/>
                  </a:lnTo>
                  <a:lnTo>
                    <a:pt x="158711" y="975588"/>
                  </a:lnTo>
                  <a:lnTo>
                    <a:pt x="156273" y="980668"/>
                  </a:lnTo>
                  <a:lnTo>
                    <a:pt x="156883" y="984478"/>
                  </a:lnTo>
                  <a:lnTo>
                    <a:pt x="156400" y="985748"/>
                  </a:lnTo>
                  <a:lnTo>
                    <a:pt x="153403" y="985748"/>
                  </a:lnTo>
                  <a:lnTo>
                    <a:pt x="152755" y="988288"/>
                  </a:lnTo>
                  <a:lnTo>
                    <a:pt x="153555" y="989558"/>
                  </a:lnTo>
                  <a:lnTo>
                    <a:pt x="150317" y="993368"/>
                  </a:lnTo>
                  <a:lnTo>
                    <a:pt x="150202" y="990879"/>
                  </a:lnTo>
                  <a:lnTo>
                    <a:pt x="150190" y="990511"/>
                  </a:lnTo>
                  <a:lnTo>
                    <a:pt x="150050" y="990866"/>
                  </a:lnTo>
                  <a:lnTo>
                    <a:pt x="150177" y="990180"/>
                  </a:lnTo>
                  <a:lnTo>
                    <a:pt x="149999" y="990460"/>
                  </a:lnTo>
                  <a:lnTo>
                    <a:pt x="149999" y="990981"/>
                  </a:lnTo>
                  <a:lnTo>
                    <a:pt x="148577" y="994638"/>
                  </a:lnTo>
                  <a:lnTo>
                    <a:pt x="148971" y="993368"/>
                  </a:lnTo>
                  <a:lnTo>
                    <a:pt x="149999" y="990981"/>
                  </a:lnTo>
                  <a:lnTo>
                    <a:pt x="149999" y="990460"/>
                  </a:lnTo>
                  <a:lnTo>
                    <a:pt x="149733" y="990879"/>
                  </a:lnTo>
                  <a:lnTo>
                    <a:pt x="148183" y="993368"/>
                  </a:lnTo>
                  <a:lnTo>
                    <a:pt x="146456" y="994638"/>
                  </a:lnTo>
                  <a:lnTo>
                    <a:pt x="146964" y="999718"/>
                  </a:lnTo>
                  <a:lnTo>
                    <a:pt x="145427" y="997178"/>
                  </a:lnTo>
                  <a:lnTo>
                    <a:pt x="143014" y="1000988"/>
                  </a:lnTo>
                  <a:lnTo>
                    <a:pt x="142925" y="1002411"/>
                  </a:lnTo>
                  <a:lnTo>
                    <a:pt x="142862" y="1003528"/>
                  </a:lnTo>
                  <a:lnTo>
                    <a:pt x="145567" y="1000988"/>
                  </a:lnTo>
                  <a:lnTo>
                    <a:pt x="144995" y="1003528"/>
                  </a:lnTo>
                  <a:lnTo>
                    <a:pt x="143065" y="1007338"/>
                  </a:lnTo>
                  <a:lnTo>
                    <a:pt x="140652" y="1004798"/>
                  </a:lnTo>
                  <a:lnTo>
                    <a:pt x="137604" y="1011148"/>
                  </a:lnTo>
                  <a:lnTo>
                    <a:pt x="136918" y="1017498"/>
                  </a:lnTo>
                  <a:lnTo>
                    <a:pt x="135953" y="1022578"/>
                  </a:lnTo>
                  <a:lnTo>
                    <a:pt x="135470" y="1023048"/>
                  </a:lnTo>
                  <a:lnTo>
                    <a:pt x="136804" y="1026388"/>
                  </a:lnTo>
                  <a:lnTo>
                    <a:pt x="134861" y="1030198"/>
                  </a:lnTo>
                  <a:lnTo>
                    <a:pt x="129171" y="1031468"/>
                  </a:lnTo>
                  <a:lnTo>
                    <a:pt x="128625" y="1032776"/>
                  </a:lnTo>
                  <a:lnTo>
                    <a:pt x="124955" y="1037818"/>
                  </a:lnTo>
                  <a:lnTo>
                    <a:pt x="130810" y="1040358"/>
                  </a:lnTo>
                  <a:lnTo>
                    <a:pt x="127508" y="1045438"/>
                  </a:lnTo>
                  <a:lnTo>
                    <a:pt x="128803" y="1044168"/>
                  </a:lnTo>
                  <a:lnTo>
                    <a:pt x="131762" y="1045438"/>
                  </a:lnTo>
                  <a:lnTo>
                    <a:pt x="131038" y="1049248"/>
                  </a:lnTo>
                  <a:lnTo>
                    <a:pt x="129108" y="1053058"/>
                  </a:lnTo>
                  <a:lnTo>
                    <a:pt x="124891" y="1053058"/>
                  </a:lnTo>
                  <a:lnTo>
                    <a:pt x="125006" y="1050518"/>
                  </a:lnTo>
                  <a:lnTo>
                    <a:pt x="125069" y="1049248"/>
                  </a:lnTo>
                  <a:lnTo>
                    <a:pt x="125349" y="1049248"/>
                  </a:lnTo>
                  <a:lnTo>
                    <a:pt x="125818" y="1048067"/>
                  </a:lnTo>
                  <a:lnTo>
                    <a:pt x="126085" y="1048880"/>
                  </a:lnTo>
                  <a:lnTo>
                    <a:pt x="126022" y="1049540"/>
                  </a:lnTo>
                  <a:lnTo>
                    <a:pt x="126339" y="1049477"/>
                  </a:lnTo>
                  <a:lnTo>
                    <a:pt x="126568" y="1048689"/>
                  </a:lnTo>
                  <a:lnTo>
                    <a:pt x="126415" y="1048258"/>
                  </a:lnTo>
                  <a:lnTo>
                    <a:pt x="126276" y="1048181"/>
                  </a:lnTo>
                  <a:lnTo>
                    <a:pt x="126326" y="1047686"/>
                  </a:lnTo>
                  <a:lnTo>
                    <a:pt x="126415" y="1046708"/>
                  </a:lnTo>
                  <a:lnTo>
                    <a:pt x="126542" y="1045438"/>
                  </a:lnTo>
                  <a:lnTo>
                    <a:pt x="124828" y="1046708"/>
                  </a:lnTo>
                  <a:lnTo>
                    <a:pt x="125691" y="1048067"/>
                  </a:lnTo>
                  <a:lnTo>
                    <a:pt x="125514" y="1048067"/>
                  </a:lnTo>
                  <a:lnTo>
                    <a:pt x="123825" y="1049248"/>
                  </a:lnTo>
                  <a:lnTo>
                    <a:pt x="121793" y="1054328"/>
                  </a:lnTo>
                  <a:lnTo>
                    <a:pt x="120637" y="1053058"/>
                  </a:lnTo>
                  <a:lnTo>
                    <a:pt x="120535" y="1054328"/>
                  </a:lnTo>
                  <a:lnTo>
                    <a:pt x="120421" y="1055598"/>
                  </a:lnTo>
                  <a:lnTo>
                    <a:pt x="121805" y="1054328"/>
                  </a:lnTo>
                  <a:lnTo>
                    <a:pt x="123190" y="1053058"/>
                  </a:lnTo>
                  <a:lnTo>
                    <a:pt x="119722" y="1056868"/>
                  </a:lnTo>
                  <a:lnTo>
                    <a:pt x="119824" y="1058138"/>
                  </a:lnTo>
                  <a:lnTo>
                    <a:pt x="119913" y="1059408"/>
                  </a:lnTo>
                  <a:lnTo>
                    <a:pt x="120015" y="1060678"/>
                  </a:lnTo>
                  <a:lnTo>
                    <a:pt x="116967" y="1064488"/>
                  </a:lnTo>
                  <a:lnTo>
                    <a:pt x="119011" y="1064488"/>
                  </a:lnTo>
                  <a:lnTo>
                    <a:pt x="114731" y="1072108"/>
                  </a:lnTo>
                  <a:lnTo>
                    <a:pt x="119595" y="1069568"/>
                  </a:lnTo>
                  <a:lnTo>
                    <a:pt x="117983" y="1074648"/>
                  </a:lnTo>
                  <a:lnTo>
                    <a:pt x="115277" y="1075918"/>
                  </a:lnTo>
                  <a:lnTo>
                    <a:pt x="114731" y="1072108"/>
                  </a:lnTo>
                  <a:lnTo>
                    <a:pt x="113957" y="1077188"/>
                  </a:lnTo>
                  <a:lnTo>
                    <a:pt x="111645" y="1079728"/>
                  </a:lnTo>
                  <a:lnTo>
                    <a:pt x="110693" y="1075918"/>
                  </a:lnTo>
                  <a:lnTo>
                    <a:pt x="110744" y="1080998"/>
                  </a:lnTo>
                  <a:lnTo>
                    <a:pt x="105892" y="1083538"/>
                  </a:lnTo>
                  <a:lnTo>
                    <a:pt x="105168" y="1084808"/>
                  </a:lnTo>
                  <a:lnTo>
                    <a:pt x="127127" y="1084808"/>
                  </a:lnTo>
                  <a:lnTo>
                    <a:pt x="125412" y="1079728"/>
                  </a:lnTo>
                  <a:lnTo>
                    <a:pt x="124993" y="1078458"/>
                  </a:lnTo>
                  <a:lnTo>
                    <a:pt x="126555" y="1075918"/>
                  </a:lnTo>
                  <a:lnTo>
                    <a:pt x="129692" y="1070838"/>
                  </a:lnTo>
                  <a:lnTo>
                    <a:pt x="132448" y="1074648"/>
                  </a:lnTo>
                  <a:lnTo>
                    <a:pt x="132346" y="1073378"/>
                  </a:lnTo>
                  <a:lnTo>
                    <a:pt x="132257" y="1072108"/>
                  </a:lnTo>
                  <a:lnTo>
                    <a:pt x="132156" y="1070838"/>
                  </a:lnTo>
                  <a:lnTo>
                    <a:pt x="132067" y="1069568"/>
                  </a:lnTo>
                  <a:lnTo>
                    <a:pt x="131965" y="1068298"/>
                  </a:lnTo>
                  <a:lnTo>
                    <a:pt x="135305" y="1069568"/>
                  </a:lnTo>
                  <a:lnTo>
                    <a:pt x="135547" y="1068298"/>
                  </a:lnTo>
                  <a:lnTo>
                    <a:pt x="136029" y="1065758"/>
                  </a:lnTo>
                  <a:lnTo>
                    <a:pt x="133819" y="1065758"/>
                  </a:lnTo>
                  <a:lnTo>
                    <a:pt x="135331" y="1063218"/>
                  </a:lnTo>
                  <a:lnTo>
                    <a:pt x="134315" y="1058138"/>
                  </a:lnTo>
                  <a:lnTo>
                    <a:pt x="136613" y="1055598"/>
                  </a:lnTo>
                  <a:lnTo>
                    <a:pt x="136690" y="1056868"/>
                  </a:lnTo>
                  <a:lnTo>
                    <a:pt x="136766" y="1058138"/>
                  </a:lnTo>
                  <a:lnTo>
                    <a:pt x="136829" y="1059408"/>
                  </a:lnTo>
                  <a:lnTo>
                    <a:pt x="138976" y="1051788"/>
                  </a:lnTo>
                  <a:lnTo>
                    <a:pt x="136220" y="1055598"/>
                  </a:lnTo>
                  <a:lnTo>
                    <a:pt x="136182" y="1054328"/>
                  </a:lnTo>
                  <a:lnTo>
                    <a:pt x="136067" y="1050518"/>
                  </a:lnTo>
                  <a:lnTo>
                    <a:pt x="132029" y="1054328"/>
                  </a:lnTo>
                  <a:lnTo>
                    <a:pt x="134874" y="1049248"/>
                  </a:lnTo>
                  <a:lnTo>
                    <a:pt x="134797" y="1050518"/>
                  </a:lnTo>
                  <a:lnTo>
                    <a:pt x="135204" y="1049248"/>
                  </a:lnTo>
                  <a:lnTo>
                    <a:pt x="136385" y="1045438"/>
                  </a:lnTo>
                  <a:lnTo>
                    <a:pt x="139026" y="1045438"/>
                  </a:lnTo>
                  <a:lnTo>
                    <a:pt x="138887" y="1044168"/>
                  </a:lnTo>
                  <a:lnTo>
                    <a:pt x="138417" y="1040358"/>
                  </a:lnTo>
                  <a:lnTo>
                    <a:pt x="140284" y="1037818"/>
                  </a:lnTo>
                  <a:lnTo>
                    <a:pt x="141592" y="1037818"/>
                  </a:lnTo>
                  <a:lnTo>
                    <a:pt x="143573" y="1040358"/>
                  </a:lnTo>
                  <a:lnTo>
                    <a:pt x="144437" y="1040358"/>
                  </a:lnTo>
                  <a:lnTo>
                    <a:pt x="143141" y="1037818"/>
                  </a:lnTo>
                  <a:lnTo>
                    <a:pt x="142494" y="1036548"/>
                  </a:lnTo>
                  <a:lnTo>
                    <a:pt x="147142" y="1031468"/>
                  </a:lnTo>
                  <a:lnTo>
                    <a:pt x="145859" y="1028928"/>
                  </a:lnTo>
                  <a:lnTo>
                    <a:pt x="147662" y="1028928"/>
                  </a:lnTo>
                  <a:lnTo>
                    <a:pt x="146888" y="1027658"/>
                  </a:lnTo>
                  <a:lnTo>
                    <a:pt x="146113" y="1026388"/>
                  </a:lnTo>
                  <a:lnTo>
                    <a:pt x="147472" y="1025118"/>
                  </a:lnTo>
                  <a:lnTo>
                    <a:pt x="147916" y="1025118"/>
                  </a:lnTo>
                  <a:lnTo>
                    <a:pt x="149123" y="1026388"/>
                  </a:lnTo>
                  <a:lnTo>
                    <a:pt x="149733" y="1025118"/>
                  </a:lnTo>
                  <a:lnTo>
                    <a:pt x="151561" y="1021308"/>
                  </a:lnTo>
                  <a:lnTo>
                    <a:pt x="144449" y="1026388"/>
                  </a:lnTo>
                  <a:lnTo>
                    <a:pt x="148590" y="1021308"/>
                  </a:lnTo>
                  <a:lnTo>
                    <a:pt x="148996" y="1021308"/>
                  </a:lnTo>
                  <a:lnTo>
                    <a:pt x="148932" y="1022578"/>
                  </a:lnTo>
                  <a:lnTo>
                    <a:pt x="149606" y="1021308"/>
                  </a:lnTo>
                  <a:lnTo>
                    <a:pt x="152273" y="1016228"/>
                  </a:lnTo>
                  <a:lnTo>
                    <a:pt x="152273" y="1009878"/>
                  </a:lnTo>
                  <a:lnTo>
                    <a:pt x="153733" y="1007630"/>
                  </a:lnTo>
                  <a:lnTo>
                    <a:pt x="153835" y="1007478"/>
                  </a:lnTo>
                  <a:lnTo>
                    <a:pt x="153924" y="1007338"/>
                  </a:lnTo>
                  <a:lnTo>
                    <a:pt x="155473" y="1004951"/>
                  </a:lnTo>
                  <a:lnTo>
                    <a:pt x="155575" y="1004798"/>
                  </a:lnTo>
                  <a:lnTo>
                    <a:pt x="159156" y="1004798"/>
                  </a:lnTo>
                  <a:lnTo>
                    <a:pt x="159473" y="1003528"/>
                  </a:lnTo>
                  <a:lnTo>
                    <a:pt x="159905" y="1000988"/>
                  </a:lnTo>
                  <a:lnTo>
                    <a:pt x="160121" y="999718"/>
                  </a:lnTo>
                  <a:lnTo>
                    <a:pt x="160756" y="995908"/>
                  </a:lnTo>
                  <a:lnTo>
                    <a:pt x="161061" y="994638"/>
                  </a:lnTo>
                  <a:lnTo>
                    <a:pt x="161353" y="993368"/>
                  </a:lnTo>
                  <a:lnTo>
                    <a:pt x="162267" y="989558"/>
                  </a:lnTo>
                  <a:lnTo>
                    <a:pt x="164122" y="984478"/>
                  </a:lnTo>
                  <a:lnTo>
                    <a:pt x="164579" y="983208"/>
                  </a:lnTo>
                  <a:lnTo>
                    <a:pt x="163639" y="984478"/>
                  </a:lnTo>
                  <a:lnTo>
                    <a:pt x="159562" y="981938"/>
                  </a:lnTo>
                  <a:lnTo>
                    <a:pt x="168198" y="980668"/>
                  </a:lnTo>
                  <a:lnTo>
                    <a:pt x="167919" y="978128"/>
                  </a:lnTo>
                  <a:lnTo>
                    <a:pt x="167805" y="976972"/>
                  </a:lnTo>
                  <a:lnTo>
                    <a:pt x="169646" y="978128"/>
                  </a:lnTo>
                  <a:lnTo>
                    <a:pt x="169291" y="976972"/>
                  </a:lnTo>
                  <a:lnTo>
                    <a:pt x="169964" y="975588"/>
                  </a:lnTo>
                  <a:lnTo>
                    <a:pt x="172110" y="971778"/>
                  </a:lnTo>
                  <a:lnTo>
                    <a:pt x="172186" y="970635"/>
                  </a:lnTo>
                  <a:lnTo>
                    <a:pt x="172275" y="969238"/>
                  </a:lnTo>
                  <a:lnTo>
                    <a:pt x="172351" y="967968"/>
                  </a:lnTo>
                  <a:lnTo>
                    <a:pt x="172427" y="966698"/>
                  </a:lnTo>
                  <a:lnTo>
                    <a:pt x="172504" y="965428"/>
                  </a:lnTo>
                  <a:lnTo>
                    <a:pt x="174332" y="957808"/>
                  </a:lnTo>
                  <a:lnTo>
                    <a:pt x="175082" y="959078"/>
                  </a:lnTo>
                  <a:lnTo>
                    <a:pt x="176237" y="957808"/>
                  </a:lnTo>
                  <a:lnTo>
                    <a:pt x="177393" y="956538"/>
                  </a:lnTo>
                  <a:lnTo>
                    <a:pt x="179006" y="950188"/>
                  </a:lnTo>
                  <a:lnTo>
                    <a:pt x="179946" y="948918"/>
                  </a:lnTo>
                  <a:lnTo>
                    <a:pt x="180898" y="947648"/>
                  </a:lnTo>
                  <a:lnTo>
                    <a:pt x="180149" y="946378"/>
                  </a:lnTo>
                  <a:lnTo>
                    <a:pt x="180619" y="945108"/>
                  </a:lnTo>
                  <a:lnTo>
                    <a:pt x="181102" y="943838"/>
                  </a:lnTo>
                  <a:lnTo>
                    <a:pt x="178955" y="945108"/>
                  </a:lnTo>
                  <a:lnTo>
                    <a:pt x="184340" y="937488"/>
                  </a:lnTo>
                  <a:lnTo>
                    <a:pt x="186385" y="929868"/>
                  </a:lnTo>
                  <a:lnTo>
                    <a:pt x="186677" y="928598"/>
                  </a:lnTo>
                  <a:lnTo>
                    <a:pt x="188125" y="922248"/>
                  </a:lnTo>
                  <a:lnTo>
                    <a:pt x="189026" y="920978"/>
                  </a:lnTo>
                  <a:lnTo>
                    <a:pt x="192633" y="915898"/>
                  </a:lnTo>
                  <a:lnTo>
                    <a:pt x="192201" y="917168"/>
                  </a:lnTo>
                  <a:lnTo>
                    <a:pt x="192595" y="919708"/>
                  </a:lnTo>
                  <a:lnTo>
                    <a:pt x="193649" y="915898"/>
                  </a:lnTo>
                  <a:lnTo>
                    <a:pt x="194703" y="912088"/>
                  </a:lnTo>
                  <a:lnTo>
                    <a:pt x="195059" y="910818"/>
                  </a:lnTo>
                  <a:lnTo>
                    <a:pt x="192836" y="909548"/>
                  </a:lnTo>
                  <a:lnTo>
                    <a:pt x="193446" y="910818"/>
                  </a:lnTo>
                  <a:lnTo>
                    <a:pt x="191249" y="912088"/>
                  </a:lnTo>
                  <a:lnTo>
                    <a:pt x="190474" y="910818"/>
                  </a:lnTo>
                  <a:lnTo>
                    <a:pt x="190474" y="909548"/>
                  </a:lnTo>
                  <a:lnTo>
                    <a:pt x="190474" y="908278"/>
                  </a:lnTo>
                  <a:lnTo>
                    <a:pt x="191249" y="905738"/>
                  </a:lnTo>
                  <a:lnTo>
                    <a:pt x="191135" y="909548"/>
                  </a:lnTo>
                  <a:lnTo>
                    <a:pt x="194424" y="907008"/>
                  </a:lnTo>
                  <a:lnTo>
                    <a:pt x="196138" y="905738"/>
                  </a:lnTo>
                  <a:lnTo>
                    <a:pt x="194983" y="905738"/>
                  </a:lnTo>
                  <a:lnTo>
                    <a:pt x="194322" y="904468"/>
                  </a:lnTo>
                  <a:lnTo>
                    <a:pt x="196900" y="903198"/>
                  </a:lnTo>
                  <a:lnTo>
                    <a:pt x="199478" y="901928"/>
                  </a:lnTo>
                  <a:lnTo>
                    <a:pt x="190639" y="903198"/>
                  </a:lnTo>
                  <a:lnTo>
                    <a:pt x="195249" y="898118"/>
                  </a:lnTo>
                  <a:lnTo>
                    <a:pt x="196176" y="899388"/>
                  </a:lnTo>
                  <a:lnTo>
                    <a:pt x="196329" y="898118"/>
                  </a:lnTo>
                  <a:lnTo>
                    <a:pt x="196367" y="896340"/>
                  </a:lnTo>
                  <a:lnTo>
                    <a:pt x="195897" y="894308"/>
                  </a:lnTo>
                  <a:lnTo>
                    <a:pt x="197104" y="891768"/>
                  </a:lnTo>
                  <a:lnTo>
                    <a:pt x="199771" y="891768"/>
                  </a:lnTo>
                  <a:lnTo>
                    <a:pt x="197269" y="894308"/>
                  </a:lnTo>
                  <a:lnTo>
                    <a:pt x="199085" y="895578"/>
                  </a:lnTo>
                  <a:lnTo>
                    <a:pt x="200126" y="892111"/>
                  </a:lnTo>
                  <a:lnTo>
                    <a:pt x="200240" y="891768"/>
                  </a:lnTo>
                  <a:lnTo>
                    <a:pt x="197307" y="887958"/>
                  </a:lnTo>
                  <a:lnTo>
                    <a:pt x="200647" y="885482"/>
                  </a:lnTo>
                  <a:lnTo>
                    <a:pt x="200825" y="886688"/>
                  </a:lnTo>
                  <a:lnTo>
                    <a:pt x="200050" y="889228"/>
                  </a:lnTo>
                  <a:lnTo>
                    <a:pt x="200139" y="890498"/>
                  </a:lnTo>
                  <a:lnTo>
                    <a:pt x="204076" y="887958"/>
                  </a:lnTo>
                  <a:lnTo>
                    <a:pt x="203542" y="887958"/>
                  </a:lnTo>
                  <a:lnTo>
                    <a:pt x="205143" y="884974"/>
                  </a:lnTo>
                  <a:lnTo>
                    <a:pt x="208127" y="881608"/>
                  </a:lnTo>
                  <a:lnTo>
                    <a:pt x="206857" y="881608"/>
                  </a:lnTo>
                  <a:lnTo>
                    <a:pt x="202526" y="875258"/>
                  </a:lnTo>
                  <a:lnTo>
                    <a:pt x="208889" y="874014"/>
                  </a:lnTo>
                  <a:lnTo>
                    <a:pt x="207314" y="866394"/>
                  </a:lnTo>
                  <a:lnTo>
                    <a:pt x="208749" y="872718"/>
                  </a:lnTo>
                  <a:lnTo>
                    <a:pt x="208775" y="873442"/>
                  </a:lnTo>
                  <a:lnTo>
                    <a:pt x="208889" y="874014"/>
                  </a:lnTo>
                  <a:lnTo>
                    <a:pt x="209042" y="874014"/>
                  </a:lnTo>
                  <a:lnTo>
                    <a:pt x="208915" y="873442"/>
                  </a:lnTo>
                  <a:lnTo>
                    <a:pt x="208940" y="872718"/>
                  </a:lnTo>
                  <a:lnTo>
                    <a:pt x="209042" y="870178"/>
                  </a:lnTo>
                  <a:lnTo>
                    <a:pt x="209092" y="868908"/>
                  </a:lnTo>
                  <a:lnTo>
                    <a:pt x="211518" y="870178"/>
                  </a:lnTo>
                  <a:lnTo>
                    <a:pt x="212051" y="869645"/>
                  </a:lnTo>
                  <a:lnTo>
                    <a:pt x="212407" y="869899"/>
                  </a:lnTo>
                  <a:lnTo>
                    <a:pt x="212115" y="869581"/>
                  </a:lnTo>
                  <a:lnTo>
                    <a:pt x="212788" y="868908"/>
                  </a:lnTo>
                  <a:lnTo>
                    <a:pt x="214388" y="866394"/>
                  </a:lnTo>
                  <a:lnTo>
                    <a:pt x="213855" y="865098"/>
                  </a:lnTo>
                  <a:lnTo>
                    <a:pt x="218249" y="863828"/>
                  </a:lnTo>
                  <a:lnTo>
                    <a:pt x="216649" y="860018"/>
                  </a:lnTo>
                  <a:lnTo>
                    <a:pt x="217551" y="860018"/>
                  </a:lnTo>
                  <a:lnTo>
                    <a:pt x="217639" y="858748"/>
                  </a:lnTo>
                  <a:lnTo>
                    <a:pt x="217665" y="858393"/>
                  </a:lnTo>
                  <a:lnTo>
                    <a:pt x="216992" y="857478"/>
                  </a:lnTo>
                  <a:lnTo>
                    <a:pt x="216192" y="851128"/>
                  </a:lnTo>
                  <a:lnTo>
                    <a:pt x="222224" y="848588"/>
                  </a:lnTo>
                  <a:lnTo>
                    <a:pt x="225247" y="847318"/>
                  </a:lnTo>
                  <a:lnTo>
                    <a:pt x="224294" y="838428"/>
                  </a:lnTo>
                  <a:lnTo>
                    <a:pt x="224917" y="833348"/>
                  </a:lnTo>
                  <a:lnTo>
                    <a:pt x="225234" y="830808"/>
                  </a:lnTo>
                  <a:lnTo>
                    <a:pt x="222897" y="829538"/>
                  </a:lnTo>
                  <a:lnTo>
                    <a:pt x="223672" y="824458"/>
                  </a:lnTo>
                  <a:lnTo>
                    <a:pt x="223862" y="823188"/>
                  </a:lnTo>
                  <a:lnTo>
                    <a:pt x="225983" y="820648"/>
                  </a:lnTo>
                  <a:lnTo>
                    <a:pt x="226110" y="823188"/>
                  </a:lnTo>
                  <a:lnTo>
                    <a:pt x="226237" y="825728"/>
                  </a:lnTo>
                  <a:lnTo>
                    <a:pt x="228739" y="823188"/>
                  </a:lnTo>
                  <a:lnTo>
                    <a:pt x="229489" y="820648"/>
                  </a:lnTo>
                  <a:lnTo>
                    <a:pt x="229577" y="819378"/>
                  </a:lnTo>
                  <a:lnTo>
                    <a:pt x="229654" y="818108"/>
                  </a:lnTo>
                  <a:lnTo>
                    <a:pt x="229743" y="816838"/>
                  </a:lnTo>
                  <a:lnTo>
                    <a:pt x="230212" y="818108"/>
                  </a:lnTo>
                  <a:lnTo>
                    <a:pt x="232384" y="816838"/>
                  </a:lnTo>
                  <a:lnTo>
                    <a:pt x="232765" y="815568"/>
                  </a:lnTo>
                  <a:lnTo>
                    <a:pt x="233133" y="814298"/>
                  </a:lnTo>
                  <a:close/>
                </a:path>
                <a:path w="999490" h="1318895">
                  <a:moveTo>
                    <a:pt x="234378" y="816927"/>
                  </a:moveTo>
                  <a:lnTo>
                    <a:pt x="234226" y="817397"/>
                  </a:lnTo>
                  <a:lnTo>
                    <a:pt x="234048" y="817867"/>
                  </a:lnTo>
                  <a:lnTo>
                    <a:pt x="233845" y="818311"/>
                  </a:lnTo>
                  <a:lnTo>
                    <a:pt x="234175" y="817714"/>
                  </a:lnTo>
                  <a:lnTo>
                    <a:pt x="234340" y="817295"/>
                  </a:lnTo>
                  <a:lnTo>
                    <a:pt x="234378" y="816927"/>
                  </a:lnTo>
                  <a:close/>
                </a:path>
                <a:path w="999490" h="1318895">
                  <a:moveTo>
                    <a:pt x="234632" y="815911"/>
                  </a:moveTo>
                  <a:lnTo>
                    <a:pt x="234315" y="815682"/>
                  </a:lnTo>
                  <a:lnTo>
                    <a:pt x="233984" y="815530"/>
                  </a:lnTo>
                  <a:lnTo>
                    <a:pt x="233692" y="815644"/>
                  </a:lnTo>
                  <a:lnTo>
                    <a:pt x="234226" y="816063"/>
                  </a:lnTo>
                  <a:lnTo>
                    <a:pt x="234429" y="816432"/>
                  </a:lnTo>
                  <a:lnTo>
                    <a:pt x="234378" y="816927"/>
                  </a:lnTo>
                  <a:lnTo>
                    <a:pt x="234467" y="816571"/>
                  </a:lnTo>
                  <a:lnTo>
                    <a:pt x="234632" y="815911"/>
                  </a:lnTo>
                  <a:close/>
                </a:path>
                <a:path w="999490" h="1318895">
                  <a:moveTo>
                    <a:pt x="235280" y="805408"/>
                  </a:moveTo>
                  <a:lnTo>
                    <a:pt x="234810" y="805408"/>
                  </a:lnTo>
                  <a:lnTo>
                    <a:pt x="235038" y="803579"/>
                  </a:lnTo>
                  <a:lnTo>
                    <a:pt x="235115" y="802868"/>
                  </a:lnTo>
                  <a:lnTo>
                    <a:pt x="229387" y="802868"/>
                  </a:lnTo>
                  <a:lnTo>
                    <a:pt x="232524" y="811758"/>
                  </a:lnTo>
                  <a:lnTo>
                    <a:pt x="233222" y="811758"/>
                  </a:lnTo>
                  <a:lnTo>
                    <a:pt x="234429" y="813028"/>
                  </a:lnTo>
                  <a:lnTo>
                    <a:pt x="234797" y="815098"/>
                  </a:lnTo>
                  <a:lnTo>
                    <a:pt x="234746" y="815416"/>
                  </a:lnTo>
                  <a:lnTo>
                    <a:pt x="234632" y="815911"/>
                  </a:lnTo>
                  <a:lnTo>
                    <a:pt x="234772" y="816000"/>
                  </a:lnTo>
                  <a:lnTo>
                    <a:pt x="235038" y="816178"/>
                  </a:lnTo>
                  <a:lnTo>
                    <a:pt x="235127" y="815568"/>
                  </a:lnTo>
                  <a:lnTo>
                    <a:pt x="235051" y="814997"/>
                  </a:lnTo>
                  <a:lnTo>
                    <a:pt x="234962" y="814730"/>
                  </a:lnTo>
                  <a:lnTo>
                    <a:pt x="235013" y="814298"/>
                  </a:lnTo>
                  <a:lnTo>
                    <a:pt x="235140" y="813028"/>
                  </a:lnTo>
                  <a:lnTo>
                    <a:pt x="235267" y="811758"/>
                  </a:lnTo>
                  <a:lnTo>
                    <a:pt x="234848" y="807948"/>
                  </a:lnTo>
                  <a:lnTo>
                    <a:pt x="235280" y="805408"/>
                  </a:lnTo>
                  <a:close/>
                </a:path>
                <a:path w="999490" h="1318895">
                  <a:moveTo>
                    <a:pt x="236562" y="799274"/>
                  </a:moveTo>
                  <a:lnTo>
                    <a:pt x="236245" y="799058"/>
                  </a:lnTo>
                  <a:lnTo>
                    <a:pt x="235877" y="800328"/>
                  </a:lnTo>
                  <a:lnTo>
                    <a:pt x="236562" y="799274"/>
                  </a:lnTo>
                  <a:close/>
                </a:path>
                <a:path w="999490" h="1318895">
                  <a:moveTo>
                    <a:pt x="236893" y="205740"/>
                  </a:moveTo>
                  <a:lnTo>
                    <a:pt x="234213" y="208280"/>
                  </a:lnTo>
                  <a:lnTo>
                    <a:pt x="234251" y="208407"/>
                  </a:lnTo>
                  <a:lnTo>
                    <a:pt x="236893" y="205740"/>
                  </a:lnTo>
                  <a:close/>
                </a:path>
                <a:path w="999490" h="1318895">
                  <a:moveTo>
                    <a:pt x="237909" y="767969"/>
                  </a:moveTo>
                  <a:lnTo>
                    <a:pt x="237731" y="767080"/>
                  </a:lnTo>
                  <a:lnTo>
                    <a:pt x="229260" y="760730"/>
                  </a:lnTo>
                  <a:lnTo>
                    <a:pt x="227114" y="759650"/>
                  </a:lnTo>
                  <a:lnTo>
                    <a:pt x="233756" y="764540"/>
                  </a:lnTo>
                  <a:lnTo>
                    <a:pt x="237909" y="767969"/>
                  </a:lnTo>
                  <a:close/>
                </a:path>
                <a:path w="999490" h="1318895">
                  <a:moveTo>
                    <a:pt x="237972" y="805408"/>
                  </a:moveTo>
                  <a:lnTo>
                    <a:pt x="237032" y="805408"/>
                  </a:lnTo>
                  <a:lnTo>
                    <a:pt x="236766" y="807948"/>
                  </a:lnTo>
                  <a:lnTo>
                    <a:pt x="237286" y="809218"/>
                  </a:lnTo>
                  <a:lnTo>
                    <a:pt x="237972" y="805408"/>
                  </a:lnTo>
                  <a:close/>
                </a:path>
                <a:path w="999490" h="1318895">
                  <a:moveTo>
                    <a:pt x="238798" y="805408"/>
                  </a:moveTo>
                  <a:lnTo>
                    <a:pt x="238493" y="803579"/>
                  </a:lnTo>
                  <a:lnTo>
                    <a:pt x="237972" y="805408"/>
                  </a:lnTo>
                  <a:lnTo>
                    <a:pt x="238798" y="805408"/>
                  </a:lnTo>
                  <a:close/>
                </a:path>
                <a:path w="999490" h="1318895">
                  <a:moveTo>
                    <a:pt x="239420" y="800328"/>
                  </a:moveTo>
                  <a:lnTo>
                    <a:pt x="237540" y="797788"/>
                  </a:lnTo>
                  <a:lnTo>
                    <a:pt x="236562" y="799274"/>
                  </a:lnTo>
                  <a:lnTo>
                    <a:pt x="238086" y="800328"/>
                  </a:lnTo>
                  <a:lnTo>
                    <a:pt x="238150" y="801598"/>
                  </a:lnTo>
                  <a:lnTo>
                    <a:pt x="238366" y="802868"/>
                  </a:lnTo>
                  <a:lnTo>
                    <a:pt x="238493" y="803579"/>
                  </a:lnTo>
                  <a:lnTo>
                    <a:pt x="239420" y="800328"/>
                  </a:lnTo>
                  <a:close/>
                </a:path>
                <a:path w="999490" h="1318895">
                  <a:moveTo>
                    <a:pt x="241007" y="800341"/>
                  </a:moveTo>
                  <a:lnTo>
                    <a:pt x="240855" y="800735"/>
                  </a:lnTo>
                  <a:lnTo>
                    <a:pt x="240741" y="801065"/>
                  </a:lnTo>
                  <a:lnTo>
                    <a:pt x="240957" y="801293"/>
                  </a:lnTo>
                  <a:lnTo>
                    <a:pt x="241007" y="800341"/>
                  </a:lnTo>
                  <a:close/>
                </a:path>
                <a:path w="999490" h="1318895">
                  <a:moveTo>
                    <a:pt x="241312" y="801547"/>
                  </a:moveTo>
                  <a:lnTo>
                    <a:pt x="241147" y="801497"/>
                  </a:lnTo>
                  <a:lnTo>
                    <a:pt x="241020" y="801395"/>
                  </a:lnTo>
                  <a:lnTo>
                    <a:pt x="240906" y="802259"/>
                  </a:lnTo>
                  <a:lnTo>
                    <a:pt x="241312" y="801547"/>
                  </a:lnTo>
                  <a:close/>
                </a:path>
                <a:path w="999490" h="1318895">
                  <a:moveTo>
                    <a:pt x="241642" y="799020"/>
                  </a:moveTo>
                  <a:lnTo>
                    <a:pt x="241122" y="798334"/>
                  </a:lnTo>
                  <a:lnTo>
                    <a:pt x="241020" y="800341"/>
                  </a:lnTo>
                  <a:lnTo>
                    <a:pt x="241261" y="799731"/>
                  </a:lnTo>
                  <a:lnTo>
                    <a:pt x="241642" y="799020"/>
                  </a:lnTo>
                  <a:close/>
                </a:path>
                <a:path w="999490" h="1318895">
                  <a:moveTo>
                    <a:pt x="241909" y="1141958"/>
                  </a:moveTo>
                  <a:lnTo>
                    <a:pt x="241795" y="1141679"/>
                  </a:lnTo>
                  <a:lnTo>
                    <a:pt x="241693" y="1141437"/>
                  </a:lnTo>
                  <a:lnTo>
                    <a:pt x="241541" y="1141679"/>
                  </a:lnTo>
                  <a:lnTo>
                    <a:pt x="241909" y="1141958"/>
                  </a:lnTo>
                  <a:close/>
                </a:path>
                <a:path w="999490" h="1318895">
                  <a:moveTo>
                    <a:pt x="242176" y="1140688"/>
                  </a:moveTo>
                  <a:lnTo>
                    <a:pt x="241033" y="1136878"/>
                  </a:lnTo>
                  <a:lnTo>
                    <a:pt x="240372" y="1138148"/>
                  </a:lnTo>
                  <a:lnTo>
                    <a:pt x="241693" y="1141437"/>
                  </a:lnTo>
                  <a:lnTo>
                    <a:pt x="242176" y="1140688"/>
                  </a:lnTo>
                  <a:close/>
                </a:path>
                <a:path w="999490" h="1318895">
                  <a:moveTo>
                    <a:pt x="242290" y="1191488"/>
                  </a:moveTo>
                  <a:lnTo>
                    <a:pt x="240753" y="1187678"/>
                  </a:lnTo>
                  <a:lnTo>
                    <a:pt x="239737" y="1187678"/>
                  </a:lnTo>
                  <a:lnTo>
                    <a:pt x="241300" y="1191488"/>
                  </a:lnTo>
                  <a:lnTo>
                    <a:pt x="242290" y="1191488"/>
                  </a:lnTo>
                  <a:close/>
                </a:path>
                <a:path w="999490" h="1318895">
                  <a:moveTo>
                    <a:pt x="242481" y="1180096"/>
                  </a:moveTo>
                  <a:close/>
                </a:path>
                <a:path w="999490" h="1318895">
                  <a:moveTo>
                    <a:pt x="243979" y="786218"/>
                  </a:moveTo>
                  <a:lnTo>
                    <a:pt x="242570" y="784618"/>
                  </a:lnTo>
                  <a:lnTo>
                    <a:pt x="239522" y="785888"/>
                  </a:lnTo>
                  <a:lnTo>
                    <a:pt x="238340" y="788568"/>
                  </a:lnTo>
                  <a:lnTo>
                    <a:pt x="239001" y="792124"/>
                  </a:lnTo>
                  <a:lnTo>
                    <a:pt x="238137" y="792480"/>
                  </a:lnTo>
                  <a:lnTo>
                    <a:pt x="237642" y="791591"/>
                  </a:lnTo>
                  <a:lnTo>
                    <a:pt x="237172" y="791248"/>
                  </a:lnTo>
                  <a:lnTo>
                    <a:pt x="237756" y="793737"/>
                  </a:lnTo>
                  <a:lnTo>
                    <a:pt x="239268" y="796937"/>
                  </a:lnTo>
                  <a:lnTo>
                    <a:pt x="242354" y="796721"/>
                  </a:lnTo>
                  <a:lnTo>
                    <a:pt x="240423" y="793724"/>
                  </a:lnTo>
                  <a:lnTo>
                    <a:pt x="241744" y="793711"/>
                  </a:lnTo>
                  <a:lnTo>
                    <a:pt x="239344" y="790346"/>
                  </a:lnTo>
                  <a:lnTo>
                    <a:pt x="239674" y="788568"/>
                  </a:lnTo>
                  <a:lnTo>
                    <a:pt x="241401" y="787831"/>
                  </a:lnTo>
                  <a:lnTo>
                    <a:pt x="242328" y="788530"/>
                  </a:lnTo>
                  <a:lnTo>
                    <a:pt x="241846" y="787654"/>
                  </a:lnTo>
                  <a:lnTo>
                    <a:pt x="243979" y="786218"/>
                  </a:lnTo>
                  <a:close/>
                </a:path>
                <a:path w="999490" h="1318895">
                  <a:moveTo>
                    <a:pt x="252666" y="916736"/>
                  </a:moveTo>
                  <a:lnTo>
                    <a:pt x="251167" y="919848"/>
                  </a:lnTo>
                  <a:lnTo>
                    <a:pt x="249110" y="924204"/>
                  </a:lnTo>
                  <a:lnTo>
                    <a:pt x="250278" y="915301"/>
                  </a:lnTo>
                  <a:lnTo>
                    <a:pt x="248513" y="921283"/>
                  </a:lnTo>
                  <a:lnTo>
                    <a:pt x="247967" y="924204"/>
                  </a:lnTo>
                  <a:lnTo>
                    <a:pt x="248043" y="926477"/>
                  </a:lnTo>
                  <a:lnTo>
                    <a:pt x="248437" y="925855"/>
                  </a:lnTo>
                  <a:lnTo>
                    <a:pt x="249389" y="924712"/>
                  </a:lnTo>
                  <a:lnTo>
                    <a:pt x="249923" y="924204"/>
                  </a:lnTo>
                  <a:lnTo>
                    <a:pt x="250240" y="925461"/>
                  </a:lnTo>
                  <a:lnTo>
                    <a:pt x="250545" y="926477"/>
                  </a:lnTo>
                  <a:lnTo>
                    <a:pt x="250634" y="926757"/>
                  </a:lnTo>
                  <a:lnTo>
                    <a:pt x="250786" y="926477"/>
                  </a:lnTo>
                  <a:lnTo>
                    <a:pt x="251345" y="922959"/>
                  </a:lnTo>
                  <a:lnTo>
                    <a:pt x="252666" y="916736"/>
                  </a:lnTo>
                  <a:close/>
                </a:path>
                <a:path w="999490" h="1318895">
                  <a:moveTo>
                    <a:pt x="260184" y="949985"/>
                  </a:moveTo>
                  <a:lnTo>
                    <a:pt x="258229" y="947851"/>
                  </a:lnTo>
                  <a:lnTo>
                    <a:pt x="259905" y="951001"/>
                  </a:lnTo>
                  <a:lnTo>
                    <a:pt x="260108" y="950226"/>
                  </a:lnTo>
                  <a:lnTo>
                    <a:pt x="260184" y="949985"/>
                  </a:lnTo>
                  <a:close/>
                </a:path>
                <a:path w="999490" h="1318895">
                  <a:moveTo>
                    <a:pt x="262064" y="953858"/>
                  </a:moveTo>
                  <a:lnTo>
                    <a:pt x="261493" y="953223"/>
                  </a:lnTo>
                  <a:lnTo>
                    <a:pt x="260019" y="951230"/>
                  </a:lnTo>
                  <a:lnTo>
                    <a:pt x="259905" y="951001"/>
                  </a:lnTo>
                  <a:lnTo>
                    <a:pt x="259499" y="952500"/>
                  </a:lnTo>
                  <a:lnTo>
                    <a:pt x="262064" y="953858"/>
                  </a:lnTo>
                  <a:close/>
                </a:path>
                <a:path w="999490" h="1318895">
                  <a:moveTo>
                    <a:pt x="263474" y="939241"/>
                  </a:moveTo>
                  <a:lnTo>
                    <a:pt x="263423" y="937704"/>
                  </a:lnTo>
                  <a:lnTo>
                    <a:pt x="262483" y="937260"/>
                  </a:lnTo>
                  <a:lnTo>
                    <a:pt x="263474" y="939241"/>
                  </a:lnTo>
                  <a:close/>
                </a:path>
                <a:path w="999490" h="1318895">
                  <a:moveTo>
                    <a:pt x="265188" y="938530"/>
                  </a:moveTo>
                  <a:lnTo>
                    <a:pt x="263867" y="934720"/>
                  </a:lnTo>
                  <a:lnTo>
                    <a:pt x="263474" y="934720"/>
                  </a:lnTo>
                  <a:lnTo>
                    <a:pt x="263423" y="937704"/>
                  </a:lnTo>
                  <a:lnTo>
                    <a:pt x="265188" y="938530"/>
                  </a:lnTo>
                  <a:close/>
                </a:path>
                <a:path w="999490" h="1318895">
                  <a:moveTo>
                    <a:pt x="266217" y="801408"/>
                  </a:moveTo>
                  <a:lnTo>
                    <a:pt x="265595" y="800341"/>
                  </a:lnTo>
                  <a:lnTo>
                    <a:pt x="265061" y="799261"/>
                  </a:lnTo>
                  <a:lnTo>
                    <a:pt x="264337" y="798360"/>
                  </a:lnTo>
                  <a:lnTo>
                    <a:pt x="263829" y="798296"/>
                  </a:lnTo>
                  <a:lnTo>
                    <a:pt x="263486" y="798423"/>
                  </a:lnTo>
                  <a:lnTo>
                    <a:pt x="263702" y="799185"/>
                  </a:lnTo>
                  <a:lnTo>
                    <a:pt x="264642" y="799338"/>
                  </a:lnTo>
                  <a:lnTo>
                    <a:pt x="265315" y="800011"/>
                  </a:lnTo>
                  <a:lnTo>
                    <a:pt x="266217" y="801408"/>
                  </a:lnTo>
                  <a:close/>
                </a:path>
                <a:path w="999490" h="1318895">
                  <a:moveTo>
                    <a:pt x="266496" y="829335"/>
                  </a:moveTo>
                  <a:lnTo>
                    <a:pt x="265925" y="828040"/>
                  </a:lnTo>
                  <a:lnTo>
                    <a:pt x="266306" y="829335"/>
                  </a:lnTo>
                  <a:lnTo>
                    <a:pt x="266496" y="829335"/>
                  </a:lnTo>
                  <a:close/>
                </a:path>
                <a:path w="999490" h="1318895">
                  <a:moveTo>
                    <a:pt x="268249" y="1197838"/>
                  </a:moveTo>
                  <a:lnTo>
                    <a:pt x="268160" y="1194028"/>
                  </a:lnTo>
                  <a:lnTo>
                    <a:pt x="260311" y="1187678"/>
                  </a:lnTo>
                  <a:lnTo>
                    <a:pt x="261785" y="1180058"/>
                  </a:lnTo>
                  <a:lnTo>
                    <a:pt x="259511" y="1177607"/>
                  </a:lnTo>
                  <a:lnTo>
                    <a:pt x="255866" y="1173708"/>
                  </a:lnTo>
                  <a:lnTo>
                    <a:pt x="256438" y="1172438"/>
                  </a:lnTo>
                  <a:lnTo>
                    <a:pt x="257581" y="1169898"/>
                  </a:lnTo>
                  <a:lnTo>
                    <a:pt x="255003" y="1164818"/>
                  </a:lnTo>
                  <a:lnTo>
                    <a:pt x="250545" y="1158468"/>
                  </a:lnTo>
                  <a:lnTo>
                    <a:pt x="249034" y="1156055"/>
                  </a:lnTo>
                  <a:lnTo>
                    <a:pt x="245668" y="1147038"/>
                  </a:lnTo>
                  <a:lnTo>
                    <a:pt x="244881" y="1145768"/>
                  </a:lnTo>
                  <a:lnTo>
                    <a:pt x="244665" y="1144498"/>
                  </a:lnTo>
                  <a:lnTo>
                    <a:pt x="244462" y="1143228"/>
                  </a:lnTo>
                  <a:lnTo>
                    <a:pt x="243560" y="1144498"/>
                  </a:lnTo>
                  <a:lnTo>
                    <a:pt x="242697" y="1144143"/>
                  </a:lnTo>
                  <a:lnTo>
                    <a:pt x="242697" y="1180058"/>
                  </a:lnTo>
                  <a:lnTo>
                    <a:pt x="242481" y="1181303"/>
                  </a:lnTo>
                  <a:lnTo>
                    <a:pt x="242481" y="1180998"/>
                  </a:lnTo>
                  <a:lnTo>
                    <a:pt x="242468" y="1180109"/>
                  </a:lnTo>
                  <a:lnTo>
                    <a:pt x="241782" y="1180998"/>
                  </a:lnTo>
                  <a:lnTo>
                    <a:pt x="238467" y="1178826"/>
                  </a:lnTo>
                  <a:lnTo>
                    <a:pt x="240728" y="1177607"/>
                  </a:lnTo>
                  <a:lnTo>
                    <a:pt x="240944" y="1177607"/>
                  </a:lnTo>
                  <a:lnTo>
                    <a:pt x="242354" y="1180058"/>
                  </a:lnTo>
                  <a:lnTo>
                    <a:pt x="242697" y="1180058"/>
                  </a:lnTo>
                  <a:lnTo>
                    <a:pt x="242697" y="1144143"/>
                  </a:lnTo>
                  <a:lnTo>
                    <a:pt x="240576" y="1143228"/>
                  </a:lnTo>
                  <a:lnTo>
                    <a:pt x="241541" y="1141679"/>
                  </a:lnTo>
                  <a:lnTo>
                    <a:pt x="240207" y="1140688"/>
                  </a:lnTo>
                  <a:lnTo>
                    <a:pt x="238175" y="1136878"/>
                  </a:lnTo>
                  <a:lnTo>
                    <a:pt x="236258" y="1134338"/>
                  </a:lnTo>
                  <a:lnTo>
                    <a:pt x="234353" y="1130528"/>
                  </a:lnTo>
                  <a:lnTo>
                    <a:pt x="227863" y="1133068"/>
                  </a:lnTo>
                  <a:lnTo>
                    <a:pt x="221488" y="1134338"/>
                  </a:lnTo>
                  <a:lnTo>
                    <a:pt x="214757" y="1136878"/>
                  </a:lnTo>
                  <a:lnTo>
                    <a:pt x="212369" y="1136878"/>
                  </a:lnTo>
                  <a:lnTo>
                    <a:pt x="208216" y="1138148"/>
                  </a:lnTo>
                  <a:lnTo>
                    <a:pt x="202209" y="1139418"/>
                  </a:lnTo>
                  <a:lnTo>
                    <a:pt x="194157" y="1141958"/>
                  </a:lnTo>
                  <a:lnTo>
                    <a:pt x="185991" y="1143228"/>
                  </a:lnTo>
                  <a:lnTo>
                    <a:pt x="178155" y="1145768"/>
                  </a:lnTo>
                  <a:lnTo>
                    <a:pt x="171602" y="1147038"/>
                  </a:lnTo>
                  <a:lnTo>
                    <a:pt x="177292" y="1154658"/>
                  </a:lnTo>
                  <a:lnTo>
                    <a:pt x="167919" y="1153388"/>
                  </a:lnTo>
                  <a:lnTo>
                    <a:pt x="169227" y="1149578"/>
                  </a:lnTo>
                  <a:lnTo>
                    <a:pt x="159804" y="1154709"/>
                  </a:lnTo>
                  <a:lnTo>
                    <a:pt x="140296" y="1162278"/>
                  </a:lnTo>
                  <a:lnTo>
                    <a:pt x="131076" y="1166088"/>
                  </a:lnTo>
                  <a:lnTo>
                    <a:pt x="131597" y="1164818"/>
                  </a:lnTo>
                  <a:lnTo>
                    <a:pt x="131318" y="1164818"/>
                  </a:lnTo>
                  <a:lnTo>
                    <a:pt x="132562" y="1163548"/>
                  </a:lnTo>
                  <a:lnTo>
                    <a:pt x="129159" y="1163548"/>
                  </a:lnTo>
                  <a:lnTo>
                    <a:pt x="122631" y="1167358"/>
                  </a:lnTo>
                  <a:lnTo>
                    <a:pt x="123177" y="1168628"/>
                  </a:lnTo>
                  <a:lnTo>
                    <a:pt x="121132" y="1169898"/>
                  </a:lnTo>
                  <a:lnTo>
                    <a:pt x="122186" y="1167358"/>
                  </a:lnTo>
                  <a:lnTo>
                    <a:pt x="117551" y="1167358"/>
                  </a:lnTo>
                  <a:lnTo>
                    <a:pt x="114858" y="1172438"/>
                  </a:lnTo>
                  <a:lnTo>
                    <a:pt x="112966" y="1170520"/>
                  </a:lnTo>
                  <a:lnTo>
                    <a:pt x="112268" y="1171168"/>
                  </a:lnTo>
                  <a:lnTo>
                    <a:pt x="105435" y="1172438"/>
                  </a:lnTo>
                  <a:lnTo>
                    <a:pt x="107937" y="1173708"/>
                  </a:lnTo>
                  <a:lnTo>
                    <a:pt x="105359" y="1173708"/>
                  </a:lnTo>
                  <a:lnTo>
                    <a:pt x="100990" y="1176312"/>
                  </a:lnTo>
                  <a:lnTo>
                    <a:pt x="100088" y="1176312"/>
                  </a:lnTo>
                  <a:lnTo>
                    <a:pt x="99783" y="1177518"/>
                  </a:lnTo>
                  <a:lnTo>
                    <a:pt x="99263" y="1176312"/>
                  </a:lnTo>
                  <a:lnTo>
                    <a:pt x="99009" y="1177607"/>
                  </a:lnTo>
                  <a:lnTo>
                    <a:pt x="98818" y="1178788"/>
                  </a:lnTo>
                  <a:lnTo>
                    <a:pt x="96951" y="1177607"/>
                  </a:lnTo>
                  <a:lnTo>
                    <a:pt x="96761" y="1177607"/>
                  </a:lnTo>
                  <a:lnTo>
                    <a:pt x="95973" y="1179550"/>
                  </a:lnTo>
                  <a:lnTo>
                    <a:pt x="96227" y="1178839"/>
                  </a:lnTo>
                  <a:lnTo>
                    <a:pt x="97713" y="1174978"/>
                  </a:lnTo>
                  <a:lnTo>
                    <a:pt x="96380" y="1176286"/>
                  </a:lnTo>
                  <a:lnTo>
                    <a:pt x="96583" y="1174978"/>
                  </a:lnTo>
                  <a:lnTo>
                    <a:pt x="95783" y="1176045"/>
                  </a:lnTo>
                  <a:lnTo>
                    <a:pt x="95592" y="1176312"/>
                  </a:lnTo>
                  <a:lnTo>
                    <a:pt x="96354" y="1176312"/>
                  </a:lnTo>
                  <a:lnTo>
                    <a:pt x="95008" y="1177607"/>
                  </a:lnTo>
                  <a:lnTo>
                    <a:pt x="93865" y="1178610"/>
                  </a:lnTo>
                  <a:lnTo>
                    <a:pt x="94576" y="1177607"/>
                  </a:lnTo>
                  <a:lnTo>
                    <a:pt x="95783" y="1176045"/>
                  </a:lnTo>
                  <a:lnTo>
                    <a:pt x="93472" y="1177607"/>
                  </a:lnTo>
                  <a:lnTo>
                    <a:pt x="94615" y="1176312"/>
                  </a:lnTo>
                  <a:lnTo>
                    <a:pt x="95808" y="1174978"/>
                  </a:lnTo>
                  <a:lnTo>
                    <a:pt x="94145" y="1176312"/>
                  </a:lnTo>
                  <a:lnTo>
                    <a:pt x="92532" y="1176312"/>
                  </a:lnTo>
                  <a:lnTo>
                    <a:pt x="92240" y="1174978"/>
                  </a:lnTo>
                  <a:lnTo>
                    <a:pt x="96354" y="1173708"/>
                  </a:lnTo>
                  <a:lnTo>
                    <a:pt x="95821" y="1173708"/>
                  </a:lnTo>
                  <a:lnTo>
                    <a:pt x="95465" y="1172438"/>
                  </a:lnTo>
                  <a:lnTo>
                    <a:pt x="95110" y="1172438"/>
                  </a:lnTo>
                  <a:lnTo>
                    <a:pt x="94945" y="1171168"/>
                  </a:lnTo>
                  <a:lnTo>
                    <a:pt x="96697" y="1163828"/>
                  </a:lnTo>
                  <a:lnTo>
                    <a:pt x="99949" y="1164818"/>
                  </a:lnTo>
                  <a:lnTo>
                    <a:pt x="101447" y="1157630"/>
                  </a:lnTo>
                  <a:lnTo>
                    <a:pt x="98209" y="1161008"/>
                  </a:lnTo>
                  <a:lnTo>
                    <a:pt x="97078" y="1162278"/>
                  </a:lnTo>
                  <a:lnTo>
                    <a:pt x="95770" y="1163548"/>
                  </a:lnTo>
                  <a:lnTo>
                    <a:pt x="96989" y="1162278"/>
                  </a:lnTo>
                  <a:lnTo>
                    <a:pt x="97396" y="1161008"/>
                  </a:lnTo>
                  <a:lnTo>
                    <a:pt x="97713" y="1159738"/>
                  </a:lnTo>
                  <a:lnTo>
                    <a:pt x="99390" y="1153388"/>
                  </a:lnTo>
                  <a:lnTo>
                    <a:pt x="101587" y="1154899"/>
                  </a:lnTo>
                  <a:lnTo>
                    <a:pt x="101282" y="1153388"/>
                  </a:lnTo>
                  <a:lnTo>
                    <a:pt x="100482" y="1149578"/>
                  </a:lnTo>
                  <a:lnTo>
                    <a:pt x="102349" y="1145768"/>
                  </a:lnTo>
                  <a:lnTo>
                    <a:pt x="104838" y="1140688"/>
                  </a:lnTo>
                  <a:lnTo>
                    <a:pt x="106235" y="1139418"/>
                  </a:lnTo>
                  <a:lnTo>
                    <a:pt x="106159" y="1140688"/>
                  </a:lnTo>
                  <a:lnTo>
                    <a:pt x="106108" y="1141437"/>
                  </a:lnTo>
                  <a:lnTo>
                    <a:pt x="105994" y="1143228"/>
                  </a:lnTo>
                  <a:lnTo>
                    <a:pt x="106349" y="1144498"/>
                  </a:lnTo>
                  <a:lnTo>
                    <a:pt x="107861" y="1139418"/>
                  </a:lnTo>
                  <a:lnTo>
                    <a:pt x="108191" y="1138326"/>
                  </a:lnTo>
                  <a:lnTo>
                    <a:pt x="108242" y="1138148"/>
                  </a:lnTo>
                  <a:lnTo>
                    <a:pt x="109689" y="1134338"/>
                  </a:lnTo>
                  <a:lnTo>
                    <a:pt x="110032" y="1133449"/>
                  </a:lnTo>
                  <a:lnTo>
                    <a:pt x="110083" y="1133297"/>
                  </a:lnTo>
                  <a:lnTo>
                    <a:pt x="110185" y="1133068"/>
                  </a:lnTo>
                  <a:lnTo>
                    <a:pt x="110667" y="1131798"/>
                  </a:lnTo>
                  <a:lnTo>
                    <a:pt x="111112" y="1130528"/>
                  </a:lnTo>
                  <a:lnTo>
                    <a:pt x="112915" y="1125448"/>
                  </a:lnTo>
                  <a:lnTo>
                    <a:pt x="114033" y="1120368"/>
                  </a:lnTo>
                  <a:lnTo>
                    <a:pt x="114274" y="1119263"/>
                  </a:lnTo>
                  <a:lnTo>
                    <a:pt x="111239" y="1120368"/>
                  </a:lnTo>
                  <a:lnTo>
                    <a:pt x="111353" y="1118768"/>
                  </a:lnTo>
                  <a:lnTo>
                    <a:pt x="111417" y="1117828"/>
                  </a:lnTo>
                  <a:lnTo>
                    <a:pt x="111493" y="1116558"/>
                  </a:lnTo>
                  <a:lnTo>
                    <a:pt x="111582" y="1115288"/>
                  </a:lnTo>
                  <a:lnTo>
                    <a:pt x="111671" y="1114018"/>
                  </a:lnTo>
                  <a:lnTo>
                    <a:pt x="111747" y="1112748"/>
                  </a:lnTo>
                  <a:lnTo>
                    <a:pt x="111823" y="1111758"/>
                  </a:lnTo>
                  <a:lnTo>
                    <a:pt x="114579" y="1115288"/>
                  </a:lnTo>
                  <a:lnTo>
                    <a:pt x="114681" y="1111478"/>
                  </a:lnTo>
                  <a:lnTo>
                    <a:pt x="114706" y="1110208"/>
                  </a:lnTo>
                  <a:lnTo>
                    <a:pt x="114808" y="1106398"/>
                  </a:lnTo>
                  <a:lnTo>
                    <a:pt x="114846" y="1105179"/>
                  </a:lnTo>
                  <a:lnTo>
                    <a:pt x="100304" y="1105179"/>
                  </a:lnTo>
                  <a:lnTo>
                    <a:pt x="97840" y="1105179"/>
                  </a:lnTo>
                  <a:lnTo>
                    <a:pt x="99745" y="1106398"/>
                  </a:lnTo>
                  <a:lnTo>
                    <a:pt x="100012" y="1108938"/>
                  </a:lnTo>
                  <a:lnTo>
                    <a:pt x="97269" y="1112748"/>
                  </a:lnTo>
                  <a:lnTo>
                    <a:pt x="99199" y="1114018"/>
                  </a:lnTo>
                  <a:lnTo>
                    <a:pt x="98247" y="1116558"/>
                  </a:lnTo>
                  <a:lnTo>
                    <a:pt x="99720" y="1114018"/>
                  </a:lnTo>
                  <a:lnTo>
                    <a:pt x="100926" y="1115288"/>
                  </a:lnTo>
                  <a:lnTo>
                    <a:pt x="99949" y="1117828"/>
                  </a:lnTo>
                  <a:lnTo>
                    <a:pt x="99441" y="1119987"/>
                  </a:lnTo>
                  <a:lnTo>
                    <a:pt x="100063" y="1121638"/>
                  </a:lnTo>
                  <a:lnTo>
                    <a:pt x="93141" y="1124178"/>
                  </a:lnTo>
                  <a:lnTo>
                    <a:pt x="93268" y="1127988"/>
                  </a:lnTo>
                  <a:lnTo>
                    <a:pt x="91478" y="1130528"/>
                  </a:lnTo>
                  <a:lnTo>
                    <a:pt x="90347" y="1127988"/>
                  </a:lnTo>
                  <a:lnTo>
                    <a:pt x="88976" y="1129258"/>
                  </a:lnTo>
                  <a:lnTo>
                    <a:pt x="89001" y="1130528"/>
                  </a:lnTo>
                  <a:lnTo>
                    <a:pt x="89128" y="1133068"/>
                  </a:lnTo>
                  <a:lnTo>
                    <a:pt x="89446" y="1135392"/>
                  </a:lnTo>
                  <a:lnTo>
                    <a:pt x="89560" y="1136180"/>
                  </a:lnTo>
                  <a:lnTo>
                    <a:pt x="89649" y="1136878"/>
                  </a:lnTo>
                  <a:lnTo>
                    <a:pt x="90957" y="1136180"/>
                  </a:lnTo>
                  <a:lnTo>
                    <a:pt x="90881" y="1135392"/>
                  </a:lnTo>
                  <a:lnTo>
                    <a:pt x="90792" y="1134338"/>
                  </a:lnTo>
                  <a:lnTo>
                    <a:pt x="91719" y="1133068"/>
                  </a:lnTo>
                  <a:lnTo>
                    <a:pt x="92341" y="1135392"/>
                  </a:lnTo>
                  <a:lnTo>
                    <a:pt x="92392" y="1135608"/>
                  </a:lnTo>
                  <a:lnTo>
                    <a:pt x="91948" y="1135608"/>
                  </a:lnTo>
                  <a:lnTo>
                    <a:pt x="90957" y="1136180"/>
                  </a:lnTo>
                  <a:lnTo>
                    <a:pt x="89750" y="1136878"/>
                  </a:lnTo>
                  <a:lnTo>
                    <a:pt x="90627" y="1138148"/>
                  </a:lnTo>
                  <a:lnTo>
                    <a:pt x="93268" y="1141958"/>
                  </a:lnTo>
                  <a:lnTo>
                    <a:pt x="89662" y="1145768"/>
                  </a:lnTo>
                  <a:lnTo>
                    <a:pt x="84670" y="1143228"/>
                  </a:lnTo>
                  <a:lnTo>
                    <a:pt x="80111" y="1148308"/>
                  </a:lnTo>
                  <a:lnTo>
                    <a:pt x="82524" y="1153388"/>
                  </a:lnTo>
                  <a:lnTo>
                    <a:pt x="83083" y="1154709"/>
                  </a:lnTo>
                  <a:lnTo>
                    <a:pt x="78841" y="1161008"/>
                  </a:lnTo>
                  <a:lnTo>
                    <a:pt x="80683" y="1159738"/>
                  </a:lnTo>
                  <a:lnTo>
                    <a:pt x="81483" y="1159738"/>
                  </a:lnTo>
                  <a:lnTo>
                    <a:pt x="81089" y="1161008"/>
                  </a:lnTo>
                  <a:lnTo>
                    <a:pt x="79476" y="1164818"/>
                  </a:lnTo>
                  <a:lnTo>
                    <a:pt x="79057" y="1166088"/>
                  </a:lnTo>
                  <a:lnTo>
                    <a:pt x="78701" y="1167358"/>
                  </a:lnTo>
                  <a:lnTo>
                    <a:pt x="76911" y="1167358"/>
                  </a:lnTo>
                  <a:lnTo>
                    <a:pt x="75336" y="1168628"/>
                  </a:lnTo>
                  <a:lnTo>
                    <a:pt x="73456" y="1171168"/>
                  </a:lnTo>
                  <a:lnTo>
                    <a:pt x="74993" y="1171168"/>
                  </a:lnTo>
                  <a:lnTo>
                    <a:pt x="69557" y="1180058"/>
                  </a:lnTo>
                  <a:lnTo>
                    <a:pt x="73571" y="1180058"/>
                  </a:lnTo>
                  <a:lnTo>
                    <a:pt x="71958" y="1181328"/>
                  </a:lnTo>
                  <a:lnTo>
                    <a:pt x="70269" y="1183868"/>
                  </a:lnTo>
                  <a:lnTo>
                    <a:pt x="68503" y="1186408"/>
                  </a:lnTo>
                  <a:lnTo>
                    <a:pt x="65900" y="1191488"/>
                  </a:lnTo>
                  <a:lnTo>
                    <a:pt x="66535" y="1192758"/>
                  </a:lnTo>
                  <a:lnTo>
                    <a:pt x="68516" y="1195298"/>
                  </a:lnTo>
                  <a:lnTo>
                    <a:pt x="69862" y="1195298"/>
                  </a:lnTo>
                  <a:lnTo>
                    <a:pt x="67868" y="1200378"/>
                  </a:lnTo>
                  <a:lnTo>
                    <a:pt x="65633" y="1200378"/>
                  </a:lnTo>
                  <a:lnTo>
                    <a:pt x="61899" y="1205458"/>
                  </a:lnTo>
                  <a:lnTo>
                    <a:pt x="61963" y="1204188"/>
                  </a:lnTo>
                  <a:lnTo>
                    <a:pt x="62039" y="1202918"/>
                  </a:lnTo>
                  <a:lnTo>
                    <a:pt x="62090" y="1201750"/>
                  </a:lnTo>
                  <a:lnTo>
                    <a:pt x="61671" y="1202918"/>
                  </a:lnTo>
                  <a:lnTo>
                    <a:pt x="60820" y="1205458"/>
                  </a:lnTo>
                  <a:lnTo>
                    <a:pt x="59131" y="1207998"/>
                  </a:lnTo>
                  <a:lnTo>
                    <a:pt x="61214" y="1206728"/>
                  </a:lnTo>
                  <a:lnTo>
                    <a:pt x="60083" y="1207998"/>
                  </a:lnTo>
                  <a:lnTo>
                    <a:pt x="60134" y="1210538"/>
                  </a:lnTo>
                  <a:lnTo>
                    <a:pt x="63639" y="1207998"/>
                  </a:lnTo>
                  <a:lnTo>
                    <a:pt x="66776" y="1206931"/>
                  </a:lnTo>
                  <a:lnTo>
                    <a:pt x="66306" y="1207262"/>
                  </a:lnTo>
                  <a:lnTo>
                    <a:pt x="66573" y="1207262"/>
                  </a:lnTo>
                  <a:lnTo>
                    <a:pt x="67348" y="1206855"/>
                  </a:lnTo>
                  <a:lnTo>
                    <a:pt x="66967" y="1206855"/>
                  </a:lnTo>
                  <a:lnTo>
                    <a:pt x="67348" y="1206728"/>
                  </a:lnTo>
                  <a:lnTo>
                    <a:pt x="69748" y="1205458"/>
                  </a:lnTo>
                  <a:lnTo>
                    <a:pt x="72732" y="1202918"/>
                  </a:lnTo>
                  <a:lnTo>
                    <a:pt x="75209" y="1201750"/>
                  </a:lnTo>
                  <a:lnTo>
                    <a:pt x="77889" y="1200378"/>
                  </a:lnTo>
                  <a:lnTo>
                    <a:pt x="80251" y="1199108"/>
                  </a:lnTo>
                  <a:lnTo>
                    <a:pt x="80060" y="1197838"/>
                  </a:lnTo>
                  <a:lnTo>
                    <a:pt x="80505" y="1200378"/>
                  </a:lnTo>
                  <a:lnTo>
                    <a:pt x="87007" y="1197838"/>
                  </a:lnTo>
                  <a:lnTo>
                    <a:pt x="98069" y="1194028"/>
                  </a:lnTo>
                  <a:lnTo>
                    <a:pt x="103352" y="1191488"/>
                  </a:lnTo>
                  <a:lnTo>
                    <a:pt x="106616" y="1192530"/>
                  </a:lnTo>
                  <a:lnTo>
                    <a:pt x="106400" y="1192644"/>
                  </a:lnTo>
                  <a:lnTo>
                    <a:pt x="106832" y="1192606"/>
                  </a:lnTo>
                  <a:lnTo>
                    <a:pt x="107353" y="1192758"/>
                  </a:lnTo>
                  <a:lnTo>
                    <a:pt x="107772" y="1192504"/>
                  </a:lnTo>
                  <a:lnTo>
                    <a:pt x="108064" y="1192466"/>
                  </a:lnTo>
                  <a:lnTo>
                    <a:pt x="107937" y="1192403"/>
                  </a:lnTo>
                  <a:lnTo>
                    <a:pt x="109410" y="1191488"/>
                  </a:lnTo>
                  <a:lnTo>
                    <a:pt x="111467" y="1190218"/>
                  </a:lnTo>
                  <a:lnTo>
                    <a:pt x="116484" y="1188948"/>
                  </a:lnTo>
                  <a:lnTo>
                    <a:pt x="120357" y="1186408"/>
                  </a:lnTo>
                  <a:lnTo>
                    <a:pt x="120294" y="1187678"/>
                  </a:lnTo>
                  <a:lnTo>
                    <a:pt x="125806" y="1187678"/>
                  </a:lnTo>
                  <a:lnTo>
                    <a:pt x="124942" y="1186408"/>
                  </a:lnTo>
                  <a:lnTo>
                    <a:pt x="121462" y="1181328"/>
                  </a:lnTo>
                  <a:lnTo>
                    <a:pt x="128231" y="1181328"/>
                  </a:lnTo>
                  <a:lnTo>
                    <a:pt x="132346" y="1182598"/>
                  </a:lnTo>
                  <a:lnTo>
                    <a:pt x="125488" y="1183868"/>
                  </a:lnTo>
                  <a:lnTo>
                    <a:pt x="127812" y="1183868"/>
                  </a:lnTo>
                  <a:lnTo>
                    <a:pt x="130619" y="1190218"/>
                  </a:lnTo>
                  <a:lnTo>
                    <a:pt x="134975" y="1181328"/>
                  </a:lnTo>
                  <a:lnTo>
                    <a:pt x="140258" y="1182598"/>
                  </a:lnTo>
                  <a:lnTo>
                    <a:pt x="139369" y="1183868"/>
                  </a:lnTo>
                  <a:lnTo>
                    <a:pt x="143205" y="1183868"/>
                  </a:lnTo>
                  <a:lnTo>
                    <a:pt x="146316" y="1178839"/>
                  </a:lnTo>
                  <a:lnTo>
                    <a:pt x="146100" y="1178839"/>
                  </a:lnTo>
                  <a:lnTo>
                    <a:pt x="151218" y="1177607"/>
                  </a:lnTo>
                  <a:lnTo>
                    <a:pt x="151612" y="1177607"/>
                  </a:lnTo>
                  <a:lnTo>
                    <a:pt x="151942" y="1178839"/>
                  </a:lnTo>
                  <a:lnTo>
                    <a:pt x="152514" y="1177607"/>
                  </a:lnTo>
                  <a:lnTo>
                    <a:pt x="154470" y="1173708"/>
                  </a:lnTo>
                  <a:lnTo>
                    <a:pt x="157645" y="1172438"/>
                  </a:lnTo>
                  <a:lnTo>
                    <a:pt x="160832" y="1171168"/>
                  </a:lnTo>
                  <a:lnTo>
                    <a:pt x="163182" y="1169898"/>
                  </a:lnTo>
                  <a:lnTo>
                    <a:pt x="164439" y="1169212"/>
                  </a:lnTo>
                  <a:lnTo>
                    <a:pt x="163499" y="1168628"/>
                  </a:lnTo>
                  <a:lnTo>
                    <a:pt x="167728" y="1166088"/>
                  </a:lnTo>
                  <a:lnTo>
                    <a:pt x="169595" y="1167358"/>
                  </a:lnTo>
                  <a:lnTo>
                    <a:pt x="173177" y="1167358"/>
                  </a:lnTo>
                  <a:lnTo>
                    <a:pt x="174345" y="1169708"/>
                  </a:lnTo>
                  <a:lnTo>
                    <a:pt x="174434" y="1169898"/>
                  </a:lnTo>
                  <a:lnTo>
                    <a:pt x="170281" y="1171168"/>
                  </a:lnTo>
                  <a:lnTo>
                    <a:pt x="173507" y="1173708"/>
                  </a:lnTo>
                  <a:lnTo>
                    <a:pt x="175666" y="1168628"/>
                  </a:lnTo>
                  <a:lnTo>
                    <a:pt x="178079" y="1168628"/>
                  </a:lnTo>
                  <a:lnTo>
                    <a:pt x="178168" y="1169212"/>
                  </a:lnTo>
                  <a:lnTo>
                    <a:pt x="178269" y="1169898"/>
                  </a:lnTo>
                  <a:lnTo>
                    <a:pt x="181406" y="1168628"/>
                  </a:lnTo>
                  <a:lnTo>
                    <a:pt x="184556" y="1167358"/>
                  </a:lnTo>
                  <a:lnTo>
                    <a:pt x="183451" y="1164818"/>
                  </a:lnTo>
                  <a:lnTo>
                    <a:pt x="190461" y="1162278"/>
                  </a:lnTo>
                  <a:lnTo>
                    <a:pt x="189395" y="1161008"/>
                  </a:lnTo>
                  <a:lnTo>
                    <a:pt x="191985" y="1157198"/>
                  </a:lnTo>
                  <a:lnTo>
                    <a:pt x="193217" y="1162278"/>
                  </a:lnTo>
                  <a:lnTo>
                    <a:pt x="196113" y="1158468"/>
                  </a:lnTo>
                  <a:lnTo>
                    <a:pt x="198450" y="1161008"/>
                  </a:lnTo>
                  <a:lnTo>
                    <a:pt x="200647" y="1159738"/>
                  </a:lnTo>
                  <a:lnTo>
                    <a:pt x="201993" y="1158468"/>
                  </a:lnTo>
                  <a:lnTo>
                    <a:pt x="203339" y="1157198"/>
                  </a:lnTo>
                  <a:lnTo>
                    <a:pt x="205968" y="1154709"/>
                  </a:lnTo>
                  <a:lnTo>
                    <a:pt x="210286" y="1152118"/>
                  </a:lnTo>
                  <a:lnTo>
                    <a:pt x="209156" y="1154709"/>
                  </a:lnTo>
                  <a:lnTo>
                    <a:pt x="212763" y="1152118"/>
                  </a:lnTo>
                  <a:lnTo>
                    <a:pt x="217716" y="1150848"/>
                  </a:lnTo>
                  <a:lnTo>
                    <a:pt x="219290" y="1155928"/>
                  </a:lnTo>
                  <a:lnTo>
                    <a:pt x="222961" y="1152118"/>
                  </a:lnTo>
                  <a:lnTo>
                    <a:pt x="225323" y="1152118"/>
                  </a:lnTo>
                  <a:lnTo>
                    <a:pt x="225374" y="1156055"/>
                  </a:lnTo>
                  <a:lnTo>
                    <a:pt x="224751" y="1157198"/>
                  </a:lnTo>
                  <a:lnTo>
                    <a:pt x="226110" y="1157198"/>
                  </a:lnTo>
                  <a:lnTo>
                    <a:pt x="226529" y="1158468"/>
                  </a:lnTo>
                  <a:lnTo>
                    <a:pt x="227520" y="1161008"/>
                  </a:lnTo>
                  <a:lnTo>
                    <a:pt x="228815" y="1163548"/>
                  </a:lnTo>
                  <a:lnTo>
                    <a:pt x="230492" y="1168628"/>
                  </a:lnTo>
                  <a:lnTo>
                    <a:pt x="232003" y="1173708"/>
                  </a:lnTo>
                  <a:lnTo>
                    <a:pt x="234683" y="1177607"/>
                  </a:lnTo>
                  <a:lnTo>
                    <a:pt x="235369" y="1176312"/>
                  </a:lnTo>
                  <a:lnTo>
                    <a:pt x="237769" y="1172438"/>
                  </a:lnTo>
                  <a:lnTo>
                    <a:pt x="236194" y="1180058"/>
                  </a:lnTo>
                  <a:lnTo>
                    <a:pt x="236982" y="1179639"/>
                  </a:lnTo>
                  <a:lnTo>
                    <a:pt x="237350" y="1182230"/>
                  </a:lnTo>
                  <a:lnTo>
                    <a:pt x="237680" y="1179258"/>
                  </a:lnTo>
                  <a:lnTo>
                    <a:pt x="238315" y="1178915"/>
                  </a:lnTo>
                  <a:lnTo>
                    <a:pt x="242557" y="1185951"/>
                  </a:lnTo>
                  <a:lnTo>
                    <a:pt x="242481" y="1181442"/>
                  </a:lnTo>
                  <a:lnTo>
                    <a:pt x="242785" y="1186408"/>
                  </a:lnTo>
                  <a:lnTo>
                    <a:pt x="242849" y="1187678"/>
                  </a:lnTo>
                  <a:lnTo>
                    <a:pt x="242925" y="1188948"/>
                  </a:lnTo>
                  <a:lnTo>
                    <a:pt x="242290" y="1191488"/>
                  </a:lnTo>
                  <a:lnTo>
                    <a:pt x="264058" y="1191488"/>
                  </a:lnTo>
                  <a:lnTo>
                    <a:pt x="268249" y="1197838"/>
                  </a:lnTo>
                  <a:close/>
                </a:path>
                <a:path w="999490" h="1318895">
                  <a:moveTo>
                    <a:pt x="275526" y="822655"/>
                  </a:moveTo>
                  <a:lnTo>
                    <a:pt x="275234" y="822236"/>
                  </a:lnTo>
                  <a:lnTo>
                    <a:pt x="274853" y="822007"/>
                  </a:lnTo>
                  <a:lnTo>
                    <a:pt x="274421" y="822045"/>
                  </a:lnTo>
                  <a:lnTo>
                    <a:pt x="275526" y="822655"/>
                  </a:lnTo>
                  <a:close/>
                </a:path>
                <a:path w="999490" h="1318895">
                  <a:moveTo>
                    <a:pt x="279349" y="830884"/>
                  </a:moveTo>
                  <a:lnTo>
                    <a:pt x="276428" y="823188"/>
                  </a:lnTo>
                  <a:lnTo>
                    <a:pt x="275526" y="822655"/>
                  </a:lnTo>
                  <a:lnTo>
                    <a:pt x="276580" y="824306"/>
                  </a:lnTo>
                  <a:lnTo>
                    <a:pt x="277380" y="828763"/>
                  </a:lnTo>
                  <a:lnTo>
                    <a:pt x="277558" y="833399"/>
                  </a:lnTo>
                  <a:lnTo>
                    <a:pt x="277482" y="838073"/>
                  </a:lnTo>
                  <a:lnTo>
                    <a:pt x="277634" y="842822"/>
                  </a:lnTo>
                  <a:lnTo>
                    <a:pt x="278460" y="845477"/>
                  </a:lnTo>
                  <a:lnTo>
                    <a:pt x="278307" y="839901"/>
                  </a:lnTo>
                  <a:lnTo>
                    <a:pt x="279349" y="830884"/>
                  </a:lnTo>
                  <a:close/>
                </a:path>
                <a:path w="999490" h="1318895">
                  <a:moveTo>
                    <a:pt x="295021" y="960691"/>
                  </a:moveTo>
                  <a:lnTo>
                    <a:pt x="294220" y="960856"/>
                  </a:lnTo>
                  <a:lnTo>
                    <a:pt x="293624" y="961326"/>
                  </a:lnTo>
                  <a:lnTo>
                    <a:pt x="295021" y="960691"/>
                  </a:lnTo>
                  <a:close/>
                </a:path>
                <a:path w="999490" h="1318895">
                  <a:moveTo>
                    <a:pt x="302895" y="978382"/>
                  </a:moveTo>
                  <a:lnTo>
                    <a:pt x="296240" y="974915"/>
                  </a:lnTo>
                  <a:lnTo>
                    <a:pt x="286702" y="971638"/>
                  </a:lnTo>
                  <a:lnTo>
                    <a:pt x="295821" y="976350"/>
                  </a:lnTo>
                  <a:lnTo>
                    <a:pt x="295122" y="976642"/>
                  </a:lnTo>
                  <a:lnTo>
                    <a:pt x="302895" y="978382"/>
                  </a:lnTo>
                  <a:close/>
                </a:path>
                <a:path w="999490" h="1318895">
                  <a:moveTo>
                    <a:pt x="306527" y="1259382"/>
                  </a:moveTo>
                  <a:lnTo>
                    <a:pt x="305422" y="1257566"/>
                  </a:lnTo>
                  <a:lnTo>
                    <a:pt x="306476" y="1260068"/>
                  </a:lnTo>
                  <a:lnTo>
                    <a:pt x="306527" y="1259382"/>
                  </a:lnTo>
                  <a:close/>
                </a:path>
                <a:path w="999490" h="1318895">
                  <a:moveTo>
                    <a:pt x="307352" y="1260068"/>
                  </a:moveTo>
                  <a:lnTo>
                    <a:pt x="306666" y="1257566"/>
                  </a:lnTo>
                  <a:lnTo>
                    <a:pt x="306565" y="1258798"/>
                  </a:lnTo>
                  <a:lnTo>
                    <a:pt x="306527" y="1259382"/>
                  </a:lnTo>
                  <a:lnTo>
                    <a:pt x="306933" y="1260068"/>
                  </a:lnTo>
                  <a:lnTo>
                    <a:pt x="307352" y="1260068"/>
                  </a:lnTo>
                  <a:close/>
                </a:path>
                <a:path w="999490" h="1318895">
                  <a:moveTo>
                    <a:pt x="307619" y="27139"/>
                  </a:moveTo>
                  <a:lnTo>
                    <a:pt x="304685" y="28536"/>
                  </a:lnTo>
                  <a:lnTo>
                    <a:pt x="305866" y="28143"/>
                  </a:lnTo>
                  <a:lnTo>
                    <a:pt x="306933" y="27711"/>
                  </a:lnTo>
                  <a:lnTo>
                    <a:pt x="307619" y="27139"/>
                  </a:lnTo>
                  <a:close/>
                </a:path>
                <a:path w="999490" h="1318895">
                  <a:moveTo>
                    <a:pt x="319024" y="1225245"/>
                  </a:moveTo>
                  <a:lnTo>
                    <a:pt x="318960" y="1224508"/>
                  </a:lnTo>
                  <a:lnTo>
                    <a:pt x="318846" y="1223238"/>
                  </a:lnTo>
                  <a:lnTo>
                    <a:pt x="318465" y="1224508"/>
                  </a:lnTo>
                  <a:lnTo>
                    <a:pt x="319024" y="1225245"/>
                  </a:lnTo>
                  <a:close/>
                </a:path>
                <a:path w="999490" h="1318895">
                  <a:moveTo>
                    <a:pt x="325653" y="1206373"/>
                  </a:moveTo>
                  <a:lnTo>
                    <a:pt x="325437" y="1206766"/>
                  </a:lnTo>
                  <a:lnTo>
                    <a:pt x="325348" y="1207160"/>
                  </a:lnTo>
                  <a:lnTo>
                    <a:pt x="325513" y="1207554"/>
                  </a:lnTo>
                  <a:lnTo>
                    <a:pt x="325653" y="1206373"/>
                  </a:lnTo>
                  <a:close/>
                </a:path>
                <a:path w="999490" h="1318895">
                  <a:moveTo>
                    <a:pt x="328803" y="1197737"/>
                  </a:moveTo>
                  <a:lnTo>
                    <a:pt x="328574" y="1196771"/>
                  </a:lnTo>
                  <a:lnTo>
                    <a:pt x="328193" y="1197508"/>
                  </a:lnTo>
                  <a:lnTo>
                    <a:pt x="328803" y="1197737"/>
                  </a:lnTo>
                  <a:close/>
                </a:path>
                <a:path w="999490" h="1318895">
                  <a:moveTo>
                    <a:pt x="340944" y="1225778"/>
                  </a:moveTo>
                  <a:lnTo>
                    <a:pt x="319430" y="1225778"/>
                  </a:lnTo>
                  <a:lnTo>
                    <a:pt x="319074" y="1225778"/>
                  </a:lnTo>
                  <a:lnTo>
                    <a:pt x="319189" y="1227048"/>
                  </a:lnTo>
                  <a:lnTo>
                    <a:pt x="315468" y="1220698"/>
                  </a:lnTo>
                  <a:lnTo>
                    <a:pt x="315569" y="1221968"/>
                  </a:lnTo>
                  <a:lnTo>
                    <a:pt x="315683" y="1223238"/>
                  </a:lnTo>
                  <a:lnTo>
                    <a:pt x="315785" y="1224508"/>
                  </a:lnTo>
                  <a:lnTo>
                    <a:pt x="315887" y="1225778"/>
                  </a:lnTo>
                  <a:lnTo>
                    <a:pt x="316001" y="1227048"/>
                  </a:lnTo>
                  <a:lnTo>
                    <a:pt x="316852" y="1227048"/>
                  </a:lnTo>
                  <a:lnTo>
                    <a:pt x="317423" y="1228318"/>
                  </a:lnTo>
                  <a:lnTo>
                    <a:pt x="317906" y="1228318"/>
                  </a:lnTo>
                  <a:lnTo>
                    <a:pt x="315366" y="1229588"/>
                  </a:lnTo>
                  <a:lnTo>
                    <a:pt x="313156" y="1235938"/>
                  </a:lnTo>
                  <a:lnTo>
                    <a:pt x="312204" y="1239748"/>
                  </a:lnTo>
                  <a:lnTo>
                    <a:pt x="310705" y="1238478"/>
                  </a:lnTo>
                  <a:lnTo>
                    <a:pt x="309016" y="1242288"/>
                  </a:lnTo>
                  <a:lnTo>
                    <a:pt x="304596" y="1254988"/>
                  </a:lnTo>
                  <a:lnTo>
                    <a:pt x="304482" y="1256258"/>
                  </a:lnTo>
                  <a:lnTo>
                    <a:pt x="305219" y="1256258"/>
                  </a:lnTo>
                  <a:lnTo>
                    <a:pt x="306666" y="1257566"/>
                  </a:lnTo>
                  <a:lnTo>
                    <a:pt x="308038" y="1258798"/>
                  </a:lnTo>
                  <a:lnTo>
                    <a:pt x="307733" y="1260068"/>
                  </a:lnTo>
                  <a:lnTo>
                    <a:pt x="307352" y="1260068"/>
                  </a:lnTo>
                  <a:lnTo>
                    <a:pt x="307695" y="1261338"/>
                  </a:lnTo>
                  <a:lnTo>
                    <a:pt x="306793" y="1262608"/>
                  </a:lnTo>
                  <a:lnTo>
                    <a:pt x="305765" y="1260068"/>
                  </a:lnTo>
                  <a:lnTo>
                    <a:pt x="304761" y="1257566"/>
                  </a:lnTo>
                  <a:lnTo>
                    <a:pt x="304838" y="1258798"/>
                  </a:lnTo>
                  <a:lnTo>
                    <a:pt x="304888" y="1260068"/>
                  </a:lnTo>
                  <a:lnTo>
                    <a:pt x="304342" y="1258798"/>
                  </a:lnTo>
                  <a:lnTo>
                    <a:pt x="304165" y="1257566"/>
                  </a:lnTo>
                  <a:lnTo>
                    <a:pt x="303466" y="1256258"/>
                  </a:lnTo>
                  <a:lnTo>
                    <a:pt x="303999" y="1257566"/>
                  </a:lnTo>
                  <a:lnTo>
                    <a:pt x="303415" y="1257566"/>
                  </a:lnTo>
                  <a:lnTo>
                    <a:pt x="303060" y="1256258"/>
                  </a:lnTo>
                  <a:lnTo>
                    <a:pt x="302818" y="1256258"/>
                  </a:lnTo>
                  <a:lnTo>
                    <a:pt x="302552" y="1254988"/>
                  </a:lnTo>
                  <a:lnTo>
                    <a:pt x="302590" y="1257566"/>
                  </a:lnTo>
                  <a:lnTo>
                    <a:pt x="302361" y="1258798"/>
                  </a:lnTo>
                  <a:lnTo>
                    <a:pt x="301879" y="1258798"/>
                  </a:lnTo>
                  <a:lnTo>
                    <a:pt x="301764" y="1260068"/>
                  </a:lnTo>
                  <a:lnTo>
                    <a:pt x="301650" y="1261338"/>
                  </a:lnTo>
                  <a:lnTo>
                    <a:pt x="301536" y="1262608"/>
                  </a:lnTo>
                  <a:lnTo>
                    <a:pt x="301409" y="1263878"/>
                  </a:lnTo>
                  <a:lnTo>
                    <a:pt x="301320" y="1262608"/>
                  </a:lnTo>
                  <a:lnTo>
                    <a:pt x="301218" y="1261338"/>
                  </a:lnTo>
                  <a:lnTo>
                    <a:pt x="300164" y="1263878"/>
                  </a:lnTo>
                  <a:lnTo>
                    <a:pt x="299783" y="1262608"/>
                  </a:lnTo>
                  <a:lnTo>
                    <a:pt x="299681" y="1261338"/>
                  </a:lnTo>
                  <a:lnTo>
                    <a:pt x="299593" y="1260068"/>
                  </a:lnTo>
                  <a:lnTo>
                    <a:pt x="299491" y="1257566"/>
                  </a:lnTo>
                  <a:lnTo>
                    <a:pt x="299453" y="1256258"/>
                  </a:lnTo>
                  <a:lnTo>
                    <a:pt x="298704" y="1256258"/>
                  </a:lnTo>
                  <a:lnTo>
                    <a:pt x="297903" y="1254988"/>
                  </a:lnTo>
                  <a:lnTo>
                    <a:pt x="296037" y="1254988"/>
                  </a:lnTo>
                  <a:lnTo>
                    <a:pt x="295630" y="1256258"/>
                  </a:lnTo>
                  <a:lnTo>
                    <a:pt x="294487" y="1254988"/>
                  </a:lnTo>
                  <a:lnTo>
                    <a:pt x="296443" y="1253718"/>
                  </a:lnTo>
                  <a:lnTo>
                    <a:pt x="293382" y="1248638"/>
                  </a:lnTo>
                  <a:lnTo>
                    <a:pt x="296367" y="1251178"/>
                  </a:lnTo>
                  <a:lnTo>
                    <a:pt x="294855" y="1248638"/>
                  </a:lnTo>
                  <a:lnTo>
                    <a:pt x="292582" y="1244828"/>
                  </a:lnTo>
                  <a:lnTo>
                    <a:pt x="291553" y="1242288"/>
                  </a:lnTo>
                  <a:lnTo>
                    <a:pt x="287502" y="1237208"/>
                  </a:lnTo>
                  <a:lnTo>
                    <a:pt x="285483" y="1234668"/>
                  </a:lnTo>
                  <a:lnTo>
                    <a:pt x="285102" y="1235938"/>
                  </a:lnTo>
                  <a:lnTo>
                    <a:pt x="285267" y="1237208"/>
                  </a:lnTo>
                  <a:lnTo>
                    <a:pt x="284276" y="1237208"/>
                  </a:lnTo>
                  <a:lnTo>
                    <a:pt x="283133" y="1235938"/>
                  </a:lnTo>
                  <a:lnTo>
                    <a:pt x="283235" y="1234668"/>
                  </a:lnTo>
                  <a:lnTo>
                    <a:pt x="283349" y="1233398"/>
                  </a:lnTo>
                  <a:lnTo>
                    <a:pt x="284886" y="1233398"/>
                  </a:lnTo>
                  <a:lnTo>
                    <a:pt x="280555" y="1225778"/>
                  </a:lnTo>
                  <a:lnTo>
                    <a:pt x="271449" y="1202918"/>
                  </a:lnTo>
                  <a:lnTo>
                    <a:pt x="271868" y="1202918"/>
                  </a:lnTo>
                  <a:lnTo>
                    <a:pt x="265557" y="1195298"/>
                  </a:lnTo>
                  <a:lnTo>
                    <a:pt x="265061" y="1194028"/>
                  </a:lnTo>
                  <a:lnTo>
                    <a:pt x="264566" y="1192758"/>
                  </a:lnTo>
                  <a:lnTo>
                    <a:pt x="241833" y="1192758"/>
                  </a:lnTo>
                  <a:lnTo>
                    <a:pt x="238760" y="1192758"/>
                  </a:lnTo>
                  <a:lnTo>
                    <a:pt x="238861" y="1194028"/>
                  </a:lnTo>
                  <a:lnTo>
                    <a:pt x="238975" y="1195298"/>
                  </a:lnTo>
                  <a:lnTo>
                    <a:pt x="240423" y="1194028"/>
                  </a:lnTo>
                  <a:lnTo>
                    <a:pt x="242392" y="1195298"/>
                  </a:lnTo>
                  <a:lnTo>
                    <a:pt x="243141" y="1199108"/>
                  </a:lnTo>
                  <a:lnTo>
                    <a:pt x="243217" y="1197838"/>
                  </a:lnTo>
                  <a:lnTo>
                    <a:pt x="243293" y="1196568"/>
                  </a:lnTo>
                  <a:lnTo>
                    <a:pt x="243370" y="1195298"/>
                  </a:lnTo>
                  <a:lnTo>
                    <a:pt x="243446" y="1194028"/>
                  </a:lnTo>
                  <a:lnTo>
                    <a:pt x="249580" y="1199108"/>
                  </a:lnTo>
                  <a:lnTo>
                    <a:pt x="241960" y="1201750"/>
                  </a:lnTo>
                  <a:lnTo>
                    <a:pt x="242366" y="1201750"/>
                  </a:lnTo>
                  <a:lnTo>
                    <a:pt x="248386" y="1206728"/>
                  </a:lnTo>
                  <a:lnTo>
                    <a:pt x="245706" y="1205458"/>
                  </a:lnTo>
                  <a:lnTo>
                    <a:pt x="248437" y="1209268"/>
                  </a:lnTo>
                  <a:lnTo>
                    <a:pt x="252298" y="1219428"/>
                  </a:lnTo>
                  <a:lnTo>
                    <a:pt x="258076" y="1220698"/>
                  </a:lnTo>
                  <a:lnTo>
                    <a:pt x="257835" y="1220698"/>
                  </a:lnTo>
                  <a:lnTo>
                    <a:pt x="256971" y="1222971"/>
                  </a:lnTo>
                  <a:lnTo>
                    <a:pt x="256882" y="1223238"/>
                  </a:lnTo>
                  <a:lnTo>
                    <a:pt x="255727" y="1221968"/>
                  </a:lnTo>
                  <a:lnTo>
                    <a:pt x="259461" y="1228318"/>
                  </a:lnTo>
                  <a:lnTo>
                    <a:pt x="264147" y="1233398"/>
                  </a:lnTo>
                  <a:lnTo>
                    <a:pt x="268287" y="1239748"/>
                  </a:lnTo>
                  <a:lnTo>
                    <a:pt x="270433" y="1246098"/>
                  </a:lnTo>
                  <a:lnTo>
                    <a:pt x="268884" y="1246098"/>
                  </a:lnTo>
                  <a:lnTo>
                    <a:pt x="270040" y="1247368"/>
                  </a:lnTo>
                  <a:lnTo>
                    <a:pt x="272580" y="1247368"/>
                  </a:lnTo>
                  <a:lnTo>
                    <a:pt x="272453" y="1248638"/>
                  </a:lnTo>
                  <a:lnTo>
                    <a:pt x="272338" y="1249908"/>
                  </a:lnTo>
                  <a:lnTo>
                    <a:pt x="270802" y="1249908"/>
                  </a:lnTo>
                  <a:lnTo>
                    <a:pt x="271094" y="1251178"/>
                  </a:lnTo>
                  <a:lnTo>
                    <a:pt x="275374" y="1253718"/>
                  </a:lnTo>
                  <a:lnTo>
                    <a:pt x="275729" y="1256258"/>
                  </a:lnTo>
                  <a:lnTo>
                    <a:pt x="273443" y="1254988"/>
                  </a:lnTo>
                  <a:lnTo>
                    <a:pt x="274726" y="1260068"/>
                  </a:lnTo>
                  <a:lnTo>
                    <a:pt x="277177" y="1262608"/>
                  </a:lnTo>
                  <a:lnTo>
                    <a:pt x="279844" y="1265148"/>
                  </a:lnTo>
                  <a:lnTo>
                    <a:pt x="280390" y="1265148"/>
                  </a:lnTo>
                  <a:lnTo>
                    <a:pt x="281559" y="1266418"/>
                  </a:lnTo>
                  <a:lnTo>
                    <a:pt x="282371" y="1267688"/>
                  </a:lnTo>
                  <a:lnTo>
                    <a:pt x="284949" y="1270228"/>
                  </a:lnTo>
                  <a:lnTo>
                    <a:pt x="286613" y="1272768"/>
                  </a:lnTo>
                  <a:lnTo>
                    <a:pt x="288137" y="1274038"/>
                  </a:lnTo>
                  <a:lnTo>
                    <a:pt x="289547" y="1276578"/>
                  </a:lnTo>
                  <a:lnTo>
                    <a:pt x="288315" y="1279118"/>
                  </a:lnTo>
                  <a:lnTo>
                    <a:pt x="288836" y="1282928"/>
                  </a:lnTo>
                  <a:lnTo>
                    <a:pt x="291553" y="1291818"/>
                  </a:lnTo>
                  <a:lnTo>
                    <a:pt x="295109" y="1300708"/>
                  </a:lnTo>
                  <a:lnTo>
                    <a:pt x="294843" y="1301978"/>
                  </a:lnTo>
                  <a:lnTo>
                    <a:pt x="298665" y="1309598"/>
                  </a:lnTo>
                  <a:lnTo>
                    <a:pt x="302196" y="1314678"/>
                  </a:lnTo>
                  <a:lnTo>
                    <a:pt x="305155" y="1318488"/>
                  </a:lnTo>
                  <a:lnTo>
                    <a:pt x="307632" y="1310868"/>
                  </a:lnTo>
                  <a:lnTo>
                    <a:pt x="311988" y="1294358"/>
                  </a:lnTo>
                  <a:lnTo>
                    <a:pt x="314096" y="1286738"/>
                  </a:lnTo>
                  <a:lnTo>
                    <a:pt x="317017" y="1285468"/>
                  </a:lnTo>
                  <a:lnTo>
                    <a:pt x="320840" y="1277848"/>
                  </a:lnTo>
                  <a:lnTo>
                    <a:pt x="326682" y="1263878"/>
                  </a:lnTo>
                  <a:lnTo>
                    <a:pt x="327215" y="1262608"/>
                  </a:lnTo>
                  <a:lnTo>
                    <a:pt x="329018" y="1258798"/>
                  </a:lnTo>
                  <a:lnTo>
                    <a:pt x="330250" y="1256258"/>
                  </a:lnTo>
                  <a:lnTo>
                    <a:pt x="331571" y="1253718"/>
                  </a:lnTo>
                  <a:lnTo>
                    <a:pt x="332320" y="1252448"/>
                  </a:lnTo>
                  <a:lnTo>
                    <a:pt x="333070" y="1251178"/>
                  </a:lnTo>
                  <a:lnTo>
                    <a:pt x="331825" y="1252448"/>
                  </a:lnTo>
                  <a:lnTo>
                    <a:pt x="330238" y="1249908"/>
                  </a:lnTo>
                  <a:lnTo>
                    <a:pt x="330517" y="1248638"/>
                  </a:lnTo>
                  <a:lnTo>
                    <a:pt x="332155" y="1246098"/>
                  </a:lnTo>
                  <a:lnTo>
                    <a:pt x="330339" y="1241018"/>
                  </a:lnTo>
                  <a:lnTo>
                    <a:pt x="333629" y="1242288"/>
                  </a:lnTo>
                  <a:lnTo>
                    <a:pt x="333260" y="1243558"/>
                  </a:lnTo>
                  <a:lnTo>
                    <a:pt x="337286" y="1243558"/>
                  </a:lnTo>
                  <a:lnTo>
                    <a:pt x="337731" y="1241018"/>
                  </a:lnTo>
                  <a:lnTo>
                    <a:pt x="337959" y="1239748"/>
                  </a:lnTo>
                  <a:lnTo>
                    <a:pt x="338175" y="1238478"/>
                  </a:lnTo>
                  <a:lnTo>
                    <a:pt x="339661" y="1234668"/>
                  </a:lnTo>
                  <a:lnTo>
                    <a:pt x="335407" y="1232128"/>
                  </a:lnTo>
                  <a:lnTo>
                    <a:pt x="340944" y="1225778"/>
                  </a:lnTo>
                  <a:close/>
                </a:path>
                <a:path w="999490" h="1318895">
                  <a:moveTo>
                    <a:pt x="344309" y="979741"/>
                  </a:moveTo>
                  <a:lnTo>
                    <a:pt x="341490" y="979208"/>
                  </a:lnTo>
                  <a:lnTo>
                    <a:pt x="338709" y="978357"/>
                  </a:lnTo>
                  <a:lnTo>
                    <a:pt x="335965" y="977163"/>
                  </a:lnTo>
                  <a:lnTo>
                    <a:pt x="339483" y="978801"/>
                  </a:lnTo>
                  <a:lnTo>
                    <a:pt x="342176" y="979424"/>
                  </a:lnTo>
                  <a:lnTo>
                    <a:pt x="344309" y="979741"/>
                  </a:lnTo>
                  <a:close/>
                </a:path>
                <a:path w="999490" h="1318895">
                  <a:moveTo>
                    <a:pt x="351142" y="25400"/>
                  </a:moveTo>
                  <a:lnTo>
                    <a:pt x="348945" y="24130"/>
                  </a:lnTo>
                  <a:lnTo>
                    <a:pt x="345833" y="24130"/>
                  </a:lnTo>
                  <a:lnTo>
                    <a:pt x="349008" y="25400"/>
                  </a:lnTo>
                  <a:lnTo>
                    <a:pt x="351142" y="25400"/>
                  </a:lnTo>
                  <a:close/>
                </a:path>
                <a:path w="999490" h="1318895">
                  <a:moveTo>
                    <a:pt x="367969" y="1103858"/>
                  </a:moveTo>
                  <a:lnTo>
                    <a:pt x="366598" y="1103858"/>
                  </a:lnTo>
                  <a:lnTo>
                    <a:pt x="366445" y="1102588"/>
                  </a:lnTo>
                  <a:lnTo>
                    <a:pt x="364147" y="1106398"/>
                  </a:lnTo>
                  <a:lnTo>
                    <a:pt x="367969" y="1103858"/>
                  </a:lnTo>
                  <a:close/>
                </a:path>
                <a:path w="999490" h="1318895">
                  <a:moveTo>
                    <a:pt x="383819" y="25400"/>
                  </a:moveTo>
                  <a:lnTo>
                    <a:pt x="383095" y="24130"/>
                  </a:lnTo>
                  <a:lnTo>
                    <a:pt x="382257" y="22860"/>
                  </a:lnTo>
                  <a:lnTo>
                    <a:pt x="378955" y="17780"/>
                  </a:lnTo>
                  <a:lnTo>
                    <a:pt x="374459" y="13970"/>
                  </a:lnTo>
                  <a:lnTo>
                    <a:pt x="371449" y="11430"/>
                  </a:lnTo>
                  <a:lnTo>
                    <a:pt x="366776" y="13970"/>
                  </a:lnTo>
                  <a:lnTo>
                    <a:pt x="363842" y="10160"/>
                  </a:lnTo>
                  <a:lnTo>
                    <a:pt x="360222" y="7620"/>
                  </a:lnTo>
                  <a:lnTo>
                    <a:pt x="352907" y="3810"/>
                  </a:lnTo>
                  <a:lnTo>
                    <a:pt x="350113" y="2540"/>
                  </a:lnTo>
                  <a:lnTo>
                    <a:pt x="346748" y="1270"/>
                  </a:lnTo>
                  <a:lnTo>
                    <a:pt x="329526" y="1270"/>
                  </a:lnTo>
                  <a:lnTo>
                    <a:pt x="292442" y="12700"/>
                  </a:lnTo>
                  <a:lnTo>
                    <a:pt x="273697" y="25400"/>
                  </a:lnTo>
                  <a:lnTo>
                    <a:pt x="270852" y="26670"/>
                  </a:lnTo>
                  <a:lnTo>
                    <a:pt x="268160" y="29210"/>
                  </a:lnTo>
                  <a:lnTo>
                    <a:pt x="265557" y="31750"/>
                  </a:lnTo>
                  <a:lnTo>
                    <a:pt x="263321" y="33020"/>
                  </a:lnTo>
                  <a:lnTo>
                    <a:pt x="259727" y="38100"/>
                  </a:lnTo>
                  <a:lnTo>
                    <a:pt x="253542" y="52070"/>
                  </a:lnTo>
                  <a:lnTo>
                    <a:pt x="251701" y="58420"/>
                  </a:lnTo>
                  <a:lnTo>
                    <a:pt x="249428" y="57150"/>
                  </a:lnTo>
                  <a:lnTo>
                    <a:pt x="246837" y="64770"/>
                  </a:lnTo>
                  <a:lnTo>
                    <a:pt x="245122" y="72390"/>
                  </a:lnTo>
                  <a:lnTo>
                    <a:pt x="244119" y="80010"/>
                  </a:lnTo>
                  <a:lnTo>
                    <a:pt x="244157" y="100330"/>
                  </a:lnTo>
                  <a:lnTo>
                    <a:pt x="244271" y="101600"/>
                  </a:lnTo>
                  <a:lnTo>
                    <a:pt x="244386" y="102870"/>
                  </a:lnTo>
                  <a:lnTo>
                    <a:pt x="245719" y="111760"/>
                  </a:lnTo>
                  <a:lnTo>
                    <a:pt x="246214" y="114300"/>
                  </a:lnTo>
                  <a:lnTo>
                    <a:pt x="246913" y="116840"/>
                  </a:lnTo>
                  <a:lnTo>
                    <a:pt x="247624" y="120650"/>
                  </a:lnTo>
                  <a:lnTo>
                    <a:pt x="244754" y="115570"/>
                  </a:lnTo>
                  <a:lnTo>
                    <a:pt x="247688" y="124460"/>
                  </a:lnTo>
                  <a:lnTo>
                    <a:pt x="255676" y="137160"/>
                  </a:lnTo>
                  <a:lnTo>
                    <a:pt x="258546" y="146050"/>
                  </a:lnTo>
                  <a:lnTo>
                    <a:pt x="255397" y="149860"/>
                  </a:lnTo>
                  <a:lnTo>
                    <a:pt x="256425" y="156210"/>
                  </a:lnTo>
                  <a:lnTo>
                    <a:pt x="257048" y="162560"/>
                  </a:lnTo>
                  <a:lnTo>
                    <a:pt x="257086" y="165100"/>
                  </a:lnTo>
                  <a:lnTo>
                    <a:pt x="257200" y="173990"/>
                  </a:lnTo>
                  <a:lnTo>
                    <a:pt x="256222" y="179070"/>
                  </a:lnTo>
                  <a:lnTo>
                    <a:pt x="254596" y="184150"/>
                  </a:lnTo>
                  <a:lnTo>
                    <a:pt x="253809" y="185420"/>
                  </a:lnTo>
                  <a:lnTo>
                    <a:pt x="252768" y="187960"/>
                  </a:lnTo>
                  <a:lnTo>
                    <a:pt x="251841" y="189230"/>
                  </a:lnTo>
                  <a:lnTo>
                    <a:pt x="251383" y="189230"/>
                  </a:lnTo>
                  <a:lnTo>
                    <a:pt x="251180" y="190500"/>
                  </a:lnTo>
                  <a:lnTo>
                    <a:pt x="234670" y="210820"/>
                  </a:lnTo>
                  <a:lnTo>
                    <a:pt x="234530" y="209550"/>
                  </a:lnTo>
                  <a:lnTo>
                    <a:pt x="234251" y="208407"/>
                  </a:lnTo>
                  <a:lnTo>
                    <a:pt x="223075" y="219710"/>
                  </a:lnTo>
                  <a:lnTo>
                    <a:pt x="217932" y="224790"/>
                  </a:lnTo>
                  <a:lnTo>
                    <a:pt x="214642" y="227330"/>
                  </a:lnTo>
                  <a:lnTo>
                    <a:pt x="211823" y="231140"/>
                  </a:lnTo>
                  <a:lnTo>
                    <a:pt x="210223" y="232410"/>
                  </a:lnTo>
                  <a:lnTo>
                    <a:pt x="208584" y="234950"/>
                  </a:lnTo>
                  <a:lnTo>
                    <a:pt x="208191" y="236220"/>
                  </a:lnTo>
                  <a:lnTo>
                    <a:pt x="208381" y="236359"/>
                  </a:lnTo>
                  <a:lnTo>
                    <a:pt x="203949" y="240030"/>
                  </a:lnTo>
                  <a:lnTo>
                    <a:pt x="192392" y="248920"/>
                  </a:lnTo>
                  <a:lnTo>
                    <a:pt x="185293" y="254000"/>
                  </a:lnTo>
                  <a:lnTo>
                    <a:pt x="179374" y="256540"/>
                  </a:lnTo>
                  <a:lnTo>
                    <a:pt x="180454" y="254000"/>
                  </a:lnTo>
                  <a:lnTo>
                    <a:pt x="176237" y="256540"/>
                  </a:lnTo>
                  <a:lnTo>
                    <a:pt x="173520" y="257810"/>
                  </a:lnTo>
                  <a:lnTo>
                    <a:pt x="170421" y="259080"/>
                  </a:lnTo>
                  <a:lnTo>
                    <a:pt x="168871" y="260350"/>
                  </a:lnTo>
                  <a:lnTo>
                    <a:pt x="159397" y="261620"/>
                  </a:lnTo>
                  <a:lnTo>
                    <a:pt x="155397" y="261620"/>
                  </a:lnTo>
                  <a:lnTo>
                    <a:pt x="151650" y="260350"/>
                  </a:lnTo>
                  <a:lnTo>
                    <a:pt x="152044" y="259422"/>
                  </a:lnTo>
                  <a:lnTo>
                    <a:pt x="150126" y="259080"/>
                  </a:lnTo>
                  <a:lnTo>
                    <a:pt x="145643" y="260350"/>
                  </a:lnTo>
                  <a:lnTo>
                    <a:pt x="140601" y="260350"/>
                  </a:lnTo>
                  <a:lnTo>
                    <a:pt x="131965" y="259080"/>
                  </a:lnTo>
                  <a:lnTo>
                    <a:pt x="137871" y="257810"/>
                  </a:lnTo>
                  <a:lnTo>
                    <a:pt x="124841" y="256540"/>
                  </a:lnTo>
                  <a:lnTo>
                    <a:pt x="125793" y="257810"/>
                  </a:lnTo>
                  <a:lnTo>
                    <a:pt x="118300" y="259080"/>
                  </a:lnTo>
                  <a:lnTo>
                    <a:pt x="110845" y="257810"/>
                  </a:lnTo>
                  <a:lnTo>
                    <a:pt x="102501" y="256540"/>
                  </a:lnTo>
                  <a:lnTo>
                    <a:pt x="95427" y="254000"/>
                  </a:lnTo>
                  <a:lnTo>
                    <a:pt x="93599" y="252730"/>
                  </a:lnTo>
                  <a:lnTo>
                    <a:pt x="91770" y="251460"/>
                  </a:lnTo>
                  <a:lnTo>
                    <a:pt x="91287" y="252730"/>
                  </a:lnTo>
                  <a:lnTo>
                    <a:pt x="79324" y="252730"/>
                  </a:lnTo>
                  <a:lnTo>
                    <a:pt x="75120" y="251460"/>
                  </a:lnTo>
                  <a:lnTo>
                    <a:pt x="74104" y="250190"/>
                  </a:lnTo>
                  <a:lnTo>
                    <a:pt x="78943" y="250190"/>
                  </a:lnTo>
                  <a:lnTo>
                    <a:pt x="76111" y="248920"/>
                  </a:lnTo>
                  <a:lnTo>
                    <a:pt x="63347" y="248920"/>
                  </a:lnTo>
                  <a:lnTo>
                    <a:pt x="56565" y="250190"/>
                  </a:lnTo>
                  <a:lnTo>
                    <a:pt x="52527" y="252730"/>
                  </a:lnTo>
                  <a:lnTo>
                    <a:pt x="48793" y="254000"/>
                  </a:lnTo>
                  <a:lnTo>
                    <a:pt x="48209" y="254406"/>
                  </a:lnTo>
                  <a:lnTo>
                    <a:pt x="48209" y="269240"/>
                  </a:lnTo>
                  <a:lnTo>
                    <a:pt x="47053" y="270510"/>
                  </a:lnTo>
                  <a:lnTo>
                    <a:pt x="46596" y="270510"/>
                  </a:lnTo>
                  <a:lnTo>
                    <a:pt x="47409" y="269240"/>
                  </a:lnTo>
                  <a:lnTo>
                    <a:pt x="48209" y="269240"/>
                  </a:lnTo>
                  <a:lnTo>
                    <a:pt x="48209" y="254406"/>
                  </a:lnTo>
                  <a:lnTo>
                    <a:pt x="46037" y="255879"/>
                  </a:lnTo>
                  <a:lnTo>
                    <a:pt x="46037" y="270510"/>
                  </a:lnTo>
                  <a:lnTo>
                    <a:pt x="45097" y="271830"/>
                  </a:lnTo>
                  <a:lnTo>
                    <a:pt x="41109" y="276860"/>
                  </a:lnTo>
                  <a:lnTo>
                    <a:pt x="39776" y="276860"/>
                  </a:lnTo>
                  <a:lnTo>
                    <a:pt x="39700" y="275590"/>
                  </a:lnTo>
                  <a:lnTo>
                    <a:pt x="41516" y="274320"/>
                  </a:lnTo>
                  <a:lnTo>
                    <a:pt x="41262" y="274320"/>
                  </a:lnTo>
                  <a:lnTo>
                    <a:pt x="42291" y="273050"/>
                  </a:lnTo>
                  <a:lnTo>
                    <a:pt x="43688" y="271830"/>
                  </a:lnTo>
                  <a:lnTo>
                    <a:pt x="44564" y="271830"/>
                  </a:lnTo>
                  <a:lnTo>
                    <a:pt x="45186" y="270510"/>
                  </a:lnTo>
                  <a:lnTo>
                    <a:pt x="46037" y="270510"/>
                  </a:lnTo>
                  <a:lnTo>
                    <a:pt x="46037" y="255879"/>
                  </a:lnTo>
                  <a:lnTo>
                    <a:pt x="45046" y="256540"/>
                  </a:lnTo>
                  <a:lnTo>
                    <a:pt x="41579" y="257810"/>
                  </a:lnTo>
                  <a:lnTo>
                    <a:pt x="37452" y="261620"/>
                  </a:lnTo>
                  <a:lnTo>
                    <a:pt x="36639" y="262890"/>
                  </a:lnTo>
                  <a:lnTo>
                    <a:pt x="32854" y="266700"/>
                  </a:lnTo>
                  <a:lnTo>
                    <a:pt x="31927" y="268528"/>
                  </a:lnTo>
                  <a:lnTo>
                    <a:pt x="31927" y="290830"/>
                  </a:lnTo>
                  <a:lnTo>
                    <a:pt x="28676" y="297180"/>
                  </a:lnTo>
                  <a:lnTo>
                    <a:pt x="30607" y="293370"/>
                  </a:lnTo>
                  <a:lnTo>
                    <a:pt x="31927" y="290830"/>
                  </a:lnTo>
                  <a:lnTo>
                    <a:pt x="31927" y="268528"/>
                  </a:lnTo>
                  <a:lnTo>
                    <a:pt x="31559" y="269240"/>
                  </a:lnTo>
                  <a:lnTo>
                    <a:pt x="30124" y="270510"/>
                  </a:lnTo>
                  <a:lnTo>
                    <a:pt x="29235" y="269240"/>
                  </a:lnTo>
                  <a:lnTo>
                    <a:pt x="27241" y="271830"/>
                  </a:lnTo>
                  <a:lnTo>
                    <a:pt x="31318" y="265430"/>
                  </a:lnTo>
                  <a:lnTo>
                    <a:pt x="32702" y="264160"/>
                  </a:lnTo>
                  <a:lnTo>
                    <a:pt x="33540" y="262890"/>
                  </a:lnTo>
                  <a:lnTo>
                    <a:pt x="35725" y="260350"/>
                  </a:lnTo>
                  <a:lnTo>
                    <a:pt x="39598" y="256540"/>
                  </a:lnTo>
                  <a:lnTo>
                    <a:pt x="43357" y="255270"/>
                  </a:lnTo>
                  <a:lnTo>
                    <a:pt x="52400" y="251460"/>
                  </a:lnTo>
                  <a:lnTo>
                    <a:pt x="55829" y="250190"/>
                  </a:lnTo>
                  <a:lnTo>
                    <a:pt x="55143" y="250190"/>
                  </a:lnTo>
                  <a:lnTo>
                    <a:pt x="54940" y="249326"/>
                  </a:lnTo>
                  <a:lnTo>
                    <a:pt x="54838" y="248920"/>
                  </a:lnTo>
                  <a:lnTo>
                    <a:pt x="50787" y="250190"/>
                  </a:lnTo>
                  <a:lnTo>
                    <a:pt x="44056" y="250190"/>
                  </a:lnTo>
                  <a:lnTo>
                    <a:pt x="50101" y="246380"/>
                  </a:lnTo>
                  <a:lnTo>
                    <a:pt x="46939" y="247650"/>
                  </a:lnTo>
                  <a:lnTo>
                    <a:pt x="43192" y="248920"/>
                  </a:lnTo>
                  <a:lnTo>
                    <a:pt x="39128" y="252730"/>
                  </a:lnTo>
                  <a:lnTo>
                    <a:pt x="37109" y="254000"/>
                  </a:lnTo>
                  <a:lnTo>
                    <a:pt x="35026" y="256540"/>
                  </a:lnTo>
                  <a:lnTo>
                    <a:pt x="33045" y="259080"/>
                  </a:lnTo>
                  <a:lnTo>
                    <a:pt x="31623" y="260350"/>
                  </a:lnTo>
                  <a:lnTo>
                    <a:pt x="29235" y="265430"/>
                  </a:lnTo>
                  <a:lnTo>
                    <a:pt x="24917" y="271830"/>
                  </a:lnTo>
                  <a:lnTo>
                    <a:pt x="20586" y="279400"/>
                  </a:lnTo>
                  <a:lnTo>
                    <a:pt x="16446" y="285750"/>
                  </a:lnTo>
                  <a:lnTo>
                    <a:pt x="15354" y="287020"/>
                  </a:lnTo>
                  <a:lnTo>
                    <a:pt x="14770" y="287020"/>
                  </a:lnTo>
                  <a:lnTo>
                    <a:pt x="15303" y="285750"/>
                  </a:lnTo>
                  <a:lnTo>
                    <a:pt x="13436" y="288290"/>
                  </a:lnTo>
                  <a:lnTo>
                    <a:pt x="11963" y="290830"/>
                  </a:lnTo>
                  <a:lnTo>
                    <a:pt x="11163" y="294640"/>
                  </a:lnTo>
                  <a:lnTo>
                    <a:pt x="8826" y="298450"/>
                  </a:lnTo>
                  <a:lnTo>
                    <a:pt x="7112" y="300990"/>
                  </a:lnTo>
                  <a:lnTo>
                    <a:pt x="5664" y="306070"/>
                  </a:lnTo>
                  <a:lnTo>
                    <a:pt x="4470" y="306070"/>
                  </a:lnTo>
                  <a:lnTo>
                    <a:pt x="2984" y="309918"/>
                  </a:lnTo>
                  <a:lnTo>
                    <a:pt x="4292" y="308610"/>
                  </a:lnTo>
                  <a:lnTo>
                    <a:pt x="4991" y="307340"/>
                  </a:lnTo>
                  <a:lnTo>
                    <a:pt x="4114" y="309918"/>
                  </a:lnTo>
                  <a:lnTo>
                    <a:pt x="3568" y="313690"/>
                  </a:lnTo>
                  <a:lnTo>
                    <a:pt x="3149" y="317500"/>
                  </a:lnTo>
                  <a:lnTo>
                    <a:pt x="2768" y="317500"/>
                  </a:lnTo>
                  <a:lnTo>
                    <a:pt x="2438" y="316230"/>
                  </a:lnTo>
                  <a:lnTo>
                    <a:pt x="2324" y="314960"/>
                  </a:lnTo>
                  <a:lnTo>
                    <a:pt x="2984" y="309918"/>
                  </a:lnTo>
                  <a:lnTo>
                    <a:pt x="2501" y="311150"/>
                  </a:lnTo>
                  <a:lnTo>
                    <a:pt x="1524" y="316230"/>
                  </a:lnTo>
                  <a:lnTo>
                    <a:pt x="673" y="320040"/>
                  </a:lnTo>
                  <a:lnTo>
                    <a:pt x="533" y="322580"/>
                  </a:lnTo>
                  <a:lnTo>
                    <a:pt x="457" y="323850"/>
                  </a:lnTo>
                  <a:lnTo>
                    <a:pt x="381" y="325120"/>
                  </a:lnTo>
                  <a:lnTo>
                    <a:pt x="304" y="326390"/>
                  </a:lnTo>
                  <a:lnTo>
                    <a:pt x="241" y="327660"/>
                  </a:lnTo>
                  <a:lnTo>
                    <a:pt x="114" y="328930"/>
                  </a:lnTo>
                  <a:lnTo>
                    <a:pt x="0" y="330200"/>
                  </a:lnTo>
                  <a:lnTo>
                    <a:pt x="266" y="332740"/>
                  </a:lnTo>
                  <a:lnTo>
                    <a:pt x="2794" y="331470"/>
                  </a:lnTo>
                  <a:lnTo>
                    <a:pt x="2832" y="332740"/>
                  </a:lnTo>
                  <a:lnTo>
                    <a:pt x="2921" y="335280"/>
                  </a:lnTo>
                  <a:lnTo>
                    <a:pt x="3022" y="337820"/>
                  </a:lnTo>
                  <a:lnTo>
                    <a:pt x="3111" y="340360"/>
                  </a:lnTo>
                  <a:lnTo>
                    <a:pt x="3187" y="342607"/>
                  </a:lnTo>
                  <a:lnTo>
                    <a:pt x="3365" y="341630"/>
                  </a:lnTo>
                  <a:lnTo>
                    <a:pt x="4394" y="334010"/>
                  </a:lnTo>
                  <a:lnTo>
                    <a:pt x="4445" y="333603"/>
                  </a:lnTo>
                  <a:lnTo>
                    <a:pt x="3835" y="331470"/>
                  </a:lnTo>
                  <a:lnTo>
                    <a:pt x="3924" y="330200"/>
                  </a:lnTo>
                  <a:lnTo>
                    <a:pt x="4013" y="328930"/>
                  </a:lnTo>
                  <a:lnTo>
                    <a:pt x="4102" y="327660"/>
                  </a:lnTo>
                  <a:lnTo>
                    <a:pt x="4191" y="326390"/>
                  </a:lnTo>
                  <a:lnTo>
                    <a:pt x="4279" y="325120"/>
                  </a:lnTo>
                  <a:lnTo>
                    <a:pt x="4318" y="324535"/>
                  </a:lnTo>
                  <a:lnTo>
                    <a:pt x="4292" y="325031"/>
                  </a:lnTo>
                  <a:lnTo>
                    <a:pt x="4292" y="325805"/>
                  </a:lnTo>
                  <a:lnTo>
                    <a:pt x="4368" y="326250"/>
                  </a:lnTo>
                  <a:lnTo>
                    <a:pt x="4318" y="327253"/>
                  </a:lnTo>
                  <a:lnTo>
                    <a:pt x="5130" y="324104"/>
                  </a:lnTo>
                  <a:lnTo>
                    <a:pt x="4660" y="322732"/>
                  </a:lnTo>
                  <a:lnTo>
                    <a:pt x="4483" y="322249"/>
                  </a:lnTo>
                  <a:lnTo>
                    <a:pt x="4978" y="317500"/>
                  </a:lnTo>
                  <a:lnTo>
                    <a:pt x="6438" y="311150"/>
                  </a:lnTo>
                  <a:lnTo>
                    <a:pt x="7747" y="307340"/>
                  </a:lnTo>
                  <a:lnTo>
                    <a:pt x="9055" y="303530"/>
                  </a:lnTo>
                  <a:lnTo>
                    <a:pt x="8216" y="309918"/>
                  </a:lnTo>
                  <a:lnTo>
                    <a:pt x="7264" y="316230"/>
                  </a:lnTo>
                  <a:lnTo>
                    <a:pt x="5130" y="325120"/>
                  </a:lnTo>
                  <a:lnTo>
                    <a:pt x="5842" y="326390"/>
                  </a:lnTo>
                  <a:lnTo>
                    <a:pt x="6413" y="328930"/>
                  </a:lnTo>
                  <a:lnTo>
                    <a:pt x="7200" y="331470"/>
                  </a:lnTo>
                  <a:lnTo>
                    <a:pt x="9309" y="335280"/>
                  </a:lnTo>
                  <a:lnTo>
                    <a:pt x="7747" y="340360"/>
                  </a:lnTo>
                  <a:lnTo>
                    <a:pt x="7861" y="341630"/>
                  </a:lnTo>
                  <a:lnTo>
                    <a:pt x="7975" y="342900"/>
                  </a:lnTo>
                  <a:lnTo>
                    <a:pt x="8102" y="344170"/>
                  </a:lnTo>
                  <a:lnTo>
                    <a:pt x="8216" y="345440"/>
                  </a:lnTo>
                  <a:lnTo>
                    <a:pt x="8331" y="346710"/>
                  </a:lnTo>
                  <a:lnTo>
                    <a:pt x="8458" y="347980"/>
                  </a:lnTo>
                  <a:lnTo>
                    <a:pt x="8572" y="349250"/>
                  </a:lnTo>
                  <a:lnTo>
                    <a:pt x="10261" y="355600"/>
                  </a:lnTo>
                  <a:lnTo>
                    <a:pt x="11214" y="359410"/>
                  </a:lnTo>
                  <a:lnTo>
                    <a:pt x="12395" y="361950"/>
                  </a:lnTo>
                  <a:lnTo>
                    <a:pt x="13157" y="364490"/>
                  </a:lnTo>
                  <a:lnTo>
                    <a:pt x="14020" y="367030"/>
                  </a:lnTo>
                  <a:lnTo>
                    <a:pt x="42595" y="396240"/>
                  </a:lnTo>
                  <a:lnTo>
                    <a:pt x="63563" y="407670"/>
                  </a:lnTo>
                  <a:lnTo>
                    <a:pt x="69215" y="410210"/>
                  </a:lnTo>
                  <a:lnTo>
                    <a:pt x="74612" y="412750"/>
                  </a:lnTo>
                  <a:lnTo>
                    <a:pt x="74180" y="415290"/>
                  </a:lnTo>
                  <a:lnTo>
                    <a:pt x="75615" y="417830"/>
                  </a:lnTo>
                  <a:lnTo>
                    <a:pt x="72428" y="415290"/>
                  </a:lnTo>
                  <a:lnTo>
                    <a:pt x="69024" y="412750"/>
                  </a:lnTo>
                  <a:lnTo>
                    <a:pt x="67056" y="412750"/>
                  </a:lnTo>
                  <a:lnTo>
                    <a:pt x="76352" y="419100"/>
                  </a:lnTo>
                  <a:lnTo>
                    <a:pt x="86664" y="425450"/>
                  </a:lnTo>
                  <a:lnTo>
                    <a:pt x="95783" y="430530"/>
                  </a:lnTo>
                  <a:lnTo>
                    <a:pt x="101536" y="433070"/>
                  </a:lnTo>
                  <a:lnTo>
                    <a:pt x="107111" y="438150"/>
                  </a:lnTo>
                  <a:lnTo>
                    <a:pt x="104749" y="436880"/>
                  </a:lnTo>
                  <a:lnTo>
                    <a:pt x="103466" y="436880"/>
                  </a:lnTo>
                  <a:lnTo>
                    <a:pt x="102247" y="435610"/>
                  </a:lnTo>
                  <a:lnTo>
                    <a:pt x="102895" y="436880"/>
                  </a:lnTo>
                  <a:lnTo>
                    <a:pt x="106895" y="440690"/>
                  </a:lnTo>
                  <a:lnTo>
                    <a:pt x="106006" y="440690"/>
                  </a:lnTo>
                  <a:lnTo>
                    <a:pt x="106845" y="441960"/>
                  </a:lnTo>
                  <a:lnTo>
                    <a:pt x="107403" y="443230"/>
                  </a:lnTo>
                  <a:lnTo>
                    <a:pt x="107073" y="444500"/>
                  </a:lnTo>
                  <a:lnTo>
                    <a:pt x="107137" y="453390"/>
                  </a:lnTo>
                  <a:lnTo>
                    <a:pt x="107264" y="456184"/>
                  </a:lnTo>
                  <a:lnTo>
                    <a:pt x="107429" y="458470"/>
                  </a:lnTo>
                  <a:lnTo>
                    <a:pt x="107530" y="459740"/>
                  </a:lnTo>
                  <a:lnTo>
                    <a:pt x="107632" y="461010"/>
                  </a:lnTo>
                  <a:lnTo>
                    <a:pt x="107721" y="462280"/>
                  </a:lnTo>
                  <a:lnTo>
                    <a:pt x="108178" y="466090"/>
                  </a:lnTo>
                  <a:lnTo>
                    <a:pt x="109867" y="478790"/>
                  </a:lnTo>
                  <a:lnTo>
                    <a:pt x="111328" y="486410"/>
                  </a:lnTo>
                  <a:lnTo>
                    <a:pt x="112509" y="494030"/>
                  </a:lnTo>
                  <a:lnTo>
                    <a:pt x="113969" y="506730"/>
                  </a:lnTo>
                  <a:lnTo>
                    <a:pt x="114274" y="514350"/>
                  </a:lnTo>
                  <a:lnTo>
                    <a:pt x="114376" y="520700"/>
                  </a:lnTo>
                  <a:lnTo>
                    <a:pt x="113474" y="532130"/>
                  </a:lnTo>
                  <a:lnTo>
                    <a:pt x="113372" y="533400"/>
                  </a:lnTo>
                  <a:lnTo>
                    <a:pt x="110820" y="544830"/>
                  </a:lnTo>
                  <a:lnTo>
                    <a:pt x="111277" y="543560"/>
                  </a:lnTo>
                  <a:lnTo>
                    <a:pt x="111937" y="543560"/>
                  </a:lnTo>
                  <a:lnTo>
                    <a:pt x="111264" y="546100"/>
                  </a:lnTo>
                  <a:lnTo>
                    <a:pt x="110693" y="549910"/>
                  </a:lnTo>
                  <a:lnTo>
                    <a:pt x="109905" y="552450"/>
                  </a:lnTo>
                  <a:lnTo>
                    <a:pt x="109156" y="556260"/>
                  </a:lnTo>
                  <a:lnTo>
                    <a:pt x="108534" y="557530"/>
                  </a:lnTo>
                  <a:lnTo>
                    <a:pt x="107175" y="560070"/>
                  </a:lnTo>
                  <a:lnTo>
                    <a:pt x="104305" y="565150"/>
                  </a:lnTo>
                  <a:lnTo>
                    <a:pt x="99606" y="568960"/>
                  </a:lnTo>
                  <a:lnTo>
                    <a:pt x="94500" y="572770"/>
                  </a:lnTo>
                  <a:lnTo>
                    <a:pt x="86448" y="579120"/>
                  </a:lnTo>
                  <a:lnTo>
                    <a:pt x="69342" y="590550"/>
                  </a:lnTo>
                  <a:lnTo>
                    <a:pt x="60706" y="595630"/>
                  </a:lnTo>
                  <a:lnTo>
                    <a:pt x="27965" y="621030"/>
                  </a:lnTo>
                  <a:lnTo>
                    <a:pt x="22580" y="626110"/>
                  </a:lnTo>
                  <a:lnTo>
                    <a:pt x="20015" y="628650"/>
                  </a:lnTo>
                  <a:lnTo>
                    <a:pt x="17348" y="629920"/>
                  </a:lnTo>
                  <a:lnTo>
                    <a:pt x="14909" y="633730"/>
                  </a:lnTo>
                  <a:lnTo>
                    <a:pt x="12496" y="636270"/>
                  </a:lnTo>
                  <a:lnTo>
                    <a:pt x="7785" y="641350"/>
                  </a:lnTo>
                  <a:lnTo>
                    <a:pt x="4191" y="650240"/>
                  </a:lnTo>
                  <a:lnTo>
                    <a:pt x="4114" y="651510"/>
                  </a:lnTo>
                  <a:lnTo>
                    <a:pt x="4038" y="652780"/>
                  </a:lnTo>
                  <a:lnTo>
                    <a:pt x="3962" y="654050"/>
                  </a:lnTo>
                  <a:lnTo>
                    <a:pt x="3898" y="664210"/>
                  </a:lnTo>
                  <a:lnTo>
                    <a:pt x="4178" y="665480"/>
                  </a:lnTo>
                  <a:lnTo>
                    <a:pt x="4864" y="668020"/>
                  </a:lnTo>
                  <a:lnTo>
                    <a:pt x="5473" y="670560"/>
                  </a:lnTo>
                  <a:lnTo>
                    <a:pt x="6273" y="673100"/>
                  </a:lnTo>
                  <a:lnTo>
                    <a:pt x="7200" y="674370"/>
                  </a:lnTo>
                  <a:lnTo>
                    <a:pt x="8902" y="678180"/>
                  </a:lnTo>
                  <a:lnTo>
                    <a:pt x="10718" y="679450"/>
                  </a:lnTo>
                  <a:lnTo>
                    <a:pt x="13309" y="683260"/>
                  </a:lnTo>
                  <a:lnTo>
                    <a:pt x="12026" y="688340"/>
                  </a:lnTo>
                  <a:lnTo>
                    <a:pt x="18300" y="697230"/>
                  </a:lnTo>
                  <a:lnTo>
                    <a:pt x="31686" y="725170"/>
                  </a:lnTo>
                  <a:lnTo>
                    <a:pt x="36398" y="735330"/>
                  </a:lnTo>
                  <a:lnTo>
                    <a:pt x="39674" y="740410"/>
                  </a:lnTo>
                  <a:lnTo>
                    <a:pt x="45364" y="745490"/>
                  </a:lnTo>
                  <a:lnTo>
                    <a:pt x="50952" y="749300"/>
                  </a:lnTo>
                  <a:lnTo>
                    <a:pt x="59372" y="751840"/>
                  </a:lnTo>
                  <a:lnTo>
                    <a:pt x="67322" y="750570"/>
                  </a:lnTo>
                  <a:lnTo>
                    <a:pt x="64643" y="749300"/>
                  </a:lnTo>
                  <a:lnTo>
                    <a:pt x="63373" y="748030"/>
                  </a:lnTo>
                  <a:lnTo>
                    <a:pt x="68948" y="749300"/>
                  </a:lnTo>
                  <a:lnTo>
                    <a:pt x="77660" y="748030"/>
                  </a:lnTo>
                  <a:lnTo>
                    <a:pt x="90220" y="745490"/>
                  </a:lnTo>
                  <a:lnTo>
                    <a:pt x="95173" y="744220"/>
                  </a:lnTo>
                  <a:lnTo>
                    <a:pt x="94576" y="745490"/>
                  </a:lnTo>
                  <a:lnTo>
                    <a:pt x="95504" y="745490"/>
                  </a:lnTo>
                  <a:lnTo>
                    <a:pt x="96456" y="744220"/>
                  </a:lnTo>
                  <a:lnTo>
                    <a:pt x="97409" y="742950"/>
                  </a:lnTo>
                  <a:lnTo>
                    <a:pt x="101447" y="742950"/>
                  </a:lnTo>
                  <a:lnTo>
                    <a:pt x="102019" y="744220"/>
                  </a:lnTo>
                  <a:lnTo>
                    <a:pt x="106781" y="742950"/>
                  </a:lnTo>
                  <a:lnTo>
                    <a:pt x="125818" y="737870"/>
                  </a:lnTo>
                  <a:lnTo>
                    <a:pt x="133972" y="737870"/>
                  </a:lnTo>
                  <a:lnTo>
                    <a:pt x="135407" y="739140"/>
                  </a:lnTo>
                  <a:lnTo>
                    <a:pt x="138455" y="740410"/>
                  </a:lnTo>
                  <a:lnTo>
                    <a:pt x="151422" y="739140"/>
                  </a:lnTo>
                  <a:lnTo>
                    <a:pt x="155765" y="737870"/>
                  </a:lnTo>
                  <a:lnTo>
                    <a:pt x="160096" y="736600"/>
                  </a:lnTo>
                  <a:lnTo>
                    <a:pt x="168986" y="734060"/>
                  </a:lnTo>
                  <a:lnTo>
                    <a:pt x="172085" y="732790"/>
                  </a:lnTo>
                  <a:lnTo>
                    <a:pt x="174993" y="731596"/>
                  </a:lnTo>
                  <a:lnTo>
                    <a:pt x="175158" y="731596"/>
                  </a:lnTo>
                  <a:lnTo>
                    <a:pt x="175895" y="730250"/>
                  </a:lnTo>
                  <a:lnTo>
                    <a:pt x="171742" y="730250"/>
                  </a:lnTo>
                  <a:lnTo>
                    <a:pt x="165163" y="731520"/>
                  </a:lnTo>
                  <a:lnTo>
                    <a:pt x="164617" y="730250"/>
                  </a:lnTo>
                  <a:lnTo>
                    <a:pt x="173850" y="727710"/>
                  </a:lnTo>
                  <a:lnTo>
                    <a:pt x="175044" y="723900"/>
                  </a:lnTo>
                  <a:lnTo>
                    <a:pt x="174967" y="720090"/>
                  </a:lnTo>
                  <a:lnTo>
                    <a:pt x="170319" y="718820"/>
                  </a:lnTo>
                  <a:lnTo>
                    <a:pt x="157797" y="718820"/>
                  </a:lnTo>
                  <a:lnTo>
                    <a:pt x="142227" y="723900"/>
                  </a:lnTo>
                  <a:lnTo>
                    <a:pt x="136702" y="722630"/>
                  </a:lnTo>
                  <a:lnTo>
                    <a:pt x="150177" y="720090"/>
                  </a:lnTo>
                  <a:lnTo>
                    <a:pt x="142201" y="718820"/>
                  </a:lnTo>
                  <a:lnTo>
                    <a:pt x="137642" y="721360"/>
                  </a:lnTo>
                  <a:lnTo>
                    <a:pt x="132397" y="723900"/>
                  </a:lnTo>
                  <a:lnTo>
                    <a:pt x="130924" y="722630"/>
                  </a:lnTo>
                  <a:lnTo>
                    <a:pt x="125272" y="722630"/>
                  </a:lnTo>
                  <a:lnTo>
                    <a:pt x="110185" y="730250"/>
                  </a:lnTo>
                  <a:lnTo>
                    <a:pt x="107962" y="728980"/>
                  </a:lnTo>
                  <a:lnTo>
                    <a:pt x="116700" y="725170"/>
                  </a:lnTo>
                  <a:lnTo>
                    <a:pt x="105905" y="726440"/>
                  </a:lnTo>
                  <a:lnTo>
                    <a:pt x="103949" y="727710"/>
                  </a:lnTo>
                  <a:lnTo>
                    <a:pt x="105638" y="728980"/>
                  </a:lnTo>
                  <a:lnTo>
                    <a:pt x="106400" y="730250"/>
                  </a:lnTo>
                  <a:lnTo>
                    <a:pt x="101346" y="731596"/>
                  </a:lnTo>
                  <a:lnTo>
                    <a:pt x="93548" y="731596"/>
                  </a:lnTo>
                  <a:lnTo>
                    <a:pt x="95529" y="728980"/>
                  </a:lnTo>
                  <a:lnTo>
                    <a:pt x="86817" y="732790"/>
                  </a:lnTo>
                  <a:lnTo>
                    <a:pt x="85331" y="732790"/>
                  </a:lnTo>
                  <a:lnTo>
                    <a:pt x="86982" y="731596"/>
                  </a:lnTo>
                  <a:lnTo>
                    <a:pt x="87363" y="731329"/>
                  </a:lnTo>
                  <a:lnTo>
                    <a:pt x="86080" y="731748"/>
                  </a:lnTo>
                  <a:lnTo>
                    <a:pt x="81153" y="732790"/>
                  </a:lnTo>
                  <a:lnTo>
                    <a:pt x="76822" y="734060"/>
                  </a:lnTo>
                  <a:lnTo>
                    <a:pt x="72682" y="735330"/>
                  </a:lnTo>
                  <a:lnTo>
                    <a:pt x="69215" y="735330"/>
                  </a:lnTo>
                  <a:lnTo>
                    <a:pt x="67538" y="736600"/>
                  </a:lnTo>
                  <a:lnTo>
                    <a:pt x="64236" y="735330"/>
                  </a:lnTo>
                  <a:lnTo>
                    <a:pt x="59575" y="735330"/>
                  </a:lnTo>
                  <a:lnTo>
                    <a:pt x="56362" y="732790"/>
                  </a:lnTo>
                  <a:lnTo>
                    <a:pt x="53035" y="730250"/>
                  </a:lnTo>
                  <a:lnTo>
                    <a:pt x="50927" y="727710"/>
                  </a:lnTo>
                  <a:lnTo>
                    <a:pt x="52641" y="726440"/>
                  </a:lnTo>
                  <a:lnTo>
                    <a:pt x="51663" y="726440"/>
                  </a:lnTo>
                  <a:lnTo>
                    <a:pt x="49339" y="723900"/>
                  </a:lnTo>
                  <a:lnTo>
                    <a:pt x="44335" y="718820"/>
                  </a:lnTo>
                  <a:lnTo>
                    <a:pt x="41884" y="715010"/>
                  </a:lnTo>
                  <a:lnTo>
                    <a:pt x="40093" y="712470"/>
                  </a:lnTo>
                  <a:lnTo>
                    <a:pt x="42659" y="712470"/>
                  </a:lnTo>
                  <a:lnTo>
                    <a:pt x="34086" y="692150"/>
                  </a:lnTo>
                  <a:lnTo>
                    <a:pt x="34505" y="688340"/>
                  </a:lnTo>
                  <a:lnTo>
                    <a:pt x="30581" y="684530"/>
                  </a:lnTo>
                  <a:lnTo>
                    <a:pt x="26085" y="676910"/>
                  </a:lnTo>
                  <a:lnTo>
                    <a:pt x="23329" y="668020"/>
                  </a:lnTo>
                  <a:lnTo>
                    <a:pt x="22440" y="665480"/>
                  </a:lnTo>
                  <a:lnTo>
                    <a:pt x="22263" y="664210"/>
                  </a:lnTo>
                  <a:lnTo>
                    <a:pt x="21653" y="661670"/>
                  </a:lnTo>
                  <a:lnTo>
                    <a:pt x="21247" y="660400"/>
                  </a:lnTo>
                  <a:lnTo>
                    <a:pt x="21183" y="657860"/>
                  </a:lnTo>
                  <a:lnTo>
                    <a:pt x="21005" y="656590"/>
                  </a:lnTo>
                  <a:lnTo>
                    <a:pt x="21285" y="655320"/>
                  </a:lnTo>
                  <a:lnTo>
                    <a:pt x="20929" y="652780"/>
                  </a:lnTo>
                  <a:lnTo>
                    <a:pt x="21539" y="651510"/>
                  </a:lnTo>
                  <a:lnTo>
                    <a:pt x="21729" y="651510"/>
                  </a:lnTo>
                  <a:lnTo>
                    <a:pt x="21856" y="650240"/>
                  </a:lnTo>
                  <a:lnTo>
                    <a:pt x="21983" y="648970"/>
                  </a:lnTo>
                  <a:lnTo>
                    <a:pt x="22339" y="648970"/>
                  </a:lnTo>
                  <a:lnTo>
                    <a:pt x="22656" y="647700"/>
                  </a:lnTo>
                  <a:lnTo>
                    <a:pt x="22948" y="647700"/>
                  </a:lnTo>
                  <a:lnTo>
                    <a:pt x="22161" y="650240"/>
                  </a:lnTo>
                  <a:lnTo>
                    <a:pt x="23774" y="647700"/>
                  </a:lnTo>
                  <a:lnTo>
                    <a:pt x="25476" y="645160"/>
                  </a:lnTo>
                  <a:lnTo>
                    <a:pt x="27393" y="643890"/>
                  </a:lnTo>
                  <a:lnTo>
                    <a:pt x="28994" y="642620"/>
                  </a:lnTo>
                  <a:lnTo>
                    <a:pt x="30937" y="641350"/>
                  </a:lnTo>
                  <a:lnTo>
                    <a:pt x="33210" y="640080"/>
                  </a:lnTo>
                  <a:lnTo>
                    <a:pt x="33782" y="636270"/>
                  </a:lnTo>
                  <a:lnTo>
                    <a:pt x="37566" y="631190"/>
                  </a:lnTo>
                  <a:lnTo>
                    <a:pt x="42786" y="624840"/>
                  </a:lnTo>
                  <a:lnTo>
                    <a:pt x="47650" y="619760"/>
                  </a:lnTo>
                  <a:lnTo>
                    <a:pt x="52209" y="618490"/>
                  </a:lnTo>
                  <a:lnTo>
                    <a:pt x="51041" y="622300"/>
                  </a:lnTo>
                  <a:lnTo>
                    <a:pt x="48602" y="626110"/>
                  </a:lnTo>
                  <a:lnTo>
                    <a:pt x="49377" y="627380"/>
                  </a:lnTo>
                  <a:lnTo>
                    <a:pt x="50685" y="624840"/>
                  </a:lnTo>
                  <a:lnTo>
                    <a:pt x="56426" y="618490"/>
                  </a:lnTo>
                  <a:lnTo>
                    <a:pt x="59867" y="614680"/>
                  </a:lnTo>
                  <a:lnTo>
                    <a:pt x="59842" y="613410"/>
                  </a:lnTo>
                  <a:lnTo>
                    <a:pt x="68630" y="609600"/>
                  </a:lnTo>
                  <a:lnTo>
                    <a:pt x="72504" y="609600"/>
                  </a:lnTo>
                  <a:lnTo>
                    <a:pt x="71145" y="604520"/>
                  </a:lnTo>
                  <a:lnTo>
                    <a:pt x="78854" y="604520"/>
                  </a:lnTo>
                  <a:lnTo>
                    <a:pt x="84035" y="598170"/>
                  </a:lnTo>
                  <a:lnTo>
                    <a:pt x="90474" y="595630"/>
                  </a:lnTo>
                  <a:lnTo>
                    <a:pt x="93014" y="595630"/>
                  </a:lnTo>
                  <a:lnTo>
                    <a:pt x="95465" y="594360"/>
                  </a:lnTo>
                  <a:lnTo>
                    <a:pt x="101612" y="589280"/>
                  </a:lnTo>
                  <a:lnTo>
                    <a:pt x="105194" y="588010"/>
                  </a:lnTo>
                  <a:lnTo>
                    <a:pt x="105371" y="588010"/>
                  </a:lnTo>
                  <a:lnTo>
                    <a:pt x="104419" y="590257"/>
                  </a:lnTo>
                  <a:lnTo>
                    <a:pt x="108762" y="586740"/>
                  </a:lnTo>
                  <a:lnTo>
                    <a:pt x="105321" y="587971"/>
                  </a:lnTo>
                  <a:lnTo>
                    <a:pt x="104190" y="586740"/>
                  </a:lnTo>
                  <a:lnTo>
                    <a:pt x="103936" y="585470"/>
                  </a:lnTo>
                  <a:lnTo>
                    <a:pt x="111493" y="579120"/>
                  </a:lnTo>
                  <a:lnTo>
                    <a:pt x="113525" y="576580"/>
                  </a:lnTo>
                  <a:lnTo>
                    <a:pt x="116001" y="576580"/>
                  </a:lnTo>
                  <a:lnTo>
                    <a:pt x="116090" y="577850"/>
                  </a:lnTo>
                  <a:lnTo>
                    <a:pt x="116179" y="579120"/>
                  </a:lnTo>
                  <a:lnTo>
                    <a:pt x="125755" y="561340"/>
                  </a:lnTo>
                  <a:lnTo>
                    <a:pt x="126072" y="560070"/>
                  </a:lnTo>
                  <a:lnTo>
                    <a:pt x="126149" y="546100"/>
                  </a:lnTo>
                  <a:lnTo>
                    <a:pt x="126542" y="543560"/>
                  </a:lnTo>
                  <a:lnTo>
                    <a:pt x="126733" y="542290"/>
                  </a:lnTo>
                  <a:lnTo>
                    <a:pt x="127355" y="541020"/>
                  </a:lnTo>
                  <a:lnTo>
                    <a:pt x="127749" y="539750"/>
                  </a:lnTo>
                  <a:lnTo>
                    <a:pt x="128231" y="541020"/>
                  </a:lnTo>
                  <a:lnTo>
                    <a:pt x="128206" y="539750"/>
                  </a:lnTo>
                  <a:lnTo>
                    <a:pt x="128181" y="514350"/>
                  </a:lnTo>
                  <a:lnTo>
                    <a:pt x="128066" y="510540"/>
                  </a:lnTo>
                  <a:lnTo>
                    <a:pt x="127952" y="506730"/>
                  </a:lnTo>
                  <a:lnTo>
                    <a:pt x="127838" y="502920"/>
                  </a:lnTo>
                  <a:lnTo>
                    <a:pt x="126034" y="491490"/>
                  </a:lnTo>
                  <a:lnTo>
                    <a:pt x="125831" y="490220"/>
                  </a:lnTo>
                  <a:lnTo>
                    <a:pt x="125996" y="489419"/>
                  </a:lnTo>
                  <a:lnTo>
                    <a:pt x="124993" y="490220"/>
                  </a:lnTo>
                  <a:lnTo>
                    <a:pt x="123278" y="491490"/>
                  </a:lnTo>
                  <a:lnTo>
                    <a:pt x="122034" y="490220"/>
                  </a:lnTo>
                  <a:lnTo>
                    <a:pt x="121970" y="488950"/>
                  </a:lnTo>
                  <a:lnTo>
                    <a:pt x="121894" y="487680"/>
                  </a:lnTo>
                  <a:lnTo>
                    <a:pt x="121831" y="486410"/>
                  </a:lnTo>
                  <a:lnTo>
                    <a:pt x="121767" y="485140"/>
                  </a:lnTo>
                  <a:lnTo>
                    <a:pt x="121691" y="483870"/>
                  </a:lnTo>
                  <a:lnTo>
                    <a:pt x="119265" y="478790"/>
                  </a:lnTo>
                  <a:lnTo>
                    <a:pt x="121335" y="474980"/>
                  </a:lnTo>
                  <a:lnTo>
                    <a:pt x="121424" y="477520"/>
                  </a:lnTo>
                  <a:lnTo>
                    <a:pt x="121513" y="480060"/>
                  </a:lnTo>
                  <a:lnTo>
                    <a:pt x="122415" y="480060"/>
                  </a:lnTo>
                  <a:lnTo>
                    <a:pt x="123215" y="482600"/>
                  </a:lnTo>
                  <a:lnTo>
                    <a:pt x="121856" y="474980"/>
                  </a:lnTo>
                  <a:lnTo>
                    <a:pt x="123748" y="470725"/>
                  </a:lnTo>
                  <a:lnTo>
                    <a:pt x="123596" y="469900"/>
                  </a:lnTo>
                  <a:lnTo>
                    <a:pt x="121958" y="459740"/>
                  </a:lnTo>
                  <a:lnTo>
                    <a:pt x="121132" y="452120"/>
                  </a:lnTo>
                  <a:lnTo>
                    <a:pt x="121018" y="450850"/>
                  </a:lnTo>
                  <a:lnTo>
                    <a:pt x="120891" y="449580"/>
                  </a:lnTo>
                  <a:lnTo>
                    <a:pt x="120827" y="443230"/>
                  </a:lnTo>
                  <a:lnTo>
                    <a:pt x="121513" y="443230"/>
                  </a:lnTo>
                  <a:lnTo>
                    <a:pt x="122085" y="444500"/>
                  </a:lnTo>
                  <a:lnTo>
                    <a:pt x="122301" y="445770"/>
                  </a:lnTo>
                  <a:lnTo>
                    <a:pt x="122859" y="448310"/>
                  </a:lnTo>
                  <a:lnTo>
                    <a:pt x="123812" y="458470"/>
                  </a:lnTo>
                  <a:lnTo>
                    <a:pt x="124193" y="461010"/>
                  </a:lnTo>
                  <a:lnTo>
                    <a:pt x="125171" y="454736"/>
                  </a:lnTo>
                  <a:lnTo>
                    <a:pt x="125069" y="462280"/>
                  </a:lnTo>
                  <a:lnTo>
                    <a:pt x="124955" y="471170"/>
                  </a:lnTo>
                  <a:lnTo>
                    <a:pt x="126809" y="466090"/>
                  </a:lnTo>
                  <a:lnTo>
                    <a:pt x="127203" y="469900"/>
                  </a:lnTo>
                  <a:lnTo>
                    <a:pt x="127673" y="472440"/>
                  </a:lnTo>
                  <a:lnTo>
                    <a:pt x="129768" y="468630"/>
                  </a:lnTo>
                  <a:lnTo>
                    <a:pt x="129717" y="466090"/>
                  </a:lnTo>
                  <a:lnTo>
                    <a:pt x="129654" y="462280"/>
                  </a:lnTo>
                  <a:lnTo>
                    <a:pt x="129552" y="461010"/>
                  </a:lnTo>
                  <a:lnTo>
                    <a:pt x="129451" y="459740"/>
                  </a:lnTo>
                  <a:lnTo>
                    <a:pt x="129362" y="458470"/>
                  </a:lnTo>
                  <a:lnTo>
                    <a:pt x="129146" y="456184"/>
                  </a:lnTo>
                  <a:lnTo>
                    <a:pt x="129120" y="455942"/>
                  </a:lnTo>
                  <a:lnTo>
                    <a:pt x="129006" y="454736"/>
                  </a:lnTo>
                  <a:lnTo>
                    <a:pt x="128879" y="453390"/>
                  </a:lnTo>
                  <a:lnTo>
                    <a:pt x="128765" y="452120"/>
                  </a:lnTo>
                  <a:lnTo>
                    <a:pt x="128651" y="450850"/>
                  </a:lnTo>
                  <a:lnTo>
                    <a:pt x="128524" y="449580"/>
                  </a:lnTo>
                  <a:lnTo>
                    <a:pt x="128409" y="448310"/>
                  </a:lnTo>
                  <a:lnTo>
                    <a:pt x="128295" y="447040"/>
                  </a:lnTo>
                  <a:lnTo>
                    <a:pt x="128168" y="445770"/>
                  </a:lnTo>
                  <a:lnTo>
                    <a:pt x="128054" y="444500"/>
                  </a:lnTo>
                  <a:lnTo>
                    <a:pt x="127939" y="443230"/>
                  </a:lnTo>
                  <a:lnTo>
                    <a:pt x="127812" y="441960"/>
                  </a:lnTo>
                  <a:lnTo>
                    <a:pt x="127698" y="440690"/>
                  </a:lnTo>
                  <a:lnTo>
                    <a:pt x="127571" y="439420"/>
                  </a:lnTo>
                  <a:lnTo>
                    <a:pt x="127444" y="438150"/>
                  </a:lnTo>
                  <a:lnTo>
                    <a:pt x="125374" y="433070"/>
                  </a:lnTo>
                  <a:lnTo>
                    <a:pt x="119100" y="426720"/>
                  </a:lnTo>
                  <a:lnTo>
                    <a:pt x="117665" y="425450"/>
                  </a:lnTo>
                  <a:lnTo>
                    <a:pt x="115849" y="422910"/>
                  </a:lnTo>
                  <a:lnTo>
                    <a:pt x="114033" y="421640"/>
                  </a:lnTo>
                  <a:lnTo>
                    <a:pt x="110401" y="419100"/>
                  </a:lnTo>
                  <a:lnTo>
                    <a:pt x="105498" y="417830"/>
                  </a:lnTo>
                  <a:lnTo>
                    <a:pt x="110109" y="421640"/>
                  </a:lnTo>
                  <a:lnTo>
                    <a:pt x="105283" y="420370"/>
                  </a:lnTo>
                  <a:lnTo>
                    <a:pt x="101739" y="417830"/>
                  </a:lnTo>
                  <a:lnTo>
                    <a:pt x="91097" y="410210"/>
                  </a:lnTo>
                  <a:lnTo>
                    <a:pt x="84785" y="403860"/>
                  </a:lnTo>
                  <a:lnTo>
                    <a:pt x="79590" y="397510"/>
                  </a:lnTo>
                  <a:lnTo>
                    <a:pt x="68795" y="389890"/>
                  </a:lnTo>
                  <a:lnTo>
                    <a:pt x="63309" y="389890"/>
                  </a:lnTo>
                  <a:lnTo>
                    <a:pt x="56972" y="387350"/>
                  </a:lnTo>
                  <a:lnTo>
                    <a:pt x="52959" y="384810"/>
                  </a:lnTo>
                  <a:lnTo>
                    <a:pt x="47739" y="378460"/>
                  </a:lnTo>
                  <a:lnTo>
                    <a:pt x="54025" y="379730"/>
                  </a:lnTo>
                  <a:lnTo>
                    <a:pt x="52501" y="378460"/>
                  </a:lnTo>
                  <a:lnTo>
                    <a:pt x="46380" y="373380"/>
                  </a:lnTo>
                  <a:lnTo>
                    <a:pt x="43853" y="372110"/>
                  </a:lnTo>
                  <a:lnTo>
                    <a:pt x="39458" y="370840"/>
                  </a:lnTo>
                  <a:lnTo>
                    <a:pt x="38112" y="369570"/>
                  </a:lnTo>
                  <a:lnTo>
                    <a:pt x="34759" y="365760"/>
                  </a:lnTo>
                  <a:lnTo>
                    <a:pt x="32397" y="363220"/>
                  </a:lnTo>
                  <a:lnTo>
                    <a:pt x="30137" y="359410"/>
                  </a:lnTo>
                  <a:lnTo>
                    <a:pt x="32956" y="361950"/>
                  </a:lnTo>
                  <a:lnTo>
                    <a:pt x="40716" y="369570"/>
                  </a:lnTo>
                  <a:lnTo>
                    <a:pt x="39027" y="367030"/>
                  </a:lnTo>
                  <a:lnTo>
                    <a:pt x="37388" y="364490"/>
                  </a:lnTo>
                  <a:lnTo>
                    <a:pt x="36131" y="363220"/>
                  </a:lnTo>
                  <a:lnTo>
                    <a:pt x="35013" y="361950"/>
                  </a:lnTo>
                  <a:lnTo>
                    <a:pt x="33997" y="360680"/>
                  </a:lnTo>
                  <a:lnTo>
                    <a:pt x="33185" y="359410"/>
                  </a:lnTo>
                  <a:lnTo>
                    <a:pt x="32283" y="359410"/>
                  </a:lnTo>
                  <a:lnTo>
                    <a:pt x="30645" y="358140"/>
                  </a:lnTo>
                  <a:lnTo>
                    <a:pt x="28308" y="358140"/>
                  </a:lnTo>
                  <a:lnTo>
                    <a:pt x="26111" y="353060"/>
                  </a:lnTo>
                  <a:lnTo>
                    <a:pt x="27914" y="350520"/>
                  </a:lnTo>
                  <a:lnTo>
                    <a:pt x="24904" y="344170"/>
                  </a:lnTo>
                  <a:lnTo>
                    <a:pt x="22733" y="337820"/>
                  </a:lnTo>
                  <a:lnTo>
                    <a:pt x="21602" y="330200"/>
                  </a:lnTo>
                  <a:lnTo>
                    <a:pt x="21704" y="322580"/>
                  </a:lnTo>
                  <a:lnTo>
                    <a:pt x="22974" y="314960"/>
                  </a:lnTo>
                  <a:lnTo>
                    <a:pt x="25311" y="307340"/>
                  </a:lnTo>
                  <a:lnTo>
                    <a:pt x="26720" y="303530"/>
                  </a:lnTo>
                  <a:lnTo>
                    <a:pt x="28587" y="298450"/>
                  </a:lnTo>
                  <a:lnTo>
                    <a:pt x="29260" y="297180"/>
                  </a:lnTo>
                  <a:lnTo>
                    <a:pt x="32651" y="290830"/>
                  </a:lnTo>
                  <a:lnTo>
                    <a:pt x="32727" y="292100"/>
                  </a:lnTo>
                  <a:lnTo>
                    <a:pt x="32804" y="293370"/>
                  </a:lnTo>
                  <a:lnTo>
                    <a:pt x="31711" y="297180"/>
                  </a:lnTo>
                  <a:lnTo>
                    <a:pt x="35179" y="292100"/>
                  </a:lnTo>
                  <a:lnTo>
                    <a:pt x="35941" y="290830"/>
                  </a:lnTo>
                  <a:lnTo>
                    <a:pt x="38227" y="287020"/>
                  </a:lnTo>
                  <a:lnTo>
                    <a:pt x="38989" y="285750"/>
                  </a:lnTo>
                  <a:lnTo>
                    <a:pt x="41059" y="283210"/>
                  </a:lnTo>
                  <a:lnTo>
                    <a:pt x="45389" y="276860"/>
                  </a:lnTo>
                  <a:lnTo>
                    <a:pt x="48729" y="271957"/>
                  </a:lnTo>
                  <a:lnTo>
                    <a:pt x="48818" y="271830"/>
                  </a:lnTo>
                  <a:lnTo>
                    <a:pt x="51333" y="270510"/>
                  </a:lnTo>
                  <a:lnTo>
                    <a:pt x="54305" y="269240"/>
                  </a:lnTo>
                  <a:lnTo>
                    <a:pt x="57277" y="267970"/>
                  </a:lnTo>
                  <a:lnTo>
                    <a:pt x="60794" y="267970"/>
                  </a:lnTo>
                  <a:lnTo>
                    <a:pt x="64401" y="266700"/>
                  </a:lnTo>
                  <a:lnTo>
                    <a:pt x="67157" y="266700"/>
                  </a:lnTo>
                  <a:lnTo>
                    <a:pt x="68135" y="265430"/>
                  </a:lnTo>
                  <a:lnTo>
                    <a:pt x="67983" y="266700"/>
                  </a:lnTo>
                  <a:lnTo>
                    <a:pt x="70739" y="266700"/>
                  </a:lnTo>
                  <a:lnTo>
                    <a:pt x="75361" y="267970"/>
                  </a:lnTo>
                  <a:lnTo>
                    <a:pt x="79209" y="269240"/>
                  </a:lnTo>
                  <a:lnTo>
                    <a:pt x="84074" y="270510"/>
                  </a:lnTo>
                  <a:lnTo>
                    <a:pt x="107899" y="275590"/>
                  </a:lnTo>
                  <a:lnTo>
                    <a:pt x="119824" y="274320"/>
                  </a:lnTo>
                  <a:lnTo>
                    <a:pt x="122516" y="274320"/>
                  </a:lnTo>
                  <a:lnTo>
                    <a:pt x="124726" y="275590"/>
                  </a:lnTo>
                  <a:lnTo>
                    <a:pt x="121704" y="275590"/>
                  </a:lnTo>
                  <a:lnTo>
                    <a:pt x="126923" y="276860"/>
                  </a:lnTo>
                  <a:lnTo>
                    <a:pt x="127304" y="275590"/>
                  </a:lnTo>
                  <a:lnTo>
                    <a:pt x="126542" y="274320"/>
                  </a:lnTo>
                  <a:lnTo>
                    <a:pt x="135204" y="274320"/>
                  </a:lnTo>
                  <a:lnTo>
                    <a:pt x="137223" y="276860"/>
                  </a:lnTo>
                  <a:lnTo>
                    <a:pt x="152031" y="276860"/>
                  </a:lnTo>
                  <a:lnTo>
                    <a:pt x="175475" y="274320"/>
                  </a:lnTo>
                  <a:lnTo>
                    <a:pt x="183667" y="273050"/>
                  </a:lnTo>
                  <a:lnTo>
                    <a:pt x="191719" y="269240"/>
                  </a:lnTo>
                  <a:lnTo>
                    <a:pt x="198780" y="266700"/>
                  </a:lnTo>
                  <a:lnTo>
                    <a:pt x="200444" y="265430"/>
                  </a:lnTo>
                  <a:lnTo>
                    <a:pt x="202107" y="264160"/>
                  </a:lnTo>
                  <a:lnTo>
                    <a:pt x="205587" y="262890"/>
                  </a:lnTo>
                  <a:lnTo>
                    <a:pt x="207022" y="261620"/>
                  </a:lnTo>
                  <a:lnTo>
                    <a:pt x="208470" y="260350"/>
                  </a:lnTo>
                  <a:lnTo>
                    <a:pt x="214642" y="256540"/>
                  </a:lnTo>
                  <a:lnTo>
                    <a:pt x="216700" y="255270"/>
                  </a:lnTo>
                  <a:lnTo>
                    <a:pt x="215747" y="256540"/>
                  </a:lnTo>
                  <a:lnTo>
                    <a:pt x="214579" y="257810"/>
                  </a:lnTo>
                  <a:lnTo>
                    <a:pt x="213499" y="259080"/>
                  </a:lnTo>
                  <a:lnTo>
                    <a:pt x="217563" y="256540"/>
                  </a:lnTo>
                  <a:lnTo>
                    <a:pt x="218719" y="255270"/>
                  </a:lnTo>
                  <a:lnTo>
                    <a:pt x="219862" y="254000"/>
                  </a:lnTo>
                  <a:lnTo>
                    <a:pt x="223977" y="248920"/>
                  </a:lnTo>
                  <a:lnTo>
                    <a:pt x="225336" y="247650"/>
                  </a:lnTo>
                  <a:lnTo>
                    <a:pt x="226606" y="245110"/>
                  </a:lnTo>
                  <a:lnTo>
                    <a:pt x="229235" y="241300"/>
                  </a:lnTo>
                  <a:lnTo>
                    <a:pt x="231178" y="237490"/>
                  </a:lnTo>
                  <a:lnTo>
                    <a:pt x="231749" y="236359"/>
                  </a:lnTo>
                  <a:lnTo>
                    <a:pt x="231825" y="236220"/>
                  </a:lnTo>
                  <a:lnTo>
                    <a:pt x="238201" y="232410"/>
                  </a:lnTo>
                  <a:lnTo>
                    <a:pt x="236423" y="234950"/>
                  </a:lnTo>
                  <a:lnTo>
                    <a:pt x="238937" y="232410"/>
                  </a:lnTo>
                  <a:lnTo>
                    <a:pt x="241452" y="229870"/>
                  </a:lnTo>
                  <a:lnTo>
                    <a:pt x="246392" y="224790"/>
                  </a:lnTo>
                  <a:lnTo>
                    <a:pt x="251256" y="218440"/>
                  </a:lnTo>
                  <a:lnTo>
                    <a:pt x="256095" y="213360"/>
                  </a:lnTo>
                  <a:lnTo>
                    <a:pt x="258470" y="210820"/>
                  </a:lnTo>
                  <a:lnTo>
                    <a:pt x="265607" y="203200"/>
                  </a:lnTo>
                  <a:lnTo>
                    <a:pt x="270002" y="198120"/>
                  </a:lnTo>
                  <a:lnTo>
                    <a:pt x="275856" y="173990"/>
                  </a:lnTo>
                  <a:lnTo>
                    <a:pt x="275932" y="171450"/>
                  </a:lnTo>
                  <a:lnTo>
                    <a:pt x="276047" y="167640"/>
                  </a:lnTo>
                  <a:lnTo>
                    <a:pt x="276098" y="166370"/>
                  </a:lnTo>
                  <a:lnTo>
                    <a:pt x="275615" y="162560"/>
                  </a:lnTo>
                  <a:lnTo>
                    <a:pt x="275475" y="160020"/>
                  </a:lnTo>
                  <a:lnTo>
                    <a:pt x="275399" y="158750"/>
                  </a:lnTo>
                  <a:lnTo>
                    <a:pt x="275323" y="157480"/>
                  </a:lnTo>
                  <a:lnTo>
                    <a:pt x="275209" y="156210"/>
                  </a:lnTo>
                  <a:lnTo>
                    <a:pt x="275107" y="154940"/>
                  </a:lnTo>
                  <a:lnTo>
                    <a:pt x="274993" y="153670"/>
                  </a:lnTo>
                  <a:lnTo>
                    <a:pt x="274878" y="152400"/>
                  </a:lnTo>
                  <a:lnTo>
                    <a:pt x="274764" y="151130"/>
                  </a:lnTo>
                  <a:lnTo>
                    <a:pt x="274650" y="149860"/>
                  </a:lnTo>
                  <a:lnTo>
                    <a:pt x="273723" y="140970"/>
                  </a:lnTo>
                  <a:lnTo>
                    <a:pt x="273342" y="133350"/>
                  </a:lnTo>
                  <a:lnTo>
                    <a:pt x="270916" y="132080"/>
                  </a:lnTo>
                  <a:lnTo>
                    <a:pt x="269430" y="121920"/>
                  </a:lnTo>
                  <a:lnTo>
                    <a:pt x="269189" y="120650"/>
                  </a:lnTo>
                  <a:lnTo>
                    <a:pt x="267982" y="114300"/>
                  </a:lnTo>
                  <a:lnTo>
                    <a:pt x="267195" y="109220"/>
                  </a:lnTo>
                  <a:lnTo>
                    <a:pt x="266750" y="105410"/>
                  </a:lnTo>
                  <a:lnTo>
                    <a:pt x="266039" y="102870"/>
                  </a:lnTo>
                  <a:lnTo>
                    <a:pt x="265239" y="99060"/>
                  </a:lnTo>
                  <a:lnTo>
                    <a:pt x="264401" y="97790"/>
                  </a:lnTo>
                  <a:lnTo>
                    <a:pt x="263093" y="96520"/>
                  </a:lnTo>
                  <a:lnTo>
                    <a:pt x="263194" y="95250"/>
                  </a:lnTo>
                  <a:lnTo>
                    <a:pt x="264604" y="86360"/>
                  </a:lnTo>
                  <a:lnTo>
                    <a:pt x="265290" y="83820"/>
                  </a:lnTo>
                  <a:lnTo>
                    <a:pt x="265595" y="81280"/>
                  </a:lnTo>
                  <a:lnTo>
                    <a:pt x="266369" y="80010"/>
                  </a:lnTo>
                  <a:lnTo>
                    <a:pt x="267970" y="74930"/>
                  </a:lnTo>
                  <a:lnTo>
                    <a:pt x="268579" y="69850"/>
                  </a:lnTo>
                  <a:lnTo>
                    <a:pt x="274472" y="58420"/>
                  </a:lnTo>
                  <a:lnTo>
                    <a:pt x="277837" y="53340"/>
                  </a:lnTo>
                  <a:lnTo>
                    <a:pt x="276161" y="48260"/>
                  </a:lnTo>
                  <a:lnTo>
                    <a:pt x="281813" y="41910"/>
                  </a:lnTo>
                  <a:lnTo>
                    <a:pt x="283845" y="43116"/>
                  </a:lnTo>
                  <a:lnTo>
                    <a:pt x="282892" y="44843"/>
                  </a:lnTo>
                  <a:lnTo>
                    <a:pt x="284467" y="43294"/>
                  </a:lnTo>
                  <a:lnTo>
                    <a:pt x="284086" y="42976"/>
                  </a:lnTo>
                  <a:lnTo>
                    <a:pt x="284683" y="41910"/>
                  </a:lnTo>
                  <a:lnTo>
                    <a:pt x="285381" y="40640"/>
                  </a:lnTo>
                  <a:lnTo>
                    <a:pt x="287121" y="38100"/>
                  </a:lnTo>
                  <a:lnTo>
                    <a:pt x="288328" y="36830"/>
                  </a:lnTo>
                  <a:lnTo>
                    <a:pt x="289369" y="35560"/>
                  </a:lnTo>
                  <a:lnTo>
                    <a:pt x="290830" y="34290"/>
                  </a:lnTo>
                  <a:lnTo>
                    <a:pt x="297827" y="33020"/>
                  </a:lnTo>
                  <a:lnTo>
                    <a:pt x="302399" y="30480"/>
                  </a:lnTo>
                  <a:lnTo>
                    <a:pt x="304685" y="29210"/>
                  </a:lnTo>
                  <a:lnTo>
                    <a:pt x="301777" y="30480"/>
                  </a:lnTo>
                  <a:lnTo>
                    <a:pt x="298030" y="30480"/>
                  </a:lnTo>
                  <a:lnTo>
                    <a:pt x="300799" y="27940"/>
                  </a:lnTo>
                  <a:lnTo>
                    <a:pt x="303936" y="26670"/>
                  </a:lnTo>
                  <a:lnTo>
                    <a:pt x="307492" y="25400"/>
                  </a:lnTo>
                  <a:lnTo>
                    <a:pt x="309219" y="25400"/>
                  </a:lnTo>
                  <a:lnTo>
                    <a:pt x="310921" y="24130"/>
                  </a:lnTo>
                  <a:lnTo>
                    <a:pt x="317703" y="24130"/>
                  </a:lnTo>
                  <a:lnTo>
                    <a:pt x="320865" y="22860"/>
                  </a:lnTo>
                  <a:lnTo>
                    <a:pt x="323761" y="22860"/>
                  </a:lnTo>
                  <a:lnTo>
                    <a:pt x="327914" y="24130"/>
                  </a:lnTo>
                  <a:lnTo>
                    <a:pt x="331774" y="24130"/>
                  </a:lnTo>
                  <a:lnTo>
                    <a:pt x="334429" y="22860"/>
                  </a:lnTo>
                  <a:lnTo>
                    <a:pt x="345643" y="22860"/>
                  </a:lnTo>
                  <a:lnTo>
                    <a:pt x="350266" y="24130"/>
                  </a:lnTo>
                  <a:lnTo>
                    <a:pt x="352386" y="25400"/>
                  </a:lnTo>
                  <a:lnTo>
                    <a:pt x="383819" y="25400"/>
                  </a:lnTo>
                  <a:close/>
                </a:path>
                <a:path w="999490" h="1318895">
                  <a:moveTo>
                    <a:pt x="384416" y="1110208"/>
                  </a:moveTo>
                  <a:lnTo>
                    <a:pt x="383489" y="1110208"/>
                  </a:lnTo>
                  <a:lnTo>
                    <a:pt x="382562" y="1107668"/>
                  </a:lnTo>
                  <a:lnTo>
                    <a:pt x="367690" y="1107668"/>
                  </a:lnTo>
                  <a:lnTo>
                    <a:pt x="365836" y="1107668"/>
                  </a:lnTo>
                  <a:lnTo>
                    <a:pt x="365518" y="1107668"/>
                  </a:lnTo>
                  <a:lnTo>
                    <a:pt x="365404" y="1110208"/>
                  </a:lnTo>
                  <a:lnTo>
                    <a:pt x="365290" y="1112748"/>
                  </a:lnTo>
                  <a:lnTo>
                    <a:pt x="363296" y="1125448"/>
                  </a:lnTo>
                  <a:lnTo>
                    <a:pt x="358089" y="1130528"/>
                  </a:lnTo>
                  <a:lnTo>
                    <a:pt x="357962" y="1129258"/>
                  </a:lnTo>
                  <a:lnTo>
                    <a:pt x="357835" y="1127988"/>
                  </a:lnTo>
                  <a:lnTo>
                    <a:pt x="354850" y="1133068"/>
                  </a:lnTo>
                  <a:lnTo>
                    <a:pt x="360730" y="1135608"/>
                  </a:lnTo>
                  <a:lnTo>
                    <a:pt x="356577" y="1139418"/>
                  </a:lnTo>
                  <a:lnTo>
                    <a:pt x="356489" y="1138326"/>
                  </a:lnTo>
                  <a:lnTo>
                    <a:pt x="355968" y="1139418"/>
                  </a:lnTo>
                  <a:lnTo>
                    <a:pt x="352894" y="1147038"/>
                  </a:lnTo>
                  <a:lnTo>
                    <a:pt x="349656" y="1154709"/>
                  </a:lnTo>
                  <a:lnTo>
                    <a:pt x="346176" y="1162278"/>
                  </a:lnTo>
                  <a:lnTo>
                    <a:pt x="341630" y="1168628"/>
                  </a:lnTo>
                  <a:lnTo>
                    <a:pt x="344614" y="1171168"/>
                  </a:lnTo>
                  <a:lnTo>
                    <a:pt x="335673" y="1177607"/>
                  </a:lnTo>
                  <a:lnTo>
                    <a:pt x="335915" y="1177607"/>
                  </a:lnTo>
                  <a:lnTo>
                    <a:pt x="340550" y="1181328"/>
                  </a:lnTo>
                  <a:lnTo>
                    <a:pt x="335610" y="1186408"/>
                  </a:lnTo>
                  <a:lnTo>
                    <a:pt x="335407" y="1183868"/>
                  </a:lnTo>
                  <a:lnTo>
                    <a:pt x="330301" y="1191488"/>
                  </a:lnTo>
                  <a:lnTo>
                    <a:pt x="329145" y="1194028"/>
                  </a:lnTo>
                  <a:lnTo>
                    <a:pt x="332066" y="1196568"/>
                  </a:lnTo>
                  <a:lnTo>
                    <a:pt x="331457" y="1199108"/>
                  </a:lnTo>
                  <a:lnTo>
                    <a:pt x="328790" y="1197838"/>
                  </a:lnTo>
                  <a:lnTo>
                    <a:pt x="330009" y="1202918"/>
                  </a:lnTo>
                  <a:lnTo>
                    <a:pt x="326047" y="1204188"/>
                  </a:lnTo>
                  <a:lnTo>
                    <a:pt x="325653" y="1206728"/>
                  </a:lnTo>
                  <a:lnTo>
                    <a:pt x="326237" y="1205458"/>
                  </a:lnTo>
                  <a:lnTo>
                    <a:pt x="328434" y="1205458"/>
                  </a:lnTo>
                  <a:lnTo>
                    <a:pt x="328307" y="1206728"/>
                  </a:lnTo>
                  <a:lnTo>
                    <a:pt x="328193" y="1207998"/>
                  </a:lnTo>
                  <a:lnTo>
                    <a:pt x="328079" y="1209268"/>
                  </a:lnTo>
                  <a:lnTo>
                    <a:pt x="327952" y="1210538"/>
                  </a:lnTo>
                  <a:lnTo>
                    <a:pt x="322541" y="1215618"/>
                  </a:lnTo>
                  <a:lnTo>
                    <a:pt x="321144" y="1214348"/>
                  </a:lnTo>
                  <a:lnTo>
                    <a:pt x="319620" y="1224508"/>
                  </a:lnTo>
                  <a:lnTo>
                    <a:pt x="319519" y="1225245"/>
                  </a:lnTo>
                  <a:lnTo>
                    <a:pt x="341109" y="1225245"/>
                  </a:lnTo>
                  <a:lnTo>
                    <a:pt x="344195" y="1215618"/>
                  </a:lnTo>
                  <a:lnTo>
                    <a:pt x="346202" y="1209268"/>
                  </a:lnTo>
                  <a:lnTo>
                    <a:pt x="350431" y="1205458"/>
                  </a:lnTo>
                  <a:lnTo>
                    <a:pt x="350304" y="1204188"/>
                  </a:lnTo>
                  <a:lnTo>
                    <a:pt x="350189" y="1202918"/>
                  </a:lnTo>
                  <a:lnTo>
                    <a:pt x="351282" y="1200378"/>
                  </a:lnTo>
                  <a:lnTo>
                    <a:pt x="351167" y="1199108"/>
                  </a:lnTo>
                  <a:lnTo>
                    <a:pt x="351040" y="1197838"/>
                  </a:lnTo>
                  <a:lnTo>
                    <a:pt x="353402" y="1197838"/>
                  </a:lnTo>
                  <a:lnTo>
                    <a:pt x="357987" y="1190218"/>
                  </a:lnTo>
                  <a:lnTo>
                    <a:pt x="359029" y="1186408"/>
                  </a:lnTo>
                  <a:lnTo>
                    <a:pt x="360426" y="1181328"/>
                  </a:lnTo>
                  <a:lnTo>
                    <a:pt x="361543" y="1183868"/>
                  </a:lnTo>
                  <a:lnTo>
                    <a:pt x="362775" y="1181328"/>
                  </a:lnTo>
                  <a:lnTo>
                    <a:pt x="363397" y="1180058"/>
                  </a:lnTo>
                  <a:lnTo>
                    <a:pt x="356870" y="1176312"/>
                  </a:lnTo>
                  <a:lnTo>
                    <a:pt x="356819" y="1176045"/>
                  </a:lnTo>
                  <a:lnTo>
                    <a:pt x="358165" y="1172438"/>
                  </a:lnTo>
                  <a:lnTo>
                    <a:pt x="362242" y="1172438"/>
                  </a:lnTo>
                  <a:lnTo>
                    <a:pt x="365150" y="1164818"/>
                  </a:lnTo>
                  <a:lnTo>
                    <a:pt x="371335" y="1158468"/>
                  </a:lnTo>
                  <a:lnTo>
                    <a:pt x="371208" y="1155141"/>
                  </a:lnTo>
                  <a:lnTo>
                    <a:pt x="371094" y="1152118"/>
                  </a:lnTo>
                  <a:lnTo>
                    <a:pt x="370992" y="1149578"/>
                  </a:lnTo>
                  <a:lnTo>
                    <a:pt x="372427" y="1150848"/>
                  </a:lnTo>
                  <a:lnTo>
                    <a:pt x="372097" y="1152118"/>
                  </a:lnTo>
                  <a:lnTo>
                    <a:pt x="373087" y="1149578"/>
                  </a:lnTo>
                  <a:lnTo>
                    <a:pt x="373595" y="1148308"/>
                  </a:lnTo>
                  <a:lnTo>
                    <a:pt x="379044" y="1140688"/>
                  </a:lnTo>
                  <a:lnTo>
                    <a:pt x="379945" y="1139418"/>
                  </a:lnTo>
                  <a:lnTo>
                    <a:pt x="377761" y="1139418"/>
                  </a:lnTo>
                  <a:lnTo>
                    <a:pt x="377875" y="1131798"/>
                  </a:lnTo>
                  <a:lnTo>
                    <a:pt x="377926" y="1130528"/>
                  </a:lnTo>
                  <a:lnTo>
                    <a:pt x="378015" y="1127988"/>
                  </a:lnTo>
                  <a:lnTo>
                    <a:pt x="378066" y="1126718"/>
                  </a:lnTo>
                  <a:lnTo>
                    <a:pt x="380187" y="1127988"/>
                  </a:lnTo>
                  <a:lnTo>
                    <a:pt x="379628" y="1126718"/>
                  </a:lnTo>
                  <a:lnTo>
                    <a:pt x="378510" y="1124178"/>
                  </a:lnTo>
                  <a:lnTo>
                    <a:pt x="377723" y="1124178"/>
                  </a:lnTo>
                  <a:lnTo>
                    <a:pt x="378739" y="1119263"/>
                  </a:lnTo>
                  <a:lnTo>
                    <a:pt x="378777" y="1119098"/>
                  </a:lnTo>
                  <a:lnTo>
                    <a:pt x="379526" y="1117828"/>
                  </a:lnTo>
                  <a:lnTo>
                    <a:pt x="381241" y="1117828"/>
                  </a:lnTo>
                  <a:lnTo>
                    <a:pt x="382612" y="1116558"/>
                  </a:lnTo>
                  <a:lnTo>
                    <a:pt x="378790" y="1115288"/>
                  </a:lnTo>
                  <a:lnTo>
                    <a:pt x="381850" y="1111478"/>
                  </a:lnTo>
                  <a:lnTo>
                    <a:pt x="382701" y="1114018"/>
                  </a:lnTo>
                  <a:lnTo>
                    <a:pt x="383844" y="1111478"/>
                  </a:lnTo>
                  <a:lnTo>
                    <a:pt x="384416" y="1110208"/>
                  </a:lnTo>
                  <a:close/>
                </a:path>
                <a:path w="999490" h="1318895">
                  <a:moveTo>
                    <a:pt x="389293" y="936891"/>
                  </a:moveTo>
                  <a:lnTo>
                    <a:pt x="388924" y="937031"/>
                  </a:lnTo>
                  <a:lnTo>
                    <a:pt x="388378" y="937412"/>
                  </a:lnTo>
                  <a:lnTo>
                    <a:pt x="387527" y="938339"/>
                  </a:lnTo>
                  <a:lnTo>
                    <a:pt x="387718" y="938364"/>
                  </a:lnTo>
                  <a:lnTo>
                    <a:pt x="388442" y="937704"/>
                  </a:lnTo>
                  <a:lnTo>
                    <a:pt x="389293" y="936891"/>
                  </a:lnTo>
                  <a:close/>
                </a:path>
                <a:path w="999490" h="1318895">
                  <a:moveTo>
                    <a:pt x="392455" y="1043825"/>
                  </a:moveTo>
                  <a:lnTo>
                    <a:pt x="392303" y="1043825"/>
                  </a:lnTo>
                  <a:lnTo>
                    <a:pt x="392099" y="1044168"/>
                  </a:lnTo>
                  <a:lnTo>
                    <a:pt x="387870" y="1046708"/>
                  </a:lnTo>
                  <a:lnTo>
                    <a:pt x="391528" y="1047686"/>
                  </a:lnTo>
                  <a:lnTo>
                    <a:pt x="391210" y="1046708"/>
                  </a:lnTo>
                  <a:lnTo>
                    <a:pt x="392455" y="1043825"/>
                  </a:lnTo>
                  <a:close/>
                </a:path>
                <a:path w="999490" h="1318895">
                  <a:moveTo>
                    <a:pt x="392912" y="1048067"/>
                  </a:moveTo>
                  <a:lnTo>
                    <a:pt x="391528" y="1047686"/>
                  </a:lnTo>
                  <a:lnTo>
                    <a:pt x="392036" y="1049248"/>
                  </a:lnTo>
                  <a:lnTo>
                    <a:pt x="392912" y="1048067"/>
                  </a:lnTo>
                  <a:close/>
                </a:path>
                <a:path w="999490" h="1318895">
                  <a:moveTo>
                    <a:pt x="402285" y="1064958"/>
                  </a:moveTo>
                  <a:lnTo>
                    <a:pt x="401967" y="1065136"/>
                  </a:lnTo>
                  <a:lnTo>
                    <a:pt x="401688" y="1065326"/>
                  </a:lnTo>
                  <a:lnTo>
                    <a:pt x="401421" y="1065555"/>
                  </a:lnTo>
                  <a:lnTo>
                    <a:pt x="401612" y="1065809"/>
                  </a:lnTo>
                  <a:lnTo>
                    <a:pt x="401802" y="1066088"/>
                  </a:lnTo>
                  <a:lnTo>
                    <a:pt x="401980" y="1066330"/>
                  </a:lnTo>
                  <a:lnTo>
                    <a:pt x="402069" y="1066076"/>
                  </a:lnTo>
                  <a:lnTo>
                    <a:pt x="402158" y="1065809"/>
                  </a:lnTo>
                  <a:lnTo>
                    <a:pt x="402234" y="1065580"/>
                  </a:lnTo>
                  <a:lnTo>
                    <a:pt x="402272" y="1065364"/>
                  </a:lnTo>
                  <a:lnTo>
                    <a:pt x="402209" y="1065212"/>
                  </a:lnTo>
                  <a:lnTo>
                    <a:pt x="402285" y="1064958"/>
                  </a:lnTo>
                  <a:close/>
                </a:path>
                <a:path w="999490" h="1318895">
                  <a:moveTo>
                    <a:pt x="410883" y="1004951"/>
                  </a:moveTo>
                  <a:lnTo>
                    <a:pt x="410591" y="1005255"/>
                  </a:lnTo>
                  <a:lnTo>
                    <a:pt x="409879" y="1006144"/>
                  </a:lnTo>
                  <a:lnTo>
                    <a:pt x="410730" y="1006144"/>
                  </a:lnTo>
                  <a:lnTo>
                    <a:pt x="410845" y="1005255"/>
                  </a:lnTo>
                  <a:lnTo>
                    <a:pt x="410883" y="1004951"/>
                  </a:lnTo>
                  <a:close/>
                </a:path>
                <a:path w="999490" h="1318895">
                  <a:moveTo>
                    <a:pt x="411314" y="999617"/>
                  </a:moveTo>
                  <a:lnTo>
                    <a:pt x="409422" y="999375"/>
                  </a:lnTo>
                  <a:lnTo>
                    <a:pt x="410527" y="994892"/>
                  </a:lnTo>
                  <a:lnTo>
                    <a:pt x="408622" y="1000086"/>
                  </a:lnTo>
                  <a:lnTo>
                    <a:pt x="409549" y="999718"/>
                  </a:lnTo>
                  <a:lnTo>
                    <a:pt x="410451" y="999629"/>
                  </a:lnTo>
                  <a:lnTo>
                    <a:pt x="411314" y="999617"/>
                  </a:lnTo>
                  <a:close/>
                </a:path>
                <a:path w="999490" h="1318895">
                  <a:moveTo>
                    <a:pt x="414705" y="1034084"/>
                  </a:moveTo>
                  <a:lnTo>
                    <a:pt x="414185" y="1035278"/>
                  </a:lnTo>
                  <a:lnTo>
                    <a:pt x="414604" y="1036548"/>
                  </a:lnTo>
                  <a:lnTo>
                    <a:pt x="414705" y="1034084"/>
                  </a:lnTo>
                  <a:close/>
                </a:path>
                <a:path w="999490" h="1318895">
                  <a:moveTo>
                    <a:pt x="414896" y="1032497"/>
                  </a:moveTo>
                  <a:lnTo>
                    <a:pt x="414718" y="1032776"/>
                  </a:lnTo>
                  <a:lnTo>
                    <a:pt x="414743" y="1034084"/>
                  </a:lnTo>
                  <a:lnTo>
                    <a:pt x="414858" y="1032776"/>
                  </a:lnTo>
                  <a:lnTo>
                    <a:pt x="414896" y="1032497"/>
                  </a:lnTo>
                  <a:close/>
                </a:path>
                <a:path w="999490" h="1318895">
                  <a:moveTo>
                    <a:pt x="417817" y="967968"/>
                  </a:moveTo>
                  <a:lnTo>
                    <a:pt x="415988" y="971778"/>
                  </a:lnTo>
                  <a:lnTo>
                    <a:pt x="417766" y="971219"/>
                  </a:lnTo>
                  <a:lnTo>
                    <a:pt x="417817" y="967968"/>
                  </a:lnTo>
                  <a:close/>
                </a:path>
                <a:path w="999490" h="1318895">
                  <a:moveTo>
                    <a:pt x="417855" y="1026388"/>
                  </a:moveTo>
                  <a:lnTo>
                    <a:pt x="417639" y="1026668"/>
                  </a:lnTo>
                  <a:lnTo>
                    <a:pt x="417461" y="1027658"/>
                  </a:lnTo>
                  <a:lnTo>
                    <a:pt x="417766" y="1026668"/>
                  </a:lnTo>
                  <a:lnTo>
                    <a:pt x="417855" y="1026388"/>
                  </a:lnTo>
                  <a:close/>
                </a:path>
                <a:path w="999490" h="1318895">
                  <a:moveTo>
                    <a:pt x="419646" y="970635"/>
                  </a:moveTo>
                  <a:lnTo>
                    <a:pt x="417766" y="971219"/>
                  </a:lnTo>
                  <a:lnTo>
                    <a:pt x="417753" y="971778"/>
                  </a:lnTo>
                  <a:lnTo>
                    <a:pt x="419646" y="970635"/>
                  </a:lnTo>
                  <a:close/>
                </a:path>
                <a:path w="999490" h="1318895">
                  <a:moveTo>
                    <a:pt x="429094" y="951458"/>
                  </a:moveTo>
                  <a:lnTo>
                    <a:pt x="428320" y="951458"/>
                  </a:lnTo>
                  <a:lnTo>
                    <a:pt x="425767" y="957808"/>
                  </a:lnTo>
                  <a:lnTo>
                    <a:pt x="427494" y="957808"/>
                  </a:lnTo>
                  <a:lnTo>
                    <a:pt x="429094" y="951458"/>
                  </a:lnTo>
                  <a:close/>
                </a:path>
                <a:path w="999490" h="1318895">
                  <a:moveTo>
                    <a:pt x="442798" y="882650"/>
                  </a:moveTo>
                  <a:lnTo>
                    <a:pt x="442455" y="882078"/>
                  </a:lnTo>
                  <a:lnTo>
                    <a:pt x="440258" y="883920"/>
                  </a:lnTo>
                  <a:lnTo>
                    <a:pt x="439127" y="885190"/>
                  </a:lnTo>
                  <a:lnTo>
                    <a:pt x="442798" y="882650"/>
                  </a:lnTo>
                  <a:close/>
                </a:path>
                <a:path w="999490" h="1318895">
                  <a:moveTo>
                    <a:pt x="443242" y="911961"/>
                  </a:moveTo>
                  <a:lnTo>
                    <a:pt x="443077" y="911669"/>
                  </a:lnTo>
                  <a:lnTo>
                    <a:pt x="442925" y="911542"/>
                  </a:lnTo>
                  <a:lnTo>
                    <a:pt x="442810" y="911796"/>
                  </a:lnTo>
                  <a:lnTo>
                    <a:pt x="442976" y="911885"/>
                  </a:lnTo>
                  <a:lnTo>
                    <a:pt x="443103" y="911898"/>
                  </a:lnTo>
                  <a:lnTo>
                    <a:pt x="443242" y="911961"/>
                  </a:lnTo>
                  <a:close/>
                </a:path>
                <a:path w="999490" h="1318895">
                  <a:moveTo>
                    <a:pt x="448932" y="882650"/>
                  </a:moveTo>
                  <a:lnTo>
                    <a:pt x="448525" y="882650"/>
                  </a:lnTo>
                  <a:lnTo>
                    <a:pt x="446951" y="883920"/>
                  </a:lnTo>
                  <a:lnTo>
                    <a:pt x="448932" y="882650"/>
                  </a:lnTo>
                  <a:close/>
                </a:path>
                <a:path w="999490" h="1318895">
                  <a:moveTo>
                    <a:pt x="451497" y="942568"/>
                  </a:moveTo>
                  <a:lnTo>
                    <a:pt x="433717" y="942568"/>
                  </a:lnTo>
                  <a:lnTo>
                    <a:pt x="432473" y="942568"/>
                  </a:lnTo>
                  <a:lnTo>
                    <a:pt x="431977" y="943838"/>
                  </a:lnTo>
                  <a:lnTo>
                    <a:pt x="430415" y="943838"/>
                  </a:lnTo>
                  <a:lnTo>
                    <a:pt x="428917" y="945108"/>
                  </a:lnTo>
                  <a:lnTo>
                    <a:pt x="432104" y="946378"/>
                  </a:lnTo>
                  <a:lnTo>
                    <a:pt x="431063" y="951458"/>
                  </a:lnTo>
                  <a:lnTo>
                    <a:pt x="432142" y="955268"/>
                  </a:lnTo>
                  <a:lnTo>
                    <a:pt x="427494" y="957808"/>
                  </a:lnTo>
                  <a:lnTo>
                    <a:pt x="428510" y="957808"/>
                  </a:lnTo>
                  <a:lnTo>
                    <a:pt x="425437" y="960348"/>
                  </a:lnTo>
                  <a:lnTo>
                    <a:pt x="423278" y="960348"/>
                  </a:lnTo>
                  <a:lnTo>
                    <a:pt x="427266" y="962888"/>
                  </a:lnTo>
                  <a:lnTo>
                    <a:pt x="422973" y="962888"/>
                  </a:lnTo>
                  <a:lnTo>
                    <a:pt x="424637" y="966698"/>
                  </a:lnTo>
                  <a:lnTo>
                    <a:pt x="421005" y="969238"/>
                  </a:lnTo>
                  <a:lnTo>
                    <a:pt x="420331" y="965428"/>
                  </a:lnTo>
                  <a:lnTo>
                    <a:pt x="419849" y="970635"/>
                  </a:lnTo>
                  <a:lnTo>
                    <a:pt x="420154" y="970635"/>
                  </a:lnTo>
                  <a:lnTo>
                    <a:pt x="421513" y="973048"/>
                  </a:lnTo>
                  <a:lnTo>
                    <a:pt x="420293" y="978128"/>
                  </a:lnTo>
                  <a:lnTo>
                    <a:pt x="418223" y="974318"/>
                  </a:lnTo>
                  <a:lnTo>
                    <a:pt x="415899" y="975588"/>
                  </a:lnTo>
                  <a:lnTo>
                    <a:pt x="415417" y="979398"/>
                  </a:lnTo>
                  <a:lnTo>
                    <a:pt x="417296" y="981938"/>
                  </a:lnTo>
                  <a:lnTo>
                    <a:pt x="416191" y="984478"/>
                  </a:lnTo>
                  <a:lnTo>
                    <a:pt x="415607" y="984478"/>
                  </a:lnTo>
                  <a:lnTo>
                    <a:pt x="415226" y="985748"/>
                  </a:lnTo>
                  <a:lnTo>
                    <a:pt x="414794" y="984478"/>
                  </a:lnTo>
                  <a:lnTo>
                    <a:pt x="415912" y="989558"/>
                  </a:lnTo>
                  <a:lnTo>
                    <a:pt x="410806" y="994638"/>
                  </a:lnTo>
                  <a:lnTo>
                    <a:pt x="412330" y="999718"/>
                  </a:lnTo>
                  <a:lnTo>
                    <a:pt x="413169" y="999718"/>
                  </a:lnTo>
                  <a:lnTo>
                    <a:pt x="414820" y="1000988"/>
                  </a:lnTo>
                  <a:lnTo>
                    <a:pt x="415912" y="1000988"/>
                  </a:lnTo>
                  <a:lnTo>
                    <a:pt x="415163" y="1003528"/>
                  </a:lnTo>
                  <a:lnTo>
                    <a:pt x="416458" y="1006144"/>
                  </a:lnTo>
                  <a:lnTo>
                    <a:pt x="414045" y="1006144"/>
                  </a:lnTo>
                  <a:lnTo>
                    <a:pt x="414426" y="1005255"/>
                  </a:lnTo>
                  <a:lnTo>
                    <a:pt x="414553" y="1004951"/>
                  </a:lnTo>
                  <a:lnTo>
                    <a:pt x="414616" y="1004798"/>
                  </a:lnTo>
                  <a:lnTo>
                    <a:pt x="413816" y="1003528"/>
                  </a:lnTo>
                  <a:lnTo>
                    <a:pt x="413410" y="1003528"/>
                  </a:lnTo>
                  <a:lnTo>
                    <a:pt x="413473" y="1006144"/>
                  </a:lnTo>
                  <a:lnTo>
                    <a:pt x="411314" y="1006144"/>
                  </a:lnTo>
                  <a:lnTo>
                    <a:pt x="411314" y="1011148"/>
                  </a:lnTo>
                  <a:lnTo>
                    <a:pt x="409232" y="1014958"/>
                  </a:lnTo>
                  <a:lnTo>
                    <a:pt x="406095" y="1013688"/>
                  </a:lnTo>
                  <a:lnTo>
                    <a:pt x="409130" y="1009878"/>
                  </a:lnTo>
                  <a:lnTo>
                    <a:pt x="410921" y="1007630"/>
                  </a:lnTo>
                  <a:lnTo>
                    <a:pt x="411314" y="1011148"/>
                  </a:lnTo>
                  <a:lnTo>
                    <a:pt x="411314" y="1006144"/>
                  </a:lnTo>
                  <a:lnTo>
                    <a:pt x="410756" y="1006144"/>
                  </a:lnTo>
                  <a:lnTo>
                    <a:pt x="410883" y="1007338"/>
                  </a:lnTo>
                  <a:lnTo>
                    <a:pt x="410908" y="1007478"/>
                  </a:lnTo>
                  <a:lnTo>
                    <a:pt x="406933" y="1009878"/>
                  </a:lnTo>
                  <a:lnTo>
                    <a:pt x="408711" y="1007630"/>
                  </a:lnTo>
                  <a:lnTo>
                    <a:pt x="408825" y="1007478"/>
                  </a:lnTo>
                  <a:lnTo>
                    <a:pt x="408940" y="1007338"/>
                  </a:lnTo>
                  <a:lnTo>
                    <a:pt x="409879" y="1006144"/>
                  </a:lnTo>
                  <a:lnTo>
                    <a:pt x="409143" y="1006144"/>
                  </a:lnTo>
                  <a:lnTo>
                    <a:pt x="403923" y="1007338"/>
                  </a:lnTo>
                  <a:lnTo>
                    <a:pt x="411200" y="1002423"/>
                  </a:lnTo>
                  <a:lnTo>
                    <a:pt x="410908" y="1004798"/>
                  </a:lnTo>
                  <a:lnTo>
                    <a:pt x="410883" y="1004951"/>
                  </a:lnTo>
                  <a:lnTo>
                    <a:pt x="413435" y="1002411"/>
                  </a:lnTo>
                  <a:lnTo>
                    <a:pt x="413842" y="1002411"/>
                  </a:lnTo>
                  <a:lnTo>
                    <a:pt x="411391" y="1000988"/>
                  </a:lnTo>
                  <a:lnTo>
                    <a:pt x="411200" y="1002411"/>
                  </a:lnTo>
                  <a:lnTo>
                    <a:pt x="411060" y="1002411"/>
                  </a:lnTo>
                  <a:lnTo>
                    <a:pt x="405206" y="1004798"/>
                  </a:lnTo>
                  <a:lnTo>
                    <a:pt x="401853" y="1009878"/>
                  </a:lnTo>
                  <a:lnTo>
                    <a:pt x="403860" y="1011148"/>
                  </a:lnTo>
                  <a:lnTo>
                    <a:pt x="400519" y="1017498"/>
                  </a:lnTo>
                  <a:lnTo>
                    <a:pt x="401561" y="1020038"/>
                  </a:lnTo>
                  <a:lnTo>
                    <a:pt x="403085" y="1018768"/>
                  </a:lnTo>
                  <a:lnTo>
                    <a:pt x="404126" y="1020038"/>
                  </a:lnTo>
                  <a:lnTo>
                    <a:pt x="402361" y="1024915"/>
                  </a:lnTo>
                  <a:lnTo>
                    <a:pt x="402285" y="1025118"/>
                  </a:lnTo>
                  <a:lnTo>
                    <a:pt x="398983" y="1026388"/>
                  </a:lnTo>
                  <a:lnTo>
                    <a:pt x="396036" y="1028928"/>
                  </a:lnTo>
                  <a:lnTo>
                    <a:pt x="395312" y="1032497"/>
                  </a:lnTo>
                  <a:lnTo>
                    <a:pt x="395287" y="1032776"/>
                  </a:lnTo>
                  <a:lnTo>
                    <a:pt x="396519" y="1035278"/>
                  </a:lnTo>
                  <a:lnTo>
                    <a:pt x="399923" y="1036548"/>
                  </a:lnTo>
                  <a:lnTo>
                    <a:pt x="396113" y="1040358"/>
                  </a:lnTo>
                  <a:lnTo>
                    <a:pt x="393471" y="1037818"/>
                  </a:lnTo>
                  <a:lnTo>
                    <a:pt x="390715" y="1044168"/>
                  </a:lnTo>
                  <a:lnTo>
                    <a:pt x="392303" y="1043825"/>
                  </a:lnTo>
                  <a:lnTo>
                    <a:pt x="392468" y="1043800"/>
                  </a:lnTo>
                  <a:lnTo>
                    <a:pt x="396786" y="1042898"/>
                  </a:lnTo>
                  <a:lnTo>
                    <a:pt x="396036" y="1043901"/>
                  </a:lnTo>
                  <a:lnTo>
                    <a:pt x="396036" y="1082268"/>
                  </a:lnTo>
                  <a:lnTo>
                    <a:pt x="393928" y="1087348"/>
                  </a:lnTo>
                  <a:lnTo>
                    <a:pt x="392734" y="1089888"/>
                  </a:lnTo>
                  <a:lnTo>
                    <a:pt x="392658" y="1090041"/>
                  </a:lnTo>
                  <a:lnTo>
                    <a:pt x="390220" y="1086078"/>
                  </a:lnTo>
                  <a:lnTo>
                    <a:pt x="394309" y="1082268"/>
                  </a:lnTo>
                  <a:lnTo>
                    <a:pt x="396036" y="1082268"/>
                  </a:lnTo>
                  <a:lnTo>
                    <a:pt x="396036" y="1043901"/>
                  </a:lnTo>
                  <a:lnTo>
                    <a:pt x="392912" y="1048067"/>
                  </a:lnTo>
                  <a:lnTo>
                    <a:pt x="391528" y="1050518"/>
                  </a:lnTo>
                  <a:lnTo>
                    <a:pt x="388366" y="1050518"/>
                  </a:lnTo>
                  <a:lnTo>
                    <a:pt x="386232" y="1056868"/>
                  </a:lnTo>
                  <a:lnTo>
                    <a:pt x="386118" y="1058138"/>
                  </a:lnTo>
                  <a:lnTo>
                    <a:pt x="386016" y="1059408"/>
                  </a:lnTo>
                  <a:lnTo>
                    <a:pt x="385902" y="1060678"/>
                  </a:lnTo>
                  <a:lnTo>
                    <a:pt x="385787" y="1061948"/>
                  </a:lnTo>
                  <a:lnTo>
                    <a:pt x="385686" y="1063218"/>
                  </a:lnTo>
                  <a:lnTo>
                    <a:pt x="385572" y="1064488"/>
                  </a:lnTo>
                  <a:lnTo>
                    <a:pt x="385470" y="1065758"/>
                  </a:lnTo>
                  <a:lnTo>
                    <a:pt x="384581" y="1068171"/>
                  </a:lnTo>
                  <a:lnTo>
                    <a:pt x="384581" y="1070838"/>
                  </a:lnTo>
                  <a:lnTo>
                    <a:pt x="383908" y="1073378"/>
                  </a:lnTo>
                  <a:lnTo>
                    <a:pt x="384162" y="1072108"/>
                  </a:lnTo>
                  <a:lnTo>
                    <a:pt x="384581" y="1070838"/>
                  </a:lnTo>
                  <a:lnTo>
                    <a:pt x="384581" y="1068171"/>
                  </a:lnTo>
                  <a:lnTo>
                    <a:pt x="383743" y="1070432"/>
                  </a:lnTo>
                  <a:lnTo>
                    <a:pt x="383743" y="1078458"/>
                  </a:lnTo>
                  <a:lnTo>
                    <a:pt x="383362" y="1079728"/>
                  </a:lnTo>
                  <a:lnTo>
                    <a:pt x="382993" y="1078458"/>
                  </a:lnTo>
                  <a:lnTo>
                    <a:pt x="381711" y="1080998"/>
                  </a:lnTo>
                  <a:lnTo>
                    <a:pt x="381000" y="1080998"/>
                  </a:lnTo>
                  <a:lnTo>
                    <a:pt x="381546" y="1079728"/>
                  </a:lnTo>
                  <a:lnTo>
                    <a:pt x="382079" y="1077188"/>
                  </a:lnTo>
                  <a:lnTo>
                    <a:pt x="383032" y="1077188"/>
                  </a:lnTo>
                  <a:lnTo>
                    <a:pt x="383743" y="1078458"/>
                  </a:lnTo>
                  <a:lnTo>
                    <a:pt x="383743" y="1070432"/>
                  </a:lnTo>
                  <a:lnTo>
                    <a:pt x="383120" y="1072108"/>
                  </a:lnTo>
                  <a:lnTo>
                    <a:pt x="382422" y="1072108"/>
                  </a:lnTo>
                  <a:lnTo>
                    <a:pt x="382003" y="1069568"/>
                  </a:lnTo>
                  <a:lnTo>
                    <a:pt x="380441" y="1070838"/>
                  </a:lnTo>
                  <a:lnTo>
                    <a:pt x="378180" y="1078458"/>
                  </a:lnTo>
                  <a:lnTo>
                    <a:pt x="374929" y="1086078"/>
                  </a:lnTo>
                  <a:lnTo>
                    <a:pt x="371119" y="1092428"/>
                  </a:lnTo>
                  <a:lnTo>
                    <a:pt x="367144" y="1098778"/>
                  </a:lnTo>
                  <a:lnTo>
                    <a:pt x="368300" y="1102588"/>
                  </a:lnTo>
                  <a:lnTo>
                    <a:pt x="367969" y="1103858"/>
                  </a:lnTo>
                  <a:lnTo>
                    <a:pt x="368274" y="1105179"/>
                  </a:lnTo>
                  <a:lnTo>
                    <a:pt x="367982" y="1106398"/>
                  </a:lnTo>
                  <a:lnTo>
                    <a:pt x="382574" y="1106398"/>
                  </a:lnTo>
                  <a:lnTo>
                    <a:pt x="382574" y="1105179"/>
                  </a:lnTo>
                  <a:lnTo>
                    <a:pt x="383451" y="1103858"/>
                  </a:lnTo>
                  <a:lnTo>
                    <a:pt x="386080" y="1100048"/>
                  </a:lnTo>
                  <a:lnTo>
                    <a:pt x="388454" y="1101318"/>
                  </a:lnTo>
                  <a:lnTo>
                    <a:pt x="387350" y="1100048"/>
                  </a:lnTo>
                  <a:lnTo>
                    <a:pt x="386435" y="1097508"/>
                  </a:lnTo>
                  <a:lnTo>
                    <a:pt x="387883" y="1095095"/>
                  </a:lnTo>
                  <a:lnTo>
                    <a:pt x="388924" y="1095095"/>
                  </a:lnTo>
                  <a:lnTo>
                    <a:pt x="389153" y="1096238"/>
                  </a:lnTo>
                  <a:lnTo>
                    <a:pt x="390093" y="1095095"/>
                  </a:lnTo>
                  <a:lnTo>
                    <a:pt x="393344" y="1091158"/>
                  </a:lnTo>
                  <a:lnTo>
                    <a:pt x="394322" y="1091158"/>
                  </a:lnTo>
                  <a:lnTo>
                    <a:pt x="396354" y="1087348"/>
                  </a:lnTo>
                  <a:lnTo>
                    <a:pt x="398068" y="1092428"/>
                  </a:lnTo>
                  <a:lnTo>
                    <a:pt x="397954" y="1091158"/>
                  </a:lnTo>
                  <a:lnTo>
                    <a:pt x="397852" y="1089888"/>
                  </a:lnTo>
                  <a:lnTo>
                    <a:pt x="397738" y="1088618"/>
                  </a:lnTo>
                  <a:lnTo>
                    <a:pt x="397522" y="1087348"/>
                  </a:lnTo>
                  <a:lnTo>
                    <a:pt x="396633" y="1082268"/>
                  </a:lnTo>
                  <a:lnTo>
                    <a:pt x="396417" y="1080998"/>
                  </a:lnTo>
                  <a:lnTo>
                    <a:pt x="397294" y="1079728"/>
                  </a:lnTo>
                  <a:lnTo>
                    <a:pt x="399059" y="1077188"/>
                  </a:lnTo>
                  <a:lnTo>
                    <a:pt x="400037" y="1077188"/>
                  </a:lnTo>
                  <a:lnTo>
                    <a:pt x="400100" y="1078458"/>
                  </a:lnTo>
                  <a:lnTo>
                    <a:pt x="400697" y="1077188"/>
                  </a:lnTo>
                  <a:lnTo>
                    <a:pt x="400773" y="1075918"/>
                  </a:lnTo>
                  <a:lnTo>
                    <a:pt x="401650" y="1074648"/>
                  </a:lnTo>
                  <a:lnTo>
                    <a:pt x="402234" y="1073378"/>
                  </a:lnTo>
                  <a:lnTo>
                    <a:pt x="402767" y="1072108"/>
                  </a:lnTo>
                  <a:lnTo>
                    <a:pt x="402958" y="1072108"/>
                  </a:lnTo>
                  <a:lnTo>
                    <a:pt x="403186" y="1070838"/>
                  </a:lnTo>
                  <a:lnTo>
                    <a:pt x="403402" y="1070838"/>
                  </a:lnTo>
                  <a:lnTo>
                    <a:pt x="403631" y="1069568"/>
                  </a:lnTo>
                  <a:lnTo>
                    <a:pt x="404393" y="1069568"/>
                  </a:lnTo>
                  <a:lnTo>
                    <a:pt x="404190" y="1070838"/>
                  </a:lnTo>
                  <a:lnTo>
                    <a:pt x="403529" y="1072108"/>
                  </a:lnTo>
                  <a:lnTo>
                    <a:pt x="404761" y="1072108"/>
                  </a:lnTo>
                  <a:lnTo>
                    <a:pt x="405333" y="1069568"/>
                  </a:lnTo>
                  <a:lnTo>
                    <a:pt x="405625" y="1068298"/>
                  </a:lnTo>
                  <a:lnTo>
                    <a:pt x="406539" y="1065758"/>
                  </a:lnTo>
                  <a:lnTo>
                    <a:pt x="404075" y="1065758"/>
                  </a:lnTo>
                  <a:lnTo>
                    <a:pt x="405536" y="1063218"/>
                  </a:lnTo>
                  <a:lnTo>
                    <a:pt x="402678" y="1064488"/>
                  </a:lnTo>
                  <a:lnTo>
                    <a:pt x="402247" y="1065758"/>
                  </a:lnTo>
                  <a:lnTo>
                    <a:pt x="402132" y="1067028"/>
                  </a:lnTo>
                  <a:lnTo>
                    <a:pt x="401980" y="1067028"/>
                  </a:lnTo>
                  <a:lnTo>
                    <a:pt x="400100" y="1072108"/>
                  </a:lnTo>
                  <a:lnTo>
                    <a:pt x="399808" y="1070838"/>
                  </a:lnTo>
                  <a:lnTo>
                    <a:pt x="399529" y="1069568"/>
                  </a:lnTo>
                  <a:lnTo>
                    <a:pt x="399186" y="1068298"/>
                  </a:lnTo>
                  <a:lnTo>
                    <a:pt x="401421" y="1065758"/>
                  </a:lnTo>
                  <a:lnTo>
                    <a:pt x="399199" y="1063218"/>
                  </a:lnTo>
                  <a:lnTo>
                    <a:pt x="398716" y="1061948"/>
                  </a:lnTo>
                  <a:lnTo>
                    <a:pt x="403174" y="1060678"/>
                  </a:lnTo>
                  <a:lnTo>
                    <a:pt x="407136" y="1055598"/>
                  </a:lnTo>
                  <a:lnTo>
                    <a:pt x="409511" y="1055598"/>
                  </a:lnTo>
                  <a:lnTo>
                    <a:pt x="410679" y="1049248"/>
                  </a:lnTo>
                  <a:lnTo>
                    <a:pt x="413435" y="1042898"/>
                  </a:lnTo>
                  <a:lnTo>
                    <a:pt x="414540" y="1040358"/>
                  </a:lnTo>
                  <a:lnTo>
                    <a:pt x="411619" y="1035278"/>
                  </a:lnTo>
                  <a:lnTo>
                    <a:pt x="411683" y="1034084"/>
                  </a:lnTo>
                  <a:lnTo>
                    <a:pt x="411759" y="1032776"/>
                  </a:lnTo>
                  <a:lnTo>
                    <a:pt x="413715" y="1034008"/>
                  </a:lnTo>
                  <a:lnTo>
                    <a:pt x="414667" y="1032776"/>
                  </a:lnTo>
                  <a:lnTo>
                    <a:pt x="414883" y="1032497"/>
                  </a:lnTo>
                  <a:lnTo>
                    <a:pt x="415277" y="1031468"/>
                  </a:lnTo>
                  <a:lnTo>
                    <a:pt x="417639" y="1026668"/>
                  </a:lnTo>
                  <a:lnTo>
                    <a:pt x="417690" y="1026388"/>
                  </a:lnTo>
                  <a:lnTo>
                    <a:pt x="418007" y="1025918"/>
                  </a:lnTo>
                  <a:lnTo>
                    <a:pt x="418388" y="1025118"/>
                  </a:lnTo>
                  <a:lnTo>
                    <a:pt x="418249" y="1025118"/>
                  </a:lnTo>
                  <a:lnTo>
                    <a:pt x="417918" y="1025118"/>
                  </a:lnTo>
                  <a:lnTo>
                    <a:pt x="417944" y="1024915"/>
                  </a:lnTo>
                  <a:lnTo>
                    <a:pt x="415594" y="1023848"/>
                  </a:lnTo>
                  <a:lnTo>
                    <a:pt x="418807" y="1020038"/>
                  </a:lnTo>
                  <a:lnTo>
                    <a:pt x="417944" y="1024915"/>
                  </a:lnTo>
                  <a:lnTo>
                    <a:pt x="418312" y="1024915"/>
                  </a:lnTo>
                  <a:lnTo>
                    <a:pt x="419430" y="1021308"/>
                  </a:lnTo>
                  <a:lnTo>
                    <a:pt x="420052" y="1022578"/>
                  </a:lnTo>
                  <a:lnTo>
                    <a:pt x="420674" y="1021308"/>
                  </a:lnTo>
                  <a:lnTo>
                    <a:pt x="421297" y="1020038"/>
                  </a:lnTo>
                  <a:lnTo>
                    <a:pt x="421906" y="1018768"/>
                  </a:lnTo>
                  <a:lnTo>
                    <a:pt x="423773" y="1014958"/>
                  </a:lnTo>
                  <a:lnTo>
                    <a:pt x="424395" y="1013688"/>
                  </a:lnTo>
                  <a:lnTo>
                    <a:pt x="425018" y="1007630"/>
                  </a:lnTo>
                  <a:lnTo>
                    <a:pt x="425056" y="1007338"/>
                  </a:lnTo>
                  <a:lnTo>
                    <a:pt x="425183" y="1006144"/>
                  </a:lnTo>
                  <a:lnTo>
                    <a:pt x="426351" y="997178"/>
                  </a:lnTo>
                  <a:lnTo>
                    <a:pt x="430999" y="989558"/>
                  </a:lnTo>
                  <a:lnTo>
                    <a:pt x="431787" y="988288"/>
                  </a:lnTo>
                  <a:lnTo>
                    <a:pt x="430644" y="989558"/>
                  </a:lnTo>
                  <a:lnTo>
                    <a:pt x="430047" y="989558"/>
                  </a:lnTo>
                  <a:lnTo>
                    <a:pt x="431888" y="985748"/>
                  </a:lnTo>
                  <a:lnTo>
                    <a:pt x="435571" y="978128"/>
                  </a:lnTo>
                  <a:lnTo>
                    <a:pt x="438810" y="969238"/>
                  </a:lnTo>
                  <a:lnTo>
                    <a:pt x="439737" y="966698"/>
                  </a:lnTo>
                  <a:lnTo>
                    <a:pt x="444207" y="953998"/>
                  </a:lnTo>
                  <a:lnTo>
                    <a:pt x="450621" y="943838"/>
                  </a:lnTo>
                  <a:lnTo>
                    <a:pt x="451497" y="942568"/>
                  </a:lnTo>
                  <a:close/>
                </a:path>
                <a:path w="999490" h="1318895">
                  <a:moveTo>
                    <a:pt x="454012" y="893038"/>
                  </a:moveTo>
                  <a:lnTo>
                    <a:pt x="453415" y="893038"/>
                  </a:lnTo>
                  <a:lnTo>
                    <a:pt x="452932" y="890498"/>
                  </a:lnTo>
                  <a:lnTo>
                    <a:pt x="450837" y="893038"/>
                  </a:lnTo>
                  <a:lnTo>
                    <a:pt x="451739" y="895578"/>
                  </a:lnTo>
                  <a:lnTo>
                    <a:pt x="454012" y="893038"/>
                  </a:lnTo>
                  <a:close/>
                </a:path>
                <a:path w="999490" h="1318895">
                  <a:moveTo>
                    <a:pt x="618401" y="969073"/>
                  </a:moveTo>
                  <a:lnTo>
                    <a:pt x="615480" y="962139"/>
                  </a:lnTo>
                  <a:lnTo>
                    <a:pt x="614489" y="962139"/>
                  </a:lnTo>
                  <a:lnTo>
                    <a:pt x="618401" y="969073"/>
                  </a:lnTo>
                  <a:close/>
                </a:path>
                <a:path w="999490" h="1318895">
                  <a:moveTo>
                    <a:pt x="626173" y="978166"/>
                  </a:moveTo>
                  <a:lnTo>
                    <a:pt x="625233" y="976630"/>
                  </a:lnTo>
                  <a:lnTo>
                    <a:pt x="625881" y="977900"/>
                  </a:lnTo>
                  <a:lnTo>
                    <a:pt x="626173" y="978166"/>
                  </a:lnTo>
                  <a:close/>
                </a:path>
                <a:path w="999490" h="1318895">
                  <a:moveTo>
                    <a:pt x="675627" y="988060"/>
                  </a:moveTo>
                  <a:lnTo>
                    <a:pt x="672084" y="989330"/>
                  </a:lnTo>
                  <a:lnTo>
                    <a:pt x="673989" y="989330"/>
                  </a:lnTo>
                  <a:lnTo>
                    <a:pt x="675627" y="988060"/>
                  </a:lnTo>
                  <a:close/>
                </a:path>
                <a:path w="999490" h="1318895">
                  <a:moveTo>
                    <a:pt x="684961" y="968438"/>
                  </a:moveTo>
                  <a:lnTo>
                    <a:pt x="677608" y="969937"/>
                  </a:lnTo>
                  <a:lnTo>
                    <a:pt x="675195" y="973213"/>
                  </a:lnTo>
                  <a:lnTo>
                    <a:pt x="678446" y="971715"/>
                  </a:lnTo>
                  <a:lnTo>
                    <a:pt x="681697" y="970051"/>
                  </a:lnTo>
                  <a:lnTo>
                    <a:pt x="684961" y="968438"/>
                  </a:lnTo>
                  <a:close/>
                </a:path>
                <a:path w="999490" h="1318895">
                  <a:moveTo>
                    <a:pt x="727976" y="91440"/>
                  </a:moveTo>
                  <a:lnTo>
                    <a:pt x="727163" y="91440"/>
                  </a:lnTo>
                  <a:lnTo>
                    <a:pt x="727938" y="91782"/>
                  </a:lnTo>
                  <a:lnTo>
                    <a:pt x="727976" y="91440"/>
                  </a:lnTo>
                  <a:close/>
                </a:path>
                <a:path w="999490" h="1318895">
                  <a:moveTo>
                    <a:pt x="728205" y="91897"/>
                  </a:moveTo>
                  <a:lnTo>
                    <a:pt x="727938" y="91897"/>
                  </a:lnTo>
                  <a:lnTo>
                    <a:pt x="727887" y="92722"/>
                  </a:lnTo>
                  <a:lnTo>
                    <a:pt x="728205" y="91897"/>
                  </a:lnTo>
                  <a:close/>
                </a:path>
                <a:path w="999490" h="1318895">
                  <a:moveTo>
                    <a:pt x="734072" y="889292"/>
                  </a:moveTo>
                  <a:lnTo>
                    <a:pt x="733564" y="885507"/>
                  </a:lnTo>
                  <a:lnTo>
                    <a:pt x="733056" y="881037"/>
                  </a:lnTo>
                  <a:lnTo>
                    <a:pt x="732066" y="877316"/>
                  </a:lnTo>
                  <a:lnTo>
                    <a:pt x="732307" y="881989"/>
                  </a:lnTo>
                  <a:lnTo>
                    <a:pt x="733082" y="885812"/>
                  </a:lnTo>
                  <a:lnTo>
                    <a:pt x="734072" y="889292"/>
                  </a:lnTo>
                  <a:close/>
                </a:path>
                <a:path w="999490" h="1318895">
                  <a:moveTo>
                    <a:pt x="736828" y="897331"/>
                  </a:moveTo>
                  <a:lnTo>
                    <a:pt x="735825" y="894702"/>
                  </a:lnTo>
                  <a:lnTo>
                    <a:pt x="734872" y="892086"/>
                  </a:lnTo>
                  <a:lnTo>
                    <a:pt x="734072" y="889292"/>
                  </a:lnTo>
                  <a:lnTo>
                    <a:pt x="734707" y="893914"/>
                  </a:lnTo>
                  <a:lnTo>
                    <a:pt x="735342" y="897483"/>
                  </a:lnTo>
                  <a:lnTo>
                    <a:pt x="736828" y="897331"/>
                  </a:lnTo>
                  <a:close/>
                </a:path>
                <a:path w="999490" h="1318895">
                  <a:moveTo>
                    <a:pt x="737527" y="812800"/>
                  </a:moveTo>
                  <a:lnTo>
                    <a:pt x="737273" y="812800"/>
                  </a:lnTo>
                  <a:lnTo>
                    <a:pt x="737273" y="813231"/>
                  </a:lnTo>
                  <a:lnTo>
                    <a:pt x="737527" y="812800"/>
                  </a:lnTo>
                  <a:close/>
                </a:path>
                <a:path w="999490" h="1318895">
                  <a:moveTo>
                    <a:pt x="744512" y="957199"/>
                  </a:moveTo>
                  <a:lnTo>
                    <a:pt x="741553" y="960018"/>
                  </a:lnTo>
                  <a:lnTo>
                    <a:pt x="738390" y="962418"/>
                  </a:lnTo>
                  <a:lnTo>
                    <a:pt x="735203" y="964361"/>
                  </a:lnTo>
                  <a:lnTo>
                    <a:pt x="734085" y="965136"/>
                  </a:lnTo>
                  <a:lnTo>
                    <a:pt x="732980" y="965758"/>
                  </a:lnTo>
                  <a:lnTo>
                    <a:pt x="731862" y="966457"/>
                  </a:lnTo>
                  <a:lnTo>
                    <a:pt x="736168" y="964057"/>
                  </a:lnTo>
                  <a:lnTo>
                    <a:pt x="740549" y="961161"/>
                  </a:lnTo>
                  <a:lnTo>
                    <a:pt x="744512" y="957199"/>
                  </a:lnTo>
                  <a:close/>
                </a:path>
                <a:path w="999490" h="1318895">
                  <a:moveTo>
                    <a:pt x="745972" y="953223"/>
                  </a:moveTo>
                  <a:lnTo>
                    <a:pt x="744931" y="953858"/>
                  </a:lnTo>
                  <a:lnTo>
                    <a:pt x="745070" y="953858"/>
                  </a:lnTo>
                  <a:lnTo>
                    <a:pt x="745972" y="953223"/>
                  </a:lnTo>
                  <a:close/>
                </a:path>
                <a:path w="999490" h="1318895">
                  <a:moveTo>
                    <a:pt x="753694" y="939800"/>
                  </a:moveTo>
                  <a:lnTo>
                    <a:pt x="751776" y="944880"/>
                  </a:lnTo>
                  <a:lnTo>
                    <a:pt x="748423" y="949985"/>
                  </a:lnTo>
                  <a:lnTo>
                    <a:pt x="749579" y="948690"/>
                  </a:lnTo>
                  <a:lnTo>
                    <a:pt x="752817" y="944880"/>
                  </a:lnTo>
                  <a:lnTo>
                    <a:pt x="753694" y="939800"/>
                  </a:lnTo>
                  <a:close/>
                </a:path>
                <a:path w="999490" h="1318895">
                  <a:moveTo>
                    <a:pt x="789101" y="730250"/>
                  </a:moveTo>
                  <a:lnTo>
                    <a:pt x="785710" y="734060"/>
                  </a:lnTo>
                  <a:lnTo>
                    <a:pt x="787006" y="732790"/>
                  </a:lnTo>
                  <a:lnTo>
                    <a:pt x="788162" y="731596"/>
                  </a:lnTo>
                  <a:lnTo>
                    <a:pt x="788377" y="731329"/>
                  </a:lnTo>
                  <a:lnTo>
                    <a:pt x="789101" y="730250"/>
                  </a:lnTo>
                  <a:close/>
                </a:path>
                <a:path w="999490" h="1318895">
                  <a:moveTo>
                    <a:pt x="790765" y="267042"/>
                  </a:moveTo>
                  <a:lnTo>
                    <a:pt x="789787" y="266700"/>
                  </a:lnTo>
                  <a:lnTo>
                    <a:pt x="790676" y="267525"/>
                  </a:lnTo>
                  <a:lnTo>
                    <a:pt x="790765" y="267042"/>
                  </a:lnTo>
                  <a:close/>
                </a:path>
                <a:path w="999490" h="1318895">
                  <a:moveTo>
                    <a:pt x="794042" y="271830"/>
                  </a:moveTo>
                  <a:lnTo>
                    <a:pt x="793877" y="270510"/>
                  </a:lnTo>
                  <a:lnTo>
                    <a:pt x="790676" y="267525"/>
                  </a:lnTo>
                  <a:lnTo>
                    <a:pt x="790587" y="267970"/>
                  </a:lnTo>
                  <a:lnTo>
                    <a:pt x="794042" y="271830"/>
                  </a:lnTo>
                  <a:close/>
                </a:path>
                <a:path w="999490" h="1318895">
                  <a:moveTo>
                    <a:pt x="794448" y="273050"/>
                  </a:moveTo>
                  <a:lnTo>
                    <a:pt x="794397" y="271830"/>
                  </a:lnTo>
                  <a:lnTo>
                    <a:pt x="794042" y="271830"/>
                  </a:lnTo>
                  <a:lnTo>
                    <a:pt x="794156" y="271957"/>
                  </a:lnTo>
                  <a:lnTo>
                    <a:pt x="794448" y="273050"/>
                  </a:lnTo>
                  <a:close/>
                </a:path>
                <a:path w="999490" h="1318895">
                  <a:moveTo>
                    <a:pt x="822274" y="713740"/>
                  </a:moveTo>
                  <a:lnTo>
                    <a:pt x="818172" y="713740"/>
                  </a:lnTo>
                  <a:lnTo>
                    <a:pt x="813054" y="716280"/>
                  </a:lnTo>
                  <a:lnTo>
                    <a:pt x="814425" y="717550"/>
                  </a:lnTo>
                  <a:lnTo>
                    <a:pt x="814793" y="717334"/>
                  </a:lnTo>
                  <a:lnTo>
                    <a:pt x="822274" y="713740"/>
                  </a:lnTo>
                  <a:close/>
                </a:path>
                <a:path w="999490" h="1318895">
                  <a:moveTo>
                    <a:pt x="840359" y="736600"/>
                  </a:moveTo>
                  <a:lnTo>
                    <a:pt x="837196" y="735330"/>
                  </a:lnTo>
                  <a:lnTo>
                    <a:pt x="833894" y="734669"/>
                  </a:lnTo>
                  <a:lnTo>
                    <a:pt x="832853" y="735330"/>
                  </a:lnTo>
                  <a:lnTo>
                    <a:pt x="840359" y="736600"/>
                  </a:lnTo>
                  <a:close/>
                </a:path>
                <a:path w="999490" h="1318895">
                  <a:moveTo>
                    <a:pt x="860818" y="717804"/>
                  </a:moveTo>
                  <a:lnTo>
                    <a:pt x="860107" y="717550"/>
                  </a:lnTo>
                  <a:lnTo>
                    <a:pt x="859790" y="717550"/>
                  </a:lnTo>
                  <a:lnTo>
                    <a:pt x="860818" y="717804"/>
                  </a:lnTo>
                  <a:close/>
                </a:path>
                <a:path w="999490" h="1318895">
                  <a:moveTo>
                    <a:pt x="864616" y="718527"/>
                  </a:moveTo>
                  <a:lnTo>
                    <a:pt x="862533" y="717550"/>
                  </a:lnTo>
                  <a:lnTo>
                    <a:pt x="860107" y="717550"/>
                  </a:lnTo>
                  <a:lnTo>
                    <a:pt x="862291" y="718083"/>
                  </a:lnTo>
                  <a:lnTo>
                    <a:pt x="864616" y="718527"/>
                  </a:lnTo>
                  <a:close/>
                </a:path>
                <a:path w="999490" h="1318895">
                  <a:moveTo>
                    <a:pt x="865327" y="735330"/>
                  </a:moveTo>
                  <a:lnTo>
                    <a:pt x="858494" y="734060"/>
                  </a:lnTo>
                  <a:lnTo>
                    <a:pt x="858405" y="734187"/>
                  </a:lnTo>
                  <a:lnTo>
                    <a:pt x="865327" y="735330"/>
                  </a:lnTo>
                  <a:close/>
                </a:path>
                <a:path w="999490" h="1318895">
                  <a:moveTo>
                    <a:pt x="868222" y="450850"/>
                  </a:moveTo>
                  <a:lnTo>
                    <a:pt x="867981" y="452120"/>
                  </a:lnTo>
                  <a:lnTo>
                    <a:pt x="867791" y="453390"/>
                  </a:lnTo>
                  <a:lnTo>
                    <a:pt x="868146" y="452120"/>
                  </a:lnTo>
                  <a:lnTo>
                    <a:pt x="868222" y="450850"/>
                  </a:lnTo>
                  <a:close/>
                </a:path>
                <a:path w="999490" h="1318895">
                  <a:moveTo>
                    <a:pt x="872274" y="718477"/>
                  </a:moveTo>
                  <a:lnTo>
                    <a:pt x="868972" y="717969"/>
                  </a:lnTo>
                  <a:lnTo>
                    <a:pt x="865238" y="717600"/>
                  </a:lnTo>
                  <a:lnTo>
                    <a:pt x="866686" y="717867"/>
                  </a:lnTo>
                  <a:lnTo>
                    <a:pt x="867333" y="717931"/>
                  </a:lnTo>
                  <a:lnTo>
                    <a:pt x="872274" y="718477"/>
                  </a:lnTo>
                  <a:close/>
                </a:path>
                <a:path w="999490" h="1318895">
                  <a:moveTo>
                    <a:pt x="877036" y="736600"/>
                  </a:moveTo>
                  <a:lnTo>
                    <a:pt x="867867" y="735330"/>
                  </a:lnTo>
                  <a:lnTo>
                    <a:pt x="871080" y="736600"/>
                  </a:lnTo>
                  <a:lnTo>
                    <a:pt x="877036" y="736600"/>
                  </a:lnTo>
                  <a:close/>
                </a:path>
                <a:path w="999490" h="1318895">
                  <a:moveTo>
                    <a:pt x="889914" y="520636"/>
                  </a:moveTo>
                  <a:lnTo>
                    <a:pt x="888365" y="512229"/>
                  </a:lnTo>
                  <a:lnTo>
                    <a:pt x="885672" y="514731"/>
                  </a:lnTo>
                  <a:lnTo>
                    <a:pt x="886574" y="519823"/>
                  </a:lnTo>
                  <a:lnTo>
                    <a:pt x="889914" y="520636"/>
                  </a:lnTo>
                  <a:close/>
                </a:path>
                <a:path w="999490" h="1318895">
                  <a:moveTo>
                    <a:pt x="898855" y="249326"/>
                  </a:moveTo>
                  <a:lnTo>
                    <a:pt x="895070" y="250190"/>
                  </a:lnTo>
                  <a:lnTo>
                    <a:pt x="892721" y="251460"/>
                  </a:lnTo>
                  <a:lnTo>
                    <a:pt x="896277" y="250190"/>
                  </a:lnTo>
                  <a:lnTo>
                    <a:pt x="898855" y="249326"/>
                  </a:lnTo>
                  <a:close/>
                </a:path>
                <a:path w="999490" h="1318895">
                  <a:moveTo>
                    <a:pt x="900684" y="248920"/>
                  </a:moveTo>
                  <a:lnTo>
                    <a:pt x="900087" y="248920"/>
                  </a:lnTo>
                  <a:lnTo>
                    <a:pt x="898855" y="249326"/>
                  </a:lnTo>
                  <a:lnTo>
                    <a:pt x="900684" y="248920"/>
                  </a:lnTo>
                  <a:close/>
                </a:path>
                <a:path w="999490" h="1318895">
                  <a:moveTo>
                    <a:pt x="904252" y="589470"/>
                  </a:moveTo>
                  <a:lnTo>
                    <a:pt x="891540" y="579272"/>
                  </a:lnTo>
                  <a:lnTo>
                    <a:pt x="894969" y="582269"/>
                  </a:lnTo>
                  <a:lnTo>
                    <a:pt x="899604" y="585978"/>
                  </a:lnTo>
                  <a:lnTo>
                    <a:pt x="904252" y="589470"/>
                  </a:lnTo>
                  <a:close/>
                </a:path>
                <a:path w="999490" h="1318895">
                  <a:moveTo>
                    <a:pt x="905700" y="590550"/>
                  </a:moveTo>
                  <a:lnTo>
                    <a:pt x="905205" y="590169"/>
                  </a:lnTo>
                  <a:lnTo>
                    <a:pt x="904760" y="589838"/>
                  </a:lnTo>
                  <a:lnTo>
                    <a:pt x="904252" y="589470"/>
                  </a:lnTo>
                  <a:lnTo>
                    <a:pt x="905662" y="590562"/>
                  </a:lnTo>
                  <a:close/>
                </a:path>
                <a:path w="999490" h="1318895">
                  <a:moveTo>
                    <a:pt x="925893" y="245110"/>
                  </a:moveTo>
                  <a:lnTo>
                    <a:pt x="920064" y="246380"/>
                  </a:lnTo>
                  <a:lnTo>
                    <a:pt x="921385" y="246380"/>
                  </a:lnTo>
                  <a:lnTo>
                    <a:pt x="925893" y="245110"/>
                  </a:lnTo>
                  <a:close/>
                </a:path>
                <a:path w="999490" h="1318895">
                  <a:moveTo>
                    <a:pt x="932332" y="743661"/>
                  </a:moveTo>
                  <a:lnTo>
                    <a:pt x="931481" y="743292"/>
                  </a:lnTo>
                  <a:lnTo>
                    <a:pt x="930376" y="743292"/>
                  </a:lnTo>
                  <a:lnTo>
                    <a:pt x="931900" y="744220"/>
                  </a:lnTo>
                  <a:lnTo>
                    <a:pt x="932332" y="743661"/>
                  </a:lnTo>
                  <a:close/>
                </a:path>
                <a:path w="999490" h="1318895">
                  <a:moveTo>
                    <a:pt x="960640" y="736600"/>
                  </a:moveTo>
                  <a:lnTo>
                    <a:pt x="958608" y="737870"/>
                  </a:lnTo>
                  <a:lnTo>
                    <a:pt x="956360" y="740105"/>
                  </a:lnTo>
                  <a:lnTo>
                    <a:pt x="958202" y="739140"/>
                  </a:lnTo>
                  <a:lnTo>
                    <a:pt x="960640" y="736600"/>
                  </a:lnTo>
                  <a:close/>
                </a:path>
                <a:path w="999490" h="1318895">
                  <a:moveTo>
                    <a:pt x="961288" y="263906"/>
                  </a:moveTo>
                  <a:lnTo>
                    <a:pt x="947978" y="247815"/>
                  </a:lnTo>
                  <a:lnTo>
                    <a:pt x="949629" y="248412"/>
                  </a:lnTo>
                  <a:lnTo>
                    <a:pt x="952436" y="250418"/>
                  </a:lnTo>
                  <a:lnTo>
                    <a:pt x="953554" y="251701"/>
                  </a:lnTo>
                  <a:lnTo>
                    <a:pt x="954760" y="252857"/>
                  </a:lnTo>
                  <a:lnTo>
                    <a:pt x="955598" y="254190"/>
                  </a:lnTo>
                  <a:lnTo>
                    <a:pt x="958926" y="260057"/>
                  </a:lnTo>
                  <a:lnTo>
                    <a:pt x="959777" y="261645"/>
                  </a:lnTo>
                  <a:lnTo>
                    <a:pt x="960564" y="262978"/>
                  </a:lnTo>
                  <a:lnTo>
                    <a:pt x="961288" y="263906"/>
                  </a:lnTo>
                  <a:close/>
                </a:path>
                <a:path w="999490" h="1318895">
                  <a:moveTo>
                    <a:pt x="969492" y="678180"/>
                  </a:moveTo>
                  <a:lnTo>
                    <a:pt x="967206" y="678180"/>
                  </a:lnTo>
                  <a:lnTo>
                    <a:pt x="964158" y="688340"/>
                  </a:lnTo>
                  <a:lnTo>
                    <a:pt x="961440" y="698500"/>
                  </a:lnTo>
                  <a:lnTo>
                    <a:pt x="958773" y="706120"/>
                  </a:lnTo>
                  <a:lnTo>
                    <a:pt x="957770" y="708761"/>
                  </a:lnTo>
                  <a:lnTo>
                    <a:pt x="961136" y="702310"/>
                  </a:lnTo>
                  <a:lnTo>
                    <a:pt x="966825" y="685800"/>
                  </a:lnTo>
                  <a:lnTo>
                    <a:pt x="969492" y="678180"/>
                  </a:lnTo>
                  <a:close/>
                </a:path>
                <a:path w="999490" h="1318895">
                  <a:moveTo>
                    <a:pt x="990561" y="342607"/>
                  </a:moveTo>
                  <a:lnTo>
                    <a:pt x="989444" y="340360"/>
                  </a:lnTo>
                  <a:lnTo>
                    <a:pt x="990053" y="342607"/>
                  </a:lnTo>
                  <a:lnTo>
                    <a:pt x="990130" y="342900"/>
                  </a:lnTo>
                  <a:lnTo>
                    <a:pt x="990358" y="343204"/>
                  </a:lnTo>
                  <a:lnTo>
                    <a:pt x="990460" y="342900"/>
                  </a:lnTo>
                  <a:lnTo>
                    <a:pt x="990561" y="342607"/>
                  </a:lnTo>
                  <a:close/>
                </a:path>
                <a:path w="999490" h="1318895">
                  <a:moveTo>
                    <a:pt x="999401" y="643890"/>
                  </a:moveTo>
                  <a:lnTo>
                    <a:pt x="998778" y="643890"/>
                  </a:lnTo>
                  <a:lnTo>
                    <a:pt x="998131" y="637540"/>
                  </a:lnTo>
                  <a:lnTo>
                    <a:pt x="994371" y="631190"/>
                  </a:lnTo>
                  <a:lnTo>
                    <a:pt x="990854" y="626110"/>
                  </a:lnTo>
                  <a:lnTo>
                    <a:pt x="985532" y="622300"/>
                  </a:lnTo>
                  <a:lnTo>
                    <a:pt x="983386" y="622300"/>
                  </a:lnTo>
                  <a:lnTo>
                    <a:pt x="980732" y="618490"/>
                  </a:lnTo>
                  <a:lnTo>
                    <a:pt x="977506" y="615950"/>
                  </a:lnTo>
                  <a:lnTo>
                    <a:pt x="974572" y="612140"/>
                  </a:lnTo>
                  <a:lnTo>
                    <a:pt x="963574" y="605790"/>
                  </a:lnTo>
                  <a:lnTo>
                    <a:pt x="951865" y="600710"/>
                  </a:lnTo>
                  <a:lnTo>
                    <a:pt x="946010" y="598170"/>
                  </a:lnTo>
                  <a:lnTo>
                    <a:pt x="935418" y="591820"/>
                  </a:lnTo>
                  <a:lnTo>
                    <a:pt x="938085" y="591820"/>
                  </a:lnTo>
                  <a:lnTo>
                    <a:pt x="938872" y="590550"/>
                  </a:lnTo>
                  <a:lnTo>
                    <a:pt x="940739" y="590550"/>
                  </a:lnTo>
                  <a:lnTo>
                    <a:pt x="946645" y="593090"/>
                  </a:lnTo>
                  <a:lnTo>
                    <a:pt x="942949" y="590550"/>
                  </a:lnTo>
                  <a:lnTo>
                    <a:pt x="941108" y="589280"/>
                  </a:lnTo>
                  <a:lnTo>
                    <a:pt x="937958" y="586740"/>
                  </a:lnTo>
                  <a:lnTo>
                    <a:pt x="936371" y="585470"/>
                  </a:lnTo>
                  <a:lnTo>
                    <a:pt x="935570" y="586740"/>
                  </a:lnTo>
                  <a:lnTo>
                    <a:pt x="934288" y="585470"/>
                  </a:lnTo>
                  <a:lnTo>
                    <a:pt x="933018" y="584200"/>
                  </a:lnTo>
                  <a:lnTo>
                    <a:pt x="918972" y="577850"/>
                  </a:lnTo>
                  <a:lnTo>
                    <a:pt x="915073" y="572770"/>
                  </a:lnTo>
                  <a:lnTo>
                    <a:pt x="912329" y="571500"/>
                  </a:lnTo>
                  <a:lnTo>
                    <a:pt x="910424" y="572770"/>
                  </a:lnTo>
                  <a:lnTo>
                    <a:pt x="904532" y="567690"/>
                  </a:lnTo>
                  <a:lnTo>
                    <a:pt x="904862" y="567690"/>
                  </a:lnTo>
                  <a:lnTo>
                    <a:pt x="904125" y="567334"/>
                  </a:lnTo>
                  <a:lnTo>
                    <a:pt x="902220" y="566420"/>
                  </a:lnTo>
                  <a:lnTo>
                    <a:pt x="898652" y="563880"/>
                  </a:lnTo>
                  <a:lnTo>
                    <a:pt x="897178" y="563880"/>
                  </a:lnTo>
                  <a:lnTo>
                    <a:pt x="897737" y="564680"/>
                  </a:lnTo>
                  <a:lnTo>
                    <a:pt x="897115" y="563880"/>
                  </a:lnTo>
                  <a:lnTo>
                    <a:pt x="884478" y="524510"/>
                  </a:lnTo>
                  <a:lnTo>
                    <a:pt x="884351" y="523240"/>
                  </a:lnTo>
                  <a:lnTo>
                    <a:pt x="883678" y="514350"/>
                  </a:lnTo>
                  <a:lnTo>
                    <a:pt x="883653" y="505460"/>
                  </a:lnTo>
                  <a:lnTo>
                    <a:pt x="884580" y="497840"/>
                  </a:lnTo>
                  <a:lnTo>
                    <a:pt x="884148" y="491490"/>
                  </a:lnTo>
                  <a:lnTo>
                    <a:pt x="884059" y="490220"/>
                  </a:lnTo>
                  <a:lnTo>
                    <a:pt x="883970" y="488950"/>
                  </a:lnTo>
                  <a:lnTo>
                    <a:pt x="883881" y="487680"/>
                  </a:lnTo>
                  <a:lnTo>
                    <a:pt x="883767" y="483870"/>
                  </a:lnTo>
                  <a:lnTo>
                    <a:pt x="883653" y="474980"/>
                  </a:lnTo>
                  <a:lnTo>
                    <a:pt x="883729" y="473824"/>
                  </a:lnTo>
                  <a:lnTo>
                    <a:pt x="883831" y="472440"/>
                  </a:lnTo>
                  <a:lnTo>
                    <a:pt x="883932" y="471170"/>
                  </a:lnTo>
                  <a:lnTo>
                    <a:pt x="884021" y="469900"/>
                  </a:lnTo>
                  <a:lnTo>
                    <a:pt x="884123" y="468630"/>
                  </a:lnTo>
                  <a:lnTo>
                    <a:pt x="884212" y="467360"/>
                  </a:lnTo>
                  <a:lnTo>
                    <a:pt x="884313" y="466090"/>
                  </a:lnTo>
                  <a:lnTo>
                    <a:pt x="884402" y="464820"/>
                  </a:lnTo>
                  <a:lnTo>
                    <a:pt x="884491" y="463550"/>
                  </a:lnTo>
                  <a:lnTo>
                    <a:pt x="886726" y="453390"/>
                  </a:lnTo>
                  <a:lnTo>
                    <a:pt x="887031" y="454736"/>
                  </a:lnTo>
                  <a:lnTo>
                    <a:pt x="886714" y="455942"/>
                  </a:lnTo>
                  <a:lnTo>
                    <a:pt x="887793" y="453390"/>
                  </a:lnTo>
                  <a:lnTo>
                    <a:pt x="889406" y="449580"/>
                  </a:lnTo>
                  <a:lnTo>
                    <a:pt x="889711" y="447040"/>
                  </a:lnTo>
                  <a:lnTo>
                    <a:pt x="890358" y="445770"/>
                  </a:lnTo>
                  <a:lnTo>
                    <a:pt x="890460" y="444500"/>
                  </a:lnTo>
                  <a:lnTo>
                    <a:pt x="890574" y="443230"/>
                  </a:lnTo>
                  <a:lnTo>
                    <a:pt x="890689" y="441960"/>
                  </a:lnTo>
                  <a:lnTo>
                    <a:pt x="890803" y="440690"/>
                  </a:lnTo>
                  <a:lnTo>
                    <a:pt x="890905" y="439420"/>
                  </a:lnTo>
                  <a:lnTo>
                    <a:pt x="892200" y="436880"/>
                  </a:lnTo>
                  <a:lnTo>
                    <a:pt x="895159" y="431800"/>
                  </a:lnTo>
                  <a:lnTo>
                    <a:pt x="899147" y="427990"/>
                  </a:lnTo>
                  <a:lnTo>
                    <a:pt x="902131" y="427990"/>
                  </a:lnTo>
                  <a:lnTo>
                    <a:pt x="900201" y="430530"/>
                  </a:lnTo>
                  <a:lnTo>
                    <a:pt x="897509" y="433070"/>
                  </a:lnTo>
                  <a:lnTo>
                    <a:pt x="898245" y="433070"/>
                  </a:lnTo>
                  <a:lnTo>
                    <a:pt x="899871" y="434340"/>
                  </a:lnTo>
                  <a:lnTo>
                    <a:pt x="901636" y="433070"/>
                  </a:lnTo>
                  <a:lnTo>
                    <a:pt x="903541" y="431800"/>
                  </a:lnTo>
                  <a:lnTo>
                    <a:pt x="905344" y="429260"/>
                  </a:lnTo>
                  <a:lnTo>
                    <a:pt x="906475" y="427990"/>
                  </a:lnTo>
                  <a:lnTo>
                    <a:pt x="907605" y="426720"/>
                  </a:lnTo>
                  <a:lnTo>
                    <a:pt x="910209" y="424180"/>
                  </a:lnTo>
                  <a:lnTo>
                    <a:pt x="912685" y="421640"/>
                  </a:lnTo>
                  <a:lnTo>
                    <a:pt x="915619" y="419100"/>
                  </a:lnTo>
                  <a:lnTo>
                    <a:pt x="918743" y="416560"/>
                  </a:lnTo>
                  <a:lnTo>
                    <a:pt x="921791" y="414020"/>
                  </a:lnTo>
                  <a:lnTo>
                    <a:pt x="925093" y="411480"/>
                  </a:lnTo>
                  <a:lnTo>
                    <a:pt x="928420" y="410210"/>
                  </a:lnTo>
                  <a:lnTo>
                    <a:pt x="925944" y="412750"/>
                  </a:lnTo>
                  <a:lnTo>
                    <a:pt x="929601" y="410210"/>
                  </a:lnTo>
                  <a:lnTo>
                    <a:pt x="933272" y="407670"/>
                  </a:lnTo>
                  <a:lnTo>
                    <a:pt x="939812" y="401320"/>
                  </a:lnTo>
                  <a:lnTo>
                    <a:pt x="941120" y="400050"/>
                  </a:lnTo>
                  <a:lnTo>
                    <a:pt x="949921" y="392430"/>
                  </a:lnTo>
                  <a:lnTo>
                    <a:pt x="960056" y="384810"/>
                  </a:lnTo>
                  <a:lnTo>
                    <a:pt x="959688" y="386080"/>
                  </a:lnTo>
                  <a:lnTo>
                    <a:pt x="960513" y="384810"/>
                  </a:lnTo>
                  <a:lnTo>
                    <a:pt x="964234" y="381000"/>
                  </a:lnTo>
                  <a:lnTo>
                    <a:pt x="970749" y="375920"/>
                  </a:lnTo>
                  <a:lnTo>
                    <a:pt x="977785" y="368300"/>
                  </a:lnTo>
                  <a:lnTo>
                    <a:pt x="981214" y="365760"/>
                  </a:lnTo>
                  <a:lnTo>
                    <a:pt x="984707" y="361950"/>
                  </a:lnTo>
                  <a:lnTo>
                    <a:pt x="987336" y="356870"/>
                  </a:lnTo>
                  <a:lnTo>
                    <a:pt x="990130" y="353060"/>
                  </a:lnTo>
                  <a:lnTo>
                    <a:pt x="992886" y="347091"/>
                  </a:lnTo>
                  <a:lnTo>
                    <a:pt x="993063" y="346710"/>
                  </a:lnTo>
                  <a:lnTo>
                    <a:pt x="992962" y="347980"/>
                  </a:lnTo>
                  <a:lnTo>
                    <a:pt x="993724" y="347980"/>
                  </a:lnTo>
                  <a:lnTo>
                    <a:pt x="994689" y="345440"/>
                  </a:lnTo>
                  <a:lnTo>
                    <a:pt x="994283" y="343204"/>
                  </a:lnTo>
                  <a:lnTo>
                    <a:pt x="994219" y="342900"/>
                  </a:lnTo>
                  <a:lnTo>
                    <a:pt x="993368" y="341630"/>
                  </a:lnTo>
                  <a:lnTo>
                    <a:pt x="992936" y="341630"/>
                  </a:lnTo>
                  <a:lnTo>
                    <a:pt x="991311" y="340360"/>
                  </a:lnTo>
                  <a:lnTo>
                    <a:pt x="990561" y="342607"/>
                  </a:lnTo>
                  <a:lnTo>
                    <a:pt x="990701" y="342900"/>
                  </a:lnTo>
                  <a:lnTo>
                    <a:pt x="992403" y="344170"/>
                  </a:lnTo>
                  <a:lnTo>
                    <a:pt x="992784" y="346354"/>
                  </a:lnTo>
                  <a:lnTo>
                    <a:pt x="991108" y="344170"/>
                  </a:lnTo>
                  <a:lnTo>
                    <a:pt x="990358" y="343204"/>
                  </a:lnTo>
                  <a:lnTo>
                    <a:pt x="990041" y="344170"/>
                  </a:lnTo>
                  <a:lnTo>
                    <a:pt x="985621" y="332740"/>
                  </a:lnTo>
                  <a:lnTo>
                    <a:pt x="985494" y="331470"/>
                  </a:lnTo>
                  <a:lnTo>
                    <a:pt x="985380" y="330200"/>
                  </a:lnTo>
                  <a:lnTo>
                    <a:pt x="985253" y="328930"/>
                  </a:lnTo>
                  <a:lnTo>
                    <a:pt x="985126" y="327660"/>
                  </a:lnTo>
                  <a:lnTo>
                    <a:pt x="984097" y="323850"/>
                  </a:lnTo>
                  <a:lnTo>
                    <a:pt x="982383" y="317500"/>
                  </a:lnTo>
                  <a:lnTo>
                    <a:pt x="984250" y="314960"/>
                  </a:lnTo>
                  <a:lnTo>
                    <a:pt x="989342" y="328930"/>
                  </a:lnTo>
                  <a:lnTo>
                    <a:pt x="988517" y="322580"/>
                  </a:lnTo>
                  <a:lnTo>
                    <a:pt x="986015" y="316230"/>
                  </a:lnTo>
                  <a:lnTo>
                    <a:pt x="985405" y="314960"/>
                  </a:lnTo>
                  <a:lnTo>
                    <a:pt x="982992" y="309918"/>
                  </a:lnTo>
                  <a:lnTo>
                    <a:pt x="980567" y="303530"/>
                  </a:lnTo>
                  <a:lnTo>
                    <a:pt x="982256" y="303530"/>
                  </a:lnTo>
                  <a:lnTo>
                    <a:pt x="977976" y="293370"/>
                  </a:lnTo>
                  <a:lnTo>
                    <a:pt x="974674" y="288290"/>
                  </a:lnTo>
                  <a:lnTo>
                    <a:pt x="971346" y="283210"/>
                  </a:lnTo>
                  <a:lnTo>
                    <a:pt x="967930" y="278130"/>
                  </a:lnTo>
                  <a:lnTo>
                    <a:pt x="964044" y="271957"/>
                  </a:lnTo>
                  <a:lnTo>
                    <a:pt x="960780" y="266700"/>
                  </a:lnTo>
                  <a:lnTo>
                    <a:pt x="960005" y="265430"/>
                  </a:lnTo>
                  <a:lnTo>
                    <a:pt x="958430" y="262890"/>
                  </a:lnTo>
                  <a:lnTo>
                    <a:pt x="958837" y="265430"/>
                  </a:lnTo>
                  <a:lnTo>
                    <a:pt x="956271" y="262890"/>
                  </a:lnTo>
                  <a:lnTo>
                    <a:pt x="954989" y="261620"/>
                  </a:lnTo>
                  <a:lnTo>
                    <a:pt x="953604" y="260350"/>
                  </a:lnTo>
                  <a:lnTo>
                    <a:pt x="950963" y="255270"/>
                  </a:lnTo>
                  <a:lnTo>
                    <a:pt x="950290" y="254000"/>
                  </a:lnTo>
                  <a:lnTo>
                    <a:pt x="948156" y="252730"/>
                  </a:lnTo>
                  <a:lnTo>
                    <a:pt x="946111" y="251460"/>
                  </a:lnTo>
                  <a:lnTo>
                    <a:pt x="942340" y="250190"/>
                  </a:lnTo>
                  <a:lnTo>
                    <a:pt x="938136" y="250190"/>
                  </a:lnTo>
                  <a:lnTo>
                    <a:pt x="936866" y="248920"/>
                  </a:lnTo>
                  <a:lnTo>
                    <a:pt x="934059" y="246380"/>
                  </a:lnTo>
                  <a:lnTo>
                    <a:pt x="925004" y="247650"/>
                  </a:lnTo>
                  <a:lnTo>
                    <a:pt x="913396" y="250190"/>
                  </a:lnTo>
                  <a:lnTo>
                    <a:pt x="888555" y="255270"/>
                  </a:lnTo>
                  <a:lnTo>
                    <a:pt x="892848" y="254000"/>
                  </a:lnTo>
                  <a:lnTo>
                    <a:pt x="899312" y="251460"/>
                  </a:lnTo>
                  <a:lnTo>
                    <a:pt x="912799" y="248920"/>
                  </a:lnTo>
                  <a:lnTo>
                    <a:pt x="920064" y="246380"/>
                  </a:lnTo>
                  <a:lnTo>
                    <a:pt x="914006" y="246380"/>
                  </a:lnTo>
                  <a:lnTo>
                    <a:pt x="900684" y="248920"/>
                  </a:lnTo>
                  <a:lnTo>
                    <a:pt x="903554" y="248920"/>
                  </a:lnTo>
                  <a:lnTo>
                    <a:pt x="901090" y="250190"/>
                  </a:lnTo>
                  <a:lnTo>
                    <a:pt x="898423" y="251460"/>
                  </a:lnTo>
                  <a:lnTo>
                    <a:pt x="892568" y="252730"/>
                  </a:lnTo>
                  <a:lnTo>
                    <a:pt x="885952" y="254000"/>
                  </a:lnTo>
                  <a:lnTo>
                    <a:pt x="879195" y="256540"/>
                  </a:lnTo>
                  <a:lnTo>
                    <a:pt x="871689" y="257810"/>
                  </a:lnTo>
                  <a:lnTo>
                    <a:pt x="863358" y="259080"/>
                  </a:lnTo>
                  <a:lnTo>
                    <a:pt x="864222" y="255270"/>
                  </a:lnTo>
                  <a:lnTo>
                    <a:pt x="853249" y="257810"/>
                  </a:lnTo>
                  <a:lnTo>
                    <a:pt x="837615" y="259080"/>
                  </a:lnTo>
                  <a:lnTo>
                    <a:pt x="834390" y="259080"/>
                  </a:lnTo>
                  <a:lnTo>
                    <a:pt x="828116" y="260350"/>
                  </a:lnTo>
                  <a:lnTo>
                    <a:pt x="822515" y="260350"/>
                  </a:lnTo>
                  <a:lnTo>
                    <a:pt x="817092" y="259080"/>
                  </a:lnTo>
                  <a:lnTo>
                    <a:pt x="812965" y="257810"/>
                  </a:lnTo>
                  <a:lnTo>
                    <a:pt x="811834" y="255270"/>
                  </a:lnTo>
                  <a:lnTo>
                    <a:pt x="809231" y="255270"/>
                  </a:lnTo>
                  <a:lnTo>
                    <a:pt x="778802" y="226060"/>
                  </a:lnTo>
                  <a:lnTo>
                    <a:pt x="751776" y="193040"/>
                  </a:lnTo>
                  <a:lnTo>
                    <a:pt x="751713" y="194310"/>
                  </a:lnTo>
                  <a:lnTo>
                    <a:pt x="751636" y="195580"/>
                  </a:lnTo>
                  <a:lnTo>
                    <a:pt x="751573" y="196850"/>
                  </a:lnTo>
                  <a:lnTo>
                    <a:pt x="749325" y="194310"/>
                  </a:lnTo>
                  <a:lnTo>
                    <a:pt x="746074" y="189230"/>
                  </a:lnTo>
                  <a:lnTo>
                    <a:pt x="742873" y="189230"/>
                  </a:lnTo>
                  <a:lnTo>
                    <a:pt x="739076" y="182880"/>
                  </a:lnTo>
                  <a:lnTo>
                    <a:pt x="737870" y="180340"/>
                  </a:lnTo>
                  <a:lnTo>
                    <a:pt x="737895" y="179070"/>
                  </a:lnTo>
                  <a:lnTo>
                    <a:pt x="737146" y="175260"/>
                  </a:lnTo>
                  <a:lnTo>
                    <a:pt x="736168" y="171450"/>
                  </a:lnTo>
                  <a:lnTo>
                    <a:pt x="735634" y="167640"/>
                  </a:lnTo>
                  <a:lnTo>
                    <a:pt x="735571" y="166370"/>
                  </a:lnTo>
                  <a:lnTo>
                    <a:pt x="735507" y="165100"/>
                  </a:lnTo>
                  <a:lnTo>
                    <a:pt x="735444" y="163830"/>
                  </a:lnTo>
                  <a:lnTo>
                    <a:pt x="734733" y="160020"/>
                  </a:lnTo>
                  <a:lnTo>
                    <a:pt x="734860" y="157480"/>
                  </a:lnTo>
                  <a:lnTo>
                    <a:pt x="734923" y="156210"/>
                  </a:lnTo>
                  <a:lnTo>
                    <a:pt x="735469" y="153670"/>
                  </a:lnTo>
                  <a:lnTo>
                    <a:pt x="735952" y="154940"/>
                  </a:lnTo>
                  <a:lnTo>
                    <a:pt x="736447" y="157480"/>
                  </a:lnTo>
                  <a:lnTo>
                    <a:pt x="737120" y="160020"/>
                  </a:lnTo>
                  <a:lnTo>
                    <a:pt x="738073" y="162560"/>
                  </a:lnTo>
                  <a:lnTo>
                    <a:pt x="738581" y="162560"/>
                  </a:lnTo>
                  <a:lnTo>
                    <a:pt x="737641" y="158750"/>
                  </a:lnTo>
                  <a:lnTo>
                    <a:pt x="737730" y="154940"/>
                  </a:lnTo>
                  <a:lnTo>
                    <a:pt x="737806" y="153670"/>
                  </a:lnTo>
                  <a:lnTo>
                    <a:pt x="737908" y="152400"/>
                  </a:lnTo>
                  <a:lnTo>
                    <a:pt x="738174" y="152400"/>
                  </a:lnTo>
                  <a:lnTo>
                    <a:pt x="738492" y="151130"/>
                  </a:lnTo>
                  <a:lnTo>
                    <a:pt x="739254" y="151130"/>
                  </a:lnTo>
                  <a:lnTo>
                    <a:pt x="739597" y="149860"/>
                  </a:lnTo>
                  <a:lnTo>
                    <a:pt x="740232" y="146050"/>
                  </a:lnTo>
                  <a:lnTo>
                    <a:pt x="740448" y="144780"/>
                  </a:lnTo>
                  <a:lnTo>
                    <a:pt x="739406" y="146050"/>
                  </a:lnTo>
                  <a:lnTo>
                    <a:pt x="738733" y="144780"/>
                  </a:lnTo>
                  <a:lnTo>
                    <a:pt x="738581" y="143510"/>
                  </a:lnTo>
                  <a:lnTo>
                    <a:pt x="738263" y="140970"/>
                  </a:lnTo>
                  <a:lnTo>
                    <a:pt x="738225" y="137160"/>
                  </a:lnTo>
                  <a:lnTo>
                    <a:pt x="738441" y="135890"/>
                  </a:lnTo>
                  <a:lnTo>
                    <a:pt x="739419" y="130810"/>
                  </a:lnTo>
                  <a:lnTo>
                    <a:pt x="737209" y="137160"/>
                  </a:lnTo>
                  <a:lnTo>
                    <a:pt x="735799" y="143510"/>
                  </a:lnTo>
                  <a:lnTo>
                    <a:pt x="735241" y="138430"/>
                  </a:lnTo>
                  <a:lnTo>
                    <a:pt x="735355" y="135890"/>
                  </a:lnTo>
                  <a:lnTo>
                    <a:pt x="735609" y="134620"/>
                  </a:lnTo>
                  <a:lnTo>
                    <a:pt x="735926" y="132080"/>
                  </a:lnTo>
                  <a:lnTo>
                    <a:pt x="737057" y="127000"/>
                  </a:lnTo>
                  <a:lnTo>
                    <a:pt x="737819" y="125730"/>
                  </a:lnTo>
                  <a:lnTo>
                    <a:pt x="739190" y="123190"/>
                  </a:lnTo>
                  <a:lnTo>
                    <a:pt x="741641" y="118110"/>
                  </a:lnTo>
                  <a:lnTo>
                    <a:pt x="742734" y="115570"/>
                  </a:lnTo>
                  <a:lnTo>
                    <a:pt x="743724" y="113030"/>
                  </a:lnTo>
                  <a:lnTo>
                    <a:pt x="745502" y="109220"/>
                  </a:lnTo>
                  <a:lnTo>
                    <a:pt x="746023" y="106680"/>
                  </a:lnTo>
                  <a:lnTo>
                    <a:pt x="746798" y="102870"/>
                  </a:lnTo>
                  <a:lnTo>
                    <a:pt x="745794" y="110490"/>
                  </a:lnTo>
                  <a:lnTo>
                    <a:pt x="746277" y="109220"/>
                  </a:lnTo>
                  <a:lnTo>
                    <a:pt x="746950" y="106680"/>
                  </a:lnTo>
                  <a:lnTo>
                    <a:pt x="748195" y="102870"/>
                  </a:lnTo>
                  <a:lnTo>
                    <a:pt x="749020" y="100330"/>
                  </a:lnTo>
                  <a:lnTo>
                    <a:pt x="750214" y="97790"/>
                  </a:lnTo>
                  <a:lnTo>
                    <a:pt x="750341" y="96520"/>
                  </a:lnTo>
                  <a:lnTo>
                    <a:pt x="750481" y="95250"/>
                  </a:lnTo>
                  <a:lnTo>
                    <a:pt x="751509" y="91897"/>
                  </a:lnTo>
                  <a:lnTo>
                    <a:pt x="752449" y="88900"/>
                  </a:lnTo>
                  <a:lnTo>
                    <a:pt x="753135" y="87630"/>
                  </a:lnTo>
                  <a:lnTo>
                    <a:pt x="753579" y="85090"/>
                  </a:lnTo>
                  <a:lnTo>
                    <a:pt x="754126" y="82550"/>
                  </a:lnTo>
                  <a:lnTo>
                    <a:pt x="755053" y="77470"/>
                  </a:lnTo>
                  <a:lnTo>
                    <a:pt x="755408" y="72390"/>
                  </a:lnTo>
                  <a:lnTo>
                    <a:pt x="754964" y="66040"/>
                  </a:lnTo>
                  <a:lnTo>
                    <a:pt x="753592" y="58420"/>
                  </a:lnTo>
                  <a:lnTo>
                    <a:pt x="750963" y="52070"/>
                  </a:lnTo>
                  <a:lnTo>
                    <a:pt x="747598" y="46990"/>
                  </a:lnTo>
                  <a:lnTo>
                    <a:pt x="744004" y="43180"/>
                  </a:lnTo>
                  <a:lnTo>
                    <a:pt x="743521" y="41910"/>
                  </a:lnTo>
                  <a:lnTo>
                    <a:pt x="742797" y="40640"/>
                  </a:lnTo>
                  <a:lnTo>
                    <a:pt x="743013" y="39370"/>
                  </a:lnTo>
                  <a:lnTo>
                    <a:pt x="744016" y="39370"/>
                  </a:lnTo>
                  <a:lnTo>
                    <a:pt x="741629" y="36830"/>
                  </a:lnTo>
                  <a:lnTo>
                    <a:pt x="738708" y="34137"/>
                  </a:lnTo>
                  <a:lnTo>
                    <a:pt x="738708" y="96520"/>
                  </a:lnTo>
                  <a:lnTo>
                    <a:pt x="732929" y="93980"/>
                  </a:lnTo>
                  <a:lnTo>
                    <a:pt x="733412" y="93980"/>
                  </a:lnTo>
                  <a:lnTo>
                    <a:pt x="738708" y="96520"/>
                  </a:lnTo>
                  <a:lnTo>
                    <a:pt x="738708" y="34137"/>
                  </a:lnTo>
                  <a:lnTo>
                    <a:pt x="736130" y="31750"/>
                  </a:lnTo>
                  <a:lnTo>
                    <a:pt x="730161" y="26670"/>
                  </a:lnTo>
                  <a:lnTo>
                    <a:pt x="708406" y="17780"/>
                  </a:lnTo>
                  <a:lnTo>
                    <a:pt x="705307" y="16510"/>
                  </a:lnTo>
                  <a:lnTo>
                    <a:pt x="699363" y="15240"/>
                  </a:lnTo>
                  <a:lnTo>
                    <a:pt x="666407" y="3810"/>
                  </a:lnTo>
                  <a:lnTo>
                    <a:pt x="661047" y="2540"/>
                  </a:lnTo>
                  <a:lnTo>
                    <a:pt x="655675" y="1270"/>
                  </a:lnTo>
                  <a:lnTo>
                    <a:pt x="658647" y="0"/>
                  </a:lnTo>
                  <a:lnTo>
                    <a:pt x="648665" y="0"/>
                  </a:lnTo>
                  <a:lnTo>
                    <a:pt x="647014" y="1270"/>
                  </a:lnTo>
                  <a:lnTo>
                    <a:pt x="640359" y="1270"/>
                  </a:lnTo>
                  <a:lnTo>
                    <a:pt x="637057" y="2540"/>
                  </a:lnTo>
                  <a:lnTo>
                    <a:pt x="637324" y="1270"/>
                  </a:lnTo>
                  <a:lnTo>
                    <a:pt x="639635" y="0"/>
                  </a:lnTo>
                  <a:lnTo>
                    <a:pt x="636155" y="1270"/>
                  </a:lnTo>
                  <a:lnTo>
                    <a:pt x="634225" y="2540"/>
                  </a:lnTo>
                  <a:lnTo>
                    <a:pt x="629589" y="5080"/>
                  </a:lnTo>
                  <a:lnTo>
                    <a:pt x="625360" y="8890"/>
                  </a:lnTo>
                  <a:lnTo>
                    <a:pt x="621004" y="11430"/>
                  </a:lnTo>
                  <a:lnTo>
                    <a:pt x="617245" y="16510"/>
                  </a:lnTo>
                  <a:lnTo>
                    <a:pt x="614260" y="20320"/>
                  </a:lnTo>
                  <a:lnTo>
                    <a:pt x="615162" y="17780"/>
                  </a:lnTo>
                  <a:lnTo>
                    <a:pt x="616839" y="15240"/>
                  </a:lnTo>
                  <a:lnTo>
                    <a:pt x="618236" y="12700"/>
                  </a:lnTo>
                  <a:lnTo>
                    <a:pt x="611212" y="19050"/>
                  </a:lnTo>
                  <a:lnTo>
                    <a:pt x="607644" y="25400"/>
                  </a:lnTo>
                  <a:lnTo>
                    <a:pt x="604558" y="31750"/>
                  </a:lnTo>
                  <a:lnTo>
                    <a:pt x="594487" y="54610"/>
                  </a:lnTo>
                  <a:lnTo>
                    <a:pt x="590804" y="60960"/>
                  </a:lnTo>
                  <a:lnTo>
                    <a:pt x="586574" y="68580"/>
                  </a:lnTo>
                  <a:lnTo>
                    <a:pt x="581596" y="74930"/>
                  </a:lnTo>
                  <a:lnTo>
                    <a:pt x="580009" y="74930"/>
                  </a:lnTo>
                  <a:lnTo>
                    <a:pt x="575411" y="77470"/>
                  </a:lnTo>
                  <a:lnTo>
                    <a:pt x="567474" y="86360"/>
                  </a:lnTo>
                  <a:lnTo>
                    <a:pt x="564667" y="88900"/>
                  </a:lnTo>
                  <a:lnTo>
                    <a:pt x="560095" y="93980"/>
                  </a:lnTo>
                  <a:lnTo>
                    <a:pt x="557555" y="96520"/>
                  </a:lnTo>
                  <a:lnTo>
                    <a:pt x="556552" y="97790"/>
                  </a:lnTo>
                  <a:lnTo>
                    <a:pt x="555485" y="97790"/>
                  </a:lnTo>
                  <a:lnTo>
                    <a:pt x="553034" y="100330"/>
                  </a:lnTo>
                  <a:lnTo>
                    <a:pt x="550506" y="101600"/>
                  </a:lnTo>
                  <a:lnTo>
                    <a:pt x="547382" y="104140"/>
                  </a:lnTo>
                  <a:lnTo>
                    <a:pt x="545388" y="104140"/>
                  </a:lnTo>
                  <a:lnTo>
                    <a:pt x="542594" y="105410"/>
                  </a:lnTo>
                  <a:lnTo>
                    <a:pt x="535025" y="106680"/>
                  </a:lnTo>
                  <a:lnTo>
                    <a:pt x="527799" y="106680"/>
                  </a:lnTo>
                  <a:lnTo>
                    <a:pt x="520750" y="107950"/>
                  </a:lnTo>
                  <a:lnTo>
                    <a:pt x="510197" y="110490"/>
                  </a:lnTo>
                  <a:lnTo>
                    <a:pt x="488797" y="113030"/>
                  </a:lnTo>
                  <a:lnTo>
                    <a:pt x="477634" y="113030"/>
                  </a:lnTo>
                  <a:lnTo>
                    <a:pt x="473049" y="111760"/>
                  </a:lnTo>
                  <a:lnTo>
                    <a:pt x="466991" y="110490"/>
                  </a:lnTo>
                  <a:lnTo>
                    <a:pt x="454393" y="105410"/>
                  </a:lnTo>
                  <a:lnTo>
                    <a:pt x="447713" y="102870"/>
                  </a:lnTo>
                  <a:lnTo>
                    <a:pt x="441439" y="97790"/>
                  </a:lnTo>
                  <a:lnTo>
                    <a:pt x="438137" y="95250"/>
                  </a:lnTo>
                  <a:lnTo>
                    <a:pt x="435216" y="92722"/>
                  </a:lnTo>
                  <a:lnTo>
                    <a:pt x="431990" y="88900"/>
                  </a:lnTo>
                  <a:lnTo>
                    <a:pt x="429018" y="86360"/>
                  </a:lnTo>
                  <a:lnTo>
                    <a:pt x="425919" y="82550"/>
                  </a:lnTo>
                  <a:lnTo>
                    <a:pt x="423113" y="80010"/>
                  </a:lnTo>
                  <a:lnTo>
                    <a:pt x="418934" y="74930"/>
                  </a:lnTo>
                  <a:lnTo>
                    <a:pt x="414985" y="69850"/>
                  </a:lnTo>
                  <a:lnTo>
                    <a:pt x="412762" y="66040"/>
                  </a:lnTo>
                  <a:lnTo>
                    <a:pt x="411289" y="63500"/>
                  </a:lnTo>
                  <a:lnTo>
                    <a:pt x="407885" y="58420"/>
                  </a:lnTo>
                  <a:lnTo>
                    <a:pt x="410235" y="63500"/>
                  </a:lnTo>
                  <a:lnTo>
                    <a:pt x="404914" y="60960"/>
                  </a:lnTo>
                  <a:lnTo>
                    <a:pt x="401180" y="55880"/>
                  </a:lnTo>
                  <a:lnTo>
                    <a:pt x="397319" y="49530"/>
                  </a:lnTo>
                  <a:lnTo>
                    <a:pt x="386575" y="40640"/>
                  </a:lnTo>
                  <a:lnTo>
                    <a:pt x="390258" y="39370"/>
                  </a:lnTo>
                  <a:lnTo>
                    <a:pt x="391795" y="41910"/>
                  </a:lnTo>
                  <a:lnTo>
                    <a:pt x="391680" y="40640"/>
                  </a:lnTo>
                  <a:lnTo>
                    <a:pt x="391337" y="39370"/>
                  </a:lnTo>
                  <a:lnTo>
                    <a:pt x="390982" y="38100"/>
                  </a:lnTo>
                  <a:lnTo>
                    <a:pt x="389343" y="35560"/>
                  </a:lnTo>
                  <a:lnTo>
                    <a:pt x="386016" y="29210"/>
                  </a:lnTo>
                  <a:lnTo>
                    <a:pt x="384556" y="26670"/>
                  </a:lnTo>
                  <a:lnTo>
                    <a:pt x="354520" y="26670"/>
                  </a:lnTo>
                  <a:lnTo>
                    <a:pt x="353352" y="26670"/>
                  </a:lnTo>
                  <a:lnTo>
                    <a:pt x="351967" y="26670"/>
                  </a:lnTo>
                  <a:lnTo>
                    <a:pt x="352856" y="27940"/>
                  </a:lnTo>
                  <a:lnTo>
                    <a:pt x="352869" y="29210"/>
                  </a:lnTo>
                  <a:lnTo>
                    <a:pt x="354025" y="30480"/>
                  </a:lnTo>
                  <a:lnTo>
                    <a:pt x="354622" y="30480"/>
                  </a:lnTo>
                  <a:lnTo>
                    <a:pt x="356425" y="31750"/>
                  </a:lnTo>
                  <a:lnTo>
                    <a:pt x="356793" y="31750"/>
                  </a:lnTo>
                  <a:lnTo>
                    <a:pt x="358013" y="33020"/>
                  </a:lnTo>
                  <a:lnTo>
                    <a:pt x="357517" y="31750"/>
                  </a:lnTo>
                  <a:lnTo>
                    <a:pt x="360413" y="31750"/>
                  </a:lnTo>
                  <a:lnTo>
                    <a:pt x="361784" y="34290"/>
                  </a:lnTo>
                  <a:lnTo>
                    <a:pt x="364401" y="40640"/>
                  </a:lnTo>
                  <a:lnTo>
                    <a:pt x="369404" y="46990"/>
                  </a:lnTo>
                  <a:lnTo>
                    <a:pt x="373811" y="53340"/>
                  </a:lnTo>
                  <a:lnTo>
                    <a:pt x="378739" y="60960"/>
                  </a:lnTo>
                  <a:lnTo>
                    <a:pt x="383336" y="66040"/>
                  </a:lnTo>
                  <a:lnTo>
                    <a:pt x="380149" y="64770"/>
                  </a:lnTo>
                  <a:lnTo>
                    <a:pt x="385940" y="72390"/>
                  </a:lnTo>
                  <a:lnTo>
                    <a:pt x="392074" y="80010"/>
                  </a:lnTo>
                  <a:lnTo>
                    <a:pt x="398653" y="88900"/>
                  </a:lnTo>
                  <a:lnTo>
                    <a:pt x="431749" y="119380"/>
                  </a:lnTo>
                  <a:lnTo>
                    <a:pt x="442633" y="125730"/>
                  </a:lnTo>
                  <a:lnTo>
                    <a:pt x="437565" y="121920"/>
                  </a:lnTo>
                  <a:lnTo>
                    <a:pt x="436956" y="119380"/>
                  </a:lnTo>
                  <a:lnTo>
                    <a:pt x="439788" y="119380"/>
                  </a:lnTo>
                  <a:lnTo>
                    <a:pt x="445058" y="121920"/>
                  </a:lnTo>
                  <a:lnTo>
                    <a:pt x="447421" y="125730"/>
                  </a:lnTo>
                  <a:lnTo>
                    <a:pt x="448919" y="125730"/>
                  </a:lnTo>
                  <a:lnTo>
                    <a:pt x="446989" y="123190"/>
                  </a:lnTo>
                  <a:lnTo>
                    <a:pt x="451078" y="123190"/>
                  </a:lnTo>
                  <a:lnTo>
                    <a:pt x="456488" y="125730"/>
                  </a:lnTo>
                  <a:lnTo>
                    <a:pt x="458304" y="127000"/>
                  </a:lnTo>
                  <a:lnTo>
                    <a:pt x="457720" y="127000"/>
                  </a:lnTo>
                  <a:lnTo>
                    <a:pt x="457187" y="128270"/>
                  </a:lnTo>
                  <a:lnTo>
                    <a:pt x="453148" y="128270"/>
                  </a:lnTo>
                  <a:lnTo>
                    <a:pt x="455625" y="129540"/>
                  </a:lnTo>
                  <a:lnTo>
                    <a:pt x="460463" y="129540"/>
                  </a:lnTo>
                  <a:lnTo>
                    <a:pt x="462889" y="130810"/>
                  </a:lnTo>
                  <a:lnTo>
                    <a:pt x="465937" y="130810"/>
                  </a:lnTo>
                  <a:lnTo>
                    <a:pt x="462559" y="132080"/>
                  </a:lnTo>
                  <a:lnTo>
                    <a:pt x="465277" y="132080"/>
                  </a:lnTo>
                  <a:lnTo>
                    <a:pt x="468007" y="133350"/>
                  </a:lnTo>
                  <a:lnTo>
                    <a:pt x="470700" y="133350"/>
                  </a:lnTo>
                  <a:lnTo>
                    <a:pt x="473913" y="134620"/>
                  </a:lnTo>
                  <a:lnTo>
                    <a:pt x="480199" y="134620"/>
                  </a:lnTo>
                  <a:lnTo>
                    <a:pt x="483501" y="135890"/>
                  </a:lnTo>
                  <a:lnTo>
                    <a:pt x="489369" y="135890"/>
                  </a:lnTo>
                  <a:lnTo>
                    <a:pt x="492010" y="134620"/>
                  </a:lnTo>
                  <a:lnTo>
                    <a:pt x="514235" y="134620"/>
                  </a:lnTo>
                  <a:lnTo>
                    <a:pt x="522312" y="133350"/>
                  </a:lnTo>
                  <a:lnTo>
                    <a:pt x="529805" y="132080"/>
                  </a:lnTo>
                  <a:lnTo>
                    <a:pt x="548005" y="129540"/>
                  </a:lnTo>
                  <a:lnTo>
                    <a:pt x="552551" y="129540"/>
                  </a:lnTo>
                  <a:lnTo>
                    <a:pt x="554494" y="128270"/>
                  </a:lnTo>
                  <a:lnTo>
                    <a:pt x="558457" y="127000"/>
                  </a:lnTo>
                  <a:lnTo>
                    <a:pt x="561771" y="125730"/>
                  </a:lnTo>
                  <a:lnTo>
                    <a:pt x="564845" y="123190"/>
                  </a:lnTo>
                  <a:lnTo>
                    <a:pt x="564083" y="120650"/>
                  </a:lnTo>
                  <a:lnTo>
                    <a:pt x="565861" y="119380"/>
                  </a:lnTo>
                  <a:lnTo>
                    <a:pt x="572973" y="114300"/>
                  </a:lnTo>
                  <a:lnTo>
                    <a:pt x="573481" y="113030"/>
                  </a:lnTo>
                  <a:lnTo>
                    <a:pt x="576021" y="106680"/>
                  </a:lnTo>
                  <a:lnTo>
                    <a:pt x="584796" y="96520"/>
                  </a:lnTo>
                  <a:lnTo>
                    <a:pt x="594156" y="86360"/>
                  </a:lnTo>
                  <a:lnTo>
                    <a:pt x="603643" y="74930"/>
                  </a:lnTo>
                  <a:lnTo>
                    <a:pt x="612762" y="62230"/>
                  </a:lnTo>
                  <a:lnTo>
                    <a:pt x="615835" y="55880"/>
                  </a:lnTo>
                  <a:lnTo>
                    <a:pt x="615924" y="54610"/>
                  </a:lnTo>
                  <a:lnTo>
                    <a:pt x="615124" y="53340"/>
                  </a:lnTo>
                  <a:lnTo>
                    <a:pt x="615492" y="50800"/>
                  </a:lnTo>
                  <a:lnTo>
                    <a:pt x="616800" y="50800"/>
                  </a:lnTo>
                  <a:lnTo>
                    <a:pt x="620052" y="46990"/>
                  </a:lnTo>
                  <a:lnTo>
                    <a:pt x="622338" y="43180"/>
                  </a:lnTo>
                  <a:lnTo>
                    <a:pt x="624522" y="40640"/>
                  </a:lnTo>
                  <a:lnTo>
                    <a:pt x="625856" y="38100"/>
                  </a:lnTo>
                  <a:lnTo>
                    <a:pt x="624319" y="43180"/>
                  </a:lnTo>
                  <a:lnTo>
                    <a:pt x="626732" y="38100"/>
                  </a:lnTo>
                  <a:lnTo>
                    <a:pt x="646899" y="20320"/>
                  </a:lnTo>
                  <a:lnTo>
                    <a:pt x="650595" y="20320"/>
                  </a:lnTo>
                  <a:lnTo>
                    <a:pt x="655561" y="19050"/>
                  </a:lnTo>
                  <a:lnTo>
                    <a:pt x="662444" y="21590"/>
                  </a:lnTo>
                  <a:lnTo>
                    <a:pt x="659790" y="19050"/>
                  </a:lnTo>
                  <a:lnTo>
                    <a:pt x="656551" y="17780"/>
                  </a:lnTo>
                  <a:lnTo>
                    <a:pt x="663486" y="17780"/>
                  </a:lnTo>
                  <a:lnTo>
                    <a:pt x="669582" y="21590"/>
                  </a:lnTo>
                  <a:lnTo>
                    <a:pt x="668451" y="22860"/>
                  </a:lnTo>
                  <a:lnTo>
                    <a:pt x="667054" y="22860"/>
                  </a:lnTo>
                  <a:lnTo>
                    <a:pt x="673176" y="24130"/>
                  </a:lnTo>
                  <a:lnTo>
                    <a:pt x="679500" y="26670"/>
                  </a:lnTo>
                  <a:lnTo>
                    <a:pt x="686066" y="29210"/>
                  </a:lnTo>
                  <a:lnTo>
                    <a:pt x="692861" y="31750"/>
                  </a:lnTo>
                  <a:lnTo>
                    <a:pt x="699427" y="34290"/>
                  </a:lnTo>
                  <a:lnTo>
                    <a:pt x="705662" y="38100"/>
                  </a:lnTo>
                  <a:lnTo>
                    <a:pt x="711466" y="40640"/>
                  </a:lnTo>
                  <a:lnTo>
                    <a:pt x="716749" y="44450"/>
                  </a:lnTo>
                  <a:lnTo>
                    <a:pt x="730973" y="76695"/>
                  </a:lnTo>
                  <a:lnTo>
                    <a:pt x="730808" y="77470"/>
                  </a:lnTo>
                  <a:lnTo>
                    <a:pt x="730237" y="81280"/>
                  </a:lnTo>
                  <a:lnTo>
                    <a:pt x="728408" y="88900"/>
                  </a:lnTo>
                  <a:lnTo>
                    <a:pt x="728167" y="90170"/>
                  </a:lnTo>
                  <a:lnTo>
                    <a:pt x="727976" y="91440"/>
                  </a:lnTo>
                  <a:lnTo>
                    <a:pt x="728345" y="91440"/>
                  </a:lnTo>
                  <a:lnTo>
                    <a:pt x="728205" y="91897"/>
                  </a:lnTo>
                  <a:lnTo>
                    <a:pt x="730097" y="92722"/>
                  </a:lnTo>
                  <a:lnTo>
                    <a:pt x="730554" y="92722"/>
                  </a:lnTo>
                  <a:lnTo>
                    <a:pt x="731647" y="93408"/>
                  </a:lnTo>
                  <a:lnTo>
                    <a:pt x="728205" y="91897"/>
                  </a:lnTo>
                  <a:lnTo>
                    <a:pt x="725043" y="102870"/>
                  </a:lnTo>
                  <a:lnTo>
                    <a:pt x="722858" y="106680"/>
                  </a:lnTo>
                  <a:lnTo>
                    <a:pt x="722972" y="105410"/>
                  </a:lnTo>
                  <a:lnTo>
                    <a:pt x="723074" y="104140"/>
                  </a:lnTo>
                  <a:lnTo>
                    <a:pt x="723188" y="102870"/>
                  </a:lnTo>
                  <a:lnTo>
                    <a:pt x="723290" y="101600"/>
                  </a:lnTo>
                  <a:lnTo>
                    <a:pt x="721296" y="102870"/>
                  </a:lnTo>
                  <a:lnTo>
                    <a:pt x="720090" y="106680"/>
                  </a:lnTo>
                  <a:lnTo>
                    <a:pt x="720001" y="107950"/>
                  </a:lnTo>
                  <a:lnTo>
                    <a:pt x="719912" y="109220"/>
                  </a:lnTo>
                  <a:lnTo>
                    <a:pt x="719823" y="110490"/>
                  </a:lnTo>
                  <a:lnTo>
                    <a:pt x="719734" y="111760"/>
                  </a:lnTo>
                  <a:lnTo>
                    <a:pt x="717715" y="120650"/>
                  </a:lnTo>
                  <a:lnTo>
                    <a:pt x="717016" y="125730"/>
                  </a:lnTo>
                  <a:lnTo>
                    <a:pt x="716635" y="129540"/>
                  </a:lnTo>
                  <a:lnTo>
                    <a:pt x="715975" y="133350"/>
                  </a:lnTo>
                  <a:lnTo>
                    <a:pt x="715848" y="134620"/>
                  </a:lnTo>
                  <a:lnTo>
                    <a:pt x="715721" y="135890"/>
                  </a:lnTo>
                  <a:lnTo>
                    <a:pt x="715619" y="138430"/>
                  </a:lnTo>
                  <a:lnTo>
                    <a:pt x="715505" y="140970"/>
                  </a:lnTo>
                  <a:lnTo>
                    <a:pt x="715454" y="142240"/>
                  </a:lnTo>
                  <a:lnTo>
                    <a:pt x="715327" y="146050"/>
                  </a:lnTo>
                  <a:lnTo>
                    <a:pt x="715518" y="149860"/>
                  </a:lnTo>
                  <a:lnTo>
                    <a:pt x="715581" y="151130"/>
                  </a:lnTo>
                  <a:lnTo>
                    <a:pt x="715657" y="152400"/>
                  </a:lnTo>
                  <a:lnTo>
                    <a:pt x="715721" y="153670"/>
                  </a:lnTo>
                  <a:lnTo>
                    <a:pt x="715784" y="154940"/>
                  </a:lnTo>
                  <a:lnTo>
                    <a:pt x="717130" y="165100"/>
                  </a:lnTo>
                  <a:lnTo>
                    <a:pt x="719696" y="173990"/>
                  </a:lnTo>
                  <a:lnTo>
                    <a:pt x="723836" y="184150"/>
                  </a:lnTo>
                  <a:lnTo>
                    <a:pt x="724458" y="189230"/>
                  </a:lnTo>
                  <a:lnTo>
                    <a:pt x="726884" y="196850"/>
                  </a:lnTo>
                  <a:lnTo>
                    <a:pt x="731342" y="204470"/>
                  </a:lnTo>
                  <a:lnTo>
                    <a:pt x="734872" y="209550"/>
                  </a:lnTo>
                  <a:lnTo>
                    <a:pt x="738949" y="215900"/>
                  </a:lnTo>
                  <a:lnTo>
                    <a:pt x="743445" y="220980"/>
                  </a:lnTo>
                  <a:lnTo>
                    <a:pt x="748220" y="227330"/>
                  </a:lnTo>
                  <a:lnTo>
                    <a:pt x="768375" y="247650"/>
                  </a:lnTo>
                  <a:lnTo>
                    <a:pt x="777557" y="256540"/>
                  </a:lnTo>
                  <a:lnTo>
                    <a:pt x="785037" y="264160"/>
                  </a:lnTo>
                  <a:lnTo>
                    <a:pt x="784987" y="262890"/>
                  </a:lnTo>
                  <a:lnTo>
                    <a:pt x="791095" y="265430"/>
                  </a:lnTo>
                  <a:lnTo>
                    <a:pt x="790841" y="266700"/>
                  </a:lnTo>
                  <a:lnTo>
                    <a:pt x="790765" y="267042"/>
                  </a:lnTo>
                  <a:lnTo>
                    <a:pt x="793330" y="267970"/>
                  </a:lnTo>
                  <a:lnTo>
                    <a:pt x="799820" y="274320"/>
                  </a:lnTo>
                  <a:lnTo>
                    <a:pt x="804405" y="275590"/>
                  </a:lnTo>
                  <a:lnTo>
                    <a:pt x="812279" y="276860"/>
                  </a:lnTo>
                  <a:lnTo>
                    <a:pt x="816013" y="278130"/>
                  </a:lnTo>
                  <a:lnTo>
                    <a:pt x="826922" y="278130"/>
                  </a:lnTo>
                  <a:lnTo>
                    <a:pt x="840181" y="276860"/>
                  </a:lnTo>
                  <a:lnTo>
                    <a:pt x="868603" y="273050"/>
                  </a:lnTo>
                  <a:lnTo>
                    <a:pt x="877862" y="270510"/>
                  </a:lnTo>
                  <a:lnTo>
                    <a:pt x="883983" y="270510"/>
                  </a:lnTo>
                  <a:lnTo>
                    <a:pt x="890054" y="269240"/>
                  </a:lnTo>
                  <a:lnTo>
                    <a:pt x="902589" y="269240"/>
                  </a:lnTo>
                  <a:lnTo>
                    <a:pt x="909091" y="267970"/>
                  </a:lnTo>
                  <a:lnTo>
                    <a:pt x="921397" y="266700"/>
                  </a:lnTo>
                  <a:lnTo>
                    <a:pt x="935304" y="266700"/>
                  </a:lnTo>
                  <a:lnTo>
                    <a:pt x="938085" y="267970"/>
                  </a:lnTo>
                  <a:lnTo>
                    <a:pt x="939292" y="267970"/>
                  </a:lnTo>
                  <a:lnTo>
                    <a:pt x="939330" y="269240"/>
                  </a:lnTo>
                  <a:lnTo>
                    <a:pt x="940701" y="270510"/>
                  </a:lnTo>
                  <a:lnTo>
                    <a:pt x="941717" y="273050"/>
                  </a:lnTo>
                  <a:lnTo>
                    <a:pt x="942759" y="274320"/>
                  </a:lnTo>
                  <a:lnTo>
                    <a:pt x="943775" y="276860"/>
                  </a:lnTo>
                  <a:lnTo>
                    <a:pt x="944727" y="278130"/>
                  </a:lnTo>
                  <a:lnTo>
                    <a:pt x="946683" y="281940"/>
                  </a:lnTo>
                  <a:lnTo>
                    <a:pt x="948461" y="285750"/>
                  </a:lnTo>
                  <a:lnTo>
                    <a:pt x="950214" y="289560"/>
                  </a:lnTo>
                  <a:lnTo>
                    <a:pt x="954455" y="298450"/>
                  </a:lnTo>
                  <a:lnTo>
                    <a:pt x="957389" y="300990"/>
                  </a:lnTo>
                  <a:lnTo>
                    <a:pt x="960412" y="303530"/>
                  </a:lnTo>
                  <a:lnTo>
                    <a:pt x="963358" y="306070"/>
                  </a:lnTo>
                  <a:lnTo>
                    <a:pt x="966254" y="309918"/>
                  </a:lnTo>
                  <a:lnTo>
                    <a:pt x="969162" y="323850"/>
                  </a:lnTo>
                  <a:lnTo>
                    <a:pt x="963612" y="317500"/>
                  </a:lnTo>
                  <a:lnTo>
                    <a:pt x="965873" y="322580"/>
                  </a:lnTo>
                  <a:lnTo>
                    <a:pt x="968006" y="327660"/>
                  </a:lnTo>
                  <a:lnTo>
                    <a:pt x="970089" y="331470"/>
                  </a:lnTo>
                  <a:lnTo>
                    <a:pt x="975639" y="345440"/>
                  </a:lnTo>
                  <a:lnTo>
                    <a:pt x="976210" y="346710"/>
                  </a:lnTo>
                  <a:lnTo>
                    <a:pt x="975817" y="346710"/>
                  </a:lnTo>
                  <a:lnTo>
                    <a:pt x="975144" y="347980"/>
                  </a:lnTo>
                  <a:lnTo>
                    <a:pt x="973302" y="350520"/>
                  </a:lnTo>
                  <a:lnTo>
                    <a:pt x="971283" y="353060"/>
                  </a:lnTo>
                  <a:lnTo>
                    <a:pt x="968476" y="355600"/>
                  </a:lnTo>
                  <a:lnTo>
                    <a:pt x="963079" y="360680"/>
                  </a:lnTo>
                  <a:lnTo>
                    <a:pt x="928052" y="384810"/>
                  </a:lnTo>
                  <a:lnTo>
                    <a:pt x="918133" y="393700"/>
                  </a:lnTo>
                  <a:lnTo>
                    <a:pt x="911758" y="398780"/>
                  </a:lnTo>
                  <a:lnTo>
                    <a:pt x="910183" y="400050"/>
                  </a:lnTo>
                  <a:lnTo>
                    <a:pt x="908558" y="401320"/>
                  </a:lnTo>
                  <a:lnTo>
                    <a:pt x="910158" y="400050"/>
                  </a:lnTo>
                  <a:lnTo>
                    <a:pt x="909662" y="398780"/>
                  </a:lnTo>
                  <a:lnTo>
                    <a:pt x="913091" y="396240"/>
                  </a:lnTo>
                  <a:lnTo>
                    <a:pt x="910894" y="397510"/>
                  </a:lnTo>
                  <a:lnTo>
                    <a:pt x="908100" y="398780"/>
                  </a:lnTo>
                  <a:lnTo>
                    <a:pt x="902169" y="403860"/>
                  </a:lnTo>
                  <a:lnTo>
                    <a:pt x="899071" y="406400"/>
                  </a:lnTo>
                  <a:lnTo>
                    <a:pt x="896327" y="408940"/>
                  </a:lnTo>
                  <a:lnTo>
                    <a:pt x="890752" y="415290"/>
                  </a:lnTo>
                  <a:lnTo>
                    <a:pt x="886968" y="421640"/>
                  </a:lnTo>
                  <a:lnTo>
                    <a:pt x="887564" y="421640"/>
                  </a:lnTo>
                  <a:lnTo>
                    <a:pt x="882523" y="426720"/>
                  </a:lnTo>
                  <a:lnTo>
                    <a:pt x="885177" y="421640"/>
                  </a:lnTo>
                  <a:lnTo>
                    <a:pt x="881507" y="425450"/>
                  </a:lnTo>
                  <a:lnTo>
                    <a:pt x="877633" y="429260"/>
                  </a:lnTo>
                  <a:lnTo>
                    <a:pt x="874585" y="435610"/>
                  </a:lnTo>
                  <a:lnTo>
                    <a:pt x="872540" y="440690"/>
                  </a:lnTo>
                  <a:lnTo>
                    <a:pt x="871651" y="444500"/>
                  </a:lnTo>
                  <a:lnTo>
                    <a:pt x="870851" y="447040"/>
                  </a:lnTo>
                  <a:lnTo>
                    <a:pt x="870026" y="449580"/>
                  </a:lnTo>
                  <a:lnTo>
                    <a:pt x="869480" y="452120"/>
                  </a:lnTo>
                  <a:lnTo>
                    <a:pt x="868857" y="453390"/>
                  </a:lnTo>
                  <a:lnTo>
                    <a:pt x="868083" y="454736"/>
                  </a:lnTo>
                  <a:lnTo>
                    <a:pt x="867308" y="455942"/>
                  </a:lnTo>
                  <a:lnTo>
                    <a:pt x="866190" y="461010"/>
                  </a:lnTo>
                  <a:lnTo>
                    <a:pt x="866127" y="462280"/>
                  </a:lnTo>
                  <a:lnTo>
                    <a:pt x="866063" y="463550"/>
                  </a:lnTo>
                  <a:lnTo>
                    <a:pt x="866000" y="464820"/>
                  </a:lnTo>
                  <a:lnTo>
                    <a:pt x="865606" y="467360"/>
                  </a:lnTo>
                  <a:lnTo>
                    <a:pt x="865492" y="468630"/>
                  </a:lnTo>
                  <a:lnTo>
                    <a:pt x="865378" y="469900"/>
                  </a:lnTo>
                  <a:lnTo>
                    <a:pt x="865276" y="471170"/>
                  </a:lnTo>
                  <a:lnTo>
                    <a:pt x="865162" y="472440"/>
                  </a:lnTo>
                  <a:lnTo>
                    <a:pt x="865060" y="473824"/>
                  </a:lnTo>
                  <a:lnTo>
                    <a:pt x="865492" y="477520"/>
                  </a:lnTo>
                  <a:lnTo>
                    <a:pt x="866787" y="474980"/>
                  </a:lnTo>
                  <a:lnTo>
                    <a:pt x="866686" y="477520"/>
                  </a:lnTo>
                  <a:lnTo>
                    <a:pt x="866584" y="480060"/>
                  </a:lnTo>
                  <a:lnTo>
                    <a:pt x="866482" y="491490"/>
                  </a:lnTo>
                  <a:lnTo>
                    <a:pt x="866851" y="497840"/>
                  </a:lnTo>
                  <a:lnTo>
                    <a:pt x="866914" y="499110"/>
                  </a:lnTo>
                  <a:lnTo>
                    <a:pt x="867816" y="510540"/>
                  </a:lnTo>
                  <a:lnTo>
                    <a:pt x="867918" y="514350"/>
                  </a:lnTo>
                  <a:lnTo>
                    <a:pt x="867981" y="516890"/>
                  </a:lnTo>
                  <a:lnTo>
                    <a:pt x="868045" y="519950"/>
                  </a:lnTo>
                  <a:lnTo>
                    <a:pt x="867829" y="519379"/>
                  </a:lnTo>
                  <a:lnTo>
                    <a:pt x="867600" y="518629"/>
                  </a:lnTo>
                  <a:lnTo>
                    <a:pt x="867257" y="518210"/>
                  </a:lnTo>
                  <a:lnTo>
                    <a:pt x="867041" y="529234"/>
                  </a:lnTo>
                  <a:lnTo>
                    <a:pt x="867689" y="526300"/>
                  </a:lnTo>
                  <a:lnTo>
                    <a:pt x="867981" y="523214"/>
                  </a:lnTo>
                  <a:lnTo>
                    <a:pt x="868057" y="520547"/>
                  </a:lnTo>
                  <a:lnTo>
                    <a:pt x="868070" y="520700"/>
                  </a:lnTo>
                  <a:lnTo>
                    <a:pt x="869797" y="524510"/>
                  </a:lnTo>
                  <a:lnTo>
                    <a:pt x="869988" y="529590"/>
                  </a:lnTo>
                  <a:lnTo>
                    <a:pt x="870089" y="532130"/>
                  </a:lnTo>
                  <a:lnTo>
                    <a:pt x="870432" y="538480"/>
                  </a:lnTo>
                  <a:lnTo>
                    <a:pt x="870546" y="539750"/>
                  </a:lnTo>
                  <a:lnTo>
                    <a:pt x="870635" y="541020"/>
                  </a:lnTo>
                  <a:lnTo>
                    <a:pt x="870737" y="542290"/>
                  </a:lnTo>
                  <a:lnTo>
                    <a:pt x="870839" y="543560"/>
                  </a:lnTo>
                  <a:lnTo>
                    <a:pt x="871194" y="546100"/>
                  </a:lnTo>
                  <a:lnTo>
                    <a:pt x="871423" y="547370"/>
                  </a:lnTo>
                  <a:lnTo>
                    <a:pt x="872642" y="551180"/>
                  </a:lnTo>
                  <a:lnTo>
                    <a:pt x="874014" y="552450"/>
                  </a:lnTo>
                  <a:lnTo>
                    <a:pt x="875245" y="553720"/>
                  </a:lnTo>
                  <a:lnTo>
                    <a:pt x="872972" y="553720"/>
                  </a:lnTo>
                  <a:lnTo>
                    <a:pt x="875830" y="562610"/>
                  </a:lnTo>
                  <a:lnTo>
                    <a:pt x="882738" y="570230"/>
                  </a:lnTo>
                  <a:lnTo>
                    <a:pt x="884415" y="572770"/>
                  </a:lnTo>
                  <a:lnTo>
                    <a:pt x="886345" y="574040"/>
                  </a:lnTo>
                  <a:lnTo>
                    <a:pt x="889406" y="576580"/>
                  </a:lnTo>
                  <a:lnTo>
                    <a:pt x="890587" y="577850"/>
                  </a:lnTo>
                  <a:lnTo>
                    <a:pt x="891590" y="577850"/>
                  </a:lnTo>
                  <a:lnTo>
                    <a:pt x="894295" y="580390"/>
                  </a:lnTo>
                  <a:lnTo>
                    <a:pt x="897851" y="582930"/>
                  </a:lnTo>
                  <a:lnTo>
                    <a:pt x="901166" y="584200"/>
                  </a:lnTo>
                  <a:lnTo>
                    <a:pt x="903541" y="585470"/>
                  </a:lnTo>
                  <a:lnTo>
                    <a:pt x="899972" y="584200"/>
                  </a:lnTo>
                  <a:lnTo>
                    <a:pt x="910018" y="591820"/>
                  </a:lnTo>
                  <a:lnTo>
                    <a:pt x="905700" y="590550"/>
                  </a:lnTo>
                  <a:lnTo>
                    <a:pt x="915314" y="598170"/>
                  </a:lnTo>
                  <a:lnTo>
                    <a:pt x="924687" y="604520"/>
                  </a:lnTo>
                  <a:lnTo>
                    <a:pt x="924229" y="600710"/>
                  </a:lnTo>
                  <a:lnTo>
                    <a:pt x="930198" y="607060"/>
                  </a:lnTo>
                  <a:lnTo>
                    <a:pt x="936688" y="612140"/>
                  </a:lnTo>
                  <a:lnTo>
                    <a:pt x="949947" y="619760"/>
                  </a:lnTo>
                  <a:lnTo>
                    <a:pt x="958303" y="624840"/>
                  </a:lnTo>
                  <a:lnTo>
                    <a:pt x="966711" y="628650"/>
                  </a:lnTo>
                  <a:lnTo>
                    <a:pt x="968349" y="633730"/>
                  </a:lnTo>
                  <a:lnTo>
                    <a:pt x="974293" y="637540"/>
                  </a:lnTo>
                  <a:lnTo>
                    <a:pt x="977900" y="642620"/>
                  </a:lnTo>
                  <a:lnTo>
                    <a:pt x="978852" y="646430"/>
                  </a:lnTo>
                  <a:lnTo>
                    <a:pt x="979385" y="648970"/>
                  </a:lnTo>
                  <a:lnTo>
                    <a:pt x="979284" y="651510"/>
                  </a:lnTo>
                  <a:lnTo>
                    <a:pt x="978154" y="656590"/>
                  </a:lnTo>
                  <a:lnTo>
                    <a:pt x="977747" y="657860"/>
                  </a:lnTo>
                  <a:lnTo>
                    <a:pt x="977061" y="659130"/>
                  </a:lnTo>
                  <a:lnTo>
                    <a:pt x="976426" y="660400"/>
                  </a:lnTo>
                  <a:lnTo>
                    <a:pt x="976299" y="661670"/>
                  </a:lnTo>
                  <a:lnTo>
                    <a:pt x="975906" y="661670"/>
                  </a:lnTo>
                  <a:lnTo>
                    <a:pt x="975271" y="662940"/>
                  </a:lnTo>
                  <a:lnTo>
                    <a:pt x="974826" y="665480"/>
                  </a:lnTo>
                  <a:lnTo>
                    <a:pt x="974458" y="665480"/>
                  </a:lnTo>
                  <a:lnTo>
                    <a:pt x="973099" y="671830"/>
                  </a:lnTo>
                  <a:lnTo>
                    <a:pt x="972769" y="673100"/>
                  </a:lnTo>
                  <a:lnTo>
                    <a:pt x="971270" y="678180"/>
                  </a:lnTo>
                  <a:lnTo>
                    <a:pt x="967524" y="688340"/>
                  </a:lnTo>
                  <a:lnTo>
                    <a:pt x="964984" y="695960"/>
                  </a:lnTo>
                  <a:lnTo>
                    <a:pt x="962418" y="703580"/>
                  </a:lnTo>
                  <a:lnTo>
                    <a:pt x="959434" y="709930"/>
                  </a:lnTo>
                  <a:lnTo>
                    <a:pt x="957961" y="708761"/>
                  </a:lnTo>
                  <a:lnTo>
                    <a:pt x="957770" y="708761"/>
                  </a:lnTo>
                  <a:lnTo>
                    <a:pt x="933627" y="730250"/>
                  </a:lnTo>
                  <a:lnTo>
                    <a:pt x="930160" y="728980"/>
                  </a:lnTo>
                  <a:lnTo>
                    <a:pt x="933272" y="728980"/>
                  </a:lnTo>
                  <a:lnTo>
                    <a:pt x="935177" y="727710"/>
                  </a:lnTo>
                  <a:lnTo>
                    <a:pt x="938149" y="727710"/>
                  </a:lnTo>
                  <a:lnTo>
                    <a:pt x="938923" y="726440"/>
                  </a:lnTo>
                  <a:lnTo>
                    <a:pt x="933551" y="727710"/>
                  </a:lnTo>
                  <a:lnTo>
                    <a:pt x="919886" y="727710"/>
                  </a:lnTo>
                  <a:lnTo>
                    <a:pt x="906119" y="725170"/>
                  </a:lnTo>
                  <a:lnTo>
                    <a:pt x="879221" y="721360"/>
                  </a:lnTo>
                  <a:lnTo>
                    <a:pt x="866140" y="718820"/>
                  </a:lnTo>
                  <a:lnTo>
                    <a:pt x="864616" y="718527"/>
                  </a:lnTo>
                  <a:lnTo>
                    <a:pt x="865238" y="718820"/>
                  </a:lnTo>
                  <a:lnTo>
                    <a:pt x="862291" y="718083"/>
                  </a:lnTo>
                  <a:lnTo>
                    <a:pt x="859459" y="717550"/>
                  </a:lnTo>
                  <a:lnTo>
                    <a:pt x="859777" y="717550"/>
                  </a:lnTo>
                  <a:lnTo>
                    <a:pt x="853186" y="715010"/>
                  </a:lnTo>
                  <a:lnTo>
                    <a:pt x="853313" y="716280"/>
                  </a:lnTo>
                  <a:lnTo>
                    <a:pt x="853427" y="717550"/>
                  </a:lnTo>
                  <a:lnTo>
                    <a:pt x="858672" y="717550"/>
                  </a:lnTo>
                  <a:lnTo>
                    <a:pt x="862545" y="720090"/>
                  </a:lnTo>
                  <a:lnTo>
                    <a:pt x="837971" y="720090"/>
                  </a:lnTo>
                  <a:lnTo>
                    <a:pt x="840346" y="718820"/>
                  </a:lnTo>
                  <a:lnTo>
                    <a:pt x="833780" y="717550"/>
                  </a:lnTo>
                  <a:lnTo>
                    <a:pt x="814425" y="717550"/>
                  </a:lnTo>
                  <a:lnTo>
                    <a:pt x="811326" y="717550"/>
                  </a:lnTo>
                  <a:lnTo>
                    <a:pt x="809256" y="718820"/>
                  </a:lnTo>
                  <a:lnTo>
                    <a:pt x="807961" y="718820"/>
                  </a:lnTo>
                  <a:lnTo>
                    <a:pt x="808736" y="717550"/>
                  </a:lnTo>
                  <a:lnTo>
                    <a:pt x="811758" y="715010"/>
                  </a:lnTo>
                  <a:lnTo>
                    <a:pt x="808913" y="716280"/>
                  </a:lnTo>
                  <a:lnTo>
                    <a:pt x="806373" y="717550"/>
                  </a:lnTo>
                  <a:lnTo>
                    <a:pt x="804722" y="718820"/>
                  </a:lnTo>
                  <a:lnTo>
                    <a:pt x="803300" y="720090"/>
                  </a:lnTo>
                  <a:lnTo>
                    <a:pt x="802157" y="721360"/>
                  </a:lnTo>
                  <a:lnTo>
                    <a:pt x="801217" y="721360"/>
                  </a:lnTo>
                  <a:lnTo>
                    <a:pt x="799299" y="723900"/>
                  </a:lnTo>
                  <a:lnTo>
                    <a:pt x="798245" y="725170"/>
                  </a:lnTo>
                  <a:lnTo>
                    <a:pt x="795134" y="727710"/>
                  </a:lnTo>
                  <a:lnTo>
                    <a:pt x="793127" y="730250"/>
                  </a:lnTo>
                  <a:lnTo>
                    <a:pt x="786282" y="735330"/>
                  </a:lnTo>
                  <a:lnTo>
                    <a:pt x="785812" y="734187"/>
                  </a:lnTo>
                  <a:lnTo>
                    <a:pt x="785761" y="734060"/>
                  </a:lnTo>
                  <a:lnTo>
                    <a:pt x="785596" y="734187"/>
                  </a:lnTo>
                  <a:lnTo>
                    <a:pt x="784580" y="735330"/>
                  </a:lnTo>
                  <a:lnTo>
                    <a:pt x="779703" y="740410"/>
                  </a:lnTo>
                  <a:lnTo>
                    <a:pt x="773963" y="746760"/>
                  </a:lnTo>
                  <a:lnTo>
                    <a:pt x="766826" y="754380"/>
                  </a:lnTo>
                  <a:lnTo>
                    <a:pt x="767054" y="753110"/>
                  </a:lnTo>
                  <a:lnTo>
                    <a:pt x="764870" y="754697"/>
                  </a:lnTo>
                  <a:lnTo>
                    <a:pt x="757669" y="763130"/>
                  </a:lnTo>
                  <a:lnTo>
                    <a:pt x="757555" y="763270"/>
                  </a:lnTo>
                  <a:lnTo>
                    <a:pt x="748411" y="775970"/>
                  </a:lnTo>
                  <a:lnTo>
                    <a:pt x="739127" y="788670"/>
                  </a:lnTo>
                  <a:lnTo>
                    <a:pt x="727862" y="801370"/>
                  </a:lnTo>
                  <a:lnTo>
                    <a:pt x="726452" y="802640"/>
                  </a:lnTo>
                  <a:lnTo>
                    <a:pt x="725106" y="803910"/>
                  </a:lnTo>
                  <a:lnTo>
                    <a:pt x="724369" y="806450"/>
                  </a:lnTo>
                  <a:lnTo>
                    <a:pt x="724319" y="802640"/>
                  </a:lnTo>
                  <a:lnTo>
                    <a:pt x="722896" y="803910"/>
                  </a:lnTo>
                  <a:lnTo>
                    <a:pt x="721944" y="806450"/>
                  </a:lnTo>
                  <a:lnTo>
                    <a:pt x="720648" y="811530"/>
                  </a:lnTo>
                  <a:lnTo>
                    <a:pt x="720521" y="814070"/>
                  </a:lnTo>
                  <a:lnTo>
                    <a:pt x="720013" y="817880"/>
                  </a:lnTo>
                  <a:lnTo>
                    <a:pt x="719683" y="819150"/>
                  </a:lnTo>
                  <a:lnTo>
                    <a:pt x="718870" y="819150"/>
                  </a:lnTo>
                  <a:lnTo>
                    <a:pt x="719696" y="825500"/>
                  </a:lnTo>
                  <a:lnTo>
                    <a:pt x="720915" y="829335"/>
                  </a:lnTo>
                  <a:lnTo>
                    <a:pt x="721906" y="834390"/>
                  </a:lnTo>
                  <a:lnTo>
                    <a:pt x="722680" y="828040"/>
                  </a:lnTo>
                  <a:lnTo>
                    <a:pt x="724382" y="838200"/>
                  </a:lnTo>
                  <a:lnTo>
                    <a:pt x="726351" y="845820"/>
                  </a:lnTo>
                  <a:lnTo>
                    <a:pt x="728078" y="854710"/>
                  </a:lnTo>
                  <a:lnTo>
                    <a:pt x="729030" y="862330"/>
                  </a:lnTo>
                  <a:lnTo>
                    <a:pt x="726262" y="853440"/>
                  </a:lnTo>
                  <a:lnTo>
                    <a:pt x="730491" y="877570"/>
                  </a:lnTo>
                  <a:lnTo>
                    <a:pt x="730415" y="876300"/>
                  </a:lnTo>
                  <a:lnTo>
                    <a:pt x="730338" y="875030"/>
                  </a:lnTo>
                  <a:lnTo>
                    <a:pt x="730275" y="873760"/>
                  </a:lnTo>
                  <a:lnTo>
                    <a:pt x="730199" y="872490"/>
                  </a:lnTo>
                  <a:lnTo>
                    <a:pt x="730123" y="871220"/>
                  </a:lnTo>
                  <a:lnTo>
                    <a:pt x="730059" y="869950"/>
                  </a:lnTo>
                  <a:lnTo>
                    <a:pt x="729996" y="868832"/>
                  </a:lnTo>
                  <a:lnTo>
                    <a:pt x="729907" y="867410"/>
                  </a:lnTo>
                  <a:lnTo>
                    <a:pt x="729830" y="866140"/>
                  </a:lnTo>
                  <a:lnTo>
                    <a:pt x="729767" y="864870"/>
                  </a:lnTo>
                  <a:lnTo>
                    <a:pt x="729691" y="863600"/>
                  </a:lnTo>
                  <a:lnTo>
                    <a:pt x="731354" y="867410"/>
                  </a:lnTo>
                  <a:lnTo>
                    <a:pt x="732091" y="868832"/>
                  </a:lnTo>
                  <a:lnTo>
                    <a:pt x="733310" y="869950"/>
                  </a:lnTo>
                  <a:lnTo>
                    <a:pt x="734339" y="871220"/>
                  </a:lnTo>
                  <a:lnTo>
                    <a:pt x="736028" y="883920"/>
                  </a:lnTo>
                  <a:lnTo>
                    <a:pt x="736765" y="891540"/>
                  </a:lnTo>
                  <a:lnTo>
                    <a:pt x="736828" y="897331"/>
                  </a:lnTo>
                  <a:lnTo>
                    <a:pt x="736841" y="897890"/>
                  </a:lnTo>
                  <a:lnTo>
                    <a:pt x="739089" y="904240"/>
                  </a:lnTo>
                  <a:lnTo>
                    <a:pt x="741616" y="910590"/>
                  </a:lnTo>
                  <a:lnTo>
                    <a:pt x="742950" y="919480"/>
                  </a:lnTo>
                  <a:lnTo>
                    <a:pt x="742353" y="922020"/>
                  </a:lnTo>
                  <a:lnTo>
                    <a:pt x="738873" y="918210"/>
                  </a:lnTo>
                  <a:lnTo>
                    <a:pt x="738466" y="919480"/>
                  </a:lnTo>
                  <a:lnTo>
                    <a:pt x="740549" y="922020"/>
                  </a:lnTo>
                  <a:lnTo>
                    <a:pt x="742086" y="929640"/>
                  </a:lnTo>
                  <a:lnTo>
                    <a:pt x="740079" y="941070"/>
                  </a:lnTo>
                  <a:lnTo>
                    <a:pt x="735634" y="946150"/>
                  </a:lnTo>
                  <a:lnTo>
                    <a:pt x="735037" y="947420"/>
                  </a:lnTo>
                  <a:lnTo>
                    <a:pt x="734466" y="948372"/>
                  </a:lnTo>
                  <a:lnTo>
                    <a:pt x="734961" y="947420"/>
                  </a:lnTo>
                  <a:lnTo>
                    <a:pt x="733869" y="946150"/>
                  </a:lnTo>
                  <a:lnTo>
                    <a:pt x="733082" y="946150"/>
                  </a:lnTo>
                  <a:lnTo>
                    <a:pt x="732510" y="948690"/>
                  </a:lnTo>
                  <a:lnTo>
                    <a:pt x="731697" y="949985"/>
                  </a:lnTo>
                  <a:lnTo>
                    <a:pt x="730796" y="951230"/>
                  </a:lnTo>
                  <a:lnTo>
                    <a:pt x="725766" y="953770"/>
                  </a:lnTo>
                  <a:lnTo>
                    <a:pt x="724776" y="952500"/>
                  </a:lnTo>
                  <a:lnTo>
                    <a:pt x="724966" y="951230"/>
                  </a:lnTo>
                  <a:lnTo>
                    <a:pt x="717600" y="955040"/>
                  </a:lnTo>
                  <a:lnTo>
                    <a:pt x="720178" y="955040"/>
                  </a:lnTo>
                  <a:lnTo>
                    <a:pt x="721436" y="956310"/>
                  </a:lnTo>
                  <a:lnTo>
                    <a:pt x="722236" y="956310"/>
                  </a:lnTo>
                  <a:lnTo>
                    <a:pt x="712241" y="960120"/>
                  </a:lnTo>
                  <a:lnTo>
                    <a:pt x="713676" y="958850"/>
                  </a:lnTo>
                  <a:lnTo>
                    <a:pt x="712838" y="958850"/>
                  </a:lnTo>
                  <a:lnTo>
                    <a:pt x="715848" y="957580"/>
                  </a:lnTo>
                  <a:lnTo>
                    <a:pt x="708558" y="960120"/>
                  </a:lnTo>
                  <a:lnTo>
                    <a:pt x="701471" y="963930"/>
                  </a:lnTo>
                  <a:lnTo>
                    <a:pt x="694550" y="966470"/>
                  </a:lnTo>
                  <a:lnTo>
                    <a:pt x="687743" y="970280"/>
                  </a:lnTo>
                  <a:lnTo>
                    <a:pt x="660857" y="980440"/>
                  </a:lnTo>
                  <a:lnTo>
                    <a:pt x="657860" y="979170"/>
                  </a:lnTo>
                  <a:lnTo>
                    <a:pt x="668921" y="975360"/>
                  </a:lnTo>
                  <a:lnTo>
                    <a:pt x="672490" y="974090"/>
                  </a:lnTo>
                  <a:lnTo>
                    <a:pt x="669048" y="974090"/>
                  </a:lnTo>
                  <a:lnTo>
                    <a:pt x="662863" y="975360"/>
                  </a:lnTo>
                  <a:lnTo>
                    <a:pt x="656628" y="977900"/>
                  </a:lnTo>
                  <a:lnTo>
                    <a:pt x="651243" y="979170"/>
                  </a:lnTo>
                  <a:lnTo>
                    <a:pt x="645985" y="979170"/>
                  </a:lnTo>
                  <a:lnTo>
                    <a:pt x="641680" y="976630"/>
                  </a:lnTo>
                  <a:lnTo>
                    <a:pt x="637171" y="972820"/>
                  </a:lnTo>
                  <a:lnTo>
                    <a:pt x="632853" y="967740"/>
                  </a:lnTo>
                  <a:lnTo>
                    <a:pt x="628992" y="962660"/>
                  </a:lnTo>
                  <a:lnTo>
                    <a:pt x="627710" y="960120"/>
                  </a:lnTo>
                  <a:lnTo>
                    <a:pt x="625779" y="956310"/>
                  </a:lnTo>
                  <a:lnTo>
                    <a:pt x="622617" y="950226"/>
                  </a:lnTo>
                  <a:lnTo>
                    <a:pt x="622490" y="949985"/>
                  </a:lnTo>
                  <a:lnTo>
                    <a:pt x="619696" y="943610"/>
                  </a:lnTo>
                  <a:lnTo>
                    <a:pt x="619061" y="942340"/>
                  </a:lnTo>
                  <a:lnTo>
                    <a:pt x="616750" y="937704"/>
                  </a:lnTo>
                  <a:lnTo>
                    <a:pt x="617029" y="938530"/>
                  </a:lnTo>
                  <a:lnTo>
                    <a:pt x="618553" y="942340"/>
                  </a:lnTo>
                  <a:lnTo>
                    <a:pt x="615454" y="941070"/>
                  </a:lnTo>
                  <a:lnTo>
                    <a:pt x="613791" y="937260"/>
                  </a:lnTo>
                  <a:lnTo>
                    <a:pt x="611517" y="930910"/>
                  </a:lnTo>
                  <a:lnTo>
                    <a:pt x="608787" y="924560"/>
                  </a:lnTo>
                  <a:lnTo>
                    <a:pt x="605790" y="916940"/>
                  </a:lnTo>
                  <a:lnTo>
                    <a:pt x="603288" y="915289"/>
                  </a:lnTo>
                  <a:lnTo>
                    <a:pt x="605078" y="914400"/>
                  </a:lnTo>
                  <a:lnTo>
                    <a:pt x="604050" y="914400"/>
                  </a:lnTo>
                  <a:lnTo>
                    <a:pt x="602932" y="913130"/>
                  </a:lnTo>
                  <a:lnTo>
                    <a:pt x="594055" y="902970"/>
                  </a:lnTo>
                  <a:lnTo>
                    <a:pt x="581139" y="892810"/>
                  </a:lnTo>
                  <a:lnTo>
                    <a:pt x="565035" y="885190"/>
                  </a:lnTo>
                  <a:lnTo>
                    <a:pt x="561124" y="883920"/>
                  </a:lnTo>
                  <a:lnTo>
                    <a:pt x="549452" y="880135"/>
                  </a:lnTo>
                  <a:lnTo>
                    <a:pt x="545465" y="878840"/>
                  </a:lnTo>
                  <a:lnTo>
                    <a:pt x="549262" y="878840"/>
                  </a:lnTo>
                  <a:lnTo>
                    <a:pt x="540004" y="876300"/>
                  </a:lnTo>
                  <a:lnTo>
                    <a:pt x="534581" y="875030"/>
                  </a:lnTo>
                  <a:lnTo>
                    <a:pt x="529158" y="873760"/>
                  </a:lnTo>
                  <a:lnTo>
                    <a:pt x="518071" y="872490"/>
                  </a:lnTo>
                  <a:lnTo>
                    <a:pt x="508101" y="871220"/>
                  </a:lnTo>
                  <a:lnTo>
                    <a:pt x="504469" y="872490"/>
                  </a:lnTo>
                  <a:lnTo>
                    <a:pt x="497662" y="872490"/>
                  </a:lnTo>
                  <a:lnTo>
                    <a:pt x="501751" y="875030"/>
                  </a:lnTo>
                  <a:lnTo>
                    <a:pt x="489013" y="872490"/>
                  </a:lnTo>
                  <a:lnTo>
                    <a:pt x="476580" y="871220"/>
                  </a:lnTo>
                  <a:lnTo>
                    <a:pt x="464413" y="872490"/>
                  </a:lnTo>
                  <a:lnTo>
                    <a:pt x="458419" y="872490"/>
                  </a:lnTo>
                  <a:lnTo>
                    <a:pt x="458419" y="884148"/>
                  </a:lnTo>
                  <a:lnTo>
                    <a:pt x="455942" y="885393"/>
                  </a:lnTo>
                  <a:lnTo>
                    <a:pt x="456031" y="884961"/>
                  </a:lnTo>
                  <a:lnTo>
                    <a:pt x="456412" y="883602"/>
                  </a:lnTo>
                  <a:lnTo>
                    <a:pt x="457796" y="883920"/>
                  </a:lnTo>
                  <a:lnTo>
                    <a:pt x="458393" y="883920"/>
                  </a:lnTo>
                  <a:lnTo>
                    <a:pt x="458419" y="884148"/>
                  </a:lnTo>
                  <a:lnTo>
                    <a:pt x="458419" y="872490"/>
                  </a:lnTo>
                  <a:lnTo>
                    <a:pt x="446100" y="872490"/>
                  </a:lnTo>
                  <a:lnTo>
                    <a:pt x="441553" y="876300"/>
                  </a:lnTo>
                  <a:lnTo>
                    <a:pt x="433806" y="881380"/>
                  </a:lnTo>
                  <a:lnTo>
                    <a:pt x="430466" y="885190"/>
                  </a:lnTo>
                  <a:lnTo>
                    <a:pt x="427431" y="889000"/>
                  </a:lnTo>
                  <a:lnTo>
                    <a:pt x="418973" y="899160"/>
                  </a:lnTo>
                  <a:lnTo>
                    <a:pt x="414566" y="904240"/>
                  </a:lnTo>
                  <a:lnTo>
                    <a:pt x="409829" y="908050"/>
                  </a:lnTo>
                  <a:lnTo>
                    <a:pt x="412178" y="905510"/>
                  </a:lnTo>
                  <a:lnTo>
                    <a:pt x="414616" y="900430"/>
                  </a:lnTo>
                  <a:lnTo>
                    <a:pt x="412724" y="902970"/>
                  </a:lnTo>
                  <a:lnTo>
                    <a:pt x="408736" y="908050"/>
                  </a:lnTo>
                  <a:lnTo>
                    <a:pt x="404787" y="914400"/>
                  </a:lnTo>
                  <a:lnTo>
                    <a:pt x="400875" y="919480"/>
                  </a:lnTo>
                  <a:lnTo>
                    <a:pt x="397014" y="925830"/>
                  </a:lnTo>
                  <a:lnTo>
                    <a:pt x="400024" y="924560"/>
                  </a:lnTo>
                  <a:lnTo>
                    <a:pt x="400189" y="923290"/>
                  </a:lnTo>
                  <a:lnTo>
                    <a:pt x="404964" y="919480"/>
                  </a:lnTo>
                  <a:lnTo>
                    <a:pt x="403885" y="923290"/>
                  </a:lnTo>
                  <a:lnTo>
                    <a:pt x="400075" y="929640"/>
                  </a:lnTo>
                  <a:lnTo>
                    <a:pt x="396176" y="935990"/>
                  </a:lnTo>
                  <a:lnTo>
                    <a:pt x="398208" y="930910"/>
                  </a:lnTo>
                  <a:lnTo>
                    <a:pt x="396494" y="930910"/>
                  </a:lnTo>
                  <a:lnTo>
                    <a:pt x="392912" y="933450"/>
                  </a:lnTo>
                  <a:lnTo>
                    <a:pt x="389293" y="937260"/>
                  </a:lnTo>
                  <a:lnTo>
                    <a:pt x="390334" y="937260"/>
                  </a:lnTo>
                  <a:lnTo>
                    <a:pt x="389890" y="938530"/>
                  </a:lnTo>
                  <a:lnTo>
                    <a:pt x="390702" y="938530"/>
                  </a:lnTo>
                  <a:lnTo>
                    <a:pt x="386130" y="943610"/>
                  </a:lnTo>
                  <a:lnTo>
                    <a:pt x="386041" y="946150"/>
                  </a:lnTo>
                  <a:lnTo>
                    <a:pt x="385914" y="947851"/>
                  </a:lnTo>
                  <a:lnTo>
                    <a:pt x="385559" y="949985"/>
                  </a:lnTo>
                  <a:lnTo>
                    <a:pt x="380238" y="958850"/>
                  </a:lnTo>
                  <a:lnTo>
                    <a:pt x="379806" y="957580"/>
                  </a:lnTo>
                  <a:lnTo>
                    <a:pt x="376567" y="963930"/>
                  </a:lnTo>
                  <a:lnTo>
                    <a:pt x="374446" y="970280"/>
                  </a:lnTo>
                  <a:lnTo>
                    <a:pt x="368541" y="975360"/>
                  </a:lnTo>
                  <a:lnTo>
                    <a:pt x="366560" y="975360"/>
                  </a:lnTo>
                  <a:lnTo>
                    <a:pt x="367715" y="974090"/>
                  </a:lnTo>
                  <a:lnTo>
                    <a:pt x="369176" y="972820"/>
                  </a:lnTo>
                  <a:lnTo>
                    <a:pt x="370497" y="970280"/>
                  </a:lnTo>
                  <a:lnTo>
                    <a:pt x="372148" y="969010"/>
                  </a:lnTo>
                  <a:lnTo>
                    <a:pt x="371424" y="967740"/>
                  </a:lnTo>
                  <a:lnTo>
                    <a:pt x="368338" y="971550"/>
                  </a:lnTo>
                  <a:lnTo>
                    <a:pt x="365633" y="976630"/>
                  </a:lnTo>
                  <a:lnTo>
                    <a:pt x="361784" y="979170"/>
                  </a:lnTo>
                  <a:lnTo>
                    <a:pt x="358025" y="982980"/>
                  </a:lnTo>
                  <a:lnTo>
                    <a:pt x="352856" y="985520"/>
                  </a:lnTo>
                  <a:lnTo>
                    <a:pt x="347967" y="984250"/>
                  </a:lnTo>
                  <a:lnTo>
                    <a:pt x="352425" y="984250"/>
                  </a:lnTo>
                  <a:lnTo>
                    <a:pt x="358419" y="981710"/>
                  </a:lnTo>
                  <a:lnTo>
                    <a:pt x="361594" y="977900"/>
                  </a:lnTo>
                  <a:lnTo>
                    <a:pt x="356616" y="980440"/>
                  </a:lnTo>
                  <a:lnTo>
                    <a:pt x="339712" y="980440"/>
                  </a:lnTo>
                  <a:lnTo>
                    <a:pt x="334467" y="977900"/>
                  </a:lnTo>
                  <a:lnTo>
                    <a:pt x="329438" y="975360"/>
                  </a:lnTo>
                  <a:lnTo>
                    <a:pt x="333159" y="977900"/>
                  </a:lnTo>
                  <a:lnTo>
                    <a:pt x="329603" y="977900"/>
                  </a:lnTo>
                  <a:lnTo>
                    <a:pt x="326313" y="976630"/>
                  </a:lnTo>
                  <a:lnTo>
                    <a:pt x="322783" y="975360"/>
                  </a:lnTo>
                  <a:lnTo>
                    <a:pt x="318770" y="975360"/>
                  </a:lnTo>
                  <a:lnTo>
                    <a:pt x="315544" y="974090"/>
                  </a:lnTo>
                  <a:lnTo>
                    <a:pt x="304647" y="970280"/>
                  </a:lnTo>
                  <a:lnTo>
                    <a:pt x="297065" y="966470"/>
                  </a:lnTo>
                  <a:lnTo>
                    <a:pt x="296024" y="966330"/>
                  </a:lnTo>
                  <a:lnTo>
                    <a:pt x="296608" y="965200"/>
                  </a:lnTo>
                  <a:lnTo>
                    <a:pt x="294271" y="963930"/>
                  </a:lnTo>
                  <a:lnTo>
                    <a:pt x="293636" y="961390"/>
                  </a:lnTo>
                  <a:lnTo>
                    <a:pt x="289458" y="960120"/>
                  </a:lnTo>
                  <a:lnTo>
                    <a:pt x="283603" y="956310"/>
                  </a:lnTo>
                  <a:lnTo>
                    <a:pt x="285711" y="956310"/>
                  </a:lnTo>
                  <a:lnTo>
                    <a:pt x="283502" y="955040"/>
                  </a:lnTo>
                  <a:lnTo>
                    <a:pt x="281736" y="955040"/>
                  </a:lnTo>
                  <a:lnTo>
                    <a:pt x="278549" y="952500"/>
                  </a:lnTo>
                  <a:lnTo>
                    <a:pt x="276872" y="952500"/>
                  </a:lnTo>
                  <a:lnTo>
                    <a:pt x="274243" y="949985"/>
                  </a:lnTo>
                  <a:lnTo>
                    <a:pt x="272351" y="948690"/>
                  </a:lnTo>
                  <a:lnTo>
                    <a:pt x="270979" y="947420"/>
                  </a:lnTo>
                  <a:lnTo>
                    <a:pt x="270205" y="947420"/>
                  </a:lnTo>
                  <a:lnTo>
                    <a:pt x="269354" y="946150"/>
                  </a:lnTo>
                  <a:lnTo>
                    <a:pt x="268351" y="946150"/>
                  </a:lnTo>
                  <a:lnTo>
                    <a:pt x="267512" y="944880"/>
                  </a:lnTo>
                  <a:lnTo>
                    <a:pt x="266687" y="944880"/>
                  </a:lnTo>
                  <a:lnTo>
                    <a:pt x="265671" y="943610"/>
                  </a:lnTo>
                  <a:lnTo>
                    <a:pt x="264401" y="941070"/>
                  </a:lnTo>
                  <a:lnTo>
                    <a:pt x="263474" y="939241"/>
                  </a:lnTo>
                  <a:lnTo>
                    <a:pt x="263537" y="939800"/>
                  </a:lnTo>
                  <a:lnTo>
                    <a:pt x="263652" y="941070"/>
                  </a:lnTo>
                  <a:lnTo>
                    <a:pt x="263144" y="941070"/>
                  </a:lnTo>
                  <a:lnTo>
                    <a:pt x="260959" y="935990"/>
                  </a:lnTo>
                  <a:lnTo>
                    <a:pt x="260896" y="934720"/>
                  </a:lnTo>
                  <a:lnTo>
                    <a:pt x="260832" y="933450"/>
                  </a:lnTo>
                  <a:lnTo>
                    <a:pt x="260769" y="932180"/>
                  </a:lnTo>
                  <a:lnTo>
                    <a:pt x="260705" y="930910"/>
                  </a:lnTo>
                  <a:lnTo>
                    <a:pt x="260642" y="929640"/>
                  </a:lnTo>
                  <a:lnTo>
                    <a:pt x="261708" y="922020"/>
                  </a:lnTo>
                  <a:lnTo>
                    <a:pt x="263753" y="914400"/>
                  </a:lnTo>
                  <a:lnTo>
                    <a:pt x="264515" y="911860"/>
                  </a:lnTo>
                  <a:lnTo>
                    <a:pt x="264883" y="910590"/>
                  </a:lnTo>
                  <a:lnTo>
                    <a:pt x="265264" y="909320"/>
                  </a:lnTo>
                  <a:lnTo>
                    <a:pt x="267284" y="902970"/>
                  </a:lnTo>
                  <a:lnTo>
                    <a:pt x="268960" y="897890"/>
                  </a:lnTo>
                  <a:lnTo>
                    <a:pt x="269862" y="895350"/>
                  </a:lnTo>
                  <a:lnTo>
                    <a:pt x="270687" y="891540"/>
                  </a:lnTo>
                  <a:lnTo>
                    <a:pt x="271411" y="889000"/>
                  </a:lnTo>
                  <a:lnTo>
                    <a:pt x="272097" y="885190"/>
                  </a:lnTo>
                  <a:lnTo>
                    <a:pt x="272592" y="882650"/>
                  </a:lnTo>
                  <a:lnTo>
                    <a:pt x="272719" y="881380"/>
                  </a:lnTo>
                  <a:lnTo>
                    <a:pt x="272834" y="880135"/>
                  </a:lnTo>
                  <a:lnTo>
                    <a:pt x="272961" y="878840"/>
                  </a:lnTo>
                  <a:lnTo>
                    <a:pt x="273443" y="876300"/>
                  </a:lnTo>
                  <a:lnTo>
                    <a:pt x="274053" y="873760"/>
                  </a:lnTo>
                  <a:lnTo>
                    <a:pt x="274180" y="871220"/>
                  </a:lnTo>
                  <a:lnTo>
                    <a:pt x="274294" y="867410"/>
                  </a:lnTo>
                  <a:lnTo>
                    <a:pt x="274421" y="857250"/>
                  </a:lnTo>
                  <a:lnTo>
                    <a:pt x="273761" y="854710"/>
                  </a:lnTo>
                  <a:lnTo>
                    <a:pt x="273202" y="850900"/>
                  </a:lnTo>
                  <a:lnTo>
                    <a:pt x="272935" y="848360"/>
                  </a:lnTo>
                  <a:lnTo>
                    <a:pt x="272199" y="844550"/>
                  </a:lnTo>
                  <a:lnTo>
                    <a:pt x="271145" y="840740"/>
                  </a:lnTo>
                  <a:lnTo>
                    <a:pt x="270992" y="839470"/>
                  </a:lnTo>
                  <a:lnTo>
                    <a:pt x="270675" y="836930"/>
                  </a:lnTo>
                  <a:lnTo>
                    <a:pt x="269163" y="831850"/>
                  </a:lnTo>
                  <a:lnTo>
                    <a:pt x="269049" y="828040"/>
                  </a:lnTo>
                  <a:lnTo>
                    <a:pt x="270179" y="829335"/>
                  </a:lnTo>
                  <a:lnTo>
                    <a:pt x="271335" y="831850"/>
                  </a:lnTo>
                  <a:lnTo>
                    <a:pt x="271957" y="833120"/>
                  </a:lnTo>
                  <a:lnTo>
                    <a:pt x="272542" y="834390"/>
                  </a:lnTo>
                  <a:lnTo>
                    <a:pt x="272783" y="834390"/>
                  </a:lnTo>
                  <a:lnTo>
                    <a:pt x="273291" y="836930"/>
                  </a:lnTo>
                  <a:lnTo>
                    <a:pt x="273380" y="835660"/>
                  </a:lnTo>
                  <a:lnTo>
                    <a:pt x="273456" y="834390"/>
                  </a:lnTo>
                  <a:lnTo>
                    <a:pt x="272999" y="830580"/>
                  </a:lnTo>
                  <a:lnTo>
                    <a:pt x="272491" y="828040"/>
                  </a:lnTo>
                  <a:lnTo>
                    <a:pt x="271970" y="825500"/>
                  </a:lnTo>
                  <a:lnTo>
                    <a:pt x="271564" y="822960"/>
                  </a:lnTo>
                  <a:lnTo>
                    <a:pt x="270738" y="821690"/>
                  </a:lnTo>
                  <a:lnTo>
                    <a:pt x="268833" y="816610"/>
                  </a:lnTo>
                  <a:lnTo>
                    <a:pt x="268401" y="815340"/>
                  </a:lnTo>
                  <a:lnTo>
                    <a:pt x="267119" y="811530"/>
                  </a:lnTo>
                  <a:lnTo>
                    <a:pt x="263918" y="807720"/>
                  </a:lnTo>
                  <a:lnTo>
                    <a:pt x="265633" y="808990"/>
                  </a:lnTo>
                  <a:lnTo>
                    <a:pt x="265341" y="807720"/>
                  </a:lnTo>
                  <a:lnTo>
                    <a:pt x="264490" y="803910"/>
                  </a:lnTo>
                  <a:lnTo>
                    <a:pt x="263969" y="802640"/>
                  </a:lnTo>
                  <a:lnTo>
                    <a:pt x="262382" y="798830"/>
                  </a:lnTo>
                  <a:lnTo>
                    <a:pt x="260578" y="798830"/>
                  </a:lnTo>
                  <a:lnTo>
                    <a:pt x="259168" y="797560"/>
                  </a:lnTo>
                  <a:lnTo>
                    <a:pt x="257556" y="796290"/>
                  </a:lnTo>
                  <a:lnTo>
                    <a:pt x="256362" y="795020"/>
                  </a:lnTo>
                  <a:lnTo>
                    <a:pt x="253314" y="789940"/>
                  </a:lnTo>
                  <a:lnTo>
                    <a:pt x="255346" y="791210"/>
                  </a:lnTo>
                  <a:lnTo>
                    <a:pt x="258140" y="792480"/>
                  </a:lnTo>
                  <a:lnTo>
                    <a:pt x="261302" y="795020"/>
                  </a:lnTo>
                  <a:lnTo>
                    <a:pt x="257238" y="789940"/>
                  </a:lnTo>
                  <a:lnTo>
                    <a:pt x="256222" y="788670"/>
                  </a:lnTo>
                  <a:lnTo>
                    <a:pt x="250736" y="783590"/>
                  </a:lnTo>
                  <a:lnTo>
                    <a:pt x="245033" y="778510"/>
                  </a:lnTo>
                  <a:lnTo>
                    <a:pt x="239242" y="773430"/>
                  </a:lnTo>
                  <a:lnTo>
                    <a:pt x="238493" y="769620"/>
                  </a:lnTo>
                  <a:lnTo>
                    <a:pt x="245313" y="775970"/>
                  </a:lnTo>
                  <a:lnTo>
                    <a:pt x="248488" y="778510"/>
                  </a:lnTo>
                  <a:lnTo>
                    <a:pt x="241452" y="770890"/>
                  </a:lnTo>
                  <a:lnTo>
                    <a:pt x="239915" y="769620"/>
                  </a:lnTo>
                  <a:lnTo>
                    <a:pt x="237909" y="767969"/>
                  </a:lnTo>
                  <a:lnTo>
                    <a:pt x="238747" y="772160"/>
                  </a:lnTo>
                  <a:lnTo>
                    <a:pt x="238506" y="773430"/>
                  </a:lnTo>
                  <a:lnTo>
                    <a:pt x="232968" y="768350"/>
                  </a:lnTo>
                  <a:lnTo>
                    <a:pt x="233718" y="773430"/>
                  </a:lnTo>
                  <a:lnTo>
                    <a:pt x="239039" y="777240"/>
                  </a:lnTo>
                  <a:lnTo>
                    <a:pt x="244233" y="782739"/>
                  </a:lnTo>
                  <a:lnTo>
                    <a:pt x="246583" y="785139"/>
                  </a:lnTo>
                  <a:lnTo>
                    <a:pt x="246608" y="784872"/>
                  </a:lnTo>
                  <a:lnTo>
                    <a:pt x="248170" y="786130"/>
                  </a:lnTo>
                  <a:lnTo>
                    <a:pt x="251129" y="789940"/>
                  </a:lnTo>
                  <a:lnTo>
                    <a:pt x="254203" y="792480"/>
                  </a:lnTo>
                  <a:lnTo>
                    <a:pt x="257009" y="796290"/>
                  </a:lnTo>
                  <a:lnTo>
                    <a:pt x="259626" y="798830"/>
                  </a:lnTo>
                  <a:lnTo>
                    <a:pt x="261556" y="802640"/>
                  </a:lnTo>
                  <a:lnTo>
                    <a:pt x="259397" y="801370"/>
                  </a:lnTo>
                  <a:lnTo>
                    <a:pt x="257124" y="800100"/>
                  </a:lnTo>
                  <a:lnTo>
                    <a:pt x="254965" y="798830"/>
                  </a:lnTo>
                  <a:lnTo>
                    <a:pt x="258775" y="802640"/>
                  </a:lnTo>
                  <a:lnTo>
                    <a:pt x="261912" y="806450"/>
                  </a:lnTo>
                  <a:lnTo>
                    <a:pt x="265290" y="811530"/>
                  </a:lnTo>
                  <a:lnTo>
                    <a:pt x="265658" y="812800"/>
                  </a:lnTo>
                  <a:lnTo>
                    <a:pt x="265277" y="814070"/>
                  </a:lnTo>
                  <a:lnTo>
                    <a:pt x="263982" y="815340"/>
                  </a:lnTo>
                  <a:lnTo>
                    <a:pt x="263093" y="814070"/>
                  </a:lnTo>
                  <a:lnTo>
                    <a:pt x="261073" y="811530"/>
                  </a:lnTo>
                  <a:lnTo>
                    <a:pt x="262737" y="815340"/>
                  </a:lnTo>
                  <a:lnTo>
                    <a:pt x="263385" y="817880"/>
                  </a:lnTo>
                  <a:lnTo>
                    <a:pt x="264591" y="820420"/>
                  </a:lnTo>
                  <a:lnTo>
                    <a:pt x="266738" y="822960"/>
                  </a:lnTo>
                  <a:lnTo>
                    <a:pt x="266661" y="828040"/>
                  </a:lnTo>
                  <a:lnTo>
                    <a:pt x="266560" y="829475"/>
                  </a:lnTo>
                  <a:lnTo>
                    <a:pt x="267042" y="830580"/>
                  </a:lnTo>
                  <a:lnTo>
                    <a:pt x="268465" y="834390"/>
                  </a:lnTo>
                  <a:lnTo>
                    <a:pt x="268998" y="836930"/>
                  </a:lnTo>
                  <a:lnTo>
                    <a:pt x="267919" y="835660"/>
                  </a:lnTo>
                  <a:lnTo>
                    <a:pt x="266636" y="839470"/>
                  </a:lnTo>
                  <a:lnTo>
                    <a:pt x="266560" y="838200"/>
                  </a:lnTo>
                  <a:lnTo>
                    <a:pt x="266573" y="842010"/>
                  </a:lnTo>
                  <a:lnTo>
                    <a:pt x="267157" y="845820"/>
                  </a:lnTo>
                  <a:lnTo>
                    <a:pt x="267220" y="849630"/>
                  </a:lnTo>
                  <a:lnTo>
                    <a:pt x="267335" y="850900"/>
                  </a:lnTo>
                  <a:lnTo>
                    <a:pt x="267449" y="852170"/>
                  </a:lnTo>
                  <a:lnTo>
                    <a:pt x="267563" y="853440"/>
                  </a:lnTo>
                  <a:lnTo>
                    <a:pt x="267690" y="854710"/>
                  </a:lnTo>
                  <a:lnTo>
                    <a:pt x="268058" y="861060"/>
                  </a:lnTo>
                  <a:lnTo>
                    <a:pt x="267462" y="866140"/>
                  </a:lnTo>
                  <a:lnTo>
                    <a:pt x="265557" y="868832"/>
                  </a:lnTo>
                  <a:lnTo>
                    <a:pt x="265480" y="869950"/>
                  </a:lnTo>
                  <a:lnTo>
                    <a:pt x="264972" y="872490"/>
                  </a:lnTo>
                  <a:lnTo>
                    <a:pt x="264337" y="876300"/>
                  </a:lnTo>
                  <a:lnTo>
                    <a:pt x="264185" y="877570"/>
                  </a:lnTo>
                  <a:lnTo>
                    <a:pt x="264058" y="880135"/>
                  </a:lnTo>
                  <a:lnTo>
                    <a:pt x="267398" y="880135"/>
                  </a:lnTo>
                  <a:lnTo>
                    <a:pt x="266217" y="889000"/>
                  </a:lnTo>
                  <a:lnTo>
                    <a:pt x="262750" y="892810"/>
                  </a:lnTo>
                  <a:lnTo>
                    <a:pt x="259168" y="896620"/>
                  </a:lnTo>
                  <a:lnTo>
                    <a:pt x="255816" y="900430"/>
                  </a:lnTo>
                  <a:lnTo>
                    <a:pt x="257835" y="902970"/>
                  </a:lnTo>
                  <a:lnTo>
                    <a:pt x="256933" y="905510"/>
                  </a:lnTo>
                  <a:lnTo>
                    <a:pt x="255524" y="910590"/>
                  </a:lnTo>
                  <a:lnTo>
                    <a:pt x="254673" y="909320"/>
                  </a:lnTo>
                  <a:lnTo>
                    <a:pt x="254762" y="913130"/>
                  </a:lnTo>
                  <a:lnTo>
                    <a:pt x="255371" y="913130"/>
                  </a:lnTo>
                  <a:lnTo>
                    <a:pt x="256146" y="911860"/>
                  </a:lnTo>
                  <a:lnTo>
                    <a:pt x="256705" y="914400"/>
                  </a:lnTo>
                  <a:lnTo>
                    <a:pt x="254241" y="920750"/>
                  </a:lnTo>
                  <a:lnTo>
                    <a:pt x="252755" y="929640"/>
                  </a:lnTo>
                  <a:lnTo>
                    <a:pt x="254228" y="937260"/>
                  </a:lnTo>
                  <a:lnTo>
                    <a:pt x="255460" y="944880"/>
                  </a:lnTo>
                  <a:lnTo>
                    <a:pt x="256641" y="946150"/>
                  </a:lnTo>
                  <a:lnTo>
                    <a:pt x="257721" y="947420"/>
                  </a:lnTo>
                  <a:lnTo>
                    <a:pt x="258292" y="947851"/>
                  </a:lnTo>
                  <a:lnTo>
                    <a:pt x="262750" y="951230"/>
                  </a:lnTo>
                  <a:lnTo>
                    <a:pt x="262636" y="953223"/>
                  </a:lnTo>
                  <a:lnTo>
                    <a:pt x="262547" y="955040"/>
                  </a:lnTo>
                  <a:lnTo>
                    <a:pt x="265938" y="957580"/>
                  </a:lnTo>
                  <a:lnTo>
                    <a:pt x="270560" y="960120"/>
                  </a:lnTo>
                  <a:lnTo>
                    <a:pt x="275158" y="961390"/>
                  </a:lnTo>
                  <a:lnTo>
                    <a:pt x="280835" y="963930"/>
                  </a:lnTo>
                  <a:lnTo>
                    <a:pt x="285762" y="966470"/>
                  </a:lnTo>
                  <a:lnTo>
                    <a:pt x="281927" y="966470"/>
                  </a:lnTo>
                  <a:lnTo>
                    <a:pt x="278371" y="965200"/>
                  </a:lnTo>
                  <a:lnTo>
                    <a:pt x="277495" y="965200"/>
                  </a:lnTo>
                  <a:lnTo>
                    <a:pt x="281660" y="969010"/>
                  </a:lnTo>
                  <a:lnTo>
                    <a:pt x="288544" y="970280"/>
                  </a:lnTo>
                  <a:lnTo>
                    <a:pt x="296405" y="974090"/>
                  </a:lnTo>
                  <a:lnTo>
                    <a:pt x="304533" y="977900"/>
                  </a:lnTo>
                  <a:lnTo>
                    <a:pt x="312166" y="980440"/>
                  </a:lnTo>
                  <a:lnTo>
                    <a:pt x="317500" y="980440"/>
                  </a:lnTo>
                  <a:lnTo>
                    <a:pt x="319849" y="981710"/>
                  </a:lnTo>
                  <a:lnTo>
                    <a:pt x="321170" y="981710"/>
                  </a:lnTo>
                  <a:lnTo>
                    <a:pt x="324573" y="984250"/>
                  </a:lnTo>
                  <a:lnTo>
                    <a:pt x="330212" y="986790"/>
                  </a:lnTo>
                  <a:lnTo>
                    <a:pt x="336638" y="988060"/>
                  </a:lnTo>
                  <a:lnTo>
                    <a:pt x="343484" y="989330"/>
                  </a:lnTo>
                  <a:lnTo>
                    <a:pt x="350393" y="988060"/>
                  </a:lnTo>
                  <a:lnTo>
                    <a:pt x="350151" y="989330"/>
                  </a:lnTo>
                  <a:lnTo>
                    <a:pt x="352145" y="989330"/>
                  </a:lnTo>
                  <a:lnTo>
                    <a:pt x="355600" y="988060"/>
                  </a:lnTo>
                  <a:lnTo>
                    <a:pt x="358990" y="988060"/>
                  </a:lnTo>
                  <a:lnTo>
                    <a:pt x="388264" y="958850"/>
                  </a:lnTo>
                  <a:lnTo>
                    <a:pt x="388505" y="960120"/>
                  </a:lnTo>
                  <a:lnTo>
                    <a:pt x="389178" y="955040"/>
                  </a:lnTo>
                  <a:lnTo>
                    <a:pt x="392518" y="948690"/>
                  </a:lnTo>
                  <a:lnTo>
                    <a:pt x="397281" y="941070"/>
                  </a:lnTo>
                  <a:lnTo>
                    <a:pt x="400570" y="935990"/>
                  </a:lnTo>
                  <a:lnTo>
                    <a:pt x="402209" y="933450"/>
                  </a:lnTo>
                  <a:lnTo>
                    <a:pt x="403618" y="934720"/>
                  </a:lnTo>
                  <a:lnTo>
                    <a:pt x="403021" y="937260"/>
                  </a:lnTo>
                  <a:lnTo>
                    <a:pt x="400278" y="942340"/>
                  </a:lnTo>
                  <a:lnTo>
                    <a:pt x="406425" y="933450"/>
                  </a:lnTo>
                  <a:lnTo>
                    <a:pt x="407022" y="930910"/>
                  </a:lnTo>
                  <a:lnTo>
                    <a:pt x="408508" y="928370"/>
                  </a:lnTo>
                  <a:lnTo>
                    <a:pt x="412381" y="922020"/>
                  </a:lnTo>
                  <a:lnTo>
                    <a:pt x="412775" y="925830"/>
                  </a:lnTo>
                  <a:lnTo>
                    <a:pt x="415290" y="922020"/>
                  </a:lnTo>
                  <a:lnTo>
                    <a:pt x="416979" y="919480"/>
                  </a:lnTo>
                  <a:lnTo>
                    <a:pt x="420763" y="913130"/>
                  </a:lnTo>
                  <a:lnTo>
                    <a:pt x="424497" y="908050"/>
                  </a:lnTo>
                  <a:lnTo>
                    <a:pt x="427291" y="904240"/>
                  </a:lnTo>
                  <a:lnTo>
                    <a:pt x="429602" y="900430"/>
                  </a:lnTo>
                  <a:lnTo>
                    <a:pt x="432168" y="897890"/>
                  </a:lnTo>
                  <a:lnTo>
                    <a:pt x="434530" y="894080"/>
                  </a:lnTo>
                  <a:lnTo>
                    <a:pt x="437337" y="891540"/>
                  </a:lnTo>
                  <a:lnTo>
                    <a:pt x="440829" y="889000"/>
                  </a:lnTo>
                  <a:lnTo>
                    <a:pt x="440474" y="887730"/>
                  </a:lnTo>
                  <a:lnTo>
                    <a:pt x="436841" y="889000"/>
                  </a:lnTo>
                  <a:lnTo>
                    <a:pt x="433806" y="889000"/>
                  </a:lnTo>
                  <a:lnTo>
                    <a:pt x="433171" y="887730"/>
                  </a:lnTo>
                  <a:lnTo>
                    <a:pt x="434213" y="885190"/>
                  </a:lnTo>
                  <a:lnTo>
                    <a:pt x="435775" y="882650"/>
                  </a:lnTo>
                  <a:lnTo>
                    <a:pt x="439851" y="880135"/>
                  </a:lnTo>
                  <a:lnTo>
                    <a:pt x="441286" y="880135"/>
                  </a:lnTo>
                  <a:lnTo>
                    <a:pt x="442455" y="882078"/>
                  </a:lnTo>
                  <a:lnTo>
                    <a:pt x="443306" y="881380"/>
                  </a:lnTo>
                  <a:lnTo>
                    <a:pt x="446595" y="880160"/>
                  </a:lnTo>
                  <a:lnTo>
                    <a:pt x="444550" y="881380"/>
                  </a:lnTo>
                  <a:lnTo>
                    <a:pt x="442823" y="883920"/>
                  </a:lnTo>
                  <a:lnTo>
                    <a:pt x="441274" y="886460"/>
                  </a:lnTo>
                  <a:lnTo>
                    <a:pt x="444728" y="883920"/>
                  </a:lnTo>
                  <a:lnTo>
                    <a:pt x="445389" y="883920"/>
                  </a:lnTo>
                  <a:lnTo>
                    <a:pt x="446354" y="881380"/>
                  </a:lnTo>
                  <a:lnTo>
                    <a:pt x="446633" y="880148"/>
                  </a:lnTo>
                  <a:lnTo>
                    <a:pt x="449668" y="880135"/>
                  </a:lnTo>
                  <a:lnTo>
                    <a:pt x="449872" y="881380"/>
                  </a:lnTo>
                  <a:lnTo>
                    <a:pt x="453605" y="881380"/>
                  </a:lnTo>
                  <a:lnTo>
                    <a:pt x="453263" y="882650"/>
                  </a:lnTo>
                  <a:lnTo>
                    <a:pt x="452488" y="882650"/>
                  </a:lnTo>
                  <a:lnTo>
                    <a:pt x="454926" y="883246"/>
                  </a:lnTo>
                  <a:lnTo>
                    <a:pt x="455676" y="884148"/>
                  </a:lnTo>
                  <a:lnTo>
                    <a:pt x="455828" y="884961"/>
                  </a:lnTo>
                  <a:lnTo>
                    <a:pt x="455904" y="885418"/>
                  </a:lnTo>
                  <a:lnTo>
                    <a:pt x="455764" y="885482"/>
                  </a:lnTo>
                  <a:lnTo>
                    <a:pt x="455930" y="885482"/>
                  </a:lnTo>
                  <a:lnTo>
                    <a:pt x="456145" y="886688"/>
                  </a:lnTo>
                  <a:lnTo>
                    <a:pt x="453986" y="886688"/>
                  </a:lnTo>
                  <a:lnTo>
                    <a:pt x="453237" y="887958"/>
                  </a:lnTo>
                  <a:lnTo>
                    <a:pt x="454837" y="892111"/>
                  </a:lnTo>
                  <a:lnTo>
                    <a:pt x="455142" y="891768"/>
                  </a:lnTo>
                  <a:lnTo>
                    <a:pt x="455129" y="892111"/>
                  </a:lnTo>
                  <a:lnTo>
                    <a:pt x="455079" y="892784"/>
                  </a:lnTo>
                  <a:lnTo>
                    <a:pt x="454837" y="892111"/>
                  </a:lnTo>
                  <a:lnTo>
                    <a:pt x="454012" y="893038"/>
                  </a:lnTo>
                  <a:lnTo>
                    <a:pt x="455066" y="893038"/>
                  </a:lnTo>
                  <a:lnTo>
                    <a:pt x="455002" y="894308"/>
                  </a:lnTo>
                  <a:lnTo>
                    <a:pt x="454939" y="895578"/>
                  </a:lnTo>
                  <a:lnTo>
                    <a:pt x="454875" y="896848"/>
                  </a:lnTo>
                  <a:lnTo>
                    <a:pt x="452183" y="898118"/>
                  </a:lnTo>
                  <a:lnTo>
                    <a:pt x="450964" y="896848"/>
                  </a:lnTo>
                  <a:lnTo>
                    <a:pt x="451459" y="899388"/>
                  </a:lnTo>
                  <a:lnTo>
                    <a:pt x="449973" y="899388"/>
                  </a:lnTo>
                  <a:lnTo>
                    <a:pt x="450113" y="900658"/>
                  </a:lnTo>
                  <a:lnTo>
                    <a:pt x="447865" y="904468"/>
                  </a:lnTo>
                  <a:lnTo>
                    <a:pt x="449491" y="905738"/>
                  </a:lnTo>
                  <a:lnTo>
                    <a:pt x="446328" y="908278"/>
                  </a:lnTo>
                  <a:lnTo>
                    <a:pt x="446443" y="909548"/>
                  </a:lnTo>
                  <a:lnTo>
                    <a:pt x="446557" y="910818"/>
                  </a:lnTo>
                  <a:lnTo>
                    <a:pt x="446671" y="912088"/>
                  </a:lnTo>
                  <a:lnTo>
                    <a:pt x="446786" y="913358"/>
                  </a:lnTo>
                  <a:lnTo>
                    <a:pt x="446900" y="914628"/>
                  </a:lnTo>
                  <a:lnTo>
                    <a:pt x="443242" y="912088"/>
                  </a:lnTo>
                  <a:lnTo>
                    <a:pt x="443839" y="913358"/>
                  </a:lnTo>
                  <a:lnTo>
                    <a:pt x="444538" y="918438"/>
                  </a:lnTo>
                  <a:lnTo>
                    <a:pt x="443839" y="919708"/>
                  </a:lnTo>
                  <a:lnTo>
                    <a:pt x="440918" y="914628"/>
                  </a:lnTo>
                  <a:lnTo>
                    <a:pt x="440855" y="915898"/>
                  </a:lnTo>
                  <a:lnTo>
                    <a:pt x="440347" y="928598"/>
                  </a:lnTo>
                  <a:lnTo>
                    <a:pt x="435952" y="924788"/>
                  </a:lnTo>
                  <a:lnTo>
                    <a:pt x="438823" y="929868"/>
                  </a:lnTo>
                  <a:lnTo>
                    <a:pt x="433527" y="936218"/>
                  </a:lnTo>
                  <a:lnTo>
                    <a:pt x="433603" y="938758"/>
                  </a:lnTo>
                  <a:lnTo>
                    <a:pt x="433679" y="941298"/>
                  </a:lnTo>
                  <a:lnTo>
                    <a:pt x="452374" y="941298"/>
                  </a:lnTo>
                  <a:lnTo>
                    <a:pt x="453250" y="940028"/>
                  </a:lnTo>
                  <a:lnTo>
                    <a:pt x="451434" y="938758"/>
                  </a:lnTo>
                  <a:lnTo>
                    <a:pt x="450951" y="934948"/>
                  </a:lnTo>
                  <a:lnTo>
                    <a:pt x="453910" y="934948"/>
                  </a:lnTo>
                  <a:lnTo>
                    <a:pt x="452729" y="929868"/>
                  </a:lnTo>
                  <a:lnTo>
                    <a:pt x="452793" y="928598"/>
                  </a:lnTo>
                  <a:lnTo>
                    <a:pt x="452920" y="926058"/>
                  </a:lnTo>
                  <a:lnTo>
                    <a:pt x="453047" y="923518"/>
                  </a:lnTo>
                  <a:lnTo>
                    <a:pt x="453110" y="922248"/>
                  </a:lnTo>
                  <a:lnTo>
                    <a:pt x="463473" y="920978"/>
                  </a:lnTo>
                  <a:lnTo>
                    <a:pt x="462584" y="912088"/>
                  </a:lnTo>
                  <a:lnTo>
                    <a:pt x="460438" y="912088"/>
                  </a:lnTo>
                  <a:lnTo>
                    <a:pt x="461924" y="909548"/>
                  </a:lnTo>
                  <a:lnTo>
                    <a:pt x="463092" y="901928"/>
                  </a:lnTo>
                  <a:lnTo>
                    <a:pt x="464261" y="902766"/>
                  </a:lnTo>
                  <a:lnTo>
                    <a:pt x="463473" y="901928"/>
                  </a:lnTo>
                  <a:lnTo>
                    <a:pt x="464832" y="900658"/>
                  </a:lnTo>
                  <a:lnTo>
                    <a:pt x="466217" y="901928"/>
                  </a:lnTo>
                  <a:lnTo>
                    <a:pt x="466293" y="900658"/>
                  </a:lnTo>
                  <a:lnTo>
                    <a:pt x="466369" y="899388"/>
                  </a:lnTo>
                  <a:lnTo>
                    <a:pt x="466445" y="898118"/>
                  </a:lnTo>
                  <a:lnTo>
                    <a:pt x="466547" y="896340"/>
                  </a:lnTo>
                  <a:lnTo>
                    <a:pt x="466674" y="894308"/>
                  </a:lnTo>
                  <a:lnTo>
                    <a:pt x="466750" y="893038"/>
                  </a:lnTo>
                  <a:lnTo>
                    <a:pt x="467550" y="891768"/>
                  </a:lnTo>
                  <a:lnTo>
                    <a:pt x="469938" y="887958"/>
                  </a:lnTo>
                  <a:lnTo>
                    <a:pt x="471652" y="896340"/>
                  </a:lnTo>
                  <a:lnTo>
                    <a:pt x="471754" y="896848"/>
                  </a:lnTo>
                  <a:lnTo>
                    <a:pt x="475234" y="889228"/>
                  </a:lnTo>
                  <a:lnTo>
                    <a:pt x="475462" y="887958"/>
                  </a:lnTo>
                  <a:lnTo>
                    <a:pt x="475907" y="885482"/>
                  </a:lnTo>
                  <a:lnTo>
                    <a:pt x="475830" y="884961"/>
                  </a:lnTo>
                  <a:lnTo>
                    <a:pt x="475399" y="882650"/>
                  </a:lnTo>
                  <a:lnTo>
                    <a:pt x="477240" y="882650"/>
                  </a:lnTo>
                  <a:lnTo>
                    <a:pt x="479183" y="883920"/>
                  </a:lnTo>
                  <a:lnTo>
                    <a:pt x="479996" y="885190"/>
                  </a:lnTo>
                  <a:lnTo>
                    <a:pt x="483577" y="885190"/>
                  </a:lnTo>
                  <a:lnTo>
                    <a:pt x="487070" y="883920"/>
                  </a:lnTo>
                  <a:lnTo>
                    <a:pt x="496112" y="885190"/>
                  </a:lnTo>
                  <a:lnTo>
                    <a:pt x="496252" y="883920"/>
                  </a:lnTo>
                  <a:lnTo>
                    <a:pt x="496392" y="882650"/>
                  </a:lnTo>
                  <a:lnTo>
                    <a:pt x="500583" y="882650"/>
                  </a:lnTo>
                  <a:lnTo>
                    <a:pt x="501294" y="883920"/>
                  </a:lnTo>
                  <a:lnTo>
                    <a:pt x="502856" y="885190"/>
                  </a:lnTo>
                  <a:lnTo>
                    <a:pt x="521576" y="885190"/>
                  </a:lnTo>
                  <a:lnTo>
                    <a:pt x="528027" y="886460"/>
                  </a:lnTo>
                  <a:lnTo>
                    <a:pt x="532688" y="886460"/>
                  </a:lnTo>
                  <a:lnTo>
                    <a:pt x="528853" y="883920"/>
                  </a:lnTo>
                  <a:lnTo>
                    <a:pt x="537260" y="883920"/>
                  </a:lnTo>
                  <a:lnTo>
                    <a:pt x="578345" y="902970"/>
                  </a:lnTo>
                  <a:lnTo>
                    <a:pt x="591439" y="915670"/>
                  </a:lnTo>
                  <a:lnTo>
                    <a:pt x="590740" y="915670"/>
                  </a:lnTo>
                  <a:lnTo>
                    <a:pt x="595630" y="920750"/>
                  </a:lnTo>
                  <a:lnTo>
                    <a:pt x="598043" y="924560"/>
                  </a:lnTo>
                  <a:lnTo>
                    <a:pt x="604431" y="933450"/>
                  </a:lnTo>
                  <a:lnTo>
                    <a:pt x="608342" y="939800"/>
                  </a:lnTo>
                  <a:lnTo>
                    <a:pt x="617677" y="960120"/>
                  </a:lnTo>
                  <a:lnTo>
                    <a:pt x="615911" y="958850"/>
                  </a:lnTo>
                  <a:lnTo>
                    <a:pt x="618756" y="963930"/>
                  </a:lnTo>
                  <a:lnTo>
                    <a:pt x="620496" y="966330"/>
                  </a:lnTo>
                  <a:lnTo>
                    <a:pt x="622706" y="969010"/>
                  </a:lnTo>
                  <a:lnTo>
                    <a:pt x="623671" y="970280"/>
                  </a:lnTo>
                  <a:lnTo>
                    <a:pt x="624852" y="972820"/>
                  </a:lnTo>
                  <a:lnTo>
                    <a:pt x="626313" y="975360"/>
                  </a:lnTo>
                  <a:lnTo>
                    <a:pt x="627697" y="976630"/>
                  </a:lnTo>
                  <a:lnTo>
                    <a:pt x="629564" y="980440"/>
                  </a:lnTo>
                  <a:lnTo>
                    <a:pt x="632650" y="982980"/>
                  </a:lnTo>
                  <a:lnTo>
                    <a:pt x="629246" y="980440"/>
                  </a:lnTo>
                  <a:lnTo>
                    <a:pt x="627545" y="979170"/>
                  </a:lnTo>
                  <a:lnTo>
                    <a:pt x="628294" y="980440"/>
                  </a:lnTo>
                  <a:lnTo>
                    <a:pt x="627964" y="980440"/>
                  </a:lnTo>
                  <a:lnTo>
                    <a:pt x="627265" y="979170"/>
                  </a:lnTo>
                  <a:lnTo>
                    <a:pt x="626173" y="978166"/>
                  </a:lnTo>
                  <a:lnTo>
                    <a:pt x="627557" y="980440"/>
                  </a:lnTo>
                  <a:lnTo>
                    <a:pt x="631024" y="985520"/>
                  </a:lnTo>
                  <a:lnTo>
                    <a:pt x="635901" y="988060"/>
                  </a:lnTo>
                  <a:lnTo>
                    <a:pt x="640613" y="991870"/>
                  </a:lnTo>
                  <a:lnTo>
                    <a:pt x="648144" y="993140"/>
                  </a:lnTo>
                  <a:lnTo>
                    <a:pt x="656666" y="990600"/>
                  </a:lnTo>
                  <a:lnTo>
                    <a:pt x="653783" y="993140"/>
                  </a:lnTo>
                  <a:lnTo>
                    <a:pt x="657034" y="993140"/>
                  </a:lnTo>
                  <a:lnTo>
                    <a:pt x="664260" y="991870"/>
                  </a:lnTo>
                  <a:lnTo>
                    <a:pt x="666826" y="991870"/>
                  </a:lnTo>
                  <a:lnTo>
                    <a:pt x="669366" y="990600"/>
                  </a:lnTo>
                  <a:lnTo>
                    <a:pt x="671728" y="989330"/>
                  </a:lnTo>
                  <a:lnTo>
                    <a:pt x="664946" y="989330"/>
                  </a:lnTo>
                  <a:lnTo>
                    <a:pt x="672820" y="986790"/>
                  </a:lnTo>
                  <a:lnTo>
                    <a:pt x="679157" y="984250"/>
                  </a:lnTo>
                  <a:lnTo>
                    <a:pt x="685634" y="982980"/>
                  </a:lnTo>
                  <a:lnTo>
                    <a:pt x="683336" y="986790"/>
                  </a:lnTo>
                  <a:lnTo>
                    <a:pt x="693750" y="982980"/>
                  </a:lnTo>
                  <a:lnTo>
                    <a:pt x="700011" y="980440"/>
                  </a:lnTo>
                  <a:lnTo>
                    <a:pt x="703148" y="979170"/>
                  </a:lnTo>
                  <a:lnTo>
                    <a:pt x="711809" y="974090"/>
                  </a:lnTo>
                  <a:lnTo>
                    <a:pt x="720039" y="970280"/>
                  </a:lnTo>
                  <a:lnTo>
                    <a:pt x="728281" y="965200"/>
                  </a:lnTo>
                  <a:lnTo>
                    <a:pt x="736892" y="960120"/>
                  </a:lnTo>
                  <a:lnTo>
                    <a:pt x="744715" y="954189"/>
                  </a:lnTo>
                  <a:lnTo>
                    <a:pt x="744893" y="954011"/>
                  </a:lnTo>
                  <a:lnTo>
                    <a:pt x="744562" y="954189"/>
                  </a:lnTo>
                  <a:lnTo>
                    <a:pt x="740892" y="956310"/>
                  </a:lnTo>
                  <a:lnTo>
                    <a:pt x="742099" y="954189"/>
                  </a:lnTo>
                  <a:lnTo>
                    <a:pt x="742188" y="954011"/>
                  </a:lnTo>
                  <a:lnTo>
                    <a:pt x="742276" y="953858"/>
                  </a:lnTo>
                  <a:lnTo>
                    <a:pt x="743051" y="952500"/>
                  </a:lnTo>
                  <a:lnTo>
                    <a:pt x="755904" y="924560"/>
                  </a:lnTo>
                  <a:lnTo>
                    <a:pt x="755865" y="922020"/>
                  </a:lnTo>
                  <a:lnTo>
                    <a:pt x="755840" y="919480"/>
                  </a:lnTo>
                  <a:lnTo>
                    <a:pt x="755319" y="916940"/>
                  </a:lnTo>
                  <a:lnTo>
                    <a:pt x="753935" y="908050"/>
                  </a:lnTo>
                  <a:lnTo>
                    <a:pt x="752043" y="904240"/>
                  </a:lnTo>
                  <a:lnTo>
                    <a:pt x="747966" y="895350"/>
                  </a:lnTo>
                  <a:lnTo>
                    <a:pt x="745820" y="891540"/>
                  </a:lnTo>
                  <a:lnTo>
                    <a:pt x="745363" y="887730"/>
                  </a:lnTo>
                  <a:lnTo>
                    <a:pt x="744766" y="882650"/>
                  </a:lnTo>
                  <a:lnTo>
                    <a:pt x="744118" y="885190"/>
                  </a:lnTo>
                  <a:lnTo>
                    <a:pt x="741591" y="887730"/>
                  </a:lnTo>
                  <a:lnTo>
                    <a:pt x="738238" y="873760"/>
                  </a:lnTo>
                  <a:lnTo>
                    <a:pt x="738136" y="871220"/>
                  </a:lnTo>
                  <a:lnTo>
                    <a:pt x="738035" y="868832"/>
                  </a:lnTo>
                  <a:lnTo>
                    <a:pt x="737933" y="866140"/>
                  </a:lnTo>
                  <a:lnTo>
                    <a:pt x="737870" y="864870"/>
                  </a:lnTo>
                  <a:lnTo>
                    <a:pt x="738212" y="863600"/>
                  </a:lnTo>
                  <a:lnTo>
                    <a:pt x="738543" y="862330"/>
                  </a:lnTo>
                  <a:lnTo>
                    <a:pt x="738886" y="861060"/>
                  </a:lnTo>
                  <a:lnTo>
                    <a:pt x="740600" y="861060"/>
                  </a:lnTo>
                  <a:lnTo>
                    <a:pt x="742378" y="864870"/>
                  </a:lnTo>
                  <a:lnTo>
                    <a:pt x="742950" y="867410"/>
                  </a:lnTo>
                  <a:lnTo>
                    <a:pt x="742848" y="869950"/>
                  </a:lnTo>
                  <a:lnTo>
                    <a:pt x="742467" y="869950"/>
                  </a:lnTo>
                  <a:lnTo>
                    <a:pt x="744918" y="878840"/>
                  </a:lnTo>
                  <a:lnTo>
                    <a:pt x="744994" y="877570"/>
                  </a:lnTo>
                  <a:lnTo>
                    <a:pt x="745070" y="876300"/>
                  </a:lnTo>
                  <a:lnTo>
                    <a:pt x="745147" y="875030"/>
                  </a:lnTo>
                  <a:lnTo>
                    <a:pt x="745223" y="873760"/>
                  </a:lnTo>
                  <a:lnTo>
                    <a:pt x="743864" y="872490"/>
                  </a:lnTo>
                  <a:lnTo>
                    <a:pt x="743750" y="869950"/>
                  </a:lnTo>
                  <a:lnTo>
                    <a:pt x="743623" y="867410"/>
                  </a:lnTo>
                  <a:lnTo>
                    <a:pt x="743496" y="864870"/>
                  </a:lnTo>
                  <a:lnTo>
                    <a:pt x="743381" y="863600"/>
                  </a:lnTo>
                  <a:lnTo>
                    <a:pt x="743267" y="862330"/>
                  </a:lnTo>
                  <a:lnTo>
                    <a:pt x="743153" y="861060"/>
                  </a:lnTo>
                  <a:lnTo>
                    <a:pt x="742810" y="857250"/>
                  </a:lnTo>
                  <a:lnTo>
                    <a:pt x="742696" y="854710"/>
                  </a:lnTo>
                  <a:lnTo>
                    <a:pt x="742569" y="852170"/>
                  </a:lnTo>
                  <a:lnTo>
                    <a:pt x="743521" y="850900"/>
                  </a:lnTo>
                  <a:lnTo>
                    <a:pt x="741032" y="840740"/>
                  </a:lnTo>
                  <a:lnTo>
                    <a:pt x="741070" y="843610"/>
                  </a:lnTo>
                  <a:lnTo>
                    <a:pt x="741184" y="845820"/>
                  </a:lnTo>
                  <a:lnTo>
                    <a:pt x="741260" y="847090"/>
                  </a:lnTo>
                  <a:lnTo>
                    <a:pt x="741324" y="848360"/>
                  </a:lnTo>
                  <a:lnTo>
                    <a:pt x="741387" y="849630"/>
                  </a:lnTo>
                  <a:lnTo>
                    <a:pt x="741451" y="850900"/>
                  </a:lnTo>
                  <a:lnTo>
                    <a:pt x="741514" y="852170"/>
                  </a:lnTo>
                  <a:lnTo>
                    <a:pt x="741565" y="853440"/>
                  </a:lnTo>
                  <a:lnTo>
                    <a:pt x="741654" y="854710"/>
                  </a:lnTo>
                  <a:lnTo>
                    <a:pt x="741565" y="853440"/>
                  </a:lnTo>
                  <a:lnTo>
                    <a:pt x="741476" y="852170"/>
                  </a:lnTo>
                  <a:lnTo>
                    <a:pt x="741387" y="850900"/>
                  </a:lnTo>
                  <a:lnTo>
                    <a:pt x="741299" y="849630"/>
                  </a:lnTo>
                  <a:lnTo>
                    <a:pt x="741210" y="848360"/>
                  </a:lnTo>
                  <a:lnTo>
                    <a:pt x="741108" y="845820"/>
                  </a:lnTo>
                  <a:lnTo>
                    <a:pt x="739190" y="831850"/>
                  </a:lnTo>
                  <a:lnTo>
                    <a:pt x="738720" y="829475"/>
                  </a:lnTo>
                  <a:lnTo>
                    <a:pt x="738479" y="828040"/>
                  </a:lnTo>
                  <a:lnTo>
                    <a:pt x="738060" y="825500"/>
                  </a:lnTo>
                  <a:lnTo>
                    <a:pt x="737260" y="819150"/>
                  </a:lnTo>
                  <a:lnTo>
                    <a:pt x="737273" y="816610"/>
                  </a:lnTo>
                  <a:lnTo>
                    <a:pt x="737273" y="813231"/>
                  </a:lnTo>
                  <a:lnTo>
                    <a:pt x="736777" y="814070"/>
                  </a:lnTo>
                  <a:lnTo>
                    <a:pt x="735545" y="816610"/>
                  </a:lnTo>
                  <a:lnTo>
                    <a:pt x="735622" y="815340"/>
                  </a:lnTo>
                  <a:lnTo>
                    <a:pt x="735736" y="813231"/>
                  </a:lnTo>
                  <a:lnTo>
                    <a:pt x="735761" y="812800"/>
                  </a:lnTo>
                  <a:lnTo>
                    <a:pt x="735990" y="811530"/>
                  </a:lnTo>
                  <a:lnTo>
                    <a:pt x="736142" y="810260"/>
                  </a:lnTo>
                  <a:lnTo>
                    <a:pt x="736663" y="810260"/>
                  </a:lnTo>
                  <a:lnTo>
                    <a:pt x="737108" y="808990"/>
                  </a:lnTo>
                  <a:lnTo>
                    <a:pt x="737489" y="808990"/>
                  </a:lnTo>
                  <a:lnTo>
                    <a:pt x="739419" y="806450"/>
                  </a:lnTo>
                  <a:lnTo>
                    <a:pt x="739990" y="805180"/>
                  </a:lnTo>
                  <a:lnTo>
                    <a:pt x="740397" y="805180"/>
                  </a:lnTo>
                  <a:lnTo>
                    <a:pt x="741299" y="803910"/>
                  </a:lnTo>
                  <a:lnTo>
                    <a:pt x="741476" y="802640"/>
                  </a:lnTo>
                  <a:lnTo>
                    <a:pt x="742200" y="800100"/>
                  </a:lnTo>
                  <a:lnTo>
                    <a:pt x="742937" y="798830"/>
                  </a:lnTo>
                  <a:lnTo>
                    <a:pt x="747534" y="792480"/>
                  </a:lnTo>
                  <a:lnTo>
                    <a:pt x="751116" y="791210"/>
                  </a:lnTo>
                  <a:lnTo>
                    <a:pt x="752132" y="791210"/>
                  </a:lnTo>
                  <a:lnTo>
                    <a:pt x="753656" y="789940"/>
                  </a:lnTo>
                  <a:lnTo>
                    <a:pt x="758786" y="783590"/>
                  </a:lnTo>
                  <a:lnTo>
                    <a:pt x="766787" y="775970"/>
                  </a:lnTo>
                  <a:lnTo>
                    <a:pt x="760336" y="787400"/>
                  </a:lnTo>
                  <a:lnTo>
                    <a:pt x="767499" y="778510"/>
                  </a:lnTo>
                  <a:lnTo>
                    <a:pt x="770001" y="775970"/>
                  </a:lnTo>
                  <a:lnTo>
                    <a:pt x="775004" y="770890"/>
                  </a:lnTo>
                  <a:lnTo>
                    <a:pt x="782066" y="765810"/>
                  </a:lnTo>
                  <a:lnTo>
                    <a:pt x="787908" y="760730"/>
                  </a:lnTo>
                  <a:lnTo>
                    <a:pt x="785939" y="763130"/>
                  </a:lnTo>
                  <a:lnTo>
                    <a:pt x="788670" y="760730"/>
                  </a:lnTo>
                  <a:lnTo>
                    <a:pt x="790143" y="759460"/>
                  </a:lnTo>
                  <a:lnTo>
                    <a:pt x="791616" y="758190"/>
                  </a:lnTo>
                  <a:lnTo>
                    <a:pt x="786752" y="759460"/>
                  </a:lnTo>
                  <a:lnTo>
                    <a:pt x="790473" y="755650"/>
                  </a:lnTo>
                  <a:lnTo>
                    <a:pt x="791959" y="754392"/>
                  </a:lnTo>
                  <a:lnTo>
                    <a:pt x="793508" y="753110"/>
                  </a:lnTo>
                  <a:lnTo>
                    <a:pt x="794042" y="754392"/>
                  </a:lnTo>
                  <a:lnTo>
                    <a:pt x="794969" y="753110"/>
                  </a:lnTo>
                  <a:lnTo>
                    <a:pt x="796810" y="750570"/>
                  </a:lnTo>
                  <a:lnTo>
                    <a:pt x="788708" y="754380"/>
                  </a:lnTo>
                  <a:lnTo>
                    <a:pt x="794981" y="746760"/>
                  </a:lnTo>
                  <a:lnTo>
                    <a:pt x="800481" y="742950"/>
                  </a:lnTo>
                  <a:lnTo>
                    <a:pt x="808710" y="735330"/>
                  </a:lnTo>
                  <a:lnTo>
                    <a:pt x="810082" y="734060"/>
                  </a:lnTo>
                  <a:lnTo>
                    <a:pt x="813523" y="735330"/>
                  </a:lnTo>
                  <a:lnTo>
                    <a:pt x="804849" y="740410"/>
                  </a:lnTo>
                  <a:lnTo>
                    <a:pt x="809967" y="740410"/>
                  </a:lnTo>
                  <a:lnTo>
                    <a:pt x="803478" y="745490"/>
                  </a:lnTo>
                  <a:lnTo>
                    <a:pt x="805802" y="744220"/>
                  </a:lnTo>
                  <a:lnTo>
                    <a:pt x="808977" y="741680"/>
                  </a:lnTo>
                  <a:lnTo>
                    <a:pt x="813092" y="739140"/>
                  </a:lnTo>
                  <a:lnTo>
                    <a:pt x="813841" y="739140"/>
                  </a:lnTo>
                  <a:lnTo>
                    <a:pt x="812850" y="740410"/>
                  </a:lnTo>
                  <a:lnTo>
                    <a:pt x="813955" y="740410"/>
                  </a:lnTo>
                  <a:lnTo>
                    <a:pt x="815771" y="739140"/>
                  </a:lnTo>
                  <a:lnTo>
                    <a:pt x="816864" y="739140"/>
                  </a:lnTo>
                  <a:lnTo>
                    <a:pt x="817714" y="737870"/>
                  </a:lnTo>
                  <a:lnTo>
                    <a:pt x="819886" y="737870"/>
                  </a:lnTo>
                  <a:lnTo>
                    <a:pt x="820318" y="736600"/>
                  </a:lnTo>
                  <a:lnTo>
                    <a:pt x="821080" y="735330"/>
                  </a:lnTo>
                  <a:lnTo>
                    <a:pt x="822477" y="734060"/>
                  </a:lnTo>
                  <a:lnTo>
                    <a:pt x="823887" y="732790"/>
                  </a:lnTo>
                  <a:lnTo>
                    <a:pt x="833196" y="732790"/>
                  </a:lnTo>
                  <a:lnTo>
                    <a:pt x="830808" y="734060"/>
                  </a:lnTo>
                  <a:lnTo>
                    <a:pt x="833894" y="734669"/>
                  </a:lnTo>
                  <a:lnTo>
                    <a:pt x="836853" y="732790"/>
                  </a:lnTo>
                  <a:lnTo>
                    <a:pt x="844359" y="732790"/>
                  </a:lnTo>
                  <a:lnTo>
                    <a:pt x="856843" y="736600"/>
                  </a:lnTo>
                  <a:lnTo>
                    <a:pt x="858405" y="734187"/>
                  </a:lnTo>
                  <a:lnTo>
                    <a:pt x="857631" y="734060"/>
                  </a:lnTo>
                  <a:lnTo>
                    <a:pt x="860602" y="732790"/>
                  </a:lnTo>
                  <a:lnTo>
                    <a:pt x="867054" y="734060"/>
                  </a:lnTo>
                  <a:lnTo>
                    <a:pt x="876490" y="735330"/>
                  </a:lnTo>
                  <a:lnTo>
                    <a:pt x="877036" y="736600"/>
                  </a:lnTo>
                  <a:lnTo>
                    <a:pt x="879513" y="736600"/>
                  </a:lnTo>
                  <a:lnTo>
                    <a:pt x="888504" y="739140"/>
                  </a:lnTo>
                  <a:lnTo>
                    <a:pt x="898232" y="741680"/>
                  </a:lnTo>
                  <a:lnTo>
                    <a:pt x="908862" y="742950"/>
                  </a:lnTo>
                  <a:lnTo>
                    <a:pt x="915543" y="745490"/>
                  </a:lnTo>
                  <a:lnTo>
                    <a:pt x="909116" y="746760"/>
                  </a:lnTo>
                  <a:lnTo>
                    <a:pt x="915060" y="748030"/>
                  </a:lnTo>
                  <a:lnTo>
                    <a:pt x="928522" y="748030"/>
                  </a:lnTo>
                  <a:lnTo>
                    <a:pt x="933577" y="749300"/>
                  </a:lnTo>
                  <a:lnTo>
                    <a:pt x="944448" y="749300"/>
                  </a:lnTo>
                  <a:lnTo>
                    <a:pt x="946467" y="748030"/>
                  </a:lnTo>
                  <a:lnTo>
                    <a:pt x="948690" y="748030"/>
                  </a:lnTo>
                  <a:lnTo>
                    <a:pt x="950925" y="746760"/>
                  </a:lnTo>
                  <a:lnTo>
                    <a:pt x="953439" y="745490"/>
                  </a:lnTo>
                  <a:lnTo>
                    <a:pt x="956094" y="744220"/>
                  </a:lnTo>
                  <a:lnTo>
                    <a:pt x="952373" y="744220"/>
                  </a:lnTo>
                  <a:lnTo>
                    <a:pt x="950442" y="745490"/>
                  </a:lnTo>
                  <a:lnTo>
                    <a:pt x="951471" y="744220"/>
                  </a:lnTo>
                  <a:lnTo>
                    <a:pt x="954201" y="741680"/>
                  </a:lnTo>
                  <a:lnTo>
                    <a:pt x="955370" y="740752"/>
                  </a:lnTo>
                  <a:lnTo>
                    <a:pt x="953490" y="741680"/>
                  </a:lnTo>
                  <a:lnTo>
                    <a:pt x="950772" y="742950"/>
                  </a:lnTo>
                  <a:lnTo>
                    <a:pt x="945146" y="745490"/>
                  </a:lnTo>
                  <a:lnTo>
                    <a:pt x="942276" y="745490"/>
                  </a:lnTo>
                  <a:lnTo>
                    <a:pt x="940904" y="746760"/>
                  </a:lnTo>
                  <a:lnTo>
                    <a:pt x="935355" y="746760"/>
                  </a:lnTo>
                  <a:lnTo>
                    <a:pt x="939012" y="745490"/>
                  </a:lnTo>
                  <a:lnTo>
                    <a:pt x="942670" y="744220"/>
                  </a:lnTo>
                  <a:lnTo>
                    <a:pt x="949121" y="741680"/>
                  </a:lnTo>
                  <a:lnTo>
                    <a:pt x="934694" y="744220"/>
                  </a:lnTo>
                  <a:lnTo>
                    <a:pt x="928509" y="745490"/>
                  </a:lnTo>
                  <a:lnTo>
                    <a:pt x="923709" y="744220"/>
                  </a:lnTo>
                  <a:lnTo>
                    <a:pt x="930376" y="743292"/>
                  </a:lnTo>
                  <a:lnTo>
                    <a:pt x="927684" y="741680"/>
                  </a:lnTo>
                  <a:lnTo>
                    <a:pt x="931202" y="743191"/>
                  </a:lnTo>
                  <a:lnTo>
                    <a:pt x="932903" y="742950"/>
                  </a:lnTo>
                  <a:lnTo>
                    <a:pt x="932332" y="743661"/>
                  </a:lnTo>
                  <a:lnTo>
                    <a:pt x="933627" y="744220"/>
                  </a:lnTo>
                  <a:lnTo>
                    <a:pt x="940168" y="742950"/>
                  </a:lnTo>
                  <a:lnTo>
                    <a:pt x="943394" y="741680"/>
                  </a:lnTo>
                  <a:lnTo>
                    <a:pt x="953198" y="737870"/>
                  </a:lnTo>
                  <a:lnTo>
                    <a:pt x="958380" y="732790"/>
                  </a:lnTo>
                  <a:lnTo>
                    <a:pt x="960920" y="730250"/>
                  </a:lnTo>
                  <a:lnTo>
                    <a:pt x="963460" y="727710"/>
                  </a:lnTo>
                  <a:lnTo>
                    <a:pt x="967549" y="731520"/>
                  </a:lnTo>
                  <a:lnTo>
                    <a:pt x="970114" y="727710"/>
                  </a:lnTo>
                  <a:lnTo>
                    <a:pt x="972667" y="723900"/>
                  </a:lnTo>
                  <a:lnTo>
                    <a:pt x="976325" y="717550"/>
                  </a:lnTo>
                  <a:lnTo>
                    <a:pt x="979043" y="709930"/>
                  </a:lnTo>
                  <a:lnTo>
                    <a:pt x="981341" y="703580"/>
                  </a:lnTo>
                  <a:lnTo>
                    <a:pt x="985837" y="688340"/>
                  </a:lnTo>
                  <a:lnTo>
                    <a:pt x="986675" y="685800"/>
                  </a:lnTo>
                  <a:lnTo>
                    <a:pt x="987602" y="683260"/>
                  </a:lnTo>
                  <a:lnTo>
                    <a:pt x="988631" y="680720"/>
                  </a:lnTo>
                  <a:lnTo>
                    <a:pt x="989050" y="679450"/>
                  </a:lnTo>
                  <a:lnTo>
                    <a:pt x="989901" y="676910"/>
                  </a:lnTo>
                  <a:lnTo>
                    <a:pt x="990727" y="673100"/>
                  </a:lnTo>
                  <a:lnTo>
                    <a:pt x="990231" y="674370"/>
                  </a:lnTo>
                  <a:lnTo>
                    <a:pt x="989774" y="675640"/>
                  </a:lnTo>
                  <a:lnTo>
                    <a:pt x="988314" y="679450"/>
                  </a:lnTo>
                  <a:lnTo>
                    <a:pt x="988225" y="678180"/>
                  </a:lnTo>
                  <a:lnTo>
                    <a:pt x="988136" y="676910"/>
                  </a:lnTo>
                  <a:lnTo>
                    <a:pt x="988999" y="671830"/>
                  </a:lnTo>
                  <a:lnTo>
                    <a:pt x="992428" y="665480"/>
                  </a:lnTo>
                  <a:lnTo>
                    <a:pt x="995248" y="659130"/>
                  </a:lnTo>
                  <a:lnTo>
                    <a:pt x="995324" y="657860"/>
                  </a:lnTo>
                  <a:lnTo>
                    <a:pt x="995400" y="656590"/>
                  </a:lnTo>
                  <a:lnTo>
                    <a:pt x="995476" y="655320"/>
                  </a:lnTo>
                  <a:lnTo>
                    <a:pt x="995553" y="654050"/>
                  </a:lnTo>
                  <a:lnTo>
                    <a:pt x="997178" y="655320"/>
                  </a:lnTo>
                  <a:lnTo>
                    <a:pt x="997559" y="654050"/>
                  </a:lnTo>
                  <a:lnTo>
                    <a:pt x="999083" y="648970"/>
                  </a:lnTo>
                  <a:lnTo>
                    <a:pt x="999172" y="647700"/>
                  </a:lnTo>
                  <a:lnTo>
                    <a:pt x="999248" y="646430"/>
                  </a:lnTo>
                  <a:lnTo>
                    <a:pt x="999324" y="645160"/>
                  </a:lnTo>
                  <a:lnTo>
                    <a:pt x="999401" y="643890"/>
                  </a:lnTo>
                  <a:close/>
                </a:path>
              </a:pathLst>
            </a:custGeom>
            <a:solidFill>
              <a:srgbClr val="006475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8" name="object 18"/>
            <p:cNvSpPr/>
            <p:nvPr/>
          </p:nvSpPr>
          <p:spPr>
            <a:xfrm>
              <a:off x="17832705" y="2796059"/>
              <a:ext cx="853440" cy="535940"/>
            </a:xfrm>
            <a:custGeom>
              <a:avLst/>
              <a:gdLst/>
              <a:ahLst/>
              <a:cxnLst/>
              <a:rect l="l" t="t" r="r" b="b"/>
              <a:pathLst>
                <a:path w="853440" h="535939">
                  <a:moveTo>
                    <a:pt x="4216" y="424764"/>
                  </a:moveTo>
                  <a:lnTo>
                    <a:pt x="3784" y="423900"/>
                  </a:lnTo>
                  <a:lnTo>
                    <a:pt x="3390" y="423011"/>
                  </a:lnTo>
                  <a:lnTo>
                    <a:pt x="3048" y="422122"/>
                  </a:lnTo>
                  <a:lnTo>
                    <a:pt x="889" y="423418"/>
                  </a:lnTo>
                  <a:lnTo>
                    <a:pt x="0" y="427164"/>
                  </a:lnTo>
                  <a:lnTo>
                    <a:pt x="4216" y="424764"/>
                  </a:lnTo>
                  <a:close/>
                </a:path>
                <a:path w="853440" h="535939">
                  <a:moveTo>
                    <a:pt x="36537" y="246329"/>
                  </a:moveTo>
                  <a:lnTo>
                    <a:pt x="35852" y="250317"/>
                  </a:lnTo>
                  <a:lnTo>
                    <a:pt x="36461" y="247421"/>
                  </a:lnTo>
                  <a:lnTo>
                    <a:pt x="36537" y="246329"/>
                  </a:lnTo>
                  <a:close/>
                </a:path>
                <a:path w="853440" h="535939">
                  <a:moveTo>
                    <a:pt x="55245" y="213055"/>
                  </a:moveTo>
                  <a:lnTo>
                    <a:pt x="54140" y="212331"/>
                  </a:lnTo>
                  <a:lnTo>
                    <a:pt x="53187" y="211886"/>
                  </a:lnTo>
                  <a:lnTo>
                    <a:pt x="52603" y="214210"/>
                  </a:lnTo>
                  <a:lnTo>
                    <a:pt x="53962" y="212331"/>
                  </a:lnTo>
                  <a:lnTo>
                    <a:pt x="55245" y="213055"/>
                  </a:lnTo>
                  <a:close/>
                </a:path>
                <a:path w="853440" h="535939">
                  <a:moveTo>
                    <a:pt x="59601" y="238683"/>
                  </a:moveTo>
                  <a:lnTo>
                    <a:pt x="57988" y="236867"/>
                  </a:lnTo>
                  <a:lnTo>
                    <a:pt x="57378" y="240271"/>
                  </a:lnTo>
                  <a:lnTo>
                    <a:pt x="59601" y="238683"/>
                  </a:lnTo>
                  <a:close/>
                </a:path>
                <a:path w="853440" h="535939">
                  <a:moveTo>
                    <a:pt x="98628" y="389826"/>
                  </a:moveTo>
                  <a:lnTo>
                    <a:pt x="96596" y="390334"/>
                  </a:lnTo>
                  <a:lnTo>
                    <a:pt x="94259" y="389940"/>
                  </a:lnTo>
                  <a:lnTo>
                    <a:pt x="93383" y="390639"/>
                  </a:lnTo>
                  <a:lnTo>
                    <a:pt x="94805" y="391680"/>
                  </a:lnTo>
                  <a:lnTo>
                    <a:pt x="97574" y="391706"/>
                  </a:lnTo>
                  <a:lnTo>
                    <a:pt x="98628" y="389826"/>
                  </a:lnTo>
                  <a:close/>
                </a:path>
                <a:path w="853440" h="535939">
                  <a:moveTo>
                    <a:pt x="244475" y="454964"/>
                  </a:moveTo>
                  <a:lnTo>
                    <a:pt x="243700" y="456425"/>
                  </a:lnTo>
                  <a:lnTo>
                    <a:pt x="243903" y="458520"/>
                  </a:lnTo>
                  <a:lnTo>
                    <a:pt x="244475" y="454964"/>
                  </a:lnTo>
                  <a:close/>
                </a:path>
                <a:path w="853440" h="535939">
                  <a:moveTo>
                    <a:pt x="442112" y="107264"/>
                  </a:moveTo>
                  <a:lnTo>
                    <a:pt x="440334" y="105003"/>
                  </a:lnTo>
                  <a:lnTo>
                    <a:pt x="439369" y="104698"/>
                  </a:lnTo>
                  <a:lnTo>
                    <a:pt x="437832" y="105702"/>
                  </a:lnTo>
                  <a:lnTo>
                    <a:pt x="438823" y="107213"/>
                  </a:lnTo>
                  <a:lnTo>
                    <a:pt x="442112" y="107264"/>
                  </a:lnTo>
                  <a:close/>
                </a:path>
                <a:path w="853440" h="535939">
                  <a:moveTo>
                    <a:pt x="444334" y="125730"/>
                  </a:moveTo>
                  <a:lnTo>
                    <a:pt x="444309" y="124460"/>
                  </a:lnTo>
                  <a:lnTo>
                    <a:pt x="443738" y="124460"/>
                  </a:lnTo>
                  <a:lnTo>
                    <a:pt x="444334" y="125730"/>
                  </a:lnTo>
                  <a:close/>
                </a:path>
                <a:path w="853440" h="535939">
                  <a:moveTo>
                    <a:pt x="447116" y="118567"/>
                  </a:moveTo>
                  <a:lnTo>
                    <a:pt x="443636" y="117729"/>
                  </a:lnTo>
                  <a:lnTo>
                    <a:pt x="444576" y="116801"/>
                  </a:lnTo>
                  <a:lnTo>
                    <a:pt x="440512" y="116039"/>
                  </a:lnTo>
                  <a:lnTo>
                    <a:pt x="439534" y="114528"/>
                  </a:lnTo>
                  <a:lnTo>
                    <a:pt x="440270" y="112801"/>
                  </a:lnTo>
                  <a:lnTo>
                    <a:pt x="441413" y="112661"/>
                  </a:lnTo>
                  <a:lnTo>
                    <a:pt x="440448" y="112369"/>
                  </a:lnTo>
                  <a:lnTo>
                    <a:pt x="440994" y="109842"/>
                  </a:lnTo>
                  <a:lnTo>
                    <a:pt x="438873" y="109664"/>
                  </a:lnTo>
                  <a:lnTo>
                    <a:pt x="437553" y="112687"/>
                  </a:lnTo>
                  <a:lnTo>
                    <a:pt x="438569" y="115443"/>
                  </a:lnTo>
                  <a:lnTo>
                    <a:pt x="441515" y="117563"/>
                  </a:lnTo>
                  <a:lnTo>
                    <a:pt x="441134" y="118414"/>
                  </a:lnTo>
                  <a:lnTo>
                    <a:pt x="440156" y="118122"/>
                  </a:lnTo>
                  <a:lnTo>
                    <a:pt x="439585" y="118198"/>
                  </a:lnTo>
                  <a:lnTo>
                    <a:pt x="441731" y="119595"/>
                  </a:lnTo>
                  <a:lnTo>
                    <a:pt x="445046" y="120853"/>
                  </a:lnTo>
                  <a:lnTo>
                    <a:pt x="447116" y="118567"/>
                  </a:lnTo>
                  <a:close/>
                </a:path>
                <a:path w="853440" h="535939">
                  <a:moveTo>
                    <a:pt x="448297" y="125730"/>
                  </a:moveTo>
                  <a:lnTo>
                    <a:pt x="447687" y="124460"/>
                  </a:lnTo>
                  <a:lnTo>
                    <a:pt x="446989" y="123190"/>
                  </a:lnTo>
                  <a:lnTo>
                    <a:pt x="444284" y="123190"/>
                  </a:lnTo>
                  <a:lnTo>
                    <a:pt x="444309" y="124460"/>
                  </a:lnTo>
                  <a:lnTo>
                    <a:pt x="446824" y="124460"/>
                  </a:lnTo>
                  <a:lnTo>
                    <a:pt x="448297" y="125730"/>
                  </a:lnTo>
                  <a:close/>
                </a:path>
                <a:path w="853440" h="535939">
                  <a:moveTo>
                    <a:pt x="448665" y="122110"/>
                  </a:moveTo>
                  <a:lnTo>
                    <a:pt x="448424" y="121500"/>
                  </a:lnTo>
                  <a:lnTo>
                    <a:pt x="448183" y="120713"/>
                  </a:lnTo>
                  <a:lnTo>
                    <a:pt x="447344" y="120586"/>
                  </a:lnTo>
                  <a:lnTo>
                    <a:pt x="448665" y="122110"/>
                  </a:lnTo>
                  <a:close/>
                </a:path>
                <a:path w="853440" h="535939">
                  <a:moveTo>
                    <a:pt x="448691" y="149186"/>
                  </a:moveTo>
                  <a:lnTo>
                    <a:pt x="448221" y="148653"/>
                  </a:lnTo>
                  <a:lnTo>
                    <a:pt x="448437" y="148958"/>
                  </a:lnTo>
                  <a:lnTo>
                    <a:pt x="448691" y="149186"/>
                  </a:lnTo>
                  <a:close/>
                </a:path>
                <a:path w="853440" h="535939">
                  <a:moveTo>
                    <a:pt x="449275" y="122847"/>
                  </a:moveTo>
                  <a:lnTo>
                    <a:pt x="448665" y="122110"/>
                  </a:lnTo>
                  <a:lnTo>
                    <a:pt x="448805" y="122504"/>
                  </a:lnTo>
                  <a:lnTo>
                    <a:pt x="448970" y="122834"/>
                  </a:lnTo>
                  <a:lnTo>
                    <a:pt x="449275" y="122847"/>
                  </a:lnTo>
                  <a:close/>
                </a:path>
                <a:path w="853440" h="535939">
                  <a:moveTo>
                    <a:pt x="449770" y="127000"/>
                  </a:moveTo>
                  <a:lnTo>
                    <a:pt x="448462" y="125869"/>
                  </a:lnTo>
                  <a:lnTo>
                    <a:pt x="449351" y="127495"/>
                  </a:lnTo>
                  <a:lnTo>
                    <a:pt x="449770" y="127000"/>
                  </a:lnTo>
                  <a:close/>
                </a:path>
                <a:path w="853440" h="535939">
                  <a:moveTo>
                    <a:pt x="449910" y="123583"/>
                  </a:moveTo>
                  <a:lnTo>
                    <a:pt x="449694" y="122783"/>
                  </a:lnTo>
                  <a:lnTo>
                    <a:pt x="449554" y="122859"/>
                  </a:lnTo>
                  <a:lnTo>
                    <a:pt x="449402" y="122872"/>
                  </a:lnTo>
                  <a:lnTo>
                    <a:pt x="449275" y="122847"/>
                  </a:lnTo>
                  <a:lnTo>
                    <a:pt x="449910" y="123583"/>
                  </a:lnTo>
                  <a:close/>
                </a:path>
                <a:path w="853440" h="535939">
                  <a:moveTo>
                    <a:pt x="450646" y="139242"/>
                  </a:moveTo>
                  <a:lnTo>
                    <a:pt x="449795" y="136220"/>
                  </a:lnTo>
                  <a:lnTo>
                    <a:pt x="449770" y="139700"/>
                  </a:lnTo>
                  <a:lnTo>
                    <a:pt x="450646" y="139242"/>
                  </a:lnTo>
                  <a:close/>
                </a:path>
                <a:path w="853440" h="535939">
                  <a:moveTo>
                    <a:pt x="451751" y="130810"/>
                  </a:moveTo>
                  <a:lnTo>
                    <a:pt x="449821" y="128320"/>
                  </a:lnTo>
                  <a:lnTo>
                    <a:pt x="449351" y="127495"/>
                  </a:lnTo>
                  <a:lnTo>
                    <a:pt x="448652" y="128320"/>
                  </a:lnTo>
                  <a:lnTo>
                    <a:pt x="450392" y="130810"/>
                  </a:lnTo>
                  <a:lnTo>
                    <a:pt x="451751" y="130810"/>
                  </a:lnTo>
                  <a:close/>
                </a:path>
                <a:path w="853440" h="535939">
                  <a:moveTo>
                    <a:pt x="454012" y="137160"/>
                  </a:moveTo>
                  <a:lnTo>
                    <a:pt x="452094" y="134620"/>
                  </a:lnTo>
                  <a:lnTo>
                    <a:pt x="449414" y="132080"/>
                  </a:lnTo>
                  <a:lnTo>
                    <a:pt x="447611" y="129654"/>
                  </a:lnTo>
                  <a:lnTo>
                    <a:pt x="447040" y="129654"/>
                  </a:lnTo>
                  <a:lnTo>
                    <a:pt x="445579" y="128320"/>
                  </a:lnTo>
                  <a:lnTo>
                    <a:pt x="444068" y="129654"/>
                  </a:lnTo>
                  <a:lnTo>
                    <a:pt x="441528" y="132080"/>
                  </a:lnTo>
                  <a:lnTo>
                    <a:pt x="449707" y="135890"/>
                  </a:lnTo>
                  <a:lnTo>
                    <a:pt x="452615" y="135890"/>
                  </a:lnTo>
                  <a:lnTo>
                    <a:pt x="454012" y="137160"/>
                  </a:lnTo>
                  <a:close/>
                </a:path>
                <a:path w="853440" h="535939">
                  <a:moveTo>
                    <a:pt x="455371" y="138709"/>
                  </a:moveTo>
                  <a:lnTo>
                    <a:pt x="454863" y="137807"/>
                  </a:lnTo>
                  <a:lnTo>
                    <a:pt x="455028" y="137769"/>
                  </a:lnTo>
                  <a:lnTo>
                    <a:pt x="455155" y="137744"/>
                  </a:lnTo>
                  <a:lnTo>
                    <a:pt x="455333" y="137706"/>
                  </a:lnTo>
                  <a:lnTo>
                    <a:pt x="454964" y="137210"/>
                  </a:lnTo>
                  <a:lnTo>
                    <a:pt x="454520" y="136855"/>
                  </a:lnTo>
                  <a:lnTo>
                    <a:pt x="454012" y="136550"/>
                  </a:lnTo>
                  <a:lnTo>
                    <a:pt x="454317" y="136969"/>
                  </a:lnTo>
                  <a:lnTo>
                    <a:pt x="454609" y="137375"/>
                  </a:lnTo>
                  <a:lnTo>
                    <a:pt x="454837" y="137807"/>
                  </a:lnTo>
                  <a:lnTo>
                    <a:pt x="454469" y="137858"/>
                  </a:lnTo>
                  <a:lnTo>
                    <a:pt x="454126" y="137972"/>
                  </a:lnTo>
                  <a:lnTo>
                    <a:pt x="453999" y="138264"/>
                  </a:lnTo>
                  <a:lnTo>
                    <a:pt x="454672" y="138188"/>
                  </a:lnTo>
                  <a:lnTo>
                    <a:pt x="455066" y="138315"/>
                  </a:lnTo>
                  <a:lnTo>
                    <a:pt x="455371" y="138709"/>
                  </a:lnTo>
                  <a:close/>
                </a:path>
                <a:path w="853440" h="535939">
                  <a:moveTo>
                    <a:pt x="455968" y="140081"/>
                  </a:moveTo>
                  <a:lnTo>
                    <a:pt x="455790" y="139420"/>
                  </a:lnTo>
                  <a:lnTo>
                    <a:pt x="455612" y="139001"/>
                  </a:lnTo>
                  <a:lnTo>
                    <a:pt x="455371" y="138709"/>
                  </a:lnTo>
                  <a:lnTo>
                    <a:pt x="455587" y="139153"/>
                  </a:lnTo>
                  <a:lnTo>
                    <a:pt x="455790" y="139611"/>
                  </a:lnTo>
                  <a:lnTo>
                    <a:pt x="455968" y="140081"/>
                  </a:lnTo>
                  <a:close/>
                </a:path>
                <a:path w="853440" h="535939">
                  <a:moveTo>
                    <a:pt x="456857" y="178701"/>
                  </a:moveTo>
                  <a:lnTo>
                    <a:pt x="455968" y="176974"/>
                  </a:lnTo>
                  <a:lnTo>
                    <a:pt x="455891" y="184772"/>
                  </a:lnTo>
                  <a:lnTo>
                    <a:pt x="456755" y="179298"/>
                  </a:lnTo>
                  <a:lnTo>
                    <a:pt x="456857" y="178701"/>
                  </a:lnTo>
                  <a:close/>
                </a:path>
                <a:path w="853440" h="535939">
                  <a:moveTo>
                    <a:pt x="458152" y="144754"/>
                  </a:moveTo>
                  <a:lnTo>
                    <a:pt x="457923" y="144703"/>
                  </a:lnTo>
                  <a:lnTo>
                    <a:pt x="457606" y="144741"/>
                  </a:lnTo>
                  <a:lnTo>
                    <a:pt x="457187" y="144868"/>
                  </a:lnTo>
                  <a:lnTo>
                    <a:pt x="458152" y="144754"/>
                  </a:lnTo>
                  <a:close/>
                </a:path>
                <a:path w="853440" h="535939">
                  <a:moveTo>
                    <a:pt x="458165" y="176974"/>
                  </a:moveTo>
                  <a:lnTo>
                    <a:pt x="458000" y="176276"/>
                  </a:lnTo>
                  <a:lnTo>
                    <a:pt x="457479" y="174752"/>
                  </a:lnTo>
                  <a:lnTo>
                    <a:pt x="456857" y="178701"/>
                  </a:lnTo>
                  <a:lnTo>
                    <a:pt x="457161" y="179298"/>
                  </a:lnTo>
                  <a:lnTo>
                    <a:pt x="458165" y="176974"/>
                  </a:lnTo>
                  <a:close/>
                </a:path>
                <a:path w="853440" h="535939">
                  <a:moveTo>
                    <a:pt x="459905" y="181864"/>
                  </a:moveTo>
                  <a:lnTo>
                    <a:pt x="458457" y="176276"/>
                  </a:lnTo>
                  <a:lnTo>
                    <a:pt x="458241" y="176974"/>
                  </a:lnTo>
                  <a:lnTo>
                    <a:pt x="459905" y="181864"/>
                  </a:lnTo>
                  <a:close/>
                </a:path>
                <a:path w="853440" h="535939">
                  <a:moveTo>
                    <a:pt x="460311" y="146570"/>
                  </a:moveTo>
                  <a:lnTo>
                    <a:pt x="459676" y="145694"/>
                  </a:lnTo>
                  <a:lnTo>
                    <a:pt x="457949" y="150253"/>
                  </a:lnTo>
                  <a:lnTo>
                    <a:pt x="459994" y="151104"/>
                  </a:lnTo>
                  <a:lnTo>
                    <a:pt x="459587" y="149517"/>
                  </a:lnTo>
                  <a:lnTo>
                    <a:pt x="460311" y="146570"/>
                  </a:lnTo>
                  <a:close/>
                </a:path>
                <a:path w="853440" h="535939">
                  <a:moveTo>
                    <a:pt x="465048" y="184988"/>
                  </a:moveTo>
                  <a:lnTo>
                    <a:pt x="462610" y="182880"/>
                  </a:lnTo>
                  <a:lnTo>
                    <a:pt x="464261" y="185508"/>
                  </a:lnTo>
                  <a:lnTo>
                    <a:pt x="465048" y="184988"/>
                  </a:lnTo>
                  <a:close/>
                </a:path>
                <a:path w="853440" h="535939">
                  <a:moveTo>
                    <a:pt x="465239" y="201320"/>
                  </a:moveTo>
                  <a:lnTo>
                    <a:pt x="465188" y="198869"/>
                  </a:lnTo>
                  <a:lnTo>
                    <a:pt x="463613" y="196189"/>
                  </a:lnTo>
                  <a:lnTo>
                    <a:pt x="463854" y="199440"/>
                  </a:lnTo>
                  <a:lnTo>
                    <a:pt x="463270" y="199504"/>
                  </a:lnTo>
                  <a:lnTo>
                    <a:pt x="464845" y="200964"/>
                  </a:lnTo>
                  <a:lnTo>
                    <a:pt x="465239" y="201320"/>
                  </a:lnTo>
                  <a:close/>
                </a:path>
                <a:path w="853440" h="535939">
                  <a:moveTo>
                    <a:pt x="471843" y="180340"/>
                  </a:moveTo>
                  <a:lnTo>
                    <a:pt x="471690" y="179666"/>
                  </a:lnTo>
                  <a:lnTo>
                    <a:pt x="471576" y="179108"/>
                  </a:lnTo>
                  <a:lnTo>
                    <a:pt x="470687" y="179108"/>
                  </a:lnTo>
                  <a:lnTo>
                    <a:pt x="471551" y="180340"/>
                  </a:lnTo>
                  <a:lnTo>
                    <a:pt x="471843" y="180340"/>
                  </a:lnTo>
                  <a:close/>
                </a:path>
                <a:path w="853440" h="535939">
                  <a:moveTo>
                    <a:pt x="473011" y="179108"/>
                  </a:moveTo>
                  <a:lnTo>
                    <a:pt x="470992" y="176530"/>
                  </a:lnTo>
                  <a:lnTo>
                    <a:pt x="471538" y="178930"/>
                  </a:lnTo>
                  <a:lnTo>
                    <a:pt x="471576" y="179108"/>
                  </a:lnTo>
                  <a:lnTo>
                    <a:pt x="473011" y="179108"/>
                  </a:lnTo>
                  <a:close/>
                </a:path>
                <a:path w="853440" h="535939">
                  <a:moveTo>
                    <a:pt x="481444" y="208495"/>
                  </a:moveTo>
                  <a:lnTo>
                    <a:pt x="481126" y="205257"/>
                  </a:lnTo>
                  <a:lnTo>
                    <a:pt x="481152" y="206705"/>
                  </a:lnTo>
                  <a:lnTo>
                    <a:pt x="481291" y="207708"/>
                  </a:lnTo>
                  <a:lnTo>
                    <a:pt x="481444" y="208495"/>
                  </a:lnTo>
                  <a:close/>
                </a:path>
                <a:path w="853440" h="535939">
                  <a:moveTo>
                    <a:pt x="489153" y="229870"/>
                  </a:moveTo>
                  <a:lnTo>
                    <a:pt x="487210" y="229870"/>
                  </a:lnTo>
                  <a:lnTo>
                    <a:pt x="489051" y="224790"/>
                  </a:lnTo>
                  <a:lnTo>
                    <a:pt x="482981" y="231140"/>
                  </a:lnTo>
                  <a:lnTo>
                    <a:pt x="483069" y="224790"/>
                  </a:lnTo>
                  <a:lnTo>
                    <a:pt x="484225" y="224790"/>
                  </a:lnTo>
                  <a:lnTo>
                    <a:pt x="482841" y="222250"/>
                  </a:lnTo>
                  <a:lnTo>
                    <a:pt x="480695" y="220980"/>
                  </a:lnTo>
                  <a:lnTo>
                    <a:pt x="480085" y="218440"/>
                  </a:lnTo>
                  <a:lnTo>
                    <a:pt x="481977" y="217170"/>
                  </a:lnTo>
                  <a:lnTo>
                    <a:pt x="482041" y="220980"/>
                  </a:lnTo>
                  <a:lnTo>
                    <a:pt x="483971" y="219710"/>
                  </a:lnTo>
                  <a:lnTo>
                    <a:pt x="482561" y="217170"/>
                  </a:lnTo>
                  <a:lnTo>
                    <a:pt x="477126" y="215900"/>
                  </a:lnTo>
                  <a:lnTo>
                    <a:pt x="478231" y="212090"/>
                  </a:lnTo>
                  <a:lnTo>
                    <a:pt x="479412" y="213360"/>
                  </a:lnTo>
                  <a:lnTo>
                    <a:pt x="480199" y="214630"/>
                  </a:lnTo>
                  <a:lnTo>
                    <a:pt x="481380" y="215900"/>
                  </a:lnTo>
                  <a:lnTo>
                    <a:pt x="482790" y="212090"/>
                  </a:lnTo>
                  <a:lnTo>
                    <a:pt x="481965" y="212090"/>
                  </a:lnTo>
                  <a:lnTo>
                    <a:pt x="481482" y="209550"/>
                  </a:lnTo>
                  <a:lnTo>
                    <a:pt x="480898" y="205740"/>
                  </a:lnTo>
                  <a:lnTo>
                    <a:pt x="480504" y="203200"/>
                  </a:lnTo>
                  <a:lnTo>
                    <a:pt x="480428" y="204470"/>
                  </a:lnTo>
                  <a:lnTo>
                    <a:pt x="480339" y="205740"/>
                  </a:lnTo>
                  <a:lnTo>
                    <a:pt x="472795" y="203200"/>
                  </a:lnTo>
                  <a:lnTo>
                    <a:pt x="475983" y="196850"/>
                  </a:lnTo>
                  <a:lnTo>
                    <a:pt x="475386" y="196469"/>
                  </a:lnTo>
                  <a:lnTo>
                    <a:pt x="473786" y="194640"/>
                  </a:lnTo>
                  <a:lnTo>
                    <a:pt x="473786" y="195580"/>
                  </a:lnTo>
                  <a:lnTo>
                    <a:pt x="471855" y="194310"/>
                  </a:lnTo>
                  <a:lnTo>
                    <a:pt x="469925" y="193040"/>
                  </a:lnTo>
                  <a:lnTo>
                    <a:pt x="471944" y="194310"/>
                  </a:lnTo>
                  <a:lnTo>
                    <a:pt x="473786" y="195580"/>
                  </a:lnTo>
                  <a:lnTo>
                    <a:pt x="473786" y="194640"/>
                  </a:lnTo>
                  <a:lnTo>
                    <a:pt x="472401" y="193040"/>
                  </a:lnTo>
                  <a:lnTo>
                    <a:pt x="475145" y="193040"/>
                  </a:lnTo>
                  <a:lnTo>
                    <a:pt x="475157" y="192417"/>
                  </a:lnTo>
                  <a:lnTo>
                    <a:pt x="476288" y="192265"/>
                  </a:lnTo>
                  <a:lnTo>
                    <a:pt x="475792" y="192239"/>
                  </a:lnTo>
                  <a:lnTo>
                    <a:pt x="475449" y="192316"/>
                  </a:lnTo>
                  <a:lnTo>
                    <a:pt x="475157" y="192366"/>
                  </a:lnTo>
                  <a:lnTo>
                    <a:pt x="475259" y="189230"/>
                  </a:lnTo>
                  <a:lnTo>
                    <a:pt x="476237" y="189230"/>
                  </a:lnTo>
                  <a:lnTo>
                    <a:pt x="473125" y="187960"/>
                  </a:lnTo>
                  <a:lnTo>
                    <a:pt x="474129" y="186702"/>
                  </a:lnTo>
                  <a:lnTo>
                    <a:pt x="476161" y="184150"/>
                  </a:lnTo>
                  <a:lnTo>
                    <a:pt x="471665" y="181610"/>
                  </a:lnTo>
                  <a:lnTo>
                    <a:pt x="472440" y="181610"/>
                  </a:lnTo>
                  <a:lnTo>
                    <a:pt x="471551" y="180340"/>
                  </a:lnTo>
                  <a:lnTo>
                    <a:pt x="470687" y="180340"/>
                  </a:lnTo>
                  <a:lnTo>
                    <a:pt x="465797" y="176530"/>
                  </a:lnTo>
                  <a:lnTo>
                    <a:pt x="467804" y="171450"/>
                  </a:lnTo>
                  <a:lnTo>
                    <a:pt x="469303" y="167640"/>
                  </a:lnTo>
                  <a:lnTo>
                    <a:pt x="462470" y="161290"/>
                  </a:lnTo>
                  <a:lnTo>
                    <a:pt x="458317" y="156210"/>
                  </a:lnTo>
                  <a:lnTo>
                    <a:pt x="455041" y="156210"/>
                  </a:lnTo>
                  <a:lnTo>
                    <a:pt x="453542" y="153670"/>
                  </a:lnTo>
                  <a:lnTo>
                    <a:pt x="451281" y="149860"/>
                  </a:lnTo>
                  <a:lnTo>
                    <a:pt x="451815" y="147320"/>
                  </a:lnTo>
                  <a:lnTo>
                    <a:pt x="454964" y="151130"/>
                  </a:lnTo>
                  <a:lnTo>
                    <a:pt x="454901" y="147320"/>
                  </a:lnTo>
                  <a:lnTo>
                    <a:pt x="453885" y="145148"/>
                  </a:lnTo>
                  <a:lnTo>
                    <a:pt x="453821" y="145021"/>
                  </a:lnTo>
                  <a:lnTo>
                    <a:pt x="453707" y="144780"/>
                  </a:lnTo>
                  <a:lnTo>
                    <a:pt x="451548" y="142240"/>
                  </a:lnTo>
                  <a:lnTo>
                    <a:pt x="452513" y="142240"/>
                  </a:lnTo>
                  <a:lnTo>
                    <a:pt x="452983" y="140970"/>
                  </a:lnTo>
                  <a:lnTo>
                    <a:pt x="453440" y="139700"/>
                  </a:lnTo>
                  <a:lnTo>
                    <a:pt x="452247" y="138430"/>
                  </a:lnTo>
                  <a:lnTo>
                    <a:pt x="450646" y="139242"/>
                  </a:lnTo>
                  <a:lnTo>
                    <a:pt x="451129" y="140970"/>
                  </a:lnTo>
                  <a:lnTo>
                    <a:pt x="446874" y="139700"/>
                  </a:lnTo>
                  <a:lnTo>
                    <a:pt x="451561" y="143510"/>
                  </a:lnTo>
                  <a:lnTo>
                    <a:pt x="451002" y="144780"/>
                  </a:lnTo>
                  <a:lnTo>
                    <a:pt x="449287" y="146050"/>
                  </a:lnTo>
                  <a:lnTo>
                    <a:pt x="447916" y="143510"/>
                  </a:lnTo>
                  <a:lnTo>
                    <a:pt x="447382" y="147320"/>
                  </a:lnTo>
                  <a:lnTo>
                    <a:pt x="450240" y="146050"/>
                  </a:lnTo>
                  <a:lnTo>
                    <a:pt x="449351" y="149860"/>
                  </a:lnTo>
                  <a:lnTo>
                    <a:pt x="448691" y="149860"/>
                  </a:lnTo>
                  <a:lnTo>
                    <a:pt x="450938" y="152400"/>
                  </a:lnTo>
                  <a:lnTo>
                    <a:pt x="449948" y="152400"/>
                  </a:lnTo>
                  <a:lnTo>
                    <a:pt x="448627" y="153670"/>
                  </a:lnTo>
                  <a:lnTo>
                    <a:pt x="448411" y="152400"/>
                  </a:lnTo>
                  <a:lnTo>
                    <a:pt x="448513" y="157480"/>
                  </a:lnTo>
                  <a:lnTo>
                    <a:pt x="454520" y="158750"/>
                  </a:lnTo>
                  <a:lnTo>
                    <a:pt x="452628" y="162560"/>
                  </a:lnTo>
                  <a:lnTo>
                    <a:pt x="452247" y="162560"/>
                  </a:lnTo>
                  <a:lnTo>
                    <a:pt x="456399" y="168910"/>
                  </a:lnTo>
                  <a:lnTo>
                    <a:pt x="455142" y="161290"/>
                  </a:lnTo>
                  <a:lnTo>
                    <a:pt x="460400" y="166370"/>
                  </a:lnTo>
                  <a:lnTo>
                    <a:pt x="455498" y="172720"/>
                  </a:lnTo>
                  <a:lnTo>
                    <a:pt x="458381" y="171450"/>
                  </a:lnTo>
                  <a:lnTo>
                    <a:pt x="459016" y="173990"/>
                  </a:lnTo>
                  <a:lnTo>
                    <a:pt x="461137" y="173990"/>
                  </a:lnTo>
                  <a:lnTo>
                    <a:pt x="460692" y="176453"/>
                  </a:lnTo>
                  <a:lnTo>
                    <a:pt x="458787" y="173990"/>
                  </a:lnTo>
                  <a:lnTo>
                    <a:pt x="457860" y="173990"/>
                  </a:lnTo>
                  <a:lnTo>
                    <a:pt x="460692" y="176479"/>
                  </a:lnTo>
                  <a:lnTo>
                    <a:pt x="460260" y="178930"/>
                  </a:lnTo>
                  <a:lnTo>
                    <a:pt x="460286" y="179108"/>
                  </a:lnTo>
                  <a:lnTo>
                    <a:pt x="466305" y="184150"/>
                  </a:lnTo>
                  <a:lnTo>
                    <a:pt x="465048" y="184988"/>
                  </a:lnTo>
                  <a:lnTo>
                    <a:pt x="465658" y="185508"/>
                  </a:lnTo>
                  <a:lnTo>
                    <a:pt x="465455" y="185508"/>
                  </a:lnTo>
                  <a:lnTo>
                    <a:pt x="464705" y="186220"/>
                  </a:lnTo>
                  <a:lnTo>
                    <a:pt x="464261" y="185508"/>
                  </a:lnTo>
                  <a:lnTo>
                    <a:pt x="462470" y="186702"/>
                  </a:lnTo>
                  <a:lnTo>
                    <a:pt x="464197" y="186702"/>
                  </a:lnTo>
                  <a:lnTo>
                    <a:pt x="461543" y="189230"/>
                  </a:lnTo>
                  <a:lnTo>
                    <a:pt x="468147" y="190500"/>
                  </a:lnTo>
                  <a:lnTo>
                    <a:pt x="467436" y="194310"/>
                  </a:lnTo>
                  <a:lnTo>
                    <a:pt x="464731" y="194310"/>
                  </a:lnTo>
                  <a:lnTo>
                    <a:pt x="464680" y="190500"/>
                  </a:lnTo>
                  <a:lnTo>
                    <a:pt x="463969" y="194310"/>
                  </a:lnTo>
                  <a:lnTo>
                    <a:pt x="468668" y="195580"/>
                  </a:lnTo>
                  <a:lnTo>
                    <a:pt x="465734" y="201930"/>
                  </a:lnTo>
                  <a:lnTo>
                    <a:pt x="467042" y="203720"/>
                  </a:lnTo>
                  <a:lnTo>
                    <a:pt x="466648" y="203974"/>
                  </a:lnTo>
                  <a:lnTo>
                    <a:pt x="466064" y="204508"/>
                  </a:lnTo>
                  <a:lnTo>
                    <a:pt x="466267" y="205308"/>
                  </a:lnTo>
                  <a:lnTo>
                    <a:pt x="468757" y="204609"/>
                  </a:lnTo>
                  <a:lnTo>
                    <a:pt x="469925" y="204482"/>
                  </a:lnTo>
                  <a:lnTo>
                    <a:pt x="468769" y="204457"/>
                  </a:lnTo>
                  <a:lnTo>
                    <a:pt x="468287" y="204203"/>
                  </a:lnTo>
                  <a:lnTo>
                    <a:pt x="470763" y="203200"/>
                  </a:lnTo>
                  <a:lnTo>
                    <a:pt x="470877" y="204470"/>
                  </a:lnTo>
                  <a:lnTo>
                    <a:pt x="471004" y="205740"/>
                  </a:lnTo>
                  <a:lnTo>
                    <a:pt x="471131" y="207010"/>
                  </a:lnTo>
                  <a:lnTo>
                    <a:pt x="471258" y="208280"/>
                  </a:lnTo>
                  <a:lnTo>
                    <a:pt x="471373" y="209550"/>
                  </a:lnTo>
                  <a:lnTo>
                    <a:pt x="474306" y="214630"/>
                  </a:lnTo>
                  <a:lnTo>
                    <a:pt x="473151" y="214630"/>
                  </a:lnTo>
                  <a:lnTo>
                    <a:pt x="476199" y="223520"/>
                  </a:lnTo>
                  <a:lnTo>
                    <a:pt x="476859" y="228600"/>
                  </a:lnTo>
                  <a:lnTo>
                    <a:pt x="479742" y="228600"/>
                  </a:lnTo>
                  <a:lnTo>
                    <a:pt x="480987" y="232410"/>
                  </a:lnTo>
                  <a:lnTo>
                    <a:pt x="482307" y="234950"/>
                  </a:lnTo>
                  <a:lnTo>
                    <a:pt x="486308" y="234950"/>
                  </a:lnTo>
                  <a:lnTo>
                    <a:pt x="485521" y="233680"/>
                  </a:lnTo>
                  <a:lnTo>
                    <a:pt x="488251" y="236220"/>
                  </a:lnTo>
                  <a:lnTo>
                    <a:pt x="488530" y="233680"/>
                  </a:lnTo>
                  <a:lnTo>
                    <a:pt x="488670" y="232410"/>
                  </a:lnTo>
                  <a:lnTo>
                    <a:pt x="488911" y="231140"/>
                  </a:lnTo>
                  <a:lnTo>
                    <a:pt x="489153" y="229870"/>
                  </a:lnTo>
                  <a:close/>
                </a:path>
                <a:path w="853440" h="535939">
                  <a:moveTo>
                    <a:pt x="489331" y="262559"/>
                  </a:moveTo>
                  <a:lnTo>
                    <a:pt x="488988" y="262763"/>
                  </a:lnTo>
                  <a:lnTo>
                    <a:pt x="488734" y="263004"/>
                  </a:lnTo>
                  <a:lnTo>
                    <a:pt x="488594" y="263207"/>
                  </a:lnTo>
                  <a:lnTo>
                    <a:pt x="488899" y="263093"/>
                  </a:lnTo>
                  <a:lnTo>
                    <a:pt x="489127" y="262851"/>
                  </a:lnTo>
                  <a:lnTo>
                    <a:pt x="489331" y="262559"/>
                  </a:lnTo>
                  <a:close/>
                </a:path>
                <a:path w="853440" h="535939">
                  <a:moveTo>
                    <a:pt x="489521" y="228320"/>
                  </a:moveTo>
                  <a:lnTo>
                    <a:pt x="489369" y="228409"/>
                  </a:lnTo>
                  <a:lnTo>
                    <a:pt x="489254" y="228765"/>
                  </a:lnTo>
                  <a:lnTo>
                    <a:pt x="489153" y="229184"/>
                  </a:lnTo>
                  <a:lnTo>
                    <a:pt x="489331" y="229006"/>
                  </a:lnTo>
                  <a:lnTo>
                    <a:pt x="489470" y="228752"/>
                  </a:lnTo>
                  <a:lnTo>
                    <a:pt x="489521" y="228320"/>
                  </a:lnTo>
                  <a:close/>
                </a:path>
                <a:path w="853440" h="535939">
                  <a:moveTo>
                    <a:pt x="490562" y="256540"/>
                  </a:moveTo>
                  <a:lnTo>
                    <a:pt x="489953" y="256540"/>
                  </a:lnTo>
                  <a:lnTo>
                    <a:pt x="489610" y="256540"/>
                  </a:lnTo>
                  <a:lnTo>
                    <a:pt x="490181" y="259080"/>
                  </a:lnTo>
                  <a:lnTo>
                    <a:pt x="490562" y="256540"/>
                  </a:lnTo>
                  <a:close/>
                </a:path>
                <a:path w="853440" h="535939">
                  <a:moveTo>
                    <a:pt x="492252" y="254000"/>
                  </a:moveTo>
                  <a:lnTo>
                    <a:pt x="491185" y="252730"/>
                  </a:lnTo>
                  <a:lnTo>
                    <a:pt x="491540" y="254000"/>
                  </a:lnTo>
                  <a:lnTo>
                    <a:pt x="492252" y="254000"/>
                  </a:lnTo>
                  <a:close/>
                </a:path>
                <a:path w="853440" h="535939">
                  <a:moveTo>
                    <a:pt x="501307" y="284124"/>
                  </a:moveTo>
                  <a:lnTo>
                    <a:pt x="500443" y="282676"/>
                  </a:lnTo>
                  <a:lnTo>
                    <a:pt x="500126" y="281292"/>
                  </a:lnTo>
                  <a:lnTo>
                    <a:pt x="500316" y="284314"/>
                  </a:lnTo>
                  <a:lnTo>
                    <a:pt x="501307" y="284124"/>
                  </a:lnTo>
                  <a:close/>
                </a:path>
                <a:path w="853440" h="535939">
                  <a:moveTo>
                    <a:pt x="511962" y="320471"/>
                  </a:moveTo>
                  <a:lnTo>
                    <a:pt x="511657" y="318401"/>
                  </a:lnTo>
                  <a:lnTo>
                    <a:pt x="510768" y="318401"/>
                  </a:lnTo>
                  <a:lnTo>
                    <a:pt x="511962" y="320471"/>
                  </a:lnTo>
                  <a:close/>
                </a:path>
                <a:path w="853440" h="535939">
                  <a:moveTo>
                    <a:pt x="514845" y="324002"/>
                  </a:moveTo>
                  <a:lnTo>
                    <a:pt x="514616" y="323100"/>
                  </a:lnTo>
                  <a:lnTo>
                    <a:pt x="514134" y="322580"/>
                  </a:lnTo>
                  <a:lnTo>
                    <a:pt x="514845" y="324002"/>
                  </a:lnTo>
                  <a:close/>
                </a:path>
                <a:path w="853440" h="535939">
                  <a:moveTo>
                    <a:pt x="524929" y="358216"/>
                  </a:moveTo>
                  <a:lnTo>
                    <a:pt x="523367" y="355701"/>
                  </a:lnTo>
                  <a:lnTo>
                    <a:pt x="522655" y="354863"/>
                  </a:lnTo>
                  <a:lnTo>
                    <a:pt x="524929" y="358216"/>
                  </a:lnTo>
                  <a:close/>
                </a:path>
                <a:path w="853440" h="535939">
                  <a:moveTo>
                    <a:pt x="526821" y="357670"/>
                  </a:moveTo>
                  <a:lnTo>
                    <a:pt x="526808" y="357035"/>
                  </a:lnTo>
                  <a:lnTo>
                    <a:pt x="526389" y="356870"/>
                  </a:lnTo>
                  <a:lnTo>
                    <a:pt x="526821" y="357670"/>
                  </a:lnTo>
                  <a:close/>
                </a:path>
                <a:path w="853440" h="535939">
                  <a:moveTo>
                    <a:pt x="529729" y="363220"/>
                  </a:moveTo>
                  <a:lnTo>
                    <a:pt x="526821" y="357670"/>
                  </a:lnTo>
                  <a:lnTo>
                    <a:pt x="526846" y="361950"/>
                  </a:lnTo>
                  <a:lnTo>
                    <a:pt x="529729" y="363220"/>
                  </a:lnTo>
                  <a:close/>
                </a:path>
                <a:path w="853440" h="535939">
                  <a:moveTo>
                    <a:pt x="531139" y="327380"/>
                  </a:moveTo>
                  <a:lnTo>
                    <a:pt x="531101" y="326390"/>
                  </a:lnTo>
                  <a:lnTo>
                    <a:pt x="530834" y="326796"/>
                  </a:lnTo>
                  <a:lnTo>
                    <a:pt x="531139" y="327380"/>
                  </a:lnTo>
                  <a:close/>
                </a:path>
                <a:path w="853440" h="535939">
                  <a:moveTo>
                    <a:pt x="533958" y="333349"/>
                  </a:moveTo>
                  <a:lnTo>
                    <a:pt x="531952" y="333171"/>
                  </a:lnTo>
                  <a:lnTo>
                    <a:pt x="533247" y="331470"/>
                  </a:lnTo>
                  <a:lnTo>
                    <a:pt x="531139" y="327380"/>
                  </a:lnTo>
                  <a:lnTo>
                    <a:pt x="531215" y="330200"/>
                  </a:lnTo>
                  <a:lnTo>
                    <a:pt x="531317" y="334010"/>
                  </a:lnTo>
                  <a:lnTo>
                    <a:pt x="531749" y="333438"/>
                  </a:lnTo>
                  <a:lnTo>
                    <a:pt x="533463" y="336029"/>
                  </a:lnTo>
                  <a:lnTo>
                    <a:pt x="533958" y="333349"/>
                  </a:lnTo>
                  <a:close/>
                </a:path>
                <a:path w="853440" h="535939">
                  <a:moveTo>
                    <a:pt x="538619" y="391274"/>
                  </a:moveTo>
                  <a:lnTo>
                    <a:pt x="538543" y="389890"/>
                  </a:lnTo>
                  <a:lnTo>
                    <a:pt x="538505" y="389623"/>
                  </a:lnTo>
                  <a:lnTo>
                    <a:pt x="538530" y="388620"/>
                  </a:lnTo>
                  <a:lnTo>
                    <a:pt x="538353" y="388226"/>
                  </a:lnTo>
                  <a:lnTo>
                    <a:pt x="538391" y="388620"/>
                  </a:lnTo>
                  <a:lnTo>
                    <a:pt x="536359" y="388620"/>
                  </a:lnTo>
                  <a:lnTo>
                    <a:pt x="538619" y="391274"/>
                  </a:lnTo>
                  <a:close/>
                </a:path>
                <a:path w="853440" h="535939">
                  <a:moveTo>
                    <a:pt x="538810" y="381863"/>
                  </a:moveTo>
                  <a:lnTo>
                    <a:pt x="538429" y="381127"/>
                  </a:lnTo>
                  <a:lnTo>
                    <a:pt x="538022" y="380923"/>
                  </a:lnTo>
                  <a:lnTo>
                    <a:pt x="537756" y="381000"/>
                  </a:lnTo>
                  <a:lnTo>
                    <a:pt x="538226" y="381622"/>
                  </a:lnTo>
                  <a:lnTo>
                    <a:pt x="538632" y="382130"/>
                  </a:lnTo>
                  <a:lnTo>
                    <a:pt x="538810" y="381863"/>
                  </a:lnTo>
                  <a:close/>
                </a:path>
                <a:path w="853440" h="535939">
                  <a:moveTo>
                    <a:pt x="546392" y="371195"/>
                  </a:moveTo>
                  <a:lnTo>
                    <a:pt x="546049" y="369798"/>
                  </a:lnTo>
                  <a:lnTo>
                    <a:pt x="545680" y="368744"/>
                  </a:lnTo>
                  <a:lnTo>
                    <a:pt x="544309" y="369252"/>
                  </a:lnTo>
                  <a:lnTo>
                    <a:pt x="545795" y="370484"/>
                  </a:lnTo>
                  <a:lnTo>
                    <a:pt x="546392" y="371195"/>
                  </a:lnTo>
                  <a:close/>
                </a:path>
                <a:path w="853440" h="535939">
                  <a:moveTo>
                    <a:pt x="547471" y="423418"/>
                  </a:moveTo>
                  <a:lnTo>
                    <a:pt x="547293" y="422910"/>
                  </a:lnTo>
                  <a:lnTo>
                    <a:pt x="546214" y="421640"/>
                  </a:lnTo>
                  <a:lnTo>
                    <a:pt x="547471" y="423418"/>
                  </a:lnTo>
                  <a:close/>
                </a:path>
                <a:path w="853440" h="535939">
                  <a:moveTo>
                    <a:pt x="547751" y="374675"/>
                  </a:moveTo>
                  <a:lnTo>
                    <a:pt x="547700" y="373164"/>
                  </a:lnTo>
                  <a:lnTo>
                    <a:pt x="547141" y="372084"/>
                  </a:lnTo>
                  <a:lnTo>
                    <a:pt x="546404" y="371195"/>
                  </a:lnTo>
                  <a:lnTo>
                    <a:pt x="546671" y="372351"/>
                  </a:lnTo>
                  <a:lnTo>
                    <a:pt x="546950" y="373722"/>
                  </a:lnTo>
                  <a:lnTo>
                    <a:pt x="547751" y="374675"/>
                  </a:lnTo>
                  <a:close/>
                </a:path>
                <a:path w="853440" h="535939">
                  <a:moveTo>
                    <a:pt x="552069" y="432485"/>
                  </a:moveTo>
                  <a:lnTo>
                    <a:pt x="551472" y="431774"/>
                  </a:lnTo>
                  <a:lnTo>
                    <a:pt x="551700" y="432231"/>
                  </a:lnTo>
                  <a:lnTo>
                    <a:pt x="552069" y="432650"/>
                  </a:lnTo>
                  <a:lnTo>
                    <a:pt x="552069" y="432485"/>
                  </a:lnTo>
                  <a:close/>
                </a:path>
                <a:path w="853440" h="535939">
                  <a:moveTo>
                    <a:pt x="552932" y="432536"/>
                  </a:moveTo>
                  <a:lnTo>
                    <a:pt x="552792" y="431800"/>
                  </a:lnTo>
                  <a:lnTo>
                    <a:pt x="552323" y="430530"/>
                  </a:lnTo>
                  <a:lnTo>
                    <a:pt x="551611" y="430530"/>
                  </a:lnTo>
                  <a:lnTo>
                    <a:pt x="552932" y="432536"/>
                  </a:lnTo>
                  <a:close/>
                </a:path>
                <a:path w="853440" h="535939">
                  <a:moveTo>
                    <a:pt x="556488" y="441960"/>
                  </a:moveTo>
                  <a:lnTo>
                    <a:pt x="556006" y="441960"/>
                  </a:lnTo>
                  <a:lnTo>
                    <a:pt x="556323" y="442798"/>
                  </a:lnTo>
                  <a:lnTo>
                    <a:pt x="556488" y="441960"/>
                  </a:lnTo>
                  <a:close/>
                </a:path>
                <a:path w="853440" h="535939">
                  <a:moveTo>
                    <a:pt x="556958" y="444500"/>
                  </a:moveTo>
                  <a:lnTo>
                    <a:pt x="556323" y="442798"/>
                  </a:lnTo>
                  <a:lnTo>
                    <a:pt x="556234" y="443230"/>
                  </a:lnTo>
                  <a:lnTo>
                    <a:pt x="556958" y="444500"/>
                  </a:lnTo>
                  <a:close/>
                </a:path>
                <a:path w="853440" h="535939">
                  <a:moveTo>
                    <a:pt x="564527" y="449884"/>
                  </a:moveTo>
                  <a:lnTo>
                    <a:pt x="564438" y="449440"/>
                  </a:lnTo>
                  <a:lnTo>
                    <a:pt x="564311" y="449046"/>
                  </a:lnTo>
                  <a:lnTo>
                    <a:pt x="564515" y="450507"/>
                  </a:lnTo>
                  <a:lnTo>
                    <a:pt x="564527" y="449884"/>
                  </a:lnTo>
                  <a:close/>
                </a:path>
                <a:path w="853440" h="535939">
                  <a:moveTo>
                    <a:pt x="566572" y="451243"/>
                  </a:moveTo>
                  <a:lnTo>
                    <a:pt x="566102" y="449580"/>
                  </a:lnTo>
                  <a:lnTo>
                    <a:pt x="565962" y="450850"/>
                  </a:lnTo>
                  <a:lnTo>
                    <a:pt x="566572" y="451243"/>
                  </a:lnTo>
                  <a:close/>
                </a:path>
                <a:path w="853440" h="535939">
                  <a:moveTo>
                    <a:pt x="567893" y="452120"/>
                  </a:moveTo>
                  <a:lnTo>
                    <a:pt x="566572" y="451243"/>
                  </a:lnTo>
                  <a:lnTo>
                    <a:pt x="566813" y="452120"/>
                  </a:lnTo>
                  <a:lnTo>
                    <a:pt x="567893" y="452120"/>
                  </a:lnTo>
                  <a:close/>
                </a:path>
                <a:path w="853440" h="535939">
                  <a:moveTo>
                    <a:pt x="571169" y="421640"/>
                  </a:moveTo>
                  <a:lnTo>
                    <a:pt x="569404" y="420370"/>
                  </a:lnTo>
                  <a:lnTo>
                    <a:pt x="569976" y="421640"/>
                  </a:lnTo>
                  <a:lnTo>
                    <a:pt x="571169" y="421640"/>
                  </a:lnTo>
                  <a:close/>
                </a:path>
                <a:path w="853440" h="535939">
                  <a:moveTo>
                    <a:pt x="573659" y="468452"/>
                  </a:moveTo>
                  <a:lnTo>
                    <a:pt x="573430" y="468223"/>
                  </a:lnTo>
                  <a:lnTo>
                    <a:pt x="573328" y="468452"/>
                  </a:lnTo>
                  <a:lnTo>
                    <a:pt x="573239" y="468630"/>
                  </a:lnTo>
                  <a:lnTo>
                    <a:pt x="573608" y="468630"/>
                  </a:lnTo>
                  <a:lnTo>
                    <a:pt x="573659" y="468452"/>
                  </a:lnTo>
                  <a:close/>
                </a:path>
                <a:path w="853440" h="535939">
                  <a:moveTo>
                    <a:pt x="574421" y="476250"/>
                  </a:moveTo>
                  <a:lnTo>
                    <a:pt x="572871" y="473710"/>
                  </a:lnTo>
                  <a:lnTo>
                    <a:pt x="570611" y="470039"/>
                  </a:lnTo>
                  <a:lnTo>
                    <a:pt x="570471" y="469900"/>
                  </a:lnTo>
                  <a:lnTo>
                    <a:pt x="566293" y="471271"/>
                  </a:lnTo>
                  <a:lnTo>
                    <a:pt x="566661" y="471271"/>
                  </a:lnTo>
                  <a:lnTo>
                    <a:pt x="570179" y="476250"/>
                  </a:lnTo>
                  <a:lnTo>
                    <a:pt x="571474" y="474014"/>
                  </a:lnTo>
                  <a:lnTo>
                    <a:pt x="574421" y="476250"/>
                  </a:lnTo>
                  <a:close/>
                </a:path>
                <a:path w="853440" h="535939">
                  <a:moveTo>
                    <a:pt x="579894" y="441960"/>
                  </a:moveTo>
                  <a:lnTo>
                    <a:pt x="579158" y="440690"/>
                  </a:lnTo>
                  <a:lnTo>
                    <a:pt x="579056" y="438150"/>
                  </a:lnTo>
                  <a:lnTo>
                    <a:pt x="577367" y="439420"/>
                  </a:lnTo>
                  <a:lnTo>
                    <a:pt x="578485" y="440690"/>
                  </a:lnTo>
                  <a:lnTo>
                    <a:pt x="578192" y="440690"/>
                  </a:lnTo>
                  <a:lnTo>
                    <a:pt x="578345" y="440918"/>
                  </a:lnTo>
                  <a:lnTo>
                    <a:pt x="578485" y="440702"/>
                  </a:lnTo>
                  <a:lnTo>
                    <a:pt x="579285" y="441960"/>
                  </a:lnTo>
                  <a:lnTo>
                    <a:pt x="579894" y="441960"/>
                  </a:lnTo>
                  <a:close/>
                </a:path>
                <a:path w="853440" h="535939">
                  <a:moveTo>
                    <a:pt x="581279" y="443318"/>
                  </a:moveTo>
                  <a:lnTo>
                    <a:pt x="580707" y="442417"/>
                  </a:lnTo>
                  <a:lnTo>
                    <a:pt x="579882" y="441515"/>
                  </a:lnTo>
                  <a:lnTo>
                    <a:pt x="579983" y="441731"/>
                  </a:lnTo>
                  <a:lnTo>
                    <a:pt x="580097" y="441909"/>
                  </a:lnTo>
                  <a:lnTo>
                    <a:pt x="580250" y="442087"/>
                  </a:lnTo>
                  <a:lnTo>
                    <a:pt x="581279" y="443318"/>
                  </a:lnTo>
                  <a:close/>
                </a:path>
                <a:path w="853440" h="535939">
                  <a:moveTo>
                    <a:pt x="593318" y="475602"/>
                  </a:moveTo>
                  <a:lnTo>
                    <a:pt x="593090" y="475056"/>
                  </a:lnTo>
                  <a:lnTo>
                    <a:pt x="592937" y="475056"/>
                  </a:lnTo>
                  <a:lnTo>
                    <a:pt x="593318" y="475602"/>
                  </a:lnTo>
                  <a:close/>
                </a:path>
                <a:path w="853440" h="535939">
                  <a:moveTo>
                    <a:pt x="598830" y="482600"/>
                  </a:moveTo>
                  <a:lnTo>
                    <a:pt x="598068" y="481330"/>
                  </a:lnTo>
                  <a:lnTo>
                    <a:pt x="597458" y="481330"/>
                  </a:lnTo>
                  <a:lnTo>
                    <a:pt x="595566" y="478790"/>
                  </a:lnTo>
                  <a:lnTo>
                    <a:pt x="593318" y="475602"/>
                  </a:lnTo>
                  <a:lnTo>
                    <a:pt x="596315" y="482600"/>
                  </a:lnTo>
                  <a:lnTo>
                    <a:pt x="596976" y="482600"/>
                  </a:lnTo>
                  <a:lnTo>
                    <a:pt x="597446" y="483870"/>
                  </a:lnTo>
                  <a:lnTo>
                    <a:pt x="598830" y="482600"/>
                  </a:lnTo>
                  <a:close/>
                </a:path>
                <a:path w="853440" h="535939">
                  <a:moveTo>
                    <a:pt x="602119" y="484047"/>
                  </a:moveTo>
                  <a:lnTo>
                    <a:pt x="601916" y="483920"/>
                  </a:lnTo>
                  <a:lnTo>
                    <a:pt x="601764" y="483908"/>
                  </a:lnTo>
                  <a:lnTo>
                    <a:pt x="601662" y="484098"/>
                  </a:lnTo>
                  <a:lnTo>
                    <a:pt x="601802" y="484124"/>
                  </a:lnTo>
                  <a:lnTo>
                    <a:pt x="601954" y="484098"/>
                  </a:lnTo>
                  <a:lnTo>
                    <a:pt x="602119" y="484047"/>
                  </a:lnTo>
                  <a:close/>
                </a:path>
                <a:path w="853440" h="535939">
                  <a:moveTo>
                    <a:pt x="605650" y="480199"/>
                  </a:moveTo>
                  <a:lnTo>
                    <a:pt x="605574" y="479920"/>
                  </a:lnTo>
                  <a:lnTo>
                    <a:pt x="605523" y="479640"/>
                  </a:lnTo>
                  <a:lnTo>
                    <a:pt x="605320" y="479374"/>
                  </a:lnTo>
                  <a:lnTo>
                    <a:pt x="602792" y="481888"/>
                  </a:lnTo>
                  <a:lnTo>
                    <a:pt x="604012" y="481507"/>
                  </a:lnTo>
                  <a:lnTo>
                    <a:pt x="604913" y="480910"/>
                  </a:lnTo>
                  <a:lnTo>
                    <a:pt x="605650" y="480199"/>
                  </a:lnTo>
                  <a:close/>
                </a:path>
                <a:path w="853440" h="535939">
                  <a:moveTo>
                    <a:pt x="608203" y="516597"/>
                  </a:moveTo>
                  <a:lnTo>
                    <a:pt x="607974" y="516597"/>
                  </a:lnTo>
                  <a:lnTo>
                    <a:pt x="607733" y="517601"/>
                  </a:lnTo>
                  <a:lnTo>
                    <a:pt x="607885" y="517601"/>
                  </a:lnTo>
                  <a:lnTo>
                    <a:pt x="608203" y="516597"/>
                  </a:lnTo>
                  <a:close/>
                </a:path>
                <a:path w="853440" h="535939">
                  <a:moveTo>
                    <a:pt x="609587" y="510540"/>
                  </a:moveTo>
                  <a:lnTo>
                    <a:pt x="609523" y="509282"/>
                  </a:lnTo>
                  <a:lnTo>
                    <a:pt x="609244" y="509282"/>
                  </a:lnTo>
                  <a:lnTo>
                    <a:pt x="609587" y="510540"/>
                  </a:lnTo>
                  <a:close/>
                </a:path>
                <a:path w="853440" h="535939">
                  <a:moveTo>
                    <a:pt x="625094" y="487934"/>
                  </a:moveTo>
                  <a:lnTo>
                    <a:pt x="622198" y="487260"/>
                  </a:lnTo>
                  <a:lnTo>
                    <a:pt x="621931" y="488924"/>
                  </a:lnTo>
                  <a:lnTo>
                    <a:pt x="624674" y="490702"/>
                  </a:lnTo>
                  <a:lnTo>
                    <a:pt x="625094" y="487934"/>
                  </a:lnTo>
                  <a:close/>
                </a:path>
                <a:path w="853440" h="535939">
                  <a:moveTo>
                    <a:pt x="650925" y="426110"/>
                  </a:moveTo>
                  <a:lnTo>
                    <a:pt x="649909" y="424180"/>
                  </a:lnTo>
                  <a:lnTo>
                    <a:pt x="649109" y="426631"/>
                  </a:lnTo>
                  <a:lnTo>
                    <a:pt x="650925" y="426110"/>
                  </a:lnTo>
                  <a:close/>
                </a:path>
                <a:path w="853440" h="535939">
                  <a:moveTo>
                    <a:pt x="653262" y="425450"/>
                  </a:moveTo>
                  <a:lnTo>
                    <a:pt x="650925" y="426110"/>
                  </a:lnTo>
                  <a:lnTo>
                    <a:pt x="651243" y="426720"/>
                  </a:lnTo>
                  <a:lnTo>
                    <a:pt x="649795" y="428104"/>
                  </a:lnTo>
                  <a:lnTo>
                    <a:pt x="652449" y="428104"/>
                  </a:lnTo>
                  <a:lnTo>
                    <a:pt x="653262" y="425450"/>
                  </a:lnTo>
                  <a:close/>
                </a:path>
                <a:path w="853440" h="535939">
                  <a:moveTo>
                    <a:pt x="655154" y="17094"/>
                  </a:moveTo>
                  <a:lnTo>
                    <a:pt x="654164" y="16395"/>
                  </a:lnTo>
                  <a:lnTo>
                    <a:pt x="653084" y="13970"/>
                  </a:lnTo>
                  <a:lnTo>
                    <a:pt x="652221" y="16383"/>
                  </a:lnTo>
                  <a:lnTo>
                    <a:pt x="652157" y="16548"/>
                  </a:lnTo>
                  <a:lnTo>
                    <a:pt x="654227" y="16548"/>
                  </a:lnTo>
                  <a:lnTo>
                    <a:pt x="654799" y="17780"/>
                  </a:lnTo>
                  <a:lnTo>
                    <a:pt x="655154" y="17094"/>
                  </a:lnTo>
                  <a:close/>
                </a:path>
                <a:path w="853440" h="535939">
                  <a:moveTo>
                    <a:pt x="659498" y="24968"/>
                  </a:moveTo>
                  <a:lnTo>
                    <a:pt x="659053" y="25400"/>
                  </a:lnTo>
                  <a:lnTo>
                    <a:pt x="656475" y="22860"/>
                  </a:lnTo>
                  <a:lnTo>
                    <a:pt x="656602" y="24130"/>
                  </a:lnTo>
                  <a:lnTo>
                    <a:pt x="656729" y="25400"/>
                  </a:lnTo>
                  <a:lnTo>
                    <a:pt x="656856" y="26670"/>
                  </a:lnTo>
                  <a:lnTo>
                    <a:pt x="659485" y="27940"/>
                  </a:lnTo>
                  <a:lnTo>
                    <a:pt x="659498" y="25400"/>
                  </a:lnTo>
                  <a:lnTo>
                    <a:pt x="659498" y="24968"/>
                  </a:lnTo>
                  <a:close/>
                </a:path>
                <a:path w="853440" h="535939">
                  <a:moveTo>
                    <a:pt x="660374" y="24130"/>
                  </a:moveTo>
                  <a:lnTo>
                    <a:pt x="659498" y="23723"/>
                  </a:lnTo>
                  <a:lnTo>
                    <a:pt x="659498" y="24968"/>
                  </a:lnTo>
                  <a:lnTo>
                    <a:pt x="660374" y="24130"/>
                  </a:lnTo>
                  <a:close/>
                </a:path>
                <a:path w="853440" h="535939">
                  <a:moveTo>
                    <a:pt x="660527" y="31750"/>
                  </a:moveTo>
                  <a:lnTo>
                    <a:pt x="659447" y="30480"/>
                  </a:lnTo>
                  <a:lnTo>
                    <a:pt x="660311" y="31750"/>
                  </a:lnTo>
                  <a:lnTo>
                    <a:pt x="660527" y="31750"/>
                  </a:lnTo>
                  <a:close/>
                </a:path>
                <a:path w="853440" h="535939">
                  <a:moveTo>
                    <a:pt x="662343" y="1752"/>
                  </a:moveTo>
                  <a:lnTo>
                    <a:pt x="660603" y="1689"/>
                  </a:lnTo>
                  <a:lnTo>
                    <a:pt x="660946" y="2171"/>
                  </a:lnTo>
                  <a:lnTo>
                    <a:pt x="661428" y="2057"/>
                  </a:lnTo>
                  <a:lnTo>
                    <a:pt x="661898" y="1930"/>
                  </a:lnTo>
                  <a:lnTo>
                    <a:pt x="662343" y="1752"/>
                  </a:lnTo>
                  <a:close/>
                </a:path>
                <a:path w="853440" h="535939">
                  <a:moveTo>
                    <a:pt x="664946" y="45491"/>
                  </a:moveTo>
                  <a:lnTo>
                    <a:pt x="664629" y="45377"/>
                  </a:lnTo>
                  <a:lnTo>
                    <a:pt x="664425" y="45389"/>
                  </a:lnTo>
                  <a:lnTo>
                    <a:pt x="664527" y="45656"/>
                  </a:lnTo>
                  <a:lnTo>
                    <a:pt x="664705" y="45618"/>
                  </a:lnTo>
                  <a:lnTo>
                    <a:pt x="664946" y="45491"/>
                  </a:lnTo>
                  <a:close/>
                </a:path>
                <a:path w="853440" h="535939">
                  <a:moveTo>
                    <a:pt x="668401" y="401586"/>
                  </a:moveTo>
                  <a:lnTo>
                    <a:pt x="667867" y="399503"/>
                  </a:lnTo>
                  <a:lnTo>
                    <a:pt x="666750" y="401281"/>
                  </a:lnTo>
                  <a:lnTo>
                    <a:pt x="664794" y="402628"/>
                  </a:lnTo>
                  <a:lnTo>
                    <a:pt x="664641" y="403745"/>
                  </a:lnTo>
                  <a:lnTo>
                    <a:pt x="666394" y="403504"/>
                  </a:lnTo>
                  <a:lnTo>
                    <a:pt x="668401" y="401586"/>
                  </a:lnTo>
                  <a:close/>
                </a:path>
                <a:path w="853440" h="535939">
                  <a:moveTo>
                    <a:pt x="674941" y="387438"/>
                  </a:moveTo>
                  <a:lnTo>
                    <a:pt x="674852" y="386994"/>
                  </a:lnTo>
                  <a:lnTo>
                    <a:pt x="674014" y="384810"/>
                  </a:lnTo>
                  <a:lnTo>
                    <a:pt x="673963" y="387438"/>
                  </a:lnTo>
                  <a:lnTo>
                    <a:pt x="673061" y="388620"/>
                  </a:lnTo>
                  <a:lnTo>
                    <a:pt x="672846" y="387438"/>
                  </a:lnTo>
                  <a:lnTo>
                    <a:pt x="672769" y="386994"/>
                  </a:lnTo>
                  <a:lnTo>
                    <a:pt x="672642" y="386308"/>
                  </a:lnTo>
                  <a:lnTo>
                    <a:pt x="671626" y="389890"/>
                  </a:lnTo>
                  <a:lnTo>
                    <a:pt x="671258" y="391274"/>
                  </a:lnTo>
                  <a:lnTo>
                    <a:pt x="671169" y="394970"/>
                  </a:lnTo>
                  <a:lnTo>
                    <a:pt x="672388" y="392430"/>
                  </a:lnTo>
                  <a:lnTo>
                    <a:pt x="674331" y="388620"/>
                  </a:lnTo>
                  <a:lnTo>
                    <a:pt x="674941" y="387438"/>
                  </a:lnTo>
                  <a:close/>
                </a:path>
                <a:path w="853440" h="535939">
                  <a:moveTo>
                    <a:pt x="687476" y="106349"/>
                  </a:moveTo>
                  <a:lnTo>
                    <a:pt x="684860" y="104140"/>
                  </a:lnTo>
                  <a:lnTo>
                    <a:pt x="686549" y="107950"/>
                  </a:lnTo>
                  <a:lnTo>
                    <a:pt x="687476" y="106349"/>
                  </a:lnTo>
                  <a:close/>
                </a:path>
                <a:path w="853440" h="535939">
                  <a:moveTo>
                    <a:pt x="688136" y="105219"/>
                  </a:moveTo>
                  <a:lnTo>
                    <a:pt x="687476" y="106349"/>
                  </a:lnTo>
                  <a:lnTo>
                    <a:pt x="687870" y="106680"/>
                  </a:lnTo>
                  <a:lnTo>
                    <a:pt x="688136" y="105219"/>
                  </a:lnTo>
                  <a:close/>
                </a:path>
                <a:path w="853440" h="535939">
                  <a:moveTo>
                    <a:pt x="694550" y="364490"/>
                  </a:moveTo>
                  <a:lnTo>
                    <a:pt x="693178" y="363220"/>
                  </a:lnTo>
                  <a:lnTo>
                    <a:pt x="692975" y="364490"/>
                  </a:lnTo>
                  <a:lnTo>
                    <a:pt x="694397" y="365429"/>
                  </a:lnTo>
                  <a:lnTo>
                    <a:pt x="694550" y="364490"/>
                  </a:lnTo>
                  <a:close/>
                </a:path>
                <a:path w="853440" h="535939">
                  <a:moveTo>
                    <a:pt x="694893" y="365760"/>
                  </a:moveTo>
                  <a:lnTo>
                    <a:pt x="694397" y="365429"/>
                  </a:lnTo>
                  <a:lnTo>
                    <a:pt x="694347" y="365760"/>
                  </a:lnTo>
                  <a:lnTo>
                    <a:pt x="694893" y="365760"/>
                  </a:lnTo>
                  <a:close/>
                </a:path>
                <a:path w="853440" h="535939">
                  <a:moveTo>
                    <a:pt x="705916" y="132080"/>
                  </a:moveTo>
                  <a:lnTo>
                    <a:pt x="703732" y="132080"/>
                  </a:lnTo>
                  <a:lnTo>
                    <a:pt x="704596" y="133362"/>
                  </a:lnTo>
                  <a:lnTo>
                    <a:pt x="705878" y="135267"/>
                  </a:lnTo>
                  <a:lnTo>
                    <a:pt x="705916" y="132080"/>
                  </a:lnTo>
                  <a:close/>
                </a:path>
                <a:path w="853440" h="535939">
                  <a:moveTo>
                    <a:pt x="706678" y="136220"/>
                  </a:moveTo>
                  <a:lnTo>
                    <a:pt x="706297" y="135890"/>
                  </a:lnTo>
                  <a:lnTo>
                    <a:pt x="705878" y="135267"/>
                  </a:lnTo>
                  <a:lnTo>
                    <a:pt x="705866" y="137160"/>
                  </a:lnTo>
                  <a:lnTo>
                    <a:pt x="706678" y="136220"/>
                  </a:lnTo>
                  <a:close/>
                </a:path>
                <a:path w="853440" h="535939">
                  <a:moveTo>
                    <a:pt x="721702" y="132080"/>
                  </a:moveTo>
                  <a:lnTo>
                    <a:pt x="709206" y="109220"/>
                  </a:lnTo>
                  <a:lnTo>
                    <a:pt x="709180" y="110490"/>
                  </a:lnTo>
                  <a:lnTo>
                    <a:pt x="708736" y="110490"/>
                  </a:lnTo>
                  <a:lnTo>
                    <a:pt x="708304" y="109220"/>
                  </a:lnTo>
                  <a:lnTo>
                    <a:pt x="706602" y="104140"/>
                  </a:lnTo>
                  <a:lnTo>
                    <a:pt x="706183" y="102870"/>
                  </a:lnTo>
                  <a:lnTo>
                    <a:pt x="704900" y="99060"/>
                  </a:lnTo>
                  <a:lnTo>
                    <a:pt x="701370" y="91440"/>
                  </a:lnTo>
                  <a:lnTo>
                    <a:pt x="699604" y="87630"/>
                  </a:lnTo>
                  <a:lnTo>
                    <a:pt x="695731" y="78740"/>
                  </a:lnTo>
                  <a:lnTo>
                    <a:pt x="694626" y="76200"/>
                  </a:lnTo>
                  <a:lnTo>
                    <a:pt x="691794" y="63500"/>
                  </a:lnTo>
                  <a:lnTo>
                    <a:pt x="690968" y="58420"/>
                  </a:lnTo>
                  <a:lnTo>
                    <a:pt x="688771" y="59690"/>
                  </a:lnTo>
                  <a:lnTo>
                    <a:pt x="686193" y="57150"/>
                  </a:lnTo>
                  <a:lnTo>
                    <a:pt x="688390" y="54610"/>
                  </a:lnTo>
                  <a:lnTo>
                    <a:pt x="683615" y="52070"/>
                  </a:lnTo>
                  <a:lnTo>
                    <a:pt x="683171" y="50800"/>
                  </a:lnTo>
                  <a:lnTo>
                    <a:pt x="681799" y="46990"/>
                  </a:lnTo>
                  <a:lnTo>
                    <a:pt x="681761" y="40640"/>
                  </a:lnTo>
                  <a:lnTo>
                    <a:pt x="681443" y="36830"/>
                  </a:lnTo>
                  <a:lnTo>
                    <a:pt x="679792" y="34290"/>
                  </a:lnTo>
                  <a:lnTo>
                    <a:pt x="678154" y="31750"/>
                  </a:lnTo>
                  <a:lnTo>
                    <a:pt x="676833" y="34290"/>
                  </a:lnTo>
                  <a:lnTo>
                    <a:pt x="675995" y="30480"/>
                  </a:lnTo>
                  <a:lnTo>
                    <a:pt x="672134" y="25400"/>
                  </a:lnTo>
                  <a:lnTo>
                    <a:pt x="674306" y="24130"/>
                  </a:lnTo>
                  <a:lnTo>
                    <a:pt x="672134" y="24130"/>
                  </a:lnTo>
                  <a:lnTo>
                    <a:pt x="672579" y="22860"/>
                  </a:lnTo>
                  <a:lnTo>
                    <a:pt x="673900" y="22860"/>
                  </a:lnTo>
                  <a:lnTo>
                    <a:pt x="668769" y="16548"/>
                  </a:lnTo>
                  <a:lnTo>
                    <a:pt x="668705" y="16383"/>
                  </a:lnTo>
                  <a:lnTo>
                    <a:pt x="667486" y="10160"/>
                  </a:lnTo>
                  <a:lnTo>
                    <a:pt x="674420" y="15240"/>
                  </a:lnTo>
                  <a:lnTo>
                    <a:pt x="672719" y="10160"/>
                  </a:lnTo>
                  <a:lnTo>
                    <a:pt x="671449" y="6350"/>
                  </a:lnTo>
                  <a:lnTo>
                    <a:pt x="670585" y="5080"/>
                  </a:lnTo>
                  <a:lnTo>
                    <a:pt x="669721" y="3810"/>
                  </a:lnTo>
                  <a:lnTo>
                    <a:pt x="664108" y="0"/>
                  </a:lnTo>
                  <a:lnTo>
                    <a:pt x="663651" y="1270"/>
                  </a:lnTo>
                  <a:lnTo>
                    <a:pt x="664083" y="2540"/>
                  </a:lnTo>
                  <a:lnTo>
                    <a:pt x="664057" y="5080"/>
                  </a:lnTo>
                  <a:lnTo>
                    <a:pt x="662736" y="5080"/>
                  </a:lnTo>
                  <a:lnTo>
                    <a:pt x="660946" y="2540"/>
                  </a:lnTo>
                  <a:lnTo>
                    <a:pt x="656780" y="3810"/>
                  </a:lnTo>
                  <a:lnTo>
                    <a:pt x="651878" y="3810"/>
                  </a:lnTo>
                  <a:lnTo>
                    <a:pt x="651814" y="11430"/>
                  </a:lnTo>
                  <a:lnTo>
                    <a:pt x="656107" y="15240"/>
                  </a:lnTo>
                  <a:lnTo>
                    <a:pt x="655154" y="17094"/>
                  </a:lnTo>
                  <a:lnTo>
                    <a:pt x="656082" y="17780"/>
                  </a:lnTo>
                  <a:lnTo>
                    <a:pt x="655218" y="19050"/>
                  </a:lnTo>
                  <a:lnTo>
                    <a:pt x="654761" y="20320"/>
                  </a:lnTo>
                  <a:lnTo>
                    <a:pt x="654748" y="21590"/>
                  </a:lnTo>
                  <a:lnTo>
                    <a:pt x="659498" y="23723"/>
                  </a:lnTo>
                  <a:lnTo>
                    <a:pt x="659511" y="22860"/>
                  </a:lnTo>
                  <a:lnTo>
                    <a:pt x="660374" y="24130"/>
                  </a:lnTo>
                  <a:lnTo>
                    <a:pt x="662101" y="26670"/>
                  </a:lnTo>
                  <a:lnTo>
                    <a:pt x="661187" y="29210"/>
                  </a:lnTo>
                  <a:lnTo>
                    <a:pt x="659460" y="29210"/>
                  </a:lnTo>
                  <a:lnTo>
                    <a:pt x="662063" y="31750"/>
                  </a:lnTo>
                  <a:lnTo>
                    <a:pt x="660527" y="31750"/>
                  </a:lnTo>
                  <a:lnTo>
                    <a:pt x="661606" y="33020"/>
                  </a:lnTo>
                  <a:lnTo>
                    <a:pt x="662444" y="36830"/>
                  </a:lnTo>
                  <a:lnTo>
                    <a:pt x="665048" y="36830"/>
                  </a:lnTo>
                  <a:lnTo>
                    <a:pt x="663752" y="40640"/>
                  </a:lnTo>
                  <a:lnTo>
                    <a:pt x="668794" y="44450"/>
                  </a:lnTo>
                  <a:lnTo>
                    <a:pt x="664946" y="45720"/>
                  </a:lnTo>
                  <a:lnTo>
                    <a:pt x="666140" y="46990"/>
                  </a:lnTo>
                  <a:lnTo>
                    <a:pt x="669544" y="49530"/>
                  </a:lnTo>
                  <a:lnTo>
                    <a:pt x="670560" y="50800"/>
                  </a:lnTo>
                  <a:lnTo>
                    <a:pt x="664502" y="49530"/>
                  </a:lnTo>
                  <a:lnTo>
                    <a:pt x="673531" y="59690"/>
                  </a:lnTo>
                  <a:lnTo>
                    <a:pt x="668299" y="59690"/>
                  </a:lnTo>
                  <a:lnTo>
                    <a:pt x="673506" y="60960"/>
                  </a:lnTo>
                  <a:lnTo>
                    <a:pt x="674319" y="69850"/>
                  </a:lnTo>
                  <a:lnTo>
                    <a:pt x="678611" y="73660"/>
                  </a:lnTo>
                  <a:lnTo>
                    <a:pt x="677329" y="73660"/>
                  </a:lnTo>
                  <a:lnTo>
                    <a:pt x="678154" y="76200"/>
                  </a:lnTo>
                  <a:lnTo>
                    <a:pt x="677278" y="77470"/>
                  </a:lnTo>
                  <a:lnTo>
                    <a:pt x="677265" y="80010"/>
                  </a:lnTo>
                  <a:lnTo>
                    <a:pt x="680745" y="78740"/>
                  </a:lnTo>
                  <a:lnTo>
                    <a:pt x="683323" y="82550"/>
                  </a:lnTo>
                  <a:lnTo>
                    <a:pt x="686358" y="85090"/>
                  </a:lnTo>
                  <a:lnTo>
                    <a:pt x="684568" y="88900"/>
                  </a:lnTo>
                  <a:lnTo>
                    <a:pt x="682320" y="85090"/>
                  </a:lnTo>
                  <a:lnTo>
                    <a:pt x="681570" y="83820"/>
                  </a:lnTo>
                  <a:lnTo>
                    <a:pt x="678929" y="86360"/>
                  </a:lnTo>
                  <a:lnTo>
                    <a:pt x="681558" y="85090"/>
                  </a:lnTo>
                  <a:lnTo>
                    <a:pt x="684098" y="91440"/>
                  </a:lnTo>
                  <a:lnTo>
                    <a:pt x="685876" y="88900"/>
                  </a:lnTo>
                  <a:lnTo>
                    <a:pt x="685063" y="92341"/>
                  </a:lnTo>
                  <a:lnTo>
                    <a:pt x="683641" y="93980"/>
                  </a:lnTo>
                  <a:lnTo>
                    <a:pt x="688009" y="92710"/>
                  </a:lnTo>
                  <a:lnTo>
                    <a:pt x="685355" y="96520"/>
                  </a:lnTo>
                  <a:lnTo>
                    <a:pt x="688822" y="97790"/>
                  </a:lnTo>
                  <a:lnTo>
                    <a:pt x="688352" y="102870"/>
                  </a:lnTo>
                  <a:lnTo>
                    <a:pt x="685330" y="100330"/>
                  </a:lnTo>
                  <a:lnTo>
                    <a:pt x="688340" y="104140"/>
                  </a:lnTo>
                  <a:lnTo>
                    <a:pt x="688136" y="105219"/>
                  </a:lnTo>
                  <a:lnTo>
                    <a:pt x="688759" y="104140"/>
                  </a:lnTo>
                  <a:lnTo>
                    <a:pt x="690956" y="104140"/>
                  </a:lnTo>
                  <a:lnTo>
                    <a:pt x="693940" y="109220"/>
                  </a:lnTo>
                  <a:lnTo>
                    <a:pt x="689597" y="107950"/>
                  </a:lnTo>
                  <a:lnTo>
                    <a:pt x="688708" y="110490"/>
                  </a:lnTo>
                  <a:lnTo>
                    <a:pt x="690854" y="113030"/>
                  </a:lnTo>
                  <a:lnTo>
                    <a:pt x="694766" y="114300"/>
                  </a:lnTo>
                  <a:lnTo>
                    <a:pt x="695617" y="116840"/>
                  </a:lnTo>
                  <a:lnTo>
                    <a:pt x="695172" y="118110"/>
                  </a:lnTo>
                  <a:lnTo>
                    <a:pt x="694309" y="118110"/>
                  </a:lnTo>
                  <a:lnTo>
                    <a:pt x="698195" y="120650"/>
                  </a:lnTo>
                  <a:lnTo>
                    <a:pt x="698322" y="123190"/>
                  </a:lnTo>
                  <a:lnTo>
                    <a:pt x="698436" y="125730"/>
                  </a:lnTo>
                  <a:lnTo>
                    <a:pt x="698512" y="127495"/>
                  </a:lnTo>
                  <a:lnTo>
                    <a:pt x="698665" y="128320"/>
                  </a:lnTo>
                  <a:lnTo>
                    <a:pt x="699033" y="128524"/>
                  </a:lnTo>
                  <a:lnTo>
                    <a:pt x="701116" y="133235"/>
                  </a:lnTo>
                  <a:lnTo>
                    <a:pt x="701535" y="132334"/>
                  </a:lnTo>
                  <a:lnTo>
                    <a:pt x="702119" y="131635"/>
                  </a:lnTo>
                  <a:lnTo>
                    <a:pt x="702729" y="131038"/>
                  </a:lnTo>
                  <a:lnTo>
                    <a:pt x="701205" y="132168"/>
                  </a:lnTo>
                  <a:lnTo>
                    <a:pt x="699109" y="128574"/>
                  </a:lnTo>
                  <a:lnTo>
                    <a:pt x="703313" y="130810"/>
                  </a:lnTo>
                  <a:lnTo>
                    <a:pt x="703160" y="130810"/>
                  </a:lnTo>
                  <a:lnTo>
                    <a:pt x="702983" y="131851"/>
                  </a:lnTo>
                  <a:lnTo>
                    <a:pt x="704062" y="130810"/>
                  </a:lnTo>
                  <a:lnTo>
                    <a:pt x="705472" y="129654"/>
                  </a:lnTo>
                  <a:lnTo>
                    <a:pt x="706894" y="129654"/>
                  </a:lnTo>
                  <a:lnTo>
                    <a:pt x="707669" y="130810"/>
                  </a:lnTo>
                  <a:lnTo>
                    <a:pt x="710272" y="132080"/>
                  </a:lnTo>
                  <a:lnTo>
                    <a:pt x="721702" y="132080"/>
                  </a:lnTo>
                  <a:close/>
                </a:path>
                <a:path w="853440" h="535939">
                  <a:moveTo>
                    <a:pt x="722439" y="180340"/>
                  </a:moveTo>
                  <a:lnTo>
                    <a:pt x="722376" y="179108"/>
                  </a:lnTo>
                  <a:lnTo>
                    <a:pt x="721512" y="179666"/>
                  </a:lnTo>
                  <a:lnTo>
                    <a:pt x="722439" y="180340"/>
                  </a:lnTo>
                  <a:close/>
                </a:path>
                <a:path w="853440" h="535939">
                  <a:moveTo>
                    <a:pt x="730072" y="154940"/>
                  </a:moveTo>
                  <a:lnTo>
                    <a:pt x="728789" y="153670"/>
                  </a:lnTo>
                  <a:lnTo>
                    <a:pt x="729208" y="154940"/>
                  </a:lnTo>
                  <a:lnTo>
                    <a:pt x="730072" y="154940"/>
                  </a:lnTo>
                  <a:close/>
                </a:path>
                <a:path w="853440" h="535939">
                  <a:moveTo>
                    <a:pt x="743178" y="236220"/>
                  </a:moveTo>
                  <a:lnTo>
                    <a:pt x="742276" y="237591"/>
                  </a:lnTo>
                  <a:lnTo>
                    <a:pt x="741527" y="237591"/>
                  </a:lnTo>
                  <a:lnTo>
                    <a:pt x="741946" y="241350"/>
                  </a:lnTo>
                  <a:lnTo>
                    <a:pt x="742251" y="240030"/>
                  </a:lnTo>
                  <a:lnTo>
                    <a:pt x="743178" y="236220"/>
                  </a:lnTo>
                  <a:close/>
                </a:path>
                <a:path w="853440" h="535939">
                  <a:moveTo>
                    <a:pt x="746709" y="189052"/>
                  </a:moveTo>
                  <a:lnTo>
                    <a:pt x="746493" y="189230"/>
                  </a:lnTo>
                  <a:lnTo>
                    <a:pt x="746671" y="189230"/>
                  </a:lnTo>
                  <a:lnTo>
                    <a:pt x="746709" y="189052"/>
                  </a:lnTo>
                  <a:close/>
                </a:path>
                <a:path w="853440" h="535939">
                  <a:moveTo>
                    <a:pt x="755853" y="387438"/>
                  </a:moveTo>
                  <a:lnTo>
                    <a:pt x="752614" y="386994"/>
                  </a:lnTo>
                  <a:lnTo>
                    <a:pt x="755192" y="387438"/>
                  </a:lnTo>
                  <a:lnTo>
                    <a:pt x="755853" y="387438"/>
                  </a:lnTo>
                  <a:close/>
                </a:path>
                <a:path w="853440" h="535939">
                  <a:moveTo>
                    <a:pt x="777455" y="397510"/>
                  </a:moveTo>
                  <a:lnTo>
                    <a:pt x="769594" y="392430"/>
                  </a:lnTo>
                  <a:lnTo>
                    <a:pt x="764552" y="389890"/>
                  </a:lnTo>
                  <a:lnTo>
                    <a:pt x="762038" y="388620"/>
                  </a:lnTo>
                  <a:lnTo>
                    <a:pt x="752614" y="386994"/>
                  </a:lnTo>
                  <a:lnTo>
                    <a:pt x="745921" y="386080"/>
                  </a:lnTo>
                  <a:lnTo>
                    <a:pt x="742175" y="384810"/>
                  </a:lnTo>
                  <a:lnTo>
                    <a:pt x="748842" y="386080"/>
                  </a:lnTo>
                  <a:lnTo>
                    <a:pt x="747636" y="384810"/>
                  </a:lnTo>
                  <a:lnTo>
                    <a:pt x="746442" y="383540"/>
                  </a:lnTo>
                  <a:lnTo>
                    <a:pt x="736053" y="383540"/>
                  </a:lnTo>
                  <a:lnTo>
                    <a:pt x="733005" y="378460"/>
                  </a:lnTo>
                  <a:lnTo>
                    <a:pt x="732256" y="377190"/>
                  </a:lnTo>
                  <a:lnTo>
                    <a:pt x="723900" y="377190"/>
                  </a:lnTo>
                  <a:lnTo>
                    <a:pt x="719074" y="373380"/>
                  </a:lnTo>
                  <a:lnTo>
                    <a:pt x="718832" y="373265"/>
                  </a:lnTo>
                  <a:lnTo>
                    <a:pt x="718832" y="392023"/>
                  </a:lnTo>
                  <a:lnTo>
                    <a:pt x="714692" y="392798"/>
                  </a:lnTo>
                  <a:lnTo>
                    <a:pt x="715251" y="389890"/>
                  </a:lnTo>
                  <a:lnTo>
                    <a:pt x="717969" y="391274"/>
                  </a:lnTo>
                  <a:lnTo>
                    <a:pt x="718743" y="391274"/>
                  </a:lnTo>
                  <a:lnTo>
                    <a:pt x="718832" y="392023"/>
                  </a:lnTo>
                  <a:lnTo>
                    <a:pt x="718832" y="373265"/>
                  </a:lnTo>
                  <a:lnTo>
                    <a:pt x="711403" y="369570"/>
                  </a:lnTo>
                  <a:lnTo>
                    <a:pt x="703211" y="368300"/>
                  </a:lnTo>
                  <a:lnTo>
                    <a:pt x="701065" y="367030"/>
                  </a:lnTo>
                  <a:lnTo>
                    <a:pt x="696772" y="364490"/>
                  </a:lnTo>
                  <a:lnTo>
                    <a:pt x="696683" y="365760"/>
                  </a:lnTo>
                  <a:lnTo>
                    <a:pt x="694131" y="367030"/>
                  </a:lnTo>
                  <a:lnTo>
                    <a:pt x="694347" y="365760"/>
                  </a:lnTo>
                  <a:lnTo>
                    <a:pt x="691375" y="365760"/>
                  </a:lnTo>
                  <a:lnTo>
                    <a:pt x="690664" y="364490"/>
                  </a:lnTo>
                  <a:lnTo>
                    <a:pt x="688987" y="364490"/>
                  </a:lnTo>
                  <a:lnTo>
                    <a:pt x="682371" y="361950"/>
                  </a:lnTo>
                  <a:lnTo>
                    <a:pt x="669302" y="358216"/>
                  </a:lnTo>
                  <a:lnTo>
                    <a:pt x="668959" y="358216"/>
                  </a:lnTo>
                  <a:lnTo>
                    <a:pt x="660641" y="372110"/>
                  </a:lnTo>
                  <a:lnTo>
                    <a:pt x="654024" y="382270"/>
                  </a:lnTo>
                  <a:lnTo>
                    <a:pt x="648322" y="391274"/>
                  </a:lnTo>
                  <a:lnTo>
                    <a:pt x="643039" y="398780"/>
                  </a:lnTo>
                  <a:lnTo>
                    <a:pt x="640257" y="403860"/>
                  </a:lnTo>
                  <a:lnTo>
                    <a:pt x="639648" y="405142"/>
                  </a:lnTo>
                  <a:lnTo>
                    <a:pt x="650481" y="406628"/>
                  </a:lnTo>
                  <a:lnTo>
                    <a:pt x="648550" y="406628"/>
                  </a:lnTo>
                  <a:lnTo>
                    <a:pt x="641451" y="412750"/>
                  </a:lnTo>
                  <a:lnTo>
                    <a:pt x="639851" y="408940"/>
                  </a:lnTo>
                  <a:lnTo>
                    <a:pt x="636536" y="419100"/>
                  </a:lnTo>
                  <a:lnTo>
                    <a:pt x="631837" y="428104"/>
                  </a:lnTo>
                  <a:lnTo>
                    <a:pt x="627176" y="438150"/>
                  </a:lnTo>
                  <a:lnTo>
                    <a:pt x="623646" y="447040"/>
                  </a:lnTo>
                  <a:lnTo>
                    <a:pt x="623392" y="445770"/>
                  </a:lnTo>
                  <a:lnTo>
                    <a:pt x="622592" y="445770"/>
                  </a:lnTo>
                  <a:lnTo>
                    <a:pt x="623201" y="444500"/>
                  </a:lnTo>
                  <a:lnTo>
                    <a:pt x="619950" y="445770"/>
                  </a:lnTo>
                  <a:lnTo>
                    <a:pt x="618312" y="453504"/>
                  </a:lnTo>
                  <a:lnTo>
                    <a:pt x="618490" y="453504"/>
                  </a:lnTo>
                  <a:lnTo>
                    <a:pt x="619925" y="454660"/>
                  </a:lnTo>
                  <a:lnTo>
                    <a:pt x="618794" y="457200"/>
                  </a:lnTo>
                  <a:lnTo>
                    <a:pt x="618248" y="454660"/>
                  </a:lnTo>
                  <a:lnTo>
                    <a:pt x="616851" y="454660"/>
                  </a:lnTo>
                  <a:lnTo>
                    <a:pt x="614400" y="457200"/>
                  </a:lnTo>
                  <a:lnTo>
                    <a:pt x="616115" y="462280"/>
                  </a:lnTo>
                  <a:lnTo>
                    <a:pt x="613397" y="463511"/>
                  </a:lnTo>
                  <a:lnTo>
                    <a:pt x="613283" y="462280"/>
                  </a:lnTo>
                  <a:lnTo>
                    <a:pt x="613029" y="463575"/>
                  </a:lnTo>
                  <a:lnTo>
                    <a:pt x="613257" y="463575"/>
                  </a:lnTo>
                  <a:lnTo>
                    <a:pt x="613410" y="463575"/>
                  </a:lnTo>
                  <a:lnTo>
                    <a:pt x="609117" y="468630"/>
                  </a:lnTo>
                  <a:lnTo>
                    <a:pt x="612190" y="468630"/>
                  </a:lnTo>
                  <a:lnTo>
                    <a:pt x="608825" y="472440"/>
                  </a:lnTo>
                  <a:lnTo>
                    <a:pt x="608825" y="477520"/>
                  </a:lnTo>
                  <a:lnTo>
                    <a:pt x="605650" y="481330"/>
                  </a:lnTo>
                  <a:lnTo>
                    <a:pt x="605777" y="482600"/>
                  </a:lnTo>
                  <a:lnTo>
                    <a:pt x="605904" y="483870"/>
                  </a:lnTo>
                  <a:lnTo>
                    <a:pt x="606018" y="485140"/>
                  </a:lnTo>
                  <a:lnTo>
                    <a:pt x="606145" y="486410"/>
                  </a:lnTo>
                  <a:lnTo>
                    <a:pt x="602945" y="482600"/>
                  </a:lnTo>
                  <a:lnTo>
                    <a:pt x="605459" y="487680"/>
                  </a:lnTo>
                  <a:lnTo>
                    <a:pt x="602462" y="483870"/>
                  </a:lnTo>
                  <a:lnTo>
                    <a:pt x="602653" y="485140"/>
                  </a:lnTo>
                  <a:lnTo>
                    <a:pt x="602691" y="488950"/>
                  </a:lnTo>
                  <a:lnTo>
                    <a:pt x="602399" y="487680"/>
                  </a:lnTo>
                  <a:lnTo>
                    <a:pt x="601967" y="487680"/>
                  </a:lnTo>
                  <a:lnTo>
                    <a:pt x="601637" y="485140"/>
                  </a:lnTo>
                  <a:lnTo>
                    <a:pt x="601510" y="491490"/>
                  </a:lnTo>
                  <a:lnTo>
                    <a:pt x="601002" y="488950"/>
                  </a:lnTo>
                  <a:lnTo>
                    <a:pt x="600760" y="490220"/>
                  </a:lnTo>
                  <a:lnTo>
                    <a:pt x="600557" y="490220"/>
                  </a:lnTo>
                  <a:lnTo>
                    <a:pt x="600163" y="491490"/>
                  </a:lnTo>
                  <a:lnTo>
                    <a:pt x="599554" y="491490"/>
                  </a:lnTo>
                  <a:lnTo>
                    <a:pt x="599389" y="490220"/>
                  </a:lnTo>
                  <a:lnTo>
                    <a:pt x="600163" y="486410"/>
                  </a:lnTo>
                  <a:lnTo>
                    <a:pt x="598258" y="486410"/>
                  </a:lnTo>
                  <a:lnTo>
                    <a:pt x="596658" y="485140"/>
                  </a:lnTo>
                  <a:lnTo>
                    <a:pt x="596315" y="485140"/>
                  </a:lnTo>
                  <a:lnTo>
                    <a:pt x="595477" y="483870"/>
                  </a:lnTo>
                  <a:lnTo>
                    <a:pt x="594588" y="482600"/>
                  </a:lnTo>
                  <a:lnTo>
                    <a:pt x="591070" y="476250"/>
                  </a:lnTo>
                  <a:lnTo>
                    <a:pt x="592937" y="475056"/>
                  </a:lnTo>
                  <a:lnTo>
                    <a:pt x="591985" y="473710"/>
                  </a:lnTo>
                  <a:lnTo>
                    <a:pt x="589813" y="471271"/>
                  </a:lnTo>
                  <a:lnTo>
                    <a:pt x="589610" y="470954"/>
                  </a:lnTo>
                  <a:lnTo>
                    <a:pt x="587781" y="467360"/>
                  </a:lnTo>
                  <a:lnTo>
                    <a:pt x="587362" y="466090"/>
                  </a:lnTo>
                  <a:lnTo>
                    <a:pt x="586943" y="464820"/>
                  </a:lnTo>
                  <a:lnTo>
                    <a:pt x="586536" y="463575"/>
                  </a:lnTo>
                  <a:lnTo>
                    <a:pt x="586181" y="461010"/>
                  </a:lnTo>
                  <a:lnTo>
                    <a:pt x="588721" y="463575"/>
                  </a:lnTo>
                  <a:lnTo>
                    <a:pt x="589661" y="464820"/>
                  </a:lnTo>
                  <a:lnTo>
                    <a:pt x="587756" y="461010"/>
                  </a:lnTo>
                  <a:lnTo>
                    <a:pt x="586473" y="458470"/>
                  </a:lnTo>
                  <a:lnTo>
                    <a:pt x="581952" y="447040"/>
                  </a:lnTo>
                  <a:lnTo>
                    <a:pt x="581456" y="445770"/>
                  </a:lnTo>
                  <a:lnTo>
                    <a:pt x="580644" y="444500"/>
                  </a:lnTo>
                  <a:lnTo>
                    <a:pt x="578345" y="440918"/>
                  </a:lnTo>
                  <a:lnTo>
                    <a:pt x="576872" y="444500"/>
                  </a:lnTo>
                  <a:lnTo>
                    <a:pt x="574459" y="441515"/>
                  </a:lnTo>
                  <a:lnTo>
                    <a:pt x="574459" y="466090"/>
                  </a:lnTo>
                  <a:lnTo>
                    <a:pt x="573735" y="468223"/>
                  </a:lnTo>
                  <a:lnTo>
                    <a:pt x="573659" y="468452"/>
                  </a:lnTo>
                  <a:lnTo>
                    <a:pt x="573849" y="468630"/>
                  </a:lnTo>
                  <a:lnTo>
                    <a:pt x="573608" y="468630"/>
                  </a:lnTo>
                  <a:lnTo>
                    <a:pt x="573354" y="469379"/>
                  </a:lnTo>
                  <a:lnTo>
                    <a:pt x="572643" y="468630"/>
                  </a:lnTo>
                  <a:lnTo>
                    <a:pt x="571436" y="467360"/>
                  </a:lnTo>
                  <a:lnTo>
                    <a:pt x="571195" y="466090"/>
                  </a:lnTo>
                  <a:lnTo>
                    <a:pt x="573430" y="468223"/>
                  </a:lnTo>
                  <a:lnTo>
                    <a:pt x="574459" y="466090"/>
                  </a:lnTo>
                  <a:lnTo>
                    <a:pt x="574459" y="441515"/>
                  </a:lnTo>
                  <a:lnTo>
                    <a:pt x="571030" y="437248"/>
                  </a:lnTo>
                  <a:lnTo>
                    <a:pt x="575322" y="438150"/>
                  </a:lnTo>
                  <a:lnTo>
                    <a:pt x="574217" y="436880"/>
                  </a:lnTo>
                  <a:lnTo>
                    <a:pt x="570865" y="433070"/>
                  </a:lnTo>
                  <a:lnTo>
                    <a:pt x="567524" y="429260"/>
                  </a:lnTo>
                  <a:lnTo>
                    <a:pt x="575475" y="430530"/>
                  </a:lnTo>
                  <a:lnTo>
                    <a:pt x="574751" y="429260"/>
                  </a:lnTo>
                  <a:lnTo>
                    <a:pt x="572338" y="429260"/>
                  </a:lnTo>
                  <a:lnTo>
                    <a:pt x="572122" y="428104"/>
                  </a:lnTo>
                  <a:lnTo>
                    <a:pt x="572198" y="427736"/>
                  </a:lnTo>
                  <a:lnTo>
                    <a:pt x="572592" y="426720"/>
                  </a:lnTo>
                  <a:lnTo>
                    <a:pt x="574700" y="428104"/>
                  </a:lnTo>
                  <a:lnTo>
                    <a:pt x="574370" y="427736"/>
                  </a:lnTo>
                  <a:lnTo>
                    <a:pt x="573735" y="426720"/>
                  </a:lnTo>
                  <a:lnTo>
                    <a:pt x="572960" y="425450"/>
                  </a:lnTo>
                  <a:lnTo>
                    <a:pt x="571398" y="422910"/>
                  </a:lnTo>
                  <a:lnTo>
                    <a:pt x="570318" y="425450"/>
                  </a:lnTo>
                  <a:lnTo>
                    <a:pt x="569836" y="424180"/>
                  </a:lnTo>
                  <a:lnTo>
                    <a:pt x="569353" y="422910"/>
                  </a:lnTo>
                  <a:lnTo>
                    <a:pt x="568401" y="420370"/>
                  </a:lnTo>
                  <a:lnTo>
                    <a:pt x="569404" y="420370"/>
                  </a:lnTo>
                  <a:lnTo>
                    <a:pt x="565886" y="417830"/>
                  </a:lnTo>
                  <a:lnTo>
                    <a:pt x="564934" y="414020"/>
                  </a:lnTo>
                  <a:lnTo>
                    <a:pt x="565543" y="414020"/>
                  </a:lnTo>
                  <a:lnTo>
                    <a:pt x="566000" y="412788"/>
                  </a:lnTo>
                  <a:lnTo>
                    <a:pt x="564438" y="408940"/>
                  </a:lnTo>
                  <a:lnTo>
                    <a:pt x="563499" y="406628"/>
                  </a:lnTo>
                  <a:lnTo>
                    <a:pt x="563956" y="406628"/>
                  </a:lnTo>
                  <a:lnTo>
                    <a:pt x="558939" y="404558"/>
                  </a:lnTo>
                  <a:lnTo>
                    <a:pt x="558939" y="431800"/>
                  </a:lnTo>
                  <a:lnTo>
                    <a:pt x="556526" y="433070"/>
                  </a:lnTo>
                  <a:lnTo>
                    <a:pt x="555332" y="428117"/>
                  </a:lnTo>
                  <a:lnTo>
                    <a:pt x="558939" y="431800"/>
                  </a:lnTo>
                  <a:lnTo>
                    <a:pt x="558939" y="404558"/>
                  </a:lnTo>
                  <a:lnTo>
                    <a:pt x="557263" y="403860"/>
                  </a:lnTo>
                  <a:lnTo>
                    <a:pt x="556831" y="401320"/>
                  </a:lnTo>
                  <a:lnTo>
                    <a:pt x="556171" y="397510"/>
                  </a:lnTo>
                  <a:lnTo>
                    <a:pt x="555955" y="396240"/>
                  </a:lnTo>
                  <a:lnTo>
                    <a:pt x="555917" y="395986"/>
                  </a:lnTo>
                  <a:lnTo>
                    <a:pt x="555790" y="395262"/>
                  </a:lnTo>
                  <a:lnTo>
                    <a:pt x="555739" y="394970"/>
                  </a:lnTo>
                  <a:lnTo>
                    <a:pt x="560336" y="396240"/>
                  </a:lnTo>
                  <a:lnTo>
                    <a:pt x="558850" y="394970"/>
                  </a:lnTo>
                  <a:lnTo>
                    <a:pt x="555879" y="392430"/>
                  </a:lnTo>
                  <a:lnTo>
                    <a:pt x="558901" y="389890"/>
                  </a:lnTo>
                  <a:lnTo>
                    <a:pt x="558025" y="388620"/>
                  </a:lnTo>
                  <a:lnTo>
                    <a:pt x="556272" y="386080"/>
                  </a:lnTo>
                  <a:lnTo>
                    <a:pt x="555396" y="388620"/>
                  </a:lnTo>
                  <a:lnTo>
                    <a:pt x="554545" y="386308"/>
                  </a:lnTo>
                  <a:lnTo>
                    <a:pt x="554456" y="386080"/>
                  </a:lnTo>
                  <a:lnTo>
                    <a:pt x="553986" y="384810"/>
                  </a:lnTo>
                  <a:lnTo>
                    <a:pt x="550379" y="383540"/>
                  </a:lnTo>
                  <a:lnTo>
                    <a:pt x="550303" y="382270"/>
                  </a:lnTo>
                  <a:lnTo>
                    <a:pt x="550227" y="381000"/>
                  </a:lnTo>
                  <a:lnTo>
                    <a:pt x="550151" y="379730"/>
                  </a:lnTo>
                  <a:lnTo>
                    <a:pt x="552551" y="382270"/>
                  </a:lnTo>
                  <a:lnTo>
                    <a:pt x="549186" y="374650"/>
                  </a:lnTo>
                  <a:lnTo>
                    <a:pt x="549275" y="375920"/>
                  </a:lnTo>
                  <a:lnTo>
                    <a:pt x="549363" y="377190"/>
                  </a:lnTo>
                  <a:lnTo>
                    <a:pt x="549452" y="378460"/>
                  </a:lnTo>
                  <a:lnTo>
                    <a:pt x="549541" y="379730"/>
                  </a:lnTo>
                  <a:lnTo>
                    <a:pt x="546430" y="375920"/>
                  </a:lnTo>
                  <a:lnTo>
                    <a:pt x="545680" y="381000"/>
                  </a:lnTo>
                  <a:lnTo>
                    <a:pt x="544614" y="375920"/>
                  </a:lnTo>
                  <a:lnTo>
                    <a:pt x="545338" y="377190"/>
                  </a:lnTo>
                  <a:lnTo>
                    <a:pt x="544791" y="375920"/>
                  </a:lnTo>
                  <a:lnTo>
                    <a:pt x="544258" y="374650"/>
                  </a:lnTo>
                  <a:lnTo>
                    <a:pt x="543179" y="372110"/>
                  </a:lnTo>
                  <a:lnTo>
                    <a:pt x="544283" y="369570"/>
                  </a:lnTo>
                  <a:lnTo>
                    <a:pt x="540753" y="367030"/>
                  </a:lnTo>
                  <a:lnTo>
                    <a:pt x="540600" y="365760"/>
                  </a:lnTo>
                  <a:lnTo>
                    <a:pt x="540562" y="365429"/>
                  </a:lnTo>
                  <a:lnTo>
                    <a:pt x="540461" y="364490"/>
                  </a:lnTo>
                  <a:lnTo>
                    <a:pt x="541185" y="363220"/>
                  </a:lnTo>
                  <a:lnTo>
                    <a:pt x="544195" y="363220"/>
                  </a:lnTo>
                  <a:lnTo>
                    <a:pt x="544690" y="361950"/>
                  </a:lnTo>
                  <a:lnTo>
                    <a:pt x="541312" y="361950"/>
                  </a:lnTo>
                  <a:lnTo>
                    <a:pt x="540512" y="354330"/>
                  </a:lnTo>
                  <a:lnTo>
                    <a:pt x="536765" y="353060"/>
                  </a:lnTo>
                  <a:lnTo>
                    <a:pt x="539661" y="353060"/>
                  </a:lnTo>
                  <a:lnTo>
                    <a:pt x="536892" y="351790"/>
                  </a:lnTo>
                  <a:lnTo>
                    <a:pt x="536905" y="350520"/>
                  </a:lnTo>
                  <a:lnTo>
                    <a:pt x="537146" y="349250"/>
                  </a:lnTo>
                  <a:lnTo>
                    <a:pt x="538581" y="349250"/>
                  </a:lnTo>
                  <a:lnTo>
                    <a:pt x="536943" y="344170"/>
                  </a:lnTo>
                  <a:lnTo>
                    <a:pt x="535203" y="353060"/>
                  </a:lnTo>
                  <a:lnTo>
                    <a:pt x="534619" y="346710"/>
                  </a:lnTo>
                  <a:lnTo>
                    <a:pt x="534504" y="345440"/>
                  </a:lnTo>
                  <a:lnTo>
                    <a:pt x="534873" y="346710"/>
                  </a:lnTo>
                  <a:lnTo>
                    <a:pt x="535101" y="345440"/>
                  </a:lnTo>
                  <a:lnTo>
                    <a:pt x="535838" y="346710"/>
                  </a:lnTo>
                  <a:lnTo>
                    <a:pt x="535533" y="345440"/>
                  </a:lnTo>
                  <a:lnTo>
                    <a:pt x="534301" y="340360"/>
                  </a:lnTo>
                  <a:lnTo>
                    <a:pt x="529742" y="335280"/>
                  </a:lnTo>
                  <a:lnTo>
                    <a:pt x="529450" y="334010"/>
                  </a:lnTo>
                  <a:lnTo>
                    <a:pt x="528574" y="330200"/>
                  </a:lnTo>
                  <a:lnTo>
                    <a:pt x="530834" y="326796"/>
                  </a:lnTo>
                  <a:lnTo>
                    <a:pt x="530618" y="326390"/>
                  </a:lnTo>
                  <a:lnTo>
                    <a:pt x="529958" y="325120"/>
                  </a:lnTo>
                  <a:lnTo>
                    <a:pt x="526262" y="320040"/>
                  </a:lnTo>
                  <a:lnTo>
                    <a:pt x="522820" y="313690"/>
                  </a:lnTo>
                  <a:lnTo>
                    <a:pt x="521335" y="309880"/>
                  </a:lnTo>
                  <a:lnTo>
                    <a:pt x="520344" y="307340"/>
                  </a:lnTo>
                  <a:lnTo>
                    <a:pt x="520573" y="309880"/>
                  </a:lnTo>
                  <a:lnTo>
                    <a:pt x="515632" y="309880"/>
                  </a:lnTo>
                  <a:lnTo>
                    <a:pt x="520484" y="302260"/>
                  </a:lnTo>
                  <a:lnTo>
                    <a:pt x="518617" y="300990"/>
                  </a:lnTo>
                  <a:lnTo>
                    <a:pt x="518109" y="300634"/>
                  </a:lnTo>
                  <a:lnTo>
                    <a:pt x="519772" y="299720"/>
                  </a:lnTo>
                  <a:lnTo>
                    <a:pt x="519163" y="299720"/>
                  </a:lnTo>
                  <a:lnTo>
                    <a:pt x="517753" y="294640"/>
                  </a:lnTo>
                  <a:lnTo>
                    <a:pt x="513676" y="289560"/>
                  </a:lnTo>
                  <a:lnTo>
                    <a:pt x="509016" y="281940"/>
                  </a:lnTo>
                  <a:lnTo>
                    <a:pt x="510578" y="283210"/>
                  </a:lnTo>
                  <a:lnTo>
                    <a:pt x="510489" y="281940"/>
                  </a:lnTo>
                  <a:lnTo>
                    <a:pt x="510413" y="280670"/>
                  </a:lnTo>
                  <a:lnTo>
                    <a:pt x="510336" y="279400"/>
                  </a:lnTo>
                  <a:lnTo>
                    <a:pt x="507834" y="274320"/>
                  </a:lnTo>
                  <a:lnTo>
                    <a:pt x="507288" y="271780"/>
                  </a:lnTo>
                  <a:lnTo>
                    <a:pt x="507009" y="270510"/>
                  </a:lnTo>
                  <a:lnTo>
                    <a:pt x="505447" y="270510"/>
                  </a:lnTo>
                  <a:lnTo>
                    <a:pt x="504850" y="267970"/>
                  </a:lnTo>
                  <a:lnTo>
                    <a:pt x="503643" y="269240"/>
                  </a:lnTo>
                  <a:lnTo>
                    <a:pt x="503516" y="267970"/>
                  </a:lnTo>
                  <a:lnTo>
                    <a:pt x="502869" y="261620"/>
                  </a:lnTo>
                  <a:lnTo>
                    <a:pt x="498970" y="254000"/>
                  </a:lnTo>
                  <a:lnTo>
                    <a:pt x="494957" y="247650"/>
                  </a:lnTo>
                  <a:lnTo>
                    <a:pt x="493839" y="240030"/>
                  </a:lnTo>
                  <a:lnTo>
                    <a:pt x="494372" y="241350"/>
                  </a:lnTo>
                  <a:lnTo>
                    <a:pt x="495922" y="242570"/>
                  </a:lnTo>
                  <a:lnTo>
                    <a:pt x="495579" y="241350"/>
                  </a:lnTo>
                  <a:lnTo>
                    <a:pt x="494855" y="240030"/>
                  </a:lnTo>
                  <a:lnTo>
                    <a:pt x="493496" y="237591"/>
                  </a:lnTo>
                  <a:lnTo>
                    <a:pt x="491324" y="233680"/>
                  </a:lnTo>
                  <a:lnTo>
                    <a:pt x="489610" y="234950"/>
                  </a:lnTo>
                  <a:lnTo>
                    <a:pt x="490550" y="234950"/>
                  </a:lnTo>
                  <a:lnTo>
                    <a:pt x="489648" y="237591"/>
                  </a:lnTo>
                  <a:lnTo>
                    <a:pt x="488188" y="237591"/>
                  </a:lnTo>
                  <a:lnTo>
                    <a:pt x="487210" y="236220"/>
                  </a:lnTo>
                  <a:lnTo>
                    <a:pt x="482968" y="236220"/>
                  </a:lnTo>
                  <a:lnTo>
                    <a:pt x="480072" y="236220"/>
                  </a:lnTo>
                  <a:lnTo>
                    <a:pt x="479145" y="236220"/>
                  </a:lnTo>
                  <a:lnTo>
                    <a:pt x="479729" y="237337"/>
                  </a:lnTo>
                  <a:lnTo>
                    <a:pt x="479361" y="237223"/>
                  </a:lnTo>
                  <a:lnTo>
                    <a:pt x="478878" y="237159"/>
                  </a:lnTo>
                  <a:lnTo>
                    <a:pt x="478358" y="237121"/>
                  </a:lnTo>
                  <a:lnTo>
                    <a:pt x="480098" y="238150"/>
                  </a:lnTo>
                  <a:lnTo>
                    <a:pt x="479869" y="237578"/>
                  </a:lnTo>
                  <a:lnTo>
                    <a:pt x="481063" y="238760"/>
                  </a:lnTo>
                  <a:lnTo>
                    <a:pt x="481990" y="238760"/>
                  </a:lnTo>
                  <a:lnTo>
                    <a:pt x="483184" y="241350"/>
                  </a:lnTo>
                  <a:lnTo>
                    <a:pt x="480529" y="241350"/>
                  </a:lnTo>
                  <a:lnTo>
                    <a:pt x="482295" y="245110"/>
                  </a:lnTo>
                  <a:lnTo>
                    <a:pt x="486613" y="248920"/>
                  </a:lnTo>
                  <a:lnTo>
                    <a:pt x="487197" y="254000"/>
                  </a:lnTo>
                  <a:lnTo>
                    <a:pt x="489496" y="254000"/>
                  </a:lnTo>
                  <a:lnTo>
                    <a:pt x="491566" y="247650"/>
                  </a:lnTo>
                  <a:lnTo>
                    <a:pt x="495287" y="252730"/>
                  </a:lnTo>
                  <a:lnTo>
                    <a:pt x="494195" y="252730"/>
                  </a:lnTo>
                  <a:lnTo>
                    <a:pt x="492252" y="254000"/>
                  </a:lnTo>
                  <a:lnTo>
                    <a:pt x="492848" y="254000"/>
                  </a:lnTo>
                  <a:lnTo>
                    <a:pt x="492734" y="255270"/>
                  </a:lnTo>
                  <a:lnTo>
                    <a:pt x="489851" y="254000"/>
                  </a:lnTo>
                  <a:lnTo>
                    <a:pt x="489953" y="256540"/>
                  </a:lnTo>
                  <a:lnTo>
                    <a:pt x="492010" y="255270"/>
                  </a:lnTo>
                  <a:lnTo>
                    <a:pt x="492607" y="256540"/>
                  </a:lnTo>
                  <a:lnTo>
                    <a:pt x="490918" y="257810"/>
                  </a:lnTo>
                  <a:lnTo>
                    <a:pt x="491998" y="259080"/>
                  </a:lnTo>
                  <a:lnTo>
                    <a:pt x="490181" y="259080"/>
                  </a:lnTo>
                  <a:lnTo>
                    <a:pt x="490245" y="261620"/>
                  </a:lnTo>
                  <a:lnTo>
                    <a:pt x="489331" y="262890"/>
                  </a:lnTo>
                  <a:lnTo>
                    <a:pt x="491591" y="262890"/>
                  </a:lnTo>
                  <a:lnTo>
                    <a:pt x="492455" y="264160"/>
                  </a:lnTo>
                  <a:lnTo>
                    <a:pt x="494245" y="267970"/>
                  </a:lnTo>
                  <a:lnTo>
                    <a:pt x="490994" y="265430"/>
                  </a:lnTo>
                  <a:lnTo>
                    <a:pt x="491109" y="269240"/>
                  </a:lnTo>
                  <a:lnTo>
                    <a:pt x="492671" y="269240"/>
                  </a:lnTo>
                  <a:lnTo>
                    <a:pt x="492633" y="270510"/>
                  </a:lnTo>
                  <a:lnTo>
                    <a:pt x="492531" y="273050"/>
                  </a:lnTo>
                  <a:lnTo>
                    <a:pt x="495071" y="271780"/>
                  </a:lnTo>
                  <a:lnTo>
                    <a:pt x="495541" y="273050"/>
                  </a:lnTo>
                  <a:lnTo>
                    <a:pt x="494461" y="273050"/>
                  </a:lnTo>
                  <a:lnTo>
                    <a:pt x="493979" y="274320"/>
                  </a:lnTo>
                  <a:lnTo>
                    <a:pt x="495947" y="275590"/>
                  </a:lnTo>
                  <a:lnTo>
                    <a:pt x="498322" y="284480"/>
                  </a:lnTo>
                  <a:lnTo>
                    <a:pt x="499986" y="280720"/>
                  </a:lnTo>
                  <a:lnTo>
                    <a:pt x="500011" y="280873"/>
                  </a:lnTo>
                  <a:lnTo>
                    <a:pt x="500126" y="281292"/>
                  </a:lnTo>
                  <a:lnTo>
                    <a:pt x="500037" y="280123"/>
                  </a:lnTo>
                  <a:lnTo>
                    <a:pt x="499999" y="280301"/>
                  </a:lnTo>
                  <a:lnTo>
                    <a:pt x="499973" y="279400"/>
                  </a:lnTo>
                  <a:lnTo>
                    <a:pt x="505561" y="285750"/>
                  </a:lnTo>
                  <a:lnTo>
                    <a:pt x="504901" y="293370"/>
                  </a:lnTo>
                  <a:lnTo>
                    <a:pt x="504786" y="294640"/>
                  </a:lnTo>
                  <a:lnTo>
                    <a:pt x="504672" y="295910"/>
                  </a:lnTo>
                  <a:lnTo>
                    <a:pt x="508546" y="302260"/>
                  </a:lnTo>
                  <a:lnTo>
                    <a:pt x="507707" y="302260"/>
                  </a:lnTo>
                  <a:lnTo>
                    <a:pt x="510336" y="306070"/>
                  </a:lnTo>
                  <a:lnTo>
                    <a:pt x="512000" y="311150"/>
                  </a:lnTo>
                  <a:lnTo>
                    <a:pt x="514997" y="313690"/>
                  </a:lnTo>
                  <a:lnTo>
                    <a:pt x="515493" y="314960"/>
                  </a:lnTo>
                  <a:lnTo>
                    <a:pt x="514629" y="317500"/>
                  </a:lnTo>
                  <a:lnTo>
                    <a:pt x="513435" y="317500"/>
                  </a:lnTo>
                  <a:lnTo>
                    <a:pt x="515340" y="320040"/>
                  </a:lnTo>
                  <a:lnTo>
                    <a:pt x="516420" y="320040"/>
                  </a:lnTo>
                  <a:lnTo>
                    <a:pt x="516661" y="322580"/>
                  </a:lnTo>
                  <a:lnTo>
                    <a:pt x="516699" y="323100"/>
                  </a:lnTo>
                  <a:lnTo>
                    <a:pt x="516788" y="324002"/>
                  </a:lnTo>
                  <a:lnTo>
                    <a:pt x="516890" y="325120"/>
                  </a:lnTo>
                  <a:lnTo>
                    <a:pt x="516026" y="324332"/>
                  </a:lnTo>
                  <a:lnTo>
                    <a:pt x="516026" y="326390"/>
                  </a:lnTo>
                  <a:lnTo>
                    <a:pt x="515391" y="325120"/>
                  </a:lnTo>
                  <a:lnTo>
                    <a:pt x="515061" y="324002"/>
                  </a:lnTo>
                  <a:lnTo>
                    <a:pt x="516026" y="326390"/>
                  </a:lnTo>
                  <a:lnTo>
                    <a:pt x="516026" y="324332"/>
                  </a:lnTo>
                  <a:lnTo>
                    <a:pt x="514705" y="323100"/>
                  </a:lnTo>
                  <a:lnTo>
                    <a:pt x="514845" y="324002"/>
                  </a:lnTo>
                  <a:lnTo>
                    <a:pt x="515429" y="326390"/>
                  </a:lnTo>
                  <a:lnTo>
                    <a:pt x="514451" y="327660"/>
                  </a:lnTo>
                  <a:lnTo>
                    <a:pt x="518541" y="331470"/>
                  </a:lnTo>
                  <a:lnTo>
                    <a:pt x="515772" y="331470"/>
                  </a:lnTo>
                  <a:lnTo>
                    <a:pt x="517080" y="335280"/>
                  </a:lnTo>
                  <a:lnTo>
                    <a:pt x="518515" y="337820"/>
                  </a:lnTo>
                  <a:lnTo>
                    <a:pt x="518896" y="334010"/>
                  </a:lnTo>
                  <a:lnTo>
                    <a:pt x="520090" y="336550"/>
                  </a:lnTo>
                  <a:lnTo>
                    <a:pt x="521284" y="340360"/>
                  </a:lnTo>
                  <a:lnTo>
                    <a:pt x="518033" y="340360"/>
                  </a:lnTo>
                  <a:lnTo>
                    <a:pt x="519836" y="346710"/>
                  </a:lnTo>
                  <a:lnTo>
                    <a:pt x="523608" y="351790"/>
                  </a:lnTo>
                  <a:lnTo>
                    <a:pt x="526808" y="355600"/>
                  </a:lnTo>
                  <a:lnTo>
                    <a:pt x="526808" y="357035"/>
                  </a:lnTo>
                  <a:lnTo>
                    <a:pt x="529717" y="358216"/>
                  </a:lnTo>
                  <a:lnTo>
                    <a:pt x="529615" y="358444"/>
                  </a:lnTo>
                  <a:lnTo>
                    <a:pt x="530694" y="361950"/>
                  </a:lnTo>
                  <a:lnTo>
                    <a:pt x="528269" y="367030"/>
                  </a:lnTo>
                  <a:lnTo>
                    <a:pt x="528739" y="368300"/>
                  </a:lnTo>
                  <a:lnTo>
                    <a:pt x="529082" y="372110"/>
                  </a:lnTo>
                  <a:lnTo>
                    <a:pt x="529196" y="373380"/>
                  </a:lnTo>
                  <a:lnTo>
                    <a:pt x="529310" y="374650"/>
                  </a:lnTo>
                  <a:lnTo>
                    <a:pt x="534885" y="372110"/>
                  </a:lnTo>
                  <a:lnTo>
                    <a:pt x="536054" y="378460"/>
                  </a:lnTo>
                  <a:lnTo>
                    <a:pt x="536778" y="377190"/>
                  </a:lnTo>
                  <a:lnTo>
                    <a:pt x="539203" y="374650"/>
                  </a:lnTo>
                  <a:lnTo>
                    <a:pt x="541832" y="378460"/>
                  </a:lnTo>
                  <a:lnTo>
                    <a:pt x="543026" y="382270"/>
                  </a:lnTo>
                  <a:lnTo>
                    <a:pt x="539508" y="384810"/>
                  </a:lnTo>
                  <a:lnTo>
                    <a:pt x="537718" y="383540"/>
                  </a:lnTo>
                  <a:lnTo>
                    <a:pt x="537248" y="382270"/>
                  </a:lnTo>
                  <a:lnTo>
                    <a:pt x="537400" y="382270"/>
                  </a:lnTo>
                  <a:lnTo>
                    <a:pt x="537756" y="381000"/>
                  </a:lnTo>
                  <a:lnTo>
                    <a:pt x="536892" y="381000"/>
                  </a:lnTo>
                  <a:lnTo>
                    <a:pt x="535787" y="378460"/>
                  </a:lnTo>
                  <a:lnTo>
                    <a:pt x="535305" y="381000"/>
                  </a:lnTo>
                  <a:lnTo>
                    <a:pt x="536524" y="381000"/>
                  </a:lnTo>
                  <a:lnTo>
                    <a:pt x="536397" y="382270"/>
                  </a:lnTo>
                  <a:lnTo>
                    <a:pt x="536270" y="383540"/>
                  </a:lnTo>
                  <a:lnTo>
                    <a:pt x="538353" y="388226"/>
                  </a:lnTo>
                  <a:lnTo>
                    <a:pt x="538251" y="386994"/>
                  </a:lnTo>
                  <a:lnTo>
                    <a:pt x="538175" y="386080"/>
                  </a:lnTo>
                  <a:lnTo>
                    <a:pt x="538213" y="386308"/>
                  </a:lnTo>
                  <a:lnTo>
                    <a:pt x="538302" y="386994"/>
                  </a:lnTo>
                  <a:lnTo>
                    <a:pt x="538365" y="387438"/>
                  </a:lnTo>
                  <a:lnTo>
                    <a:pt x="538480" y="388226"/>
                  </a:lnTo>
                  <a:lnTo>
                    <a:pt x="538530" y="388620"/>
                  </a:lnTo>
                  <a:lnTo>
                    <a:pt x="538619" y="391274"/>
                  </a:lnTo>
                  <a:lnTo>
                    <a:pt x="538721" y="392430"/>
                  </a:lnTo>
                  <a:lnTo>
                    <a:pt x="541274" y="393700"/>
                  </a:lnTo>
                  <a:lnTo>
                    <a:pt x="542251" y="399529"/>
                  </a:lnTo>
                  <a:lnTo>
                    <a:pt x="542264" y="400037"/>
                  </a:lnTo>
                  <a:lnTo>
                    <a:pt x="542569" y="400177"/>
                  </a:lnTo>
                  <a:lnTo>
                    <a:pt x="542493" y="399783"/>
                  </a:lnTo>
                  <a:lnTo>
                    <a:pt x="542442" y="399542"/>
                  </a:lnTo>
                  <a:lnTo>
                    <a:pt x="542582" y="398780"/>
                  </a:lnTo>
                  <a:lnTo>
                    <a:pt x="543471" y="397510"/>
                  </a:lnTo>
                  <a:lnTo>
                    <a:pt x="543788" y="398780"/>
                  </a:lnTo>
                  <a:lnTo>
                    <a:pt x="545541" y="406323"/>
                  </a:lnTo>
                  <a:lnTo>
                    <a:pt x="547039" y="401320"/>
                  </a:lnTo>
                  <a:lnTo>
                    <a:pt x="549529" y="405142"/>
                  </a:lnTo>
                  <a:lnTo>
                    <a:pt x="549389" y="406628"/>
                  </a:lnTo>
                  <a:lnTo>
                    <a:pt x="549287" y="407670"/>
                  </a:lnTo>
                  <a:lnTo>
                    <a:pt x="549173" y="408940"/>
                  </a:lnTo>
                  <a:lnTo>
                    <a:pt x="545782" y="406628"/>
                  </a:lnTo>
                  <a:lnTo>
                    <a:pt x="548805" y="410210"/>
                  </a:lnTo>
                  <a:lnTo>
                    <a:pt x="548881" y="411480"/>
                  </a:lnTo>
                  <a:lnTo>
                    <a:pt x="548957" y="412788"/>
                  </a:lnTo>
                  <a:lnTo>
                    <a:pt x="549021" y="414020"/>
                  </a:lnTo>
                  <a:lnTo>
                    <a:pt x="545058" y="411480"/>
                  </a:lnTo>
                  <a:lnTo>
                    <a:pt x="548894" y="415290"/>
                  </a:lnTo>
                  <a:lnTo>
                    <a:pt x="547306" y="420370"/>
                  </a:lnTo>
                  <a:lnTo>
                    <a:pt x="548017" y="424180"/>
                  </a:lnTo>
                  <a:lnTo>
                    <a:pt x="547751" y="424180"/>
                  </a:lnTo>
                  <a:lnTo>
                    <a:pt x="548246" y="425450"/>
                  </a:lnTo>
                  <a:lnTo>
                    <a:pt x="549706" y="422910"/>
                  </a:lnTo>
                  <a:lnTo>
                    <a:pt x="549935" y="424180"/>
                  </a:lnTo>
                  <a:lnTo>
                    <a:pt x="550418" y="425450"/>
                  </a:lnTo>
                  <a:lnTo>
                    <a:pt x="549567" y="426720"/>
                  </a:lnTo>
                  <a:lnTo>
                    <a:pt x="551497" y="426720"/>
                  </a:lnTo>
                  <a:lnTo>
                    <a:pt x="552462" y="424180"/>
                  </a:lnTo>
                  <a:lnTo>
                    <a:pt x="555472" y="425450"/>
                  </a:lnTo>
                  <a:lnTo>
                    <a:pt x="555409" y="426110"/>
                  </a:lnTo>
                  <a:lnTo>
                    <a:pt x="555332" y="428104"/>
                  </a:lnTo>
                  <a:lnTo>
                    <a:pt x="555002" y="426720"/>
                  </a:lnTo>
                  <a:lnTo>
                    <a:pt x="554101" y="434340"/>
                  </a:lnTo>
                  <a:lnTo>
                    <a:pt x="552932" y="432536"/>
                  </a:lnTo>
                  <a:lnTo>
                    <a:pt x="553021" y="433070"/>
                  </a:lnTo>
                  <a:lnTo>
                    <a:pt x="552818" y="434340"/>
                  </a:lnTo>
                  <a:lnTo>
                    <a:pt x="552386" y="433070"/>
                  </a:lnTo>
                  <a:lnTo>
                    <a:pt x="552069" y="433070"/>
                  </a:lnTo>
                  <a:lnTo>
                    <a:pt x="552018" y="440690"/>
                  </a:lnTo>
                  <a:lnTo>
                    <a:pt x="556183" y="434340"/>
                  </a:lnTo>
                  <a:lnTo>
                    <a:pt x="558546" y="440690"/>
                  </a:lnTo>
                  <a:lnTo>
                    <a:pt x="556729" y="440690"/>
                  </a:lnTo>
                  <a:lnTo>
                    <a:pt x="556488" y="441960"/>
                  </a:lnTo>
                  <a:lnTo>
                    <a:pt x="559015" y="441960"/>
                  </a:lnTo>
                  <a:lnTo>
                    <a:pt x="561060" y="443230"/>
                  </a:lnTo>
                  <a:lnTo>
                    <a:pt x="561162" y="444500"/>
                  </a:lnTo>
                  <a:lnTo>
                    <a:pt x="561251" y="445770"/>
                  </a:lnTo>
                  <a:lnTo>
                    <a:pt x="561352" y="447040"/>
                  </a:lnTo>
                  <a:lnTo>
                    <a:pt x="561441" y="448310"/>
                  </a:lnTo>
                  <a:lnTo>
                    <a:pt x="563626" y="447040"/>
                  </a:lnTo>
                  <a:lnTo>
                    <a:pt x="564311" y="449580"/>
                  </a:lnTo>
                  <a:lnTo>
                    <a:pt x="563930" y="447040"/>
                  </a:lnTo>
                  <a:lnTo>
                    <a:pt x="565759" y="447040"/>
                  </a:lnTo>
                  <a:lnTo>
                    <a:pt x="566331" y="449580"/>
                  </a:lnTo>
                  <a:lnTo>
                    <a:pt x="567893" y="452120"/>
                  </a:lnTo>
                  <a:lnTo>
                    <a:pt x="570014" y="453504"/>
                  </a:lnTo>
                  <a:lnTo>
                    <a:pt x="569734" y="453504"/>
                  </a:lnTo>
                  <a:lnTo>
                    <a:pt x="565937" y="458470"/>
                  </a:lnTo>
                  <a:lnTo>
                    <a:pt x="569404" y="462280"/>
                  </a:lnTo>
                  <a:lnTo>
                    <a:pt x="569277" y="463575"/>
                  </a:lnTo>
                  <a:lnTo>
                    <a:pt x="569163" y="464820"/>
                  </a:lnTo>
                  <a:lnTo>
                    <a:pt x="566699" y="463575"/>
                  </a:lnTo>
                  <a:lnTo>
                    <a:pt x="566623" y="466090"/>
                  </a:lnTo>
                  <a:lnTo>
                    <a:pt x="570471" y="469900"/>
                  </a:lnTo>
                  <a:lnTo>
                    <a:pt x="570204" y="469379"/>
                  </a:lnTo>
                  <a:lnTo>
                    <a:pt x="569747" y="468630"/>
                  </a:lnTo>
                  <a:lnTo>
                    <a:pt x="572820" y="470954"/>
                  </a:lnTo>
                  <a:lnTo>
                    <a:pt x="572719" y="471271"/>
                  </a:lnTo>
                  <a:lnTo>
                    <a:pt x="573239" y="471271"/>
                  </a:lnTo>
                  <a:lnTo>
                    <a:pt x="574776" y="472440"/>
                  </a:lnTo>
                  <a:lnTo>
                    <a:pt x="574446" y="471512"/>
                  </a:lnTo>
                  <a:lnTo>
                    <a:pt x="578891" y="472440"/>
                  </a:lnTo>
                  <a:lnTo>
                    <a:pt x="578548" y="475056"/>
                  </a:lnTo>
                  <a:lnTo>
                    <a:pt x="578472" y="475602"/>
                  </a:lnTo>
                  <a:lnTo>
                    <a:pt x="578383" y="476250"/>
                  </a:lnTo>
                  <a:lnTo>
                    <a:pt x="573303" y="478790"/>
                  </a:lnTo>
                  <a:lnTo>
                    <a:pt x="573354" y="482600"/>
                  </a:lnTo>
                  <a:lnTo>
                    <a:pt x="575030" y="483870"/>
                  </a:lnTo>
                  <a:lnTo>
                    <a:pt x="576922" y="486410"/>
                  </a:lnTo>
                  <a:lnTo>
                    <a:pt x="577913" y="487680"/>
                  </a:lnTo>
                  <a:lnTo>
                    <a:pt x="578764" y="488950"/>
                  </a:lnTo>
                  <a:lnTo>
                    <a:pt x="579843" y="491490"/>
                  </a:lnTo>
                  <a:lnTo>
                    <a:pt x="581075" y="494030"/>
                  </a:lnTo>
                  <a:lnTo>
                    <a:pt x="582155" y="496570"/>
                  </a:lnTo>
                  <a:lnTo>
                    <a:pt x="583069" y="499110"/>
                  </a:lnTo>
                  <a:lnTo>
                    <a:pt x="582345" y="495300"/>
                  </a:lnTo>
                  <a:lnTo>
                    <a:pt x="584708" y="495300"/>
                  </a:lnTo>
                  <a:lnTo>
                    <a:pt x="585330" y="501650"/>
                  </a:lnTo>
                  <a:lnTo>
                    <a:pt x="587375" y="504190"/>
                  </a:lnTo>
                  <a:lnTo>
                    <a:pt x="586054" y="505460"/>
                  </a:lnTo>
                  <a:lnTo>
                    <a:pt x="586536" y="508977"/>
                  </a:lnTo>
                  <a:lnTo>
                    <a:pt x="586587" y="511302"/>
                  </a:lnTo>
                  <a:lnTo>
                    <a:pt x="586473" y="511632"/>
                  </a:lnTo>
                  <a:lnTo>
                    <a:pt x="586397" y="512292"/>
                  </a:lnTo>
                  <a:lnTo>
                    <a:pt x="586460" y="513930"/>
                  </a:lnTo>
                  <a:lnTo>
                    <a:pt x="586625" y="513092"/>
                  </a:lnTo>
                  <a:lnTo>
                    <a:pt x="586625" y="512165"/>
                  </a:lnTo>
                  <a:lnTo>
                    <a:pt x="586613" y="511810"/>
                  </a:lnTo>
                  <a:lnTo>
                    <a:pt x="587260" y="510540"/>
                  </a:lnTo>
                  <a:lnTo>
                    <a:pt x="590308" y="521970"/>
                  </a:lnTo>
                  <a:lnTo>
                    <a:pt x="592226" y="516890"/>
                  </a:lnTo>
                  <a:lnTo>
                    <a:pt x="593382" y="525780"/>
                  </a:lnTo>
                  <a:lnTo>
                    <a:pt x="595807" y="533400"/>
                  </a:lnTo>
                  <a:lnTo>
                    <a:pt x="597509" y="530860"/>
                  </a:lnTo>
                  <a:lnTo>
                    <a:pt x="598957" y="530860"/>
                  </a:lnTo>
                  <a:lnTo>
                    <a:pt x="599871" y="527050"/>
                  </a:lnTo>
                  <a:lnTo>
                    <a:pt x="600735" y="524510"/>
                  </a:lnTo>
                  <a:lnTo>
                    <a:pt x="601992" y="521970"/>
                  </a:lnTo>
                  <a:lnTo>
                    <a:pt x="600837" y="528320"/>
                  </a:lnTo>
                  <a:lnTo>
                    <a:pt x="602856" y="527050"/>
                  </a:lnTo>
                  <a:lnTo>
                    <a:pt x="599846" y="535940"/>
                  </a:lnTo>
                  <a:lnTo>
                    <a:pt x="601345" y="533400"/>
                  </a:lnTo>
                  <a:lnTo>
                    <a:pt x="602767" y="532130"/>
                  </a:lnTo>
                  <a:lnTo>
                    <a:pt x="602691" y="529590"/>
                  </a:lnTo>
                  <a:lnTo>
                    <a:pt x="603161" y="529590"/>
                  </a:lnTo>
                  <a:lnTo>
                    <a:pt x="603935" y="527050"/>
                  </a:lnTo>
                  <a:lnTo>
                    <a:pt x="605104" y="523240"/>
                  </a:lnTo>
                  <a:lnTo>
                    <a:pt x="605434" y="521970"/>
                  </a:lnTo>
                  <a:lnTo>
                    <a:pt x="606069" y="519430"/>
                  </a:lnTo>
                  <a:lnTo>
                    <a:pt x="606971" y="516890"/>
                  </a:lnTo>
                  <a:lnTo>
                    <a:pt x="607885" y="516890"/>
                  </a:lnTo>
                  <a:lnTo>
                    <a:pt x="608253" y="514350"/>
                  </a:lnTo>
                  <a:lnTo>
                    <a:pt x="607783" y="511810"/>
                  </a:lnTo>
                  <a:lnTo>
                    <a:pt x="608495" y="510540"/>
                  </a:lnTo>
                  <a:lnTo>
                    <a:pt x="609384" y="508977"/>
                  </a:lnTo>
                  <a:lnTo>
                    <a:pt x="611225" y="504190"/>
                  </a:lnTo>
                  <a:lnTo>
                    <a:pt x="612165" y="504190"/>
                  </a:lnTo>
                  <a:lnTo>
                    <a:pt x="615200" y="497840"/>
                  </a:lnTo>
                  <a:lnTo>
                    <a:pt x="616483" y="495300"/>
                  </a:lnTo>
                  <a:lnTo>
                    <a:pt x="618401" y="491490"/>
                  </a:lnTo>
                  <a:lnTo>
                    <a:pt x="619036" y="490220"/>
                  </a:lnTo>
                  <a:lnTo>
                    <a:pt x="619620" y="488950"/>
                  </a:lnTo>
                  <a:lnTo>
                    <a:pt x="620369" y="487680"/>
                  </a:lnTo>
                  <a:lnTo>
                    <a:pt x="621118" y="486410"/>
                  </a:lnTo>
                  <a:lnTo>
                    <a:pt x="621855" y="485140"/>
                  </a:lnTo>
                  <a:lnTo>
                    <a:pt x="623138" y="483870"/>
                  </a:lnTo>
                  <a:lnTo>
                    <a:pt x="624687" y="482727"/>
                  </a:lnTo>
                  <a:lnTo>
                    <a:pt x="624649" y="482879"/>
                  </a:lnTo>
                  <a:lnTo>
                    <a:pt x="624535" y="483171"/>
                  </a:lnTo>
                  <a:lnTo>
                    <a:pt x="625589" y="481952"/>
                  </a:lnTo>
                  <a:lnTo>
                    <a:pt x="625335" y="482003"/>
                  </a:lnTo>
                  <a:lnTo>
                    <a:pt x="625106" y="482142"/>
                  </a:lnTo>
                  <a:lnTo>
                    <a:pt x="626402" y="478790"/>
                  </a:lnTo>
                  <a:lnTo>
                    <a:pt x="628269" y="474014"/>
                  </a:lnTo>
                  <a:lnTo>
                    <a:pt x="628383" y="473710"/>
                  </a:lnTo>
                  <a:lnTo>
                    <a:pt x="630085" y="470039"/>
                  </a:lnTo>
                  <a:lnTo>
                    <a:pt x="630161" y="469900"/>
                  </a:lnTo>
                  <a:lnTo>
                    <a:pt x="630948" y="469900"/>
                  </a:lnTo>
                  <a:lnTo>
                    <a:pt x="630516" y="470954"/>
                  </a:lnTo>
                  <a:lnTo>
                    <a:pt x="631329" y="470039"/>
                  </a:lnTo>
                  <a:lnTo>
                    <a:pt x="631456" y="469900"/>
                  </a:lnTo>
                  <a:lnTo>
                    <a:pt x="634530" y="466090"/>
                  </a:lnTo>
                  <a:lnTo>
                    <a:pt x="627392" y="464820"/>
                  </a:lnTo>
                  <a:lnTo>
                    <a:pt x="632028" y="459740"/>
                  </a:lnTo>
                  <a:lnTo>
                    <a:pt x="636155" y="458470"/>
                  </a:lnTo>
                  <a:lnTo>
                    <a:pt x="631850" y="463575"/>
                  </a:lnTo>
                  <a:lnTo>
                    <a:pt x="633793" y="462280"/>
                  </a:lnTo>
                  <a:lnTo>
                    <a:pt x="639521" y="464820"/>
                  </a:lnTo>
                  <a:lnTo>
                    <a:pt x="638810" y="462280"/>
                  </a:lnTo>
                  <a:lnTo>
                    <a:pt x="637730" y="458470"/>
                  </a:lnTo>
                  <a:lnTo>
                    <a:pt x="637374" y="457200"/>
                  </a:lnTo>
                  <a:lnTo>
                    <a:pt x="636663" y="454660"/>
                  </a:lnTo>
                  <a:lnTo>
                    <a:pt x="641261" y="453504"/>
                  </a:lnTo>
                  <a:lnTo>
                    <a:pt x="644906" y="452120"/>
                  </a:lnTo>
                  <a:lnTo>
                    <a:pt x="643610" y="447040"/>
                  </a:lnTo>
                  <a:lnTo>
                    <a:pt x="643280" y="445770"/>
                  </a:lnTo>
                  <a:lnTo>
                    <a:pt x="646150" y="440690"/>
                  </a:lnTo>
                  <a:lnTo>
                    <a:pt x="646506" y="441960"/>
                  </a:lnTo>
                  <a:lnTo>
                    <a:pt x="646938" y="441960"/>
                  </a:lnTo>
                  <a:lnTo>
                    <a:pt x="646734" y="440918"/>
                  </a:lnTo>
                  <a:lnTo>
                    <a:pt x="646684" y="440690"/>
                  </a:lnTo>
                  <a:lnTo>
                    <a:pt x="646010" y="437248"/>
                  </a:lnTo>
                  <a:lnTo>
                    <a:pt x="645934" y="436880"/>
                  </a:lnTo>
                  <a:lnTo>
                    <a:pt x="648258" y="429260"/>
                  </a:lnTo>
                  <a:lnTo>
                    <a:pt x="649084" y="426720"/>
                  </a:lnTo>
                  <a:lnTo>
                    <a:pt x="648779" y="426720"/>
                  </a:lnTo>
                  <a:lnTo>
                    <a:pt x="650328" y="421640"/>
                  </a:lnTo>
                  <a:lnTo>
                    <a:pt x="652170" y="421640"/>
                  </a:lnTo>
                  <a:lnTo>
                    <a:pt x="654710" y="419100"/>
                  </a:lnTo>
                  <a:lnTo>
                    <a:pt x="657174" y="419100"/>
                  </a:lnTo>
                  <a:lnTo>
                    <a:pt x="655269" y="422910"/>
                  </a:lnTo>
                  <a:lnTo>
                    <a:pt x="659218" y="422910"/>
                  </a:lnTo>
                  <a:lnTo>
                    <a:pt x="658152" y="419100"/>
                  </a:lnTo>
                  <a:lnTo>
                    <a:pt x="657783" y="417830"/>
                  </a:lnTo>
                  <a:lnTo>
                    <a:pt x="659358" y="416560"/>
                  </a:lnTo>
                  <a:lnTo>
                    <a:pt x="660488" y="417830"/>
                  </a:lnTo>
                  <a:lnTo>
                    <a:pt x="661035" y="416560"/>
                  </a:lnTo>
                  <a:lnTo>
                    <a:pt x="662622" y="412788"/>
                  </a:lnTo>
                  <a:lnTo>
                    <a:pt x="663181" y="411480"/>
                  </a:lnTo>
                  <a:lnTo>
                    <a:pt x="660006" y="408940"/>
                  </a:lnTo>
                  <a:lnTo>
                    <a:pt x="663575" y="402590"/>
                  </a:lnTo>
                  <a:lnTo>
                    <a:pt x="662254" y="402590"/>
                  </a:lnTo>
                  <a:lnTo>
                    <a:pt x="660895" y="397510"/>
                  </a:lnTo>
                  <a:lnTo>
                    <a:pt x="665581" y="401320"/>
                  </a:lnTo>
                  <a:lnTo>
                    <a:pt x="665162" y="397510"/>
                  </a:lnTo>
                  <a:lnTo>
                    <a:pt x="665022" y="396240"/>
                  </a:lnTo>
                  <a:lnTo>
                    <a:pt x="668807" y="396240"/>
                  </a:lnTo>
                  <a:lnTo>
                    <a:pt x="669175" y="393700"/>
                  </a:lnTo>
                  <a:lnTo>
                    <a:pt x="669823" y="388620"/>
                  </a:lnTo>
                  <a:lnTo>
                    <a:pt x="669874" y="388226"/>
                  </a:lnTo>
                  <a:lnTo>
                    <a:pt x="669975" y="387438"/>
                  </a:lnTo>
                  <a:lnTo>
                    <a:pt x="671334" y="382270"/>
                  </a:lnTo>
                  <a:lnTo>
                    <a:pt x="672249" y="384810"/>
                  </a:lnTo>
                  <a:lnTo>
                    <a:pt x="672160" y="382270"/>
                  </a:lnTo>
                  <a:lnTo>
                    <a:pt x="672172" y="381000"/>
                  </a:lnTo>
                  <a:lnTo>
                    <a:pt x="674281" y="377190"/>
                  </a:lnTo>
                  <a:lnTo>
                    <a:pt x="675779" y="379730"/>
                  </a:lnTo>
                  <a:lnTo>
                    <a:pt x="676846" y="379730"/>
                  </a:lnTo>
                  <a:lnTo>
                    <a:pt x="677659" y="378460"/>
                  </a:lnTo>
                  <a:lnTo>
                    <a:pt x="680097" y="381000"/>
                  </a:lnTo>
                  <a:lnTo>
                    <a:pt x="683437" y="381000"/>
                  </a:lnTo>
                  <a:lnTo>
                    <a:pt x="683526" y="382270"/>
                  </a:lnTo>
                  <a:lnTo>
                    <a:pt x="683615" y="383540"/>
                  </a:lnTo>
                  <a:lnTo>
                    <a:pt x="683717" y="384810"/>
                  </a:lnTo>
                  <a:lnTo>
                    <a:pt x="690575" y="386080"/>
                  </a:lnTo>
                  <a:lnTo>
                    <a:pt x="697090" y="388620"/>
                  </a:lnTo>
                  <a:lnTo>
                    <a:pt x="703732" y="392430"/>
                  </a:lnTo>
                  <a:lnTo>
                    <a:pt x="711009" y="394970"/>
                  </a:lnTo>
                  <a:lnTo>
                    <a:pt x="709193" y="388620"/>
                  </a:lnTo>
                  <a:lnTo>
                    <a:pt x="714032" y="396240"/>
                  </a:lnTo>
                  <a:lnTo>
                    <a:pt x="714387" y="394347"/>
                  </a:lnTo>
                  <a:lnTo>
                    <a:pt x="716495" y="395986"/>
                  </a:lnTo>
                  <a:lnTo>
                    <a:pt x="714552" y="393484"/>
                  </a:lnTo>
                  <a:lnTo>
                    <a:pt x="714667" y="392899"/>
                  </a:lnTo>
                  <a:lnTo>
                    <a:pt x="714844" y="392899"/>
                  </a:lnTo>
                  <a:lnTo>
                    <a:pt x="722299" y="394919"/>
                  </a:lnTo>
                  <a:lnTo>
                    <a:pt x="724789" y="397510"/>
                  </a:lnTo>
                  <a:lnTo>
                    <a:pt x="777455" y="397510"/>
                  </a:lnTo>
                  <a:close/>
                </a:path>
                <a:path w="853440" h="535939">
                  <a:moveTo>
                    <a:pt x="780669" y="331584"/>
                  </a:moveTo>
                  <a:lnTo>
                    <a:pt x="779843" y="331038"/>
                  </a:lnTo>
                  <a:lnTo>
                    <a:pt x="780072" y="331838"/>
                  </a:lnTo>
                  <a:lnTo>
                    <a:pt x="780669" y="331584"/>
                  </a:lnTo>
                  <a:close/>
                </a:path>
                <a:path w="853440" h="535939">
                  <a:moveTo>
                    <a:pt x="785114" y="340944"/>
                  </a:moveTo>
                  <a:lnTo>
                    <a:pt x="784402" y="340004"/>
                  </a:lnTo>
                  <a:lnTo>
                    <a:pt x="784504" y="340436"/>
                  </a:lnTo>
                  <a:lnTo>
                    <a:pt x="784733" y="340779"/>
                  </a:lnTo>
                  <a:lnTo>
                    <a:pt x="785114" y="340944"/>
                  </a:lnTo>
                  <a:close/>
                </a:path>
                <a:path w="853440" h="535939">
                  <a:moveTo>
                    <a:pt x="792543" y="358216"/>
                  </a:moveTo>
                  <a:lnTo>
                    <a:pt x="789241" y="355600"/>
                  </a:lnTo>
                  <a:lnTo>
                    <a:pt x="790435" y="356870"/>
                  </a:lnTo>
                  <a:lnTo>
                    <a:pt x="791540" y="358216"/>
                  </a:lnTo>
                  <a:lnTo>
                    <a:pt x="792543" y="358216"/>
                  </a:lnTo>
                  <a:close/>
                </a:path>
                <a:path w="853440" h="535939">
                  <a:moveTo>
                    <a:pt x="809612" y="395262"/>
                  </a:moveTo>
                  <a:lnTo>
                    <a:pt x="807542" y="393700"/>
                  </a:lnTo>
                  <a:lnTo>
                    <a:pt x="808926" y="395986"/>
                  </a:lnTo>
                  <a:lnTo>
                    <a:pt x="809612" y="395262"/>
                  </a:lnTo>
                  <a:close/>
                </a:path>
                <a:path w="853440" h="535939">
                  <a:moveTo>
                    <a:pt x="809828" y="397510"/>
                  </a:moveTo>
                  <a:lnTo>
                    <a:pt x="808926" y="395986"/>
                  </a:lnTo>
                  <a:lnTo>
                    <a:pt x="807504" y="397510"/>
                  </a:lnTo>
                  <a:lnTo>
                    <a:pt x="809828" y="397510"/>
                  </a:lnTo>
                  <a:close/>
                </a:path>
                <a:path w="853440" h="535939">
                  <a:moveTo>
                    <a:pt x="812393" y="347421"/>
                  </a:moveTo>
                  <a:lnTo>
                    <a:pt x="810323" y="344449"/>
                  </a:lnTo>
                  <a:lnTo>
                    <a:pt x="810793" y="346049"/>
                  </a:lnTo>
                  <a:lnTo>
                    <a:pt x="812393" y="347421"/>
                  </a:lnTo>
                  <a:close/>
                </a:path>
                <a:path w="853440" h="535939">
                  <a:moveTo>
                    <a:pt x="829741" y="398780"/>
                  </a:moveTo>
                  <a:lnTo>
                    <a:pt x="823468" y="378460"/>
                  </a:lnTo>
                  <a:lnTo>
                    <a:pt x="821131" y="372110"/>
                  </a:lnTo>
                  <a:lnTo>
                    <a:pt x="820775" y="369570"/>
                  </a:lnTo>
                  <a:lnTo>
                    <a:pt x="820407" y="367030"/>
                  </a:lnTo>
                  <a:lnTo>
                    <a:pt x="820305" y="369570"/>
                  </a:lnTo>
                  <a:lnTo>
                    <a:pt x="817397" y="368300"/>
                  </a:lnTo>
                  <a:lnTo>
                    <a:pt x="816356" y="367030"/>
                  </a:lnTo>
                  <a:lnTo>
                    <a:pt x="816254" y="364490"/>
                  </a:lnTo>
                  <a:lnTo>
                    <a:pt x="811339" y="361950"/>
                  </a:lnTo>
                  <a:lnTo>
                    <a:pt x="814920" y="360680"/>
                  </a:lnTo>
                  <a:lnTo>
                    <a:pt x="815162" y="361950"/>
                  </a:lnTo>
                  <a:lnTo>
                    <a:pt x="816076" y="360680"/>
                  </a:lnTo>
                  <a:lnTo>
                    <a:pt x="816978" y="359410"/>
                  </a:lnTo>
                  <a:lnTo>
                    <a:pt x="817829" y="358216"/>
                  </a:lnTo>
                  <a:lnTo>
                    <a:pt x="817562" y="357670"/>
                  </a:lnTo>
                  <a:lnTo>
                    <a:pt x="815200" y="354330"/>
                  </a:lnTo>
                  <a:lnTo>
                    <a:pt x="814324" y="351790"/>
                  </a:lnTo>
                  <a:lnTo>
                    <a:pt x="813879" y="350520"/>
                  </a:lnTo>
                  <a:lnTo>
                    <a:pt x="809155" y="351790"/>
                  </a:lnTo>
                  <a:lnTo>
                    <a:pt x="808748" y="346710"/>
                  </a:lnTo>
                  <a:lnTo>
                    <a:pt x="808647" y="345440"/>
                  </a:lnTo>
                  <a:lnTo>
                    <a:pt x="808558" y="344170"/>
                  </a:lnTo>
                  <a:lnTo>
                    <a:pt x="805815" y="337820"/>
                  </a:lnTo>
                  <a:lnTo>
                    <a:pt x="804710" y="335280"/>
                  </a:lnTo>
                  <a:lnTo>
                    <a:pt x="801052" y="328930"/>
                  </a:lnTo>
                  <a:lnTo>
                    <a:pt x="801001" y="322580"/>
                  </a:lnTo>
                  <a:lnTo>
                    <a:pt x="798995" y="320040"/>
                  </a:lnTo>
                  <a:lnTo>
                    <a:pt x="798461" y="318770"/>
                  </a:lnTo>
                  <a:lnTo>
                    <a:pt x="797915" y="317500"/>
                  </a:lnTo>
                  <a:lnTo>
                    <a:pt x="795921" y="316230"/>
                  </a:lnTo>
                  <a:lnTo>
                    <a:pt x="798372" y="314960"/>
                  </a:lnTo>
                  <a:lnTo>
                    <a:pt x="797191" y="311150"/>
                  </a:lnTo>
                  <a:lnTo>
                    <a:pt x="795629" y="306070"/>
                  </a:lnTo>
                  <a:lnTo>
                    <a:pt x="792022" y="298450"/>
                  </a:lnTo>
                  <a:lnTo>
                    <a:pt x="794359" y="299720"/>
                  </a:lnTo>
                  <a:lnTo>
                    <a:pt x="793965" y="298450"/>
                  </a:lnTo>
                  <a:lnTo>
                    <a:pt x="793584" y="297180"/>
                  </a:lnTo>
                  <a:lnTo>
                    <a:pt x="792810" y="294640"/>
                  </a:lnTo>
                  <a:lnTo>
                    <a:pt x="785241" y="297180"/>
                  </a:lnTo>
                  <a:lnTo>
                    <a:pt x="783526" y="293370"/>
                  </a:lnTo>
                  <a:lnTo>
                    <a:pt x="786663" y="289560"/>
                  </a:lnTo>
                  <a:lnTo>
                    <a:pt x="783628" y="283210"/>
                  </a:lnTo>
                  <a:lnTo>
                    <a:pt x="783742" y="275590"/>
                  </a:lnTo>
                  <a:lnTo>
                    <a:pt x="783755" y="274320"/>
                  </a:lnTo>
                  <a:lnTo>
                    <a:pt x="777544" y="267970"/>
                  </a:lnTo>
                  <a:lnTo>
                    <a:pt x="779259" y="267970"/>
                  </a:lnTo>
                  <a:lnTo>
                    <a:pt x="779881" y="269240"/>
                  </a:lnTo>
                  <a:lnTo>
                    <a:pt x="779449" y="267970"/>
                  </a:lnTo>
                  <a:lnTo>
                    <a:pt x="778573" y="265430"/>
                  </a:lnTo>
                  <a:lnTo>
                    <a:pt x="778205" y="262890"/>
                  </a:lnTo>
                  <a:lnTo>
                    <a:pt x="777455" y="257810"/>
                  </a:lnTo>
                  <a:lnTo>
                    <a:pt x="776884" y="254000"/>
                  </a:lnTo>
                  <a:lnTo>
                    <a:pt x="774877" y="255727"/>
                  </a:lnTo>
                  <a:lnTo>
                    <a:pt x="769708" y="250190"/>
                  </a:lnTo>
                  <a:lnTo>
                    <a:pt x="766686" y="246380"/>
                  </a:lnTo>
                  <a:lnTo>
                    <a:pt x="769302" y="246380"/>
                  </a:lnTo>
                  <a:lnTo>
                    <a:pt x="764908" y="243840"/>
                  </a:lnTo>
                  <a:lnTo>
                    <a:pt x="764032" y="243840"/>
                  </a:lnTo>
                  <a:lnTo>
                    <a:pt x="761301" y="240030"/>
                  </a:lnTo>
                  <a:lnTo>
                    <a:pt x="761161" y="238760"/>
                  </a:lnTo>
                  <a:lnTo>
                    <a:pt x="762673" y="237591"/>
                  </a:lnTo>
                  <a:lnTo>
                    <a:pt x="762609" y="236220"/>
                  </a:lnTo>
                  <a:lnTo>
                    <a:pt x="762546" y="234950"/>
                  </a:lnTo>
                  <a:lnTo>
                    <a:pt x="759383" y="237490"/>
                  </a:lnTo>
                  <a:lnTo>
                    <a:pt x="758825" y="232410"/>
                  </a:lnTo>
                  <a:lnTo>
                    <a:pt x="761022" y="233680"/>
                  </a:lnTo>
                  <a:lnTo>
                    <a:pt x="760564" y="232410"/>
                  </a:lnTo>
                  <a:lnTo>
                    <a:pt x="760120" y="231140"/>
                  </a:lnTo>
                  <a:lnTo>
                    <a:pt x="759663" y="229870"/>
                  </a:lnTo>
                  <a:lnTo>
                    <a:pt x="758977" y="231140"/>
                  </a:lnTo>
                  <a:lnTo>
                    <a:pt x="756361" y="228600"/>
                  </a:lnTo>
                  <a:lnTo>
                    <a:pt x="754443" y="227330"/>
                  </a:lnTo>
                  <a:lnTo>
                    <a:pt x="754341" y="226060"/>
                  </a:lnTo>
                  <a:lnTo>
                    <a:pt x="754240" y="224790"/>
                  </a:lnTo>
                  <a:lnTo>
                    <a:pt x="754138" y="223520"/>
                  </a:lnTo>
                  <a:lnTo>
                    <a:pt x="754037" y="222250"/>
                  </a:lnTo>
                  <a:lnTo>
                    <a:pt x="755942" y="219710"/>
                  </a:lnTo>
                  <a:lnTo>
                    <a:pt x="754430" y="219710"/>
                  </a:lnTo>
                  <a:lnTo>
                    <a:pt x="751840" y="218440"/>
                  </a:lnTo>
                  <a:lnTo>
                    <a:pt x="751547" y="215900"/>
                  </a:lnTo>
                  <a:lnTo>
                    <a:pt x="752246" y="215900"/>
                  </a:lnTo>
                  <a:lnTo>
                    <a:pt x="753491" y="217170"/>
                  </a:lnTo>
                  <a:lnTo>
                    <a:pt x="753325" y="215900"/>
                  </a:lnTo>
                  <a:lnTo>
                    <a:pt x="752843" y="212090"/>
                  </a:lnTo>
                  <a:lnTo>
                    <a:pt x="752678" y="210820"/>
                  </a:lnTo>
                  <a:lnTo>
                    <a:pt x="752614" y="210312"/>
                  </a:lnTo>
                  <a:lnTo>
                    <a:pt x="753935" y="209550"/>
                  </a:lnTo>
                  <a:lnTo>
                    <a:pt x="752665" y="205740"/>
                  </a:lnTo>
                  <a:lnTo>
                    <a:pt x="757008" y="207010"/>
                  </a:lnTo>
                  <a:lnTo>
                    <a:pt x="755523" y="205740"/>
                  </a:lnTo>
                  <a:lnTo>
                    <a:pt x="754037" y="204470"/>
                  </a:lnTo>
                  <a:lnTo>
                    <a:pt x="752068" y="203200"/>
                  </a:lnTo>
                  <a:lnTo>
                    <a:pt x="752068" y="210820"/>
                  </a:lnTo>
                  <a:lnTo>
                    <a:pt x="751751" y="210820"/>
                  </a:lnTo>
                  <a:lnTo>
                    <a:pt x="752017" y="210667"/>
                  </a:lnTo>
                  <a:lnTo>
                    <a:pt x="752068" y="210820"/>
                  </a:lnTo>
                  <a:lnTo>
                    <a:pt x="752068" y="203200"/>
                  </a:lnTo>
                  <a:lnTo>
                    <a:pt x="750125" y="201930"/>
                  </a:lnTo>
                  <a:lnTo>
                    <a:pt x="748182" y="200660"/>
                  </a:lnTo>
                  <a:lnTo>
                    <a:pt x="747737" y="196850"/>
                  </a:lnTo>
                  <a:lnTo>
                    <a:pt x="747699" y="196469"/>
                  </a:lnTo>
                  <a:lnTo>
                    <a:pt x="747585" y="195580"/>
                  </a:lnTo>
                  <a:lnTo>
                    <a:pt x="748550" y="195580"/>
                  </a:lnTo>
                  <a:lnTo>
                    <a:pt x="748385" y="194310"/>
                  </a:lnTo>
                  <a:lnTo>
                    <a:pt x="747852" y="194310"/>
                  </a:lnTo>
                  <a:lnTo>
                    <a:pt x="747166" y="193040"/>
                  </a:lnTo>
                  <a:lnTo>
                    <a:pt x="747014" y="191770"/>
                  </a:lnTo>
                  <a:lnTo>
                    <a:pt x="746963" y="190500"/>
                  </a:lnTo>
                  <a:lnTo>
                    <a:pt x="746493" y="189230"/>
                  </a:lnTo>
                  <a:lnTo>
                    <a:pt x="746252" y="189230"/>
                  </a:lnTo>
                  <a:lnTo>
                    <a:pt x="745959" y="187960"/>
                  </a:lnTo>
                  <a:lnTo>
                    <a:pt x="745566" y="187960"/>
                  </a:lnTo>
                  <a:lnTo>
                    <a:pt x="745083" y="186867"/>
                  </a:lnTo>
                  <a:lnTo>
                    <a:pt x="745007" y="186702"/>
                  </a:lnTo>
                  <a:lnTo>
                    <a:pt x="746086" y="186702"/>
                  </a:lnTo>
                  <a:lnTo>
                    <a:pt x="746950" y="187960"/>
                  </a:lnTo>
                  <a:lnTo>
                    <a:pt x="746709" y="189052"/>
                  </a:lnTo>
                  <a:lnTo>
                    <a:pt x="748118" y="187960"/>
                  </a:lnTo>
                  <a:lnTo>
                    <a:pt x="747395" y="186867"/>
                  </a:lnTo>
                  <a:lnTo>
                    <a:pt x="747280" y="186702"/>
                  </a:lnTo>
                  <a:lnTo>
                    <a:pt x="745566" y="184150"/>
                  </a:lnTo>
                  <a:lnTo>
                    <a:pt x="744842" y="182880"/>
                  </a:lnTo>
                  <a:lnTo>
                    <a:pt x="742518" y="184150"/>
                  </a:lnTo>
                  <a:lnTo>
                    <a:pt x="741819" y="180340"/>
                  </a:lnTo>
                  <a:lnTo>
                    <a:pt x="740892" y="184150"/>
                  </a:lnTo>
                  <a:lnTo>
                    <a:pt x="741299" y="184150"/>
                  </a:lnTo>
                  <a:lnTo>
                    <a:pt x="741527" y="184607"/>
                  </a:lnTo>
                  <a:lnTo>
                    <a:pt x="741438" y="184924"/>
                  </a:lnTo>
                  <a:lnTo>
                    <a:pt x="741362" y="185254"/>
                  </a:lnTo>
                  <a:lnTo>
                    <a:pt x="741337" y="185572"/>
                  </a:lnTo>
                  <a:lnTo>
                    <a:pt x="741972" y="185699"/>
                  </a:lnTo>
                  <a:lnTo>
                    <a:pt x="742175" y="185750"/>
                  </a:lnTo>
                  <a:lnTo>
                    <a:pt x="742251" y="186220"/>
                  </a:lnTo>
                  <a:lnTo>
                    <a:pt x="742353" y="186867"/>
                  </a:lnTo>
                  <a:lnTo>
                    <a:pt x="744486" y="191770"/>
                  </a:lnTo>
                  <a:lnTo>
                    <a:pt x="742619" y="190500"/>
                  </a:lnTo>
                  <a:lnTo>
                    <a:pt x="740905" y="189230"/>
                  </a:lnTo>
                  <a:lnTo>
                    <a:pt x="741299" y="186867"/>
                  </a:lnTo>
                  <a:lnTo>
                    <a:pt x="741324" y="186702"/>
                  </a:lnTo>
                  <a:lnTo>
                    <a:pt x="739521" y="185508"/>
                  </a:lnTo>
                  <a:lnTo>
                    <a:pt x="736269" y="185508"/>
                  </a:lnTo>
                  <a:lnTo>
                    <a:pt x="738517" y="180340"/>
                  </a:lnTo>
                  <a:lnTo>
                    <a:pt x="738416" y="178930"/>
                  </a:lnTo>
                  <a:lnTo>
                    <a:pt x="738339" y="177800"/>
                  </a:lnTo>
                  <a:lnTo>
                    <a:pt x="738212" y="176110"/>
                  </a:lnTo>
                  <a:lnTo>
                    <a:pt x="738162" y="175260"/>
                  </a:lnTo>
                  <a:lnTo>
                    <a:pt x="739914" y="172720"/>
                  </a:lnTo>
                  <a:lnTo>
                    <a:pt x="736053" y="167640"/>
                  </a:lnTo>
                  <a:lnTo>
                    <a:pt x="733094" y="158750"/>
                  </a:lnTo>
                  <a:lnTo>
                    <a:pt x="727011" y="156210"/>
                  </a:lnTo>
                  <a:lnTo>
                    <a:pt x="725716" y="154940"/>
                  </a:lnTo>
                  <a:lnTo>
                    <a:pt x="727481" y="153670"/>
                  </a:lnTo>
                  <a:lnTo>
                    <a:pt x="728789" y="153670"/>
                  </a:lnTo>
                  <a:lnTo>
                    <a:pt x="727494" y="152400"/>
                  </a:lnTo>
                  <a:lnTo>
                    <a:pt x="726795" y="149860"/>
                  </a:lnTo>
                  <a:lnTo>
                    <a:pt x="726084" y="147320"/>
                  </a:lnTo>
                  <a:lnTo>
                    <a:pt x="725487" y="145148"/>
                  </a:lnTo>
                  <a:lnTo>
                    <a:pt x="725385" y="144780"/>
                  </a:lnTo>
                  <a:lnTo>
                    <a:pt x="724725" y="145021"/>
                  </a:lnTo>
                  <a:lnTo>
                    <a:pt x="724344" y="144221"/>
                  </a:lnTo>
                  <a:lnTo>
                    <a:pt x="724344" y="145148"/>
                  </a:lnTo>
                  <a:lnTo>
                    <a:pt x="721906" y="146050"/>
                  </a:lnTo>
                  <a:lnTo>
                    <a:pt x="721804" y="144780"/>
                  </a:lnTo>
                  <a:lnTo>
                    <a:pt x="721715" y="143510"/>
                  </a:lnTo>
                  <a:lnTo>
                    <a:pt x="721614" y="142240"/>
                  </a:lnTo>
                  <a:lnTo>
                    <a:pt x="721512" y="140970"/>
                  </a:lnTo>
                  <a:lnTo>
                    <a:pt x="724255" y="145021"/>
                  </a:lnTo>
                  <a:lnTo>
                    <a:pt x="724344" y="145148"/>
                  </a:lnTo>
                  <a:lnTo>
                    <a:pt x="724344" y="144221"/>
                  </a:lnTo>
                  <a:lnTo>
                    <a:pt x="722820" y="140970"/>
                  </a:lnTo>
                  <a:lnTo>
                    <a:pt x="724115" y="140970"/>
                  </a:lnTo>
                  <a:lnTo>
                    <a:pt x="722045" y="133362"/>
                  </a:lnTo>
                  <a:lnTo>
                    <a:pt x="708520" y="133362"/>
                  </a:lnTo>
                  <a:lnTo>
                    <a:pt x="707212" y="133362"/>
                  </a:lnTo>
                  <a:lnTo>
                    <a:pt x="708075" y="134620"/>
                  </a:lnTo>
                  <a:lnTo>
                    <a:pt x="706678" y="136220"/>
                  </a:lnTo>
                  <a:lnTo>
                    <a:pt x="710641" y="139700"/>
                  </a:lnTo>
                  <a:lnTo>
                    <a:pt x="711047" y="143510"/>
                  </a:lnTo>
                  <a:lnTo>
                    <a:pt x="708406" y="144780"/>
                  </a:lnTo>
                  <a:lnTo>
                    <a:pt x="707999" y="142240"/>
                  </a:lnTo>
                  <a:lnTo>
                    <a:pt x="707174" y="137160"/>
                  </a:lnTo>
                  <a:lnTo>
                    <a:pt x="706247" y="142240"/>
                  </a:lnTo>
                  <a:lnTo>
                    <a:pt x="705599" y="137160"/>
                  </a:lnTo>
                  <a:lnTo>
                    <a:pt x="705485" y="136220"/>
                  </a:lnTo>
                  <a:lnTo>
                    <a:pt x="705446" y="135890"/>
                  </a:lnTo>
                  <a:lnTo>
                    <a:pt x="702348" y="142240"/>
                  </a:lnTo>
                  <a:lnTo>
                    <a:pt x="704596" y="133362"/>
                  </a:lnTo>
                  <a:lnTo>
                    <a:pt x="701052" y="138430"/>
                  </a:lnTo>
                  <a:lnTo>
                    <a:pt x="702741" y="144780"/>
                  </a:lnTo>
                  <a:lnTo>
                    <a:pt x="705358" y="144780"/>
                  </a:lnTo>
                  <a:lnTo>
                    <a:pt x="707021" y="151130"/>
                  </a:lnTo>
                  <a:lnTo>
                    <a:pt x="709206" y="152400"/>
                  </a:lnTo>
                  <a:lnTo>
                    <a:pt x="709218" y="149860"/>
                  </a:lnTo>
                  <a:lnTo>
                    <a:pt x="711390" y="151130"/>
                  </a:lnTo>
                  <a:lnTo>
                    <a:pt x="713524" y="156210"/>
                  </a:lnTo>
                  <a:lnTo>
                    <a:pt x="712406" y="160020"/>
                  </a:lnTo>
                  <a:lnTo>
                    <a:pt x="711276" y="162560"/>
                  </a:lnTo>
                  <a:lnTo>
                    <a:pt x="713422" y="166370"/>
                  </a:lnTo>
                  <a:lnTo>
                    <a:pt x="719950" y="166370"/>
                  </a:lnTo>
                  <a:lnTo>
                    <a:pt x="719886" y="171450"/>
                  </a:lnTo>
                  <a:lnTo>
                    <a:pt x="715975" y="171450"/>
                  </a:lnTo>
                  <a:lnTo>
                    <a:pt x="718108" y="177800"/>
                  </a:lnTo>
                  <a:lnTo>
                    <a:pt x="719416" y="176110"/>
                  </a:lnTo>
                  <a:lnTo>
                    <a:pt x="719416" y="176530"/>
                  </a:lnTo>
                  <a:lnTo>
                    <a:pt x="718489" y="181610"/>
                  </a:lnTo>
                  <a:lnTo>
                    <a:pt x="721512" y="179666"/>
                  </a:lnTo>
                  <a:lnTo>
                    <a:pt x="720737" y="179108"/>
                  </a:lnTo>
                  <a:lnTo>
                    <a:pt x="720648" y="178930"/>
                  </a:lnTo>
                  <a:lnTo>
                    <a:pt x="719721" y="176110"/>
                  </a:lnTo>
                  <a:lnTo>
                    <a:pt x="719632" y="175844"/>
                  </a:lnTo>
                  <a:lnTo>
                    <a:pt x="720090" y="175260"/>
                  </a:lnTo>
                  <a:lnTo>
                    <a:pt x="722071" y="172720"/>
                  </a:lnTo>
                  <a:lnTo>
                    <a:pt x="722134" y="173990"/>
                  </a:lnTo>
                  <a:lnTo>
                    <a:pt x="722261" y="176530"/>
                  </a:lnTo>
                  <a:lnTo>
                    <a:pt x="722376" y="178930"/>
                  </a:lnTo>
                  <a:lnTo>
                    <a:pt x="723722" y="181610"/>
                  </a:lnTo>
                  <a:lnTo>
                    <a:pt x="721080" y="184150"/>
                  </a:lnTo>
                  <a:lnTo>
                    <a:pt x="724141" y="190500"/>
                  </a:lnTo>
                  <a:lnTo>
                    <a:pt x="729094" y="196850"/>
                  </a:lnTo>
                  <a:lnTo>
                    <a:pt x="731812" y="201930"/>
                  </a:lnTo>
                  <a:lnTo>
                    <a:pt x="732790" y="201930"/>
                  </a:lnTo>
                  <a:lnTo>
                    <a:pt x="733310" y="203200"/>
                  </a:lnTo>
                  <a:lnTo>
                    <a:pt x="732853" y="201930"/>
                  </a:lnTo>
                  <a:lnTo>
                    <a:pt x="748563" y="201930"/>
                  </a:lnTo>
                  <a:lnTo>
                    <a:pt x="751471" y="209308"/>
                  </a:lnTo>
                  <a:lnTo>
                    <a:pt x="746887" y="208280"/>
                  </a:lnTo>
                  <a:lnTo>
                    <a:pt x="747026" y="207010"/>
                  </a:lnTo>
                  <a:lnTo>
                    <a:pt x="747458" y="203200"/>
                  </a:lnTo>
                  <a:lnTo>
                    <a:pt x="737387" y="203200"/>
                  </a:lnTo>
                  <a:lnTo>
                    <a:pt x="737387" y="208280"/>
                  </a:lnTo>
                  <a:lnTo>
                    <a:pt x="736650" y="208280"/>
                  </a:lnTo>
                  <a:lnTo>
                    <a:pt x="736790" y="209308"/>
                  </a:lnTo>
                  <a:lnTo>
                    <a:pt x="736815" y="209550"/>
                  </a:lnTo>
                  <a:lnTo>
                    <a:pt x="736930" y="210312"/>
                  </a:lnTo>
                  <a:lnTo>
                    <a:pt x="736993" y="210820"/>
                  </a:lnTo>
                  <a:lnTo>
                    <a:pt x="736803" y="212090"/>
                  </a:lnTo>
                  <a:lnTo>
                    <a:pt x="736485" y="210820"/>
                  </a:lnTo>
                  <a:lnTo>
                    <a:pt x="735965" y="209550"/>
                  </a:lnTo>
                  <a:lnTo>
                    <a:pt x="735406" y="208280"/>
                  </a:lnTo>
                  <a:lnTo>
                    <a:pt x="736104" y="207010"/>
                  </a:lnTo>
                  <a:lnTo>
                    <a:pt x="737082" y="207010"/>
                  </a:lnTo>
                  <a:lnTo>
                    <a:pt x="737387" y="208280"/>
                  </a:lnTo>
                  <a:lnTo>
                    <a:pt x="737387" y="203200"/>
                  </a:lnTo>
                  <a:lnTo>
                    <a:pt x="733310" y="203200"/>
                  </a:lnTo>
                  <a:lnTo>
                    <a:pt x="732497" y="203200"/>
                  </a:lnTo>
                  <a:lnTo>
                    <a:pt x="731481" y="203200"/>
                  </a:lnTo>
                  <a:lnTo>
                    <a:pt x="729983" y="203200"/>
                  </a:lnTo>
                  <a:lnTo>
                    <a:pt x="729869" y="204470"/>
                  </a:lnTo>
                  <a:lnTo>
                    <a:pt x="739051" y="233680"/>
                  </a:lnTo>
                  <a:lnTo>
                    <a:pt x="742899" y="236220"/>
                  </a:lnTo>
                  <a:lnTo>
                    <a:pt x="743178" y="236220"/>
                  </a:lnTo>
                  <a:lnTo>
                    <a:pt x="744855" y="237591"/>
                  </a:lnTo>
                  <a:lnTo>
                    <a:pt x="745769" y="240030"/>
                  </a:lnTo>
                  <a:lnTo>
                    <a:pt x="744347" y="241350"/>
                  </a:lnTo>
                  <a:lnTo>
                    <a:pt x="747699" y="245110"/>
                  </a:lnTo>
                  <a:lnTo>
                    <a:pt x="754595" y="255270"/>
                  </a:lnTo>
                  <a:lnTo>
                    <a:pt x="754570" y="256540"/>
                  </a:lnTo>
                  <a:lnTo>
                    <a:pt x="754456" y="262890"/>
                  </a:lnTo>
                  <a:lnTo>
                    <a:pt x="753211" y="261620"/>
                  </a:lnTo>
                  <a:lnTo>
                    <a:pt x="754176" y="266700"/>
                  </a:lnTo>
                  <a:lnTo>
                    <a:pt x="760577" y="265430"/>
                  </a:lnTo>
                  <a:lnTo>
                    <a:pt x="760450" y="266700"/>
                  </a:lnTo>
                  <a:lnTo>
                    <a:pt x="760323" y="267970"/>
                  </a:lnTo>
                  <a:lnTo>
                    <a:pt x="760196" y="269240"/>
                  </a:lnTo>
                  <a:lnTo>
                    <a:pt x="760069" y="270510"/>
                  </a:lnTo>
                  <a:lnTo>
                    <a:pt x="759282" y="270510"/>
                  </a:lnTo>
                  <a:lnTo>
                    <a:pt x="762228" y="278130"/>
                  </a:lnTo>
                  <a:lnTo>
                    <a:pt x="765543" y="285750"/>
                  </a:lnTo>
                  <a:lnTo>
                    <a:pt x="768159" y="294640"/>
                  </a:lnTo>
                  <a:lnTo>
                    <a:pt x="768845" y="299720"/>
                  </a:lnTo>
                  <a:lnTo>
                    <a:pt x="768972" y="300634"/>
                  </a:lnTo>
                  <a:lnTo>
                    <a:pt x="769010" y="300990"/>
                  </a:lnTo>
                  <a:lnTo>
                    <a:pt x="773252" y="300990"/>
                  </a:lnTo>
                  <a:lnTo>
                    <a:pt x="771664" y="312420"/>
                  </a:lnTo>
                  <a:lnTo>
                    <a:pt x="776960" y="311150"/>
                  </a:lnTo>
                  <a:lnTo>
                    <a:pt x="776922" y="318770"/>
                  </a:lnTo>
                  <a:lnTo>
                    <a:pt x="775335" y="317500"/>
                  </a:lnTo>
                  <a:lnTo>
                    <a:pt x="777100" y="326390"/>
                  </a:lnTo>
                  <a:lnTo>
                    <a:pt x="777786" y="328930"/>
                  </a:lnTo>
                  <a:lnTo>
                    <a:pt x="781608" y="328930"/>
                  </a:lnTo>
                  <a:lnTo>
                    <a:pt x="783272" y="331470"/>
                  </a:lnTo>
                  <a:lnTo>
                    <a:pt x="780681" y="332740"/>
                  </a:lnTo>
                  <a:lnTo>
                    <a:pt x="784974" y="335280"/>
                  </a:lnTo>
                  <a:lnTo>
                    <a:pt x="782662" y="337820"/>
                  </a:lnTo>
                  <a:lnTo>
                    <a:pt x="784402" y="340360"/>
                  </a:lnTo>
                  <a:lnTo>
                    <a:pt x="784136" y="339090"/>
                  </a:lnTo>
                  <a:lnTo>
                    <a:pt x="784682" y="337820"/>
                  </a:lnTo>
                  <a:lnTo>
                    <a:pt x="785495" y="337820"/>
                  </a:lnTo>
                  <a:lnTo>
                    <a:pt x="788352" y="341630"/>
                  </a:lnTo>
                  <a:lnTo>
                    <a:pt x="787742" y="349250"/>
                  </a:lnTo>
                  <a:lnTo>
                    <a:pt x="786434" y="349250"/>
                  </a:lnTo>
                  <a:lnTo>
                    <a:pt x="792289" y="357670"/>
                  </a:lnTo>
                  <a:lnTo>
                    <a:pt x="792543" y="358216"/>
                  </a:lnTo>
                  <a:lnTo>
                    <a:pt x="794029" y="359410"/>
                  </a:lnTo>
                  <a:lnTo>
                    <a:pt x="787323" y="358216"/>
                  </a:lnTo>
                  <a:lnTo>
                    <a:pt x="786955" y="358216"/>
                  </a:lnTo>
                  <a:lnTo>
                    <a:pt x="791248" y="361950"/>
                  </a:lnTo>
                  <a:lnTo>
                    <a:pt x="791578" y="360680"/>
                  </a:lnTo>
                  <a:lnTo>
                    <a:pt x="792949" y="361950"/>
                  </a:lnTo>
                  <a:lnTo>
                    <a:pt x="793534" y="361950"/>
                  </a:lnTo>
                  <a:lnTo>
                    <a:pt x="792899" y="364490"/>
                  </a:lnTo>
                  <a:lnTo>
                    <a:pt x="795083" y="369570"/>
                  </a:lnTo>
                  <a:lnTo>
                    <a:pt x="797369" y="373380"/>
                  </a:lnTo>
                  <a:lnTo>
                    <a:pt x="795248" y="373380"/>
                  </a:lnTo>
                  <a:lnTo>
                    <a:pt x="797712" y="381000"/>
                  </a:lnTo>
                  <a:lnTo>
                    <a:pt x="802297" y="388620"/>
                  </a:lnTo>
                  <a:lnTo>
                    <a:pt x="805446" y="395986"/>
                  </a:lnTo>
                  <a:lnTo>
                    <a:pt x="805383" y="394970"/>
                  </a:lnTo>
                  <a:lnTo>
                    <a:pt x="805218" y="393700"/>
                  </a:lnTo>
                  <a:lnTo>
                    <a:pt x="808621" y="392430"/>
                  </a:lnTo>
                  <a:lnTo>
                    <a:pt x="809891" y="394970"/>
                  </a:lnTo>
                  <a:lnTo>
                    <a:pt x="809612" y="395262"/>
                  </a:lnTo>
                  <a:lnTo>
                    <a:pt x="810907" y="396240"/>
                  </a:lnTo>
                  <a:lnTo>
                    <a:pt x="811276" y="397510"/>
                  </a:lnTo>
                  <a:lnTo>
                    <a:pt x="810412" y="397510"/>
                  </a:lnTo>
                  <a:lnTo>
                    <a:pt x="809523" y="398780"/>
                  </a:lnTo>
                  <a:lnTo>
                    <a:pt x="807910" y="398780"/>
                  </a:lnTo>
                  <a:lnTo>
                    <a:pt x="808443" y="400050"/>
                  </a:lnTo>
                  <a:lnTo>
                    <a:pt x="805459" y="400050"/>
                  </a:lnTo>
                  <a:lnTo>
                    <a:pt x="804506" y="400050"/>
                  </a:lnTo>
                  <a:lnTo>
                    <a:pt x="805548" y="400697"/>
                  </a:lnTo>
                  <a:lnTo>
                    <a:pt x="806005" y="400697"/>
                  </a:lnTo>
                  <a:lnTo>
                    <a:pt x="829500" y="400697"/>
                  </a:lnTo>
                  <a:lnTo>
                    <a:pt x="829741" y="398780"/>
                  </a:lnTo>
                  <a:close/>
                </a:path>
                <a:path w="853440" h="535939">
                  <a:moveTo>
                    <a:pt x="853084" y="447040"/>
                  </a:moveTo>
                  <a:lnTo>
                    <a:pt x="850404" y="440918"/>
                  </a:lnTo>
                  <a:lnTo>
                    <a:pt x="847305" y="434340"/>
                  </a:lnTo>
                  <a:lnTo>
                    <a:pt x="844245" y="428104"/>
                  </a:lnTo>
                  <a:lnTo>
                    <a:pt x="841044" y="422910"/>
                  </a:lnTo>
                  <a:lnTo>
                    <a:pt x="838949" y="419100"/>
                  </a:lnTo>
                  <a:lnTo>
                    <a:pt x="836853" y="415290"/>
                  </a:lnTo>
                  <a:lnTo>
                    <a:pt x="834199" y="410210"/>
                  </a:lnTo>
                  <a:lnTo>
                    <a:pt x="832866" y="407670"/>
                  </a:lnTo>
                  <a:lnTo>
                    <a:pt x="829424" y="401320"/>
                  </a:lnTo>
                  <a:lnTo>
                    <a:pt x="806551" y="401320"/>
                  </a:lnTo>
                  <a:lnTo>
                    <a:pt x="805637" y="401320"/>
                  </a:lnTo>
                  <a:lnTo>
                    <a:pt x="807339" y="402590"/>
                  </a:lnTo>
                  <a:lnTo>
                    <a:pt x="808088" y="403860"/>
                  </a:lnTo>
                  <a:lnTo>
                    <a:pt x="810158" y="406628"/>
                  </a:lnTo>
                  <a:lnTo>
                    <a:pt x="810387" y="406628"/>
                  </a:lnTo>
                  <a:lnTo>
                    <a:pt x="812215" y="407670"/>
                  </a:lnTo>
                  <a:lnTo>
                    <a:pt x="811504" y="407670"/>
                  </a:lnTo>
                  <a:lnTo>
                    <a:pt x="813333" y="410210"/>
                  </a:lnTo>
                  <a:lnTo>
                    <a:pt x="811631" y="408940"/>
                  </a:lnTo>
                  <a:lnTo>
                    <a:pt x="809739" y="407670"/>
                  </a:lnTo>
                  <a:lnTo>
                    <a:pt x="806907" y="405142"/>
                  </a:lnTo>
                  <a:lnTo>
                    <a:pt x="805662" y="405142"/>
                  </a:lnTo>
                  <a:lnTo>
                    <a:pt x="805662" y="406628"/>
                  </a:lnTo>
                  <a:lnTo>
                    <a:pt x="805408" y="406628"/>
                  </a:lnTo>
                  <a:lnTo>
                    <a:pt x="804926" y="408940"/>
                  </a:lnTo>
                  <a:lnTo>
                    <a:pt x="804341" y="405218"/>
                  </a:lnTo>
                  <a:lnTo>
                    <a:pt x="805662" y="406628"/>
                  </a:lnTo>
                  <a:lnTo>
                    <a:pt x="805662" y="405142"/>
                  </a:lnTo>
                  <a:lnTo>
                    <a:pt x="804341" y="405142"/>
                  </a:lnTo>
                  <a:lnTo>
                    <a:pt x="802487" y="405142"/>
                  </a:lnTo>
                  <a:lnTo>
                    <a:pt x="803617" y="403860"/>
                  </a:lnTo>
                  <a:lnTo>
                    <a:pt x="802665" y="403860"/>
                  </a:lnTo>
                  <a:lnTo>
                    <a:pt x="800252" y="402590"/>
                  </a:lnTo>
                  <a:lnTo>
                    <a:pt x="799007" y="402590"/>
                  </a:lnTo>
                  <a:lnTo>
                    <a:pt x="795045" y="401320"/>
                  </a:lnTo>
                  <a:lnTo>
                    <a:pt x="787920" y="401320"/>
                  </a:lnTo>
                  <a:lnTo>
                    <a:pt x="788885" y="402590"/>
                  </a:lnTo>
                  <a:lnTo>
                    <a:pt x="788047" y="403860"/>
                  </a:lnTo>
                  <a:lnTo>
                    <a:pt x="786269" y="402590"/>
                  </a:lnTo>
                  <a:lnTo>
                    <a:pt x="784618" y="401320"/>
                  </a:lnTo>
                  <a:lnTo>
                    <a:pt x="785228" y="400050"/>
                  </a:lnTo>
                  <a:lnTo>
                    <a:pt x="785736" y="400050"/>
                  </a:lnTo>
                  <a:lnTo>
                    <a:pt x="781596" y="398780"/>
                  </a:lnTo>
                  <a:lnTo>
                    <a:pt x="725957" y="398780"/>
                  </a:lnTo>
                  <a:lnTo>
                    <a:pt x="721931" y="398780"/>
                  </a:lnTo>
                  <a:lnTo>
                    <a:pt x="726986" y="401320"/>
                  </a:lnTo>
                  <a:lnTo>
                    <a:pt x="723328" y="401320"/>
                  </a:lnTo>
                  <a:lnTo>
                    <a:pt x="726274" y="403860"/>
                  </a:lnTo>
                  <a:lnTo>
                    <a:pt x="726224" y="402590"/>
                  </a:lnTo>
                  <a:lnTo>
                    <a:pt x="729030" y="402590"/>
                  </a:lnTo>
                  <a:lnTo>
                    <a:pt x="731723" y="403860"/>
                  </a:lnTo>
                  <a:lnTo>
                    <a:pt x="730618" y="402590"/>
                  </a:lnTo>
                  <a:lnTo>
                    <a:pt x="728421" y="400050"/>
                  </a:lnTo>
                  <a:lnTo>
                    <a:pt x="736650" y="400050"/>
                  </a:lnTo>
                  <a:lnTo>
                    <a:pt x="733018" y="406628"/>
                  </a:lnTo>
                  <a:lnTo>
                    <a:pt x="740905" y="406628"/>
                  </a:lnTo>
                  <a:lnTo>
                    <a:pt x="738530" y="407670"/>
                  </a:lnTo>
                  <a:lnTo>
                    <a:pt x="742632" y="407670"/>
                  </a:lnTo>
                  <a:lnTo>
                    <a:pt x="752348" y="412750"/>
                  </a:lnTo>
                  <a:lnTo>
                    <a:pt x="757516" y="408940"/>
                  </a:lnTo>
                  <a:lnTo>
                    <a:pt x="757974" y="410210"/>
                  </a:lnTo>
                  <a:lnTo>
                    <a:pt x="758342" y="411480"/>
                  </a:lnTo>
                  <a:lnTo>
                    <a:pt x="756551" y="411480"/>
                  </a:lnTo>
                  <a:lnTo>
                    <a:pt x="763714" y="414020"/>
                  </a:lnTo>
                  <a:lnTo>
                    <a:pt x="771359" y="415290"/>
                  </a:lnTo>
                  <a:lnTo>
                    <a:pt x="778522" y="416560"/>
                  </a:lnTo>
                  <a:lnTo>
                    <a:pt x="784161" y="419100"/>
                  </a:lnTo>
                  <a:lnTo>
                    <a:pt x="783031" y="420370"/>
                  </a:lnTo>
                  <a:lnTo>
                    <a:pt x="784821" y="420370"/>
                  </a:lnTo>
                  <a:lnTo>
                    <a:pt x="786790" y="419100"/>
                  </a:lnTo>
                  <a:lnTo>
                    <a:pt x="788428" y="420370"/>
                  </a:lnTo>
                  <a:lnTo>
                    <a:pt x="788136" y="421640"/>
                  </a:lnTo>
                  <a:lnTo>
                    <a:pt x="793292" y="421640"/>
                  </a:lnTo>
                  <a:lnTo>
                    <a:pt x="795235" y="422910"/>
                  </a:lnTo>
                  <a:lnTo>
                    <a:pt x="792835" y="424180"/>
                  </a:lnTo>
                  <a:lnTo>
                    <a:pt x="793356" y="424180"/>
                  </a:lnTo>
                  <a:lnTo>
                    <a:pt x="794816" y="425450"/>
                  </a:lnTo>
                  <a:lnTo>
                    <a:pt x="798029" y="425450"/>
                  </a:lnTo>
                  <a:lnTo>
                    <a:pt x="799719" y="426720"/>
                  </a:lnTo>
                  <a:lnTo>
                    <a:pt x="804951" y="428104"/>
                  </a:lnTo>
                  <a:lnTo>
                    <a:pt x="808037" y="428104"/>
                  </a:lnTo>
                  <a:lnTo>
                    <a:pt x="814920" y="429260"/>
                  </a:lnTo>
                  <a:lnTo>
                    <a:pt x="818146" y="428104"/>
                  </a:lnTo>
                  <a:lnTo>
                    <a:pt x="818921" y="428104"/>
                  </a:lnTo>
                  <a:lnTo>
                    <a:pt x="823290" y="429260"/>
                  </a:lnTo>
                  <a:lnTo>
                    <a:pt x="825042" y="431800"/>
                  </a:lnTo>
                  <a:lnTo>
                    <a:pt x="828992" y="435610"/>
                  </a:lnTo>
                  <a:lnTo>
                    <a:pt x="838606" y="440690"/>
                  </a:lnTo>
                  <a:lnTo>
                    <a:pt x="847763" y="444500"/>
                  </a:lnTo>
                  <a:lnTo>
                    <a:pt x="848448" y="445770"/>
                  </a:lnTo>
                  <a:lnTo>
                    <a:pt x="853084" y="447040"/>
                  </a:lnTo>
                  <a:close/>
                </a:path>
              </a:pathLst>
            </a:custGeom>
            <a:solidFill>
              <a:srgbClr val="006475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9" name="object 19"/>
            <p:cNvSpPr/>
            <p:nvPr/>
          </p:nvSpPr>
          <p:spPr>
            <a:xfrm>
              <a:off x="17125937" y="1367627"/>
              <a:ext cx="730250" cy="680720"/>
            </a:xfrm>
            <a:custGeom>
              <a:avLst/>
              <a:gdLst/>
              <a:ahLst/>
              <a:cxnLst/>
              <a:rect l="l" t="t" r="r" b="b"/>
              <a:pathLst>
                <a:path w="730250" h="680719">
                  <a:moveTo>
                    <a:pt x="15875" y="36245"/>
                  </a:moveTo>
                  <a:lnTo>
                    <a:pt x="15405" y="34988"/>
                  </a:lnTo>
                  <a:lnTo>
                    <a:pt x="14820" y="34226"/>
                  </a:lnTo>
                  <a:lnTo>
                    <a:pt x="14503" y="34277"/>
                  </a:lnTo>
                  <a:lnTo>
                    <a:pt x="14846" y="34988"/>
                  </a:lnTo>
                  <a:lnTo>
                    <a:pt x="15151" y="35623"/>
                  </a:lnTo>
                  <a:lnTo>
                    <a:pt x="15392" y="36029"/>
                  </a:lnTo>
                  <a:lnTo>
                    <a:pt x="15608" y="36309"/>
                  </a:lnTo>
                  <a:lnTo>
                    <a:pt x="15773" y="36423"/>
                  </a:lnTo>
                  <a:lnTo>
                    <a:pt x="15875" y="36245"/>
                  </a:lnTo>
                  <a:close/>
                </a:path>
                <a:path w="730250" h="680719">
                  <a:moveTo>
                    <a:pt x="25234" y="94538"/>
                  </a:moveTo>
                  <a:lnTo>
                    <a:pt x="25107" y="93980"/>
                  </a:lnTo>
                  <a:lnTo>
                    <a:pt x="24815" y="93408"/>
                  </a:lnTo>
                  <a:lnTo>
                    <a:pt x="24968" y="93980"/>
                  </a:lnTo>
                  <a:lnTo>
                    <a:pt x="25234" y="94538"/>
                  </a:lnTo>
                  <a:close/>
                </a:path>
                <a:path w="730250" h="680719">
                  <a:moveTo>
                    <a:pt x="25742" y="26276"/>
                  </a:moveTo>
                  <a:lnTo>
                    <a:pt x="25603" y="25069"/>
                  </a:lnTo>
                  <a:lnTo>
                    <a:pt x="25387" y="24206"/>
                  </a:lnTo>
                  <a:lnTo>
                    <a:pt x="23418" y="23368"/>
                  </a:lnTo>
                  <a:lnTo>
                    <a:pt x="24307" y="24447"/>
                  </a:lnTo>
                  <a:lnTo>
                    <a:pt x="25133" y="25412"/>
                  </a:lnTo>
                  <a:lnTo>
                    <a:pt x="25742" y="26276"/>
                  </a:lnTo>
                  <a:close/>
                </a:path>
                <a:path w="730250" h="680719">
                  <a:moveTo>
                    <a:pt x="26911" y="28295"/>
                  </a:moveTo>
                  <a:lnTo>
                    <a:pt x="26492" y="27368"/>
                  </a:lnTo>
                  <a:lnTo>
                    <a:pt x="25742" y="26276"/>
                  </a:lnTo>
                  <a:lnTo>
                    <a:pt x="25831" y="27241"/>
                  </a:lnTo>
                  <a:lnTo>
                    <a:pt x="25920" y="28524"/>
                  </a:lnTo>
                  <a:lnTo>
                    <a:pt x="26708" y="29565"/>
                  </a:lnTo>
                  <a:lnTo>
                    <a:pt x="26911" y="28295"/>
                  </a:lnTo>
                  <a:close/>
                </a:path>
                <a:path w="730250" h="680719">
                  <a:moveTo>
                    <a:pt x="27203" y="5080"/>
                  </a:moveTo>
                  <a:lnTo>
                    <a:pt x="23444" y="3810"/>
                  </a:lnTo>
                  <a:lnTo>
                    <a:pt x="18237" y="2540"/>
                  </a:lnTo>
                  <a:lnTo>
                    <a:pt x="16421" y="3810"/>
                  </a:lnTo>
                  <a:lnTo>
                    <a:pt x="19570" y="3810"/>
                  </a:lnTo>
                  <a:lnTo>
                    <a:pt x="25514" y="5080"/>
                  </a:lnTo>
                  <a:lnTo>
                    <a:pt x="27203" y="5080"/>
                  </a:lnTo>
                  <a:close/>
                </a:path>
                <a:path w="730250" h="680719">
                  <a:moveTo>
                    <a:pt x="30302" y="108191"/>
                  </a:moveTo>
                  <a:lnTo>
                    <a:pt x="29616" y="107010"/>
                  </a:lnTo>
                  <a:lnTo>
                    <a:pt x="29870" y="107670"/>
                  </a:lnTo>
                  <a:lnTo>
                    <a:pt x="30302" y="108318"/>
                  </a:lnTo>
                  <a:lnTo>
                    <a:pt x="30302" y="108191"/>
                  </a:lnTo>
                  <a:close/>
                </a:path>
                <a:path w="730250" h="680719">
                  <a:moveTo>
                    <a:pt x="34861" y="254"/>
                  </a:moveTo>
                  <a:lnTo>
                    <a:pt x="25692" y="1219"/>
                  </a:lnTo>
                  <a:lnTo>
                    <a:pt x="32423" y="635"/>
                  </a:lnTo>
                  <a:lnTo>
                    <a:pt x="34861" y="254"/>
                  </a:lnTo>
                  <a:close/>
                </a:path>
                <a:path w="730250" h="680719">
                  <a:moveTo>
                    <a:pt x="35293" y="120878"/>
                  </a:moveTo>
                  <a:lnTo>
                    <a:pt x="34696" y="120650"/>
                  </a:lnTo>
                  <a:lnTo>
                    <a:pt x="35039" y="121920"/>
                  </a:lnTo>
                  <a:lnTo>
                    <a:pt x="35293" y="120878"/>
                  </a:lnTo>
                  <a:close/>
                </a:path>
                <a:path w="730250" h="680719">
                  <a:moveTo>
                    <a:pt x="35737" y="124460"/>
                  </a:moveTo>
                  <a:lnTo>
                    <a:pt x="35090" y="122123"/>
                  </a:lnTo>
                  <a:lnTo>
                    <a:pt x="34925" y="123190"/>
                  </a:lnTo>
                  <a:lnTo>
                    <a:pt x="35737" y="124460"/>
                  </a:lnTo>
                  <a:close/>
                </a:path>
                <a:path w="730250" h="680719">
                  <a:moveTo>
                    <a:pt x="44335" y="134327"/>
                  </a:moveTo>
                  <a:lnTo>
                    <a:pt x="44234" y="133680"/>
                  </a:lnTo>
                  <a:lnTo>
                    <a:pt x="44094" y="133134"/>
                  </a:lnTo>
                  <a:lnTo>
                    <a:pt x="44310" y="135166"/>
                  </a:lnTo>
                  <a:lnTo>
                    <a:pt x="44335" y="134327"/>
                  </a:lnTo>
                  <a:close/>
                </a:path>
                <a:path w="730250" h="680719">
                  <a:moveTo>
                    <a:pt x="46507" y="136334"/>
                  </a:moveTo>
                  <a:lnTo>
                    <a:pt x="46151" y="134620"/>
                  </a:lnTo>
                  <a:lnTo>
                    <a:pt x="45986" y="135890"/>
                  </a:lnTo>
                  <a:lnTo>
                    <a:pt x="46507" y="136334"/>
                  </a:lnTo>
                  <a:close/>
                </a:path>
                <a:path w="730250" h="680719">
                  <a:moveTo>
                    <a:pt x="47840" y="137502"/>
                  </a:moveTo>
                  <a:lnTo>
                    <a:pt x="46507" y="136334"/>
                  </a:lnTo>
                  <a:lnTo>
                    <a:pt x="46926" y="138430"/>
                  </a:lnTo>
                  <a:lnTo>
                    <a:pt x="47840" y="137502"/>
                  </a:lnTo>
                  <a:close/>
                </a:path>
                <a:path w="730250" h="680719">
                  <a:moveTo>
                    <a:pt x="50952" y="161404"/>
                  </a:moveTo>
                  <a:lnTo>
                    <a:pt x="50355" y="160705"/>
                  </a:lnTo>
                  <a:lnTo>
                    <a:pt x="50673" y="161404"/>
                  </a:lnTo>
                  <a:lnTo>
                    <a:pt x="50952" y="161404"/>
                  </a:lnTo>
                  <a:close/>
                </a:path>
                <a:path w="730250" h="680719">
                  <a:moveTo>
                    <a:pt x="55295" y="171450"/>
                  </a:moveTo>
                  <a:lnTo>
                    <a:pt x="53543" y="167640"/>
                  </a:lnTo>
                  <a:lnTo>
                    <a:pt x="50673" y="161404"/>
                  </a:lnTo>
                  <a:lnTo>
                    <a:pt x="46367" y="163830"/>
                  </a:lnTo>
                  <a:lnTo>
                    <a:pt x="50431" y="170180"/>
                  </a:lnTo>
                  <a:lnTo>
                    <a:pt x="51879" y="168046"/>
                  </a:lnTo>
                  <a:lnTo>
                    <a:pt x="55295" y="171450"/>
                  </a:lnTo>
                  <a:close/>
                </a:path>
                <a:path w="730250" h="680719">
                  <a:moveTo>
                    <a:pt x="60477" y="124460"/>
                  </a:moveTo>
                  <a:lnTo>
                    <a:pt x="60185" y="124460"/>
                  </a:lnTo>
                  <a:lnTo>
                    <a:pt x="60325" y="124752"/>
                  </a:lnTo>
                  <a:lnTo>
                    <a:pt x="60477" y="124460"/>
                  </a:lnTo>
                  <a:close/>
                </a:path>
                <a:path w="730250" h="680719">
                  <a:moveTo>
                    <a:pt x="62115" y="127000"/>
                  </a:moveTo>
                  <a:lnTo>
                    <a:pt x="61391" y="124752"/>
                  </a:lnTo>
                  <a:lnTo>
                    <a:pt x="61277" y="123190"/>
                  </a:lnTo>
                  <a:lnTo>
                    <a:pt x="61214" y="120650"/>
                  </a:lnTo>
                  <a:lnTo>
                    <a:pt x="59270" y="121920"/>
                  </a:lnTo>
                  <a:lnTo>
                    <a:pt x="60477" y="124460"/>
                  </a:lnTo>
                  <a:lnTo>
                    <a:pt x="60617" y="124460"/>
                  </a:lnTo>
                  <a:lnTo>
                    <a:pt x="61429" y="125730"/>
                  </a:lnTo>
                  <a:lnTo>
                    <a:pt x="62115" y="127000"/>
                  </a:lnTo>
                  <a:close/>
                </a:path>
                <a:path w="730250" h="680719">
                  <a:moveTo>
                    <a:pt x="63690" y="128587"/>
                  </a:moveTo>
                  <a:lnTo>
                    <a:pt x="63042" y="127266"/>
                  </a:lnTo>
                  <a:lnTo>
                    <a:pt x="62115" y="125857"/>
                  </a:lnTo>
                  <a:lnTo>
                    <a:pt x="62217" y="126161"/>
                  </a:lnTo>
                  <a:lnTo>
                    <a:pt x="62357" y="126453"/>
                  </a:lnTo>
                  <a:lnTo>
                    <a:pt x="62522" y="126695"/>
                  </a:lnTo>
                  <a:lnTo>
                    <a:pt x="63690" y="128587"/>
                  </a:lnTo>
                  <a:close/>
                </a:path>
                <a:path w="730250" h="680719">
                  <a:moveTo>
                    <a:pt x="64973" y="210464"/>
                  </a:moveTo>
                  <a:lnTo>
                    <a:pt x="64693" y="210591"/>
                  </a:lnTo>
                  <a:lnTo>
                    <a:pt x="64427" y="210947"/>
                  </a:lnTo>
                  <a:lnTo>
                    <a:pt x="64084" y="211899"/>
                  </a:lnTo>
                  <a:lnTo>
                    <a:pt x="64503" y="211543"/>
                  </a:lnTo>
                  <a:lnTo>
                    <a:pt x="64744" y="211010"/>
                  </a:lnTo>
                  <a:lnTo>
                    <a:pt x="64973" y="210464"/>
                  </a:lnTo>
                  <a:close/>
                </a:path>
                <a:path w="730250" h="680719">
                  <a:moveTo>
                    <a:pt x="69392" y="21590"/>
                  </a:moveTo>
                  <a:lnTo>
                    <a:pt x="59575" y="19062"/>
                  </a:lnTo>
                  <a:lnTo>
                    <a:pt x="59867" y="18618"/>
                  </a:lnTo>
                  <a:lnTo>
                    <a:pt x="55079" y="19405"/>
                  </a:lnTo>
                  <a:lnTo>
                    <a:pt x="58331" y="21043"/>
                  </a:lnTo>
                  <a:lnTo>
                    <a:pt x="59563" y="19088"/>
                  </a:lnTo>
                  <a:lnTo>
                    <a:pt x="62395" y="21590"/>
                  </a:lnTo>
                  <a:lnTo>
                    <a:pt x="69392" y="21590"/>
                  </a:lnTo>
                  <a:close/>
                </a:path>
                <a:path w="730250" h="680719">
                  <a:moveTo>
                    <a:pt x="79095" y="178358"/>
                  </a:moveTo>
                  <a:lnTo>
                    <a:pt x="79006" y="173990"/>
                  </a:lnTo>
                  <a:lnTo>
                    <a:pt x="76720" y="174625"/>
                  </a:lnTo>
                  <a:lnTo>
                    <a:pt x="79095" y="178358"/>
                  </a:lnTo>
                  <a:close/>
                </a:path>
                <a:path w="730250" h="680719">
                  <a:moveTo>
                    <a:pt x="89903" y="4178"/>
                  </a:moveTo>
                  <a:lnTo>
                    <a:pt x="89890" y="3530"/>
                  </a:lnTo>
                  <a:lnTo>
                    <a:pt x="86626" y="3530"/>
                  </a:lnTo>
                  <a:lnTo>
                    <a:pt x="89903" y="4178"/>
                  </a:lnTo>
                  <a:close/>
                </a:path>
                <a:path w="730250" h="680719">
                  <a:moveTo>
                    <a:pt x="89903" y="4178"/>
                  </a:moveTo>
                  <a:lnTo>
                    <a:pt x="89776" y="4178"/>
                  </a:lnTo>
                  <a:lnTo>
                    <a:pt x="89509" y="5791"/>
                  </a:lnTo>
                  <a:lnTo>
                    <a:pt x="89903" y="4178"/>
                  </a:lnTo>
                  <a:close/>
                </a:path>
                <a:path w="730250" h="680719">
                  <a:moveTo>
                    <a:pt x="91427" y="284251"/>
                  </a:moveTo>
                  <a:lnTo>
                    <a:pt x="90208" y="282282"/>
                  </a:lnTo>
                  <a:lnTo>
                    <a:pt x="86575" y="282905"/>
                  </a:lnTo>
                  <a:lnTo>
                    <a:pt x="88620" y="286169"/>
                  </a:lnTo>
                  <a:lnTo>
                    <a:pt x="91427" y="284251"/>
                  </a:lnTo>
                  <a:close/>
                </a:path>
                <a:path w="730250" h="680719">
                  <a:moveTo>
                    <a:pt x="100418" y="240030"/>
                  </a:moveTo>
                  <a:lnTo>
                    <a:pt x="99860" y="238772"/>
                  </a:lnTo>
                  <a:lnTo>
                    <a:pt x="98755" y="236220"/>
                  </a:lnTo>
                  <a:lnTo>
                    <a:pt x="96723" y="238760"/>
                  </a:lnTo>
                  <a:lnTo>
                    <a:pt x="96672" y="237490"/>
                  </a:lnTo>
                  <a:lnTo>
                    <a:pt x="96608" y="236220"/>
                  </a:lnTo>
                  <a:lnTo>
                    <a:pt x="96545" y="234950"/>
                  </a:lnTo>
                  <a:lnTo>
                    <a:pt x="96481" y="233680"/>
                  </a:lnTo>
                  <a:lnTo>
                    <a:pt x="96418" y="232410"/>
                  </a:lnTo>
                  <a:lnTo>
                    <a:pt x="96342" y="231140"/>
                  </a:lnTo>
                  <a:lnTo>
                    <a:pt x="93408" y="224790"/>
                  </a:lnTo>
                  <a:lnTo>
                    <a:pt x="90982" y="219710"/>
                  </a:lnTo>
                  <a:lnTo>
                    <a:pt x="91274" y="218440"/>
                  </a:lnTo>
                  <a:lnTo>
                    <a:pt x="92125" y="214630"/>
                  </a:lnTo>
                  <a:lnTo>
                    <a:pt x="87172" y="204470"/>
                  </a:lnTo>
                  <a:lnTo>
                    <a:pt x="83743" y="196850"/>
                  </a:lnTo>
                  <a:lnTo>
                    <a:pt x="82600" y="194310"/>
                  </a:lnTo>
                  <a:lnTo>
                    <a:pt x="80479" y="189230"/>
                  </a:lnTo>
                  <a:lnTo>
                    <a:pt x="80251" y="188696"/>
                  </a:lnTo>
                  <a:lnTo>
                    <a:pt x="83807" y="186690"/>
                  </a:lnTo>
                  <a:lnTo>
                    <a:pt x="79552" y="179070"/>
                  </a:lnTo>
                  <a:lnTo>
                    <a:pt x="79095" y="178358"/>
                  </a:lnTo>
                  <a:lnTo>
                    <a:pt x="79159" y="181610"/>
                  </a:lnTo>
                  <a:lnTo>
                    <a:pt x="79248" y="186296"/>
                  </a:lnTo>
                  <a:lnTo>
                    <a:pt x="78359" y="184150"/>
                  </a:lnTo>
                  <a:lnTo>
                    <a:pt x="74422" y="175260"/>
                  </a:lnTo>
                  <a:lnTo>
                    <a:pt x="76720" y="174625"/>
                  </a:lnTo>
                  <a:lnTo>
                    <a:pt x="75514" y="172720"/>
                  </a:lnTo>
                  <a:lnTo>
                    <a:pt x="72021" y="165100"/>
                  </a:lnTo>
                  <a:lnTo>
                    <a:pt x="70929" y="161404"/>
                  </a:lnTo>
                  <a:lnTo>
                    <a:pt x="54851" y="161404"/>
                  </a:lnTo>
                  <a:lnTo>
                    <a:pt x="54432" y="161404"/>
                  </a:lnTo>
                  <a:lnTo>
                    <a:pt x="53911" y="162712"/>
                  </a:lnTo>
                  <a:lnTo>
                    <a:pt x="51993" y="160020"/>
                  </a:lnTo>
                  <a:lnTo>
                    <a:pt x="51866" y="158750"/>
                  </a:lnTo>
                  <a:lnTo>
                    <a:pt x="51752" y="157480"/>
                  </a:lnTo>
                  <a:lnTo>
                    <a:pt x="54571" y="161061"/>
                  </a:lnTo>
                  <a:lnTo>
                    <a:pt x="54444" y="160705"/>
                  </a:lnTo>
                  <a:lnTo>
                    <a:pt x="54063" y="160020"/>
                  </a:lnTo>
                  <a:lnTo>
                    <a:pt x="55499" y="158750"/>
                  </a:lnTo>
                  <a:lnTo>
                    <a:pt x="54571" y="161061"/>
                  </a:lnTo>
                  <a:lnTo>
                    <a:pt x="54762" y="161315"/>
                  </a:lnTo>
                  <a:lnTo>
                    <a:pt x="54635" y="161061"/>
                  </a:lnTo>
                  <a:lnTo>
                    <a:pt x="70827" y="161061"/>
                  </a:lnTo>
                  <a:lnTo>
                    <a:pt x="70154" y="158750"/>
                  </a:lnTo>
                  <a:lnTo>
                    <a:pt x="69786" y="157480"/>
                  </a:lnTo>
                  <a:lnTo>
                    <a:pt x="69418" y="156210"/>
                  </a:lnTo>
                  <a:lnTo>
                    <a:pt x="69227" y="154940"/>
                  </a:lnTo>
                  <a:lnTo>
                    <a:pt x="69037" y="153670"/>
                  </a:lnTo>
                  <a:lnTo>
                    <a:pt x="71894" y="157480"/>
                  </a:lnTo>
                  <a:lnTo>
                    <a:pt x="72986" y="158750"/>
                  </a:lnTo>
                  <a:lnTo>
                    <a:pt x="70954" y="153670"/>
                  </a:lnTo>
                  <a:lnTo>
                    <a:pt x="69418" y="149860"/>
                  </a:lnTo>
                  <a:lnTo>
                    <a:pt x="63855" y="132080"/>
                  </a:lnTo>
                  <a:lnTo>
                    <a:pt x="62026" y="128270"/>
                  </a:lnTo>
                  <a:lnTo>
                    <a:pt x="60325" y="124752"/>
                  </a:lnTo>
                  <a:lnTo>
                    <a:pt x="58610" y="128270"/>
                  </a:lnTo>
                  <a:lnTo>
                    <a:pt x="54000" y="120650"/>
                  </a:lnTo>
                  <a:lnTo>
                    <a:pt x="37617" y="120650"/>
                  </a:lnTo>
                  <a:lnTo>
                    <a:pt x="35331" y="120650"/>
                  </a:lnTo>
                  <a:lnTo>
                    <a:pt x="35293" y="120878"/>
                  </a:lnTo>
                  <a:lnTo>
                    <a:pt x="38138" y="121920"/>
                  </a:lnTo>
                  <a:lnTo>
                    <a:pt x="40462" y="124460"/>
                  </a:lnTo>
                  <a:lnTo>
                    <a:pt x="40830" y="130810"/>
                  </a:lnTo>
                  <a:lnTo>
                    <a:pt x="43357" y="130810"/>
                  </a:lnTo>
                  <a:lnTo>
                    <a:pt x="44094" y="133350"/>
                  </a:lnTo>
                  <a:lnTo>
                    <a:pt x="43713" y="130810"/>
                  </a:lnTo>
                  <a:lnTo>
                    <a:pt x="45796" y="130810"/>
                  </a:lnTo>
                  <a:lnTo>
                    <a:pt x="46431" y="133350"/>
                  </a:lnTo>
                  <a:lnTo>
                    <a:pt x="48183" y="137160"/>
                  </a:lnTo>
                  <a:lnTo>
                    <a:pt x="47840" y="137502"/>
                  </a:lnTo>
                  <a:lnTo>
                    <a:pt x="50393" y="139700"/>
                  </a:lnTo>
                  <a:lnTo>
                    <a:pt x="45821" y="146050"/>
                  </a:lnTo>
                  <a:lnTo>
                    <a:pt x="48958" y="151130"/>
                  </a:lnTo>
                  <a:lnTo>
                    <a:pt x="49733" y="152527"/>
                  </a:lnTo>
                  <a:lnTo>
                    <a:pt x="49428" y="154940"/>
                  </a:lnTo>
                  <a:lnTo>
                    <a:pt x="46558" y="153670"/>
                  </a:lnTo>
                  <a:lnTo>
                    <a:pt x="46507" y="156210"/>
                  </a:lnTo>
                  <a:lnTo>
                    <a:pt x="50355" y="160705"/>
                  </a:lnTo>
                  <a:lnTo>
                    <a:pt x="50038" y="160020"/>
                  </a:lnTo>
                  <a:lnTo>
                    <a:pt x="50812" y="161061"/>
                  </a:lnTo>
                  <a:lnTo>
                    <a:pt x="50952" y="161404"/>
                  </a:lnTo>
                  <a:lnTo>
                    <a:pt x="52057" y="162712"/>
                  </a:lnTo>
                  <a:lnTo>
                    <a:pt x="55765" y="167640"/>
                  </a:lnTo>
                  <a:lnTo>
                    <a:pt x="54940" y="164642"/>
                  </a:lnTo>
                  <a:lnTo>
                    <a:pt x="60490" y="167640"/>
                  </a:lnTo>
                  <a:lnTo>
                    <a:pt x="59829" y="173990"/>
                  </a:lnTo>
                  <a:lnTo>
                    <a:pt x="53975" y="175260"/>
                  </a:lnTo>
                  <a:lnTo>
                    <a:pt x="55181" y="181610"/>
                  </a:lnTo>
                  <a:lnTo>
                    <a:pt x="57988" y="186690"/>
                  </a:lnTo>
                  <a:lnTo>
                    <a:pt x="61150" y="193040"/>
                  </a:lnTo>
                  <a:lnTo>
                    <a:pt x="63309" y="200228"/>
                  </a:lnTo>
                  <a:lnTo>
                    <a:pt x="63373" y="196850"/>
                  </a:lnTo>
                  <a:lnTo>
                    <a:pt x="66141" y="196850"/>
                  </a:lnTo>
                  <a:lnTo>
                    <a:pt x="66065" y="198120"/>
                  </a:lnTo>
                  <a:lnTo>
                    <a:pt x="65989" y="199390"/>
                  </a:lnTo>
                  <a:lnTo>
                    <a:pt x="65874" y="201231"/>
                  </a:lnTo>
                  <a:lnTo>
                    <a:pt x="65760" y="203200"/>
                  </a:lnTo>
                  <a:lnTo>
                    <a:pt x="67792" y="207010"/>
                  </a:lnTo>
                  <a:lnTo>
                    <a:pt x="65747" y="207010"/>
                  </a:lnTo>
                  <a:lnTo>
                    <a:pt x="65722" y="209550"/>
                  </a:lnTo>
                  <a:lnTo>
                    <a:pt x="64973" y="210820"/>
                  </a:lnTo>
                  <a:lnTo>
                    <a:pt x="66357" y="210820"/>
                  </a:lnTo>
                  <a:lnTo>
                    <a:pt x="67297" y="219710"/>
                  </a:lnTo>
                  <a:lnTo>
                    <a:pt x="71475" y="218440"/>
                  </a:lnTo>
                  <a:lnTo>
                    <a:pt x="70421" y="224790"/>
                  </a:lnTo>
                  <a:lnTo>
                    <a:pt x="72085" y="233680"/>
                  </a:lnTo>
                  <a:lnTo>
                    <a:pt x="79044" y="232410"/>
                  </a:lnTo>
                  <a:lnTo>
                    <a:pt x="80721" y="240030"/>
                  </a:lnTo>
                  <a:lnTo>
                    <a:pt x="100418" y="240030"/>
                  </a:lnTo>
                  <a:close/>
                </a:path>
                <a:path w="730250" h="680719">
                  <a:moveTo>
                    <a:pt x="104406" y="252717"/>
                  </a:moveTo>
                  <a:lnTo>
                    <a:pt x="104101" y="250774"/>
                  </a:lnTo>
                  <a:lnTo>
                    <a:pt x="103505" y="248310"/>
                  </a:lnTo>
                  <a:lnTo>
                    <a:pt x="102768" y="245935"/>
                  </a:lnTo>
                  <a:lnTo>
                    <a:pt x="104406" y="252717"/>
                  </a:lnTo>
                  <a:close/>
                </a:path>
                <a:path w="730250" h="680719">
                  <a:moveTo>
                    <a:pt x="111112" y="277253"/>
                  </a:moveTo>
                  <a:lnTo>
                    <a:pt x="110921" y="272351"/>
                  </a:lnTo>
                  <a:lnTo>
                    <a:pt x="110312" y="273850"/>
                  </a:lnTo>
                  <a:lnTo>
                    <a:pt x="110134" y="275285"/>
                  </a:lnTo>
                  <a:lnTo>
                    <a:pt x="110159" y="276694"/>
                  </a:lnTo>
                  <a:lnTo>
                    <a:pt x="110464" y="276898"/>
                  </a:lnTo>
                  <a:lnTo>
                    <a:pt x="110744" y="277164"/>
                  </a:lnTo>
                  <a:lnTo>
                    <a:pt x="111112" y="277253"/>
                  </a:lnTo>
                  <a:close/>
                </a:path>
                <a:path w="730250" h="680719">
                  <a:moveTo>
                    <a:pt x="120700" y="304800"/>
                  </a:moveTo>
                  <a:lnTo>
                    <a:pt x="119494" y="302260"/>
                  </a:lnTo>
                  <a:lnTo>
                    <a:pt x="119202" y="302806"/>
                  </a:lnTo>
                  <a:lnTo>
                    <a:pt x="120700" y="304800"/>
                  </a:lnTo>
                  <a:close/>
                </a:path>
                <a:path w="730250" h="680719">
                  <a:moveTo>
                    <a:pt x="122605" y="375272"/>
                  </a:moveTo>
                  <a:lnTo>
                    <a:pt x="121119" y="374650"/>
                  </a:lnTo>
                  <a:lnTo>
                    <a:pt x="120789" y="374650"/>
                  </a:lnTo>
                  <a:lnTo>
                    <a:pt x="119735" y="375920"/>
                  </a:lnTo>
                  <a:lnTo>
                    <a:pt x="121069" y="378460"/>
                  </a:lnTo>
                  <a:lnTo>
                    <a:pt x="122605" y="375272"/>
                  </a:lnTo>
                  <a:close/>
                </a:path>
                <a:path w="730250" h="680719">
                  <a:moveTo>
                    <a:pt x="124167" y="375920"/>
                  </a:moveTo>
                  <a:lnTo>
                    <a:pt x="123228" y="373989"/>
                  </a:lnTo>
                  <a:lnTo>
                    <a:pt x="122605" y="375272"/>
                  </a:lnTo>
                  <a:lnTo>
                    <a:pt x="124167" y="375920"/>
                  </a:lnTo>
                  <a:close/>
                </a:path>
                <a:path w="730250" h="680719">
                  <a:moveTo>
                    <a:pt x="131419" y="417309"/>
                  </a:moveTo>
                  <a:lnTo>
                    <a:pt x="130771" y="414426"/>
                  </a:lnTo>
                  <a:lnTo>
                    <a:pt x="131114" y="411264"/>
                  </a:lnTo>
                  <a:lnTo>
                    <a:pt x="130276" y="409956"/>
                  </a:lnTo>
                  <a:lnTo>
                    <a:pt x="129146" y="411784"/>
                  </a:lnTo>
                  <a:lnTo>
                    <a:pt x="129235" y="415607"/>
                  </a:lnTo>
                  <a:lnTo>
                    <a:pt x="131419" y="417309"/>
                  </a:lnTo>
                  <a:close/>
                </a:path>
                <a:path w="730250" h="680719">
                  <a:moveTo>
                    <a:pt x="139420" y="439420"/>
                  </a:moveTo>
                  <a:lnTo>
                    <a:pt x="138620" y="438150"/>
                  </a:lnTo>
                  <a:lnTo>
                    <a:pt x="137109" y="435610"/>
                  </a:lnTo>
                  <a:lnTo>
                    <a:pt x="137274" y="434340"/>
                  </a:lnTo>
                  <a:lnTo>
                    <a:pt x="139357" y="436156"/>
                  </a:lnTo>
                  <a:lnTo>
                    <a:pt x="139115" y="435610"/>
                  </a:lnTo>
                  <a:lnTo>
                    <a:pt x="138366" y="434340"/>
                  </a:lnTo>
                  <a:lnTo>
                    <a:pt x="136093" y="430530"/>
                  </a:lnTo>
                  <a:lnTo>
                    <a:pt x="132969" y="425450"/>
                  </a:lnTo>
                  <a:lnTo>
                    <a:pt x="134023" y="429260"/>
                  </a:lnTo>
                  <a:lnTo>
                    <a:pt x="136779" y="437667"/>
                  </a:lnTo>
                  <a:lnTo>
                    <a:pt x="136867" y="437934"/>
                  </a:lnTo>
                  <a:lnTo>
                    <a:pt x="136944" y="438150"/>
                  </a:lnTo>
                  <a:lnTo>
                    <a:pt x="139420" y="439420"/>
                  </a:lnTo>
                  <a:close/>
                </a:path>
                <a:path w="730250" h="680719">
                  <a:moveTo>
                    <a:pt x="141109" y="437667"/>
                  </a:moveTo>
                  <a:lnTo>
                    <a:pt x="139522" y="436295"/>
                  </a:lnTo>
                  <a:lnTo>
                    <a:pt x="139877" y="436880"/>
                  </a:lnTo>
                  <a:lnTo>
                    <a:pt x="141109" y="437667"/>
                  </a:lnTo>
                  <a:close/>
                </a:path>
                <a:path w="730250" h="680719">
                  <a:moveTo>
                    <a:pt x="141871" y="438150"/>
                  </a:moveTo>
                  <a:lnTo>
                    <a:pt x="141528" y="437934"/>
                  </a:lnTo>
                  <a:lnTo>
                    <a:pt x="141668" y="438150"/>
                  </a:lnTo>
                  <a:lnTo>
                    <a:pt x="141871" y="438150"/>
                  </a:lnTo>
                  <a:close/>
                </a:path>
                <a:path w="730250" h="680719">
                  <a:moveTo>
                    <a:pt x="143891" y="7632"/>
                  </a:moveTo>
                  <a:lnTo>
                    <a:pt x="139839" y="6553"/>
                  </a:lnTo>
                  <a:lnTo>
                    <a:pt x="139560" y="7670"/>
                  </a:lnTo>
                  <a:lnTo>
                    <a:pt x="141922" y="7391"/>
                  </a:lnTo>
                  <a:lnTo>
                    <a:pt x="143891" y="7632"/>
                  </a:lnTo>
                  <a:close/>
                </a:path>
                <a:path w="730250" h="680719">
                  <a:moveTo>
                    <a:pt x="166446" y="520915"/>
                  </a:moveTo>
                  <a:lnTo>
                    <a:pt x="166420" y="521195"/>
                  </a:lnTo>
                  <a:lnTo>
                    <a:pt x="166446" y="520915"/>
                  </a:lnTo>
                  <a:close/>
                </a:path>
                <a:path w="730250" h="680719">
                  <a:moveTo>
                    <a:pt x="171792" y="474980"/>
                  </a:moveTo>
                  <a:lnTo>
                    <a:pt x="171615" y="473938"/>
                  </a:lnTo>
                  <a:lnTo>
                    <a:pt x="171551" y="473557"/>
                  </a:lnTo>
                  <a:lnTo>
                    <a:pt x="171170" y="473938"/>
                  </a:lnTo>
                  <a:lnTo>
                    <a:pt x="171792" y="474980"/>
                  </a:lnTo>
                  <a:close/>
                </a:path>
                <a:path w="730250" h="680719">
                  <a:moveTo>
                    <a:pt x="172656" y="472440"/>
                  </a:moveTo>
                  <a:lnTo>
                    <a:pt x="172402" y="471170"/>
                  </a:lnTo>
                  <a:lnTo>
                    <a:pt x="171132" y="471170"/>
                  </a:lnTo>
                  <a:lnTo>
                    <a:pt x="171551" y="473557"/>
                  </a:lnTo>
                  <a:lnTo>
                    <a:pt x="172656" y="472440"/>
                  </a:lnTo>
                  <a:close/>
                </a:path>
                <a:path w="730250" h="680719">
                  <a:moveTo>
                    <a:pt x="173951" y="4241"/>
                  </a:moveTo>
                  <a:lnTo>
                    <a:pt x="173863" y="3810"/>
                  </a:lnTo>
                  <a:lnTo>
                    <a:pt x="173672" y="3429"/>
                  </a:lnTo>
                  <a:lnTo>
                    <a:pt x="173482" y="3200"/>
                  </a:lnTo>
                  <a:lnTo>
                    <a:pt x="173482" y="3568"/>
                  </a:lnTo>
                  <a:lnTo>
                    <a:pt x="173672" y="3911"/>
                  </a:lnTo>
                  <a:lnTo>
                    <a:pt x="173951" y="4241"/>
                  </a:lnTo>
                  <a:close/>
                </a:path>
                <a:path w="730250" h="680719">
                  <a:moveTo>
                    <a:pt x="185305" y="11531"/>
                  </a:moveTo>
                  <a:lnTo>
                    <a:pt x="183959" y="11531"/>
                  </a:lnTo>
                  <a:lnTo>
                    <a:pt x="184073" y="12395"/>
                  </a:lnTo>
                  <a:lnTo>
                    <a:pt x="185305" y="11531"/>
                  </a:lnTo>
                  <a:close/>
                </a:path>
                <a:path w="730250" h="680719">
                  <a:moveTo>
                    <a:pt x="185915" y="9042"/>
                  </a:moveTo>
                  <a:lnTo>
                    <a:pt x="182410" y="7823"/>
                  </a:lnTo>
                  <a:lnTo>
                    <a:pt x="181927" y="7823"/>
                  </a:lnTo>
                  <a:lnTo>
                    <a:pt x="179933" y="7823"/>
                  </a:lnTo>
                  <a:lnTo>
                    <a:pt x="181444" y="8902"/>
                  </a:lnTo>
                  <a:lnTo>
                    <a:pt x="182092" y="8178"/>
                  </a:lnTo>
                  <a:lnTo>
                    <a:pt x="183007" y="10160"/>
                  </a:lnTo>
                  <a:lnTo>
                    <a:pt x="183083" y="10337"/>
                  </a:lnTo>
                  <a:lnTo>
                    <a:pt x="183210" y="10617"/>
                  </a:lnTo>
                  <a:lnTo>
                    <a:pt x="185318" y="9042"/>
                  </a:lnTo>
                  <a:lnTo>
                    <a:pt x="185915" y="9042"/>
                  </a:lnTo>
                  <a:close/>
                </a:path>
                <a:path w="730250" h="680719">
                  <a:moveTo>
                    <a:pt x="212839" y="3467"/>
                  </a:moveTo>
                  <a:lnTo>
                    <a:pt x="210591" y="4864"/>
                  </a:lnTo>
                  <a:lnTo>
                    <a:pt x="211823" y="4864"/>
                  </a:lnTo>
                  <a:lnTo>
                    <a:pt x="212178" y="4470"/>
                  </a:lnTo>
                  <a:lnTo>
                    <a:pt x="212521" y="4000"/>
                  </a:lnTo>
                  <a:lnTo>
                    <a:pt x="212839" y="3467"/>
                  </a:lnTo>
                  <a:close/>
                </a:path>
                <a:path w="730250" h="680719">
                  <a:moveTo>
                    <a:pt x="218452" y="18783"/>
                  </a:moveTo>
                  <a:lnTo>
                    <a:pt x="218414" y="18592"/>
                  </a:lnTo>
                  <a:lnTo>
                    <a:pt x="218008" y="18313"/>
                  </a:lnTo>
                  <a:lnTo>
                    <a:pt x="217512" y="18034"/>
                  </a:lnTo>
                  <a:lnTo>
                    <a:pt x="217652" y="18288"/>
                  </a:lnTo>
                  <a:lnTo>
                    <a:pt x="217919" y="18554"/>
                  </a:lnTo>
                  <a:lnTo>
                    <a:pt x="218452" y="18783"/>
                  </a:lnTo>
                  <a:close/>
                </a:path>
                <a:path w="730250" h="680719">
                  <a:moveTo>
                    <a:pt x="219379" y="582930"/>
                  </a:moveTo>
                  <a:lnTo>
                    <a:pt x="219163" y="581660"/>
                  </a:lnTo>
                  <a:lnTo>
                    <a:pt x="218046" y="580390"/>
                  </a:lnTo>
                  <a:lnTo>
                    <a:pt x="219379" y="582930"/>
                  </a:lnTo>
                  <a:close/>
                </a:path>
                <a:path w="730250" h="680719">
                  <a:moveTo>
                    <a:pt x="224256" y="575310"/>
                  </a:moveTo>
                  <a:lnTo>
                    <a:pt x="222338" y="575310"/>
                  </a:lnTo>
                  <a:lnTo>
                    <a:pt x="223647" y="579120"/>
                  </a:lnTo>
                  <a:lnTo>
                    <a:pt x="224256" y="575310"/>
                  </a:lnTo>
                  <a:close/>
                </a:path>
                <a:path w="730250" h="680719">
                  <a:moveTo>
                    <a:pt x="225171" y="575310"/>
                  </a:moveTo>
                  <a:lnTo>
                    <a:pt x="224650" y="572770"/>
                  </a:lnTo>
                  <a:lnTo>
                    <a:pt x="224256" y="575310"/>
                  </a:lnTo>
                  <a:lnTo>
                    <a:pt x="225171" y="575310"/>
                  </a:lnTo>
                  <a:close/>
                </a:path>
                <a:path w="730250" h="680719">
                  <a:moveTo>
                    <a:pt x="239572" y="519430"/>
                  </a:moveTo>
                  <a:lnTo>
                    <a:pt x="239344" y="516890"/>
                  </a:lnTo>
                  <a:lnTo>
                    <a:pt x="239014" y="519430"/>
                  </a:lnTo>
                  <a:lnTo>
                    <a:pt x="239572" y="519430"/>
                  </a:lnTo>
                  <a:close/>
                </a:path>
                <a:path w="730250" h="680719">
                  <a:moveTo>
                    <a:pt x="246875" y="492925"/>
                  </a:moveTo>
                  <a:lnTo>
                    <a:pt x="246634" y="493496"/>
                  </a:lnTo>
                  <a:lnTo>
                    <a:pt x="246545" y="494068"/>
                  </a:lnTo>
                  <a:lnTo>
                    <a:pt x="246735" y="494563"/>
                  </a:lnTo>
                  <a:lnTo>
                    <a:pt x="246875" y="492925"/>
                  </a:lnTo>
                  <a:close/>
                </a:path>
                <a:path w="730250" h="680719">
                  <a:moveTo>
                    <a:pt x="250278" y="480441"/>
                  </a:moveTo>
                  <a:lnTo>
                    <a:pt x="250012" y="479171"/>
                  </a:lnTo>
                  <a:lnTo>
                    <a:pt x="249580" y="480250"/>
                  </a:lnTo>
                  <a:lnTo>
                    <a:pt x="250278" y="480441"/>
                  </a:lnTo>
                  <a:close/>
                </a:path>
                <a:path w="730250" h="680719">
                  <a:moveTo>
                    <a:pt x="256362" y="20320"/>
                  </a:moveTo>
                  <a:lnTo>
                    <a:pt x="254889" y="20104"/>
                  </a:lnTo>
                  <a:lnTo>
                    <a:pt x="254546" y="20104"/>
                  </a:lnTo>
                  <a:lnTo>
                    <a:pt x="254279" y="20320"/>
                  </a:lnTo>
                  <a:lnTo>
                    <a:pt x="256362" y="20320"/>
                  </a:lnTo>
                  <a:close/>
                </a:path>
                <a:path w="730250" h="680719">
                  <a:moveTo>
                    <a:pt x="262331" y="5842"/>
                  </a:moveTo>
                  <a:lnTo>
                    <a:pt x="262178" y="5181"/>
                  </a:lnTo>
                  <a:lnTo>
                    <a:pt x="261785" y="4343"/>
                  </a:lnTo>
                  <a:lnTo>
                    <a:pt x="260629" y="4216"/>
                  </a:lnTo>
                  <a:lnTo>
                    <a:pt x="260223" y="7112"/>
                  </a:lnTo>
                  <a:lnTo>
                    <a:pt x="259791" y="8369"/>
                  </a:lnTo>
                  <a:lnTo>
                    <a:pt x="260438" y="7175"/>
                  </a:lnTo>
                  <a:lnTo>
                    <a:pt x="261289" y="6616"/>
                  </a:lnTo>
                  <a:lnTo>
                    <a:pt x="262305" y="6388"/>
                  </a:lnTo>
                  <a:lnTo>
                    <a:pt x="262331" y="5842"/>
                  </a:lnTo>
                  <a:close/>
                </a:path>
                <a:path w="730250" h="680719">
                  <a:moveTo>
                    <a:pt x="265303" y="518756"/>
                  </a:moveTo>
                  <a:lnTo>
                    <a:pt x="264452" y="520928"/>
                  </a:lnTo>
                  <a:lnTo>
                    <a:pt x="264731" y="523760"/>
                  </a:lnTo>
                  <a:lnTo>
                    <a:pt x="265303" y="518756"/>
                  </a:lnTo>
                  <a:close/>
                </a:path>
                <a:path w="730250" h="680719">
                  <a:moveTo>
                    <a:pt x="272834" y="18884"/>
                  </a:moveTo>
                  <a:lnTo>
                    <a:pt x="272364" y="20116"/>
                  </a:lnTo>
                  <a:lnTo>
                    <a:pt x="272669" y="19621"/>
                  </a:lnTo>
                  <a:lnTo>
                    <a:pt x="272745" y="19227"/>
                  </a:lnTo>
                  <a:lnTo>
                    <a:pt x="272834" y="18884"/>
                  </a:lnTo>
                  <a:close/>
                </a:path>
                <a:path w="730250" h="680719">
                  <a:moveTo>
                    <a:pt x="273900" y="5283"/>
                  </a:moveTo>
                  <a:lnTo>
                    <a:pt x="269544" y="4178"/>
                  </a:lnTo>
                  <a:lnTo>
                    <a:pt x="269773" y="3543"/>
                  </a:lnTo>
                  <a:lnTo>
                    <a:pt x="266369" y="4813"/>
                  </a:lnTo>
                  <a:lnTo>
                    <a:pt x="269595" y="5803"/>
                  </a:lnTo>
                  <a:lnTo>
                    <a:pt x="273900" y="5283"/>
                  </a:lnTo>
                  <a:close/>
                </a:path>
                <a:path w="730250" h="680719">
                  <a:moveTo>
                    <a:pt x="277202" y="616280"/>
                  </a:moveTo>
                  <a:lnTo>
                    <a:pt x="276847" y="617004"/>
                  </a:lnTo>
                  <a:lnTo>
                    <a:pt x="276225" y="616978"/>
                  </a:lnTo>
                  <a:lnTo>
                    <a:pt x="274459" y="618375"/>
                  </a:lnTo>
                  <a:lnTo>
                    <a:pt x="273329" y="619785"/>
                  </a:lnTo>
                  <a:lnTo>
                    <a:pt x="273189" y="621715"/>
                  </a:lnTo>
                  <a:lnTo>
                    <a:pt x="273761" y="619531"/>
                  </a:lnTo>
                  <a:lnTo>
                    <a:pt x="274637" y="619379"/>
                  </a:lnTo>
                  <a:lnTo>
                    <a:pt x="275183" y="619531"/>
                  </a:lnTo>
                  <a:lnTo>
                    <a:pt x="275831" y="619556"/>
                  </a:lnTo>
                  <a:lnTo>
                    <a:pt x="276072" y="619937"/>
                  </a:lnTo>
                  <a:lnTo>
                    <a:pt x="277202" y="616280"/>
                  </a:lnTo>
                  <a:close/>
                </a:path>
                <a:path w="730250" h="680719">
                  <a:moveTo>
                    <a:pt x="277304" y="616013"/>
                  </a:moveTo>
                  <a:lnTo>
                    <a:pt x="277215" y="616280"/>
                  </a:lnTo>
                  <a:lnTo>
                    <a:pt x="277304" y="616013"/>
                  </a:lnTo>
                  <a:close/>
                </a:path>
                <a:path w="730250" h="680719">
                  <a:moveTo>
                    <a:pt x="278079" y="21590"/>
                  </a:moveTo>
                  <a:lnTo>
                    <a:pt x="277672" y="21437"/>
                  </a:lnTo>
                  <a:lnTo>
                    <a:pt x="277177" y="21590"/>
                  </a:lnTo>
                  <a:lnTo>
                    <a:pt x="278079" y="21590"/>
                  </a:lnTo>
                  <a:close/>
                </a:path>
                <a:path w="730250" h="680719">
                  <a:moveTo>
                    <a:pt x="279247" y="9042"/>
                  </a:moveTo>
                  <a:lnTo>
                    <a:pt x="277761" y="8178"/>
                  </a:lnTo>
                  <a:lnTo>
                    <a:pt x="277088" y="7823"/>
                  </a:lnTo>
                  <a:lnTo>
                    <a:pt x="276834" y="7823"/>
                  </a:lnTo>
                  <a:lnTo>
                    <a:pt x="279247" y="9042"/>
                  </a:lnTo>
                  <a:close/>
                </a:path>
                <a:path w="730250" h="680719">
                  <a:moveTo>
                    <a:pt x="291566" y="344258"/>
                  </a:moveTo>
                  <a:lnTo>
                    <a:pt x="291350" y="342900"/>
                  </a:lnTo>
                  <a:lnTo>
                    <a:pt x="288772" y="346710"/>
                  </a:lnTo>
                  <a:lnTo>
                    <a:pt x="291566" y="344258"/>
                  </a:lnTo>
                  <a:close/>
                </a:path>
                <a:path w="730250" h="680719">
                  <a:moveTo>
                    <a:pt x="292544" y="11531"/>
                  </a:moveTo>
                  <a:lnTo>
                    <a:pt x="288315" y="11531"/>
                  </a:lnTo>
                  <a:lnTo>
                    <a:pt x="288531" y="12395"/>
                  </a:lnTo>
                  <a:lnTo>
                    <a:pt x="292544" y="11531"/>
                  </a:lnTo>
                  <a:close/>
                </a:path>
                <a:path w="730250" h="680719">
                  <a:moveTo>
                    <a:pt x="293166" y="20320"/>
                  </a:moveTo>
                  <a:lnTo>
                    <a:pt x="291325" y="20929"/>
                  </a:lnTo>
                  <a:lnTo>
                    <a:pt x="291160" y="21437"/>
                  </a:lnTo>
                  <a:lnTo>
                    <a:pt x="291109" y="21590"/>
                  </a:lnTo>
                  <a:lnTo>
                    <a:pt x="292620" y="21907"/>
                  </a:lnTo>
                  <a:lnTo>
                    <a:pt x="293166" y="20320"/>
                  </a:lnTo>
                  <a:close/>
                </a:path>
                <a:path w="730250" h="680719">
                  <a:moveTo>
                    <a:pt x="297307" y="22860"/>
                  </a:moveTo>
                  <a:lnTo>
                    <a:pt x="292620" y="21907"/>
                  </a:lnTo>
                  <a:lnTo>
                    <a:pt x="292303" y="22860"/>
                  </a:lnTo>
                  <a:lnTo>
                    <a:pt x="297307" y="22860"/>
                  </a:lnTo>
                  <a:close/>
                </a:path>
                <a:path w="730250" h="680719">
                  <a:moveTo>
                    <a:pt x="302945" y="5372"/>
                  </a:moveTo>
                  <a:lnTo>
                    <a:pt x="298831" y="4343"/>
                  </a:lnTo>
                  <a:lnTo>
                    <a:pt x="298881" y="5308"/>
                  </a:lnTo>
                  <a:lnTo>
                    <a:pt x="298843" y="6819"/>
                  </a:lnTo>
                  <a:lnTo>
                    <a:pt x="294513" y="7416"/>
                  </a:lnTo>
                  <a:lnTo>
                    <a:pt x="302539" y="8255"/>
                  </a:lnTo>
                  <a:lnTo>
                    <a:pt x="301142" y="7137"/>
                  </a:lnTo>
                  <a:lnTo>
                    <a:pt x="299300" y="5638"/>
                  </a:lnTo>
                  <a:lnTo>
                    <a:pt x="302945" y="5372"/>
                  </a:lnTo>
                  <a:close/>
                </a:path>
                <a:path w="730250" h="680719">
                  <a:moveTo>
                    <a:pt x="306006" y="10337"/>
                  </a:moveTo>
                  <a:lnTo>
                    <a:pt x="305549" y="10160"/>
                  </a:lnTo>
                  <a:lnTo>
                    <a:pt x="305917" y="9042"/>
                  </a:lnTo>
                  <a:lnTo>
                    <a:pt x="305727" y="9042"/>
                  </a:lnTo>
                  <a:lnTo>
                    <a:pt x="301637" y="11531"/>
                  </a:lnTo>
                  <a:lnTo>
                    <a:pt x="306006" y="10337"/>
                  </a:lnTo>
                  <a:close/>
                </a:path>
                <a:path w="730250" h="680719">
                  <a:moveTo>
                    <a:pt x="306692" y="10160"/>
                  </a:moveTo>
                  <a:lnTo>
                    <a:pt x="306006" y="10337"/>
                  </a:lnTo>
                  <a:lnTo>
                    <a:pt x="306387" y="10490"/>
                  </a:lnTo>
                  <a:lnTo>
                    <a:pt x="306692" y="10160"/>
                  </a:lnTo>
                  <a:close/>
                </a:path>
                <a:path w="730250" h="680719">
                  <a:moveTo>
                    <a:pt x="320268" y="261620"/>
                  </a:moveTo>
                  <a:lnTo>
                    <a:pt x="319011" y="261620"/>
                  </a:lnTo>
                  <a:lnTo>
                    <a:pt x="319519" y="262890"/>
                  </a:lnTo>
                  <a:lnTo>
                    <a:pt x="320268" y="261620"/>
                  </a:lnTo>
                  <a:close/>
                </a:path>
                <a:path w="730250" h="680719">
                  <a:moveTo>
                    <a:pt x="331660" y="283489"/>
                  </a:moveTo>
                  <a:lnTo>
                    <a:pt x="331292" y="283832"/>
                  </a:lnTo>
                  <a:lnTo>
                    <a:pt x="330974" y="284137"/>
                  </a:lnTo>
                  <a:lnTo>
                    <a:pt x="330682" y="284492"/>
                  </a:lnTo>
                  <a:lnTo>
                    <a:pt x="331139" y="285153"/>
                  </a:lnTo>
                  <a:lnTo>
                    <a:pt x="331330" y="285457"/>
                  </a:lnTo>
                  <a:lnTo>
                    <a:pt x="331431" y="285089"/>
                  </a:lnTo>
                  <a:lnTo>
                    <a:pt x="331533" y="284708"/>
                  </a:lnTo>
                  <a:lnTo>
                    <a:pt x="331622" y="284378"/>
                  </a:lnTo>
                  <a:lnTo>
                    <a:pt x="331635" y="284073"/>
                  </a:lnTo>
                  <a:lnTo>
                    <a:pt x="331571" y="283883"/>
                  </a:lnTo>
                  <a:lnTo>
                    <a:pt x="331660" y="283489"/>
                  </a:lnTo>
                  <a:close/>
                </a:path>
                <a:path w="730250" h="680719">
                  <a:moveTo>
                    <a:pt x="340080" y="201231"/>
                  </a:moveTo>
                  <a:lnTo>
                    <a:pt x="340067" y="200228"/>
                  </a:lnTo>
                  <a:lnTo>
                    <a:pt x="338912" y="201930"/>
                  </a:lnTo>
                  <a:lnTo>
                    <a:pt x="340080" y="201231"/>
                  </a:lnTo>
                  <a:close/>
                </a:path>
                <a:path w="730250" h="680719">
                  <a:moveTo>
                    <a:pt x="340537" y="192074"/>
                  </a:moveTo>
                  <a:lnTo>
                    <a:pt x="338378" y="192125"/>
                  </a:lnTo>
                  <a:lnTo>
                    <a:pt x="339534" y="185737"/>
                  </a:lnTo>
                  <a:lnTo>
                    <a:pt x="337464" y="193255"/>
                  </a:lnTo>
                  <a:lnTo>
                    <a:pt x="338518" y="192582"/>
                  </a:lnTo>
                  <a:lnTo>
                    <a:pt x="339559" y="192265"/>
                  </a:lnTo>
                  <a:lnTo>
                    <a:pt x="340537" y="192074"/>
                  </a:lnTo>
                  <a:close/>
                </a:path>
                <a:path w="730250" h="680719">
                  <a:moveTo>
                    <a:pt x="341083" y="384035"/>
                  </a:moveTo>
                  <a:lnTo>
                    <a:pt x="340055" y="385940"/>
                  </a:lnTo>
                  <a:lnTo>
                    <a:pt x="340321" y="385787"/>
                  </a:lnTo>
                  <a:lnTo>
                    <a:pt x="340575" y="385559"/>
                  </a:lnTo>
                  <a:lnTo>
                    <a:pt x="340842" y="385356"/>
                  </a:lnTo>
                  <a:lnTo>
                    <a:pt x="340995" y="384454"/>
                  </a:lnTo>
                  <a:lnTo>
                    <a:pt x="341083" y="384035"/>
                  </a:lnTo>
                  <a:close/>
                </a:path>
                <a:path w="730250" h="680719">
                  <a:moveTo>
                    <a:pt x="341287" y="21983"/>
                  </a:moveTo>
                  <a:lnTo>
                    <a:pt x="336715" y="18630"/>
                  </a:lnTo>
                  <a:lnTo>
                    <a:pt x="334543" y="20396"/>
                  </a:lnTo>
                  <a:lnTo>
                    <a:pt x="336829" y="20637"/>
                  </a:lnTo>
                  <a:lnTo>
                    <a:pt x="339140" y="21983"/>
                  </a:lnTo>
                  <a:lnTo>
                    <a:pt x="341287" y="21983"/>
                  </a:lnTo>
                  <a:close/>
                </a:path>
                <a:path w="730250" h="680719">
                  <a:moveTo>
                    <a:pt x="341439" y="192519"/>
                  </a:moveTo>
                  <a:lnTo>
                    <a:pt x="340575" y="193040"/>
                  </a:lnTo>
                  <a:lnTo>
                    <a:pt x="341249" y="193040"/>
                  </a:lnTo>
                  <a:lnTo>
                    <a:pt x="341439" y="192519"/>
                  </a:lnTo>
                  <a:close/>
                </a:path>
                <a:path w="730250" h="680719">
                  <a:moveTo>
                    <a:pt x="341769" y="22326"/>
                  </a:moveTo>
                  <a:lnTo>
                    <a:pt x="341464" y="22110"/>
                  </a:lnTo>
                  <a:lnTo>
                    <a:pt x="339369" y="22110"/>
                  </a:lnTo>
                  <a:lnTo>
                    <a:pt x="340271" y="22656"/>
                  </a:lnTo>
                  <a:lnTo>
                    <a:pt x="341769" y="22326"/>
                  </a:lnTo>
                  <a:close/>
                </a:path>
                <a:path w="730250" h="680719">
                  <a:moveTo>
                    <a:pt x="342836" y="22110"/>
                  </a:moveTo>
                  <a:lnTo>
                    <a:pt x="341769" y="22326"/>
                  </a:lnTo>
                  <a:lnTo>
                    <a:pt x="342265" y="22707"/>
                  </a:lnTo>
                  <a:lnTo>
                    <a:pt x="342836" y="22110"/>
                  </a:lnTo>
                  <a:close/>
                </a:path>
                <a:path w="730250" h="680719">
                  <a:moveTo>
                    <a:pt x="342963" y="21983"/>
                  </a:moveTo>
                  <a:lnTo>
                    <a:pt x="341287" y="21983"/>
                  </a:lnTo>
                  <a:lnTo>
                    <a:pt x="341464" y="22110"/>
                  </a:lnTo>
                  <a:lnTo>
                    <a:pt x="342836" y="22110"/>
                  </a:lnTo>
                  <a:lnTo>
                    <a:pt x="342963" y="21983"/>
                  </a:lnTo>
                  <a:close/>
                </a:path>
                <a:path w="730250" h="680719">
                  <a:moveTo>
                    <a:pt x="342963" y="10160"/>
                  </a:moveTo>
                  <a:lnTo>
                    <a:pt x="342366" y="10160"/>
                  </a:lnTo>
                  <a:lnTo>
                    <a:pt x="342417" y="10337"/>
                  </a:lnTo>
                  <a:lnTo>
                    <a:pt x="342963" y="10160"/>
                  </a:lnTo>
                  <a:close/>
                </a:path>
                <a:path w="730250" h="680719">
                  <a:moveTo>
                    <a:pt x="343204" y="195580"/>
                  </a:moveTo>
                  <a:lnTo>
                    <a:pt x="340677" y="194310"/>
                  </a:lnTo>
                  <a:lnTo>
                    <a:pt x="340156" y="199390"/>
                  </a:lnTo>
                  <a:lnTo>
                    <a:pt x="340067" y="200228"/>
                  </a:lnTo>
                  <a:lnTo>
                    <a:pt x="343204" y="195580"/>
                  </a:lnTo>
                  <a:close/>
                </a:path>
                <a:path w="730250" h="680719">
                  <a:moveTo>
                    <a:pt x="343763" y="21145"/>
                  </a:moveTo>
                  <a:lnTo>
                    <a:pt x="342963" y="21983"/>
                  </a:lnTo>
                  <a:lnTo>
                    <a:pt x="343471" y="21983"/>
                  </a:lnTo>
                  <a:lnTo>
                    <a:pt x="343763" y="21145"/>
                  </a:lnTo>
                  <a:close/>
                </a:path>
                <a:path w="730250" h="680719">
                  <a:moveTo>
                    <a:pt x="343839" y="9194"/>
                  </a:moveTo>
                  <a:lnTo>
                    <a:pt x="343395" y="9283"/>
                  </a:lnTo>
                  <a:lnTo>
                    <a:pt x="342963" y="9436"/>
                  </a:lnTo>
                  <a:lnTo>
                    <a:pt x="343839" y="9194"/>
                  </a:lnTo>
                  <a:close/>
                </a:path>
                <a:path w="730250" h="680719">
                  <a:moveTo>
                    <a:pt x="344131" y="20091"/>
                  </a:moveTo>
                  <a:lnTo>
                    <a:pt x="343763" y="21145"/>
                  </a:lnTo>
                  <a:lnTo>
                    <a:pt x="343966" y="20916"/>
                  </a:lnTo>
                  <a:lnTo>
                    <a:pt x="344093" y="20586"/>
                  </a:lnTo>
                  <a:lnTo>
                    <a:pt x="344131" y="20091"/>
                  </a:lnTo>
                  <a:close/>
                </a:path>
                <a:path w="730250" h="680719">
                  <a:moveTo>
                    <a:pt x="345262" y="238772"/>
                  </a:moveTo>
                  <a:lnTo>
                    <a:pt x="344639" y="240030"/>
                  </a:lnTo>
                  <a:lnTo>
                    <a:pt x="345147" y="241300"/>
                  </a:lnTo>
                  <a:lnTo>
                    <a:pt x="345262" y="238772"/>
                  </a:lnTo>
                  <a:close/>
                </a:path>
                <a:path w="730250" h="680719">
                  <a:moveTo>
                    <a:pt x="353110" y="20789"/>
                  </a:moveTo>
                  <a:lnTo>
                    <a:pt x="352412" y="20815"/>
                  </a:lnTo>
                  <a:lnTo>
                    <a:pt x="351713" y="20840"/>
                  </a:lnTo>
                  <a:lnTo>
                    <a:pt x="351015" y="20815"/>
                  </a:lnTo>
                  <a:lnTo>
                    <a:pt x="351967" y="20916"/>
                  </a:lnTo>
                  <a:lnTo>
                    <a:pt x="352602" y="20904"/>
                  </a:lnTo>
                  <a:lnTo>
                    <a:pt x="353110" y="20789"/>
                  </a:lnTo>
                  <a:close/>
                </a:path>
                <a:path w="730250" h="680719">
                  <a:moveTo>
                    <a:pt x="354723" y="19786"/>
                  </a:moveTo>
                  <a:lnTo>
                    <a:pt x="354406" y="19532"/>
                  </a:lnTo>
                  <a:lnTo>
                    <a:pt x="354152" y="20269"/>
                  </a:lnTo>
                  <a:lnTo>
                    <a:pt x="353783" y="20624"/>
                  </a:lnTo>
                  <a:lnTo>
                    <a:pt x="353110" y="20789"/>
                  </a:lnTo>
                  <a:lnTo>
                    <a:pt x="353618" y="20751"/>
                  </a:lnTo>
                  <a:lnTo>
                    <a:pt x="354571" y="20624"/>
                  </a:lnTo>
                  <a:lnTo>
                    <a:pt x="354698" y="20193"/>
                  </a:lnTo>
                  <a:lnTo>
                    <a:pt x="354723" y="19786"/>
                  </a:lnTo>
                  <a:close/>
                </a:path>
                <a:path w="730250" h="680719">
                  <a:moveTo>
                    <a:pt x="356628" y="20269"/>
                  </a:moveTo>
                  <a:lnTo>
                    <a:pt x="355930" y="20408"/>
                  </a:lnTo>
                  <a:lnTo>
                    <a:pt x="355257" y="20535"/>
                  </a:lnTo>
                  <a:lnTo>
                    <a:pt x="354571" y="20637"/>
                  </a:lnTo>
                  <a:lnTo>
                    <a:pt x="354495" y="20980"/>
                  </a:lnTo>
                  <a:lnTo>
                    <a:pt x="354431" y="21170"/>
                  </a:lnTo>
                  <a:lnTo>
                    <a:pt x="355282" y="20993"/>
                  </a:lnTo>
                  <a:lnTo>
                    <a:pt x="355981" y="20688"/>
                  </a:lnTo>
                  <a:lnTo>
                    <a:pt x="356628" y="20269"/>
                  </a:lnTo>
                  <a:close/>
                </a:path>
                <a:path w="730250" h="680719">
                  <a:moveTo>
                    <a:pt x="356666" y="19050"/>
                  </a:moveTo>
                  <a:lnTo>
                    <a:pt x="355892" y="16598"/>
                  </a:lnTo>
                  <a:lnTo>
                    <a:pt x="353822" y="16598"/>
                  </a:lnTo>
                  <a:lnTo>
                    <a:pt x="354774" y="15240"/>
                  </a:lnTo>
                  <a:lnTo>
                    <a:pt x="356552" y="12700"/>
                  </a:lnTo>
                  <a:lnTo>
                    <a:pt x="349986" y="15240"/>
                  </a:lnTo>
                  <a:lnTo>
                    <a:pt x="348589" y="15240"/>
                  </a:lnTo>
                  <a:lnTo>
                    <a:pt x="347637" y="12700"/>
                  </a:lnTo>
                  <a:lnTo>
                    <a:pt x="350570" y="11531"/>
                  </a:lnTo>
                  <a:lnTo>
                    <a:pt x="351142" y="11531"/>
                  </a:lnTo>
                  <a:lnTo>
                    <a:pt x="346214" y="10160"/>
                  </a:lnTo>
                  <a:lnTo>
                    <a:pt x="346671" y="12395"/>
                  </a:lnTo>
                  <a:lnTo>
                    <a:pt x="346735" y="12700"/>
                  </a:lnTo>
                  <a:lnTo>
                    <a:pt x="343090" y="11531"/>
                  </a:lnTo>
                  <a:lnTo>
                    <a:pt x="342836" y="11531"/>
                  </a:lnTo>
                  <a:lnTo>
                    <a:pt x="342519" y="10617"/>
                  </a:lnTo>
                  <a:lnTo>
                    <a:pt x="342417" y="10337"/>
                  </a:lnTo>
                  <a:lnTo>
                    <a:pt x="341388" y="10617"/>
                  </a:lnTo>
                  <a:lnTo>
                    <a:pt x="338480" y="11442"/>
                  </a:lnTo>
                  <a:lnTo>
                    <a:pt x="339242" y="10337"/>
                  </a:lnTo>
                  <a:lnTo>
                    <a:pt x="339356" y="10160"/>
                  </a:lnTo>
                  <a:lnTo>
                    <a:pt x="337908" y="9042"/>
                  </a:lnTo>
                  <a:lnTo>
                    <a:pt x="340931" y="9042"/>
                  </a:lnTo>
                  <a:lnTo>
                    <a:pt x="332562" y="6388"/>
                  </a:lnTo>
                  <a:lnTo>
                    <a:pt x="332422" y="6388"/>
                  </a:lnTo>
                  <a:lnTo>
                    <a:pt x="327507" y="12700"/>
                  </a:lnTo>
                  <a:lnTo>
                    <a:pt x="324599" y="9042"/>
                  </a:lnTo>
                  <a:lnTo>
                    <a:pt x="320154" y="10160"/>
                  </a:lnTo>
                  <a:lnTo>
                    <a:pt x="319366" y="11531"/>
                  </a:lnTo>
                  <a:lnTo>
                    <a:pt x="319201" y="12395"/>
                  </a:lnTo>
                  <a:lnTo>
                    <a:pt x="319138" y="12700"/>
                  </a:lnTo>
                  <a:lnTo>
                    <a:pt x="315696" y="15240"/>
                  </a:lnTo>
                  <a:lnTo>
                    <a:pt x="313829" y="12700"/>
                  </a:lnTo>
                  <a:lnTo>
                    <a:pt x="312953" y="11531"/>
                  </a:lnTo>
                  <a:lnTo>
                    <a:pt x="310210" y="7823"/>
                  </a:lnTo>
                  <a:lnTo>
                    <a:pt x="310007" y="7823"/>
                  </a:lnTo>
                  <a:lnTo>
                    <a:pt x="308965" y="11442"/>
                  </a:lnTo>
                  <a:lnTo>
                    <a:pt x="306743" y="10617"/>
                  </a:lnTo>
                  <a:lnTo>
                    <a:pt x="306260" y="10617"/>
                  </a:lnTo>
                  <a:lnTo>
                    <a:pt x="304203" y="12700"/>
                  </a:lnTo>
                  <a:lnTo>
                    <a:pt x="301637" y="11531"/>
                  </a:lnTo>
                  <a:lnTo>
                    <a:pt x="298665" y="10160"/>
                  </a:lnTo>
                  <a:lnTo>
                    <a:pt x="288925" y="13970"/>
                  </a:lnTo>
                  <a:lnTo>
                    <a:pt x="288607" y="12700"/>
                  </a:lnTo>
                  <a:lnTo>
                    <a:pt x="288531" y="12395"/>
                  </a:lnTo>
                  <a:lnTo>
                    <a:pt x="287058" y="12700"/>
                  </a:lnTo>
                  <a:lnTo>
                    <a:pt x="286664" y="11531"/>
                  </a:lnTo>
                  <a:lnTo>
                    <a:pt x="288315" y="11531"/>
                  </a:lnTo>
                  <a:lnTo>
                    <a:pt x="287705" y="9042"/>
                  </a:lnTo>
                  <a:lnTo>
                    <a:pt x="287553" y="9042"/>
                  </a:lnTo>
                  <a:lnTo>
                    <a:pt x="286537" y="10337"/>
                  </a:lnTo>
                  <a:lnTo>
                    <a:pt x="286359" y="10617"/>
                  </a:lnTo>
                  <a:lnTo>
                    <a:pt x="285610" y="11531"/>
                  </a:lnTo>
                  <a:lnTo>
                    <a:pt x="286321" y="10617"/>
                  </a:lnTo>
                  <a:lnTo>
                    <a:pt x="286219" y="10160"/>
                  </a:lnTo>
                  <a:lnTo>
                    <a:pt x="285546" y="8178"/>
                  </a:lnTo>
                  <a:lnTo>
                    <a:pt x="285432" y="7823"/>
                  </a:lnTo>
                  <a:lnTo>
                    <a:pt x="285203" y="7823"/>
                  </a:lnTo>
                  <a:lnTo>
                    <a:pt x="280212" y="13970"/>
                  </a:lnTo>
                  <a:lnTo>
                    <a:pt x="277685" y="12700"/>
                  </a:lnTo>
                  <a:lnTo>
                    <a:pt x="275336" y="11531"/>
                  </a:lnTo>
                  <a:lnTo>
                    <a:pt x="275120" y="11531"/>
                  </a:lnTo>
                  <a:lnTo>
                    <a:pt x="276631" y="7823"/>
                  </a:lnTo>
                  <a:lnTo>
                    <a:pt x="276275" y="7823"/>
                  </a:lnTo>
                  <a:lnTo>
                    <a:pt x="273380" y="11442"/>
                  </a:lnTo>
                  <a:lnTo>
                    <a:pt x="271691" y="10160"/>
                  </a:lnTo>
                  <a:lnTo>
                    <a:pt x="266623" y="6388"/>
                  </a:lnTo>
                  <a:lnTo>
                    <a:pt x="266458" y="6388"/>
                  </a:lnTo>
                  <a:lnTo>
                    <a:pt x="261632" y="7823"/>
                  </a:lnTo>
                  <a:lnTo>
                    <a:pt x="262293" y="7823"/>
                  </a:lnTo>
                  <a:lnTo>
                    <a:pt x="262191" y="9042"/>
                  </a:lnTo>
                  <a:lnTo>
                    <a:pt x="262115" y="10160"/>
                  </a:lnTo>
                  <a:lnTo>
                    <a:pt x="254038" y="9042"/>
                  </a:lnTo>
                  <a:lnTo>
                    <a:pt x="252222" y="9042"/>
                  </a:lnTo>
                  <a:lnTo>
                    <a:pt x="245846" y="10160"/>
                  </a:lnTo>
                  <a:lnTo>
                    <a:pt x="246253" y="9042"/>
                  </a:lnTo>
                  <a:lnTo>
                    <a:pt x="247865" y="9042"/>
                  </a:lnTo>
                  <a:lnTo>
                    <a:pt x="234556" y="7823"/>
                  </a:lnTo>
                  <a:lnTo>
                    <a:pt x="233413" y="7823"/>
                  </a:lnTo>
                  <a:lnTo>
                    <a:pt x="225882" y="6388"/>
                  </a:lnTo>
                  <a:lnTo>
                    <a:pt x="224599" y="10160"/>
                  </a:lnTo>
                  <a:lnTo>
                    <a:pt x="218490" y="9042"/>
                  </a:lnTo>
                  <a:lnTo>
                    <a:pt x="217170" y="9042"/>
                  </a:lnTo>
                  <a:lnTo>
                    <a:pt x="212712" y="10160"/>
                  </a:lnTo>
                  <a:lnTo>
                    <a:pt x="212801" y="9042"/>
                  </a:lnTo>
                  <a:lnTo>
                    <a:pt x="212902" y="7823"/>
                  </a:lnTo>
                  <a:lnTo>
                    <a:pt x="212775" y="7823"/>
                  </a:lnTo>
                  <a:lnTo>
                    <a:pt x="213791" y="6388"/>
                  </a:lnTo>
                  <a:lnTo>
                    <a:pt x="216522" y="5080"/>
                  </a:lnTo>
                  <a:lnTo>
                    <a:pt x="211823" y="5080"/>
                  </a:lnTo>
                  <a:lnTo>
                    <a:pt x="210680" y="6388"/>
                  </a:lnTo>
                  <a:lnTo>
                    <a:pt x="209003" y="7823"/>
                  </a:lnTo>
                  <a:lnTo>
                    <a:pt x="206095" y="7823"/>
                  </a:lnTo>
                  <a:lnTo>
                    <a:pt x="207378" y="5080"/>
                  </a:lnTo>
                  <a:lnTo>
                    <a:pt x="201104" y="5080"/>
                  </a:lnTo>
                  <a:lnTo>
                    <a:pt x="194754" y="8902"/>
                  </a:lnTo>
                  <a:lnTo>
                    <a:pt x="186804" y="6388"/>
                  </a:lnTo>
                  <a:lnTo>
                    <a:pt x="186436" y="7823"/>
                  </a:lnTo>
                  <a:lnTo>
                    <a:pt x="186220" y="9042"/>
                  </a:lnTo>
                  <a:lnTo>
                    <a:pt x="186436" y="9042"/>
                  </a:lnTo>
                  <a:lnTo>
                    <a:pt x="193103" y="13970"/>
                  </a:lnTo>
                  <a:lnTo>
                    <a:pt x="184581" y="15240"/>
                  </a:lnTo>
                  <a:lnTo>
                    <a:pt x="184264" y="13970"/>
                  </a:lnTo>
                  <a:lnTo>
                    <a:pt x="184111" y="12700"/>
                  </a:lnTo>
                  <a:lnTo>
                    <a:pt x="184073" y="12395"/>
                  </a:lnTo>
                  <a:lnTo>
                    <a:pt x="183578" y="12700"/>
                  </a:lnTo>
                  <a:lnTo>
                    <a:pt x="182206" y="11531"/>
                  </a:lnTo>
                  <a:lnTo>
                    <a:pt x="183629" y="11531"/>
                  </a:lnTo>
                  <a:lnTo>
                    <a:pt x="183210" y="10617"/>
                  </a:lnTo>
                  <a:lnTo>
                    <a:pt x="181978" y="11531"/>
                  </a:lnTo>
                  <a:lnTo>
                    <a:pt x="180644" y="11531"/>
                  </a:lnTo>
                  <a:lnTo>
                    <a:pt x="180682" y="10160"/>
                  </a:lnTo>
                  <a:lnTo>
                    <a:pt x="180708" y="9042"/>
                  </a:lnTo>
                  <a:lnTo>
                    <a:pt x="180467" y="9042"/>
                  </a:lnTo>
                  <a:lnTo>
                    <a:pt x="178485" y="10160"/>
                  </a:lnTo>
                  <a:lnTo>
                    <a:pt x="178816" y="8178"/>
                  </a:lnTo>
                  <a:lnTo>
                    <a:pt x="178866" y="7823"/>
                  </a:lnTo>
                  <a:lnTo>
                    <a:pt x="179895" y="7823"/>
                  </a:lnTo>
                  <a:lnTo>
                    <a:pt x="175387" y="6388"/>
                  </a:lnTo>
                  <a:lnTo>
                    <a:pt x="173951" y="5080"/>
                  </a:lnTo>
                  <a:lnTo>
                    <a:pt x="174231" y="6388"/>
                  </a:lnTo>
                  <a:lnTo>
                    <a:pt x="173901" y="7823"/>
                  </a:lnTo>
                  <a:lnTo>
                    <a:pt x="164934" y="7823"/>
                  </a:lnTo>
                  <a:lnTo>
                    <a:pt x="167259" y="6388"/>
                  </a:lnTo>
                  <a:lnTo>
                    <a:pt x="169379" y="5080"/>
                  </a:lnTo>
                  <a:lnTo>
                    <a:pt x="165735" y="3810"/>
                  </a:lnTo>
                  <a:lnTo>
                    <a:pt x="164198" y="6350"/>
                  </a:lnTo>
                  <a:lnTo>
                    <a:pt x="160210" y="3810"/>
                  </a:lnTo>
                  <a:lnTo>
                    <a:pt x="160096" y="7823"/>
                  </a:lnTo>
                  <a:lnTo>
                    <a:pt x="158330" y="7823"/>
                  </a:lnTo>
                  <a:lnTo>
                    <a:pt x="157949" y="6388"/>
                  </a:lnTo>
                  <a:lnTo>
                    <a:pt x="157226" y="5080"/>
                  </a:lnTo>
                  <a:lnTo>
                    <a:pt x="153974" y="6362"/>
                  </a:lnTo>
                  <a:lnTo>
                    <a:pt x="142074" y="5080"/>
                  </a:lnTo>
                  <a:lnTo>
                    <a:pt x="144602" y="7721"/>
                  </a:lnTo>
                  <a:lnTo>
                    <a:pt x="143891" y="7632"/>
                  </a:lnTo>
                  <a:lnTo>
                    <a:pt x="144729" y="7861"/>
                  </a:lnTo>
                  <a:lnTo>
                    <a:pt x="145872" y="9042"/>
                  </a:lnTo>
                  <a:lnTo>
                    <a:pt x="145135" y="9042"/>
                  </a:lnTo>
                  <a:lnTo>
                    <a:pt x="137934" y="10160"/>
                  </a:lnTo>
                  <a:lnTo>
                    <a:pt x="130606" y="9042"/>
                  </a:lnTo>
                  <a:lnTo>
                    <a:pt x="113411" y="9042"/>
                  </a:lnTo>
                  <a:lnTo>
                    <a:pt x="113423" y="7823"/>
                  </a:lnTo>
                  <a:lnTo>
                    <a:pt x="112433" y="7823"/>
                  </a:lnTo>
                  <a:lnTo>
                    <a:pt x="106426" y="9042"/>
                  </a:lnTo>
                  <a:lnTo>
                    <a:pt x="98920" y="9042"/>
                  </a:lnTo>
                  <a:lnTo>
                    <a:pt x="94919" y="10160"/>
                  </a:lnTo>
                  <a:lnTo>
                    <a:pt x="93065" y="10160"/>
                  </a:lnTo>
                  <a:lnTo>
                    <a:pt x="90805" y="9042"/>
                  </a:lnTo>
                  <a:lnTo>
                    <a:pt x="90436" y="9042"/>
                  </a:lnTo>
                  <a:lnTo>
                    <a:pt x="91198" y="7823"/>
                  </a:lnTo>
                  <a:lnTo>
                    <a:pt x="86423" y="7823"/>
                  </a:lnTo>
                  <a:lnTo>
                    <a:pt x="85966" y="8902"/>
                  </a:lnTo>
                  <a:lnTo>
                    <a:pt x="80111" y="7823"/>
                  </a:lnTo>
                  <a:lnTo>
                    <a:pt x="78257" y="7823"/>
                  </a:lnTo>
                  <a:lnTo>
                    <a:pt x="83718" y="6388"/>
                  </a:lnTo>
                  <a:lnTo>
                    <a:pt x="84150" y="6388"/>
                  </a:lnTo>
                  <a:lnTo>
                    <a:pt x="77724" y="5080"/>
                  </a:lnTo>
                  <a:lnTo>
                    <a:pt x="76301" y="3810"/>
                  </a:lnTo>
                  <a:lnTo>
                    <a:pt x="69583" y="6362"/>
                  </a:lnTo>
                  <a:lnTo>
                    <a:pt x="71882" y="3810"/>
                  </a:lnTo>
                  <a:lnTo>
                    <a:pt x="61912" y="3810"/>
                  </a:lnTo>
                  <a:lnTo>
                    <a:pt x="66357" y="6388"/>
                  </a:lnTo>
                  <a:lnTo>
                    <a:pt x="57048" y="6388"/>
                  </a:lnTo>
                  <a:lnTo>
                    <a:pt x="58674" y="2540"/>
                  </a:lnTo>
                  <a:lnTo>
                    <a:pt x="52273" y="0"/>
                  </a:lnTo>
                  <a:lnTo>
                    <a:pt x="46507" y="2540"/>
                  </a:lnTo>
                  <a:lnTo>
                    <a:pt x="39116" y="3810"/>
                  </a:lnTo>
                  <a:lnTo>
                    <a:pt x="38125" y="3810"/>
                  </a:lnTo>
                  <a:lnTo>
                    <a:pt x="34721" y="5080"/>
                  </a:lnTo>
                  <a:lnTo>
                    <a:pt x="28257" y="5080"/>
                  </a:lnTo>
                  <a:lnTo>
                    <a:pt x="26822" y="7632"/>
                  </a:lnTo>
                  <a:lnTo>
                    <a:pt x="22898" y="6388"/>
                  </a:lnTo>
                  <a:lnTo>
                    <a:pt x="2438" y="1270"/>
                  </a:lnTo>
                  <a:lnTo>
                    <a:pt x="0" y="1270"/>
                  </a:lnTo>
                  <a:lnTo>
                    <a:pt x="723" y="6388"/>
                  </a:lnTo>
                  <a:lnTo>
                    <a:pt x="1041" y="7823"/>
                  </a:lnTo>
                  <a:lnTo>
                    <a:pt x="3568" y="11531"/>
                  </a:lnTo>
                  <a:lnTo>
                    <a:pt x="5956" y="15240"/>
                  </a:lnTo>
                  <a:lnTo>
                    <a:pt x="8445" y="17780"/>
                  </a:lnTo>
                  <a:lnTo>
                    <a:pt x="10680" y="21437"/>
                  </a:lnTo>
                  <a:lnTo>
                    <a:pt x="10782" y="21590"/>
                  </a:lnTo>
                  <a:lnTo>
                    <a:pt x="11836" y="26670"/>
                  </a:lnTo>
                  <a:lnTo>
                    <a:pt x="12636" y="25400"/>
                  </a:lnTo>
                  <a:lnTo>
                    <a:pt x="16078" y="25400"/>
                  </a:lnTo>
                  <a:lnTo>
                    <a:pt x="19304" y="31750"/>
                  </a:lnTo>
                  <a:lnTo>
                    <a:pt x="20078" y="35560"/>
                  </a:lnTo>
                  <a:lnTo>
                    <a:pt x="19367" y="36830"/>
                  </a:lnTo>
                  <a:lnTo>
                    <a:pt x="17157" y="39370"/>
                  </a:lnTo>
                  <a:lnTo>
                    <a:pt x="15633" y="39370"/>
                  </a:lnTo>
                  <a:lnTo>
                    <a:pt x="15341" y="39014"/>
                  </a:lnTo>
                  <a:lnTo>
                    <a:pt x="15341" y="45046"/>
                  </a:lnTo>
                  <a:lnTo>
                    <a:pt x="15265" y="44450"/>
                  </a:lnTo>
                  <a:lnTo>
                    <a:pt x="15176" y="43180"/>
                  </a:lnTo>
                  <a:lnTo>
                    <a:pt x="15087" y="41910"/>
                  </a:lnTo>
                  <a:lnTo>
                    <a:pt x="15214" y="43180"/>
                  </a:lnTo>
                  <a:lnTo>
                    <a:pt x="15328" y="44450"/>
                  </a:lnTo>
                  <a:lnTo>
                    <a:pt x="15341" y="45046"/>
                  </a:lnTo>
                  <a:lnTo>
                    <a:pt x="15341" y="39014"/>
                  </a:lnTo>
                  <a:lnTo>
                    <a:pt x="14617" y="38100"/>
                  </a:lnTo>
                  <a:lnTo>
                    <a:pt x="14389" y="36830"/>
                  </a:lnTo>
                  <a:lnTo>
                    <a:pt x="14287" y="36258"/>
                  </a:lnTo>
                  <a:lnTo>
                    <a:pt x="14160" y="35560"/>
                  </a:lnTo>
                  <a:lnTo>
                    <a:pt x="14389" y="34290"/>
                  </a:lnTo>
                  <a:lnTo>
                    <a:pt x="13284" y="33020"/>
                  </a:lnTo>
                  <a:lnTo>
                    <a:pt x="11582" y="29210"/>
                  </a:lnTo>
                  <a:lnTo>
                    <a:pt x="11303" y="31750"/>
                  </a:lnTo>
                  <a:lnTo>
                    <a:pt x="12877" y="33020"/>
                  </a:lnTo>
                  <a:lnTo>
                    <a:pt x="12865" y="34290"/>
                  </a:lnTo>
                  <a:lnTo>
                    <a:pt x="13055" y="35560"/>
                  </a:lnTo>
                  <a:lnTo>
                    <a:pt x="13157" y="36258"/>
                  </a:lnTo>
                  <a:lnTo>
                    <a:pt x="13246" y="36830"/>
                  </a:lnTo>
                  <a:lnTo>
                    <a:pt x="13360" y="37566"/>
                  </a:lnTo>
                  <a:lnTo>
                    <a:pt x="13436" y="38100"/>
                  </a:lnTo>
                  <a:lnTo>
                    <a:pt x="13931" y="40640"/>
                  </a:lnTo>
                  <a:lnTo>
                    <a:pt x="14211" y="43180"/>
                  </a:lnTo>
                  <a:lnTo>
                    <a:pt x="14224" y="44450"/>
                  </a:lnTo>
                  <a:lnTo>
                    <a:pt x="12979" y="44450"/>
                  </a:lnTo>
                  <a:lnTo>
                    <a:pt x="15405" y="48260"/>
                  </a:lnTo>
                  <a:lnTo>
                    <a:pt x="15430" y="46863"/>
                  </a:lnTo>
                  <a:lnTo>
                    <a:pt x="15532" y="48260"/>
                  </a:lnTo>
                  <a:lnTo>
                    <a:pt x="15621" y="49530"/>
                  </a:lnTo>
                  <a:lnTo>
                    <a:pt x="18529" y="53340"/>
                  </a:lnTo>
                  <a:lnTo>
                    <a:pt x="19634" y="60718"/>
                  </a:lnTo>
                  <a:lnTo>
                    <a:pt x="19545" y="61163"/>
                  </a:lnTo>
                  <a:lnTo>
                    <a:pt x="19558" y="61785"/>
                  </a:lnTo>
                  <a:lnTo>
                    <a:pt x="19900" y="62052"/>
                  </a:lnTo>
                  <a:lnTo>
                    <a:pt x="19748" y="61023"/>
                  </a:lnTo>
                  <a:lnTo>
                    <a:pt x="19710" y="60794"/>
                  </a:lnTo>
                  <a:lnTo>
                    <a:pt x="19964" y="59690"/>
                  </a:lnTo>
                  <a:lnTo>
                    <a:pt x="20993" y="58420"/>
                  </a:lnTo>
                  <a:lnTo>
                    <a:pt x="22771" y="64770"/>
                  </a:lnTo>
                  <a:lnTo>
                    <a:pt x="24257" y="66040"/>
                  </a:lnTo>
                  <a:lnTo>
                    <a:pt x="25908" y="67310"/>
                  </a:lnTo>
                  <a:lnTo>
                    <a:pt x="27838" y="71120"/>
                  </a:lnTo>
                  <a:lnTo>
                    <a:pt x="27343" y="74930"/>
                  </a:lnTo>
                  <a:lnTo>
                    <a:pt x="23126" y="71120"/>
                  </a:lnTo>
                  <a:lnTo>
                    <a:pt x="26898" y="77470"/>
                  </a:lnTo>
                  <a:lnTo>
                    <a:pt x="26949" y="78740"/>
                  </a:lnTo>
                  <a:lnTo>
                    <a:pt x="27051" y="81280"/>
                  </a:lnTo>
                  <a:lnTo>
                    <a:pt x="27101" y="82550"/>
                  </a:lnTo>
                  <a:lnTo>
                    <a:pt x="22593" y="77470"/>
                  </a:lnTo>
                  <a:lnTo>
                    <a:pt x="26060" y="82550"/>
                  </a:lnTo>
                  <a:lnTo>
                    <a:pt x="26911" y="83921"/>
                  </a:lnTo>
                  <a:lnTo>
                    <a:pt x="25019" y="91440"/>
                  </a:lnTo>
                  <a:lnTo>
                    <a:pt x="25806" y="95250"/>
                  </a:lnTo>
                  <a:lnTo>
                    <a:pt x="25120" y="93980"/>
                  </a:lnTo>
                  <a:lnTo>
                    <a:pt x="25234" y="94538"/>
                  </a:lnTo>
                  <a:lnTo>
                    <a:pt x="26047" y="97790"/>
                  </a:lnTo>
                  <a:lnTo>
                    <a:pt x="27178" y="95250"/>
                  </a:lnTo>
                  <a:lnTo>
                    <a:pt x="27749" y="93980"/>
                  </a:lnTo>
                  <a:lnTo>
                    <a:pt x="27863" y="95250"/>
                  </a:lnTo>
                  <a:lnTo>
                    <a:pt x="27990" y="96520"/>
                  </a:lnTo>
                  <a:lnTo>
                    <a:pt x="28524" y="99060"/>
                  </a:lnTo>
                  <a:lnTo>
                    <a:pt x="27546" y="99060"/>
                  </a:lnTo>
                  <a:lnTo>
                    <a:pt x="29743" y="100330"/>
                  </a:lnTo>
                  <a:lnTo>
                    <a:pt x="30911" y="96520"/>
                  </a:lnTo>
                  <a:lnTo>
                    <a:pt x="34328" y="99060"/>
                  </a:lnTo>
                  <a:lnTo>
                    <a:pt x="34213" y="100330"/>
                  </a:lnTo>
                  <a:lnTo>
                    <a:pt x="34112" y="101600"/>
                  </a:lnTo>
                  <a:lnTo>
                    <a:pt x="33997" y="102870"/>
                  </a:lnTo>
                  <a:lnTo>
                    <a:pt x="38227" y="107950"/>
                  </a:lnTo>
                  <a:lnTo>
                    <a:pt x="35420" y="109220"/>
                  </a:lnTo>
                  <a:lnTo>
                    <a:pt x="34632" y="106680"/>
                  </a:lnTo>
                  <a:lnTo>
                    <a:pt x="33045" y="106680"/>
                  </a:lnTo>
                  <a:lnTo>
                    <a:pt x="31635" y="106680"/>
                  </a:lnTo>
                  <a:lnTo>
                    <a:pt x="30886" y="106680"/>
                  </a:lnTo>
                  <a:lnTo>
                    <a:pt x="31394" y="109220"/>
                  </a:lnTo>
                  <a:lnTo>
                    <a:pt x="31140" y="110490"/>
                  </a:lnTo>
                  <a:lnTo>
                    <a:pt x="30657" y="109220"/>
                  </a:lnTo>
                  <a:lnTo>
                    <a:pt x="30302" y="109220"/>
                  </a:lnTo>
                  <a:lnTo>
                    <a:pt x="31000" y="113030"/>
                  </a:lnTo>
                  <a:lnTo>
                    <a:pt x="32905" y="114300"/>
                  </a:lnTo>
                  <a:lnTo>
                    <a:pt x="35344" y="116840"/>
                  </a:lnTo>
                  <a:lnTo>
                    <a:pt x="36855" y="119380"/>
                  </a:lnTo>
                  <a:lnTo>
                    <a:pt x="53238" y="119380"/>
                  </a:lnTo>
                  <a:lnTo>
                    <a:pt x="51701" y="116840"/>
                  </a:lnTo>
                  <a:lnTo>
                    <a:pt x="52793" y="116840"/>
                  </a:lnTo>
                  <a:lnTo>
                    <a:pt x="52806" y="113030"/>
                  </a:lnTo>
                  <a:lnTo>
                    <a:pt x="53098" y="110490"/>
                  </a:lnTo>
                  <a:lnTo>
                    <a:pt x="53238" y="109220"/>
                  </a:lnTo>
                  <a:lnTo>
                    <a:pt x="57238" y="109220"/>
                  </a:lnTo>
                  <a:lnTo>
                    <a:pt x="56426" y="107950"/>
                  </a:lnTo>
                  <a:lnTo>
                    <a:pt x="54902" y="106680"/>
                  </a:lnTo>
                  <a:lnTo>
                    <a:pt x="53657" y="107950"/>
                  </a:lnTo>
                  <a:lnTo>
                    <a:pt x="53568" y="107111"/>
                  </a:lnTo>
                  <a:lnTo>
                    <a:pt x="53479" y="105232"/>
                  </a:lnTo>
                  <a:lnTo>
                    <a:pt x="53975" y="104140"/>
                  </a:lnTo>
                  <a:lnTo>
                    <a:pt x="56184" y="106680"/>
                  </a:lnTo>
                  <a:lnTo>
                    <a:pt x="55016" y="104140"/>
                  </a:lnTo>
                  <a:lnTo>
                    <a:pt x="53848" y="101600"/>
                  </a:lnTo>
                  <a:lnTo>
                    <a:pt x="52679" y="99060"/>
                  </a:lnTo>
                  <a:lnTo>
                    <a:pt x="51384" y="101600"/>
                  </a:lnTo>
                  <a:lnTo>
                    <a:pt x="49682" y="96520"/>
                  </a:lnTo>
                  <a:lnTo>
                    <a:pt x="49263" y="95250"/>
                  </a:lnTo>
                  <a:lnTo>
                    <a:pt x="50241" y="95250"/>
                  </a:lnTo>
                  <a:lnTo>
                    <a:pt x="51054" y="96520"/>
                  </a:lnTo>
                  <a:lnTo>
                    <a:pt x="52425" y="96520"/>
                  </a:lnTo>
                  <a:lnTo>
                    <a:pt x="51231" y="95250"/>
                  </a:lnTo>
                  <a:lnTo>
                    <a:pt x="50025" y="93980"/>
                  </a:lnTo>
                  <a:lnTo>
                    <a:pt x="46418" y="90170"/>
                  </a:lnTo>
                  <a:lnTo>
                    <a:pt x="45415" y="83921"/>
                  </a:lnTo>
                  <a:lnTo>
                    <a:pt x="46101" y="85090"/>
                  </a:lnTo>
                  <a:lnTo>
                    <a:pt x="46621" y="83921"/>
                  </a:lnTo>
                  <a:lnTo>
                    <a:pt x="45948" y="82550"/>
                  </a:lnTo>
                  <a:lnTo>
                    <a:pt x="44081" y="78740"/>
                  </a:lnTo>
                  <a:lnTo>
                    <a:pt x="41910" y="74930"/>
                  </a:lnTo>
                  <a:lnTo>
                    <a:pt x="40474" y="72390"/>
                  </a:lnTo>
                  <a:lnTo>
                    <a:pt x="37211" y="66040"/>
                  </a:lnTo>
                  <a:lnTo>
                    <a:pt x="35420" y="58420"/>
                  </a:lnTo>
                  <a:lnTo>
                    <a:pt x="35115" y="57150"/>
                  </a:lnTo>
                  <a:lnTo>
                    <a:pt x="40386" y="59690"/>
                  </a:lnTo>
                  <a:lnTo>
                    <a:pt x="38366" y="57150"/>
                  </a:lnTo>
                  <a:lnTo>
                    <a:pt x="35344" y="53340"/>
                  </a:lnTo>
                  <a:lnTo>
                    <a:pt x="38823" y="52070"/>
                  </a:lnTo>
                  <a:lnTo>
                    <a:pt x="37642" y="49530"/>
                  </a:lnTo>
                  <a:lnTo>
                    <a:pt x="35877" y="45720"/>
                  </a:lnTo>
                  <a:lnTo>
                    <a:pt x="34836" y="49530"/>
                  </a:lnTo>
                  <a:lnTo>
                    <a:pt x="33274" y="43180"/>
                  </a:lnTo>
                  <a:lnTo>
                    <a:pt x="31902" y="41910"/>
                  </a:lnTo>
                  <a:lnTo>
                    <a:pt x="29146" y="39370"/>
                  </a:lnTo>
                  <a:lnTo>
                    <a:pt x="29057" y="37566"/>
                  </a:lnTo>
                  <a:lnTo>
                    <a:pt x="29019" y="36830"/>
                  </a:lnTo>
                  <a:lnTo>
                    <a:pt x="28956" y="35560"/>
                  </a:lnTo>
                  <a:lnTo>
                    <a:pt x="31686" y="38100"/>
                  </a:lnTo>
                  <a:lnTo>
                    <a:pt x="30746" y="35560"/>
                  </a:lnTo>
                  <a:lnTo>
                    <a:pt x="30276" y="34290"/>
                  </a:lnTo>
                  <a:lnTo>
                    <a:pt x="29337" y="31750"/>
                  </a:lnTo>
                  <a:lnTo>
                    <a:pt x="28435" y="30480"/>
                  </a:lnTo>
                  <a:lnTo>
                    <a:pt x="28282" y="31750"/>
                  </a:lnTo>
                  <a:lnTo>
                    <a:pt x="28054" y="33020"/>
                  </a:lnTo>
                  <a:lnTo>
                    <a:pt x="28270" y="34290"/>
                  </a:lnTo>
                  <a:lnTo>
                    <a:pt x="24841" y="30480"/>
                  </a:lnTo>
                  <a:lnTo>
                    <a:pt x="23939" y="35560"/>
                  </a:lnTo>
                  <a:lnTo>
                    <a:pt x="23812" y="36258"/>
                  </a:lnTo>
                  <a:lnTo>
                    <a:pt x="23710" y="36830"/>
                  </a:lnTo>
                  <a:lnTo>
                    <a:pt x="22821" y="30480"/>
                  </a:lnTo>
                  <a:lnTo>
                    <a:pt x="23647" y="31750"/>
                  </a:lnTo>
                  <a:lnTo>
                    <a:pt x="23190" y="30480"/>
                  </a:lnTo>
                  <a:lnTo>
                    <a:pt x="21336" y="25400"/>
                  </a:lnTo>
                  <a:lnTo>
                    <a:pt x="23393" y="24130"/>
                  </a:lnTo>
                  <a:lnTo>
                    <a:pt x="21437" y="21590"/>
                  </a:lnTo>
                  <a:lnTo>
                    <a:pt x="19062" y="17780"/>
                  </a:lnTo>
                  <a:lnTo>
                    <a:pt x="19177" y="15240"/>
                  </a:lnTo>
                  <a:lnTo>
                    <a:pt x="19367" y="15240"/>
                  </a:lnTo>
                  <a:lnTo>
                    <a:pt x="20358" y="15875"/>
                  </a:lnTo>
                  <a:lnTo>
                    <a:pt x="21399" y="16598"/>
                  </a:lnTo>
                  <a:lnTo>
                    <a:pt x="23177" y="19050"/>
                  </a:lnTo>
                  <a:lnTo>
                    <a:pt x="25463" y="20320"/>
                  </a:lnTo>
                  <a:lnTo>
                    <a:pt x="26187" y="20320"/>
                  </a:lnTo>
                  <a:lnTo>
                    <a:pt x="24739" y="19050"/>
                  </a:lnTo>
                  <a:lnTo>
                    <a:pt x="30518" y="19050"/>
                  </a:lnTo>
                  <a:lnTo>
                    <a:pt x="32524" y="17780"/>
                  </a:lnTo>
                  <a:lnTo>
                    <a:pt x="33210" y="16598"/>
                  </a:lnTo>
                  <a:lnTo>
                    <a:pt x="32639" y="17780"/>
                  </a:lnTo>
                  <a:lnTo>
                    <a:pt x="33566" y="19050"/>
                  </a:lnTo>
                  <a:lnTo>
                    <a:pt x="33782" y="19773"/>
                  </a:lnTo>
                  <a:lnTo>
                    <a:pt x="33883" y="20104"/>
                  </a:lnTo>
                  <a:lnTo>
                    <a:pt x="33985" y="19773"/>
                  </a:lnTo>
                  <a:lnTo>
                    <a:pt x="34036" y="19050"/>
                  </a:lnTo>
                  <a:lnTo>
                    <a:pt x="34226" y="17780"/>
                  </a:lnTo>
                  <a:lnTo>
                    <a:pt x="36677" y="17780"/>
                  </a:lnTo>
                  <a:lnTo>
                    <a:pt x="36804" y="20320"/>
                  </a:lnTo>
                  <a:lnTo>
                    <a:pt x="38785" y="20320"/>
                  </a:lnTo>
                  <a:lnTo>
                    <a:pt x="39192" y="19050"/>
                  </a:lnTo>
                  <a:lnTo>
                    <a:pt x="38709" y="17780"/>
                  </a:lnTo>
                  <a:lnTo>
                    <a:pt x="38315" y="16598"/>
                  </a:lnTo>
                  <a:lnTo>
                    <a:pt x="42595" y="17780"/>
                  </a:lnTo>
                  <a:lnTo>
                    <a:pt x="40728" y="17780"/>
                  </a:lnTo>
                  <a:lnTo>
                    <a:pt x="47510" y="19050"/>
                  </a:lnTo>
                  <a:lnTo>
                    <a:pt x="60553" y="17780"/>
                  </a:lnTo>
                  <a:lnTo>
                    <a:pt x="66916" y="17780"/>
                  </a:lnTo>
                  <a:lnTo>
                    <a:pt x="69291" y="21437"/>
                  </a:lnTo>
                  <a:lnTo>
                    <a:pt x="69392" y="21590"/>
                  </a:lnTo>
                  <a:lnTo>
                    <a:pt x="71640" y="21590"/>
                  </a:lnTo>
                  <a:lnTo>
                    <a:pt x="81013" y="19050"/>
                  </a:lnTo>
                  <a:lnTo>
                    <a:pt x="90322" y="19050"/>
                  </a:lnTo>
                  <a:lnTo>
                    <a:pt x="99352" y="17780"/>
                  </a:lnTo>
                  <a:lnTo>
                    <a:pt x="97155" y="17780"/>
                  </a:lnTo>
                  <a:lnTo>
                    <a:pt x="97536" y="16598"/>
                  </a:lnTo>
                  <a:lnTo>
                    <a:pt x="97967" y="15240"/>
                  </a:lnTo>
                  <a:lnTo>
                    <a:pt x="98793" y="12700"/>
                  </a:lnTo>
                  <a:lnTo>
                    <a:pt x="105918" y="20320"/>
                  </a:lnTo>
                  <a:lnTo>
                    <a:pt x="111874" y="17780"/>
                  </a:lnTo>
                  <a:lnTo>
                    <a:pt x="110426" y="19050"/>
                  </a:lnTo>
                  <a:lnTo>
                    <a:pt x="110286" y="19773"/>
                  </a:lnTo>
                  <a:lnTo>
                    <a:pt x="110185" y="20320"/>
                  </a:lnTo>
                  <a:lnTo>
                    <a:pt x="110083" y="20929"/>
                  </a:lnTo>
                  <a:lnTo>
                    <a:pt x="110363" y="20320"/>
                  </a:lnTo>
                  <a:lnTo>
                    <a:pt x="123151" y="20320"/>
                  </a:lnTo>
                  <a:lnTo>
                    <a:pt x="139052" y="17780"/>
                  </a:lnTo>
                  <a:lnTo>
                    <a:pt x="137541" y="19050"/>
                  </a:lnTo>
                  <a:lnTo>
                    <a:pt x="142290" y="20320"/>
                  </a:lnTo>
                  <a:lnTo>
                    <a:pt x="150050" y="19050"/>
                  </a:lnTo>
                  <a:lnTo>
                    <a:pt x="155181" y="20320"/>
                  </a:lnTo>
                  <a:lnTo>
                    <a:pt x="156705" y="19050"/>
                  </a:lnTo>
                  <a:lnTo>
                    <a:pt x="159651" y="19050"/>
                  </a:lnTo>
                  <a:lnTo>
                    <a:pt x="158750" y="17780"/>
                  </a:lnTo>
                  <a:lnTo>
                    <a:pt x="157911" y="16598"/>
                  </a:lnTo>
                  <a:lnTo>
                    <a:pt x="158089" y="16598"/>
                  </a:lnTo>
                  <a:lnTo>
                    <a:pt x="169468" y="20320"/>
                  </a:lnTo>
                  <a:lnTo>
                    <a:pt x="191477" y="17780"/>
                  </a:lnTo>
                  <a:lnTo>
                    <a:pt x="202082" y="19050"/>
                  </a:lnTo>
                  <a:lnTo>
                    <a:pt x="200406" y="19050"/>
                  </a:lnTo>
                  <a:lnTo>
                    <a:pt x="198081" y="20320"/>
                  </a:lnTo>
                  <a:lnTo>
                    <a:pt x="199415" y="20320"/>
                  </a:lnTo>
                  <a:lnTo>
                    <a:pt x="211378" y="19050"/>
                  </a:lnTo>
                  <a:lnTo>
                    <a:pt x="210464" y="16598"/>
                  </a:lnTo>
                  <a:lnTo>
                    <a:pt x="209804" y="17780"/>
                  </a:lnTo>
                  <a:lnTo>
                    <a:pt x="207441" y="16598"/>
                  </a:lnTo>
                  <a:lnTo>
                    <a:pt x="207200" y="16598"/>
                  </a:lnTo>
                  <a:lnTo>
                    <a:pt x="208813" y="15240"/>
                  </a:lnTo>
                  <a:lnTo>
                    <a:pt x="212178" y="13970"/>
                  </a:lnTo>
                  <a:lnTo>
                    <a:pt x="215150" y="13970"/>
                  </a:lnTo>
                  <a:lnTo>
                    <a:pt x="209778" y="15240"/>
                  </a:lnTo>
                  <a:lnTo>
                    <a:pt x="215201" y="17780"/>
                  </a:lnTo>
                  <a:lnTo>
                    <a:pt x="217512" y="19050"/>
                  </a:lnTo>
                  <a:lnTo>
                    <a:pt x="217119" y="17780"/>
                  </a:lnTo>
                  <a:lnTo>
                    <a:pt x="217868" y="16598"/>
                  </a:lnTo>
                  <a:lnTo>
                    <a:pt x="220662" y="17780"/>
                  </a:lnTo>
                  <a:lnTo>
                    <a:pt x="221602" y="16598"/>
                  </a:lnTo>
                  <a:lnTo>
                    <a:pt x="223088" y="13970"/>
                  </a:lnTo>
                  <a:lnTo>
                    <a:pt x="227304" y="13970"/>
                  </a:lnTo>
                  <a:lnTo>
                    <a:pt x="226847" y="15240"/>
                  </a:lnTo>
                  <a:lnTo>
                    <a:pt x="230047" y="15240"/>
                  </a:lnTo>
                  <a:lnTo>
                    <a:pt x="232994" y="13970"/>
                  </a:lnTo>
                  <a:lnTo>
                    <a:pt x="236423" y="13970"/>
                  </a:lnTo>
                  <a:lnTo>
                    <a:pt x="237845" y="16522"/>
                  </a:lnTo>
                  <a:lnTo>
                    <a:pt x="233032" y="15240"/>
                  </a:lnTo>
                  <a:lnTo>
                    <a:pt x="232918" y="16598"/>
                  </a:lnTo>
                  <a:lnTo>
                    <a:pt x="232816" y="17780"/>
                  </a:lnTo>
                  <a:lnTo>
                    <a:pt x="237642" y="17780"/>
                  </a:lnTo>
                  <a:lnTo>
                    <a:pt x="238747" y="16598"/>
                  </a:lnTo>
                  <a:lnTo>
                    <a:pt x="241173" y="13970"/>
                  </a:lnTo>
                  <a:lnTo>
                    <a:pt x="242354" y="12700"/>
                  </a:lnTo>
                  <a:lnTo>
                    <a:pt x="246722" y="15240"/>
                  </a:lnTo>
                  <a:lnTo>
                    <a:pt x="241719" y="15240"/>
                  </a:lnTo>
                  <a:lnTo>
                    <a:pt x="239547" y="16598"/>
                  </a:lnTo>
                  <a:lnTo>
                    <a:pt x="239814" y="16598"/>
                  </a:lnTo>
                  <a:lnTo>
                    <a:pt x="244436" y="19050"/>
                  </a:lnTo>
                  <a:lnTo>
                    <a:pt x="248170" y="19050"/>
                  </a:lnTo>
                  <a:lnTo>
                    <a:pt x="254596" y="20066"/>
                  </a:lnTo>
                  <a:lnTo>
                    <a:pt x="258787" y="16598"/>
                  </a:lnTo>
                  <a:lnTo>
                    <a:pt x="263410" y="16598"/>
                  </a:lnTo>
                  <a:lnTo>
                    <a:pt x="268960" y="15240"/>
                  </a:lnTo>
                  <a:lnTo>
                    <a:pt x="274751" y="13970"/>
                  </a:lnTo>
                  <a:lnTo>
                    <a:pt x="266827" y="17780"/>
                  </a:lnTo>
                  <a:lnTo>
                    <a:pt x="273037" y="16598"/>
                  </a:lnTo>
                  <a:lnTo>
                    <a:pt x="273418" y="16598"/>
                  </a:lnTo>
                  <a:lnTo>
                    <a:pt x="272834" y="19050"/>
                  </a:lnTo>
                  <a:lnTo>
                    <a:pt x="274916" y="20320"/>
                  </a:lnTo>
                  <a:lnTo>
                    <a:pt x="277672" y="21437"/>
                  </a:lnTo>
                  <a:lnTo>
                    <a:pt x="281025" y="20320"/>
                  </a:lnTo>
                  <a:lnTo>
                    <a:pt x="283603" y="24130"/>
                  </a:lnTo>
                  <a:lnTo>
                    <a:pt x="289039" y="20320"/>
                  </a:lnTo>
                  <a:lnTo>
                    <a:pt x="289153" y="20929"/>
                  </a:lnTo>
                  <a:lnTo>
                    <a:pt x="289280" y="21590"/>
                  </a:lnTo>
                  <a:lnTo>
                    <a:pt x="291325" y="20929"/>
                  </a:lnTo>
                  <a:lnTo>
                    <a:pt x="291528" y="20320"/>
                  </a:lnTo>
                  <a:lnTo>
                    <a:pt x="297802" y="19050"/>
                  </a:lnTo>
                  <a:lnTo>
                    <a:pt x="304888" y="20320"/>
                  </a:lnTo>
                  <a:lnTo>
                    <a:pt x="312610" y="21590"/>
                  </a:lnTo>
                  <a:lnTo>
                    <a:pt x="320776" y="19050"/>
                  </a:lnTo>
                  <a:lnTo>
                    <a:pt x="330365" y="17780"/>
                  </a:lnTo>
                  <a:lnTo>
                    <a:pt x="330911" y="16598"/>
                  </a:lnTo>
                  <a:lnTo>
                    <a:pt x="331546" y="15240"/>
                  </a:lnTo>
                  <a:lnTo>
                    <a:pt x="332130" y="13970"/>
                  </a:lnTo>
                  <a:lnTo>
                    <a:pt x="341007" y="12700"/>
                  </a:lnTo>
                  <a:lnTo>
                    <a:pt x="344017" y="13970"/>
                  </a:lnTo>
                  <a:lnTo>
                    <a:pt x="338391" y="16598"/>
                  </a:lnTo>
                  <a:lnTo>
                    <a:pt x="338848" y="16598"/>
                  </a:lnTo>
                  <a:lnTo>
                    <a:pt x="343395" y="17780"/>
                  </a:lnTo>
                  <a:lnTo>
                    <a:pt x="347027" y="17780"/>
                  </a:lnTo>
                  <a:lnTo>
                    <a:pt x="351320" y="16598"/>
                  </a:lnTo>
                  <a:lnTo>
                    <a:pt x="351536" y="16598"/>
                  </a:lnTo>
                  <a:lnTo>
                    <a:pt x="350672" y="17780"/>
                  </a:lnTo>
                  <a:lnTo>
                    <a:pt x="353009" y="19050"/>
                  </a:lnTo>
                  <a:lnTo>
                    <a:pt x="356666" y="19050"/>
                  </a:lnTo>
                  <a:close/>
                </a:path>
                <a:path w="730250" h="680719">
                  <a:moveTo>
                    <a:pt x="361721" y="304203"/>
                  </a:moveTo>
                  <a:lnTo>
                    <a:pt x="361416" y="304165"/>
                  </a:lnTo>
                  <a:lnTo>
                    <a:pt x="361010" y="304292"/>
                  </a:lnTo>
                  <a:lnTo>
                    <a:pt x="360184" y="304876"/>
                  </a:lnTo>
                  <a:lnTo>
                    <a:pt x="360743" y="304812"/>
                  </a:lnTo>
                  <a:lnTo>
                    <a:pt x="361238" y="304520"/>
                  </a:lnTo>
                  <a:lnTo>
                    <a:pt x="361721" y="304203"/>
                  </a:lnTo>
                  <a:close/>
                </a:path>
                <a:path w="730250" h="680719">
                  <a:moveTo>
                    <a:pt x="364642" y="106680"/>
                  </a:moveTo>
                  <a:lnTo>
                    <a:pt x="364210" y="106680"/>
                  </a:lnTo>
                  <a:lnTo>
                    <a:pt x="364464" y="107111"/>
                  </a:lnTo>
                  <a:lnTo>
                    <a:pt x="364642" y="106680"/>
                  </a:lnTo>
                  <a:close/>
                </a:path>
                <a:path w="730250" h="680719">
                  <a:moveTo>
                    <a:pt x="373087" y="16598"/>
                  </a:moveTo>
                  <a:lnTo>
                    <a:pt x="369874" y="10337"/>
                  </a:lnTo>
                  <a:lnTo>
                    <a:pt x="369785" y="10160"/>
                  </a:lnTo>
                  <a:lnTo>
                    <a:pt x="361238" y="15875"/>
                  </a:lnTo>
                  <a:lnTo>
                    <a:pt x="360324" y="16535"/>
                  </a:lnTo>
                  <a:lnTo>
                    <a:pt x="355460" y="15240"/>
                  </a:lnTo>
                  <a:lnTo>
                    <a:pt x="355892" y="16598"/>
                  </a:lnTo>
                  <a:lnTo>
                    <a:pt x="360235" y="16598"/>
                  </a:lnTo>
                  <a:lnTo>
                    <a:pt x="359460" y="17780"/>
                  </a:lnTo>
                  <a:lnTo>
                    <a:pt x="358495" y="20104"/>
                  </a:lnTo>
                  <a:lnTo>
                    <a:pt x="358394" y="20320"/>
                  </a:lnTo>
                  <a:lnTo>
                    <a:pt x="360934" y="20320"/>
                  </a:lnTo>
                  <a:lnTo>
                    <a:pt x="365201" y="17780"/>
                  </a:lnTo>
                  <a:lnTo>
                    <a:pt x="369658" y="17780"/>
                  </a:lnTo>
                  <a:lnTo>
                    <a:pt x="370840" y="19050"/>
                  </a:lnTo>
                  <a:lnTo>
                    <a:pt x="366966" y="20320"/>
                  </a:lnTo>
                  <a:lnTo>
                    <a:pt x="365404" y="21590"/>
                  </a:lnTo>
                  <a:lnTo>
                    <a:pt x="370420" y="20320"/>
                  </a:lnTo>
                  <a:lnTo>
                    <a:pt x="371843" y="20104"/>
                  </a:lnTo>
                  <a:lnTo>
                    <a:pt x="370116" y="17780"/>
                  </a:lnTo>
                  <a:lnTo>
                    <a:pt x="369887" y="16598"/>
                  </a:lnTo>
                  <a:lnTo>
                    <a:pt x="373087" y="16598"/>
                  </a:lnTo>
                  <a:close/>
                </a:path>
                <a:path w="730250" h="680719">
                  <a:moveTo>
                    <a:pt x="373672" y="353441"/>
                  </a:moveTo>
                  <a:lnTo>
                    <a:pt x="371322" y="359791"/>
                  </a:lnTo>
                  <a:lnTo>
                    <a:pt x="372122" y="358051"/>
                  </a:lnTo>
                  <a:lnTo>
                    <a:pt x="372973" y="355752"/>
                  </a:lnTo>
                  <a:lnTo>
                    <a:pt x="373672" y="353441"/>
                  </a:lnTo>
                  <a:close/>
                </a:path>
                <a:path w="730250" h="680719">
                  <a:moveTo>
                    <a:pt x="373888" y="19773"/>
                  </a:moveTo>
                  <a:lnTo>
                    <a:pt x="371843" y="20104"/>
                  </a:lnTo>
                  <a:lnTo>
                    <a:pt x="372021" y="20320"/>
                  </a:lnTo>
                  <a:lnTo>
                    <a:pt x="373888" y="19773"/>
                  </a:lnTo>
                  <a:close/>
                </a:path>
                <a:path w="730250" h="680719">
                  <a:moveTo>
                    <a:pt x="375221" y="65417"/>
                  </a:moveTo>
                  <a:lnTo>
                    <a:pt x="375031" y="65049"/>
                  </a:lnTo>
                  <a:lnTo>
                    <a:pt x="374853" y="64897"/>
                  </a:lnTo>
                  <a:lnTo>
                    <a:pt x="374726" y="65265"/>
                  </a:lnTo>
                  <a:lnTo>
                    <a:pt x="374916" y="65366"/>
                  </a:lnTo>
                  <a:lnTo>
                    <a:pt x="375056" y="65354"/>
                  </a:lnTo>
                  <a:lnTo>
                    <a:pt x="375221" y="65417"/>
                  </a:lnTo>
                  <a:close/>
                </a:path>
                <a:path w="730250" h="680719">
                  <a:moveTo>
                    <a:pt x="376974" y="21082"/>
                  </a:moveTo>
                  <a:lnTo>
                    <a:pt x="375691" y="21424"/>
                  </a:lnTo>
                  <a:lnTo>
                    <a:pt x="376847" y="21551"/>
                  </a:lnTo>
                  <a:lnTo>
                    <a:pt x="376821" y="21361"/>
                  </a:lnTo>
                  <a:lnTo>
                    <a:pt x="376885" y="21196"/>
                  </a:lnTo>
                  <a:close/>
                </a:path>
                <a:path w="730250" h="680719">
                  <a:moveTo>
                    <a:pt x="378256" y="20739"/>
                  </a:moveTo>
                  <a:lnTo>
                    <a:pt x="377672" y="20739"/>
                  </a:lnTo>
                  <a:lnTo>
                    <a:pt x="377151" y="20764"/>
                  </a:lnTo>
                  <a:lnTo>
                    <a:pt x="376974" y="21082"/>
                  </a:lnTo>
                  <a:lnTo>
                    <a:pt x="378256" y="20739"/>
                  </a:lnTo>
                  <a:close/>
                </a:path>
                <a:path w="730250" h="680719">
                  <a:moveTo>
                    <a:pt x="378548" y="15240"/>
                  </a:moveTo>
                  <a:lnTo>
                    <a:pt x="376732" y="15240"/>
                  </a:lnTo>
                  <a:lnTo>
                    <a:pt x="378333" y="15875"/>
                  </a:lnTo>
                  <a:lnTo>
                    <a:pt x="378548" y="15240"/>
                  </a:lnTo>
                  <a:close/>
                </a:path>
                <a:path w="730250" h="680719">
                  <a:moveTo>
                    <a:pt x="380136" y="16598"/>
                  </a:moveTo>
                  <a:lnTo>
                    <a:pt x="378333" y="15875"/>
                  </a:lnTo>
                  <a:lnTo>
                    <a:pt x="377659" y="17780"/>
                  </a:lnTo>
                  <a:lnTo>
                    <a:pt x="376326" y="19050"/>
                  </a:lnTo>
                  <a:lnTo>
                    <a:pt x="373888" y="19773"/>
                  </a:lnTo>
                  <a:lnTo>
                    <a:pt x="378396" y="19050"/>
                  </a:lnTo>
                  <a:lnTo>
                    <a:pt x="379895" y="16598"/>
                  </a:lnTo>
                  <a:lnTo>
                    <a:pt x="380136" y="16598"/>
                  </a:lnTo>
                  <a:close/>
                </a:path>
                <a:path w="730250" h="680719">
                  <a:moveTo>
                    <a:pt x="380936" y="20015"/>
                  </a:moveTo>
                  <a:lnTo>
                    <a:pt x="378256" y="20751"/>
                  </a:lnTo>
                  <a:lnTo>
                    <a:pt x="379171" y="20751"/>
                  </a:lnTo>
                  <a:lnTo>
                    <a:pt x="380326" y="20840"/>
                  </a:lnTo>
                  <a:lnTo>
                    <a:pt x="380936" y="20015"/>
                  </a:lnTo>
                  <a:close/>
                </a:path>
                <a:path w="730250" h="680719">
                  <a:moveTo>
                    <a:pt x="386842" y="230670"/>
                  </a:moveTo>
                  <a:lnTo>
                    <a:pt x="385902" y="232422"/>
                  </a:lnTo>
                  <a:lnTo>
                    <a:pt x="386384" y="231762"/>
                  </a:lnTo>
                  <a:lnTo>
                    <a:pt x="386651" y="231178"/>
                  </a:lnTo>
                  <a:lnTo>
                    <a:pt x="386842" y="230670"/>
                  </a:lnTo>
                  <a:close/>
                </a:path>
                <a:path w="730250" h="680719">
                  <a:moveTo>
                    <a:pt x="386905" y="38100"/>
                  </a:moveTo>
                  <a:lnTo>
                    <a:pt x="386473" y="38100"/>
                  </a:lnTo>
                  <a:lnTo>
                    <a:pt x="385851" y="33020"/>
                  </a:lnTo>
                  <a:lnTo>
                    <a:pt x="383501" y="38100"/>
                  </a:lnTo>
                  <a:lnTo>
                    <a:pt x="384606" y="41910"/>
                  </a:lnTo>
                  <a:lnTo>
                    <a:pt x="386905" y="38100"/>
                  </a:lnTo>
                  <a:close/>
                </a:path>
                <a:path w="730250" h="680719">
                  <a:moveTo>
                    <a:pt x="388366" y="37566"/>
                  </a:moveTo>
                  <a:lnTo>
                    <a:pt x="388010" y="36258"/>
                  </a:lnTo>
                  <a:lnTo>
                    <a:pt x="386905" y="38100"/>
                  </a:lnTo>
                  <a:lnTo>
                    <a:pt x="388353" y="38100"/>
                  </a:lnTo>
                  <a:lnTo>
                    <a:pt x="388366" y="37566"/>
                  </a:lnTo>
                  <a:close/>
                </a:path>
                <a:path w="730250" h="680719">
                  <a:moveTo>
                    <a:pt x="389153" y="201739"/>
                  </a:moveTo>
                  <a:lnTo>
                    <a:pt x="389001" y="202412"/>
                  </a:lnTo>
                  <a:lnTo>
                    <a:pt x="389001" y="203174"/>
                  </a:lnTo>
                  <a:lnTo>
                    <a:pt x="389115" y="202996"/>
                  </a:lnTo>
                  <a:lnTo>
                    <a:pt x="389153" y="201739"/>
                  </a:lnTo>
                  <a:close/>
                </a:path>
                <a:path w="730250" h="680719">
                  <a:moveTo>
                    <a:pt x="396468" y="67310"/>
                  </a:moveTo>
                  <a:lnTo>
                    <a:pt x="379463" y="67310"/>
                  </a:lnTo>
                  <a:lnTo>
                    <a:pt x="375945" y="67310"/>
                  </a:lnTo>
                  <a:lnTo>
                    <a:pt x="376834" y="73660"/>
                  </a:lnTo>
                  <a:lnTo>
                    <a:pt x="376072" y="76200"/>
                  </a:lnTo>
                  <a:lnTo>
                    <a:pt x="373926" y="74930"/>
                  </a:lnTo>
                  <a:lnTo>
                    <a:pt x="370154" y="83921"/>
                  </a:lnTo>
                  <a:lnTo>
                    <a:pt x="369963" y="83921"/>
                  </a:lnTo>
                  <a:lnTo>
                    <a:pt x="367131" y="85090"/>
                  </a:lnTo>
                  <a:lnTo>
                    <a:pt x="368173" y="88900"/>
                  </a:lnTo>
                  <a:lnTo>
                    <a:pt x="367474" y="93408"/>
                  </a:lnTo>
                  <a:lnTo>
                    <a:pt x="367385" y="93980"/>
                  </a:lnTo>
                  <a:lnTo>
                    <a:pt x="367296" y="94538"/>
                  </a:lnTo>
                  <a:lnTo>
                    <a:pt x="367195" y="95250"/>
                  </a:lnTo>
                  <a:lnTo>
                    <a:pt x="365633" y="101600"/>
                  </a:lnTo>
                  <a:lnTo>
                    <a:pt x="365099" y="106680"/>
                  </a:lnTo>
                  <a:lnTo>
                    <a:pt x="365048" y="107111"/>
                  </a:lnTo>
                  <a:lnTo>
                    <a:pt x="364959" y="107950"/>
                  </a:lnTo>
                  <a:lnTo>
                    <a:pt x="364464" y="107111"/>
                  </a:lnTo>
                  <a:lnTo>
                    <a:pt x="362991" y="110490"/>
                  </a:lnTo>
                  <a:lnTo>
                    <a:pt x="361213" y="111760"/>
                  </a:lnTo>
                  <a:lnTo>
                    <a:pt x="359511" y="114300"/>
                  </a:lnTo>
                  <a:lnTo>
                    <a:pt x="363207" y="115570"/>
                  </a:lnTo>
                  <a:lnTo>
                    <a:pt x="362115" y="121920"/>
                  </a:lnTo>
                  <a:lnTo>
                    <a:pt x="363435" y="127000"/>
                  </a:lnTo>
                  <a:lnTo>
                    <a:pt x="358165" y="130810"/>
                  </a:lnTo>
                  <a:lnTo>
                    <a:pt x="359816" y="122123"/>
                  </a:lnTo>
                  <a:lnTo>
                    <a:pt x="359854" y="121920"/>
                  </a:lnTo>
                  <a:lnTo>
                    <a:pt x="355777" y="121920"/>
                  </a:lnTo>
                  <a:lnTo>
                    <a:pt x="358990" y="123190"/>
                  </a:lnTo>
                  <a:lnTo>
                    <a:pt x="356209" y="132080"/>
                  </a:lnTo>
                  <a:lnTo>
                    <a:pt x="359333" y="130810"/>
                  </a:lnTo>
                  <a:lnTo>
                    <a:pt x="355854" y="134620"/>
                  </a:lnTo>
                  <a:lnTo>
                    <a:pt x="357200" y="134620"/>
                  </a:lnTo>
                  <a:lnTo>
                    <a:pt x="353390" y="135890"/>
                  </a:lnTo>
                  <a:lnTo>
                    <a:pt x="358000" y="137160"/>
                  </a:lnTo>
                  <a:lnTo>
                    <a:pt x="353098" y="139700"/>
                  </a:lnTo>
                  <a:lnTo>
                    <a:pt x="355079" y="143510"/>
                  </a:lnTo>
                  <a:lnTo>
                    <a:pt x="350977" y="148590"/>
                  </a:lnTo>
                  <a:lnTo>
                    <a:pt x="350113" y="143510"/>
                  </a:lnTo>
                  <a:lnTo>
                    <a:pt x="349948" y="146050"/>
                  </a:lnTo>
                  <a:lnTo>
                    <a:pt x="349859" y="147320"/>
                  </a:lnTo>
                  <a:lnTo>
                    <a:pt x="349770" y="148590"/>
                  </a:lnTo>
                  <a:lnTo>
                    <a:pt x="349694" y="149860"/>
                  </a:lnTo>
                  <a:lnTo>
                    <a:pt x="347192" y="152527"/>
                  </a:lnTo>
                  <a:lnTo>
                    <a:pt x="347281" y="147320"/>
                  </a:lnTo>
                  <a:lnTo>
                    <a:pt x="345287" y="153670"/>
                  </a:lnTo>
                  <a:lnTo>
                    <a:pt x="347002" y="152742"/>
                  </a:lnTo>
                  <a:lnTo>
                    <a:pt x="349948" y="151130"/>
                  </a:lnTo>
                  <a:lnTo>
                    <a:pt x="351790" y="152527"/>
                  </a:lnTo>
                  <a:lnTo>
                    <a:pt x="351612" y="152527"/>
                  </a:lnTo>
                  <a:lnTo>
                    <a:pt x="350545" y="160020"/>
                  </a:lnTo>
                  <a:lnTo>
                    <a:pt x="350443" y="160705"/>
                  </a:lnTo>
                  <a:lnTo>
                    <a:pt x="350354" y="161290"/>
                  </a:lnTo>
                  <a:lnTo>
                    <a:pt x="347878" y="154940"/>
                  </a:lnTo>
                  <a:lnTo>
                    <a:pt x="345236" y="157480"/>
                  </a:lnTo>
                  <a:lnTo>
                    <a:pt x="345122" y="158750"/>
                  </a:lnTo>
                  <a:lnTo>
                    <a:pt x="345008" y="160020"/>
                  </a:lnTo>
                  <a:lnTo>
                    <a:pt x="344944" y="160705"/>
                  </a:lnTo>
                  <a:lnTo>
                    <a:pt x="344830" y="162712"/>
                  </a:lnTo>
                  <a:lnTo>
                    <a:pt x="347014" y="167640"/>
                  </a:lnTo>
                  <a:lnTo>
                    <a:pt x="345808" y="170180"/>
                  </a:lnTo>
                  <a:lnTo>
                    <a:pt x="345122" y="170180"/>
                  </a:lnTo>
                  <a:lnTo>
                    <a:pt x="344703" y="171450"/>
                  </a:lnTo>
                  <a:lnTo>
                    <a:pt x="344195" y="170180"/>
                  </a:lnTo>
                  <a:lnTo>
                    <a:pt x="345579" y="176530"/>
                  </a:lnTo>
                  <a:lnTo>
                    <a:pt x="339839" y="185420"/>
                  </a:lnTo>
                  <a:lnTo>
                    <a:pt x="341718" y="191770"/>
                  </a:lnTo>
                  <a:lnTo>
                    <a:pt x="341439" y="192519"/>
                  </a:lnTo>
                  <a:lnTo>
                    <a:pt x="342684" y="191770"/>
                  </a:lnTo>
                  <a:lnTo>
                    <a:pt x="344576" y="193040"/>
                  </a:lnTo>
                  <a:lnTo>
                    <a:pt x="345833" y="193040"/>
                  </a:lnTo>
                  <a:lnTo>
                    <a:pt x="345046" y="195580"/>
                  </a:lnTo>
                  <a:lnTo>
                    <a:pt x="346544" y="199390"/>
                  </a:lnTo>
                  <a:lnTo>
                    <a:pt x="343839" y="199390"/>
                  </a:lnTo>
                  <a:lnTo>
                    <a:pt x="344436" y="198120"/>
                  </a:lnTo>
                  <a:lnTo>
                    <a:pt x="343522" y="196850"/>
                  </a:lnTo>
                  <a:lnTo>
                    <a:pt x="343027" y="196850"/>
                  </a:lnTo>
                  <a:lnTo>
                    <a:pt x="343090" y="198120"/>
                  </a:lnTo>
                  <a:lnTo>
                    <a:pt x="343154" y="199390"/>
                  </a:lnTo>
                  <a:lnTo>
                    <a:pt x="340804" y="200799"/>
                  </a:lnTo>
                  <a:lnTo>
                    <a:pt x="340804" y="208280"/>
                  </a:lnTo>
                  <a:lnTo>
                    <a:pt x="338493" y="212090"/>
                  </a:lnTo>
                  <a:lnTo>
                    <a:pt x="334848" y="212090"/>
                  </a:lnTo>
                  <a:lnTo>
                    <a:pt x="337680" y="207010"/>
                  </a:lnTo>
                  <a:lnTo>
                    <a:pt x="340207" y="202488"/>
                  </a:lnTo>
                  <a:lnTo>
                    <a:pt x="340309" y="202298"/>
                  </a:lnTo>
                  <a:lnTo>
                    <a:pt x="340283" y="203200"/>
                  </a:lnTo>
                  <a:lnTo>
                    <a:pt x="340804" y="208280"/>
                  </a:lnTo>
                  <a:lnTo>
                    <a:pt x="340804" y="200799"/>
                  </a:lnTo>
                  <a:lnTo>
                    <a:pt x="340080" y="201231"/>
                  </a:lnTo>
                  <a:lnTo>
                    <a:pt x="340194" y="202285"/>
                  </a:lnTo>
                  <a:lnTo>
                    <a:pt x="335737" y="207010"/>
                  </a:lnTo>
                  <a:lnTo>
                    <a:pt x="339102" y="200660"/>
                  </a:lnTo>
                  <a:lnTo>
                    <a:pt x="336346" y="200660"/>
                  </a:lnTo>
                  <a:lnTo>
                    <a:pt x="336448" y="199390"/>
                  </a:lnTo>
                  <a:lnTo>
                    <a:pt x="336511" y="198120"/>
                  </a:lnTo>
                  <a:lnTo>
                    <a:pt x="333629" y="199390"/>
                  </a:lnTo>
                  <a:lnTo>
                    <a:pt x="329907" y="208280"/>
                  </a:lnTo>
                  <a:lnTo>
                    <a:pt x="332257" y="209550"/>
                  </a:lnTo>
                  <a:lnTo>
                    <a:pt x="328536" y="218440"/>
                  </a:lnTo>
                  <a:lnTo>
                    <a:pt x="329780" y="220980"/>
                  </a:lnTo>
                  <a:lnTo>
                    <a:pt x="331508" y="218440"/>
                  </a:lnTo>
                  <a:lnTo>
                    <a:pt x="332740" y="220980"/>
                  </a:lnTo>
                  <a:lnTo>
                    <a:pt x="330733" y="228600"/>
                  </a:lnTo>
                  <a:lnTo>
                    <a:pt x="326986" y="232410"/>
                  </a:lnTo>
                  <a:lnTo>
                    <a:pt x="323646" y="234950"/>
                  </a:lnTo>
                  <a:lnTo>
                    <a:pt x="322859" y="240030"/>
                  </a:lnTo>
                  <a:lnTo>
                    <a:pt x="324345" y="242570"/>
                  </a:lnTo>
                  <a:lnTo>
                    <a:pt x="328282" y="245110"/>
                  </a:lnTo>
                  <a:lnTo>
                    <a:pt x="324853" y="250202"/>
                  </a:lnTo>
                  <a:lnTo>
                    <a:pt x="324853" y="308610"/>
                  </a:lnTo>
                  <a:lnTo>
                    <a:pt x="322554" y="314960"/>
                  </a:lnTo>
                  <a:lnTo>
                    <a:pt x="321373" y="318770"/>
                  </a:lnTo>
                  <a:lnTo>
                    <a:pt x="321271" y="319112"/>
                  </a:lnTo>
                  <a:lnTo>
                    <a:pt x="318262" y="314960"/>
                  </a:lnTo>
                  <a:lnTo>
                    <a:pt x="321957" y="309880"/>
                  </a:lnTo>
                  <a:lnTo>
                    <a:pt x="322884" y="308610"/>
                  </a:lnTo>
                  <a:lnTo>
                    <a:pt x="324853" y="308610"/>
                  </a:lnTo>
                  <a:lnTo>
                    <a:pt x="324853" y="250202"/>
                  </a:lnTo>
                  <a:lnTo>
                    <a:pt x="324002" y="251460"/>
                  </a:lnTo>
                  <a:lnTo>
                    <a:pt x="320916" y="247650"/>
                  </a:lnTo>
                  <a:lnTo>
                    <a:pt x="317893" y="256540"/>
                  </a:lnTo>
                  <a:lnTo>
                    <a:pt x="319989" y="255790"/>
                  </a:lnTo>
                  <a:lnTo>
                    <a:pt x="319493" y="256540"/>
                  </a:lnTo>
                  <a:lnTo>
                    <a:pt x="314693" y="261620"/>
                  </a:lnTo>
                  <a:lnTo>
                    <a:pt x="319011" y="261620"/>
                  </a:lnTo>
                  <a:lnTo>
                    <a:pt x="318516" y="260350"/>
                  </a:lnTo>
                  <a:lnTo>
                    <a:pt x="320154" y="255778"/>
                  </a:lnTo>
                  <a:lnTo>
                    <a:pt x="320014" y="255778"/>
                  </a:lnTo>
                  <a:lnTo>
                    <a:pt x="320179" y="255714"/>
                  </a:lnTo>
                  <a:lnTo>
                    <a:pt x="321360" y="255270"/>
                  </a:lnTo>
                  <a:lnTo>
                    <a:pt x="324840" y="254000"/>
                  </a:lnTo>
                  <a:lnTo>
                    <a:pt x="320433" y="261366"/>
                  </a:lnTo>
                  <a:lnTo>
                    <a:pt x="318973" y="266700"/>
                  </a:lnTo>
                  <a:lnTo>
                    <a:pt x="315341" y="266700"/>
                  </a:lnTo>
                  <a:lnTo>
                    <a:pt x="313855" y="274320"/>
                  </a:lnTo>
                  <a:lnTo>
                    <a:pt x="311442" y="289407"/>
                  </a:lnTo>
                  <a:lnTo>
                    <a:pt x="311442" y="294640"/>
                  </a:lnTo>
                  <a:lnTo>
                    <a:pt x="310730" y="297180"/>
                  </a:lnTo>
                  <a:lnTo>
                    <a:pt x="310984" y="295910"/>
                  </a:lnTo>
                  <a:lnTo>
                    <a:pt x="311442" y="294640"/>
                  </a:lnTo>
                  <a:lnTo>
                    <a:pt x="311442" y="289407"/>
                  </a:lnTo>
                  <a:lnTo>
                    <a:pt x="311416" y="289560"/>
                  </a:lnTo>
                  <a:lnTo>
                    <a:pt x="310680" y="293052"/>
                  </a:lnTo>
                  <a:lnTo>
                    <a:pt x="310680" y="306070"/>
                  </a:lnTo>
                  <a:lnTo>
                    <a:pt x="310248" y="307340"/>
                  </a:lnTo>
                  <a:lnTo>
                    <a:pt x="309803" y="306070"/>
                  </a:lnTo>
                  <a:lnTo>
                    <a:pt x="308356" y="308610"/>
                  </a:lnTo>
                  <a:lnTo>
                    <a:pt x="306997" y="309880"/>
                  </a:lnTo>
                  <a:lnTo>
                    <a:pt x="308152" y="307340"/>
                  </a:lnTo>
                  <a:lnTo>
                    <a:pt x="308737" y="304800"/>
                  </a:lnTo>
                  <a:lnTo>
                    <a:pt x="309829" y="304800"/>
                  </a:lnTo>
                  <a:lnTo>
                    <a:pt x="310680" y="306070"/>
                  </a:lnTo>
                  <a:lnTo>
                    <a:pt x="310680" y="293052"/>
                  </a:lnTo>
                  <a:lnTo>
                    <a:pt x="309803" y="297180"/>
                  </a:lnTo>
                  <a:lnTo>
                    <a:pt x="308978" y="297180"/>
                  </a:lnTo>
                  <a:lnTo>
                    <a:pt x="308470" y="294640"/>
                  </a:lnTo>
                  <a:lnTo>
                    <a:pt x="306705" y="297180"/>
                  </a:lnTo>
                  <a:lnTo>
                    <a:pt x="304279" y="307340"/>
                  </a:lnTo>
                  <a:lnTo>
                    <a:pt x="300697" y="317500"/>
                  </a:lnTo>
                  <a:lnTo>
                    <a:pt x="296468" y="326390"/>
                  </a:lnTo>
                  <a:lnTo>
                    <a:pt x="292049" y="336550"/>
                  </a:lnTo>
                  <a:lnTo>
                    <a:pt x="293484" y="341630"/>
                  </a:lnTo>
                  <a:lnTo>
                    <a:pt x="293116" y="342900"/>
                  </a:lnTo>
                  <a:lnTo>
                    <a:pt x="293535" y="345440"/>
                  </a:lnTo>
                  <a:lnTo>
                    <a:pt x="292900" y="349250"/>
                  </a:lnTo>
                  <a:lnTo>
                    <a:pt x="290753" y="349250"/>
                  </a:lnTo>
                  <a:lnTo>
                    <a:pt x="290423" y="346710"/>
                  </a:lnTo>
                  <a:lnTo>
                    <a:pt x="289991" y="354330"/>
                  </a:lnTo>
                  <a:lnTo>
                    <a:pt x="289915" y="355600"/>
                  </a:lnTo>
                  <a:lnTo>
                    <a:pt x="288531" y="364490"/>
                  </a:lnTo>
                  <a:lnTo>
                    <a:pt x="286080" y="374650"/>
                  </a:lnTo>
                  <a:lnTo>
                    <a:pt x="282371" y="381000"/>
                  </a:lnTo>
                  <a:lnTo>
                    <a:pt x="282041" y="379730"/>
                  </a:lnTo>
                  <a:lnTo>
                    <a:pt x="278714" y="386080"/>
                  </a:lnTo>
                  <a:lnTo>
                    <a:pt x="285546" y="389890"/>
                  </a:lnTo>
                  <a:lnTo>
                    <a:pt x="280847" y="394970"/>
                  </a:lnTo>
                  <a:lnTo>
                    <a:pt x="280733" y="393700"/>
                  </a:lnTo>
                  <a:lnTo>
                    <a:pt x="276783" y="405130"/>
                  </a:lnTo>
                  <a:lnTo>
                    <a:pt x="273278" y="416560"/>
                  </a:lnTo>
                  <a:lnTo>
                    <a:pt x="269417" y="427990"/>
                  </a:lnTo>
                  <a:lnTo>
                    <a:pt x="264350" y="436880"/>
                  </a:lnTo>
                  <a:lnTo>
                    <a:pt x="264896" y="440690"/>
                  </a:lnTo>
                  <a:lnTo>
                    <a:pt x="263105" y="445770"/>
                  </a:lnTo>
                  <a:lnTo>
                    <a:pt x="261696" y="450850"/>
                  </a:lnTo>
                  <a:lnTo>
                    <a:pt x="263372" y="454660"/>
                  </a:lnTo>
                  <a:lnTo>
                    <a:pt x="257822" y="462280"/>
                  </a:lnTo>
                  <a:lnTo>
                    <a:pt x="257556" y="459740"/>
                  </a:lnTo>
                  <a:lnTo>
                    <a:pt x="251853" y="471170"/>
                  </a:lnTo>
                  <a:lnTo>
                    <a:pt x="250583" y="474980"/>
                  </a:lnTo>
                  <a:lnTo>
                    <a:pt x="253987" y="477520"/>
                  </a:lnTo>
                  <a:lnTo>
                    <a:pt x="253352" y="481330"/>
                  </a:lnTo>
                  <a:lnTo>
                    <a:pt x="250291" y="481330"/>
                  </a:lnTo>
                  <a:lnTo>
                    <a:pt x="251790" y="487680"/>
                  </a:lnTo>
                  <a:lnTo>
                    <a:pt x="247256" y="488950"/>
                  </a:lnTo>
                  <a:lnTo>
                    <a:pt x="247167" y="490220"/>
                  </a:lnTo>
                  <a:lnTo>
                    <a:pt x="247065" y="491490"/>
                  </a:lnTo>
                  <a:lnTo>
                    <a:pt x="246964" y="492760"/>
                  </a:lnTo>
                  <a:lnTo>
                    <a:pt x="246875" y="494030"/>
                  </a:lnTo>
                  <a:lnTo>
                    <a:pt x="247510" y="491490"/>
                  </a:lnTo>
                  <a:lnTo>
                    <a:pt x="249224" y="490220"/>
                  </a:lnTo>
                  <a:lnTo>
                    <a:pt x="250024" y="491490"/>
                  </a:lnTo>
                  <a:lnTo>
                    <a:pt x="249580" y="497840"/>
                  </a:lnTo>
                  <a:lnTo>
                    <a:pt x="243484" y="505460"/>
                  </a:lnTo>
                  <a:lnTo>
                    <a:pt x="241884" y="505460"/>
                  </a:lnTo>
                  <a:lnTo>
                    <a:pt x="240144" y="519430"/>
                  </a:lnTo>
                  <a:lnTo>
                    <a:pt x="239572" y="519430"/>
                  </a:lnTo>
                  <a:lnTo>
                    <a:pt x="239801" y="521970"/>
                  </a:lnTo>
                  <a:lnTo>
                    <a:pt x="239915" y="523240"/>
                  </a:lnTo>
                  <a:lnTo>
                    <a:pt x="239179" y="521970"/>
                  </a:lnTo>
                  <a:lnTo>
                    <a:pt x="235496" y="515620"/>
                  </a:lnTo>
                  <a:lnTo>
                    <a:pt x="236105" y="521970"/>
                  </a:lnTo>
                  <a:lnTo>
                    <a:pt x="236232" y="523240"/>
                  </a:lnTo>
                  <a:lnTo>
                    <a:pt x="237197" y="521970"/>
                  </a:lnTo>
                  <a:lnTo>
                    <a:pt x="237883" y="523240"/>
                  </a:lnTo>
                  <a:lnTo>
                    <a:pt x="238455" y="524510"/>
                  </a:lnTo>
                  <a:lnTo>
                    <a:pt x="235559" y="527050"/>
                  </a:lnTo>
                  <a:lnTo>
                    <a:pt x="233172" y="534670"/>
                  </a:lnTo>
                  <a:lnTo>
                    <a:pt x="232168" y="541020"/>
                  </a:lnTo>
                  <a:lnTo>
                    <a:pt x="230416" y="539750"/>
                  </a:lnTo>
                  <a:lnTo>
                    <a:pt x="227888" y="547370"/>
                  </a:lnTo>
                  <a:lnTo>
                    <a:pt x="223532" y="565150"/>
                  </a:lnTo>
                  <a:lnTo>
                    <a:pt x="221068" y="574040"/>
                  </a:lnTo>
                  <a:lnTo>
                    <a:pt x="223329" y="570230"/>
                  </a:lnTo>
                  <a:lnTo>
                    <a:pt x="226669" y="571500"/>
                  </a:lnTo>
                  <a:lnTo>
                    <a:pt x="225971" y="575310"/>
                  </a:lnTo>
                  <a:lnTo>
                    <a:pt x="225171" y="575310"/>
                  </a:lnTo>
                  <a:lnTo>
                    <a:pt x="225691" y="577850"/>
                  </a:lnTo>
                  <a:lnTo>
                    <a:pt x="223977" y="581660"/>
                  </a:lnTo>
                  <a:lnTo>
                    <a:pt x="221132" y="579120"/>
                  </a:lnTo>
                  <a:lnTo>
                    <a:pt x="220865" y="576580"/>
                  </a:lnTo>
                  <a:lnTo>
                    <a:pt x="220764" y="577850"/>
                  </a:lnTo>
                  <a:lnTo>
                    <a:pt x="220662" y="579120"/>
                  </a:lnTo>
                  <a:lnTo>
                    <a:pt x="220560" y="580390"/>
                  </a:lnTo>
                  <a:lnTo>
                    <a:pt x="220446" y="581660"/>
                  </a:lnTo>
                  <a:lnTo>
                    <a:pt x="220345" y="582930"/>
                  </a:lnTo>
                  <a:lnTo>
                    <a:pt x="219379" y="582930"/>
                  </a:lnTo>
                  <a:lnTo>
                    <a:pt x="212013" y="589280"/>
                  </a:lnTo>
                  <a:lnTo>
                    <a:pt x="214515" y="593090"/>
                  </a:lnTo>
                  <a:lnTo>
                    <a:pt x="213474" y="593090"/>
                  </a:lnTo>
                  <a:lnTo>
                    <a:pt x="213448" y="596900"/>
                  </a:lnTo>
                  <a:lnTo>
                    <a:pt x="213245" y="598170"/>
                  </a:lnTo>
                  <a:lnTo>
                    <a:pt x="214617" y="603250"/>
                  </a:lnTo>
                  <a:lnTo>
                    <a:pt x="214058" y="603250"/>
                  </a:lnTo>
                  <a:lnTo>
                    <a:pt x="214363" y="607060"/>
                  </a:lnTo>
                  <a:lnTo>
                    <a:pt x="214452" y="608330"/>
                  </a:lnTo>
                  <a:lnTo>
                    <a:pt x="214553" y="609600"/>
                  </a:lnTo>
                  <a:lnTo>
                    <a:pt x="213461" y="610870"/>
                  </a:lnTo>
                  <a:lnTo>
                    <a:pt x="212509" y="608330"/>
                  </a:lnTo>
                  <a:lnTo>
                    <a:pt x="212001" y="608330"/>
                  </a:lnTo>
                  <a:lnTo>
                    <a:pt x="211658" y="607060"/>
                  </a:lnTo>
                  <a:lnTo>
                    <a:pt x="211366" y="608330"/>
                  </a:lnTo>
                  <a:lnTo>
                    <a:pt x="211213" y="609600"/>
                  </a:lnTo>
                  <a:lnTo>
                    <a:pt x="211124" y="612140"/>
                  </a:lnTo>
                  <a:lnTo>
                    <a:pt x="211010" y="615950"/>
                  </a:lnTo>
                  <a:lnTo>
                    <a:pt x="210667" y="617220"/>
                  </a:lnTo>
                  <a:lnTo>
                    <a:pt x="210718" y="615950"/>
                  </a:lnTo>
                  <a:lnTo>
                    <a:pt x="210845" y="612140"/>
                  </a:lnTo>
                  <a:lnTo>
                    <a:pt x="210921" y="609600"/>
                  </a:lnTo>
                  <a:lnTo>
                    <a:pt x="210083" y="608330"/>
                  </a:lnTo>
                  <a:lnTo>
                    <a:pt x="210972" y="604520"/>
                  </a:lnTo>
                  <a:lnTo>
                    <a:pt x="210515" y="603250"/>
                  </a:lnTo>
                  <a:lnTo>
                    <a:pt x="210197" y="603250"/>
                  </a:lnTo>
                  <a:lnTo>
                    <a:pt x="209727" y="601980"/>
                  </a:lnTo>
                  <a:lnTo>
                    <a:pt x="208610" y="601980"/>
                  </a:lnTo>
                  <a:lnTo>
                    <a:pt x="207035" y="600710"/>
                  </a:lnTo>
                  <a:lnTo>
                    <a:pt x="206438" y="601980"/>
                  </a:lnTo>
                  <a:lnTo>
                    <a:pt x="206400" y="603250"/>
                  </a:lnTo>
                  <a:lnTo>
                    <a:pt x="205651" y="604520"/>
                  </a:lnTo>
                  <a:lnTo>
                    <a:pt x="204914" y="603250"/>
                  </a:lnTo>
                  <a:lnTo>
                    <a:pt x="205549" y="600710"/>
                  </a:lnTo>
                  <a:lnTo>
                    <a:pt x="206616" y="599440"/>
                  </a:lnTo>
                  <a:lnTo>
                    <a:pt x="206311" y="599440"/>
                  </a:lnTo>
                  <a:lnTo>
                    <a:pt x="205346" y="596900"/>
                  </a:lnTo>
                  <a:lnTo>
                    <a:pt x="205130" y="596900"/>
                  </a:lnTo>
                  <a:lnTo>
                    <a:pt x="205003" y="595630"/>
                  </a:lnTo>
                  <a:lnTo>
                    <a:pt x="204774" y="594360"/>
                  </a:lnTo>
                  <a:lnTo>
                    <a:pt x="203974" y="590550"/>
                  </a:lnTo>
                  <a:lnTo>
                    <a:pt x="203682" y="586740"/>
                  </a:lnTo>
                  <a:lnTo>
                    <a:pt x="203581" y="585470"/>
                  </a:lnTo>
                  <a:lnTo>
                    <a:pt x="203339" y="582930"/>
                  </a:lnTo>
                  <a:lnTo>
                    <a:pt x="203212" y="581660"/>
                  </a:lnTo>
                  <a:lnTo>
                    <a:pt x="203098" y="580390"/>
                  </a:lnTo>
                  <a:lnTo>
                    <a:pt x="202971" y="579120"/>
                  </a:lnTo>
                  <a:lnTo>
                    <a:pt x="202844" y="577850"/>
                  </a:lnTo>
                  <a:lnTo>
                    <a:pt x="202730" y="576580"/>
                  </a:lnTo>
                  <a:lnTo>
                    <a:pt x="202603" y="575310"/>
                  </a:lnTo>
                  <a:lnTo>
                    <a:pt x="202476" y="574040"/>
                  </a:lnTo>
                  <a:lnTo>
                    <a:pt x="202361" y="572770"/>
                  </a:lnTo>
                  <a:lnTo>
                    <a:pt x="201472" y="565150"/>
                  </a:lnTo>
                  <a:lnTo>
                    <a:pt x="197053" y="560070"/>
                  </a:lnTo>
                  <a:lnTo>
                    <a:pt x="197510" y="560070"/>
                  </a:lnTo>
                  <a:lnTo>
                    <a:pt x="191084" y="549910"/>
                  </a:lnTo>
                  <a:lnTo>
                    <a:pt x="189814" y="543560"/>
                  </a:lnTo>
                  <a:lnTo>
                    <a:pt x="193992" y="552450"/>
                  </a:lnTo>
                  <a:lnTo>
                    <a:pt x="194068" y="551180"/>
                  </a:lnTo>
                  <a:lnTo>
                    <a:pt x="194144" y="549910"/>
                  </a:lnTo>
                  <a:lnTo>
                    <a:pt x="194221" y="548640"/>
                  </a:lnTo>
                  <a:lnTo>
                    <a:pt x="194297" y="547370"/>
                  </a:lnTo>
                  <a:lnTo>
                    <a:pt x="192074" y="543560"/>
                  </a:lnTo>
                  <a:lnTo>
                    <a:pt x="189852" y="539750"/>
                  </a:lnTo>
                  <a:lnTo>
                    <a:pt x="188734" y="535940"/>
                  </a:lnTo>
                  <a:lnTo>
                    <a:pt x="187617" y="532130"/>
                  </a:lnTo>
                  <a:lnTo>
                    <a:pt x="185775" y="524510"/>
                  </a:lnTo>
                  <a:lnTo>
                    <a:pt x="182511" y="516890"/>
                  </a:lnTo>
                  <a:lnTo>
                    <a:pt x="183108" y="508000"/>
                  </a:lnTo>
                  <a:lnTo>
                    <a:pt x="179743" y="497840"/>
                  </a:lnTo>
                  <a:lnTo>
                    <a:pt x="175704" y="486410"/>
                  </a:lnTo>
                  <a:lnTo>
                    <a:pt x="174269" y="476250"/>
                  </a:lnTo>
                  <a:lnTo>
                    <a:pt x="172720" y="476250"/>
                  </a:lnTo>
                  <a:lnTo>
                    <a:pt x="170116" y="474980"/>
                  </a:lnTo>
                  <a:lnTo>
                    <a:pt x="171170" y="473938"/>
                  </a:lnTo>
                  <a:lnTo>
                    <a:pt x="170281" y="472440"/>
                  </a:lnTo>
                  <a:lnTo>
                    <a:pt x="164109" y="454660"/>
                  </a:lnTo>
                  <a:lnTo>
                    <a:pt x="160362" y="439420"/>
                  </a:lnTo>
                  <a:lnTo>
                    <a:pt x="159435" y="435610"/>
                  </a:lnTo>
                  <a:lnTo>
                    <a:pt x="155422" y="415290"/>
                  </a:lnTo>
                  <a:lnTo>
                    <a:pt x="154292" y="410210"/>
                  </a:lnTo>
                  <a:lnTo>
                    <a:pt x="152336" y="401320"/>
                  </a:lnTo>
                  <a:lnTo>
                    <a:pt x="151206" y="396240"/>
                  </a:lnTo>
                  <a:lnTo>
                    <a:pt x="148551" y="392430"/>
                  </a:lnTo>
                  <a:lnTo>
                    <a:pt x="145072" y="389890"/>
                  </a:lnTo>
                  <a:lnTo>
                    <a:pt x="143611" y="388620"/>
                  </a:lnTo>
                  <a:lnTo>
                    <a:pt x="142151" y="387350"/>
                  </a:lnTo>
                  <a:lnTo>
                    <a:pt x="141173" y="381000"/>
                  </a:lnTo>
                  <a:lnTo>
                    <a:pt x="145440" y="383540"/>
                  </a:lnTo>
                  <a:lnTo>
                    <a:pt x="144348" y="381000"/>
                  </a:lnTo>
                  <a:lnTo>
                    <a:pt x="141084" y="373380"/>
                  </a:lnTo>
                  <a:lnTo>
                    <a:pt x="139458" y="369570"/>
                  </a:lnTo>
                  <a:lnTo>
                    <a:pt x="134975" y="355600"/>
                  </a:lnTo>
                  <a:lnTo>
                    <a:pt x="130644" y="341630"/>
                  </a:lnTo>
                  <a:lnTo>
                    <a:pt x="129527" y="339090"/>
                  </a:lnTo>
                  <a:lnTo>
                    <a:pt x="125056" y="328930"/>
                  </a:lnTo>
                  <a:lnTo>
                    <a:pt x="127127" y="328930"/>
                  </a:lnTo>
                  <a:lnTo>
                    <a:pt x="127660" y="331470"/>
                  </a:lnTo>
                  <a:lnTo>
                    <a:pt x="128244" y="328930"/>
                  </a:lnTo>
                  <a:lnTo>
                    <a:pt x="128549" y="327660"/>
                  </a:lnTo>
                  <a:lnTo>
                    <a:pt x="128841" y="326390"/>
                  </a:lnTo>
                  <a:lnTo>
                    <a:pt x="123431" y="317500"/>
                  </a:lnTo>
                  <a:lnTo>
                    <a:pt x="121475" y="317500"/>
                  </a:lnTo>
                  <a:lnTo>
                    <a:pt x="120827" y="314960"/>
                  </a:lnTo>
                  <a:lnTo>
                    <a:pt x="123012" y="316230"/>
                  </a:lnTo>
                  <a:lnTo>
                    <a:pt x="123240" y="314960"/>
                  </a:lnTo>
                  <a:lnTo>
                    <a:pt x="123469" y="313690"/>
                  </a:lnTo>
                  <a:lnTo>
                    <a:pt x="123609" y="311150"/>
                  </a:lnTo>
                  <a:lnTo>
                    <a:pt x="123672" y="309880"/>
                  </a:lnTo>
                  <a:lnTo>
                    <a:pt x="117487" y="306070"/>
                  </a:lnTo>
                  <a:lnTo>
                    <a:pt x="119202" y="302806"/>
                  </a:lnTo>
                  <a:lnTo>
                    <a:pt x="118795" y="302260"/>
                  </a:lnTo>
                  <a:lnTo>
                    <a:pt x="117932" y="295910"/>
                  </a:lnTo>
                  <a:lnTo>
                    <a:pt x="117411" y="292100"/>
                  </a:lnTo>
                  <a:lnTo>
                    <a:pt x="115430" y="295910"/>
                  </a:lnTo>
                  <a:lnTo>
                    <a:pt x="114642" y="288290"/>
                  </a:lnTo>
                  <a:lnTo>
                    <a:pt x="110210" y="283210"/>
                  </a:lnTo>
                  <a:lnTo>
                    <a:pt x="110159" y="276860"/>
                  </a:lnTo>
                  <a:lnTo>
                    <a:pt x="106032" y="274320"/>
                  </a:lnTo>
                  <a:lnTo>
                    <a:pt x="108051" y="265430"/>
                  </a:lnTo>
                  <a:lnTo>
                    <a:pt x="103390" y="265430"/>
                  </a:lnTo>
                  <a:lnTo>
                    <a:pt x="108000" y="264160"/>
                  </a:lnTo>
                  <a:lnTo>
                    <a:pt x="105930" y="259080"/>
                  </a:lnTo>
                  <a:lnTo>
                    <a:pt x="103327" y="252730"/>
                  </a:lnTo>
                  <a:lnTo>
                    <a:pt x="99910" y="248920"/>
                  </a:lnTo>
                  <a:lnTo>
                    <a:pt x="101701" y="250190"/>
                  </a:lnTo>
                  <a:lnTo>
                    <a:pt x="101307" y="248920"/>
                  </a:lnTo>
                  <a:lnTo>
                    <a:pt x="100164" y="245110"/>
                  </a:lnTo>
                  <a:lnTo>
                    <a:pt x="102539" y="246380"/>
                  </a:lnTo>
                  <a:lnTo>
                    <a:pt x="102146" y="245110"/>
                  </a:lnTo>
                  <a:lnTo>
                    <a:pt x="100965" y="241300"/>
                  </a:lnTo>
                  <a:lnTo>
                    <a:pt x="81000" y="241300"/>
                  </a:lnTo>
                  <a:lnTo>
                    <a:pt x="78028" y="241300"/>
                  </a:lnTo>
                  <a:lnTo>
                    <a:pt x="77901" y="243840"/>
                  </a:lnTo>
                  <a:lnTo>
                    <a:pt x="74663" y="238772"/>
                  </a:lnTo>
                  <a:lnTo>
                    <a:pt x="75501" y="241300"/>
                  </a:lnTo>
                  <a:lnTo>
                    <a:pt x="75933" y="243840"/>
                  </a:lnTo>
                  <a:lnTo>
                    <a:pt x="77292" y="243840"/>
                  </a:lnTo>
                  <a:lnTo>
                    <a:pt x="76581" y="246380"/>
                  </a:lnTo>
                  <a:lnTo>
                    <a:pt x="82321" y="250190"/>
                  </a:lnTo>
                  <a:lnTo>
                    <a:pt x="81267" y="254000"/>
                  </a:lnTo>
                  <a:lnTo>
                    <a:pt x="82499" y="255270"/>
                  </a:lnTo>
                  <a:lnTo>
                    <a:pt x="84645" y="255270"/>
                  </a:lnTo>
                  <a:lnTo>
                    <a:pt x="85458" y="257810"/>
                  </a:lnTo>
                  <a:lnTo>
                    <a:pt x="87337" y="262890"/>
                  </a:lnTo>
                  <a:lnTo>
                    <a:pt x="88633" y="259080"/>
                  </a:lnTo>
                  <a:lnTo>
                    <a:pt x="88595" y="260350"/>
                  </a:lnTo>
                  <a:lnTo>
                    <a:pt x="88493" y="264160"/>
                  </a:lnTo>
                  <a:lnTo>
                    <a:pt x="88392" y="267970"/>
                  </a:lnTo>
                  <a:lnTo>
                    <a:pt x="90970" y="276860"/>
                  </a:lnTo>
                  <a:lnTo>
                    <a:pt x="93637" y="284480"/>
                  </a:lnTo>
                  <a:lnTo>
                    <a:pt x="93675" y="291934"/>
                  </a:lnTo>
                  <a:lnTo>
                    <a:pt x="93510" y="291515"/>
                  </a:lnTo>
                  <a:lnTo>
                    <a:pt x="93306" y="291058"/>
                  </a:lnTo>
                  <a:lnTo>
                    <a:pt x="93129" y="290639"/>
                  </a:lnTo>
                  <a:lnTo>
                    <a:pt x="93370" y="292874"/>
                  </a:lnTo>
                  <a:lnTo>
                    <a:pt x="93510" y="292595"/>
                  </a:lnTo>
                  <a:lnTo>
                    <a:pt x="93573" y="292239"/>
                  </a:lnTo>
                  <a:lnTo>
                    <a:pt x="93675" y="291947"/>
                  </a:lnTo>
                  <a:lnTo>
                    <a:pt x="93687" y="292100"/>
                  </a:lnTo>
                  <a:lnTo>
                    <a:pt x="96227" y="298450"/>
                  </a:lnTo>
                  <a:lnTo>
                    <a:pt x="99148" y="306070"/>
                  </a:lnTo>
                  <a:lnTo>
                    <a:pt x="101015" y="311150"/>
                  </a:lnTo>
                  <a:lnTo>
                    <a:pt x="99999" y="311150"/>
                  </a:lnTo>
                  <a:lnTo>
                    <a:pt x="100164" y="313690"/>
                  </a:lnTo>
                  <a:lnTo>
                    <a:pt x="100241" y="314960"/>
                  </a:lnTo>
                  <a:lnTo>
                    <a:pt x="100317" y="316230"/>
                  </a:lnTo>
                  <a:lnTo>
                    <a:pt x="100406" y="317500"/>
                  </a:lnTo>
                  <a:lnTo>
                    <a:pt x="100482" y="318770"/>
                  </a:lnTo>
                  <a:lnTo>
                    <a:pt x="106959" y="313690"/>
                  </a:lnTo>
                  <a:lnTo>
                    <a:pt x="107048" y="314960"/>
                  </a:lnTo>
                  <a:lnTo>
                    <a:pt x="107149" y="316230"/>
                  </a:lnTo>
                  <a:lnTo>
                    <a:pt x="107251" y="317500"/>
                  </a:lnTo>
                  <a:lnTo>
                    <a:pt x="107353" y="318770"/>
                  </a:lnTo>
                  <a:lnTo>
                    <a:pt x="107454" y="320040"/>
                  </a:lnTo>
                  <a:lnTo>
                    <a:pt x="107543" y="321310"/>
                  </a:lnTo>
                  <a:lnTo>
                    <a:pt x="107645" y="322580"/>
                  </a:lnTo>
                  <a:lnTo>
                    <a:pt x="105892" y="327660"/>
                  </a:lnTo>
                  <a:lnTo>
                    <a:pt x="104559" y="319112"/>
                  </a:lnTo>
                  <a:lnTo>
                    <a:pt x="104343" y="320040"/>
                  </a:lnTo>
                  <a:lnTo>
                    <a:pt x="104178" y="321310"/>
                  </a:lnTo>
                  <a:lnTo>
                    <a:pt x="98158" y="325120"/>
                  </a:lnTo>
                  <a:lnTo>
                    <a:pt x="108318" y="332740"/>
                  </a:lnTo>
                  <a:lnTo>
                    <a:pt x="106413" y="339090"/>
                  </a:lnTo>
                  <a:lnTo>
                    <a:pt x="105587" y="337820"/>
                  </a:lnTo>
                  <a:lnTo>
                    <a:pt x="104813" y="342900"/>
                  </a:lnTo>
                  <a:lnTo>
                    <a:pt x="111404" y="347980"/>
                  </a:lnTo>
                  <a:lnTo>
                    <a:pt x="113233" y="355600"/>
                  </a:lnTo>
                  <a:lnTo>
                    <a:pt x="112242" y="355600"/>
                  </a:lnTo>
                  <a:lnTo>
                    <a:pt x="117055" y="359410"/>
                  </a:lnTo>
                  <a:lnTo>
                    <a:pt x="121081" y="369570"/>
                  </a:lnTo>
                  <a:lnTo>
                    <a:pt x="123228" y="373989"/>
                  </a:lnTo>
                  <a:lnTo>
                    <a:pt x="123520" y="373380"/>
                  </a:lnTo>
                  <a:lnTo>
                    <a:pt x="126187" y="379730"/>
                  </a:lnTo>
                  <a:lnTo>
                    <a:pt x="125463" y="382270"/>
                  </a:lnTo>
                  <a:lnTo>
                    <a:pt x="125679" y="386080"/>
                  </a:lnTo>
                  <a:lnTo>
                    <a:pt x="123151" y="388620"/>
                  </a:lnTo>
                  <a:lnTo>
                    <a:pt x="121158" y="382270"/>
                  </a:lnTo>
                  <a:lnTo>
                    <a:pt x="118592" y="386080"/>
                  </a:lnTo>
                  <a:lnTo>
                    <a:pt x="123672" y="389890"/>
                  </a:lnTo>
                  <a:lnTo>
                    <a:pt x="123786" y="391160"/>
                  </a:lnTo>
                  <a:lnTo>
                    <a:pt x="123913" y="392430"/>
                  </a:lnTo>
                  <a:lnTo>
                    <a:pt x="124028" y="393700"/>
                  </a:lnTo>
                  <a:lnTo>
                    <a:pt x="122364" y="393700"/>
                  </a:lnTo>
                  <a:lnTo>
                    <a:pt x="125704" y="402590"/>
                  </a:lnTo>
                  <a:lnTo>
                    <a:pt x="129603" y="401320"/>
                  </a:lnTo>
                  <a:lnTo>
                    <a:pt x="132372" y="411480"/>
                  </a:lnTo>
                  <a:lnTo>
                    <a:pt x="133223" y="410210"/>
                  </a:lnTo>
                  <a:lnTo>
                    <a:pt x="138709" y="414020"/>
                  </a:lnTo>
                  <a:lnTo>
                    <a:pt x="132448" y="415290"/>
                  </a:lnTo>
                  <a:lnTo>
                    <a:pt x="136956" y="419100"/>
                  </a:lnTo>
                  <a:lnTo>
                    <a:pt x="133578" y="422910"/>
                  </a:lnTo>
                  <a:lnTo>
                    <a:pt x="135610" y="425450"/>
                  </a:lnTo>
                  <a:lnTo>
                    <a:pt x="141173" y="433070"/>
                  </a:lnTo>
                  <a:lnTo>
                    <a:pt x="143865" y="439420"/>
                  </a:lnTo>
                  <a:lnTo>
                    <a:pt x="141871" y="438150"/>
                  </a:lnTo>
                  <a:lnTo>
                    <a:pt x="141922" y="438378"/>
                  </a:lnTo>
                  <a:lnTo>
                    <a:pt x="144919" y="443230"/>
                  </a:lnTo>
                  <a:lnTo>
                    <a:pt x="147015" y="450850"/>
                  </a:lnTo>
                  <a:lnTo>
                    <a:pt x="144195" y="453390"/>
                  </a:lnTo>
                  <a:lnTo>
                    <a:pt x="145389" y="461010"/>
                  </a:lnTo>
                  <a:lnTo>
                    <a:pt x="147256" y="469900"/>
                  </a:lnTo>
                  <a:lnTo>
                    <a:pt x="146481" y="476250"/>
                  </a:lnTo>
                  <a:lnTo>
                    <a:pt x="150355" y="485140"/>
                  </a:lnTo>
                  <a:lnTo>
                    <a:pt x="154901" y="504190"/>
                  </a:lnTo>
                  <a:lnTo>
                    <a:pt x="157810" y="515620"/>
                  </a:lnTo>
                  <a:lnTo>
                    <a:pt x="162090" y="508000"/>
                  </a:lnTo>
                  <a:lnTo>
                    <a:pt x="159283" y="519430"/>
                  </a:lnTo>
                  <a:lnTo>
                    <a:pt x="160210" y="519023"/>
                  </a:lnTo>
                  <a:lnTo>
                    <a:pt x="160324" y="522452"/>
                  </a:lnTo>
                  <a:lnTo>
                    <a:pt x="161632" y="521068"/>
                  </a:lnTo>
                  <a:lnTo>
                    <a:pt x="163550" y="522744"/>
                  </a:lnTo>
                  <a:lnTo>
                    <a:pt x="165379" y="523963"/>
                  </a:lnTo>
                  <a:lnTo>
                    <a:pt x="166420" y="521195"/>
                  </a:lnTo>
                  <a:lnTo>
                    <a:pt x="165544" y="522185"/>
                  </a:lnTo>
                  <a:lnTo>
                    <a:pt x="162013" y="518223"/>
                  </a:lnTo>
                  <a:lnTo>
                    <a:pt x="165023" y="516890"/>
                  </a:lnTo>
                  <a:lnTo>
                    <a:pt x="166446" y="519430"/>
                  </a:lnTo>
                  <a:lnTo>
                    <a:pt x="166751" y="521970"/>
                  </a:lnTo>
                  <a:lnTo>
                    <a:pt x="166446" y="521970"/>
                  </a:lnTo>
                  <a:lnTo>
                    <a:pt x="166344" y="524510"/>
                  </a:lnTo>
                  <a:lnTo>
                    <a:pt x="166243" y="527050"/>
                  </a:lnTo>
                  <a:lnTo>
                    <a:pt x="166154" y="529590"/>
                  </a:lnTo>
                  <a:lnTo>
                    <a:pt x="166103" y="530860"/>
                  </a:lnTo>
                  <a:lnTo>
                    <a:pt x="166001" y="533400"/>
                  </a:lnTo>
                  <a:lnTo>
                    <a:pt x="164998" y="535940"/>
                  </a:lnTo>
                  <a:lnTo>
                    <a:pt x="163690" y="530860"/>
                  </a:lnTo>
                  <a:lnTo>
                    <a:pt x="162433" y="530860"/>
                  </a:lnTo>
                  <a:lnTo>
                    <a:pt x="164249" y="538480"/>
                  </a:lnTo>
                  <a:lnTo>
                    <a:pt x="160845" y="534670"/>
                  </a:lnTo>
                  <a:lnTo>
                    <a:pt x="160743" y="539750"/>
                  </a:lnTo>
                  <a:lnTo>
                    <a:pt x="162585" y="538480"/>
                  </a:lnTo>
                  <a:lnTo>
                    <a:pt x="164617" y="542290"/>
                  </a:lnTo>
                  <a:lnTo>
                    <a:pt x="165087" y="546100"/>
                  </a:lnTo>
                  <a:lnTo>
                    <a:pt x="166039" y="539750"/>
                  </a:lnTo>
                  <a:lnTo>
                    <a:pt x="168478" y="544830"/>
                  </a:lnTo>
                  <a:lnTo>
                    <a:pt x="168363" y="546100"/>
                  </a:lnTo>
                  <a:lnTo>
                    <a:pt x="168249" y="547370"/>
                  </a:lnTo>
                  <a:lnTo>
                    <a:pt x="168135" y="548640"/>
                  </a:lnTo>
                  <a:lnTo>
                    <a:pt x="168021" y="549910"/>
                  </a:lnTo>
                  <a:lnTo>
                    <a:pt x="167906" y="551180"/>
                  </a:lnTo>
                  <a:lnTo>
                    <a:pt x="167805" y="552450"/>
                  </a:lnTo>
                  <a:lnTo>
                    <a:pt x="167690" y="553720"/>
                  </a:lnTo>
                  <a:lnTo>
                    <a:pt x="170116" y="560070"/>
                  </a:lnTo>
                  <a:lnTo>
                    <a:pt x="167220" y="556260"/>
                  </a:lnTo>
                  <a:lnTo>
                    <a:pt x="169418" y="562610"/>
                  </a:lnTo>
                  <a:lnTo>
                    <a:pt x="172072" y="568960"/>
                  </a:lnTo>
                  <a:lnTo>
                    <a:pt x="175412" y="575310"/>
                  </a:lnTo>
                  <a:lnTo>
                    <a:pt x="179692" y="580390"/>
                  </a:lnTo>
                  <a:lnTo>
                    <a:pt x="179285" y="581660"/>
                  </a:lnTo>
                  <a:lnTo>
                    <a:pt x="178028" y="582930"/>
                  </a:lnTo>
                  <a:lnTo>
                    <a:pt x="176860" y="580390"/>
                  </a:lnTo>
                  <a:lnTo>
                    <a:pt x="178473" y="586740"/>
                  </a:lnTo>
                  <a:lnTo>
                    <a:pt x="181940" y="594360"/>
                  </a:lnTo>
                  <a:lnTo>
                    <a:pt x="185026" y="600710"/>
                  </a:lnTo>
                  <a:lnTo>
                    <a:pt x="185369" y="600710"/>
                  </a:lnTo>
                  <a:lnTo>
                    <a:pt x="187998" y="608330"/>
                  </a:lnTo>
                  <a:lnTo>
                    <a:pt x="188988" y="610870"/>
                  </a:lnTo>
                  <a:lnTo>
                    <a:pt x="189903" y="612140"/>
                  </a:lnTo>
                  <a:lnTo>
                    <a:pt x="192316" y="619760"/>
                  </a:lnTo>
                  <a:lnTo>
                    <a:pt x="193548" y="624840"/>
                  </a:lnTo>
                  <a:lnTo>
                    <a:pt x="194310" y="629920"/>
                  </a:lnTo>
                  <a:lnTo>
                    <a:pt x="192798" y="629920"/>
                  </a:lnTo>
                  <a:lnTo>
                    <a:pt x="194424" y="633730"/>
                  </a:lnTo>
                  <a:lnTo>
                    <a:pt x="196697" y="632460"/>
                  </a:lnTo>
                  <a:lnTo>
                    <a:pt x="197345" y="640080"/>
                  </a:lnTo>
                  <a:lnTo>
                    <a:pt x="196938" y="641350"/>
                  </a:lnTo>
                  <a:lnTo>
                    <a:pt x="196011" y="641350"/>
                  </a:lnTo>
                  <a:lnTo>
                    <a:pt x="196570" y="642620"/>
                  </a:lnTo>
                  <a:lnTo>
                    <a:pt x="197053" y="643890"/>
                  </a:lnTo>
                  <a:lnTo>
                    <a:pt x="198247" y="645160"/>
                  </a:lnTo>
                  <a:lnTo>
                    <a:pt x="200583" y="650240"/>
                  </a:lnTo>
                  <a:lnTo>
                    <a:pt x="201714" y="652780"/>
                  </a:lnTo>
                  <a:lnTo>
                    <a:pt x="202361" y="655320"/>
                  </a:lnTo>
                  <a:lnTo>
                    <a:pt x="200291" y="655320"/>
                  </a:lnTo>
                  <a:lnTo>
                    <a:pt x="202514" y="664210"/>
                  </a:lnTo>
                  <a:lnTo>
                    <a:pt x="204838" y="670560"/>
                  </a:lnTo>
                  <a:lnTo>
                    <a:pt x="208889" y="678180"/>
                  </a:lnTo>
                  <a:lnTo>
                    <a:pt x="210616" y="679450"/>
                  </a:lnTo>
                  <a:lnTo>
                    <a:pt x="212217" y="680720"/>
                  </a:lnTo>
                  <a:lnTo>
                    <a:pt x="213309" y="675640"/>
                  </a:lnTo>
                  <a:lnTo>
                    <a:pt x="214350" y="669290"/>
                  </a:lnTo>
                  <a:lnTo>
                    <a:pt x="215493" y="665480"/>
                  </a:lnTo>
                  <a:lnTo>
                    <a:pt x="215557" y="666750"/>
                  </a:lnTo>
                  <a:lnTo>
                    <a:pt x="215671" y="669290"/>
                  </a:lnTo>
                  <a:lnTo>
                    <a:pt x="215798" y="671830"/>
                  </a:lnTo>
                  <a:lnTo>
                    <a:pt x="217195" y="671830"/>
                  </a:lnTo>
                  <a:lnTo>
                    <a:pt x="220929" y="666750"/>
                  </a:lnTo>
                  <a:lnTo>
                    <a:pt x="221462" y="665480"/>
                  </a:lnTo>
                  <a:lnTo>
                    <a:pt x="224688" y="657860"/>
                  </a:lnTo>
                  <a:lnTo>
                    <a:pt x="224853" y="659130"/>
                  </a:lnTo>
                  <a:lnTo>
                    <a:pt x="225221" y="657860"/>
                  </a:lnTo>
                  <a:lnTo>
                    <a:pt x="227850" y="648970"/>
                  </a:lnTo>
                  <a:lnTo>
                    <a:pt x="235216" y="617220"/>
                  </a:lnTo>
                  <a:lnTo>
                    <a:pt x="236397" y="610870"/>
                  </a:lnTo>
                  <a:lnTo>
                    <a:pt x="237578" y="604520"/>
                  </a:lnTo>
                  <a:lnTo>
                    <a:pt x="238086" y="600710"/>
                  </a:lnTo>
                  <a:lnTo>
                    <a:pt x="238645" y="596900"/>
                  </a:lnTo>
                  <a:lnTo>
                    <a:pt x="238760" y="595630"/>
                  </a:lnTo>
                  <a:lnTo>
                    <a:pt x="238887" y="594360"/>
                  </a:lnTo>
                  <a:lnTo>
                    <a:pt x="239191" y="593090"/>
                  </a:lnTo>
                  <a:lnTo>
                    <a:pt x="243979" y="585470"/>
                  </a:lnTo>
                  <a:lnTo>
                    <a:pt x="245491" y="581660"/>
                  </a:lnTo>
                  <a:lnTo>
                    <a:pt x="247992" y="575310"/>
                  </a:lnTo>
                  <a:lnTo>
                    <a:pt x="249720" y="570230"/>
                  </a:lnTo>
                  <a:lnTo>
                    <a:pt x="251891" y="563880"/>
                  </a:lnTo>
                  <a:lnTo>
                    <a:pt x="255397" y="554990"/>
                  </a:lnTo>
                  <a:lnTo>
                    <a:pt x="256387" y="552450"/>
                  </a:lnTo>
                  <a:lnTo>
                    <a:pt x="254977" y="554990"/>
                  </a:lnTo>
                  <a:lnTo>
                    <a:pt x="253098" y="551180"/>
                  </a:lnTo>
                  <a:lnTo>
                    <a:pt x="253403" y="548640"/>
                  </a:lnTo>
                  <a:lnTo>
                    <a:pt x="255231" y="546100"/>
                  </a:lnTo>
                  <a:lnTo>
                    <a:pt x="253453" y="541020"/>
                  </a:lnTo>
                  <a:lnTo>
                    <a:pt x="253009" y="539750"/>
                  </a:lnTo>
                  <a:lnTo>
                    <a:pt x="256844" y="541020"/>
                  </a:lnTo>
                  <a:lnTo>
                    <a:pt x="256425" y="542290"/>
                  </a:lnTo>
                  <a:lnTo>
                    <a:pt x="261035" y="541020"/>
                  </a:lnTo>
                  <a:lnTo>
                    <a:pt x="261226" y="539750"/>
                  </a:lnTo>
                  <a:lnTo>
                    <a:pt x="261962" y="534670"/>
                  </a:lnTo>
                  <a:lnTo>
                    <a:pt x="263601" y="529590"/>
                  </a:lnTo>
                  <a:lnTo>
                    <a:pt x="258648" y="527050"/>
                  </a:lnTo>
                  <a:lnTo>
                    <a:pt x="260972" y="523240"/>
                  </a:lnTo>
                  <a:lnTo>
                    <a:pt x="264858" y="516890"/>
                  </a:lnTo>
                  <a:lnTo>
                    <a:pt x="267931" y="504190"/>
                  </a:lnTo>
                  <a:lnTo>
                    <a:pt x="270522" y="492760"/>
                  </a:lnTo>
                  <a:lnTo>
                    <a:pt x="272427" y="490220"/>
                  </a:lnTo>
                  <a:lnTo>
                    <a:pt x="275272" y="486410"/>
                  </a:lnTo>
                  <a:lnTo>
                    <a:pt x="274942" y="482600"/>
                  </a:lnTo>
                  <a:lnTo>
                    <a:pt x="276136" y="478790"/>
                  </a:lnTo>
                  <a:lnTo>
                    <a:pt x="276021" y="477520"/>
                  </a:lnTo>
                  <a:lnTo>
                    <a:pt x="275907" y="476250"/>
                  </a:lnTo>
                  <a:lnTo>
                    <a:pt x="275793" y="474980"/>
                  </a:lnTo>
                  <a:lnTo>
                    <a:pt x="278536" y="476250"/>
                  </a:lnTo>
                  <a:lnTo>
                    <a:pt x="279044" y="474980"/>
                  </a:lnTo>
                  <a:lnTo>
                    <a:pt x="283603" y="463550"/>
                  </a:lnTo>
                  <a:lnTo>
                    <a:pt x="283895" y="462280"/>
                  </a:lnTo>
                  <a:lnTo>
                    <a:pt x="286232" y="452120"/>
                  </a:lnTo>
                  <a:lnTo>
                    <a:pt x="287553" y="454660"/>
                  </a:lnTo>
                  <a:lnTo>
                    <a:pt x="288366" y="452120"/>
                  </a:lnTo>
                  <a:lnTo>
                    <a:pt x="289598" y="448310"/>
                  </a:lnTo>
                  <a:lnTo>
                    <a:pt x="281863" y="444500"/>
                  </a:lnTo>
                  <a:lnTo>
                    <a:pt x="283413" y="439420"/>
                  </a:lnTo>
                  <a:lnTo>
                    <a:pt x="288099" y="438150"/>
                  </a:lnTo>
                  <a:lnTo>
                    <a:pt x="291007" y="430530"/>
                  </a:lnTo>
                  <a:lnTo>
                    <a:pt x="294271" y="422910"/>
                  </a:lnTo>
                  <a:lnTo>
                    <a:pt x="296837" y="415290"/>
                  </a:lnTo>
                  <a:lnTo>
                    <a:pt x="297192" y="411480"/>
                  </a:lnTo>
                  <a:lnTo>
                    <a:pt x="297307" y="410210"/>
                  </a:lnTo>
                  <a:lnTo>
                    <a:pt x="297421" y="408940"/>
                  </a:lnTo>
                  <a:lnTo>
                    <a:pt x="297535" y="407708"/>
                  </a:lnTo>
                  <a:lnTo>
                    <a:pt x="297649" y="406400"/>
                  </a:lnTo>
                  <a:lnTo>
                    <a:pt x="299351" y="407708"/>
                  </a:lnTo>
                  <a:lnTo>
                    <a:pt x="299770" y="406400"/>
                  </a:lnTo>
                  <a:lnTo>
                    <a:pt x="300596" y="403860"/>
                  </a:lnTo>
                  <a:lnTo>
                    <a:pt x="305104" y="394970"/>
                  </a:lnTo>
                  <a:lnTo>
                    <a:pt x="307047" y="391160"/>
                  </a:lnTo>
                  <a:lnTo>
                    <a:pt x="307695" y="389890"/>
                  </a:lnTo>
                  <a:lnTo>
                    <a:pt x="305181" y="389890"/>
                  </a:lnTo>
                  <a:lnTo>
                    <a:pt x="305219" y="381000"/>
                  </a:lnTo>
                  <a:lnTo>
                    <a:pt x="305244" y="373380"/>
                  </a:lnTo>
                  <a:lnTo>
                    <a:pt x="307708" y="374650"/>
                  </a:lnTo>
                  <a:lnTo>
                    <a:pt x="307200" y="373380"/>
                  </a:lnTo>
                  <a:lnTo>
                    <a:pt x="305676" y="369570"/>
                  </a:lnTo>
                  <a:lnTo>
                    <a:pt x="304774" y="368300"/>
                  </a:lnTo>
                  <a:lnTo>
                    <a:pt x="305866" y="361950"/>
                  </a:lnTo>
                  <a:lnTo>
                    <a:pt x="306705" y="359410"/>
                  </a:lnTo>
                  <a:lnTo>
                    <a:pt x="308495" y="360680"/>
                  </a:lnTo>
                  <a:lnTo>
                    <a:pt x="307822" y="361950"/>
                  </a:lnTo>
                  <a:lnTo>
                    <a:pt x="308673" y="360680"/>
                  </a:lnTo>
                  <a:lnTo>
                    <a:pt x="309448" y="359410"/>
                  </a:lnTo>
                  <a:lnTo>
                    <a:pt x="310210" y="358140"/>
                  </a:lnTo>
                  <a:lnTo>
                    <a:pt x="305803" y="358140"/>
                  </a:lnTo>
                  <a:lnTo>
                    <a:pt x="309257" y="351790"/>
                  </a:lnTo>
                  <a:lnTo>
                    <a:pt x="310261" y="354330"/>
                  </a:lnTo>
                  <a:lnTo>
                    <a:pt x="311213" y="351790"/>
                  </a:lnTo>
                  <a:lnTo>
                    <a:pt x="312166" y="349250"/>
                  </a:lnTo>
                  <a:lnTo>
                    <a:pt x="311086" y="349250"/>
                  </a:lnTo>
                  <a:lnTo>
                    <a:pt x="309968" y="345440"/>
                  </a:lnTo>
                  <a:lnTo>
                    <a:pt x="309918" y="341630"/>
                  </a:lnTo>
                  <a:lnTo>
                    <a:pt x="313842" y="335280"/>
                  </a:lnTo>
                  <a:lnTo>
                    <a:pt x="316572" y="335280"/>
                  </a:lnTo>
                  <a:lnTo>
                    <a:pt x="315277" y="334010"/>
                  </a:lnTo>
                  <a:lnTo>
                    <a:pt x="314185" y="330200"/>
                  </a:lnTo>
                  <a:lnTo>
                    <a:pt x="315874" y="327660"/>
                  </a:lnTo>
                  <a:lnTo>
                    <a:pt x="316953" y="327660"/>
                  </a:lnTo>
                  <a:lnTo>
                    <a:pt x="317284" y="328930"/>
                  </a:lnTo>
                  <a:lnTo>
                    <a:pt x="317944" y="327660"/>
                  </a:lnTo>
                  <a:lnTo>
                    <a:pt x="321284" y="321310"/>
                  </a:lnTo>
                  <a:lnTo>
                    <a:pt x="323113" y="321310"/>
                  </a:lnTo>
                  <a:lnTo>
                    <a:pt x="325361" y="316230"/>
                  </a:lnTo>
                  <a:lnTo>
                    <a:pt x="327418" y="321310"/>
                  </a:lnTo>
                  <a:lnTo>
                    <a:pt x="327304" y="320040"/>
                  </a:lnTo>
                  <a:lnTo>
                    <a:pt x="327190" y="318770"/>
                  </a:lnTo>
                  <a:lnTo>
                    <a:pt x="327075" y="317500"/>
                  </a:lnTo>
                  <a:lnTo>
                    <a:pt x="326961" y="316230"/>
                  </a:lnTo>
                  <a:lnTo>
                    <a:pt x="325526" y="308610"/>
                  </a:lnTo>
                  <a:lnTo>
                    <a:pt x="325285" y="307340"/>
                  </a:lnTo>
                  <a:lnTo>
                    <a:pt x="326466" y="304800"/>
                  </a:lnTo>
                  <a:lnTo>
                    <a:pt x="328231" y="300990"/>
                  </a:lnTo>
                  <a:lnTo>
                    <a:pt x="329438" y="300990"/>
                  </a:lnTo>
                  <a:lnTo>
                    <a:pt x="330098" y="299720"/>
                  </a:lnTo>
                  <a:lnTo>
                    <a:pt x="330136" y="297180"/>
                  </a:lnTo>
                  <a:lnTo>
                    <a:pt x="331114" y="295910"/>
                  </a:lnTo>
                  <a:lnTo>
                    <a:pt x="331787" y="294640"/>
                  </a:lnTo>
                  <a:lnTo>
                    <a:pt x="332359" y="293370"/>
                  </a:lnTo>
                  <a:lnTo>
                    <a:pt x="334670" y="293370"/>
                  </a:lnTo>
                  <a:lnTo>
                    <a:pt x="334848" y="292100"/>
                  </a:lnTo>
                  <a:lnTo>
                    <a:pt x="335381" y="288290"/>
                  </a:lnTo>
                  <a:lnTo>
                    <a:pt x="335559" y="287020"/>
                  </a:lnTo>
                  <a:lnTo>
                    <a:pt x="336550" y="283210"/>
                  </a:lnTo>
                  <a:lnTo>
                    <a:pt x="334187" y="283210"/>
                  </a:lnTo>
                  <a:lnTo>
                    <a:pt x="334187" y="289560"/>
                  </a:lnTo>
                  <a:lnTo>
                    <a:pt x="334073" y="290830"/>
                  </a:lnTo>
                  <a:lnTo>
                    <a:pt x="333971" y="292100"/>
                  </a:lnTo>
                  <a:lnTo>
                    <a:pt x="332587" y="292100"/>
                  </a:lnTo>
                  <a:lnTo>
                    <a:pt x="332816" y="290830"/>
                  </a:lnTo>
                  <a:lnTo>
                    <a:pt x="333057" y="290830"/>
                  </a:lnTo>
                  <a:lnTo>
                    <a:pt x="333171" y="289560"/>
                  </a:lnTo>
                  <a:lnTo>
                    <a:pt x="333298" y="288290"/>
                  </a:lnTo>
                  <a:lnTo>
                    <a:pt x="333489" y="288290"/>
                  </a:lnTo>
                  <a:lnTo>
                    <a:pt x="333933" y="289560"/>
                  </a:lnTo>
                  <a:lnTo>
                    <a:pt x="334187" y="289560"/>
                  </a:lnTo>
                  <a:lnTo>
                    <a:pt x="334187" y="283210"/>
                  </a:lnTo>
                  <a:lnTo>
                    <a:pt x="333717" y="283210"/>
                  </a:lnTo>
                  <a:lnTo>
                    <a:pt x="335330" y="279400"/>
                  </a:lnTo>
                  <a:lnTo>
                    <a:pt x="331939" y="281940"/>
                  </a:lnTo>
                  <a:lnTo>
                    <a:pt x="332282" y="281940"/>
                  </a:lnTo>
                  <a:lnTo>
                    <a:pt x="332105" y="283210"/>
                  </a:lnTo>
                  <a:lnTo>
                    <a:pt x="331622" y="284480"/>
                  </a:lnTo>
                  <a:lnTo>
                    <a:pt x="331406" y="285750"/>
                  </a:lnTo>
                  <a:lnTo>
                    <a:pt x="330796" y="288290"/>
                  </a:lnTo>
                  <a:lnTo>
                    <a:pt x="329298" y="293370"/>
                  </a:lnTo>
                  <a:lnTo>
                    <a:pt x="328587" y="290830"/>
                  </a:lnTo>
                  <a:lnTo>
                    <a:pt x="328155" y="288290"/>
                  </a:lnTo>
                  <a:lnTo>
                    <a:pt x="330682" y="285750"/>
                  </a:lnTo>
                  <a:lnTo>
                    <a:pt x="328041" y="280670"/>
                  </a:lnTo>
                  <a:lnTo>
                    <a:pt x="327469" y="279400"/>
                  </a:lnTo>
                  <a:lnTo>
                    <a:pt x="332562" y="276860"/>
                  </a:lnTo>
                  <a:lnTo>
                    <a:pt x="337019" y="269240"/>
                  </a:lnTo>
                  <a:lnTo>
                    <a:pt x="339737" y="269240"/>
                  </a:lnTo>
                  <a:lnTo>
                    <a:pt x="341033" y="261620"/>
                  </a:lnTo>
                  <a:lnTo>
                    <a:pt x="342455" y="254000"/>
                  </a:lnTo>
                  <a:lnTo>
                    <a:pt x="342557" y="252730"/>
                  </a:lnTo>
                  <a:lnTo>
                    <a:pt x="342646" y="251460"/>
                  </a:lnTo>
                  <a:lnTo>
                    <a:pt x="342734" y="250190"/>
                  </a:lnTo>
                  <a:lnTo>
                    <a:pt x="342823" y="248920"/>
                  </a:lnTo>
                  <a:lnTo>
                    <a:pt x="342925" y="247650"/>
                  </a:lnTo>
                  <a:lnTo>
                    <a:pt x="343014" y="246380"/>
                  </a:lnTo>
                  <a:lnTo>
                    <a:pt x="341680" y="240030"/>
                  </a:lnTo>
                  <a:lnTo>
                    <a:pt x="341795" y="237490"/>
                  </a:lnTo>
                  <a:lnTo>
                    <a:pt x="345313" y="237490"/>
                  </a:lnTo>
                  <a:lnTo>
                    <a:pt x="345363" y="236220"/>
                  </a:lnTo>
                  <a:lnTo>
                    <a:pt x="349237" y="226060"/>
                  </a:lnTo>
                  <a:lnTo>
                    <a:pt x="345986" y="223520"/>
                  </a:lnTo>
                  <a:lnTo>
                    <a:pt x="347891" y="222250"/>
                  </a:lnTo>
                  <a:lnTo>
                    <a:pt x="348716" y="222250"/>
                  </a:lnTo>
                  <a:lnTo>
                    <a:pt x="349275" y="223520"/>
                  </a:lnTo>
                  <a:lnTo>
                    <a:pt x="349618" y="222250"/>
                  </a:lnTo>
                  <a:lnTo>
                    <a:pt x="350329" y="219710"/>
                  </a:lnTo>
                  <a:lnTo>
                    <a:pt x="351078" y="220980"/>
                  </a:lnTo>
                  <a:lnTo>
                    <a:pt x="351612" y="219710"/>
                  </a:lnTo>
                  <a:lnTo>
                    <a:pt x="352145" y="218440"/>
                  </a:lnTo>
                  <a:lnTo>
                    <a:pt x="354812" y="212090"/>
                  </a:lnTo>
                  <a:lnTo>
                    <a:pt x="355879" y="209550"/>
                  </a:lnTo>
                  <a:lnTo>
                    <a:pt x="356171" y="204470"/>
                  </a:lnTo>
                  <a:lnTo>
                    <a:pt x="356285" y="202285"/>
                  </a:lnTo>
                  <a:lnTo>
                    <a:pt x="356311" y="201930"/>
                  </a:lnTo>
                  <a:lnTo>
                    <a:pt x="356412" y="200228"/>
                  </a:lnTo>
                  <a:lnTo>
                    <a:pt x="356450" y="199390"/>
                  </a:lnTo>
                  <a:lnTo>
                    <a:pt x="356527" y="198120"/>
                  </a:lnTo>
                  <a:lnTo>
                    <a:pt x="356603" y="196850"/>
                  </a:lnTo>
                  <a:lnTo>
                    <a:pt x="356717" y="195580"/>
                  </a:lnTo>
                  <a:lnTo>
                    <a:pt x="356844" y="194310"/>
                  </a:lnTo>
                  <a:lnTo>
                    <a:pt x="356971" y="193040"/>
                  </a:lnTo>
                  <a:lnTo>
                    <a:pt x="357098" y="191770"/>
                  </a:lnTo>
                  <a:lnTo>
                    <a:pt x="357606" y="186690"/>
                  </a:lnTo>
                  <a:lnTo>
                    <a:pt x="357733" y="185420"/>
                  </a:lnTo>
                  <a:lnTo>
                    <a:pt x="363181" y="173990"/>
                  </a:lnTo>
                  <a:lnTo>
                    <a:pt x="363791" y="172720"/>
                  </a:lnTo>
                  <a:lnTo>
                    <a:pt x="362496" y="173990"/>
                  </a:lnTo>
                  <a:lnTo>
                    <a:pt x="361810" y="173990"/>
                  </a:lnTo>
                  <a:lnTo>
                    <a:pt x="362737" y="171450"/>
                  </a:lnTo>
                  <a:lnTo>
                    <a:pt x="366445" y="161404"/>
                  </a:lnTo>
                  <a:lnTo>
                    <a:pt x="367893" y="157480"/>
                  </a:lnTo>
                  <a:lnTo>
                    <a:pt x="369506" y="151130"/>
                  </a:lnTo>
                  <a:lnTo>
                    <a:pt x="370154" y="148590"/>
                  </a:lnTo>
                  <a:lnTo>
                    <a:pt x="372414" y="139700"/>
                  </a:lnTo>
                  <a:lnTo>
                    <a:pt x="377278" y="123190"/>
                  </a:lnTo>
                  <a:lnTo>
                    <a:pt x="383844" y="107950"/>
                  </a:lnTo>
                  <a:lnTo>
                    <a:pt x="384390" y="106680"/>
                  </a:lnTo>
                  <a:lnTo>
                    <a:pt x="387337" y="101600"/>
                  </a:lnTo>
                  <a:lnTo>
                    <a:pt x="385216" y="100330"/>
                  </a:lnTo>
                  <a:lnTo>
                    <a:pt x="384594" y="95250"/>
                  </a:lnTo>
                  <a:lnTo>
                    <a:pt x="387985" y="95250"/>
                  </a:lnTo>
                  <a:lnTo>
                    <a:pt x="386511" y="87630"/>
                  </a:lnTo>
                  <a:lnTo>
                    <a:pt x="388505" y="81280"/>
                  </a:lnTo>
                  <a:lnTo>
                    <a:pt x="391718" y="76200"/>
                  </a:lnTo>
                  <a:lnTo>
                    <a:pt x="392531" y="74930"/>
                  </a:lnTo>
                  <a:lnTo>
                    <a:pt x="396265" y="68580"/>
                  </a:lnTo>
                  <a:lnTo>
                    <a:pt x="396468" y="67310"/>
                  </a:lnTo>
                  <a:close/>
                </a:path>
                <a:path w="730250" h="680719">
                  <a:moveTo>
                    <a:pt x="406438" y="158965"/>
                  </a:moveTo>
                  <a:lnTo>
                    <a:pt x="405968" y="159423"/>
                  </a:lnTo>
                  <a:lnTo>
                    <a:pt x="405638" y="159905"/>
                  </a:lnTo>
                  <a:lnTo>
                    <a:pt x="405790" y="160324"/>
                  </a:lnTo>
                  <a:lnTo>
                    <a:pt x="406019" y="159829"/>
                  </a:lnTo>
                  <a:lnTo>
                    <a:pt x="406438" y="158965"/>
                  </a:lnTo>
                  <a:close/>
                </a:path>
                <a:path w="730250" h="680719">
                  <a:moveTo>
                    <a:pt x="407047" y="14097"/>
                  </a:moveTo>
                  <a:lnTo>
                    <a:pt x="405638" y="12623"/>
                  </a:lnTo>
                  <a:lnTo>
                    <a:pt x="405536" y="13449"/>
                  </a:lnTo>
                  <a:lnTo>
                    <a:pt x="406044" y="13703"/>
                  </a:lnTo>
                  <a:lnTo>
                    <a:pt x="406539" y="13944"/>
                  </a:lnTo>
                  <a:lnTo>
                    <a:pt x="407047" y="14097"/>
                  </a:lnTo>
                  <a:close/>
                </a:path>
                <a:path w="730250" h="680719">
                  <a:moveTo>
                    <a:pt x="412127" y="22860"/>
                  </a:moveTo>
                  <a:lnTo>
                    <a:pt x="411988" y="21907"/>
                  </a:lnTo>
                  <a:lnTo>
                    <a:pt x="411924" y="21437"/>
                  </a:lnTo>
                  <a:lnTo>
                    <a:pt x="411848" y="20929"/>
                  </a:lnTo>
                  <a:lnTo>
                    <a:pt x="411721" y="20104"/>
                  </a:lnTo>
                  <a:lnTo>
                    <a:pt x="411670" y="19773"/>
                  </a:lnTo>
                  <a:lnTo>
                    <a:pt x="411568" y="19050"/>
                  </a:lnTo>
                  <a:lnTo>
                    <a:pt x="410616" y="12700"/>
                  </a:lnTo>
                  <a:lnTo>
                    <a:pt x="409079" y="13970"/>
                  </a:lnTo>
                  <a:lnTo>
                    <a:pt x="408622" y="15875"/>
                  </a:lnTo>
                  <a:lnTo>
                    <a:pt x="408432" y="16598"/>
                  </a:lnTo>
                  <a:lnTo>
                    <a:pt x="406755" y="19050"/>
                  </a:lnTo>
                  <a:lnTo>
                    <a:pt x="405790" y="18288"/>
                  </a:lnTo>
                  <a:lnTo>
                    <a:pt x="405320" y="16357"/>
                  </a:lnTo>
                  <a:lnTo>
                    <a:pt x="405549" y="13970"/>
                  </a:lnTo>
                  <a:lnTo>
                    <a:pt x="401332" y="11531"/>
                  </a:lnTo>
                  <a:lnTo>
                    <a:pt x="400354" y="10617"/>
                  </a:lnTo>
                  <a:lnTo>
                    <a:pt x="397598" y="7823"/>
                  </a:lnTo>
                  <a:lnTo>
                    <a:pt x="397256" y="7823"/>
                  </a:lnTo>
                  <a:lnTo>
                    <a:pt x="393623" y="13081"/>
                  </a:lnTo>
                  <a:lnTo>
                    <a:pt x="392226" y="13042"/>
                  </a:lnTo>
                  <a:lnTo>
                    <a:pt x="387921" y="15214"/>
                  </a:lnTo>
                  <a:lnTo>
                    <a:pt x="387007" y="14465"/>
                  </a:lnTo>
                  <a:lnTo>
                    <a:pt x="387908" y="13576"/>
                  </a:lnTo>
                  <a:lnTo>
                    <a:pt x="388112" y="12941"/>
                  </a:lnTo>
                  <a:lnTo>
                    <a:pt x="385165" y="14592"/>
                  </a:lnTo>
                  <a:lnTo>
                    <a:pt x="381787" y="17500"/>
                  </a:lnTo>
                  <a:lnTo>
                    <a:pt x="383692" y="20624"/>
                  </a:lnTo>
                  <a:lnTo>
                    <a:pt x="386588" y="17348"/>
                  </a:lnTo>
                  <a:lnTo>
                    <a:pt x="387311" y="18719"/>
                  </a:lnTo>
                  <a:lnTo>
                    <a:pt x="390436" y="14820"/>
                  </a:lnTo>
                  <a:lnTo>
                    <a:pt x="392671" y="14465"/>
                  </a:lnTo>
                  <a:lnTo>
                    <a:pt x="391693" y="15875"/>
                  </a:lnTo>
                  <a:lnTo>
                    <a:pt x="391261" y="16598"/>
                  </a:lnTo>
                  <a:lnTo>
                    <a:pt x="391375" y="17780"/>
                  </a:lnTo>
                  <a:lnTo>
                    <a:pt x="391502" y="19050"/>
                  </a:lnTo>
                  <a:lnTo>
                    <a:pt x="391629" y="20320"/>
                  </a:lnTo>
                  <a:lnTo>
                    <a:pt x="391756" y="21590"/>
                  </a:lnTo>
                  <a:lnTo>
                    <a:pt x="391883" y="22860"/>
                  </a:lnTo>
                  <a:lnTo>
                    <a:pt x="392010" y="24130"/>
                  </a:lnTo>
                  <a:lnTo>
                    <a:pt x="389128" y="25400"/>
                  </a:lnTo>
                  <a:lnTo>
                    <a:pt x="390702" y="19050"/>
                  </a:lnTo>
                  <a:lnTo>
                    <a:pt x="387629" y="22860"/>
                  </a:lnTo>
                  <a:lnTo>
                    <a:pt x="388861" y="25400"/>
                  </a:lnTo>
                  <a:lnTo>
                    <a:pt x="389445" y="27940"/>
                  </a:lnTo>
                  <a:lnTo>
                    <a:pt x="386981" y="27940"/>
                  </a:lnTo>
                  <a:lnTo>
                    <a:pt x="386130" y="29210"/>
                  </a:lnTo>
                  <a:lnTo>
                    <a:pt x="388010" y="36258"/>
                  </a:lnTo>
                  <a:lnTo>
                    <a:pt x="388442" y="35560"/>
                  </a:lnTo>
                  <a:lnTo>
                    <a:pt x="388366" y="37566"/>
                  </a:lnTo>
                  <a:lnTo>
                    <a:pt x="388505" y="38100"/>
                  </a:lnTo>
                  <a:lnTo>
                    <a:pt x="388353" y="38100"/>
                  </a:lnTo>
                  <a:lnTo>
                    <a:pt x="388302" y="39370"/>
                  </a:lnTo>
                  <a:lnTo>
                    <a:pt x="388213" y="41910"/>
                  </a:lnTo>
                  <a:lnTo>
                    <a:pt x="385152" y="44450"/>
                  </a:lnTo>
                  <a:lnTo>
                    <a:pt x="383730" y="43180"/>
                  </a:lnTo>
                  <a:lnTo>
                    <a:pt x="384340" y="46824"/>
                  </a:lnTo>
                  <a:lnTo>
                    <a:pt x="384365" y="46990"/>
                  </a:lnTo>
                  <a:lnTo>
                    <a:pt x="383019" y="46990"/>
                  </a:lnTo>
                  <a:lnTo>
                    <a:pt x="382524" y="45720"/>
                  </a:lnTo>
                  <a:lnTo>
                    <a:pt x="382689" y="46824"/>
                  </a:lnTo>
                  <a:lnTo>
                    <a:pt x="382841" y="48260"/>
                  </a:lnTo>
                  <a:lnTo>
                    <a:pt x="380339" y="53340"/>
                  </a:lnTo>
                  <a:lnTo>
                    <a:pt x="382257" y="55880"/>
                  </a:lnTo>
                  <a:lnTo>
                    <a:pt x="378650" y="58420"/>
                  </a:lnTo>
                  <a:lnTo>
                    <a:pt x="379234" y="64770"/>
                  </a:lnTo>
                  <a:lnTo>
                    <a:pt x="379349" y="66040"/>
                  </a:lnTo>
                  <a:lnTo>
                    <a:pt x="396659" y="66040"/>
                  </a:lnTo>
                  <a:lnTo>
                    <a:pt x="397421" y="60960"/>
                  </a:lnTo>
                  <a:lnTo>
                    <a:pt x="394957" y="60960"/>
                  </a:lnTo>
                  <a:lnTo>
                    <a:pt x="396608" y="57150"/>
                  </a:lnTo>
                  <a:lnTo>
                    <a:pt x="397789" y="48260"/>
                  </a:lnTo>
                  <a:lnTo>
                    <a:pt x="399884" y="49530"/>
                  </a:lnTo>
                  <a:lnTo>
                    <a:pt x="399643" y="48260"/>
                  </a:lnTo>
                  <a:lnTo>
                    <a:pt x="398221" y="46990"/>
                  </a:lnTo>
                  <a:lnTo>
                    <a:pt x="399757" y="45720"/>
                  </a:lnTo>
                  <a:lnTo>
                    <a:pt x="401345" y="46990"/>
                  </a:lnTo>
                  <a:lnTo>
                    <a:pt x="401396" y="45720"/>
                  </a:lnTo>
                  <a:lnTo>
                    <a:pt x="401447" y="44450"/>
                  </a:lnTo>
                  <a:lnTo>
                    <a:pt x="401548" y="41910"/>
                  </a:lnTo>
                  <a:lnTo>
                    <a:pt x="401637" y="39370"/>
                  </a:lnTo>
                  <a:lnTo>
                    <a:pt x="401764" y="36258"/>
                  </a:lnTo>
                  <a:lnTo>
                    <a:pt x="401789" y="35560"/>
                  </a:lnTo>
                  <a:lnTo>
                    <a:pt x="404253" y="31750"/>
                  </a:lnTo>
                  <a:lnTo>
                    <a:pt x="406501" y="33020"/>
                  </a:lnTo>
                  <a:lnTo>
                    <a:pt x="408800" y="31750"/>
                  </a:lnTo>
                  <a:lnTo>
                    <a:pt x="411416" y="26670"/>
                  </a:lnTo>
                  <a:lnTo>
                    <a:pt x="411657" y="25400"/>
                  </a:lnTo>
                  <a:lnTo>
                    <a:pt x="412127" y="22860"/>
                  </a:lnTo>
                  <a:close/>
                </a:path>
                <a:path w="730250" h="680719">
                  <a:moveTo>
                    <a:pt x="416852" y="136309"/>
                  </a:moveTo>
                  <a:lnTo>
                    <a:pt x="416661" y="135763"/>
                  </a:lnTo>
                  <a:lnTo>
                    <a:pt x="416394" y="135623"/>
                  </a:lnTo>
                  <a:lnTo>
                    <a:pt x="416293" y="136677"/>
                  </a:lnTo>
                  <a:lnTo>
                    <a:pt x="416255" y="137553"/>
                  </a:lnTo>
                  <a:lnTo>
                    <a:pt x="416610" y="137401"/>
                  </a:lnTo>
                  <a:lnTo>
                    <a:pt x="416852" y="136309"/>
                  </a:lnTo>
                  <a:close/>
                </a:path>
                <a:path w="730250" h="680719">
                  <a:moveTo>
                    <a:pt x="475462" y="7632"/>
                  </a:moveTo>
                  <a:lnTo>
                    <a:pt x="473468" y="7099"/>
                  </a:lnTo>
                  <a:lnTo>
                    <a:pt x="470814" y="6553"/>
                  </a:lnTo>
                  <a:lnTo>
                    <a:pt x="470522" y="7670"/>
                  </a:lnTo>
                  <a:lnTo>
                    <a:pt x="473811" y="7391"/>
                  </a:lnTo>
                  <a:lnTo>
                    <a:pt x="475462" y="7632"/>
                  </a:lnTo>
                  <a:close/>
                </a:path>
                <a:path w="730250" h="680719">
                  <a:moveTo>
                    <a:pt x="476986" y="8039"/>
                  </a:moveTo>
                  <a:lnTo>
                    <a:pt x="476567" y="7810"/>
                  </a:lnTo>
                  <a:lnTo>
                    <a:pt x="476046" y="7696"/>
                  </a:lnTo>
                  <a:lnTo>
                    <a:pt x="475462" y="7632"/>
                  </a:lnTo>
                  <a:lnTo>
                    <a:pt x="476986" y="8039"/>
                  </a:lnTo>
                  <a:close/>
                </a:path>
                <a:path w="730250" h="680719">
                  <a:moveTo>
                    <a:pt x="504621" y="4241"/>
                  </a:moveTo>
                  <a:lnTo>
                    <a:pt x="504545" y="3810"/>
                  </a:lnTo>
                  <a:lnTo>
                    <a:pt x="504367" y="3429"/>
                  </a:lnTo>
                  <a:lnTo>
                    <a:pt x="504177" y="3200"/>
                  </a:lnTo>
                  <a:lnTo>
                    <a:pt x="504177" y="3568"/>
                  </a:lnTo>
                  <a:lnTo>
                    <a:pt x="504355" y="3911"/>
                  </a:lnTo>
                  <a:lnTo>
                    <a:pt x="504621" y="4241"/>
                  </a:lnTo>
                  <a:close/>
                </a:path>
                <a:path w="730250" h="680719">
                  <a:moveTo>
                    <a:pt x="542353" y="3467"/>
                  </a:moveTo>
                  <a:lnTo>
                    <a:pt x="540181" y="4864"/>
                  </a:lnTo>
                  <a:lnTo>
                    <a:pt x="541375" y="4864"/>
                  </a:lnTo>
                  <a:lnTo>
                    <a:pt x="541718" y="4470"/>
                  </a:lnTo>
                  <a:lnTo>
                    <a:pt x="542048" y="4000"/>
                  </a:lnTo>
                  <a:lnTo>
                    <a:pt x="542353" y="3467"/>
                  </a:lnTo>
                  <a:close/>
                </a:path>
                <a:path w="730250" h="680719">
                  <a:moveTo>
                    <a:pt x="590359" y="5842"/>
                  </a:moveTo>
                  <a:lnTo>
                    <a:pt x="590219" y="5181"/>
                  </a:lnTo>
                  <a:lnTo>
                    <a:pt x="589838" y="4343"/>
                  </a:lnTo>
                  <a:lnTo>
                    <a:pt x="588721" y="4216"/>
                  </a:lnTo>
                  <a:lnTo>
                    <a:pt x="588327" y="7112"/>
                  </a:lnTo>
                  <a:lnTo>
                    <a:pt x="587895" y="8369"/>
                  </a:lnTo>
                  <a:lnTo>
                    <a:pt x="588530" y="7175"/>
                  </a:lnTo>
                  <a:lnTo>
                    <a:pt x="589356" y="6616"/>
                  </a:lnTo>
                  <a:lnTo>
                    <a:pt x="590346" y="6388"/>
                  </a:lnTo>
                  <a:lnTo>
                    <a:pt x="590359" y="5842"/>
                  </a:lnTo>
                  <a:close/>
                </a:path>
                <a:path w="730250" h="680719">
                  <a:moveTo>
                    <a:pt x="612330" y="149402"/>
                  </a:moveTo>
                  <a:lnTo>
                    <a:pt x="607999" y="155600"/>
                  </a:lnTo>
                  <a:lnTo>
                    <a:pt x="609193" y="155333"/>
                  </a:lnTo>
                  <a:lnTo>
                    <a:pt x="610273" y="155409"/>
                  </a:lnTo>
                  <a:lnTo>
                    <a:pt x="611251" y="155562"/>
                  </a:lnTo>
                  <a:lnTo>
                    <a:pt x="609206" y="154876"/>
                  </a:lnTo>
                  <a:lnTo>
                    <a:pt x="612330" y="149402"/>
                  </a:lnTo>
                  <a:close/>
                </a:path>
                <a:path w="730250" h="680719">
                  <a:moveTo>
                    <a:pt x="669480" y="9194"/>
                  </a:moveTo>
                  <a:lnTo>
                    <a:pt x="669010" y="9283"/>
                  </a:lnTo>
                  <a:lnTo>
                    <a:pt x="668591" y="9436"/>
                  </a:lnTo>
                  <a:lnTo>
                    <a:pt x="669480" y="9194"/>
                  </a:lnTo>
                  <a:close/>
                </a:path>
                <a:path w="730250" h="680719">
                  <a:moveTo>
                    <a:pt x="678434" y="20789"/>
                  </a:moveTo>
                  <a:lnTo>
                    <a:pt x="677773" y="20815"/>
                  </a:lnTo>
                  <a:lnTo>
                    <a:pt x="677087" y="20840"/>
                  </a:lnTo>
                  <a:lnTo>
                    <a:pt x="676402" y="20815"/>
                  </a:lnTo>
                  <a:lnTo>
                    <a:pt x="677329" y="20916"/>
                  </a:lnTo>
                  <a:lnTo>
                    <a:pt x="677951" y="20904"/>
                  </a:lnTo>
                  <a:lnTo>
                    <a:pt x="678434" y="20789"/>
                  </a:lnTo>
                  <a:close/>
                </a:path>
                <a:path w="730250" h="680719">
                  <a:moveTo>
                    <a:pt x="680008" y="19786"/>
                  </a:moveTo>
                  <a:lnTo>
                    <a:pt x="679704" y="19532"/>
                  </a:lnTo>
                  <a:lnTo>
                    <a:pt x="679450" y="20269"/>
                  </a:lnTo>
                  <a:lnTo>
                    <a:pt x="679094" y="20624"/>
                  </a:lnTo>
                  <a:lnTo>
                    <a:pt x="678434" y="20789"/>
                  </a:lnTo>
                  <a:lnTo>
                    <a:pt x="678929" y="20751"/>
                  </a:lnTo>
                  <a:lnTo>
                    <a:pt x="679843" y="20624"/>
                  </a:lnTo>
                  <a:lnTo>
                    <a:pt x="679970" y="20193"/>
                  </a:lnTo>
                  <a:lnTo>
                    <a:pt x="680008" y="19786"/>
                  </a:lnTo>
                  <a:close/>
                </a:path>
                <a:path w="730250" h="680719">
                  <a:moveTo>
                    <a:pt x="681850" y="20269"/>
                  </a:moveTo>
                  <a:lnTo>
                    <a:pt x="681177" y="20408"/>
                  </a:lnTo>
                  <a:lnTo>
                    <a:pt x="680529" y="20535"/>
                  </a:lnTo>
                  <a:lnTo>
                    <a:pt x="679843" y="20637"/>
                  </a:lnTo>
                  <a:lnTo>
                    <a:pt x="679818" y="20815"/>
                  </a:lnTo>
                  <a:lnTo>
                    <a:pt x="679780" y="20980"/>
                  </a:lnTo>
                  <a:lnTo>
                    <a:pt x="679729" y="21170"/>
                  </a:lnTo>
                  <a:lnTo>
                    <a:pt x="680542" y="20993"/>
                  </a:lnTo>
                  <a:lnTo>
                    <a:pt x="681228" y="20688"/>
                  </a:lnTo>
                  <a:lnTo>
                    <a:pt x="681850" y="20269"/>
                  </a:lnTo>
                  <a:close/>
                </a:path>
                <a:path w="730250" h="680719">
                  <a:moveTo>
                    <a:pt x="684022" y="50990"/>
                  </a:moveTo>
                  <a:lnTo>
                    <a:pt x="683958" y="50584"/>
                  </a:lnTo>
                  <a:lnTo>
                    <a:pt x="683844" y="50393"/>
                  </a:lnTo>
                  <a:lnTo>
                    <a:pt x="683602" y="50685"/>
                  </a:lnTo>
                  <a:lnTo>
                    <a:pt x="683755" y="50838"/>
                  </a:lnTo>
                  <a:lnTo>
                    <a:pt x="683895" y="50876"/>
                  </a:lnTo>
                  <a:lnTo>
                    <a:pt x="684022" y="50990"/>
                  </a:lnTo>
                  <a:close/>
                </a:path>
                <a:path w="730250" h="680719">
                  <a:moveTo>
                    <a:pt x="723544" y="15786"/>
                  </a:moveTo>
                  <a:lnTo>
                    <a:pt x="720394" y="13144"/>
                  </a:lnTo>
                  <a:lnTo>
                    <a:pt x="716394" y="13042"/>
                  </a:lnTo>
                  <a:lnTo>
                    <a:pt x="712216" y="15214"/>
                  </a:lnTo>
                  <a:lnTo>
                    <a:pt x="711314" y="14465"/>
                  </a:lnTo>
                  <a:lnTo>
                    <a:pt x="712190" y="13576"/>
                  </a:lnTo>
                  <a:lnTo>
                    <a:pt x="712393" y="12941"/>
                  </a:lnTo>
                  <a:lnTo>
                    <a:pt x="709549" y="14592"/>
                  </a:lnTo>
                  <a:lnTo>
                    <a:pt x="706259" y="17500"/>
                  </a:lnTo>
                  <a:lnTo>
                    <a:pt x="708101" y="20624"/>
                  </a:lnTo>
                  <a:lnTo>
                    <a:pt x="710933" y="17348"/>
                  </a:lnTo>
                  <a:lnTo>
                    <a:pt x="711606" y="18719"/>
                  </a:lnTo>
                  <a:lnTo>
                    <a:pt x="714654" y="14820"/>
                  </a:lnTo>
                  <a:lnTo>
                    <a:pt x="717080" y="14414"/>
                  </a:lnTo>
                  <a:lnTo>
                    <a:pt x="718883" y="15913"/>
                  </a:lnTo>
                  <a:lnTo>
                    <a:pt x="718464" y="17170"/>
                  </a:lnTo>
                  <a:lnTo>
                    <a:pt x="719328" y="16294"/>
                  </a:lnTo>
                  <a:lnTo>
                    <a:pt x="722236" y="17919"/>
                  </a:lnTo>
                  <a:lnTo>
                    <a:pt x="723544" y="15786"/>
                  </a:lnTo>
                  <a:close/>
                </a:path>
                <a:path w="730250" h="680719">
                  <a:moveTo>
                    <a:pt x="729576" y="18376"/>
                  </a:moveTo>
                  <a:lnTo>
                    <a:pt x="729081" y="16357"/>
                  </a:lnTo>
                  <a:lnTo>
                    <a:pt x="726655" y="16751"/>
                  </a:lnTo>
                  <a:lnTo>
                    <a:pt x="724941" y="20167"/>
                  </a:lnTo>
                  <a:lnTo>
                    <a:pt x="728700" y="19253"/>
                  </a:lnTo>
                  <a:lnTo>
                    <a:pt x="729576" y="18376"/>
                  </a:lnTo>
                  <a:close/>
                </a:path>
                <a:path w="730250" h="680719">
                  <a:moveTo>
                    <a:pt x="730161" y="14681"/>
                  </a:moveTo>
                  <a:lnTo>
                    <a:pt x="729310" y="12852"/>
                  </a:lnTo>
                  <a:lnTo>
                    <a:pt x="728954" y="13576"/>
                  </a:lnTo>
                  <a:lnTo>
                    <a:pt x="729348" y="13982"/>
                  </a:lnTo>
                  <a:lnTo>
                    <a:pt x="729729" y="14363"/>
                  </a:lnTo>
                  <a:lnTo>
                    <a:pt x="730161" y="14681"/>
                  </a:lnTo>
                  <a:close/>
                </a:path>
              </a:pathLst>
            </a:custGeom>
            <a:solidFill>
              <a:srgbClr val="1C7385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0" name="object 20"/>
            <p:cNvSpPr/>
            <p:nvPr/>
          </p:nvSpPr>
          <p:spPr>
            <a:xfrm>
              <a:off x="16808297" y="1370827"/>
              <a:ext cx="1052195" cy="626745"/>
            </a:xfrm>
            <a:custGeom>
              <a:avLst/>
              <a:gdLst/>
              <a:ahLst/>
              <a:cxnLst/>
              <a:rect l="l" t="t" r="r" b="b"/>
              <a:pathLst>
                <a:path w="1052194" h="626744">
                  <a:moveTo>
                    <a:pt x="15976" y="4432"/>
                  </a:moveTo>
                  <a:lnTo>
                    <a:pt x="9474" y="3352"/>
                  </a:lnTo>
                  <a:lnTo>
                    <a:pt x="10642" y="4470"/>
                  </a:lnTo>
                  <a:lnTo>
                    <a:pt x="13220" y="4191"/>
                  </a:lnTo>
                  <a:lnTo>
                    <a:pt x="15976" y="4432"/>
                  </a:lnTo>
                  <a:close/>
                </a:path>
                <a:path w="1052194" h="626744">
                  <a:moveTo>
                    <a:pt x="18364" y="4838"/>
                  </a:moveTo>
                  <a:lnTo>
                    <a:pt x="17602" y="4610"/>
                  </a:lnTo>
                  <a:lnTo>
                    <a:pt x="16789" y="4495"/>
                  </a:lnTo>
                  <a:lnTo>
                    <a:pt x="15976" y="4432"/>
                  </a:lnTo>
                  <a:lnTo>
                    <a:pt x="18364" y="4838"/>
                  </a:lnTo>
                  <a:close/>
                </a:path>
                <a:path w="1052194" h="626744">
                  <a:moveTo>
                    <a:pt x="24447" y="47713"/>
                  </a:moveTo>
                  <a:lnTo>
                    <a:pt x="23355" y="45339"/>
                  </a:lnTo>
                  <a:lnTo>
                    <a:pt x="22237" y="45339"/>
                  </a:lnTo>
                  <a:lnTo>
                    <a:pt x="24447" y="47713"/>
                  </a:lnTo>
                  <a:close/>
                </a:path>
                <a:path w="1052194" h="626744">
                  <a:moveTo>
                    <a:pt x="28422" y="50634"/>
                  </a:moveTo>
                  <a:lnTo>
                    <a:pt x="27952" y="49695"/>
                  </a:lnTo>
                  <a:lnTo>
                    <a:pt x="27444" y="49364"/>
                  </a:lnTo>
                  <a:lnTo>
                    <a:pt x="28422" y="50634"/>
                  </a:lnTo>
                  <a:close/>
                </a:path>
                <a:path w="1052194" h="626744">
                  <a:moveTo>
                    <a:pt x="50507" y="1041"/>
                  </a:moveTo>
                  <a:lnTo>
                    <a:pt x="50431" y="609"/>
                  </a:lnTo>
                  <a:lnTo>
                    <a:pt x="50253" y="228"/>
                  </a:lnTo>
                  <a:lnTo>
                    <a:pt x="50063" y="0"/>
                  </a:lnTo>
                  <a:lnTo>
                    <a:pt x="50063" y="368"/>
                  </a:lnTo>
                  <a:lnTo>
                    <a:pt x="50241" y="711"/>
                  </a:lnTo>
                  <a:lnTo>
                    <a:pt x="50507" y="1041"/>
                  </a:lnTo>
                  <a:close/>
                </a:path>
                <a:path w="1052194" h="626744">
                  <a:moveTo>
                    <a:pt x="56019" y="90563"/>
                  </a:moveTo>
                  <a:lnTo>
                    <a:pt x="55816" y="90119"/>
                  </a:lnTo>
                  <a:lnTo>
                    <a:pt x="55651" y="90119"/>
                  </a:lnTo>
                  <a:lnTo>
                    <a:pt x="56019" y="90563"/>
                  </a:lnTo>
                  <a:close/>
                </a:path>
                <a:path w="1052194" h="626744">
                  <a:moveTo>
                    <a:pt x="58458" y="5422"/>
                  </a:moveTo>
                  <a:lnTo>
                    <a:pt x="58153" y="4914"/>
                  </a:lnTo>
                  <a:lnTo>
                    <a:pt x="56045" y="4914"/>
                  </a:lnTo>
                  <a:lnTo>
                    <a:pt x="57797" y="6184"/>
                  </a:lnTo>
                  <a:lnTo>
                    <a:pt x="58458" y="5422"/>
                  </a:lnTo>
                  <a:close/>
                </a:path>
                <a:path w="1052194" h="626744">
                  <a:moveTo>
                    <a:pt x="61734" y="6184"/>
                  </a:moveTo>
                  <a:lnTo>
                    <a:pt x="58724" y="5118"/>
                  </a:lnTo>
                  <a:lnTo>
                    <a:pt x="58889" y="4914"/>
                  </a:lnTo>
                  <a:lnTo>
                    <a:pt x="58153" y="4914"/>
                  </a:lnTo>
                  <a:lnTo>
                    <a:pt x="58496" y="5422"/>
                  </a:lnTo>
                  <a:lnTo>
                    <a:pt x="59944" y="7556"/>
                  </a:lnTo>
                  <a:lnTo>
                    <a:pt x="61734" y="6184"/>
                  </a:lnTo>
                  <a:close/>
                </a:path>
                <a:path w="1052194" h="626744">
                  <a:moveTo>
                    <a:pt x="62077" y="97624"/>
                  </a:moveTo>
                  <a:lnTo>
                    <a:pt x="56019" y="90563"/>
                  </a:lnTo>
                  <a:lnTo>
                    <a:pt x="58204" y="96354"/>
                  </a:lnTo>
                  <a:lnTo>
                    <a:pt x="62077" y="97624"/>
                  </a:lnTo>
                  <a:close/>
                </a:path>
                <a:path w="1052194" h="626744">
                  <a:moveTo>
                    <a:pt x="80391" y="119837"/>
                  </a:moveTo>
                  <a:lnTo>
                    <a:pt x="79654" y="118999"/>
                  </a:lnTo>
                  <a:lnTo>
                    <a:pt x="79108" y="118821"/>
                  </a:lnTo>
                  <a:lnTo>
                    <a:pt x="78828" y="118948"/>
                  </a:lnTo>
                  <a:lnTo>
                    <a:pt x="79629" y="119659"/>
                  </a:lnTo>
                  <a:lnTo>
                    <a:pt x="80289" y="120218"/>
                  </a:lnTo>
                  <a:lnTo>
                    <a:pt x="80391" y="119837"/>
                  </a:lnTo>
                  <a:close/>
                </a:path>
                <a:path w="1052194" h="626744">
                  <a:moveTo>
                    <a:pt x="82931" y="2374"/>
                  </a:moveTo>
                  <a:lnTo>
                    <a:pt x="76860" y="2374"/>
                  </a:lnTo>
                  <a:lnTo>
                    <a:pt x="73774" y="3644"/>
                  </a:lnTo>
                  <a:lnTo>
                    <a:pt x="82359" y="3644"/>
                  </a:lnTo>
                  <a:lnTo>
                    <a:pt x="82931" y="2374"/>
                  </a:lnTo>
                  <a:close/>
                </a:path>
                <a:path w="1052194" h="626744">
                  <a:moveTo>
                    <a:pt x="84632" y="104762"/>
                  </a:moveTo>
                  <a:lnTo>
                    <a:pt x="83654" y="103060"/>
                  </a:lnTo>
                  <a:lnTo>
                    <a:pt x="82804" y="101803"/>
                  </a:lnTo>
                  <a:lnTo>
                    <a:pt x="81445" y="102743"/>
                  </a:lnTo>
                  <a:lnTo>
                    <a:pt x="83654" y="103974"/>
                  </a:lnTo>
                  <a:lnTo>
                    <a:pt x="84632" y="104762"/>
                  </a:lnTo>
                  <a:close/>
                </a:path>
                <a:path w="1052194" h="626744">
                  <a:moveTo>
                    <a:pt x="87617" y="108889"/>
                  </a:moveTo>
                  <a:lnTo>
                    <a:pt x="86918" y="106972"/>
                  </a:lnTo>
                  <a:lnTo>
                    <a:pt x="85852" y="105727"/>
                  </a:lnTo>
                  <a:lnTo>
                    <a:pt x="84632" y="104762"/>
                  </a:lnTo>
                  <a:lnTo>
                    <a:pt x="85420" y="106159"/>
                  </a:lnTo>
                  <a:lnTo>
                    <a:pt x="86296" y="107848"/>
                  </a:lnTo>
                  <a:lnTo>
                    <a:pt x="87617" y="108889"/>
                  </a:lnTo>
                  <a:close/>
                </a:path>
                <a:path w="1052194" h="626744">
                  <a:moveTo>
                    <a:pt x="88239" y="266"/>
                  </a:moveTo>
                  <a:lnTo>
                    <a:pt x="86055" y="1663"/>
                  </a:lnTo>
                  <a:lnTo>
                    <a:pt x="87249" y="1663"/>
                  </a:lnTo>
                  <a:lnTo>
                    <a:pt x="87604" y="1270"/>
                  </a:lnTo>
                  <a:lnTo>
                    <a:pt x="87934" y="800"/>
                  </a:lnTo>
                  <a:lnTo>
                    <a:pt x="88239" y="266"/>
                  </a:lnTo>
                  <a:close/>
                </a:path>
                <a:path w="1052194" h="626744">
                  <a:moveTo>
                    <a:pt x="91821" y="2374"/>
                  </a:moveTo>
                  <a:lnTo>
                    <a:pt x="87261" y="2374"/>
                  </a:lnTo>
                  <a:lnTo>
                    <a:pt x="86182" y="3644"/>
                  </a:lnTo>
                  <a:lnTo>
                    <a:pt x="88315" y="3644"/>
                  </a:lnTo>
                  <a:lnTo>
                    <a:pt x="89179" y="3644"/>
                  </a:lnTo>
                  <a:lnTo>
                    <a:pt x="91821" y="2374"/>
                  </a:lnTo>
                  <a:close/>
                </a:path>
                <a:path w="1052194" h="626744">
                  <a:moveTo>
                    <a:pt x="92240" y="142252"/>
                  </a:moveTo>
                  <a:lnTo>
                    <a:pt x="91986" y="141770"/>
                  </a:lnTo>
                  <a:lnTo>
                    <a:pt x="91770" y="141351"/>
                  </a:lnTo>
                  <a:lnTo>
                    <a:pt x="91541" y="140919"/>
                  </a:lnTo>
                  <a:lnTo>
                    <a:pt x="91630" y="141554"/>
                  </a:lnTo>
                  <a:lnTo>
                    <a:pt x="91821" y="142125"/>
                  </a:lnTo>
                  <a:lnTo>
                    <a:pt x="92240" y="142252"/>
                  </a:lnTo>
                  <a:close/>
                </a:path>
                <a:path w="1052194" h="626744">
                  <a:moveTo>
                    <a:pt x="92773" y="15074"/>
                  </a:moveTo>
                  <a:lnTo>
                    <a:pt x="92494" y="14922"/>
                  </a:lnTo>
                  <a:lnTo>
                    <a:pt x="92405" y="15074"/>
                  </a:lnTo>
                  <a:lnTo>
                    <a:pt x="92773" y="15074"/>
                  </a:lnTo>
                  <a:close/>
                </a:path>
                <a:path w="1052194" h="626744">
                  <a:moveTo>
                    <a:pt x="93687" y="15582"/>
                  </a:moveTo>
                  <a:lnTo>
                    <a:pt x="93649" y="15392"/>
                  </a:lnTo>
                  <a:lnTo>
                    <a:pt x="93256" y="15113"/>
                  </a:lnTo>
                  <a:lnTo>
                    <a:pt x="92773" y="14833"/>
                  </a:lnTo>
                  <a:lnTo>
                    <a:pt x="92913" y="15087"/>
                  </a:lnTo>
                  <a:lnTo>
                    <a:pt x="93179" y="15354"/>
                  </a:lnTo>
                  <a:lnTo>
                    <a:pt x="93687" y="15582"/>
                  </a:lnTo>
                  <a:close/>
                </a:path>
                <a:path w="1052194" h="626744">
                  <a:moveTo>
                    <a:pt x="107467" y="170929"/>
                  </a:moveTo>
                  <a:lnTo>
                    <a:pt x="106718" y="170014"/>
                  </a:lnTo>
                  <a:lnTo>
                    <a:pt x="104952" y="168744"/>
                  </a:lnTo>
                  <a:lnTo>
                    <a:pt x="107467" y="170929"/>
                  </a:lnTo>
                  <a:close/>
                </a:path>
                <a:path w="1052194" h="626744">
                  <a:moveTo>
                    <a:pt x="112344" y="13728"/>
                  </a:moveTo>
                  <a:lnTo>
                    <a:pt x="107823" y="11264"/>
                  </a:lnTo>
                  <a:lnTo>
                    <a:pt x="107721" y="12534"/>
                  </a:lnTo>
                  <a:lnTo>
                    <a:pt x="107607" y="13893"/>
                  </a:lnTo>
                  <a:lnTo>
                    <a:pt x="112191" y="13893"/>
                  </a:lnTo>
                  <a:lnTo>
                    <a:pt x="112344" y="13728"/>
                  </a:lnTo>
                  <a:close/>
                </a:path>
                <a:path w="1052194" h="626744">
                  <a:moveTo>
                    <a:pt x="112661" y="13893"/>
                  </a:moveTo>
                  <a:lnTo>
                    <a:pt x="112496" y="13817"/>
                  </a:lnTo>
                  <a:lnTo>
                    <a:pt x="112661" y="13893"/>
                  </a:lnTo>
                  <a:close/>
                </a:path>
                <a:path w="1052194" h="626744">
                  <a:moveTo>
                    <a:pt x="116471" y="181368"/>
                  </a:moveTo>
                  <a:lnTo>
                    <a:pt x="116395" y="181165"/>
                  </a:lnTo>
                  <a:lnTo>
                    <a:pt x="115404" y="180390"/>
                  </a:lnTo>
                  <a:lnTo>
                    <a:pt x="115862" y="180911"/>
                  </a:lnTo>
                  <a:lnTo>
                    <a:pt x="116471" y="181368"/>
                  </a:lnTo>
                  <a:close/>
                </a:path>
                <a:path w="1052194" h="626744">
                  <a:moveTo>
                    <a:pt x="119976" y="178904"/>
                  </a:moveTo>
                  <a:lnTo>
                    <a:pt x="119227" y="177634"/>
                  </a:lnTo>
                  <a:lnTo>
                    <a:pt x="118198" y="178904"/>
                  </a:lnTo>
                  <a:lnTo>
                    <a:pt x="119976" y="178904"/>
                  </a:lnTo>
                  <a:close/>
                </a:path>
                <a:path w="1052194" h="626744">
                  <a:moveTo>
                    <a:pt x="124929" y="154774"/>
                  </a:moveTo>
                  <a:lnTo>
                    <a:pt x="123875" y="153504"/>
                  </a:lnTo>
                  <a:lnTo>
                    <a:pt x="123659" y="153504"/>
                  </a:lnTo>
                  <a:lnTo>
                    <a:pt x="124929" y="154774"/>
                  </a:lnTo>
                  <a:close/>
                </a:path>
                <a:path w="1052194" h="626744">
                  <a:moveTo>
                    <a:pt x="125095" y="192417"/>
                  </a:moveTo>
                  <a:lnTo>
                    <a:pt x="124980" y="191604"/>
                  </a:lnTo>
                  <a:lnTo>
                    <a:pt x="124447" y="191604"/>
                  </a:lnTo>
                  <a:lnTo>
                    <a:pt x="125095" y="192417"/>
                  </a:lnTo>
                  <a:close/>
                </a:path>
                <a:path w="1052194" h="626744">
                  <a:moveTo>
                    <a:pt x="126530" y="194144"/>
                  </a:moveTo>
                  <a:lnTo>
                    <a:pt x="125095" y="192417"/>
                  </a:lnTo>
                  <a:lnTo>
                    <a:pt x="125349" y="194144"/>
                  </a:lnTo>
                  <a:lnTo>
                    <a:pt x="126530" y="194144"/>
                  </a:lnTo>
                  <a:close/>
                </a:path>
                <a:path w="1052194" h="626744">
                  <a:moveTo>
                    <a:pt x="133337" y="163664"/>
                  </a:moveTo>
                  <a:lnTo>
                    <a:pt x="130835" y="162394"/>
                  </a:lnTo>
                  <a:lnTo>
                    <a:pt x="131940" y="163664"/>
                  </a:lnTo>
                  <a:lnTo>
                    <a:pt x="133337" y="163664"/>
                  </a:lnTo>
                  <a:close/>
                </a:path>
                <a:path w="1052194" h="626744">
                  <a:moveTo>
                    <a:pt x="136245" y="2641"/>
                  </a:moveTo>
                  <a:lnTo>
                    <a:pt x="136105" y="1981"/>
                  </a:lnTo>
                  <a:lnTo>
                    <a:pt x="135724" y="1143"/>
                  </a:lnTo>
                  <a:lnTo>
                    <a:pt x="134607" y="1016"/>
                  </a:lnTo>
                  <a:lnTo>
                    <a:pt x="134213" y="3911"/>
                  </a:lnTo>
                  <a:lnTo>
                    <a:pt x="133781" y="5168"/>
                  </a:lnTo>
                  <a:lnTo>
                    <a:pt x="134416" y="3975"/>
                  </a:lnTo>
                  <a:lnTo>
                    <a:pt x="135242" y="3416"/>
                  </a:lnTo>
                  <a:lnTo>
                    <a:pt x="136232" y="3187"/>
                  </a:lnTo>
                  <a:lnTo>
                    <a:pt x="136245" y="2641"/>
                  </a:lnTo>
                  <a:close/>
                </a:path>
                <a:path w="1052194" h="626744">
                  <a:moveTo>
                    <a:pt x="138023" y="201396"/>
                  </a:moveTo>
                  <a:lnTo>
                    <a:pt x="137769" y="200609"/>
                  </a:lnTo>
                  <a:lnTo>
                    <a:pt x="137477" y="200050"/>
                  </a:lnTo>
                  <a:lnTo>
                    <a:pt x="137172" y="199593"/>
                  </a:lnTo>
                  <a:lnTo>
                    <a:pt x="138023" y="201396"/>
                  </a:lnTo>
                  <a:close/>
                </a:path>
                <a:path w="1052194" h="626744">
                  <a:moveTo>
                    <a:pt x="140373" y="201968"/>
                  </a:moveTo>
                  <a:lnTo>
                    <a:pt x="139242" y="200494"/>
                  </a:lnTo>
                  <a:lnTo>
                    <a:pt x="139573" y="201764"/>
                  </a:lnTo>
                  <a:lnTo>
                    <a:pt x="140373" y="201968"/>
                  </a:lnTo>
                  <a:close/>
                </a:path>
                <a:path w="1052194" h="626744">
                  <a:moveTo>
                    <a:pt x="141757" y="202311"/>
                  </a:moveTo>
                  <a:lnTo>
                    <a:pt x="140373" y="201968"/>
                  </a:lnTo>
                  <a:lnTo>
                    <a:pt x="141211" y="203034"/>
                  </a:lnTo>
                  <a:lnTo>
                    <a:pt x="141757" y="202311"/>
                  </a:lnTo>
                  <a:close/>
                </a:path>
                <a:path w="1052194" h="626744">
                  <a:moveTo>
                    <a:pt x="146443" y="15684"/>
                  </a:moveTo>
                  <a:lnTo>
                    <a:pt x="145986" y="16916"/>
                  </a:lnTo>
                  <a:lnTo>
                    <a:pt x="146278" y="16421"/>
                  </a:lnTo>
                  <a:lnTo>
                    <a:pt x="146443" y="15684"/>
                  </a:lnTo>
                  <a:close/>
                </a:path>
                <a:path w="1052194" h="626744">
                  <a:moveTo>
                    <a:pt x="147485" y="2082"/>
                  </a:moveTo>
                  <a:lnTo>
                    <a:pt x="143243" y="977"/>
                  </a:lnTo>
                  <a:lnTo>
                    <a:pt x="143471" y="342"/>
                  </a:lnTo>
                  <a:lnTo>
                    <a:pt x="140169" y="1612"/>
                  </a:lnTo>
                  <a:lnTo>
                    <a:pt x="143294" y="2603"/>
                  </a:lnTo>
                  <a:lnTo>
                    <a:pt x="147485" y="2082"/>
                  </a:lnTo>
                  <a:close/>
                </a:path>
                <a:path w="1052194" h="626744">
                  <a:moveTo>
                    <a:pt x="151828" y="187794"/>
                  </a:moveTo>
                  <a:lnTo>
                    <a:pt x="150393" y="185254"/>
                  </a:lnTo>
                  <a:lnTo>
                    <a:pt x="149326" y="182714"/>
                  </a:lnTo>
                  <a:lnTo>
                    <a:pt x="147777" y="183984"/>
                  </a:lnTo>
                  <a:lnTo>
                    <a:pt x="149504" y="185254"/>
                  </a:lnTo>
                  <a:lnTo>
                    <a:pt x="149415" y="186550"/>
                  </a:lnTo>
                  <a:lnTo>
                    <a:pt x="150876" y="186550"/>
                  </a:lnTo>
                  <a:lnTo>
                    <a:pt x="151828" y="187794"/>
                  </a:lnTo>
                  <a:close/>
                </a:path>
                <a:path w="1052194" h="626744">
                  <a:moveTo>
                    <a:pt x="151942" y="223761"/>
                  </a:moveTo>
                  <a:lnTo>
                    <a:pt x="151155" y="223354"/>
                  </a:lnTo>
                  <a:lnTo>
                    <a:pt x="151828" y="223964"/>
                  </a:lnTo>
                  <a:lnTo>
                    <a:pt x="151942" y="223761"/>
                  </a:lnTo>
                  <a:close/>
                </a:path>
                <a:path w="1052194" h="626744">
                  <a:moveTo>
                    <a:pt x="154139" y="188810"/>
                  </a:moveTo>
                  <a:lnTo>
                    <a:pt x="153136" y="187794"/>
                  </a:lnTo>
                  <a:lnTo>
                    <a:pt x="151815" y="186817"/>
                  </a:lnTo>
                  <a:lnTo>
                    <a:pt x="152019" y="187058"/>
                  </a:lnTo>
                  <a:lnTo>
                    <a:pt x="152234" y="187274"/>
                  </a:lnTo>
                  <a:lnTo>
                    <a:pt x="152463" y="187452"/>
                  </a:lnTo>
                  <a:lnTo>
                    <a:pt x="154139" y="188810"/>
                  </a:lnTo>
                  <a:close/>
                </a:path>
                <a:path w="1052194" h="626744">
                  <a:moveTo>
                    <a:pt x="159575" y="230974"/>
                  </a:moveTo>
                  <a:lnTo>
                    <a:pt x="156768" y="228434"/>
                  </a:lnTo>
                  <a:lnTo>
                    <a:pt x="151828" y="223964"/>
                  </a:lnTo>
                  <a:lnTo>
                    <a:pt x="151130" y="224624"/>
                  </a:lnTo>
                  <a:lnTo>
                    <a:pt x="148729" y="227164"/>
                  </a:lnTo>
                  <a:lnTo>
                    <a:pt x="154584" y="232244"/>
                  </a:lnTo>
                  <a:lnTo>
                    <a:pt x="155282" y="228765"/>
                  </a:lnTo>
                  <a:lnTo>
                    <a:pt x="159575" y="230974"/>
                  </a:lnTo>
                  <a:close/>
                </a:path>
                <a:path w="1052194" h="626744">
                  <a:moveTo>
                    <a:pt x="165519" y="7556"/>
                  </a:moveTo>
                  <a:lnTo>
                    <a:pt x="161340" y="8293"/>
                  </a:lnTo>
                  <a:lnTo>
                    <a:pt x="161378" y="8483"/>
                  </a:lnTo>
                  <a:lnTo>
                    <a:pt x="165519" y="7556"/>
                  </a:lnTo>
                  <a:close/>
                </a:path>
                <a:path w="1052194" h="626744">
                  <a:moveTo>
                    <a:pt x="166166" y="17614"/>
                  </a:moveTo>
                  <a:lnTo>
                    <a:pt x="165404" y="17881"/>
                  </a:lnTo>
                  <a:lnTo>
                    <a:pt x="166039" y="18008"/>
                  </a:lnTo>
                  <a:lnTo>
                    <a:pt x="166077" y="17881"/>
                  </a:lnTo>
                  <a:lnTo>
                    <a:pt x="166166" y="17614"/>
                  </a:lnTo>
                  <a:close/>
                </a:path>
                <a:path w="1052194" h="626744">
                  <a:moveTo>
                    <a:pt x="170180" y="18884"/>
                  </a:moveTo>
                  <a:lnTo>
                    <a:pt x="166039" y="18008"/>
                  </a:lnTo>
                  <a:lnTo>
                    <a:pt x="165328" y="20154"/>
                  </a:lnTo>
                  <a:lnTo>
                    <a:pt x="170180" y="18884"/>
                  </a:lnTo>
                  <a:close/>
                </a:path>
                <a:path w="1052194" h="626744">
                  <a:moveTo>
                    <a:pt x="175666" y="2171"/>
                  </a:moveTo>
                  <a:lnTo>
                    <a:pt x="171678" y="1143"/>
                  </a:lnTo>
                  <a:lnTo>
                    <a:pt x="171716" y="2108"/>
                  </a:lnTo>
                  <a:lnTo>
                    <a:pt x="171678" y="3619"/>
                  </a:lnTo>
                  <a:lnTo>
                    <a:pt x="167474" y="4216"/>
                  </a:lnTo>
                  <a:lnTo>
                    <a:pt x="175272" y="5054"/>
                  </a:lnTo>
                  <a:lnTo>
                    <a:pt x="173901" y="3937"/>
                  </a:lnTo>
                  <a:lnTo>
                    <a:pt x="172110" y="2438"/>
                  </a:lnTo>
                  <a:lnTo>
                    <a:pt x="175666" y="2171"/>
                  </a:lnTo>
                  <a:close/>
                </a:path>
                <a:path w="1052194" h="626744">
                  <a:moveTo>
                    <a:pt x="180962" y="263791"/>
                  </a:moveTo>
                  <a:lnTo>
                    <a:pt x="180746" y="264007"/>
                  </a:lnTo>
                  <a:lnTo>
                    <a:pt x="180594" y="264414"/>
                  </a:lnTo>
                  <a:lnTo>
                    <a:pt x="180581" y="265417"/>
                  </a:lnTo>
                  <a:lnTo>
                    <a:pt x="180860" y="264934"/>
                  </a:lnTo>
                  <a:lnTo>
                    <a:pt x="180924" y="264363"/>
                  </a:lnTo>
                  <a:lnTo>
                    <a:pt x="180962" y="263791"/>
                  </a:lnTo>
                  <a:close/>
                </a:path>
                <a:path w="1052194" h="626744">
                  <a:moveTo>
                    <a:pt x="183578" y="228765"/>
                  </a:moveTo>
                  <a:lnTo>
                    <a:pt x="182524" y="225894"/>
                  </a:lnTo>
                  <a:lnTo>
                    <a:pt x="181190" y="226745"/>
                  </a:lnTo>
                  <a:lnTo>
                    <a:pt x="183578" y="228765"/>
                  </a:lnTo>
                  <a:close/>
                </a:path>
                <a:path w="1052194" h="626744">
                  <a:moveTo>
                    <a:pt x="212077" y="6184"/>
                  </a:moveTo>
                  <a:lnTo>
                    <a:pt x="209410" y="4914"/>
                  </a:lnTo>
                  <a:lnTo>
                    <a:pt x="209715" y="5422"/>
                  </a:lnTo>
                  <a:lnTo>
                    <a:pt x="212077" y="6184"/>
                  </a:lnTo>
                  <a:close/>
                </a:path>
                <a:path w="1052194" h="626744">
                  <a:moveTo>
                    <a:pt x="212852" y="18783"/>
                  </a:moveTo>
                  <a:lnTo>
                    <a:pt x="208419" y="15430"/>
                  </a:lnTo>
                  <a:lnTo>
                    <a:pt x="206311" y="17195"/>
                  </a:lnTo>
                  <a:lnTo>
                    <a:pt x="208534" y="17437"/>
                  </a:lnTo>
                  <a:lnTo>
                    <a:pt x="210781" y="18783"/>
                  </a:lnTo>
                  <a:lnTo>
                    <a:pt x="212852" y="18783"/>
                  </a:lnTo>
                  <a:close/>
                </a:path>
                <a:path w="1052194" h="626744">
                  <a:moveTo>
                    <a:pt x="213321" y="19138"/>
                  </a:moveTo>
                  <a:lnTo>
                    <a:pt x="213029" y="18910"/>
                  </a:lnTo>
                  <a:lnTo>
                    <a:pt x="210997" y="18910"/>
                  </a:lnTo>
                  <a:lnTo>
                    <a:pt x="211874" y="19443"/>
                  </a:lnTo>
                  <a:lnTo>
                    <a:pt x="213321" y="19138"/>
                  </a:lnTo>
                  <a:close/>
                </a:path>
                <a:path w="1052194" h="626744">
                  <a:moveTo>
                    <a:pt x="214363" y="18910"/>
                  </a:moveTo>
                  <a:lnTo>
                    <a:pt x="213321" y="19138"/>
                  </a:lnTo>
                  <a:lnTo>
                    <a:pt x="213804" y="19507"/>
                  </a:lnTo>
                  <a:lnTo>
                    <a:pt x="214363" y="18910"/>
                  </a:lnTo>
                  <a:close/>
                </a:path>
                <a:path w="1052194" h="626744">
                  <a:moveTo>
                    <a:pt x="214477" y="18783"/>
                  </a:moveTo>
                  <a:lnTo>
                    <a:pt x="212852" y="18783"/>
                  </a:lnTo>
                  <a:lnTo>
                    <a:pt x="213029" y="18910"/>
                  </a:lnTo>
                  <a:lnTo>
                    <a:pt x="214363" y="18910"/>
                  </a:lnTo>
                  <a:lnTo>
                    <a:pt x="214477" y="18783"/>
                  </a:lnTo>
                  <a:close/>
                </a:path>
                <a:path w="1052194" h="626744">
                  <a:moveTo>
                    <a:pt x="215265" y="17945"/>
                  </a:moveTo>
                  <a:lnTo>
                    <a:pt x="214477" y="18783"/>
                  </a:lnTo>
                  <a:lnTo>
                    <a:pt x="214985" y="18783"/>
                  </a:lnTo>
                  <a:lnTo>
                    <a:pt x="215265" y="17945"/>
                  </a:lnTo>
                  <a:close/>
                </a:path>
                <a:path w="1052194" h="626744">
                  <a:moveTo>
                    <a:pt x="215366" y="5994"/>
                  </a:moveTo>
                  <a:lnTo>
                    <a:pt x="214896" y="6083"/>
                  </a:lnTo>
                  <a:lnTo>
                    <a:pt x="214477" y="6235"/>
                  </a:lnTo>
                  <a:lnTo>
                    <a:pt x="215366" y="5994"/>
                  </a:lnTo>
                  <a:close/>
                </a:path>
                <a:path w="1052194" h="626744">
                  <a:moveTo>
                    <a:pt x="215620" y="16891"/>
                  </a:moveTo>
                  <a:lnTo>
                    <a:pt x="215265" y="17945"/>
                  </a:lnTo>
                  <a:lnTo>
                    <a:pt x="215455" y="17716"/>
                  </a:lnTo>
                  <a:lnTo>
                    <a:pt x="215582" y="17386"/>
                  </a:lnTo>
                  <a:lnTo>
                    <a:pt x="215620" y="16891"/>
                  </a:lnTo>
                  <a:close/>
                </a:path>
                <a:path w="1052194" h="626744">
                  <a:moveTo>
                    <a:pt x="224320" y="17589"/>
                  </a:moveTo>
                  <a:lnTo>
                    <a:pt x="223647" y="17614"/>
                  </a:lnTo>
                  <a:lnTo>
                    <a:pt x="222973" y="17640"/>
                  </a:lnTo>
                  <a:lnTo>
                    <a:pt x="222288" y="17614"/>
                  </a:lnTo>
                  <a:lnTo>
                    <a:pt x="223215" y="17716"/>
                  </a:lnTo>
                  <a:lnTo>
                    <a:pt x="223837" y="17703"/>
                  </a:lnTo>
                  <a:lnTo>
                    <a:pt x="224320" y="17589"/>
                  </a:lnTo>
                  <a:close/>
                </a:path>
                <a:path w="1052194" h="626744">
                  <a:moveTo>
                    <a:pt x="225894" y="16586"/>
                  </a:moveTo>
                  <a:lnTo>
                    <a:pt x="225590" y="16332"/>
                  </a:lnTo>
                  <a:lnTo>
                    <a:pt x="225336" y="17068"/>
                  </a:lnTo>
                  <a:lnTo>
                    <a:pt x="224980" y="17424"/>
                  </a:lnTo>
                  <a:lnTo>
                    <a:pt x="224320" y="17589"/>
                  </a:lnTo>
                  <a:lnTo>
                    <a:pt x="224815" y="17551"/>
                  </a:lnTo>
                  <a:lnTo>
                    <a:pt x="225729" y="17424"/>
                  </a:lnTo>
                  <a:lnTo>
                    <a:pt x="225856" y="16992"/>
                  </a:lnTo>
                  <a:lnTo>
                    <a:pt x="225894" y="16586"/>
                  </a:lnTo>
                  <a:close/>
                </a:path>
                <a:path w="1052194" h="626744">
                  <a:moveTo>
                    <a:pt x="227736" y="17068"/>
                  </a:moveTo>
                  <a:lnTo>
                    <a:pt x="227063" y="17208"/>
                  </a:lnTo>
                  <a:lnTo>
                    <a:pt x="226415" y="17335"/>
                  </a:lnTo>
                  <a:lnTo>
                    <a:pt x="225742" y="17437"/>
                  </a:lnTo>
                  <a:lnTo>
                    <a:pt x="225704" y="17614"/>
                  </a:lnTo>
                  <a:lnTo>
                    <a:pt x="225679" y="17780"/>
                  </a:lnTo>
                  <a:lnTo>
                    <a:pt x="225615" y="17970"/>
                  </a:lnTo>
                  <a:lnTo>
                    <a:pt x="226428" y="17792"/>
                  </a:lnTo>
                  <a:lnTo>
                    <a:pt x="227114" y="17487"/>
                  </a:lnTo>
                  <a:lnTo>
                    <a:pt x="227736" y="17068"/>
                  </a:lnTo>
                  <a:close/>
                </a:path>
                <a:path w="1052194" h="626744">
                  <a:moveTo>
                    <a:pt x="231203" y="289433"/>
                  </a:moveTo>
                  <a:lnTo>
                    <a:pt x="230314" y="287756"/>
                  </a:lnTo>
                  <a:lnTo>
                    <a:pt x="228968" y="285673"/>
                  </a:lnTo>
                  <a:lnTo>
                    <a:pt x="227533" y="283743"/>
                  </a:lnTo>
                  <a:lnTo>
                    <a:pt x="231203" y="289433"/>
                  </a:lnTo>
                  <a:close/>
                </a:path>
                <a:path w="1052194" h="626744">
                  <a:moveTo>
                    <a:pt x="242557" y="17386"/>
                  </a:moveTo>
                  <a:lnTo>
                    <a:pt x="240868" y="13893"/>
                  </a:lnTo>
                  <a:lnTo>
                    <a:pt x="240423" y="13893"/>
                  </a:lnTo>
                  <a:lnTo>
                    <a:pt x="241579" y="16446"/>
                  </a:lnTo>
                  <a:lnTo>
                    <a:pt x="237655" y="16446"/>
                  </a:lnTo>
                  <a:lnTo>
                    <a:pt x="236245" y="17614"/>
                  </a:lnTo>
                  <a:lnTo>
                    <a:pt x="241109" y="17614"/>
                  </a:lnTo>
                  <a:lnTo>
                    <a:pt x="242557" y="17386"/>
                  </a:lnTo>
                  <a:close/>
                </a:path>
                <a:path w="1052194" h="626744">
                  <a:moveTo>
                    <a:pt x="243065" y="17386"/>
                  </a:moveTo>
                  <a:lnTo>
                    <a:pt x="242557" y="17386"/>
                  </a:lnTo>
                  <a:lnTo>
                    <a:pt x="242671" y="17614"/>
                  </a:lnTo>
                  <a:lnTo>
                    <a:pt x="243065" y="17386"/>
                  </a:lnTo>
                  <a:close/>
                </a:path>
                <a:path w="1052194" h="626744">
                  <a:moveTo>
                    <a:pt x="243674" y="12534"/>
                  </a:moveTo>
                  <a:lnTo>
                    <a:pt x="240576" y="7556"/>
                  </a:lnTo>
                  <a:lnTo>
                    <a:pt x="240360" y="7556"/>
                  </a:lnTo>
                  <a:lnTo>
                    <a:pt x="232206" y="13169"/>
                  </a:lnTo>
                  <a:lnTo>
                    <a:pt x="231317" y="13830"/>
                  </a:lnTo>
                  <a:lnTo>
                    <a:pt x="226606" y="12534"/>
                  </a:lnTo>
                  <a:lnTo>
                    <a:pt x="227228" y="13893"/>
                  </a:lnTo>
                  <a:lnTo>
                    <a:pt x="231228" y="13893"/>
                  </a:lnTo>
                  <a:lnTo>
                    <a:pt x="230581" y="14922"/>
                  </a:lnTo>
                  <a:lnTo>
                    <a:pt x="230479" y="15074"/>
                  </a:lnTo>
                  <a:lnTo>
                    <a:pt x="229323" y="16446"/>
                  </a:lnTo>
                  <a:lnTo>
                    <a:pt x="227736" y="17614"/>
                  </a:lnTo>
                  <a:lnTo>
                    <a:pt x="236054" y="15074"/>
                  </a:lnTo>
                  <a:lnTo>
                    <a:pt x="240093" y="13893"/>
                  </a:lnTo>
                  <a:lnTo>
                    <a:pt x="240385" y="13893"/>
                  </a:lnTo>
                  <a:lnTo>
                    <a:pt x="243674" y="12534"/>
                  </a:lnTo>
                  <a:close/>
                </a:path>
                <a:path w="1052194" h="626744">
                  <a:moveTo>
                    <a:pt x="245173" y="309778"/>
                  </a:moveTo>
                  <a:lnTo>
                    <a:pt x="243446" y="305333"/>
                  </a:lnTo>
                  <a:lnTo>
                    <a:pt x="243344" y="306920"/>
                  </a:lnTo>
                  <a:lnTo>
                    <a:pt x="243624" y="308292"/>
                  </a:lnTo>
                  <a:lnTo>
                    <a:pt x="244094" y="309587"/>
                  </a:lnTo>
                  <a:lnTo>
                    <a:pt x="244449" y="309676"/>
                  </a:lnTo>
                  <a:lnTo>
                    <a:pt x="244779" y="309829"/>
                  </a:lnTo>
                  <a:lnTo>
                    <a:pt x="245173" y="309778"/>
                  </a:lnTo>
                  <a:close/>
                </a:path>
                <a:path w="1052194" h="626744">
                  <a:moveTo>
                    <a:pt x="247484" y="17881"/>
                  </a:moveTo>
                  <a:lnTo>
                    <a:pt x="246227" y="18224"/>
                  </a:lnTo>
                  <a:lnTo>
                    <a:pt x="247345" y="18351"/>
                  </a:lnTo>
                  <a:lnTo>
                    <a:pt x="247332" y="18161"/>
                  </a:lnTo>
                  <a:lnTo>
                    <a:pt x="247396" y="17995"/>
                  </a:lnTo>
                  <a:close/>
                </a:path>
                <a:path w="1052194" h="626744">
                  <a:moveTo>
                    <a:pt x="248716" y="17538"/>
                  </a:moveTo>
                  <a:lnTo>
                    <a:pt x="248145" y="17538"/>
                  </a:lnTo>
                  <a:lnTo>
                    <a:pt x="247662" y="17564"/>
                  </a:lnTo>
                  <a:lnTo>
                    <a:pt x="247484" y="17881"/>
                  </a:lnTo>
                  <a:lnTo>
                    <a:pt x="248716" y="17538"/>
                  </a:lnTo>
                  <a:close/>
                </a:path>
                <a:path w="1052194" h="626744">
                  <a:moveTo>
                    <a:pt x="249008" y="12534"/>
                  </a:moveTo>
                  <a:lnTo>
                    <a:pt x="247243" y="12534"/>
                  </a:lnTo>
                  <a:lnTo>
                    <a:pt x="248793" y="13169"/>
                  </a:lnTo>
                  <a:lnTo>
                    <a:pt x="249008" y="12534"/>
                  </a:lnTo>
                  <a:close/>
                </a:path>
                <a:path w="1052194" h="626744">
                  <a:moveTo>
                    <a:pt x="250571" y="13893"/>
                  </a:moveTo>
                  <a:lnTo>
                    <a:pt x="248793" y="13169"/>
                  </a:lnTo>
                  <a:lnTo>
                    <a:pt x="248208" y="14922"/>
                  </a:lnTo>
                  <a:lnTo>
                    <a:pt x="248145" y="15074"/>
                  </a:lnTo>
                  <a:lnTo>
                    <a:pt x="246837" y="15074"/>
                  </a:lnTo>
                  <a:lnTo>
                    <a:pt x="243243" y="17284"/>
                  </a:lnTo>
                  <a:lnTo>
                    <a:pt x="248272" y="16446"/>
                  </a:lnTo>
                  <a:lnTo>
                    <a:pt x="248793" y="16446"/>
                  </a:lnTo>
                  <a:lnTo>
                    <a:pt x="250304" y="13893"/>
                  </a:lnTo>
                  <a:lnTo>
                    <a:pt x="250571" y="13893"/>
                  </a:lnTo>
                  <a:close/>
                </a:path>
                <a:path w="1052194" h="626744">
                  <a:moveTo>
                    <a:pt x="251320" y="16814"/>
                  </a:moveTo>
                  <a:lnTo>
                    <a:pt x="248716" y="17551"/>
                  </a:lnTo>
                  <a:lnTo>
                    <a:pt x="249618" y="17551"/>
                  </a:lnTo>
                  <a:lnTo>
                    <a:pt x="250736" y="17640"/>
                  </a:lnTo>
                  <a:lnTo>
                    <a:pt x="251320" y="16814"/>
                  </a:lnTo>
                  <a:close/>
                </a:path>
                <a:path w="1052194" h="626744">
                  <a:moveTo>
                    <a:pt x="262420" y="331304"/>
                  </a:moveTo>
                  <a:lnTo>
                    <a:pt x="260680" y="330034"/>
                  </a:lnTo>
                  <a:lnTo>
                    <a:pt x="260604" y="330365"/>
                  </a:lnTo>
                  <a:lnTo>
                    <a:pt x="262420" y="331304"/>
                  </a:lnTo>
                  <a:close/>
                </a:path>
                <a:path w="1052194" h="626744">
                  <a:moveTo>
                    <a:pt x="273215" y="39662"/>
                  </a:moveTo>
                  <a:lnTo>
                    <a:pt x="272707" y="40474"/>
                  </a:lnTo>
                  <a:lnTo>
                    <a:pt x="269824" y="36664"/>
                  </a:lnTo>
                  <a:lnTo>
                    <a:pt x="269887" y="37553"/>
                  </a:lnTo>
                  <a:lnTo>
                    <a:pt x="269989" y="39204"/>
                  </a:lnTo>
                  <a:lnTo>
                    <a:pt x="270065" y="40474"/>
                  </a:lnTo>
                  <a:lnTo>
                    <a:pt x="270141" y="41744"/>
                  </a:lnTo>
                  <a:lnTo>
                    <a:pt x="273088" y="44284"/>
                  </a:lnTo>
                  <a:lnTo>
                    <a:pt x="273189" y="40474"/>
                  </a:lnTo>
                  <a:lnTo>
                    <a:pt x="273215" y="39662"/>
                  </a:lnTo>
                  <a:close/>
                </a:path>
                <a:path w="1052194" h="626744">
                  <a:moveTo>
                    <a:pt x="274129" y="38163"/>
                  </a:moveTo>
                  <a:lnTo>
                    <a:pt x="273786" y="37553"/>
                  </a:lnTo>
                  <a:lnTo>
                    <a:pt x="273278" y="37147"/>
                  </a:lnTo>
                  <a:lnTo>
                    <a:pt x="273215" y="39662"/>
                  </a:lnTo>
                  <a:lnTo>
                    <a:pt x="274129" y="38163"/>
                  </a:lnTo>
                  <a:close/>
                </a:path>
                <a:path w="1052194" h="626744">
                  <a:moveTo>
                    <a:pt x="277279" y="9410"/>
                  </a:moveTo>
                  <a:lnTo>
                    <a:pt x="275310" y="8991"/>
                  </a:lnTo>
                  <a:lnTo>
                    <a:pt x="275678" y="9715"/>
                  </a:lnTo>
                  <a:lnTo>
                    <a:pt x="276237" y="9626"/>
                  </a:lnTo>
                  <a:lnTo>
                    <a:pt x="276771" y="9563"/>
                  </a:lnTo>
                  <a:lnTo>
                    <a:pt x="277279" y="9410"/>
                  </a:lnTo>
                  <a:close/>
                </a:path>
                <a:path w="1052194" h="626744">
                  <a:moveTo>
                    <a:pt x="278676" y="68084"/>
                  </a:moveTo>
                  <a:lnTo>
                    <a:pt x="278307" y="67894"/>
                  </a:lnTo>
                  <a:lnTo>
                    <a:pt x="278091" y="67881"/>
                  </a:lnTo>
                  <a:lnTo>
                    <a:pt x="278180" y="68249"/>
                  </a:lnTo>
                  <a:lnTo>
                    <a:pt x="278384" y="68224"/>
                  </a:lnTo>
                  <a:lnTo>
                    <a:pt x="278676" y="68084"/>
                  </a:lnTo>
                  <a:close/>
                </a:path>
                <a:path w="1052194" h="626744">
                  <a:moveTo>
                    <a:pt x="286321" y="396074"/>
                  </a:moveTo>
                  <a:lnTo>
                    <a:pt x="284670" y="396074"/>
                  </a:lnTo>
                  <a:lnTo>
                    <a:pt x="285038" y="394804"/>
                  </a:lnTo>
                  <a:lnTo>
                    <a:pt x="283718" y="397344"/>
                  </a:lnTo>
                  <a:lnTo>
                    <a:pt x="285927" y="399884"/>
                  </a:lnTo>
                  <a:lnTo>
                    <a:pt x="286321" y="396074"/>
                  </a:lnTo>
                  <a:close/>
                </a:path>
                <a:path w="1052194" h="626744">
                  <a:moveTo>
                    <a:pt x="288099" y="396074"/>
                  </a:moveTo>
                  <a:lnTo>
                    <a:pt x="286499" y="394462"/>
                  </a:lnTo>
                  <a:lnTo>
                    <a:pt x="286321" y="396074"/>
                  </a:lnTo>
                  <a:lnTo>
                    <a:pt x="288099" y="396074"/>
                  </a:lnTo>
                  <a:close/>
                </a:path>
                <a:path w="1052194" h="626744">
                  <a:moveTo>
                    <a:pt x="292087" y="108038"/>
                  </a:moveTo>
                  <a:lnTo>
                    <a:pt x="291973" y="107315"/>
                  </a:lnTo>
                  <a:lnTo>
                    <a:pt x="291820" y="107111"/>
                  </a:lnTo>
                  <a:lnTo>
                    <a:pt x="291795" y="107784"/>
                  </a:lnTo>
                  <a:lnTo>
                    <a:pt x="292087" y="108038"/>
                  </a:lnTo>
                  <a:close/>
                </a:path>
                <a:path w="1052194" h="626744">
                  <a:moveTo>
                    <a:pt x="302348" y="153022"/>
                  </a:moveTo>
                  <a:lnTo>
                    <a:pt x="299339" y="148424"/>
                  </a:lnTo>
                  <a:lnTo>
                    <a:pt x="301117" y="154774"/>
                  </a:lnTo>
                  <a:lnTo>
                    <a:pt x="302348" y="153022"/>
                  </a:lnTo>
                  <a:close/>
                </a:path>
                <a:path w="1052194" h="626744">
                  <a:moveTo>
                    <a:pt x="302971" y="152234"/>
                  </a:moveTo>
                  <a:lnTo>
                    <a:pt x="302348" y="153022"/>
                  </a:lnTo>
                  <a:lnTo>
                    <a:pt x="302666" y="153504"/>
                  </a:lnTo>
                  <a:lnTo>
                    <a:pt x="302971" y="152234"/>
                  </a:lnTo>
                  <a:close/>
                </a:path>
                <a:path w="1052194" h="626744">
                  <a:moveTo>
                    <a:pt x="318744" y="189039"/>
                  </a:moveTo>
                  <a:lnTo>
                    <a:pt x="316953" y="190258"/>
                  </a:lnTo>
                  <a:lnTo>
                    <a:pt x="314452" y="184480"/>
                  </a:lnTo>
                  <a:lnTo>
                    <a:pt x="316814" y="191668"/>
                  </a:lnTo>
                  <a:lnTo>
                    <a:pt x="317322" y="190538"/>
                  </a:lnTo>
                  <a:lnTo>
                    <a:pt x="318020" y="189738"/>
                  </a:lnTo>
                  <a:lnTo>
                    <a:pt x="318744" y="189039"/>
                  </a:lnTo>
                  <a:close/>
                </a:path>
                <a:path w="1052194" h="626744">
                  <a:moveTo>
                    <a:pt x="319443" y="189064"/>
                  </a:moveTo>
                  <a:lnTo>
                    <a:pt x="319125" y="188772"/>
                  </a:lnTo>
                  <a:lnTo>
                    <a:pt x="318757" y="189064"/>
                  </a:lnTo>
                  <a:lnTo>
                    <a:pt x="319443" y="189064"/>
                  </a:lnTo>
                  <a:close/>
                </a:path>
                <a:path w="1052194" h="626744">
                  <a:moveTo>
                    <a:pt x="322376" y="190334"/>
                  </a:moveTo>
                  <a:lnTo>
                    <a:pt x="319849" y="191604"/>
                  </a:lnTo>
                  <a:lnTo>
                    <a:pt x="322199" y="195834"/>
                  </a:lnTo>
                  <a:lnTo>
                    <a:pt x="322313" y="192417"/>
                  </a:lnTo>
                  <a:lnTo>
                    <a:pt x="322376" y="190334"/>
                  </a:lnTo>
                  <a:close/>
                </a:path>
                <a:path w="1052194" h="626744">
                  <a:moveTo>
                    <a:pt x="322859" y="196888"/>
                  </a:moveTo>
                  <a:lnTo>
                    <a:pt x="322668" y="196684"/>
                  </a:lnTo>
                  <a:lnTo>
                    <a:pt x="322199" y="195834"/>
                  </a:lnTo>
                  <a:lnTo>
                    <a:pt x="322122" y="197954"/>
                  </a:lnTo>
                  <a:lnTo>
                    <a:pt x="322859" y="196888"/>
                  </a:lnTo>
                  <a:close/>
                </a:path>
                <a:path w="1052194" h="626744">
                  <a:moveTo>
                    <a:pt x="324688" y="156044"/>
                  </a:moveTo>
                  <a:lnTo>
                    <a:pt x="323557" y="150964"/>
                  </a:lnTo>
                  <a:lnTo>
                    <a:pt x="322999" y="148424"/>
                  </a:lnTo>
                  <a:lnTo>
                    <a:pt x="322427" y="145884"/>
                  </a:lnTo>
                  <a:lnTo>
                    <a:pt x="318668" y="135724"/>
                  </a:lnTo>
                  <a:lnTo>
                    <a:pt x="317728" y="133184"/>
                  </a:lnTo>
                  <a:lnTo>
                    <a:pt x="316788" y="130644"/>
                  </a:lnTo>
                  <a:lnTo>
                    <a:pt x="316445" y="129565"/>
                  </a:lnTo>
                  <a:lnTo>
                    <a:pt x="316382" y="129374"/>
                  </a:lnTo>
                  <a:lnTo>
                    <a:pt x="311531" y="114134"/>
                  </a:lnTo>
                  <a:lnTo>
                    <a:pt x="310730" y="109054"/>
                  </a:lnTo>
                  <a:lnTo>
                    <a:pt x="310565" y="108038"/>
                  </a:lnTo>
                  <a:lnTo>
                    <a:pt x="310451" y="107315"/>
                  </a:lnTo>
                  <a:lnTo>
                    <a:pt x="310337" y="106514"/>
                  </a:lnTo>
                  <a:lnTo>
                    <a:pt x="308724" y="96354"/>
                  </a:lnTo>
                  <a:lnTo>
                    <a:pt x="308114" y="91274"/>
                  </a:lnTo>
                  <a:lnTo>
                    <a:pt x="308025" y="90563"/>
                  </a:lnTo>
                  <a:lnTo>
                    <a:pt x="307975" y="90119"/>
                  </a:lnTo>
                  <a:lnTo>
                    <a:pt x="305562" y="90119"/>
                  </a:lnTo>
                  <a:lnTo>
                    <a:pt x="302564" y="87464"/>
                  </a:lnTo>
                  <a:lnTo>
                    <a:pt x="305142" y="84924"/>
                  </a:lnTo>
                  <a:lnTo>
                    <a:pt x="299808" y="79844"/>
                  </a:lnTo>
                  <a:lnTo>
                    <a:pt x="297891" y="73494"/>
                  </a:lnTo>
                  <a:lnTo>
                    <a:pt x="297865" y="59524"/>
                  </a:lnTo>
                  <a:lnTo>
                    <a:pt x="295478" y="54444"/>
                  </a:lnTo>
                  <a:lnTo>
                    <a:pt x="294284" y="51904"/>
                  </a:lnTo>
                  <a:lnTo>
                    <a:pt x="292722" y="54444"/>
                  </a:lnTo>
                  <a:lnTo>
                    <a:pt x="291947" y="50939"/>
                  </a:lnTo>
                  <a:lnTo>
                    <a:pt x="291884" y="50634"/>
                  </a:lnTo>
                  <a:lnTo>
                    <a:pt x="291274" y="49364"/>
                  </a:lnTo>
                  <a:lnTo>
                    <a:pt x="287655" y="41744"/>
                  </a:lnTo>
                  <a:lnTo>
                    <a:pt x="288150" y="39662"/>
                  </a:lnTo>
                  <a:lnTo>
                    <a:pt x="288251" y="39204"/>
                  </a:lnTo>
                  <a:lnTo>
                    <a:pt x="289775" y="39204"/>
                  </a:lnTo>
                  <a:lnTo>
                    <a:pt x="288353" y="36664"/>
                  </a:lnTo>
                  <a:lnTo>
                    <a:pt x="284099" y="29044"/>
                  </a:lnTo>
                  <a:lnTo>
                    <a:pt x="284251" y="27774"/>
                  </a:lnTo>
                  <a:lnTo>
                    <a:pt x="284568" y="25234"/>
                  </a:lnTo>
                  <a:lnTo>
                    <a:pt x="286537" y="25234"/>
                  </a:lnTo>
                  <a:lnTo>
                    <a:pt x="288150" y="22694"/>
                  </a:lnTo>
                  <a:lnTo>
                    <a:pt x="287693" y="18884"/>
                  </a:lnTo>
                  <a:lnTo>
                    <a:pt x="287578" y="17881"/>
                  </a:lnTo>
                  <a:lnTo>
                    <a:pt x="287540" y="17614"/>
                  </a:lnTo>
                  <a:lnTo>
                    <a:pt x="285724" y="13893"/>
                  </a:lnTo>
                  <a:lnTo>
                    <a:pt x="279412" y="6184"/>
                  </a:lnTo>
                  <a:lnTo>
                    <a:pt x="278942" y="8293"/>
                  </a:lnTo>
                  <a:lnTo>
                    <a:pt x="278841" y="8724"/>
                  </a:lnTo>
                  <a:lnTo>
                    <a:pt x="279273" y="9994"/>
                  </a:lnTo>
                  <a:lnTo>
                    <a:pt x="279171" y="13893"/>
                  </a:lnTo>
                  <a:lnTo>
                    <a:pt x="277698" y="13893"/>
                  </a:lnTo>
                  <a:lnTo>
                    <a:pt x="276339" y="11264"/>
                  </a:lnTo>
                  <a:lnTo>
                    <a:pt x="270878" y="11264"/>
                  </a:lnTo>
                  <a:lnTo>
                    <a:pt x="267855" y="11264"/>
                  </a:lnTo>
                  <a:lnTo>
                    <a:pt x="266725" y="10325"/>
                  </a:lnTo>
                  <a:lnTo>
                    <a:pt x="266331" y="9994"/>
                  </a:lnTo>
                  <a:lnTo>
                    <a:pt x="262280" y="9842"/>
                  </a:lnTo>
                  <a:lnTo>
                    <a:pt x="258102" y="12014"/>
                  </a:lnTo>
                  <a:lnTo>
                    <a:pt x="257200" y="11264"/>
                  </a:lnTo>
                  <a:lnTo>
                    <a:pt x="258076" y="10375"/>
                  </a:lnTo>
                  <a:lnTo>
                    <a:pt x="258279" y="9740"/>
                  </a:lnTo>
                  <a:lnTo>
                    <a:pt x="255435" y="11391"/>
                  </a:lnTo>
                  <a:lnTo>
                    <a:pt x="252145" y="14300"/>
                  </a:lnTo>
                  <a:lnTo>
                    <a:pt x="253987" y="17424"/>
                  </a:lnTo>
                  <a:lnTo>
                    <a:pt x="256819" y="14147"/>
                  </a:lnTo>
                  <a:lnTo>
                    <a:pt x="257492" y="15519"/>
                  </a:lnTo>
                  <a:lnTo>
                    <a:pt x="260540" y="11620"/>
                  </a:lnTo>
                  <a:lnTo>
                    <a:pt x="262966" y="11214"/>
                  </a:lnTo>
                  <a:lnTo>
                    <a:pt x="264769" y="12712"/>
                  </a:lnTo>
                  <a:lnTo>
                    <a:pt x="264350" y="13970"/>
                  </a:lnTo>
                  <a:lnTo>
                    <a:pt x="265176" y="13131"/>
                  </a:lnTo>
                  <a:lnTo>
                    <a:pt x="265150" y="13893"/>
                  </a:lnTo>
                  <a:lnTo>
                    <a:pt x="265023" y="17386"/>
                  </a:lnTo>
                  <a:lnTo>
                    <a:pt x="264922" y="20154"/>
                  </a:lnTo>
                  <a:lnTo>
                    <a:pt x="269709" y="25234"/>
                  </a:lnTo>
                  <a:lnTo>
                    <a:pt x="268122" y="27774"/>
                  </a:lnTo>
                  <a:lnTo>
                    <a:pt x="266319" y="22694"/>
                  </a:lnTo>
                  <a:lnTo>
                    <a:pt x="265163" y="26504"/>
                  </a:lnTo>
                  <a:lnTo>
                    <a:pt x="267614" y="27774"/>
                  </a:lnTo>
                  <a:lnTo>
                    <a:pt x="269557" y="30314"/>
                  </a:lnTo>
                  <a:lnTo>
                    <a:pt x="268541" y="30314"/>
                  </a:lnTo>
                  <a:lnTo>
                    <a:pt x="267982" y="31584"/>
                  </a:lnTo>
                  <a:lnTo>
                    <a:pt x="267931" y="32854"/>
                  </a:lnTo>
                  <a:lnTo>
                    <a:pt x="273278" y="37147"/>
                  </a:lnTo>
                  <a:lnTo>
                    <a:pt x="273291" y="36664"/>
                  </a:lnTo>
                  <a:lnTo>
                    <a:pt x="273786" y="37553"/>
                  </a:lnTo>
                  <a:lnTo>
                    <a:pt x="274269" y="37934"/>
                  </a:lnTo>
                  <a:lnTo>
                    <a:pt x="274129" y="38163"/>
                  </a:lnTo>
                  <a:lnTo>
                    <a:pt x="276136" y="41744"/>
                  </a:lnTo>
                  <a:lnTo>
                    <a:pt x="275005" y="45554"/>
                  </a:lnTo>
                  <a:lnTo>
                    <a:pt x="273024" y="45554"/>
                  </a:lnTo>
                  <a:lnTo>
                    <a:pt x="275920" y="48094"/>
                  </a:lnTo>
                  <a:lnTo>
                    <a:pt x="274891" y="49364"/>
                  </a:lnTo>
                  <a:lnTo>
                    <a:pt x="272935" y="46824"/>
                  </a:lnTo>
                  <a:lnTo>
                    <a:pt x="275348" y="50634"/>
                  </a:lnTo>
                  <a:lnTo>
                    <a:pt x="276161" y="55714"/>
                  </a:lnTo>
                  <a:lnTo>
                    <a:pt x="279107" y="56984"/>
                  </a:lnTo>
                  <a:lnTo>
                    <a:pt x="277520" y="60794"/>
                  </a:lnTo>
                  <a:lnTo>
                    <a:pt x="283121" y="67144"/>
                  </a:lnTo>
                  <a:lnTo>
                    <a:pt x="278676" y="68414"/>
                  </a:lnTo>
                  <a:lnTo>
                    <a:pt x="280022" y="69684"/>
                  </a:lnTo>
                  <a:lnTo>
                    <a:pt x="283832" y="73494"/>
                  </a:lnTo>
                  <a:lnTo>
                    <a:pt x="284911" y="76034"/>
                  </a:lnTo>
                  <a:lnTo>
                    <a:pt x="282409" y="76034"/>
                  </a:lnTo>
                  <a:lnTo>
                    <a:pt x="284022" y="86194"/>
                  </a:lnTo>
                  <a:lnTo>
                    <a:pt x="281990" y="87464"/>
                  </a:lnTo>
                  <a:lnTo>
                    <a:pt x="287896" y="91274"/>
                  </a:lnTo>
                  <a:lnTo>
                    <a:pt x="288505" y="102704"/>
                  </a:lnTo>
                  <a:lnTo>
                    <a:pt x="291820" y="107111"/>
                  </a:lnTo>
                  <a:lnTo>
                    <a:pt x="291833" y="106514"/>
                  </a:lnTo>
                  <a:lnTo>
                    <a:pt x="291934" y="107111"/>
                  </a:lnTo>
                  <a:lnTo>
                    <a:pt x="291973" y="107315"/>
                  </a:lnTo>
                  <a:lnTo>
                    <a:pt x="293281" y="109054"/>
                  </a:lnTo>
                  <a:lnTo>
                    <a:pt x="292087" y="108038"/>
                  </a:lnTo>
                  <a:lnTo>
                    <a:pt x="292671" y="111594"/>
                  </a:lnTo>
                  <a:lnTo>
                    <a:pt x="291617" y="112864"/>
                  </a:lnTo>
                  <a:lnTo>
                    <a:pt x="291528" y="115404"/>
                  </a:lnTo>
                  <a:lnTo>
                    <a:pt x="295541" y="115404"/>
                  </a:lnTo>
                  <a:lnTo>
                    <a:pt x="298335" y="120484"/>
                  </a:lnTo>
                  <a:lnTo>
                    <a:pt x="301739" y="124294"/>
                  </a:lnTo>
                  <a:lnTo>
                    <a:pt x="299529" y="129374"/>
                  </a:lnTo>
                  <a:lnTo>
                    <a:pt x="296837" y="123024"/>
                  </a:lnTo>
                  <a:lnTo>
                    <a:pt x="296303" y="121754"/>
                  </a:lnTo>
                  <a:lnTo>
                    <a:pt x="293192" y="124294"/>
                  </a:lnTo>
                  <a:lnTo>
                    <a:pt x="296240" y="123024"/>
                  </a:lnTo>
                  <a:lnTo>
                    <a:pt x="298932" y="131914"/>
                  </a:lnTo>
                  <a:lnTo>
                    <a:pt x="301015" y="130644"/>
                  </a:lnTo>
                  <a:lnTo>
                    <a:pt x="299847" y="134493"/>
                  </a:lnTo>
                  <a:lnTo>
                    <a:pt x="299732" y="134874"/>
                  </a:lnTo>
                  <a:lnTo>
                    <a:pt x="298272" y="136994"/>
                  </a:lnTo>
                  <a:lnTo>
                    <a:pt x="303314" y="135724"/>
                  </a:lnTo>
                  <a:lnTo>
                    <a:pt x="300164" y="139534"/>
                  </a:lnTo>
                  <a:lnTo>
                    <a:pt x="304088" y="142074"/>
                  </a:lnTo>
                  <a:lnTo>
                    <a:pt x="303364" y="148424"/>
                  </a:lnTo>
                  <a:lnTo>
                    <a:pt x="299986" y="144614"/>
                  </a:lnTo>
                  <a:lnTo>
                    <a:pt x="303288" y="150964"/>
                  </a:lnTo>
                  <a:lnTo>
                    <a:pt x="303022" y="152057"/>
                  </a:lnTo>
                  <a:lnTo>
                    <a:pt x="303771" y="150964"/>
                  </a:lnTo>
                  <a:lnTo>
                    <a:pt x="306260" y="150964"/>
                  </a:lnTo>
                  <a:lnTo>
                    <a:pt x="308419" y="156044"/>
                  </a:lnTo>
                  <a:lnTo>
                    <a:pt x="324688" y="156044"/>
                  </a:lnTo>
                  <a:close/>
                </a:path>
                <a:path w="1052194" h="626744">
                  <a:moveTo>
                    <a:pt x="338658" y="257111"/>
                  </a:moveTo>
                  <a:lnTo>
                    <a:pt x="337616" y="256425"/>
                  </a:lnTo>
                  <a:lnTo>
                    <a:pt x="337489" y="256197"/>
                  </a:lnTo>
                  <a:lnTo>
                    <a:pt x="336334" y="251739"/>
                  </a:lnTo>
                  <a:lnTo>
                    <a:pt x="336308" y="251599"/>
                  </a:lnTo>
                  <a:lnTo>
                    <a:pt x="336207" y="251739"/>
                  </a:lnTo>
                  <a:lnTo>
                    <a:pt x="336169" y="252564"/>
                  </a:lnTo>
                  <a:lnTo>
                    <a:pt x="334911" y="260184"/>
                  </a:lnTo>
                  <a:lnTo>
                    <a:pt x="338658" y="257111"/>
                  </a:lnTo>
                  <a:close/>
                </a:path>
                <a:path w="1052194" h="626744">
                  <a:moveTo>
                    <a:pt x="339509" y="257644"/>
                  </a:moveTo>
                  <a:lnTo>
                    <a:pt x="339483" y="256425"/>
                  </a:lnTo>
                  <a:lnTo>
                    <a:pt x="338658" y="257111"/>
                  </a:lnTo>
                  <a:lnTo>
                    <a:pt x="339509" y="257644"/>
                  </a:lnTo>
                  <a:close/>
                </a:path>
                <a:path w="1052194" h="626744">
                  <a:moveTo>
                    <a:pt x="361149" y="336384"/>
                  </a:moveTo>
                  <a:lnTo>
                    <a:pt x="360146" y="337654"/>
                  </a:lnTo>
                  <a:lnTo>
                    <a:pt x="359244" y="337654"/>
                  </a:lnTo>
                  <a:lnTo>
                    <a:pt x="359321" y="338924"/>
                  </a:lnTo>
                  <a:lnTo>
                    <a:pt x="359410" y="340194"/>
                  </a:lnTo>
                  <a:lnTo>
                    <a:pt x="359498" y="341464"/>
                  </a:lnTo>
                  <a:lnTo>
                    <a:pt x="359575" y="342734"/>
                  </a:lnTo>
                  <a:lnTo>
                    <a:pt x="361149" y="336384"/>
                  </a:lnTo>
                  <a:close/>
                </a:path>
                <a:path w="1052194" h="626744">
                  <a:moveTo>
                    <a:pt x="363588" y="471004"/>
                  </a:moveTo>
                  <a:lnTo>
                    <a:pt x="363435" y="470750"/>
                  </a:lnTo>
                  <a:lnTo>
                    <a:pt x="363334" y="470573"/>
                  </a:lnTo>
                  <a:lnTo>
                    <a:pt x="363194" y="470750"/>
                  </a:lnTo>
                  <a:lnTo>
                    <a:pt x="363588" y="471004"/>
                  </a:lnTo>
                  <a:close/>
                </a:path>
                <a:path w="1052194" h="626744">
                  <a:moveTo>
                    <a:pt x="363969" y="469734"/>
                  </a:moveTo>
                  <a:lnTo>
                    <a:pt x="363029" y="467194"/>
                  </a:lnTo>
                  <a:lnTo>
                    <a:pt x="362064" y="468464"/>
                  </a:lnTo>
                  <a:lnTo>
                    <a:pt x="363334" y="470573"/>
                  </a:lnTo>
                  <a:lnTo>
                    <a:pt x="363969" y="469734"/>
                  </a:lnTo>
                  <a:close/>
                </a:path>
                <a:path w="1052194" h="626744">
                  <a:moveTo>
                    <a:pt x="373392" y="515848"/>
                  </a:moveTo>
                  <a:lnTo>
                    <a:pt x="373303" y="515594"/>
                  </a:lnTo>
                  <a:lnTo>
                    <a:pt x="373367" y="515861"/>
                  </a:lnTo>
                  <a:close/>
                </a:path>
                <a:path w="1052194" h="626744">
                  <a:moveTo>
                    <a:pt x="400519" y="470547"/>
                  </a:moveTo>
                  <a:lnTo>
                    <a:pt x="399592" y="469684"/>
                  </a:lnTo>
                  <a:lnTo>
                    <a:pt x="399821" y="470776"/>
                  </a:lnTo>
                  <a:lnTo>
                    <a:pt x="400519" y="470547"/>
                  </a:lnTo>
                  <a:close/>
                </a:path>
                <a:path w="1052194" h="626744">
                  <a:moveTo>
                    <a:pt x="405257" y="483844"/>
                  </a:moveTo>
                  <a:lnTo>
                    <a:pt x="404482" y="482473"/>
                  </a:lnTo>
                  <a:lnTo>
                    <a:pt x="404583" y="483057"/>
                  </a:lnTo>
                  <a:lnTo>
                    <a:pt x="404825" y="483552"/>
                  </a:lnTo>
                  <a:lnTo>
                    <a:pt x="405257" y="483844"/>
                  </a:lnTo>
                  <a:close/>
                </a:path>
                <a:path w="1052194" h="626744">
                  <a:moveTo>
                    <a:pt x="411073" y="505968"/>
                  </a:moveTo>
                  <a:lnTo>
                    <a:pt x="410781" y="505294"/>
                  </a:lnTo>
                  <a:lnTo>
                    <a:pt x="409448" y="504024"/>
                  </a:lnTo>
                  <a:lnTo>
                    <a:pt x="411073" y="505968"/>
                  </a:lnTo>
                  <a:close/>
                </a:path>
                <a:path w="1052194" h="626744">
                  <a:moveTo>
                    <a:pt x="412648" y="507834"/>
                  </a:moveTo>
                  <a:lnTo>
                    <a:pt x="411073" y="505968"/>
                  </a:lnTo>
                  <a:lnTo>
                    <a:pt x="411886" y="507834"/>
                  </a:lnTo>
                  <a:lnTo>
                    <a:pt x="412648" y="507834"/>
                  </a:lnTo>
                  <a:close/>
                </a:path>
                <a:path w="1052194" h="626744">
                  <a:moveTo>
                    <a:pt x="417385" y="548474"/>
                  </a:moveTo>
                  <a:lnTo>
                    <a:pt x="416890" y="547408"/>
                  </a:lnTo>
                  <a:lnTo>
                    <a:pt x="416814" y="547255"/>
                  </a:lnTo>
                  <a:lnTo>
                    <a:pt x="415302" y="542150"/>
                  </a:lnTo>
                  <a:lnTo>
                    <a:pt x="414985" y="540854"/>
                  </a:lnTo>
                  <a:lnTo>
                    <a:pt x="414451" y="539750"/>
                  </a:lnTo>
                  <a:lnTo>
                    <a:pt x="414375" y="539584"/>
                  </a:lnTo>
                  <a:lnTo>
                    <a:pt x="412927" y="539584"/>
                  </a:lnTo>
                  <a:lnTo>
                    <a:pt x="412419" y="540854"/>
                  </a:lnTo>
                  <a:lnTo>
                    <a:pt x="408127" y="535774"/>
                  </a:lnTo>
                  <a:lnTo>
                    <a:pt x="405193" y="533234"/>
                  </a:lnTo>
                  <a:lnTo>
                    <a:pt x="403225" y="530694"/>
                  </a:lnTo>
                  <a:lnTo>
                    <a:pt x="402234" y="529424"/>
                  </a:lnTo>
                  <a:lnTo>
                    <a:pt x="408787" y="535774"/>
                  </a:lnTo>
                  <a:lnTo>
                    <a:pt x="407644" y="530694"/>
                  </a:lnTo>
                  <a:lnTo>
                    <a:pt x="406285" y="529424"/>
                  </a:lnTo>
                  <a:lnTo>
                    <a:pt x="400875" y="524344"/>
                  </a:lnTo>
                  <a:lnTo>
                    <a:pt x="396405" y="517994"/>
                  </a:lnTo>
                  <a:lnTo>
                    <a:pt x="392391" y="512914"/>
                  </a:lnTo>
                  <a:lnTo>
                    <a:pt x="387070" y="506564"/>
                  </a:lnTo>
                  <a:lnTo>
                    <a:pt x="386740" y="505294"/>
                  </a:lnTo>
                  <a:lnTo>
                    <a:pt x="384759" y="497674"/>
                  </a:lnTo>
                  <a:lnTo>
                    <a:pt x="378193" y="488784"/>
                  </a:lnTo>
                  <a:lnTo>
                    <a:pt x="373532" y="483120"/>
                  </a:lnTo>
                  <a:lnTo>
                    <a:pt x="373532" y="515454"/>
                  </a:lnTo>
                  <a:lnTo>
                    <a:pt x="373443" y="516191"/>
                  </a:lnTo>
                  <a:lnTo>
                    <a:pt x="373367" y="515861"/>
                  </a:lnTo>
                  <a:lnTo>
                    <a:pt x="372859" y="517067"/>
                  </a:lnTo>
                  <a:lnTo>
                    <a:pt x="368401" y="514667"/>
                  </a:lnTo>
                  <a:lnTo>
                    <a:pt x="370484" y="512914"/>
                  </a:lnTo>
                  <a:lnTo>
                    <a:pt x="372846" y="515454"/>
                  </a:lnTo>
                  <a:lnTo>
                    <a:pt x="373532" y="515454"/>
                  </a:lnTo>
                  <a:lnTo>
                    <a:pt x="373532" y="483120"/>
                  </a:lnTo>
                  <a:lnTo>
                    <a:pt x="370878" y="479894"/>
                  </a:lnTo>
                  <a:lnTo>
                    <a:pt x="367614" y="473544"/>
                  </a:lnTo>
                  <a:lnTo>
                    <a:pt x="366306" y="471004"/>
                  </a:lnTo>
                  <a:lnTo>
                    <a:pt x="365226" y="473544"/>
                  </a:lnTo>
                  <a:lnTo>
                    <a:pt x="362038" y="472274"/>
                  </a:lnTo>
                  <a:lnTo>
                    <a:pt x="363194" y="470750"/>
                  </a:lnTo>
                  <a:lnTo>
                    <a:pt x="361708" y="469734"/>
                  </a:lnTo>
                  <a:lnTo>
                    <a:pt x="350151" y="455764"/>
                  </a:lnTo>
                  <a:lnTo>
                    <a:pt x="345351" y="448144"/>
                  </a:lnTo>
                  <a:lnTo>
                    <a:pt x="339750" y="439254"/>
                  </a:lnTo>
                  <a:lnTo>
                    <a:pt x="330631" y="424014"/>
                  </a:lnTo>
                  <a:lnTo>
                    <a:pt x="326796" y="417664"/>
                  </a:lnTo>
                  <a:lnTo>
                    <a:pt x="320624" y="407504"/>
                  </a:lnTo>
                  <a:lnTo>
                    <a:pt x="319862" y="406234"/>
                  </a:lnTo>
                  <a:lnTo>
                    <a:pt x="315963" y="402424"/>
                  </a:lnTo>
                  <a:lnTo>
                    <a:pt x="312140" y="402424"/>
                  </a:lnTo>
                  <a:lnTo>
                    <a:pt x="308622" y="401154"/>
                  </a:lnTo>
                  <a:lnTo>
                    <a:pt x="305689" y="396074"/>
                  </a:lnTo>
                  <a:lnTo>
                    <a:pt x="310388" y="396074"/>
                  </a:lnTo>
                  <a:lnTo>
                    <a:pt x="307936" y="393534"/>
                  </a:lnTo>
                  <a:lnTo>
                    <a:pt x="300583" y="385914"/>
                  </a:lnTo>
                  <a:lnTo>
                    <a:pt x="291998" y="374484"/>
                  </a:lnTo>
                  <a:lnTo>
                    <a:pt x="283552" y="363054"/>
                  </a:lnTo>
                  <a:lnTo>
                    <a:pt x="278853" y="357974"/>
                  </a:lnTo>
                  <a:lnTo>
                    <a:pt x="274154" y="352894"/>
                  </a:lnTo>
                  <a:lnTo>
                    <a:pt x="276263" y="352894"/>
                  </a:lnTo>
                  <a:lnTo>
                    <a:pt x="277317" y="354164"/>
                  </a:lnTo>
                  <a:lnTo>
                    <a:pt x="277241" y="352894"/>
                  </a:lnTo>
                  <a:lnTo>
                    <a:pt x="277164" y="351624"/>
                  </a:lnTo>
                  <a:lnTo>
                    <a:pt x="277088" y="350354"/>
                  </a:lnTo>
                  <a:lnTo>
                    <a:pt x="277012" y="349084"/>
                  </a:lnTo>
                  <a:lnTo>
                    <a:pt x="268922" y="342734"/>
                  </a:lnTo>
                  <a:lnTo>
                    <a:pt x="267258" y="342734"/>
                  </a:lnTo>
                  <a:lnTo>
                    <a:pt x="265747" y="341464"/>
                  </a:lnTo>
                  <a:lnTo>
                    <a:pt x="268338" y="341464"/>
                  </a:lnTo>
                  <a:lnTo>
                    <a:pt x="268122" y="340194"/>
                  </a:lnTo>
                  <a:lnTo>
                    <a:pt x="266992" y="335114"/>
                  </a:lnTo>
                  <a:lnTo>
                    <a:pt x="259803" y="333844"/>
                  </a:lnTo>
                  <a:lnTo>
                    <a:pt x="260604" y="330365"/>
                  </a:lnTo>
                  <a:lnTo>
                    <a:pt x="259956" y="330034"/>
                  </a:lnTo>
                  <a:lnTo>
                    <a:pt x="257111" y="324954"/>
                  </a:lnTo>
                  <a:lnTo>
                    <a:pt x="255676" y="322414"/>
                  </a:lnTo>
                  <a:lnTo>
                    <a:pt x="254825" y="324954"/>
                  </a:lnTo>
                  <a:lnTo>
                    <a:pt x="251841" y="318604"/>
                  </a:lnTo>
                  <a:lnTo>
                    <a:pt x="245999" y="316064"/>
                  </a:lnTo>
                  <a:lnTo>
                    <a:pt x="244094" y="309714"/>
                  </a:lnTo>
                  <a:lnTo>
                    <a:pt x="239407" y="309714"/>
                  </a:lnTo>
                  <a:lnTo>
                    <a:pt x="238620" y="302094"/>
                  </a:lnTo>
                  <a:lnTo>
                    <a:pt x="238493" y="300888"/>
                  </a:lnTo>
                  <a:lnTo>
                    <a:pt x="238366" y="299669"/>
                  </a:lnTo>
                  <a:lnTo>
                    <a:pt x="238150" y="299669"/>
                  </a:lnTo>
                  <a:lnTo>
                    <a:pt x="229920" y="289394"/>
                  </a:lnTo>
                  <a:lnTo>
                    <a:pt x="227749" y="288124"/>
                  </a:lnTo>
                  <a:lnTo>
                    <a:pt x="227482" y="287972"/>
                  </a:lnTo>
                  <a:lnTo>
                    <a:pt x="224510" y="283044"/>
                  </a:lnTo>
                  <a:lnTo>
                    <a:pt x="227088" y="284314"/>
                  </a:lnTo>
                  <a:lnTo>
                    <a:pt x="226339" y="283044"/>
                  </a:lnTo>
                  <a:lnTo>
                    <a:pt x="224091" y="279234"/>
                  </a:lnTo>
                  <a:lnTo>
                    <a:pt x="220700" y="276694"/>
                  </a:lnTo>
                  <a:lnTo>
                    <a:pt x="219278" y="279234"/>
                  </a:lnTo>
                  <a:lnTo>
                    <a:pt x="216662" y="272884"/>
                  </a:lnTo>
                  <a:lnTo>
                    <a:pt x="213169" y="269074"/>
                  </a:lnTo>
                  <a:lnTo>
                    <a:pt x="212013" y="267804"/>
                  </a:lnTo>
                  <a:lnTo>
                    <a:pt x="208038" y="263994"/>
                  </a:lnTo>
                  <a:lnTo>
                    <a:pt x="207467" y="257644"/>
                  </a:lnTo>
                  <a:lnTo>
                    <a:pt x="200939" y="251294"/>
                  </a:lnTo>
                  <a:lnTo>
                    <a:pt x="199631" y="250024"/>
                  </a:lnTo>
                  <a:lnTo>
                    <a:pt x="192227" y="242404"/>
                  </a:lnTo>
                  <a:lnTo>
                    <a:pt x="189890" y="239864"/>
                  </a:lnTo>
                  <a:lnTo>
                    <a:pt x="188747" y="238633"/>
                  </a:lnTo>
                  <a:lnTo>
                    <a:pt x="191160" y="236054"/>
                  </a:lnTo>
                  <a:lnTo>
                    <a:pt x="184683" y="229704"/>
                  </a:lnTo>
                  <a:lnTo>
                    <a:pt x="183578" y="228765"/>
                  </a:lnTo>
                  <a:lnTo>
                    <a:pt x="186080" y="235737"/>
                  </a:lnTo>
                  <a:lnTo>
                    <a:pt x="185204" y="234784"/>
                  </a:lnTo>
                  <a:lnTo>
                    <a:pt x="178511" y="228434"/>
                  </a:lnTo>
                  <a:lnTo>
                    <a:pt x="181190" y="226745"/>
                  </a:lnTo>
                  <a:lnTo>
                    <a:pt x="178714" y="224624"/>
                  </a:lnTo>
                  <a:lnTo>
                    <a:pt x="173215" y="219544"/>
                  </a:lnTo>
                  <a:lnTo>
                    <a:pt x="172199" y="218274"/>
                  </a:lnTo>
                  <a:lnTo>
                    <a:pt x="168148" y="213194"/>
                  </a:lnTo>
                  <a:lnTo>
                    <a:pt x="166751" y="209384"/>
                  </a:lnTo>
                  <a:lnTo>
                    <a:pt x="170853" y="213194"/>
                  </a:lnTo>
                  <a:lnTo>
                    <a:pt x="172135" y="213194"/>
                  </a:lnTo>
                  <a:lnTo>
                    <a:pt x="168465" y="209384"/>
                  </a:lnTo>
                  <a:lnTo>
                    <a:pt x="166014" y="206844"/>
                  </a:lnTo>
                  <a:lnTo>
                    <a:pt x="160642" y="199224"/>
                  </a:lnTo>
                  <a:lnTo>
                    <a:pt x="158521" y="196684"/>
                  </a:lnTo>
                  <a:lnTo>
                    <a:pt x="155562" y="193141"/>
                  </a:lnTo>
                  <a:lnTo>
                    <a:pt x="155562" y="219544"/>
                  </a:lnTo>
                  <a:lnTo>
                    <a:pt x="155524" y="222008"/>
                  </a:lnTo>
                  <a:lnTo>
                    <a:pt x="155041" y="221678"/>
                  </a:lnTo>
                  <a:lnTo>
                    <a:pt x="154940" y="222084"/>
                  </a:lnTo>
                  <a:lnTo>
                    <a:pt x="155524" y="222084"/>
                  </a:lnTo>
                  <a:lnTo>
                    <a:pt x="155511" y="223964"/>
                  </a:lnTo>
                  <a:lnTo>
                    <a:pt x="152819" y="222084"/>
                  </a:lnTo>
                  <a:lnTo>
                    <a:pt x="151892" y="219544"/>
                  </a:lnTo>
                  <a:lnTo>
                    <a:pt x="155041" y="221678"/>
                  </a:lnTo>
                  <a:lnTo>
                    <a:pt x="155562" y="219544"/>
                  </a:lnTo>
                  <a:lnTo>
                    <a:pt x="155562" y="193141"/>
                  </a:lnTo>
                  <a:lnTo>
                    <a:pt x="155346" y="192874"/>
                  </a:lnTo>
                  <a:lnTo>
                    <a:pt x="149415" y="186550"/>
                  </a:lnTo>
                  <a:lnTo>
                    <a:pt x="149326" y="187794"/>
                  </a:lnTo>
                  <a:lnTo>
                    <a:pt x="149250" y="188772"/>
                  </a:lnTo>
                  <a:lnTo>
                    <a:pt x="149136" y="190334"/>
                  </a:lnTo>
                  <a:lnTo>
                    <a:pt x="139166" y="182714"/>
                  </a:lnTo>
                  <a:lnTo>
                    <a:pt x="137629" y="182714"/>
                  </a:lnTo>
                  <a:lnTo>
                    <a:pt x="139941" y="181444"/>
                  </a:lnTo>
                  <a:lnTo>
                    <a:pt x="138836" y="177634"/>
                  </a:lnTo>
                  <a:lnTo>
                    <a:pt x="138214" y="175094"/>
                  </a:lnTo>
                  <a:lnTo>
                    <a:pt x="141986" y="173824"/>
                  </a:lnTo>
                  <a:lnTo>
                    <a:pt x="140792" y="172554"/>
                  </a:lnTo>
                  <a:lnTo>
                    <a:pt x="139014" y="171348"/>
                  </a:lnTo>
                  <a:lnTo>
                    <a:pt x="138861" y="171348"/>
                  </a:lnTo>
                  <a:lnTo>
                    <a:pt x="137985" y="172554"/>
                  </a:lnTo>
                  <a:lnTo>
                    <a:pt x="137350" y="171716"/>
                  </a:lnTo>
                  <a:lnTo>
                    <a:pt x="137223" y="171551"/>
                  </a:lnTo>
                  <a:lnTo>
                    <a:pt x="137109" y="170929"/>
                  </a:lnTo>
                  <a:lnTo>
                    <a:pt x="137287" y="170014"/>
                  </a:lnTo>
                  <a:lnTo>
                    <a:pt x="140004" y="171348"/>
                  </a:lnTo>
                  <a:lnTo>
                    <a:pt x="139560" y="170929"/>
                  </a:lnTo>
                  <a:lnTo>
                    <a:pt x="138760" y="170014"/>
                  </a:lnTo>
                  <a:lnTo>
                    <a:pt x="137629" y="168744"/>
                  </a:lnTo>
                  <a:lnTo>
                    <a:pt x="134277" y="164934"/>
                  </a:lnTo>
                  <a:lnTo>
                    <a:pt x="134226" y="166204"/>
                  </a:lnTo>
                  <a:lnTo>
                    <a:pt x="134124" y="168744"/>
                  </a:lnTo>
                  <a:lnTo>
                    <a:pt x="129921" y="162394"/>
                  </a:lnTo>
                  <a:lnTo>
                    <a:pt x="130835" y="162394"/>
                  </a:lnTo>
                  <a:lnTo>
                    <a:pt x="125818" y="159854"/>
                  </a:lnTo>
                  <a:lnTo>
                    <a:pt x="125107" y="158584"/>
                  </a:lnTo>
                  <a:lnTo>
                    <a:pt x="122936" y="154774"/>
                  </a:lnTo>
                  <a:lnTo>
                    <a:pt x="123647" y="153504"/>
                  </a:lnTo>
                  <a:lnTo>
                    <a:pt x="122389" y="152234"/>
                  </a:lnTo>
                  <a:lnTo>
                    <a:pt x="119976" y="149834"/>
                  </a:lnTo>
                  <a:lnTo>
                    <a:pt x="114503" y="144614"/>
                  </a:lnTo>
                  <a:lnTo>
                    <a:pt x="111937" y="142074"/>
                  </a:lnTo>
                  <a:lnTo>
                    <a:pt x="109385" y="139534"/>
                  </a:lnTo>
                  <a:lnTo>
                    <a:pt x="108496" y="138264"/>
                  </a:lnTo>
                  <a:lnTo>
                    <a:pt x="104965" y="133184"/>
                  </a:lnTo>
                  <a:lnTo>
                    <a:pt x="110528" y="133184"/>
                  </a:lnTo>
                  <a:lnTo>
                    <a:pt x="103847" y="129374"/>
                  </a:lnTo>
                  <a:lnTo>
                    <a:pt x="106578" y="126834"/>
                  </a:lnTo>
                  <a:lnTo>
                    <a:pt x="102019" y="121754"/>
                  </a:lnTo>
                  <a:lnTo>
                    <a:pt x="101981" y="125564"/>
                  </a:lnTo>
                  <a:lnTo>
                    <a:pt x="101193" y="124294"/>
                  </a:lnTo>
                  <a:lnTo>
                    <a:pt x="98844" y="120484"/>
                  </a:lnTo>
                  <a:lnTo>
                    <a:pt x="93776" y="119214"/>
                  </a:lnTo>
                  <a:lnTo>
                    <a:pt x="93345" y="117944"/>
                  </a:lnTo>
                  <a:lnTo>
                    <a:pt x="92049" y="114134"/>
                  </a:lnTo>
                  <a:lnTo>
                    <a:pt x="95694" y="116674"/>
                  </a:lnTo>
                  <a:lnTo>
                    <a:pt x="89154" y="109054"/>
                  </a:lnTo>
                  <a:lnTo>
                    <a:pt x="91351" y="114134"/>
                  </a:lnTo>
                  <a:lnTo>
                    <a:pt x="86537" y="111594"/>
                  </a:lnTo>
                  <a:lnTo>
                    <a:pt x="87782" y="117944"/>
                  </a:lnTo>
                  <a:lnTo>
                    <a:pt x="84404" y="111594"/>
                  </a:lnTo>
                  <a:lnTo>
                    <a:pt x="85585" y="112864"/>
                  </a:lnTo>
                  <a:lnTo>
                    <a:pt x="84721" y="111594"/>
                  </a:lnTo>
                  <a:lnTo>
                    <a:pt x="82118" y="107784"/>
                  </a:lnTo>
                  <a:lnTo>
                    <a:pt x="81254" y="106514"/>
                  </a:lnTo>
                  <a:lnTo>
                    <a:pt x="81343" y="105244"/>
                  </a:lnTo>
                  <a:lnTo>
                    <a:pt x="81419" y="103974"/>
                  </a:lnTo>
                  <a:lnTo>
                    <a:pt x="76225" y="100164"/>
                  </a:lnTo>
                  <a:lnTo>
                    <a:pt x="74637" y="96354"/>
                  </a:lnTo>
                  <a:lnTo>
                    <a:pt x="75018" y="95084"/>
                  </a:lnTo>
                  <a:lnTo>
                    <a:pt x="78562" y="95084"/>
                  </a:lnTo>
                  <a:lnTo>
                    <a:pt x="78816" y="93814"/>
                  </a:lnTo>
                  <a:lnTo>
                    <a:pt x="74676" y="93814"/>
                  </a:lnTo>
                  <a:lnTo>
                    <a:pt x="70650" y="84924"/>
                  </a:lnTo>
                  <a:lnTo>
                    <a:pt x="65925" y="83654"/>
                  </a:lnTo>
                  <a:lnTo>
                    <a:pt x="67221" y="83654"/>
                  </a:lnTo>
                  <a:lnTo>
                    <a:pt x="69011" y="82384"/>
                  </a:lnTo>
                  <a:lnTo>
                    <a:pt x="65595" y="82384"/>
                  </a:lnTo>
                  <a:lnTo>
                    <a:pt x="64795" y="79844"/>
                  </a:lnTo>
                  <a:lnTo>
                    <a:pt x="64897" y="78574"/>
                  </a:lnTo>
                  <a:lnTo>
                    <a:pt x="66446" y="78574"/>
                  </a:lnTo>
                  <a:lnTo>
                    <a:pt x="64287" y="76034"/>
                  </a:lnTo>
                  <a:lnTo>
                    <a:pt x="63220" y="77304"/>
                  </a:lnTo>
                  <a:lnTo>
                    <a:pt x="62242" y="78574"/>
                  </a:lnTo>
                  <a:lnTo>
                    <a:pt x="60363" y="74764"/>
                  </a:lnTo>
                  <a:lnTo>
                    <a:pt x="61048" y="74764"/>
                  </a:lnTo>
                  <a:lnTo>
                    <a:pt x="62230" y="76034"/>
                  </a:lnTo>
                  <a:lnTo>
                    <a:pt x="61493" y="74764"/>
                  </a:lnTo>
                  <a:lnTo>
                    <a:pt x="57835" y="68414"/>
                  </a:lnTo>
                  <a:lnTo>
                    <a:pt x="50698" y="63334"/>
                  </a:lnTo>
                  <a:lnTo>
                    <a:pt x="49415" y="60794"/>
                  </a:lnTo>
                  <a:lnTo>
                    <a:pt x="46875" y="55714"/>
                  </a:lnTo>
                  <a:lnTo>
                    <a:pt x="47434" y="54444"/>
                  </a:lnTo>
                  <a:lnTo>
                    <a:pt x="48539" y="51904"/>
                  </a:lnTo>
                  <a:lnTo>
                    <a:pt x="51879" y="60794"/>
                  </a:lnTo>
                  <a:lnTo>
                    <a:pt x="52857" y="56984"/>
                  </a:lnTo>
                  <a:lnTo>
                    <a:pt x="49085" y="51904"/>
                  </a:lnTo>
                  <a:lnTo>
                    <a:pt x="44513" y="48094"/>
                  </a:lnTo>
                  <a:lnTo>
                    <a:pt x="37973" y="41744"/>
                  </a:lnTo>
                  <a:lnTo>
                    <a:pt x="35839" y="39204"/>
                  </a:lnTo>
                  <a:lnTo>
                    <a:pt x="32880" y="35394"/>
                  </a:lnTo>
                  <a:lnTo>
                    <a:pt x="31940" y="34124"/>
                  </a:lnTo>
                  <a:lnTo>
                    <a:pt x="30327" y="32854"/>
                  </a:lnTo>
                  <a:lnTo>
                    <a:pt x="29845" y="31584"/>
                  </a:lnTo>
                  <a:lnTo>
                    <a:pt x="29349" y="31584"/>
                  </a:lnTo>
                  <a:lnTo>
                    <a:pt x="29832" y="32854"/>
                  </a:lnTo>
                  <a:lnTo>
                    <a:pt x="27127" y="32854"/>
                  </a:lnTo>
                  <a:lnTo>
                    <a:pt x="26492" y="31584"/>
                  </a:lnTo>
                  <a:lnTo>
                    <a:pt x="26416" y="29044"/>
                  </a:lnTo>
                  <a:lnTo>
                    <a:pt x="26238" y="27774"/>
                  </a:lnTo>
                  <a:lnTo>
                    <a:pt x="26936" y="26504"/>
                  </a:lnTo>
                  <a:lnTo>
                    <a:pt x="25476" y="25234"/>
                  </a:lnTo>
                  <a:lnTo>
                    <a:pt x="27863" y="25234"/>
                  </a:lnTo>
                  <a:lnTo>
                    <a:pt x="27393" y="23964"/>
                  </a:lnTo>
                  <a:lnTo>
                    <a:pt x="26924" y="22694"/>
                  </a:lnTo>
                  <a:lnTo>
                    <a:pt x="25476" y="21424"/>
                  </a:lnTo>
                  <a:lnTo>
                    <a:pt x="24028" y="20154"/>
                  </a:lnTo>
                  <a:lnTo>
                    <a:pt x="19050" y="16446"/>
                  </a:lnTo>
                  <a:lnTo>
                    <a:pt x="18859" y="16446"/>
                  </a:lnTo>
                  <a:lnTo>
                    <a:pt x="19773" y="15074"/>
                  </a:lnTo>
                  <a:lnTo>
                    <a:pt x="20993" y="15074"/>
                  </a:lnTo>
                  <a:lnTo>
                    <a:pt x="22733" y="13893"/>
                  </a:lnTo>
                  <a:lnTo>
                    <a:pt x="22872" y="13893"/>
                  </a:lnTo>
                  <a:lnTo>
                    <a:pt x="23114" y="14922"/>
                  </a:lnTo>
                  <a:lnTo>
                    <a:pt x="23152" y="15074"/>
                  </a:lnTo>
                  <a:lnTo>
                    <a:pt x="23876" y="15074"/>
                  </a:lnTo>
                  <a:lnTo>
                    <a:pt x="28930" y="16446"/>
                  </a:lnTo>
                  <a:lnTo>
                    <a:pt x="32575" y="16446"/>
                  </a:lnTo>
                  <a:lnTo>
                    <a:pt x="35661" y="17614"/>
                  </a:lnTo>
                  <a:lnTo>
                    <a:pt x="35737" y="16446"/>
                  </a:lnTo>
                  <a:lnTo>
                    <a:pt x="35826" y="15074"/>
                  </a:lnTo>
                  <a:lnTo>
                    <a:pt x="38125" y="16446"/>
                  </a:lnTo>
                  <a:lnTo>
                    <a:pt x="37045" y="15074"/>
                  </a:lnTo>
                  <a:lnTo>
                    <a:pt x="36195" y="13893"/>
                  </a:lnTo>
                  <a:lnTo>
                    <a:pt x="37985" y="15074"/>
                  </a:lnTo>
                  <a:lnTo>
                    <a:pt x="39027" y="15074"/>
                  </a:lnTo>
                  <a:lnTo>
                    <a:pt x="40716" y="16446"/>
                  </a:lnTo>
                  <a:lnTo>
                    <a:pt x="53047" y="16446"/>
                  </a:lnTo>
                  <a:lnTo>
                    <a:pt x="63741" y="13893"/>
                  </a:lnTo>
                  <a:lnTo>
                    <a:pt x="70993" y="12534"/>
                  </a:lnTo>
                  <a:lnTo>
                    <a:pt x="77965" y="16446"/>
                  </a:lnTo>
                  <a:lnTo>
                    <a:pt x="76009" y="16446"/>
                  </a:lnTo>
                  <a:lnTo>
                    <a:pt x="73914" y="17614"/>
                  </a:lnTo>
                  <a:lnTo>
                    <a:pt x="75222" y="17614"/>
                  </a:lnTo>
                  <a:lnTo>
                    <a:pt x="85953" y="16446"/>
                  </a:lnTo>
                  <a:lnTo>
                    <a:pt x="86855" y="16446"/>
                  </a:lnTo>
                  <a:lnTo>
                    <a:pt x="86360" y="15074"/>
                  </a:lnTo>
                  <a:lnTo>
                    <a:pt x="85928" y="13893"/>
                  </a:lnTo>
                  <a:lnTo>
                    <a:pt x="85369" y="14922"/>
                  </a:lnTo>
                  <a:lnTo>
                    <a:pt x="85305" y="15074"/>
                  </a:lnTo>
                  <a:lnTo>
                    <a:pt x="82854" y="12534"/>
                  </a:lnTo>
                  <a:lnTo>
                    <a:pt x="84328" y="11264"/>
                  </a:lnTo>
                  <a:lnTo>
                    <a:pt x="87604" y="9994"/>
                  </a:lnTo>
                  <a:lnTo>
                    <a:pt x="90487" y="9994"/>
                  </a:lnTo>
                  <a:lnTo>
                    <a:pt x="85255" y="11264"/>
                  </a:lnTo>
                  <a:lnTo>
                    <a:pt x="90678" y="13893"/>
                  </a:lnTo>
                  <a:lnTo>
                    <a:pt x="92494" y="14922"/>
                  </a:lnTo>
                  <a:lnTo>
                    <a:pt x="93116" y="13893"/>
                  </a:lnTo>
                  <a:lnTo>
                    <a:pt x="99034" y="17614"/>
                  </a:lnTo>
                  <a:lnTo>
                    <a:pt x="96926" y="13893"/>
                  </a:lnTo>
                  <a:lnTo>
                    <a:pt x="94716" y="9994"/>
                  </a:lnTo>
                  <a:lnTo>
                    <a:pt x="94005" y="8724"/>
                  </a:lnTo>
                  <a:lnTo>
                    <a:pt x="102273" y="11264"/>
                  </a:lnTo>
                  <a:lnTo>
                    <a:pt x="101828" y="12534"/>
                  </a:lnTo>
                  <a:lnTo>
                    <a:pt x="104940" y="11264"/>
                  </a:lnTo>
                  <a:lnTo>
                    <a:pt x="107784" y="9994"/>
                  </a:lnTo>
                  <a:lnTo>
                    <a:pt x="111125" y="9994"/>
                  </a:lnTo>
                  <a:lnTo>
                    <a:pt x="112433" y="13627"/>
                  </a:lnTo>
                  <a:lnTo>
                    <a:pt x="115722" y="9994"/>
                  </a:lnTo>
                  <a:lnTo>
                    <a:pt x="116865" y="8724"/>
                  </a:lnTo>
                  <a:lnTo>
                    <a:pt x="121107" y="11264"/>
                  </a:lnTo>
                  <a:lnTo>
                    <a:pt x="119126" y="12534"/>
                  </a:lnTo>
                  <a:lnTo>
                    <a:pt x="116255" y="12534"/>
                  </a:lnTo>
                  <a:lnTo>
                    <a:pt x="114134" y="13893"/>
                  </a:lnTo>
                  <a:lnTo>
                    <a:pt x="114414" y="13893"/>
                  </a:lnTo>
                  <a:lnTo>
                    <a:pt x="118884" y="16357"/>
                  </a:lnTo>
                  <a:lnTo>
                    <a:pt x="119430" y="15074"/>
                  </a:lnTo>
                  <a:lnTo>
                    <a:pt x="123113" y="16446"/>
                  </a:lnTo>
                  <a:lnTo>
                    <a:pt x="130467" y="17614"/>
                  </a:lnTo>
                  <a:lnTo>
                    <a:pt x="128587" y="16446"/>
                  </a:lnTo>
                  <a:lnTo>
                    <a:pt x="128270" y="16446"/>
                  </a:lnTo>
                  <a:lnTo>
                    <a:pt x="130670" y="15074"/>
                  </a:lnTo>
                  <a:lnTo>
                    <a:pt x="132753" y="13893"/>
                  </a:lnTo>
                  <a:lnTo>
                    <a:pt x="132588" y="13893"/>
                  </a:lnTo>
                  <a:lnTo>
                    <a:pt x="137604" y="12534"/>
                  </a:lnTo>
                  <a:lnTo>
                    <a:pt x="142684" y="12534"/>
                  </a:lnTo>
                  <a:lnTo>
                    <a:pt x="148297" y="9994"/>
                  </a:lnTo>
                  <a:lnTo>
                    <a:pt x="140614" y="15074"/>
                  </a:lnTo>
                  <a:lnTo>
                    <a:pt x="146596" y="13893"/>
                  </a:lnTo>
                  <a:lnTo>
                    <a:pt x="147015" y="13893"/>
                  </a:lnTo>
                  <a:lnTo>
                    <a:pt x="146418" y="16446"/>
                  </a:lnTo>
                  <a:lnTo>
                    <a:pt x="146596" y="16446"/>
                  </a:lnTo>
                  <a:lnTo>
                    <a:pt x="148463" y="17614"/>
                  </a:lnTo>
                  <a:lnTo>
                    <a:pt x="151536" y="17614"/>
                  </a:lnTo>
                  <a:lnTo>
                    <a:pt x="150647" y="18884"/>
                  </a:lnTo>
                  <a:lnTo>
                    <a:pt x="154254" y="16446"/>
                  </a:lnTo>
                  <a:lnTo>
                    <a:pt x="154432" y="16446"/>
                  </a:lnTo>
                  <a:lnTo>
                    <a:pt x="156895" y="21424"/>
                  </a:lnTo>
                  <a:lnTo>
                    <a:pt x="162166" y="17614"/>
                  </a:lnTo>
                  <a:lnTo>
                    <a:pt x="162394" y="18884"/>
                  </a:lnTo>
                  <a:lnTo>
                    <a:pt x="165404" y="17881"/>
                  </a:lnTo>
                  <a:lnTo>
                    <a:pt x="164172" y="17614"/>
                  </a:lnTo>
                  <a:lnTo>
                    <a:pt x="164553" y="16446"/>
                  </a:lnTo>
                  <a:lnTo>
                    <a:pt x="171170" y="16446"/>
                  </a:lnTo>
                  <a:lnTo>
                    <a:pt x="177546" y="17614"/>
                  </a:lnTo>
                  <a:lnTo>
                    <a:pt x="185039" y="17614"/>
                  </a:lnTo>
                  <a:lnTo>
                    <a:pt x="192366" y="16446"/>
                  </a:lnTo>
                  <a:lnTo>
                    <a:pt x="202260" y="15074"/>
                  </a:lnTo>
                  <a:lnTo>
                    <a:pt x="202793" y="13893"/>
                  </a:lnTo>
                  <a:lnTo>
                    <a:pt x="203403" y="12534"/>
                  </a:lnTo>
                  <a:lnTo>
                    <a:pt x="203974" y="11264"/>
                  </a:lnTo>
                  <a:lnTo>
                    <a:pt x="212585" y="9994"/>
                  </a:lnTo>
                  <a:lnTo>
                    <a:pt x="215506" y="11264"/>
                  </a:lnTo>
                  <a:lnTo>
                    <a:pt x="210197" y="12534"/>
                  </a:lnTo>
                  <a:lnTo>
                    <a:pt x="214909" y="15074"/>
                  </a:lnTo>
                  <a:lnTo>
                    <a:pt x="218198" y="13893"/>
                  </a:lnTo>
                  <a:lnTo>
                    <a:pt x="222846" y="12534"/>
                  </a:lnTo>
                  <a:lnTo>
                    <a:pt x="222402" y="13169"/>
                  </a:lnTo>
                  <a:lnTo>
                    <a:pt x="222021" y="13893"/>
                  </a:lnTo>
                  <a:lnTo>
                    <a:pt x="222770" y="14922"/>
                  </a:lnTo>
                  <a:lnTo>
                    <a:pt x="222885" y="15074"/>
                  </a:lnTo>
                  <a:lnTo>
                    <a:pt x="224231" y="16357"/>
                  </a:lnTo>
                  <a:lnTo>
                    <a:pt x="227787" y="15074"/>
                  </a:lnTo>
                  <a:lnTo>
                    <a:pt x="227228" y="13893"/>
                  </a:lnTo>
                  <a:lnTo>
                    <a:pt x="225044" y="13893"/>
                  </a:lnTo>
                  <a:lnTo>
                    <a:pt x="227672" y="8724"/>
                  </a:lnTo>
                  <a:lnTo>
                    <a:pt x="221297" y="12534"/>
                  </a:lnTo>
                  <a:lnTo>
                    <a:pt x="219938" y="11264"/>
                  </a:lnTo>
                  <a:lnTo>
                    <a:pt x="219024" y="8724"/>
                  </a:lnTo>
                  <a:lnTo>
                    <a:pt x="222084" y="8724"/>
                  </a:lnTo>
                  <a:lnTo>
                    <a:pt x="217639" y="6184"/>
                  </a:lnTo>
                  <a:lnTo>
                    <a:pt x="218135" y="9994"/>
                  </a:lnTo>
                  <a:lnTo>
                    <a:pt x="216230" y="8724"/>
                  </a:lnTo>
                  <a:lnTo>
                    <a:pt x="214464" y="7556"/>
                  </a:lnTo>
                  <a:lnTo>
                    <a:pt x="214134" y="7556"/>
                  </a:lnTo>
                  <a:lnTo>
                    <a:pt x="210134" y="8724"/>
                  </a:lnTo>
                  <a:lnTo>
                    <a:pt x="210908" y="7556"/>
                  </a:lnTo>
                  <a:lnTo>
                    <a:pt x="211035" y="7556"/>
                  </a:lnTo>
                  <a:lnTo>
                    <a:pt x="209715" y="5422"/>
                  </a:lnTo>
                  <a:lnTo>
                    <a:pt x="204279" y="3644"/>
                  </a:lnTo>
                  <a:lnTo>
                    <a:pt x="199491" y="8724"/>
                  </a:lnTo>
                  <a:lnTo>
                    <a:pt x="196557" y="6184"/>
                  </a:lnTo>
                  <a:lnTo>
                    <a:pt x="197104" y="5118"/>
                  </a:lnTo>
                  <a:lnTo>
                    <a:pt x="197205" y="4914"/>
                  </a:lnTo>
                  <a:lnTo>
                    <a:pt x="192354" y="6184"/>
                  </a:lnTo>
                  <a:lnTo>
                    <a:pt x="191604" y="7556"/>
                  </a:lnTo>
                  <a:lnTo>
                    <a:pt x="191490" y="8724"/>
                  </a:lnTo>
                  <a:lnTo>
                    <a:pt x="191376" y="9994"/>
                  </a:lnTo>
                  <a:lnTo>
                    <a:pt x="188036" y="12534"/>
                  </a:lnTo>
                  <a:lnTo>
                    <a:pt x="187121" y="11264"/>
                  </a:lnTo>
                  <a:lnTo>
                    <a:pt x="186207" y="9994"/>
                  </a:lnTo>
                  <a:lnTo>
                    <a:pt x="182562" y="4914"/>
                  </a:lnTo>
                  <a:lnTo>
                    <a:pt x="181457" y="7556"/>
                  </a:lnTo>
                  <a:lnTo>
                    <a:pt x="179197" y="7556"/>
                  </a:lnTo>
                  <a:lnTo>
                    <a:pt x="176885" y="9994"/>
                  </a:lnTo>
                  <a:lnTo>
                    <a:pt x="174904" y="8610"/>
                  </a:lnTo>
                  <a:lnTo>
                    <a:pt x="178904" y="7556"/>
                  </a:lnTo>
                  <a:lnTo>
                    <a:pt x="178142" y="7556"/>
                  </a:lnTo>
                  <a:lnTo>
                    <a:pt x="178587" y="6184"/>
                  </a:lnTo>
                  <a:lnTo>
                    <a:pt x="174777" y="8521"/>
                  </a:lnTo>
                  <a:lnTo>
                    <a:pt x="171500" y="6184"/>
                  </a:lnTo>
                  <a:lnTo>
                    <a:pt x="162052" y="11264"/>
                  </a:lnTo>
                  <a:lnTo>
                    <a:pt x="161442" y="8724"/>
                  </a:lnTo>
                  <a:lnTo>
                    <a:pt x="160248" y="8724"/>
                  </a:lnTo>
                  <a:lnTo>
                    <a:pt x="158915" y="8724"/>
                  </a:lnTo>
                  <a:lnTo>
                    <a:pt x="160172" y="8509"/>
                  </a:lnTo>
                  <a:lnTo>
                    <a:pt x="161340" y="8293"/>
                  </a:lnTo>
                  <a:lnTo>
                    <a:pt x="160845" y="6184"/>
                  </a:lnTo>
                  <a:lnTo>
                    <a:pt x="159867" y="7556"/>
                  </a:lnTo>
                  <a:lnTo>
                    <a:pt x="159245" y="8293"/>
                  </a:lnTo>
                  <a:lnTo>
                    <a:pt x="159804" y="7556"/>
                  </a:lnTo>
                  <a:lnTo>
                    <a:pt x="159423" y="6184"/>
                  </a:lnTo>
                  <a:lnTo>
                    <a:pt x="158610" y="3644"/>
                  </a:lnTo>
                  <a:lnTo>
                    <a:pt x="153606" y="9994"/>
                  </a:lnTo>
                  <a:lnTo>
                    <a:pt x="148894" y="7556"/>
                  </a:lnTo>
                  <a:lnTo>
                    <a:pt x="148628" y="7556"/>
                  </a:lnTo>
                  <a:lnTo>
                    <a:pt x="150088" y="5118"/>
                  </a:lnTo>
                  <a:lnTo>
                    <a:pt x="150202" y="4914"/>
                  </a:lnTo>
                  <a:lnTo>
                    <a:pt x="154863" y="6184"/>
                  </a:lnTo>
                  <a:lnTo>
                    <a:pt x="152400" y="4914"/>
                  </a:lnTo>
                  <a:lnTo>
                    <a:pt x="149936" y="3644"/>
                  </a:lnTo>
                  <a:lnTo>
                    <a:pt x="146977" y="8724"/>
                  </a:lnTo>
                  <a:lnTo>
                    <a:pt x="145757" y="7556"/>
                  </a:lnTo>
                  <a:lnTo>
                    <a:pt x="140385" y="2374"/>
                  </a:lnTo>
                  <a:lnTo>
                    <a:pt x="136232" y="3644"/>
                  </a:lnTo>
                  <a:lnTo>
                    <a:pt x="136144" y="5422"/>
                  </a:lnTo>
                  <a:lnTo>
                    <a:pt x="136029" y="7467"/>
                  </a:lnTo>
                  <a:lnTo>
                    <a:pt x="131622" y="6184"/>
                  </a:lnTo>
                  <a:lnTo>
                    <a:pt x="127215" y="4914"/>
                  </a:lnTo>
                  <a:lnTo>
                    <a:pt x="120269" y="6184"/>
                  </a:lnTo>
                  <a:lnTo>
                    <a:pt x="120535" y="5422"/>
                  </a:lnTo>
                  <a:lnTo>
                    <a:pt x="120637" y="5118"/>
                  </a:lnTo>
                  <a:lnTo>
                    <a:pt x="120700" y="4914"/>
                  </a:lnTo>
                  <a:lnTo>
                    <a:pt x="107188" y="4914"/>
                  </a:lnTo>
                  <a:lnTo>
                    <a:pt x="100711" y="3644"/>
                  </a:lnTo>
                  <a:lnTo>
                    <a:pt x="100901" y="2374"/>
                  </a:lnTo>
                  <a:lnTo>
                    <a:pt x="99656" y="6184"/>
                  </a:lnTo>
                  <a:lnTo>
                    <a:pt x="88125" y="6184"/>
                  </a:lnTo>
                  <a:lnTo>
                    <a:pt x="88226" y="4914"/>
                  </a:lnTo>
                  <a:lnTo>
                    <a:pt x="81788" y="4914"/>
                  </a:lnTo>
                  <a:lnTo>
                    <a:pt x="70688" y="4914"/>
                  </a:lnTo>
                  <a:lnTo>
                    <a:pt x="62649" y="4914"/>
                  </a:lnTo>
                  <a:lnTo>
                    <a:pt x="62433" y="6184"/>
                  </a:lnTo>
                  <a:lnTo>
                    <a:pt x="69088" y="9994"/>
                  </a:lnTo>
                  <a:lnTo>
                    <a:pt x="60833" y="12534"/>
                  </a:lnTo>
                  <a:lnTo>
                    <a:pt x="60515" y="11264"/>
                  </a:lnTo>
                  <a:lnTo>
                    <a:pt x="60210" y="8724"/>
                  </a:lnTo>
                  <a:lnTo>
                    <a:pt x="62204" y="7556"/>
                  </a:lnTo>
                  <a:lnTo>
                    <a:pt x="61518" y="7556"/>
                  </a:lnTo>
                  <a:lnTo>
                    <a:pt x="59842" y="8724"/>
                  </a:lnTo>
                  <a:lnTo>
                    <a:pt x="58420" y="8724"/>
                  </a:lnTo>
                  <a:lnTo>
                    <a:pt x="59944" y="7556"/>
                  </a:lnTo>
                  <a:lnTo>
                    <a:pt x="57010" y="7556"/>
                  </a:lnTo>
                  <a:lnTo>
                    <a:pt x="57073" y="6184"/>
                  </a:lnTo>
                  <a:lnTo>
                    <a:pt x="54902" y="6184"/>
                  </a:lnTo>
                  <a:lnTo>
                    <a:pt x="55143" y="5422"/>
                  </a:lnTo>
                  <a:lnTo>
                    <a:pt x="55245" y="5118"/>
                  </a:lnTo>
                  <a:lnTo>
                    <a:pt x="55308" y="4914"/>
                  </a:lnTo>
                  <a:lnTo>
                    <a:pt x="55676" y="4914"/>
                  </a:lnTo>
                  <a:lnTo>
                    <a:pt x="51790" y="3644"/>
                  </a:lnTo>
                  <a:lnTo>
                    <a:pt x="50507" y="1104"/>
                  </a:lnTo>
                  <a:lnTo>
                    <a:pt x="50800" y="2374"/>
                  </a:lnTo>
                  <a:lnTo>
                    <a:pt x="50507" y="4914"/>
                  </a:lnTo>
                  <a:lnTo>
                    <a:pt x="42087" y="4914"/>
                  </a:lnTo>
                  <a:lnTo>
                    <a:pt x="46088" y="2374"/>
                  </a:lnTo>
                  <a:lnTo>
                    <a:pt x="42532" y="1104"/>
                  </a:lnTo>
                  <a:lnTo>
                    <a:pt x="41643" y="1104"/>
                  </a:lnTo>
                  <a:lnTo>
                    <a:pt x="41084" y="2374"/>
                  </a:lnTo>
                  <a:lnTo>
                    <a:pt x="35839" y="2374"/>
                  </a:lnTo>
                  <a:lnTo>
                    <a:pt x="36068" y="3644"/>
                  </a:lnTo>
                  <a:lnTo>
                    <a:pt x="33705" y="3644"/>
                  </a:lnTo>
                  <a:lnTo>
                    <a:pt x="32854" y="2374"/>
                  </a:lnTo>
                  <a:lnTo>
                    <a:pt x="26644" y="2374"/>
                  </a:lnTo>
                  <a:lnTo>
                    <a:pt x="20535" y="3644"/>
                  </a:lnTo>
                  <a:lnTo>
                    <a:pt x="16725" y="3644"/>
                  </a:lnTo>
                  <a:lnTo>
                    <a:pt x="18770" y="4914"/>
                  </a:lnTo>
                  <a:lnTo>
                    <a:pt x="19989" y="6184"/>
                  </a:lnTo>
                  <a:lnTo>
                    <a:pt x="19481" y="6184"/>
                  </a:lnTo>
                  <a:lnTo>
                    <a:pt x="14198" y="7556"/>
                  </a:lnTo>
                  <a:lnTo>
                    <a:pt x="8801" y="7556"/>
                  </a:lnTo>
                  <a:lnTo>
                    <a:pt x="0" y="6184"/>
                  </a:lnTo>
                  <a:lnTo>
                    <a:pt x="2413" y="9994"/>
                  </a:lnTo>
                  <a:lnTo>
                    <a:pt x="4572" y="14922"/>
                  </a:lnTo>
                  <a:lnTo>
                    <a:pt x="5295" y="16446"/>
                  </a:lnTo>
                  <a:lnTo>
                    <a:pt x="9893" y="21424"/>
                  </a:lnTo>
                  <a:lnTo>
                    <a:pt x="8420" y="20154"/>
                  </a:lnTo>
                  <a:lnTo>
                    <a:pt x="11645" y="23964"/>
                  </a:lnTo>
                  <a:lnTo>
                    <a:pt x="14414" y="27774"/>
                  </a:lnTo>
                  <a:lnTo>
                    <a:pt x="19824" y="34124"/>
                  </a:lnTo>
                  <a:lnTo>
                    <a:pt x="22466" y="36664"/>
                  </a:lnTo>
                  <a:lnTo>
                    <a:pt x="24790" y="37934"/>
                  </a:lnTo>
                  <a:lnTo>
                    <a:pt x="25857" y="39204"/>
                  </a:lnTo>
                  <a:lnTo>
                    <a:pt x="25819" y="43014"/>
                  </a:lnTo>
                  <a:lnTo>
                    <a:pt x="24384" y="43014"/>
                  </a:lnTo>
                  <a:lnTo>
                    <a:pt x="27774" y="45554"/>
                  </a:lnTo>
                  <a:lnTo>
                    <a:pt x="29006" y="45554"/>
                  </a:lnTo>
                  <a:lnTo>
                    <a:pt x="31661" y="51904"/>
                  </a:lnTo>
                  <a:lnTo>
                    <a:pt x="27990" y="49695"/>
                  </a:lnTo>
                  <a:lnTo>
                    <a:pt x="28651" y="50939"/>
                  </a:lnTo>
                  <a:lnTo>
                    <a:pt x="30645" y="54444"/>
                  </a:lnTo>
                  <a:lnTo>
                    <a:pt x="30162" y="56984"/>
                  </a:lnTo>
                  <a:lnTo>
                    <a:pt x="36245" y="60794"/>
                  </a:lnTo>
                  <a:lnTo>
                    <a:pt x="32842" y="59524"/>
                  </a:lnTo>
                  <a:lnTo>
                    <a:pt x="36322" y="65874"/>
                  </a:lnTo>
                  <a:lnTo>
                    <a:pt x="38658" y="67144"/>
                  </a:lnTo>
                  <a:lnTo>
                    <a:pt x="37642" y="63334"/>
                  </a:lnTo>
                  <a:lnTo>
                    <a:pt x="39878" y="65874"/>
                  </a:lnTo>
                  <a:lnTo>
                    <a:pt x="42887" y="70954"/>
                  </a:lnTo>
                  <a:lnTo>
                    <a:pt x="39217" y="70954"/>
                  </a:lnTo>
                  <a:lnTo>
                    <a:pt x="43878" y="78574"/>
                  </a:lnTo>
                  <a:lnTo>
                    <a:pt x="50215" y="83654"/>
                  </a:lnTo>
                  <a:lnTo>
                    <a:pt x="55905" y="90119"/>
                  </a:lnTo>
                  <a:lnTo>
                    <a:pt x="59550" y="91274"/>
                  </a:lnTo>
                  <a:lnTo>
                    <a:pt x="62572" y="96354"/>
                  </a:lnTo>
                  <a:lnTo>
                    <a:pt x="62204" y="102704"/>
                  </a:lnTo>
                  <a:lnTo>
                    <a:pt x="62141" y="103974"/>
                  </a:lnTo>
                  <a:lnTo>
                    <a:pt x="63195" y="105244"/>
                  </a:lnTo>
                  <a:lnTo>
                    <a:pt x="66306" y="112864"/>
                  </a:lnTo>
                  <a:lnTo>
                    <a:pt x="71551" y="107784"/>
                  </a:lnTo>
                  <a:lnTo>
                    <a:pt x="75361" y="115404"/>
                  </a:lnTo>
                  <a:lnTo>
                    <a:pt x="75730" y="114134"/>
                  </a:lnTo>
                  <a:lnTo>
                    <a:pt x="77774" y="111594"/>
                  </a:lnTo>
                  <a:lnTo>
                    <a:pt x="82321" y="115404"/>
                  </a:lnTo>
                  <a:lnTo>
                    <a:pt x="85356" y="120484"/>
                  </a:lnTo>
                  <a:lnTo>
                    <a:pt x="82372" y="124294"/>
                  </a:lnTo>
                  <a:lnTo>
                    <a:pt x="79438" y="121754"/>
                  </a:lnTo>
                  <a:lnTo>
                    <a:pt x="78536" y="120484"/>
                  </a:lnTo>
                  <a:lnTo>
                    <a:pt x="78460" y="119214"/>
                  </a:lnTo>
                  <a:lnTo>
                    <a:pt x="78828" y="119214"/>
                  </a:lnTo>
                  <a:lnTo>
                    <a:pt x="77368" y="117944"/>
                  </a:lnTo>
                  <a:lnTo>
                    <a:pt x="75514" y="116674"/>
                  </a:lnTo>
                  <a:lnTo>
                    <a:pt x="75793" y="119214"/>
                  </a:lnTo>
                  <a:lnTo>
                    <a:pt x="77216" y="119214"/>
                  </a:lnTo>
                  <a:lnTo>
                    <a:pt x="77901" y="121754"/>
                  </a:lnTo>
                  <a:lnTo>
                    <a:pt x="82105" y="127368"/>
                  </a:lnTo>
                  <a:lnTo>
                    <a:pt x="81280" y="125564"/>
                  </a:lnTo>
                  <a:lnTo>
                    <a:pt x="81965" y="126834"/>
                  </a:lnTo>
                  <a:lnTo>
                    <a:pt x="82105" y="127368"/>
                  </a:lnTo>
                  <a:lnTo>
                    <a:pt x="82435" y="128104"/>
                  </a:lnTo>
                  <a:lnTo>
                    <a:pt x="79946" y="128104"/>
                  </a:lnTo>
                  <a:lnTo>
                    <a:pt x="83451" y="130644"/>
                  </a:lnTo>
                  <a:lnTo>
                    <a:pt x="83121" y="129578"/>
                  </a:lnTo>
                  <a:lnTo>
                    <a:pt x="84201" y="131914"/>
                  </a:lnTo>
                  <a:lnTo>
                    <a:pt x="88036" y="134493"/>
                  </a:lnTo>
                  <a:lnTo>
                    <a:pt x="91541" y="142074"/>
                  </a:lnTo>
                  <a:lnTo>
                    <a:pt x="91376" y="140804"/>
                  </a:lnTo>
                  <a:lnTo>
                    <a:pt x="91871" y="138264"/>
                  </a:lnTo>
                  <a:lnTo>
                    <a:pt x="92583" y="139534"/>
                  </a:lnTo>
                  <a:lnTo>
                    <a:pt x="97866" y="149834"/>
                  </a:lnTo>
                  <a:lnTo>
                    <a:pt x="97332" y="142074"/>
                  </a:lnTo>
                  <a:lnTo>
                    <a:pt x="102209" y="147154"/>
                  </a:lnTo>
                  <a:lnTo>
                    <a:pt x="103200" y="152057"/>
                  </a:lnTo>
                  <a:lnTo>
                    <a:pt x="103238" y="152234"/>
                  </a:lnTo>
                  <a:lnTo>
                    <a:pt x="98209" y="149834"/>
                  </a:lnTo>
                  <a:lnTo>
                    <a:pt x="98031" y="149834"/>
                  </a:lnTo>
                  <a:lnTo>
                    <a:pt x="103454" y="154774"/>
                  </a:lnTo>
                  <a:lnTo>
                    <a:pt x="105168" y="158584"/>
                  </a:lnTo>
                  <a:lnTo>
                    <a:pt x="99542" y="156044"/>
                  </a:lnTo>
                  <a:lnTo>
                    <a:pt x="105524" y="159854"/>
                  </a:lnTo>
                  <a:lnTo>
                    <a:pt x="105651" y="162394"/>
                  </a:lnTo>
                  <a:lnTo>
                    <a:pt x="105714" y="163664"/>
                  </a:lnTo>
                  <a:lnTo>
                    <a:pt x="105791" y="164934"/>
                  </a:lnTo>
                  <a:lnTo>
                    <a:pt x="105854" y="166204"/>
                  </a:lnTo>
                  <a:lnTo>
                    <a:pt x="105918" y="167474"/>
                  </a:lnTo>
                  <a:lnTo>
                    <a:pt x="107708" y="170929"/>
                  </a:lnTo>
                  <a:lnTo>
                    <a:pt x="107861" y="171348"/>
                  </a:lnTo>
                  <a:lnTo>
                    <a:pt x="107975" y="171551"/>
                  </a:lnTo>
                  <a:lnTo>
                    <a:pt x="108813" y="172554"/>
                  </a:lnTo>
                  <a:lnTo>
                    <a:pt x="109562" y="170014"/>
                  </a:lnTo>
                  <a:lnTo>
                    <a:pt x="110528" y="171348"/>
                  </a:lnTo>
                  <a:lnTo>
                    <a:pt x="111544" y="172554"/>
                  </a:lnTo>
                  <a:lnTo>
                    <a:pt x="110693" y="173824"/>
                  </a:lnTo>
                  <a:lnTo>
                    <a:pt x="113284" y="173824"/>
                  </a:lnTo>
                  <a:lnTo>
                    <a:pt x="113182" y="172554"/>
                  </a:lnTo>
                  <a:lnTo>
                    <a:pt x="113080" y="171348"/>
                  </a:lnTo>
                  <a:lnTo>
                    <a:pt x="112979" y="170014"/>
                  </a:lnTo>
                  <a:lnTo>
                    <a:pt x="117309" y="172554"/>
                  </a:lnTo>
                  <a:lnTo>
                    <a:pt x="118008" y="175094"/>
                  </a:lnTo>
                  <a:lnTo>
                    <a:pt x="123507" y="177634"/>
                  </a:lnTo>
                  <a:lnTo>
                    <a:pt x="121475" y="181444"/>
                  </a:lnTo>
                  <a:lnTo>
                    <a:pt x="120726" y="180174"/>
                  </a:lnTo>
                  <a:lnTo>
                    <a:pt x="117081" y="180174"/>
                  </a:lnTo>
                  <a:lnTo>
                    <a:pt x="116751" y="180174"/>
                  </a:lnTo>
                  <a:lnTo>
                    <a:pt x="117589" y="182714"/>
                  </a:lnTo>
                  <a:lnTo>
                    <a:pt x="116979" y="182714"/>
                  </a:lnTo>
                  <a:lnTo>
                    <a:pt x="118529" y="186550"/>
                  </a:lnTo>
                  <a:lnTo>
                    <a:pt x="123520" y="186550"/>
                  </a:lnTo>
                  <a:lnTo>
                    <a:pt x="126936" y="190334"/>
                  </a:lnTo>
                  <a:lnTo>
                    <a:pt x="124802" y="190334"/>
                  </a:lnTo>
                  <a:lnTo>
                    <a:pt x="124980" y="191604"/>
                  </a:lnTo>
                  <a:lnTo>
                    <a:pt x="127965" y="191604"/>
                  </a:lnTo>
                  <a:lnTo>
                    <a:pt x="131038" y="192874"/>
                  </a:lnTo>
                  <a:lnTo>
                    <a:pt x="133261" y="199224"/>
                  </a:lnTo>
                  <a:lnTo>
                    <a:pt x="135547" y="197954"/>
                  </a:lnTo>
                  <a:lnTo>
                    <a:pt x="137172" y="200494"/>
                  </a:lnTo>
                  <a:lnTo>
                    <a:pt x="136194" y="197954"/>
                  </a:lnTo>
                  <a:lnTo>
                    <a:pt x="135788" y="196888"/>
                  </a:lnTo>
                  <a:lnTo>
                    <a:pt x="135712" y="196684"/>
                  </a:lnTo>
                  <a:lnTo>
                    <a:pt x="137858" y="196684"/>
                  </a:lnTo>
                  <a:lnTo>
                    <a:pt x="139344" y="199224"/>
                  </a:lnTo>
                  <a:lnTo>
                    <a:pt x="142163" y="201764"/>
                  </a:lnTo>
                  <a:lnTo>
                    <a:pt x="141757" y="202311"/>
                  </a:lnTo>
                  <a:lnTo>
                    <a:pt x="144754" y="203034"/>
                  </a:lnTo>
                  <a:lnTo>
                    <a:pt x="142773" y="211924"/>
                  </a:lnTo>
                  <a:lnTo>
                    <a:pt x="148145" y="214464"/>
                  </a:lnTo>
                  <a:lnTo>
                    <a:pt x="148831" y="218274"/>
                  </a:lnTo>
                  <a:lnTo>
                    <a:pt x="145542" y="217004"/>
                  </a:lnTo>
                  <a:lnTo>
                    <a:pt x="146342" y="219544"/>
                  </a:lnTo>
                  <a:lnTo>
                    <a:pt x="152323" y="223354"/>
                  </a:lnTo>
                  <a:lnTo>
                    <a:pt x="151942" y="223761"/>
                  </a:lnTo>
                  <a:lnTo>
                    <a:pt x="158546" y="227164"/>
                  </a:lnTo>
                  <a:lnTo>
                    <a:pt x="156603" y="224815"/>
                  </a:lnTo>
                  <a:lnTo>
                    <a:pt x="163055" y="225894"/>
                  </a:lnTo>
                  <a:lnTo>
                    <a:pt x="164401" y="230974"/>
                  </a:lnTo>
                  <a:lnTo>
                    <a:pt x="159410" y="234784"/>
                  </a:lnTo>
                  <a:lnTo>
                    <a:pt x="162483" y="239864"/>
                  </a:lnTo>
                  <a:lnTo>
                    <a:pt x="166878" y="244944"/>
                  </a:lnTo>
                  <a:lnTo>
                    <a:pt x="171729" y="248754"/>
                  </a:lnTo>
                  <a:lnTo>
                    <a:pt x="176199" y="255104"/>
                  </a:lnTo>
                  <a:lnTo>
                    <a:pt x="175094" y="251739"/>
                  </a:lnTo>
                  <a:lnTo>
                    <a:pt x="175044" y="251599"/>
                  </a:lnTo>
                  <a:lnTo>
                    <a:pt x="174942" y="251294"/>
                  </a:lnTo>
                  <a:lnTo>
                    <a:pt x="177774" y="251294"/>
                  </a:lnTo>
                  <a:lnTo>
                    <a:pt x="179209" y="256197"/>
                  </a:lnTo>
                  <a:lnTo>
                    <a:pt x="179311" y="256425"/>
                  </a:lnTo>
                  <a:lnTo>
                    <a:pt x="182181" y="258914"/>
                  </a:lnTo>
                  <a:lnTo>
                    <a:pt x="180340" y="260184"/>
                  </a:lnTo>
                  <a:lnTo>
                    <a:pt x="181076" y="262724"/>
                  </a:lnTo>
                  <a:lnTo>
                    <a:pt x="180962" y="263994"/>
                  </a:lnTo>
                  <a:lnTo>
                    <a:pt x="182067" y="263994"/>
                  </a:lnTo>
                  <a:lnTo>
                    <a:pt x="185648" y="271614"/>
                  </a:lnTo>
                  <a:lnTo>
                    <a:pt x="189509" y="269074"/>
                  </a:lnTo>
                  <a:lnTo>
                    <a:pt x="190271" y="275424"/>
                  </a:lnTo>
                  <a:lnTo>
                    <a:pt x="194678" y="283044"/>
                  </a:lnTo>
                  <a:lnTo>
                    <a:pt x="200977" y="279234"/>
                  </a:lnTo>
                  <a:lnTo>
                    <a:pt x="205511" y="286854"/>
                  </a:lnTo>
                  <a:lnTo>
                    <a:pt x="202196" y="286854"/>
                  </a:lnTo>
                  <a:lnTo>
                    <a:pt x="203352" y="290664"/>
                  </a:lnTo>
                  <a:lnTo>
                    <a:pt x="198678" y="286854"/>
                  </a:lnTo>
                  <a:lnTo>
                    <a:pt x="200355" y="289394"/>
                  </a:lnTo>
                  <a:lnTo>
                    <a:pt x="201587" y="290664"/>
                  </a:lnTo>
                  <a:lnTo>
                    <a:pt x="202742" y="290664"/>
                  </a:lnTo>
                  <a:lnTo>
                    <a:pt x="202704" y="291934"/>
                  </a:lnTo>
                  <a:lnTo>
                    <a:pt x="209664" y="295744"/>
                  </a:lnTo>
                  <a:lnTo>
                    <a:pt x="209664" y="298284"/>
                  </a:lnTo>
                  <a:lnTo>
                    <a:pt x="213042" y="298284"/>
                  </a:lnTo>
                  <a:lnTo>
                    <a:pt x="214337" y="300278"/>
                  </a:lnTo>
                  <a:lnTo>
                    <a:pt x="218084" y="304634"/>
                  </a:lnTo>
                  <a:lnTo>
                    <a:pt x="218211" y="301574"/>
                  </a:lnTo>
                  <a:lnTo>
                    <a:pt x="218236" y="300888"/>
                  </a:lnTo>
                  <a:lnTo>
                    <a:pt x="220624" y="308444"/>
                  </a:lnTo>
                  <a:lnTo>
                    <a:pt x="225793" y="316064"/>
                  </a:lnTo>
                  <a:lnTo>
                    <a:pt x="230962" y="322414"/>
                  </a:lnTo>
                  <a:lnTo>
                    <a:pt x="232956" y="328701"/>
                  </a:lnTo>
                  <a:lnTo>
                    <a:pt x="232460" y="328168"/>
                  </a:lnTo>
                  <a:lnTo>
                    <a:pt x="233387" y="330136"/>
                  </a:lnTo>
                  <a:lnTo>
                    <a:pt x="237642" y="333844"/>
                  </a:lnTo>
                  <a:lnTo>
                    <a:pt x="242633" y="340194"/>
                  </a:lnTo>
                  <a:lnTo>
                    <a:pt x="246113" y="344004"/>
                  </a:lnTo>
                  <a:lnTo>
                    <a:pt x="245414" y="344004"/>
                  </a:lnTo>
                  <a:lnTo>
                    <a:pt x="245351" y="345274"/>
                  </a:lnTo>
                  <a:lnTo>
                    <a:pt x="247954" y="351624"/>
                  </a:lnTo>
                  <a:lnTo>
                    <a:pt x="252387" y="344004"/>
                  </a:lnTo>
                  <a:lnTo>
                    <a:pt x="255968" y="352894"/>
                  </a:lnTo>
                  <a:lnTo>
                    <a:pt x="256019" y="357974"/>
                  </a:lnTo>
                  <a:lnTo>
                    <a:pt x="251726" y="350354"/>
                  </a:lnTo>
                  <a:lnTo>
                    <a:pt x="252399" y="352894"/>
                  </a:lnTo>
                  <a:lnTo>
                    <a:pt x="247751" y="357974"/>
                  </a:lnTo>
                  <a:lnTo>
                    <a:pt x="259511" y="361784"/>
                  </a:lnTo>
                  <a:lnTo>
                    <a:pt x="259753" y="365594"/>
                  </a:lnTo>
                  <a:lnTo>
                    <a:pt x="259842" y="366864"/>
                  </a:lnTo>
                  <a:lnTo>
                    <a:pt x="259918" y="368134"/>
                  </a:lnTo>
                  <a:lnTo>
                    <a:pt x="258749" y="368134"/>
                  </a:lnTo>
                  <a:lnTo>
                    <a:pt x="259638" y="373214"/>
                  </a:lnTo>
                  <a:lnTo>
                    <a:pt x="267423" y="374484"/>
                  </a:lnTo>
                  <a:lnTo>
                    <a:pt x="271475" y="380834"/>
                  </a:lnTo>
                  <a:lnTo>
                    <a:pt x="270776" y="380834"/>
                  </a:lnTo>
                  <a:lnTo>
                    <a:pt x="270637" y="382104"/>
                  </a:lnTo>
                  <a:lnTo>
                    <a:pt x="276415" y="384644"/>
                  </a:lnTo>
                  <a:lnTo>
                    <a:pt x="283057" y="390994"/>
                  </a:lnTo>
                  <a:lnTo>
                    <a:pt x="286499" y="394462"/>
                  </a:lnTo>
                  <a:lnTo>
                    <a:pt x="286588" y="393534"/>
                  </a:lnTo>
                  <a:lnTo>
                    <a:pt x="291007" y="398614"/>
                  </a:lnTo>
                  <a:lnTo>
                    <a:pt x="291109" y="401154"/>
                  </a:lnTo>
                  <a:lnTo>
                    <a:pt x="292836" y="406234"/>
                  </a:lnTo>
                  <a:lnTo>
                    <a:pt x="290931" y="407504"/>
                  </a:lnTo>
                  <a:lnTo>
                    <a:pt x="287197" y="403694"/>
                  </a:lnTo>
                  <a:lnTo>
                    <a:pt x="286092" y="407504"/>
                  </a:lnTo>
                  <a:lnTo>
                    <a:pt x="291973" y="408774"/>
                  </a:lnTo>
                  <a:lnTo>
                    <a:pt x="293357" y="412584"/>
                  </a:lnTo>
                  <a:lnTo>
                    <a:pt x="291820" y="412584"/>
                  </a:lnTo>
                  <a:lnTo>
                    <a:pt x="297764" y="420204"/>
                  </a:lnTo>
                  <a:lnTo>
                    <a:pt x="301091" y="417664"/>
                  </a:lnTo>
                  <a:lnTo>
                    <a:pt x="306806" y="426554"/>
                  </a:lnTo>
                  <a:lnTo>
                    <a:pt x="307162" y="424014"/>
                  </a:lnTo>
                  <a:lnTo>
                    <a:pt x="313626" y="426554"/>
                  </a:lnTo>
                  <a:lnTo>
                    <a:pt x="308063" y="429094"/>
                  </a:lnTo>
                  <a:lnTo>
                    <a:pt x="313702" y="431634"/>
                  </a:lnTo>
                  <a:lnTo>
                    <a:pt x="311404" y="435444"/>
                  </a:lnTo>
                  <a:lnTo>
                    <a:pt x="314337" y="437984"/>
                  </a:lnTo>
                  <a:lnTo>
                    <a:pt x="322072" y="444334"/>
                  </a:lnTo>
                  <a:lnTo>
                    <a:pt x="326517" y="448144"/>
                  </a:lnTo>
                  <a:lnTo>
                    <a:pt x="321919" y="446874"/>
                  </a:lnTo>
                  <a:lnTo>
                    <a:pt x="320484" y="445604"/>
                  </a:lnTo>
                  <a:lnTo>
                    <a:pt x="316179" y="441794"/>
                  </a:lnTo>
                  <a:lnTo>
                    <a:pt x="311962" y="439254"/>
                  </a:lnTo>
                  <a:lnTo>
                    <a:pt x="314071" y="441794"/>
                  </a:lnTo>
                  <a:lnTo>
                    <a:pt x="319417" y="449414"/>
                  </a:lnTo>
                  <a:lnTo>
                    <a:pt x="322135" y="449414"/>
                  </a:lnTo>
                  <a:lnTo>
                    <a:pt x="320967" y="448144"/>
                  </a:lnTo>
                  <a:lnTo>
                    <a:pt x="319100" y="448144"/>
                  </a:lnTo>
                  <a:lnTo>
                    <a:pt x="318744" y="445604"/>
                  </a:lnTo>
                  <a:lnTo>
                    <a:pt x="323926" y="448144"/>
                  </a:lnTo>
                  <a:lnTo>
                    <a:pt x="328612" y="451954"/>
                  </a:lnTo>
                  <a:lnTo>
                    <a:pt x="332790" y="457034"/>
                  </a:lnTo>
                  <a:lnTo>
                    <a:pt x="331241" y="460844"/>
                  </a:lnTo>
                  <a:lnTo>
                    <a:pt x="334606" y="467194"/>
                  </a:lnTo>
                  <a:lnTo>
                    <a:pt x="338950" y="474814"/>
                  </a:lnTo>
                  <a:lnTo>
                    <a:pt x="340347" y="481164"/>
                  </a:lnTo>
                  <a:lnTo>
                    <a:pt x="346798" y="487514"/>
                  </a:lnTo>
                  <a:lnTo>
                    <a:pt x="352082" y="496404"/>
                  </a:lnTo>
                  <a:lnTo>
                    <a:pt x="357238" y="505294"/>
                  </a:lnTo>
                  <a:lnTo>
                    <a:pt x="363270" y="512914"/>
                  </a:lnTo>
                  <a:lnTo>
                    <a:pt x="365112" y="505294"/>
                  </a:lnTo>
                  <a:lnTo>
                    <a:pt x="365861" y="515454"/>
                  </a:lnTo>
                  <a:lnTo>
                    <a:pt x="365950" y="516724"/>
                  </a:lnTo>
                  <a:lnTo>
                    <a:pt x="366864" y="515962"/>
                  </a:lnTo>
                  <a:lnTo>
                    <a:pt x="368046" y="519074"/>
                  </a:lnTo>
                  <a:lnTo>
                    <a:pt x="367525" y="515404"/>
                  </a:lnTo>
                  <a:lnTo>
                    <a:pt x="368223" y="514819"/>
                  </a:lnTo>
                  <a:lnTo>
                    <a:pt x="375323" y="523354"/>
                  </a:lnTo>
                  <a:lnTo>
                    <a:pt x="374726" y="521106"/>
                  </a:lnTo>
                  <a:lnTo>
                    <a:pt x="376440" y="526656"/>
                  </a:lnTo>
                  <a:lnTo>
                    <a:pt x="376491" y="530694"/>
                  </a:lnTo>
                  <a:lnTo>
                    <a:pt x="373456" y="525614"/>
                  </a:lnTo>
                  <a:lnTo>
                    <a:pt x="372503" y="526884"/>
                  </a:lnTo>
                  <a:lnTo>
                    <a:pt x="376567" y="533234"/>
                  </a:lnTo>
                  <a:lnTo>
                    <a:pt x="372224" y="530694"/>
                  </a:lnTo>
                  <a:lnTo>
                    <a:pt x="373811" y="535774"/>
                  </a:lnTo>
                  <a:lnTo>
                    <a:pt x="375031" y="533234"/>
                  </a:lnTo>
                  <a:lnTo>
                    <a:pt x="377964" y="535774"/>
                  </a:lnTo>
                  <a:lnTo>
                    <a:pt x="379666" y="539305"/>
                  </a:lnTo>
                  <a:lnTo>
                    <a:pt x="379564" y="538327"/>
                  </a:lnTo>
                  <a:lnTo>
                    <a:pt x="378574" y="533234"/>
                  </a:lnTo>
                  <a:lnTo>
                    <a:pt x="382651" y="537044"/>
                  </a:lnTo>
                  <a:lnTo>
                    <a:pt x="384492" y="545731"/>
                  </a:lnTo>
                  <a:lnTo>
                    <a:pt x="384530" y="545934"/>
                  </a:lnTo>
                  <a:lnTo>
                    <a:pt x="387248" y="548474"/>
                  </a:lnTo>
                  <a:lnTo>
                    <a:pt x="417385" y="548474"/>
                  </a:lnTo>
                  <a:close/>
                </a:path>
                <a:path w="1052194" h="626744">
                  <a:moveTo>
                    <a:pt x="422529" y="543039"/>
                  </a:moveTo>
                  <a:lnTo>
                    <a:pt x="422021" y="542150"/>
                  </a:lnTo>
                  <a:lnTo>
                    <a:pt x="421284" y="542150"/>
                  </a:lnTo>
                  <a:lnTo>
                    <a:pt x="422529" y="543039"/>
                  </a:lnTo>
                  <a:close/>
                </a:path>
                <a:path w="1052194" h="626744">
                  <a:moveTo>
                    <a:pt x="425716" y="545731"/>
                  </a:moveTo>
                  <a:lnTo>
                    <a:pt x="425310" y="544664"/>
                  </a:lnTo>
                  <a:lnTo>
                    <a:pt x="424421" y="544664"/>
                  </a:lnTo>
                  <a:lnTo>
                    <a:pt x="425716" y="545731"/>
                  </a:lnTo>
                  <a:close/>
                </a:path>
                <a:path w="1052194" h="626744">
                  <a:moveTo>
                    <a:pt x="425970" y="545934"/>
                  </a:moveTo>
                  <a:lnTo>
                    <a:pt x="425716" y="545731"/>
                  </a:lnTo>
                  <a:lnTo>
                    <a:pt x="425792" y="545934"/>
                  </a:lnTo>
                  <a:lnTo>
                    <a:pt x="425970" y="545934"/>
                  </a:lnTo>
                  <a:close/>
                </a:path>
                <a:path w="1052194" h="626744">
                  <a:moveTo>
                    <a:pt x="427266" y="547001"/>
                  </a:moveTo>
                  <a:lnTo>
                    <a:pt x="426339" y="545934"/>
                  </a:lnTo>
                  <a:lnTo>
                    <a:pt x="425970" y="545934"/>
                  </a:lnTo>
                  <a:lnTo>
                    <a:pt x="427266" y="547001"/>
                  </a:lnTo>
                  <a:close/>
                </a:path>
                <a:path w="1052194" h="626744">
                  <a:moveTo>
                    <a:pt x="467169" y="618324"/>
                  </a:moveTo>
                  <a:lnTo>
                    <a:pt x="467029" y="615784"/>
                  </a:lnTo>
                  <a:lnTo>
                    <a:pt x="466928" y="611974"/>
                  </a:lnTo>
                  <a:lnTo>
                    <a:pt x="465861" y="608164"/>
                  </a:lnTo>
                  <a:lnTo>
                    <a:pt x="464515" y="603084"/>
                  </a:lnTo>
                  <a:lnTo>
                    <a:pt x="462470" y="598004"/>
                  </a:lnTo>
                  <a:lnTo>
                    <a:pt x="460514" y="594194"/>
                  </a:lnTo>
                  <a:lnTo>
                    <a:pt x="458711" y="589114"/>
                  </a:lnTo>
                  <a:lnTo>
                    <a:pt x="459460" y="586574"/>
                  </a:lnTo>
                  <a:lnTo>
                    <a:pt x="458698" y="580224"/>
                  </a:lnTo>
                  <a:lnTo>
                    <a:pt x="457479" y="575144"/>
                  </a:lnTo>
                  <a:lnTo>
                    <a:pt x="456869" y="572604"/>
                  </a:lnTo>
                  <a:lnTo>
                    <a:pt x="455790" y="568794"/>
                  </a:lnTo>
                  <a:lnTo>
                    <a:pt x="454063" y="562610"/>
                  </a:lnTo>
                  <a:lnTo>
                    <a:pt x="450875" y="551014"/>
                  </a:lnTo>
                  <a:lnTo>
                    <a:pt x="448906" y="543839"/>
                  </a:lnTo>
                  <a:lnTo>
                    <a:pt x="448779" y="543394"/>
                  </a:lnTo>
                  <a:lnTo>
                    <a:pt x="447929" y="539750"/>
                  </a:lnTo>
                  <a:lnTo>
                    <a:pt x="447890" y="539584"/>
                  </a:lnTo>
                  <a:lnTo>
                    <a:pt x="447040" y="537044"/>
                  </a:lnTo>
                  <a:lnTo>
                    <a:pt x="444931" y="528154"/>
                  </a:lnTo>
                  <a:lnTo>
                    <a:pt x="444639" y="526884"/>
                  </a:lnTo>
                  <a:lnTo>
                    <a:pt x="444474" y="528154"/>
                  </a:lnTo>
                  <a:lnTo>
                    <a:pt x="441185" y="525614"/>
                  </a:lnTo>
                  <a:lnTo>
                    <a:pt x="440055" y="524344"/>
                  </a:lnTo>
                  <a:lnTo>
                    <a:pt x="440004" y="520534"/>
                  </a:lnTo>
                  <a:lnTo>
                    <a:pt x="434492" y="516724"/>
                  </a:lnTo>
                  <a:lnTo>
                    <a:pt x="438619" y="515454"/>
                  </a:lnTo>
                  <a:lnTo>
                    <a:pt x="438873" y="516724"/>
                  </a:lnTo>
                  <a:lnTo>
                    <a:pt x="439940" y="515454"/>
                  </a:lnTo>
                  <a:lnTo>
                    <a:pt x="442087" y="512914"/>
                  </a:lnTo>
                  <a:lnTo>
                    <a:pt x="441350" y="511644"/>
                  </a:lnTo>
                  <a:lnTo>
                    <a:pt x="440613" y="510374"/>
                  </a:lnTo>
                  <a:lnTo>
                    <a:pt x="439153" y="507834"/>
                  </a:lnTo>
                  <a:lnTo>
                    <a:pt x="437781" y="502754"/>
                  </a:lnTo>
                  <a:lnTo>
                    <a:pt x="432346" y="502754"/>
                  </a:lnTo>
                  <a:lnTo>
                    <a:pt x="423964" y="469734"/>
                  </a:lnTo>
                  <a:lnTo>
                    <a:pt x="424053" y="465924"/>
                  </a:lnTo>
                  <a:lnTo>
                    <a:pt x="424129" y="462114"/>
                  </a:lnTo>
                  <a:lnTo>
                    <a:pt x="421906" y="458304"/>
                  </a:lnTo>
                  <a:lnTo>
                    <a:pt x="420763" y="454494"/>
                  </a:lnTo>
                  <a:lnTo>
                    <a:pt x="418541" y="451954"/>
                  </a:lnTo>
                  <a:lnTo>
                    <a:pt x="421373" y="451954"/>
                  </a:lnTo>
                  <a:lnTo>
                    <a:pt x="418566" y="437984"/>
                  </a:lnTo>
                  <a:lnTo>
                    <a:pt x="414718" y="427824"/>
                  </a:lnTo>
                  <a:lnTo>
                    <a:pt x="417372" y="430364"/>
                  </a:lnTo>
                  <a:lnTo>
                    <a:pt x="416725" y="427824"/>
                  </a:lnTo>
                  <a:lnTo>
                    <a:pt x="415747" y="424014"/>
                  </a:lnTo>
                  <a:lnTo>
                    <a:pt x="407047" y="424014"/>
                  </a:lnTo>
                  <a:lnTo>
                    <a:pt x="405218" y="418934"/>
                  </a:lnTo>
                  <a:lnTo>
                    <a:pt x="408901" y="416394"/>
                  </a:lnTo>
                  <a:lnTo>
                    <a:pt x="407009" y="408774"/>
                  </a:lnTo>
                  <a:lnTo>
                    <a:pt x="405472" y="399884"/>
                  </a:lnTo>
                  <a:lnTo>
                    <a:pt x="403250" y="392264"/>
                  </a:lnTo>
                  <a:lnTo>
                    <a:pt x="399948" y="385914"/>
                  </a:lnTo>
                  <a:lnTo>
                    <a:pt x="399300" y="384644"/>
                  </a:lnTo>
                  <a:lnTo>
                    <a:pt x="401243" y="384644"/>
                  </a:lnTo>
                  <a:lnTo>
                    <a:pt x="400558" y="382104"/>
                  </a:lnTo>
                  <a:lnTo>
                    <a:pt x="400431" y="380834"/>
                  </a:lnTo>
                  <a:lnTo>
                    <a:pt x="400304" y="379564"/>
                  </a:lnTo>
                  <a:lnTo>
                    <a:pt x="400177" y="378294"/>
                  </a:lnTo>
                  <a:lnTo>
                    <a:pt x="399808" y="374484"/>
                  </a:lnTo>
                  <a:lnTo>
                    <a:pt x="399046" y="366864"/>
                  </a:lnTo>
                  <a:lnTo>
                    <a:pt x="396913" y="368439"/>
                  </a:lnTo>
                  <a:lnTo>
                    <a:pt x="390994" y="359244"/>
                  </a:lnTo>
                  <a:lnTo>
                    <a:pt x="387654" y="354164"/>
                  </a:lnTo>
                  <a:lnTo>
                    <a:pt x="390664" y="354164"/>
                  </a:lnTo>
                  <a:lnTo>
                    <a:pt x="385724" y="350354"/>
                  </a:lnTo>
                  <a:lnTo>
                    <a:pt x="384721" y="350354"/>
                  </a:lnTo>
                  <a:lnTo>
                    <a:pt x="381749" y="344004"/>
                  </a:lnTo>
                  <a:lnTo>
                    <a:pt x="381635" y="342734"/>
                  </a:lnTo>
                  <a:lnTo>
                    <a:pt x="383413" y="342734"/>
                  </a:lnTo>
                  <a:lnTo>
                    <a:pt x="383374" y="341464"/>
                  </a:lnTo>
                  <a:lnTo>
                    <a:pt x="383324" y="338924"/>
                  </a:lnTo>
                  <a:lnTo>
                    <a:pt x="379628" y="341464"/>
                  </a:lnTo>
                  <a:lnTo>
                    <a:pt x="379539" y="340194"/>
                  </a:lnTo>
                  <a:lnTo>
                    <a:pt x="379450" y="338924"/>
                  </a:lnTo>
                  <a:lnTo>
                    <a:pt x="379361" y="337654"/>
                  </a:lnTo>
                  <a:lnTo>
                    <a:pt x="379272" y="336384"/>
                  </a:lnTo>
                  <a:lnTo>
                    <a:pt x="379183" y="335114"/>
                  </a:lnTo>
                  <a:lnTo>
                    <a:pt x="381647" y="336384"/>
                  </a:lnTo>
                  <a:lnTo>
                    <a:pt x="381292" y="335114"/>
                  </a:lnTo>
                  <a:lnTo>
                    <a:pt x="380238" y="331304"/>
                  </a:lnTo>
                  <a:lnTo>
                    <a:pt x="379425" y="331304"/>
                  </a:lnTo>
                  <a:lnTo>
                    <a:pt x="376478" y="330034"/>
                  </a:lnTo>
                  <a:lnTo>
                    <a:pt x="374357" y="326224"/>
                  </a:lnTo>
                  <a:lnTo>
                    <a:pt x="374103" y="318604"/>
                  </a:lnTo>
                  <a:lnTo>
                    <a:pt x="376339" y="317334"/>
                  </a:lnTo>
                  <a:lnTo>
                    <a:pt x="374611" y="317334"/>
                  </a:lnTo>
                  <a:lnTo>
                    <a:pt x="371703" y="314794"/>
                  </a:lnTo>
                  <a:lnTo>
                    <a:pt x="371538" y="312254"/>
                  </a:lnTo>
                  <a:lnTo>
                    <a:pt x="371462" y="310984"/>
                  </a:lnTo>
                  <a:lnTo>
                    <a:pt x="372262" y="310984"/>
                  </a:lnTo>
                  <a:lnTo>
                    <a:pt x="373659" y="312254"/>
                  </a:lnTo>
                  <a:lnTo>
                    <a:pt x="373557" y="310984"/>
                  </a:lnTo>
                  <a:lnTo>
                    <a:pt x="373024" y="304634"/>
                  </a:lnTo>
                  <a:lnTo>
                    <a:pt x="372922" y="303364"/>
                  </a:lnTo>
                  <a:lnTo>
                    <a:pt x="374434" y="303364"/>
                  </a:lnTo>
                  <a:lnTo>
                    <a:pt x="373138" y="297014"/>
                  </a:lnTo>
                  <a:lnTo>
                    <a:pt x="378079" y="300888"/>
                  </a:lnTo>
                  <a:lnTo>
                    <a:pt x="377532" y="300278"/>
                  </a:lnTo>
                  <a:lnTo>
                    <a:pt x="374713" y="297014"/>
                  </a:lnTo>
                  <a:lnTo>
                    <a:pt x="371500" y="293281"/>
                  </a:lnTo>
                  <a:lnTo>
                    <a:pt x="371500" y="301574"/>
                  </a:lnTo>
                  <a:lnTo>
                    <a:pt x="366712" y="299669"/>
                  </a:lnTo>
                  <a:lnTo>
                    <a:pt x="366407" y="299669"/>
                  </a:lnTo>
                  <a:lnTo>
                    <a:pt x="366598" y="298284"/>
                  </a:lnTo>
                  <a:lnTo>
                    <a:pt x="355561" y="298284"/>
                  </a:lnTo>
                  <a:lnTo>
                    <a:pt x="354838" y="298284"/>
                  </a:lnTo>
                  <a:lnTo>
                    <a:pt x="354952" y="299669"/>
                  </a:lnTo>
                  <a:lnTo>
                    <a:pt x="355028" y="300888"/>
                  </a:lnTo>
                  <a:lnTo>
                    <a:pt x="354888" y="301574"/>
                  </a:lnTo>
                  <a:lnTo>
                    <a:pt x="354774" y="302094"/>
                  </a:lnTo>
                  <a:lnTo>
                    <a:pt x="354444" y="300888"/>
                  </a:lnTo>
                  <a:lnTo>
                    <a:pt x="353949" y="299669"/>
                  </a:lnTo>
                  <a:lnTo>
                    <a:pt x="353301" y="297014"/>
                  </a:lnTo>
                  <a:lnTo>
                    <a:pt x="354736" y="297014"/>
                  </a:lnTo>
                  <a:lnTo>
                    <a:pt x="355257" y="297014"/>
                  </a:lnTo>
                  <a:lnTo>
                    <a:pt x="366763" y="297014"/>
                  </a:lnTo>
                  <a:lnTo>
                    <a:pt x="367258" y="293204"/>
                  </a:lnTo>
                  <a:lnTo>
                    <a:pt x="368134" y="291934"/>
                  </a:lnTo>
                  <a:lnTo>
                    <a:pt x="368465" y="291934"/>
                  </a:lnTo>
                  <a:lnTo>
                    <a:pt x="368592" y="290664"/>
                  </a:lnTo>
                  <a:lnTo>
                    <a:pt x="370674" y="298284"/>
                  </a:lnTo>
                  <a:lnTo>
                    <a:pt x="371500" y="301574"/>
                  </a:lnTo>
                  <a:lnTo>
                    <a:pt x="371500" y="293281"/>
                  </a:lnTo>
                  <a:lnTo>
                    <a:pt x="368173" y="289394"/>
                  </a:lnTo>
                  <a:lnTo>
                    <a:pt x="368046" y="288124"/>
                  </a:lnTo>
                  <a:lnTo>
                    <a:pt x="367665" y="284314"/>
                  </a:lnTo>
                  <a:lnTo>
                    <a:pt x="367995" y="283044"/>
                  </a:lnTo>
                  <a:lnTo>
                    <a:pt x="368782" y="283044"/>
                  </a:lnTo>
                  <a:lnTo>
                    <a:pt x="368642" y="281774"/>
                  </a:lnTo>
                  <a:lnTo>
                    <a:pt x="368058" y="280504"/>
                  </a:lnTo>
                  <a:lnTo>
                    <a:pt x="367296" y="280504"/>
                  </a:lnTo>
                  <a:lnTo>
                    <a:pt x="367169" y="277964"/>
                  </a:lnTo>
                  <a:lnTo>
                    <a:pt x="367131" y="276694"/>
                  </a:lnTo>
                  <a:lnTo>
                    <a:pt x="366661" y="275424"/>
                  </a:lnTo>
                  <a:lnTo>
                    <a:pt x="368554" y="274154"/>
                  </a:lnTo>
                  <a:lnTo>
                    <a:pt x="367245" y="271170"/>
                  </a:lnTo>
                  <a:lnTo>
                    <a:pt x="367245" y="272884"/>
                  </a:lnTo>
                  <a:lnTo>
                    <a:pt x="366890" y="274154"/>
                  </a:lnTo>
                  <a:lnTo>
                    <a:pt x="366407" y="274154"/>
                  </a:lnTo>
                  <a:lnTo>
                    <a:pt x="366077" y="272884"/>
                  </a:lnTo>
                  <a:lnTo>
                    <a:pt x="365658" y="272884"/>
                  </a:lnTo>
                  <a:lnTo>
                    <a:pt x="365048" y="271614"/>
                  </a:lnTo>
                  <a:lnTo>
                    <a:pt x="364782" y="270344"/>
                  </a:lnTo>
                  <a:lnTo>
                    <a:pt x="365798" y="270344"/>
                  </a:lnTo>
                  <a:lnTo>
                    <a:pt x="366268" y="271614"/>
                  </a:lnTo>
                  <a:lnTo>
                    <a:pt x="367245" y="272884"/>
                  </a:lnTo>
                  <a:lnTo>
                    <a:pt x="367245" y="271170"/>
                  </a:lnTo>
                  <a:lnTo>
                    <a:pt x="366890" y="270344"/>
                  </a:lnTo>
                  <a:lnTo>
                    <a:pt x="365785" y="267804"/>
                  </a:lnTo>
                  <a:lnTo>
                    <a:pt x="365023" y="265264"/>
                  </a:lnTo>
                  <a:lnTo>
                    <a:pt x="362318" y="266534"/>
                  </a:lnTo>
                  <a:lnTo>
                    <a:pt x="361632" y="262724"/>
                  </a:lnTo>
                  <a:lnTo>
                    <a:pt x="360464" y="266534"/>
                  </a:lnTo>
                  <a:lnTo>
                    <a:pt x="360908" y="266534"/>
                  </a:lnTo>
                  <a:lnTo>
                    <a:pt x="361162" y="267525"/>
                  </a:lnTo>
                  <a:lnTo>
                    <a:pt x="361035" y="267995"/>
                  </a:lnTo>
                  <a:lnTo>
                    <a:pt x="360934" y="268427"/>
                  </a:lnTo>
                  <a:lnTo>
                    <a:pt x="360870" y="268859"/>
                  </a:lnTo>
                  <a:lnTo>
                    <a:pt x="361238" y="268998"/>
                  </a:lnTo>
                  <a:lnTo>
                    <a:pt x="361619" y="269151"/>
                  </a:lnTo>
                  <a:lnTo>
                    <a:pt x="361835" y="269240"/>
                  </a:lnTo>
                  <a:lnTo>
                    <a:pt x="362064" y="270344"/>
                  </a:lnTo>
                  <a:lnTo>
                    <a:pt x="362572" y="271614"/>
                  </a:lnTo>
                  <a:lnTo>
                    <a:pt x="364286" y="276694"/>
                  </a:lnTo>
                  <a:lnTo>
                    <a:pt x="362191" y="275424"/>
                  </a:lnTo>
                  <a:lnTo>
                    <a:pt x="360299" y="272884"/>
                  </a:lnTo>
                  <a:lnTo>
                    <a:pt x="360870" y="269074"/>
                  </a:lnTo>
                  <a:lnTo>
                    <a:pt x="358648" y="269074"/>
                  </a:lnTo>
                  <a:lnTo>
                    <a:pt x="356336" y="267804"/>
                  </a:lnTo>
                  <a:lnTo>
                    <a:pt x="355193" y="266534"/>
                  </a:lnTo>
                  <a:lnTo>
                    <a:pt x="357873" y="261454"/>
                  </a:lnTo>
                  <a:lnTo>
                    <a:pt x="357759" y="257111"/>
                  </a:lnTo>
                  <a:lnTo>
                    <a:pt x="357670" y="253834"/>
                  </a:lnTo>
                  <a:lnTo>
                    <a:pt x="359740" y="251294"/>
                  </a:lnTo>
                  <a:lnTo>
                    <a:pt x="357924" y="247484"/>
                  </a:lnTo>
                  <a:lnTo>
                    <a:pt x="357327" y="246214"/>
                  </a:lnTo>
                  <a:lnTo>
                    <a:pt x="356717" y="244944"/>
                  </a:lnTo>
                  <a:lnTo>
                    <a:pt x="353669" y="237324"/>
                  </a:lnTo>
                  <a:lnTo>
                    <a:pt x="350113" y="232244"/>
                  </a:lnTo>
                  <a:lnTo>
                    <a:pt x="345592" y="227164"/>
                  </a:lnTo>
                  <a:lnTo>
                    <a:pt x="344271" y="224815"/>
                  </a:lnTo>
                  <a:lnTo>
                    <a:pt x="344170" y="224624"/>
                  </a:lnTo>
                  <a:lnTo>
                    <a:pt x="346227" y="224624"/>
                  </a:lnTo>
                  <a:lnTo>
                    <a:pt x="346760" y="223354"/>
                  </a:lnTo>
                  <a:lnTo>
                    <a:pt x="347713" y="224624"/>
                  </a:lnTo>
                  <a:lnTo>
                    <a:pt x="348157" y="225894"/>
                  </a:lnTo>
                  <a:lnTo>
                    <a:pt x="349135" y="225894"/>
                  </a:lnTo>
                  <a:lnTo>
                    <a:pt x="347243" y="223354"/>
                  </a:lnTo>
                  <a:lnTo>
                    <a:pt x="346290" y="222084"/>
                  </a:lnTo>
                  <a:lnTo>
                    <a:pt x="344957" y="215734"/>
                  </a:lnTo>
                  <a:lnTo>
                    <a:pt x="344157" y="211924"/>
                  </a:lnTo>
                  <a:lnTo>
                    <a:pt x="340156" y="211924"/>
                  </a:lnTo>
                  <a:lnTo>
                    <a:pt x="340690" y="209384"/>
                  </a:lnTo>
                  <a:lnTo>
                    <a:pt x="342493" y="209384"/>
                  </a:lnTo>
                  <a:lnTo>
                    <a:pt x="341363" y="205574"/>
                  </a:lnTo>
                  <a:lnTo>
                    <a:pt x="342836" y="206844"/>
                  </a:lnTo>
                  <a:lnTo>
                    <a:pt x="342595" y="205574"/>
                  </a:lnTo>
                  <a:lnTo>
                    <a:pt x="341122" y="197954"/>
                  </a:lnTo>
                  <a:lnTo>
                    <a:pt x="341045" y="197548"/>
                  </a:lnTo>
                  <a:lnTo>
                    <a:pt x="340918" y="196888"/>
                  </a:lnTo>
                  <a:lnTo>
                    <a:pt x="340880" y="196684"/>
                  </a:lnTo>
                  <a:lnTo>
                    <a:pt x="340398" y="194144"/>
                  </a:lnTo>
                  <a:lnTo>
                    <a:pt x="339661" y="192874"/>
                  </a:lnTo>
                  <a:lnTo>
                    <a:pt x="336702" y="187794"/>
                  </a:lnTo>
                  <a:lnTo>
                    <a:pt x="334492" y="183984"/>
                  </a:lnTo>
                  <a:lnTo>
                    <a:pt x="328803" y="173824"/>
                  </a:lnTo>
                  <a:lnTo>
                    <a:pt x="327482" y="163664"/>
                  </a:lnTo>
                  <a:lnTo>
                    <a:pt x="326974" y="159854"/>
                  </a:lnTo>
                  <a:lnTo>
                    <a:pt x="326898" y="162394"/>
                  </a:lnTo>
                  <a:lnTo>
                    <a:pt x="326377" y="163664"/>
                  </a:lnTo>
                  <a:lnTo>
                    <a:pt x="325247" y="158584"/>
                  </a:lnTo>
                  <a:lnTo>
                    <a:pt x="309511" y="158584"/>
                  </a:lnTo>
                  <a:lnTo>
                    <a:pt x="303491" y="158584"/>
                  </a:lnTo>
                  <a:lnTo>
                    <a:pt x="305854" y="163664"/>
                  </a:lnTo>
                  <a:lnTo>
                    <a:pt x="310248" y="166204"/>
                  </a:lnTo>
                  <a:lnTo>
                    <a:pt x="311137" y="168744"/>
                  </a:lnTo>
                  <a:lnTo>
                    <a:pt x="310603" y="170014"/>
                  </a:lnTo>
                  <a:lnTo>
                    <a:pt x="309613" y="170014"/>
                  </a:lnTo>
                  <a:lnTo>
                    <a:pt x="313969" y="173824"/>
                  </a:lnTo>
                  <a:lnTo>
                    <a:pt x="314096" y="183984"/>
                  </a:lnTo>
                  <a:lnTo>
                    <a:pt x="319125" y="188772"/>
                  </a:lnTo>
                  <a:lnTo>
                    <a:pt x="320306" y="187794"/>
                  </a:lnTo>
                  <a:lnTo>
                    <a:pt x="323507" y="187794"/>
                  </a:lnTo>
                  <a:lnTo>
                    <a:pt x="324396" y="190334"/>
                  </a:lnTo>
                  <a:lnTo>
                    <a:pt x="327342" y="191604"/>
                  </a:lnTo>
                  <a:lnTo>
                    <a:pt x="325285" y="192874"/>
                  </a:lnTo>
                  <a:lnTo>
                    <a:pt x="324827" y="191604"/>
                  </a:lnTo>
                  <a:lnTo>
                    <a:pt x="322859" y="191604"/>
                  </a:lnTo>
                  <a:lnTo>
                    <a:pt x="324764" y="194144"/>
                  </a:lnTo>
                  <a:lnTo>
                    <a:pt x="322859" y="196888"/>
                  </a:lnTo>
                  <a:lnTo>
                    <a:pt x="323469" y="197548"/>
                  </a:lnTo>
                  <a:lnTo>
                    <a:pt x="323596" y="196888"/>
                  </a:lnTo>
                  <a:lnTo>
                    <a:pt x="323634" y="196684"/>
                  </a:lnTo>
                  <a:lnTo>
                    <a:pt x="323646" y="196900"/>
                  </a:lnTo>
                  <a:lnTo>
                    <a:pt x="323469" y="197548"/>
                  </a:lnTo>
                  <a:lnTo>
                    <a:pt x="323875" y="197954"/>
                  </a:lnTo>
                  <a:lnTo>
                    <a:pt x="327482" y="201764"/>
                  </a:lnTo>
                  <a:lnTo>
                    <a:pt x="327736" y="205574"/>
                  </a:lnTo>
                  <a:lnTo>
                    <a:pt x="327812" y="206844"/>
                  </a:lnTo>
                  <a:lnTo>
                    <a:pt x="324739" y="208114"/>
                  </a:lnTo>
                  <a:lnTo>
                    <a:pt x="324243" y="203034"/>
                  </a:lnTo>
                  <a:lnTo>
                    <a:pt x="324129" y="201764"/>
                  </a:lnTo>
                  <a:lnTo>
                    <a:pt x="324002" y="200494"/>
                  </a:lnTo>
                  <a:lnTo>
                    <a:pt x="323888" y="199224"/>
                  </a:lnTo>
                  <a:lnTo>
                    <a:pt x="323761" y="197954"/>
                  </a:lnTo>
                  <a:lnTo>
                    <a:pt x="323469" y="197548"/>
                  </a:lnTo>
                  <a:lnTo>
                    <a:pt x="322402" y="203034"/>
                  </a:lnTo>
                  <a:lnTo>
                    <a:pt x="321957" y="199224"/>
                  </a:lnTo>
                  <a:lnTo>
                    <a:pt x="321805" y="197954"/>
                  </a:lnTo>
                  <a:lnTo>
                    <a:pt x="321678" y="196888"/>
                  </a:lnTo>
                  <a:lnTo>
                    <a:pt x="321665" y="196684"/>
                  </a:lnTo>
                  <a:lnTo>
                    <a:pt x="319887" y="199224"/>
                  </a:lnTo>
                  <a:lnTo>
                    <a:pt x="319303" y="197954"/>
                  </a:lnTo>
                  <a:lnTo>
                    <a:pt x="318731" y="196888"/>
                  </a:lnTo>
                  <a:lnTo>
                    <a:pt x="318630" y="196684"/>
                  </a:lnTo>
                  <a:lnTo>
                    <a:pt x="316572" y="199224"/>
                  </a:lnTo>
                  <a:lnTo>
                    <a:pt x="318262" y="208114"/>
                  </a:lnTo>
                  <a:lnTo>
                    <a:pt x="321246" y="208114"/>
                  </a:lnTo>
                  <a:lnTo>
                    <a:pt x="322922" y="217004"/>
                  </a:lnTo>
                  <a:lnTo>
                    <a:pt x="325374" y="218274"/>
                  </a:lnTo>
                  <a:lnTo>
                    <a:pt x="325488" y="215734"/>
                  </a:lnTo>
                  <a:lnTo>
                    <a:pt x="327926" y="217004"/>
                  </a:lnTo>
                  <a:lnTo>
                    <a:pt x="330187" y="224624"/>
                  </a:lnTo>
                  <a:lnTo>
                    <a:pt x="327380" y="232244"/>
                  </a:lnTo>
                  <a:lnTo>
                    <a:pt x="329717" y="237324"/>
                  </a:lnTo>
                  <a:lnTo>
                    <a:pt x="332727" y="238633"/>
                  </a:lnTo>
                  <a:lnTo>
                    <a:pt x="337172" y="238633"/>
                  </a:lnTo>
                  <a:lnTo>
                    <a:pt x="337121" y="239864"/>
                  </a:lnTo>
                  <a:lnTo>
                    <a:pt x="337032" y="242404"/>
                  </a:lnTo>
                  <a:lnTo>
                    <a:pt x="336943" y="244944"/>
                  </a:lnTo>
                  <a:lnTo>
                    <a:pt x="336892" y="246214"/>
                  </a:lnTo>
                  <a:lnTo>
                    <a:pt x="332447" y="244944"/>
                  </a:lnTo>
                  <a:lnTo>
                    <a:pt x="334645" y="253834"/>
                  </a:lnTo>
                  <a:lnTo>
                    <a:pt x="336207" y="251739"/>
                  </a:lnTo>
                  <a:lnTo>
                    <a:pt x="336219" y="251294"/>
                  </a:lnTo>
                  <a:lnTo>
                    <a:pt x="336308" y="251599"/>
                  </a:lnTo>
                  <a:lnTo>
                    <a:pt x="336524" y="251294"/>
                  </a:lnTo>
                  <a:lnTo>
                    <a:pt x="339356" y="247484"/>
                  </a:lnTo>
                  <a:lnTo>
                    <a:pt x="339445" y="253834"/>
                  </a:lnTo>
                  <a:lnTo>
                    <a:pt x="339559" y="256425"/>
                  </a:lnTo>
                  <a:lnTo>
                    <a:pt x="340880" y="260184"/>
                  </a:lnTo>
                  <a:lnTo>
                    <a:pt x="337807" y="262724"/>
                  </a:lnTo>
                  <a:lnTo>
                    <a:pt x="340601" y="269074"/>
                  </a:lnTo>
                  <a:lnTo>
                    <a:pt x="347141" y="283044"/>
                  </a:lnTo>
                  <a:lnTo>
                    <a:pt x="350151" y="290664"/>
                  </a:lnTo>
                  <a:lnTo>
                    <a:pt x="348996" y="290664"/>
                  </a:lnTo>
                  <a:lnTo>
                    <a:pt x="347421" y="289394"/>
                  </a:lnTo>
                  <a:lnTo>
                    <a:pt x="347103" y="291934"/>
                  </a:lnTo>
                  <a:lnTo>
                    <a:pt x="350672" y="300888"/>
                  </a:lnTo>
                  <a:lnTo>
                    <a:pt x="353250" y="310984"/>
                  </a:lnTo>
                  <a:lnTo>
                    <a:pt x="355130" y="322414"/>
                  </a:lnTo>
                  <a:lnTo>
                    <a:pt x="356552" y="331304"/>
                  </a:lnTo>
                  <a:lnTo>
                    <a:pt x="360857" y="335114"/>
                  </a:lnTo>
                  <a:lnTo>
                    <a:pt x="361149" y="336384"/>
                  </a:lnTo>
                  <a:lnTo>
                    <a:pt x="362978" y="338924"/>
                  </a:lnTo>
                  <a:lnTo>
                    <a:pt x="363994" y="341464"/>
                  </a:lnTo>
                  <a:lnTo>
                    <a:pt x="362394" y="342734"/>
                  </a:lnTo>
                  <a:lnTo>
                    <a:pt x="361010" y="341464"/>
                  </a:lnTo>
                  <a:lnTo>
                    <a:pt x="365061" y="347814"/>
                  </a:lnTo>
                  <a:lnTo>
                    <a:pt x="369087" y="356704"/>
                  </a:lnTo>
                  <a:lnTo>
                    <a:pt x="372084" y="365594"/>
                  </a:lnTo>
                  <a:lnTo>
                    <a:pt x="373100" y="373214"/>
                  </a:lnTo>
                  <a:lnTo>
                    <a:pt x="371716" y="371944"/>
                  </a:lnTo>
                  <a:lnTo>
                    <a:pt x="372618" y="379564"/>
                  </a:lnTo>
                  <a:lnTo>
                    <a:pt x="379996" y="378294"/>
                  </a:lnTo>
                  <a:lnTo>
                    <a:pt x="379222" y="385914"/>
                  </a:lnTo>
                  <a:lnTo>
                    <a:pt x="378345" y="384644"/>
                  </a:lnTo>
                  <a:lnTo>
                    <a:pt x="381406" y="396074"/>
                  </a:lnTo>
                  <a:lnTo>
                    <a:pt x="384898" y="407504"/>
                  </a:lnTo>
                  <a:lnTo>
                    <a:pt x="387604" y="417664"/>
                  </a:lnTo>
                  <a:lnTo>
                    <a:pt x="388226" y="426554"/>
                  </a:lnTo>
                  <a:lnTo>
                    <a:pt x="388315" y="427824"/>
                  </a:lnTo>
                  <a:lnTo>
                    <a:pt x="393153" y="429094"/>
                  </a:lnTo>
                  <a:lnTo>
                    <a:pt x="390931" y="443064"/>
                  </a:lnTo>
                  <a:lnTo>
                    <a:pt x="397027" y="443064"/>
                  </a:lnTo>
                  <a:lnTo>
                    <a:pt x="396989" y="444334"/>
                  </a:lnTo>
                  <a:lnTo>
                    <a:pt x="396900" y="446874"/>
                  </a:lnTo>
                  <a:lnTo>
                    <a:pt x="396811" y="449414"/>
                  </a:lnTo>
                  <a:lnTo>
                    <a:pt x="396735" y="451954"/>
                  </a:lnTo>
                  <a:lnTo>
                    <a:pt x="394957" y="449414"/>
                  </a:lnTo>
                  <a:lnTo>
                    <a:pt x="396646" y="462114"/>
                  </a:lnTo>
                  <a:lnTo>
                    <a:pt x="397344" y="465924"/>
                  </a:lnTo>
                  <a:lnTo>
                    <a:pt x="401726" y="465924"/>
                  </a:lnTo>
                  <a:lnTo>
                    <a:pt x="403529" y="469734"/>
                  </a:lnTo>
                  <a:lnTo>
                    <a:pt x="400519" y="471004"/>
                  </a:lnTo>
                  <a:lnTo>
                    <a:pt x="405333" y="476084"/>
                  </a:lnTo>
                  <a:lnTo>
                    <a:pt x="402577" y="479894"/>
                  </a:lnTo>
                  <a:lnTo>
                    <a:pt x="404482" y="483704"/>
                  </a:lnTo>
                  <a:lnTo>
                    <a:pt x="404202" y="481164"/>
                  </a:lnTo>
                  <a:lnTo>
                    <a:pt x="404888" y="479894"/>
                  </a:lnTo>
                  <a:lnTo>
                    <a:pt x="405828" y="479894"/>
                  </a:lnTo>
                  <a:lnTo>
                    <a:pt x="408965" y="484974"/>
                  </a:lnTo>
                  <a:lnTo>
                    <a:pt x="408000" y="493864"/>
                  </a:lnTo>
                  <a:lnTo>
                    <a:pt x="406476" y="495134"/>
                  </a:lnTo>
                  <a:lnTo>
                    <a:pt x="413207" y="507834"/>
                  </a:lnTo>
                  <a:lnTo>
                    <a:pt x="412648" y="507834"/>
                  </a:lnTo>
                  <a:lnTo>
                    <a:pt x="414769" y="510374"/>
                  </a:lnTo>
                  <a:lnTo>
                    <a:pt x="406641" y="506564"/>
                  </a:lnTo>
                  <a:lnTo>
                    <a:pt x="411530" y="512914"/>
                  </a:lnTo>
                  <a:lnTo>
                    <a:pt x="411949" y="511644"/>
                  </a:lnTo>
                  <a:lnTo>
                    <a:pt x="413486" y="512914"/>
                  </a:lnTo>
                  <a:lnTo>
                    <a:pt x="414147" y="512914"/>
                  </a:lnTo>
                  <a:lnTo>
                    <a:pt x="413321" y="516724"/>
                  </a:lnTo>
                  <a:lnTo>
                    <a:pt x="415607" y="524344"/>
                  </a:lnTo>
                  <a:lnTo>
                    <a:pt x="418096" y="529424"/>
                  </a:lnTo>
                  <a:lnTo>
                    <a:pt x="415671" y="529424"/>
                  </a:lnTo>
                  <a:lnTo>
                    <a:pt x="415988" y="530694"/>
                  </a:lnTo>
                  <a:lnTo>
                    <a:pt x="417068" y="534504"/>
                  </a:lnTo>
                  <a:lnTo>
                    <a:pt x="417626" y="535774"/>
                  </a:lnTo>
                  <a:lnTo>
                    <a:pt x="417791" y="535774"/>
                  </a:lnTo>
                  <a:lnTo>
                    <a:pt x="418947" y="537044"/>
                  </a:lnTo>
                  <a:lnTo>
                    <a:pt x="419684" y="539305"/>
                  </a:lnTo>
                  <a:lnTo>
                    <a:pt x="419773" y="539584"/>
                  </a:lnTo>
                  <a:lnTo>
                    <a:pt x="420077" y="539584"/>
                  </a:lnTo>
                  <a:lnTo>
                    <a:pt x="421309" y="540854"/>
                  </a:lnTo>
                  <a:lnTo>
                    <a:pt x="426453" y="544664"/>
                  </a:lnTo>
                  <a:lnTo>
                    <a:pt x="427443" y="547001"/>
                  </a:lnTo>
                  <a:lnTo>
                    <a:pt x="427482" y="547255"/>
                  </a:lnTo>
                  <a:lnTo>
                    <a:pt x="428548" y="548474"/>
                  </a:lnTo>
                  <a:lnTo>
                    <a:pt x="428663" y="551014"/>
                  </a:lnTo>
                  <a:lnTo>
                    <a:pt x="423989" y="544664"/>
                  </a:lnTo>
                  <a:lnTo>
                    <a:pt x="423379" y="543839"/>
                  </a:lnTo>
                  <a:lnTo>
                    <a:pt x="423049" y="543394"/>
                  </a:lnTo>
                  <a:lnTo>
                    <a:pt x="422821" y="543394"/>
                  </a:lnTo>
                  <a:lnTo>
                    <a:pt x="422998" y="543839"/>
                  </a:lnTo>
                  <a:lnTo>
                    <a:pt x="423506" y="544664"/>
                  </a:lnTo>
                  <a:lnTo>
                    <a:pt x="421284" y="542150"/>
                  </a:lnTo>
                  <a:lnTo>
                    <a:pt x="419163" y="539750"/>
                  </a:lnTo>
                  <a:lnTo>
                    <a:pt x="419849" y="540854"/>
                  </a:lnTo>
                  <a:lnTo>
                    <a:pt x="420662" y="542112"/>
                  </a:lnTo>
                  <a:lnTo>
                    <a:pt x="419506" y="540854"/>
                  </a:lnTo>
                  <a:lnTo>
                    <a:pt x="417487" y="538327"/>
                  </a:lnTo>
                  <a:lnTo>
                    <a:pt x="418096" y="539305"/>
                  </a:lnTo>
                  <a:lnTo>
                    <a:pt x="418147" y="539584"/>
                  </a:lnTo>
                  <a:lnTo>
                    <a:pt x="418287" y="539584"/>
                  </a:lnTo>
                  <a:lnTo>
                    <a:pt x="418795" y="540461"/>
                  </a:lnTo>
                  <a:lnTo>
                    <a:pt x="418274" y="539750"/>
                  </a:lnTo>
                  <a:lnTo>
                    <a:pt x="418388" y="540854"/>
                  </a:lnTo>
                  <a:lnTo>
                    <a:pt x="420852" y="544664"/>
                  </a:lnTo>
                  <a:lnTo>
                    <a:pt x="421652" y="547001"/>
                  </a:lnTo>
                  <a:lnTo>
                    <a:pt x="421754" y="547255"/>
                  </a:lnTo>
                  <a:lnTo>
                    <a:pt x="425411" y="553554"/>
                  </a:lnTo>
                  <a:lnTo>
                    <a:pt x="427583" y="557364"/>
                  </a:lnTo>
                  <a:lnTo>
                    <a:pt x="432955" y="568794"/>
                  </a:lnTo>
                  <a:lnTo>
                    <a:pt x="432168" y="567524"/>
                  </a:lnTo>
                  <a:lnTo>
                    <a:pt x="428536" y="561174"/>
                  </a:lnTo>
                  <a:lnTo>
                    <a:pt x="426034" y="557631"/>
                  </a:lnTo>
                  <a:lnTo>
                    <a:pt x="426732" y="559904"/>
                  </a:lnTo>
                  <a:lnTo>
                    <a:pt x="427634" y="561962"/>
                  </a:lnTo>
                  <a:lnTo>
                    <a:pt x="427863" y="562470"/>
                  </a:lnTo>
                  <a:lnTo>
                    <a:pt x="427990" y="562610"/>
                  </a:lnTo>
                  <a:lnTo>
                    <a:pt x="430695" y="567524"/>
                  </a:lnTo>
                  <a:lnTo>
                    <a:pt x="432320" y="571334"/>
                  </a:lnTo>
                  <a:lnTo>
                    <a:pt x="432803" y="572604"/>
                  </a:lnTo>
                  <a:lnTo>
                    <a:pt x="433057" y="573493"/>
                  </a:lnTo>
                  <a:lnTo>
                    <a:pt x="432574" y="572604"/>
                  </a:lnTo>
                  <a:lnTo>
                    <a:pt x="429628" y="566254"/>
                  </a:lnTo>
                  <a:lnTo>
                    <a:pt x="427939" y="562610"/>
                  </a:lnTo>
                  <a:lnTo>
                    <a:pt x="427863" y="562470"/>
                  </a:lnTo>
                  <a:lnTo>
                    <a:pt x="426821" y="561174"/>
                  </a:lnTo>
                  <a:lnTo>
                    <a:pt x="423951" y="554824"/>
                  </a:lnTo>
                  <a:lnTo>
                    <a:pt x="423583" y="554824"/>
                  </a:lnTo>
                  <a:lnTo>
                    <a:pt x="423291" y="553554"/>
                  </a:lnTo>
                  <a:lnTo>
                    <a:pt x="423189" y="554824"/>
                  </a:lnTo>
                  <a:lnTo>
                    <a:pt x="423049" y="554824"/>
                  </a:lnTo>
                  <a:lnTo>
                    <a:pt x="423214" y="556094"/>
                  </a:lnTo>
                  <a:lnTo>
                    <a:pt x="422744" y="557364"/>
                  </a:lnTo>
                  <a:lnTo>
                    <a:pt x="424192" y="561174"/>
                  </a:lnTo>
                  <a:lnTo>
                    <a:pt x="425259" y="563714"/>
                  </a:lnTo>
                  <a:lnTo>
                    <a:pt x="425983" y="566254"/>
                  </a:lnTo>
                  <a:lnTo>
                    <a:pt x="425589" y="566254"/>
                  </a:lnTo>
                  <a:lnTo>
                    <a:pt x="423100" y="559904"/>
                  </a:lnTo>
                  <a:lnTo>
                    <a:pt x="422440" y="557631"/>
                  </a:lnTo>
                  <a:lnTo>
                    <a:pt x="422363" y="557364"/>
                  </a:lnTo>
                  <a:lnTo>
                    <a:pt x="421982" y="556094"/>
                  </a:lnTo>
                  <a:lnTo>
                    <a:pt x="421817" y="557364"/>
                  </a:lnTo>
                  <a:lnTo>
                    <a:pt x="420509" y="554824"/>
                  </a:lnTo>
                  <a:lnTo>
                    <a:pt x="417982" y="549744"/>
                  </a:lnTo>
                  <a:lnTo>
                    <a:pt x="388620" y="549744"/>
                  </a:lnTo>
                  <a:lnTo>
                    <a:pt x="386080" y="549744"/>
                  </a:lnTo>
                  <a:lnTo>
                    <a:pt x="387337" y="551014"/>
                  </a:lnTo>
                  <a:lnTo>
                    <a:pt x="388759" y="552284"/>
                  </a:lnTo>
                  <a:lnTo>
                    <a:pt x="395655" y="561174"/>
                  </a:lnTo>
                  <a:lnTo>
                    <a:pt x="407301" y="573874"/>
                  </a:lnTo>
                  <a:lnTo>
                    <a:pt x="410337" y="573874"/>
                  </a:lnTo>
                  <a:lnTo>
                    <a:pt x="411060" y="576414"/>
                  </a:lnTo>
                  <a:lnTo>
                    <a:pt x="412229" y="581583"/>
                  </a:lnTo>
                  <a:lnTo>
                    <a:pt x="412292" y="581914"/>
                  </a:lnTo>
                  <a:lnTo>
                    <a:pt x="413664" y="584034"/>
                  </a:lnTo>
                  <a:lnTo>
                    <a:pt x="417868" y="589114"/>
                  </a:lnTo>
                  <a:lnTo>
                    <a:pt x="422021" y="594194"/>
                  </a:lnTo>
                  <a:lnTo>
                    <a:pt x="426008" y="598004"/>
                  </a:lnTo>
                  <a:lnTo>
                    <a:pt x="431228" y="604354"/>
                  </a:lnTo>
                  <a:lnTo>
                    <a:pt x="435635" y="608164"/>
                  </a:lnTo>
                  <a:lnTo>
                    <a:pt x="440042" y="614514"/>
                  </a:lnTo>
                  <a:lnTo>
                    <a:pt x="441147" y="614514"/>
                  </a:lnTo>
                  <a:lnTo>
                    <a:pt x="442442" y="615784"/>
                  </a:lnTo>
                  <a:lnTo>
                    <a:pt x="443877" y="618324"/>
                  </a:lnTo>
                  <a:lnTo>
                    <a:pt x="444703" y="622134"/>
                  </a:lnTo>
                  <a:lnTo>
                    <a:pt x="445223" y="620864"/>
                  </a:lnTo>
                  <a:lnTo>
                    <a:pt x="444233" y="615784"/>
                  </a:lnTo>
                  <a:lnTo>
                    <a:pt x="446532" y="619594"/>
                  </a:lnTo>
                  <a:lnTo>
                    <a:pt x="446900" y="620864"/>
                  </a:lnTo>
                  <a:lnTo>
                    <a:pt x="447205" y="622134"/>
                  </a:lnTo>
                  <a:lnTo>
                    <a:pt x="447687" y="623404"/>
                  </a:lnTo>
                  <a:lnTo>
                    <a:pt x="447789" y="622134"/>
                  </a:lnTo>
                  <a:lnTo>
                    <a:pt x="447903" y="620864"/>
                  </a:lnTo>
                  <a:lnTo>
                    <a:pt x="448767" y="619594"/>
                  </a:lnTo>
                  <a:lnTo>
                    <a:pt x="449478" y="619594"/>
                  </a:lnTo>
                  <a:lnTo>
                    <a:pt x="450354" y="620864"/>
                  </a:lnTo>
                  <a:lnTo>
                    <a:pt x="450227" y="622134"/>
                  </a:lnTo>
                  <a:lnTo>
                    <a:pt x="450202" y="623404"/>
                  </a:lnTo>
                  <a:lnTo>
                    <a:pt x="452818" y="624674"/>
                  </a:lnTo>
                  <a:lnTo>
                    <a:pt x="453974" y="623404"/>
                  </a:lnTo>
                  <a:lnTo>
                    <a:pt x="457974" y="623404"/>
                  </a:lnTo>
                  <a:lnTo>
                    <a:pt x="460032" y="624674"/>
                  </a:lnTo>
                  <a:lnTo>
                    <a:pt x="459943" y="623404"/>
                  </a:lnTo>
                  <a:lnTo>
                    <a:pt x="460705" y="623404"/>
                  </a:lnTo>
                  <a:lnTo>
                    <a:pt x="461581" y="622134"/>
                  </a:lnTo>
                  <a:lnTo>
                    <a:pt x="462407" y="622134"/>
                  </a:lnTo>
                  <a:lnTo>
                    <a:pt x="463499" y="620864"/>
                  </a:lnTo>
                  <a:lnTo>
                    <a:pt x="464299" y="620864"/>
                  </a:lnTo>
                  <a:lnTo>
                    <a:pt x="464705" y="622134"/>
                  </a:lnTo>
                  <a:lnTo>
                    <a:pt x="466305" y="620864"/>
                  </a:lnTo>
                  <a:lnTo>
                    <a:pt x="466737" y="619594"/>
                  </a:lnTo>
                  <a:lnTo>
                    <a:pt x="467169" y="618324"/>
                  </a:lnTo>
                  <a:close/>
                </a:path>
                <a:path w="1052194" h="626744">
                  <a:moveTo>
                    <a:pt x="618223" y="516013"/>
                  </a:moveTo>
                  <a:lnTo>
                    <a:pt x="618134" y="514743"/>
                  </a:lnTo>
                  <a:lnTo>
                    <a:pt x="618045" y="513473"/>
                  </a:lnTo>
                  <a:lnTo>
                    <a:pt x="617956" y="512203"/>
                  </a:lnTo>
                  <a:lnTo>
                    <a:pt x="617867" y="510933"/>
                  </a:lnTo>
                  <a:lnTo>
                    <a:pt x="616800" y="514743"/>
                  </a:lnTo>
                  <a:lnTo>
                    <a:pt x="614641" y="523633"/>
                  </a:lnTo>
                  <a:lnTo>
                    <a:pt x="616026" y="524903"/>
                  </a:lnTo>
                  <a:lnTo>
                    <a:pt x="616077" y="523633"/>
                  </a:lnTo>
                  <a:lnTo>
                    <a:pt x="615645" y="522363"/>
                  </a:lnTo>
                  <a:lnTo>
                    <a:pt x="616648" y="521093"/>
                  </a:lnTo>
                  <a:lnTo>
                    <a:pt x="617550" y="523633"/>
                  </a:lnTo>
                  <a:lnTo>
                    <a:pt x="617639" y="522363"/>
                  </a:lnTo>
                  <a:lnTo>
                    <a:pt x="617753" y="521093"/>
                  </a:lnTo>
                  <a:lnTo>
                    <a:pt x="618223" y="516013"/>
                  </a:lnTo>
                  <a:close/>
                </a:path>
                <a:path w="1052194" h="626744">
                  <a:moveTo>
                    <a:pt x="624052" y="497001"/>
                  </a:moveTo>
                  <a:lnTo>
                    <a:pt x="622109" y="497852"/>
                  </a:lnTo>
                  <a:lnTo>
                    <a:pt x="620077" y="500964"/>
                  </a:lnTo>
                  <a:lnTo>
                    <a:pt x="620966" y="503516"/>
                  </a:lnTo>
                  <a:lnTo>
                    <a:pt x="621995" y="500862"/>
                  </a:lnTo>
                  <a:lnTo>
                    <a:pt x="624027" y="498500"/>
                  </a:lnTo>
                  <a:lnTo>
                    <a:pt x="624052" y="497001"/>
                  </a:lnTo>
                  <a:close/>
                </a:path>
                <a:path w="1052194" h="626744">
                  <a:moveTo>
                    <a:pt x="626452" y="557923"/>
                  </a:moveTo>
                  <a:lnTo>
                    <a:pt x="625690" y="558888"/>
                  </a:lnTo>
                  <a:lnTo>
                    <a:pt x="625589" y="559041"/>
                  </a:lnTo>
                  <a:lnTo>
                    <a:pt x="625538" y="559181"/>
                  </a:lnTo>
                  <a:lnTo>
                    <a:pt x="625411" y="559511"/>
                  </a:lnTo>
                  <a:lnTo>
                    <a:pt x="625703" y="559181"/>
                  </a:lnTo>
                  <a:lnTo>
                    <a:pt x="626452" y="557923"/>
                  </a:lnTo>
                  <a:close/>
                </a:path>
                <a:path w="1052194" h="626744">
                  <a:moveTo>
                    <a:pt x="632815" y="541540"/>
                  </a:moveTo>
                  <a:lnTo>
                    <a:pt x="630783" y="543953"/>
                  </a:lnTo>
                  <a:lnTo>
                    <a:pt x="632218" y="542912"/>
                  </a:lnTo>
                  <a:lnTo>
                    <a:pt x="632409" y="542772"/>
                  </a:lnTo>
                  <a:lnTo>
                    <a:pt x="632282" y="542772"/>
                  </a:lnTo>
                  <a:lnTo>
                    <a:pt x="632815" y="541540"/>
                  </a:lnTo>
                  <a:close/>
                </a:path>
                <a:path w="1052194" h="626744">
                  <a:moveTo>
                    <a:pt x="635533" y="538873"/>
                  </a:moveTo>
                  <a:lnTo>
                    <a:pt x="632409" y="542772"/>
                  </a:lnTo>
                  <a:lnTo>
                    <a:pt x="632802" y="542772"/>
                  </a:lnTo>
                  <a:lnTo>
                    <a:pt x="633704" y="541540"/>
                  </a:lnTo>
                  <a:lnTo>
                    <a:pt x="635533" y="538873"/>
                  </a:lnTo>
                  <a:close/>
                </a:path>
                <a:path w="1052194" h="626744">
                  <a:moveTo>
                    <a:pt x="637616" y="462673"/>
                  </a:moveTo>
                  <a:lnTo>
                    <a:pt x="634669" y="463943"/>
                  </a:lnTo>
                  <a:lnTo>
                    <a:pt x="634098" y="466483"/>
                  </a:lnTo>
                  <a:lnTo>
                    <a:pt x="636930" y="465035"/>
                  </a:lnTo>
                  <a:lnTo>
                    <a:pt x="636130" y="463943"/>
                  </a:lnTo>
                  <a:lnTo>
                    <a:pt x="637616" y="462673"/>
                  </a:lnTo>
                  <a:close/>
                </a:path>
                <a:path w="1052194" h="626744">
                  <a:moveTo>
                    <a:pt x="637857" y="547763"/>
                  </a:moveTo>
                  <a:lnTo>
                    <a:pt x="637717" y="547763"/>
                  </a:lnTo>
                  <a:lnTo>
                    <a:pt x="637679" y="548246"/>
                  </a:lnTo>
                  <a:lnTo>
                    <a:pt x="637857" y="547763"/>
                  </a:lnTo>
                  <a:close/>
                </a:path>
                <a:path w="1052194" h="626744">
                  <a:moveTo>
                    <a:pt x="638327" y="464312"/>
                  </a:moveTo>
                  <a:lnTo>
                    <a:pt x="636930" y="465035"/>
                  </a:lnTo>
                  <a:lnTo>
                    <a:pt x="637997" y="466483"/>
                  </a:lnTo>
                  <a:lnTo>
                    <a:pt x="638187" y="465213"/>
                  </a:lnTo>
                  <a:lnTo>
                    <a:pt x="638225" y="465035"/>
                  </a:lnTo>
                  <a:lnTo>
                    <a:pt x="638327" y="464312"/>
                  </a:lnTo>
                  <a:close/>
                </a:path>
                <a:path w="1052194" h="626744">
                  <a:moveTo>
                    <a:pt x="660882" y="372503"/>
                  </a:moveTo>
                  <a:lnTo>
                    <a:pt x="657529" y="371005"/>
                  </a:lnTo>
                  <a:lnTo>
                    <a:pt x="657428" y="374764"/>
                  </a:lnTo>
                  <a:lnTo>
                    <a:pt x="660819" y="374764"/>
                  </a:lnTo>
                  <a:lnTo>
                    <a:pt x="660882" y="372503"/>
                  </a:lnTo>
                  <a:close/>
                </a:path>
                <a:path w="1052194" h="626744">
                  <a:moveTo>
                    <a:pt x="670699" y="350913"/>
                  </a:moveTo>
                  <a:lnTo>
                    <a:pt x="669747" y="349643"/>
                  </a:lnTo>
                  <a:lnTo>
                    <a:pt x="670204" y="350913"/>
                  </a:lnTo>
                  <a:lnTo>
                    <a:pt x="670699" y="350913"/>
                  </a:lnTo>
                  <a:close/>
                </a:path>
                <a:path w="1052194" h="626744">
                  <a:moveTo>
                    <a:pt x="674573" y="404253"/>
                  </a:moveTo>
                  <a:lnTo>
                    <a:pt x="674154" y="404571"/>
                  </a:lnTo>
                  <a:lnTo>
                    <a:pt x="674522" y="406793"/>
                  </a:lnTo>
                  <a:lnTo>
                    <a:pt x="674573" y="404253"/>
                  </a:lnTo>
                  <a:close/>
                </a:path>
                <a:path w="1052194" h="626744">
                  <a:moveTo>
                    <a:pt x="683577" y="375920"/>
                  </a:moveTo>
                  <a:lnTo>
                    <a:pt x="682244" y="376783"/>
                  </a:lnTo>
                  <a:lnTo>
                    <a:pt x="681316" y="377837"/>
                  </a:lnTo>
                  <a:lnTo>
                    <a:pt x="680567" y="378993"/>
                  </a:lnTo>
                  <a:lnTo>
                    <a:pt x="680694" y="379323"/>
                  </a:lnTo>
                  <a:lnTo>
                    <a:pt x="680783" y="379679"/>
                  </a:lnTo>
                  <a:lnTo>
                    <a:pt x="681050" y="379958"/>
                  </a:lnTo>
                  <a:lnTo>
                    <a:pt x="683577" y="375920"/>
                  </a:lnTo>
                  <a:close/>
                </a:path>
                <a:path w="1052194" h="626744">
                  <a:moveTo>
                    <a:pt x="691311" y="350240"/>
                  </a:moveTo>
                  <a:lnTo>
                    <a:pt x="688962" y="356590"/>
                  </a:lnTo>
                  <a:lnTo>
                    <a:pt x="689762" y="354850"/>
                  </a:lnTo>
                  <a:lnTo>
                    <a:pt x="690613" y="352552"/>
                  </a:lnTo>
                  <a:lnTo>
                    <a:pt x="691311" y="350240"/>
                  </a:lnTo>
                  <a:close/>
                </a:path>
                <a:path w="1052194" h="626744">
                  <a:moveTo>
                    <a:pt x="694639" y="254393"/>
                  </a:moveTo>
                  <a:lnTo>
                    <a:pt x="694601" y="253542"/>
                  </a:lnTo>
                  <a:lnTo>
                    <a:pt x="694474" y="254355"/>
                  </a:lnTo>
                  <a:lnTo>
                    <a:pt x="689813" y="253136"/>
                  </a:lnTo>
                  <a:lnTo>
                    <a:pt x="689698" y="256933"/>
                  </a:lnTo>
                  <a:lnTo>
                    <a:pt x="689597" y="260743"/>
                  </a:lnTo>
                  <a:lnTo>
                    <a:pt x="692111" y="259664"/>
                  </a:lnTo>
                  <a:lnTo>
                    <a:pt x="692912" y="264553"/>
                  </a:lnTo>
                  <a:lnTo>
                    <a:pt x="693661" y="259664"/>
                  </a:lnTo>
                  <a:lnTo>
                    <a:pt x="694474" y="254393"/>
                  </a:lnTo>
                  <a:lnTo>
                    <a:pt x="694639" y="254393"/>
                  </a:lnTo>
                  <a:close/>
                </a:path>
                <a:path w="1052194" h="626744">
                  <a:moveTo>
                    <a:pt x="696353" y="259664"/>
                  </a:moveTo>
                  <a:lnTo>
                    <a:pt x="695540" y="258241"/>
                  </a:lnTo>
                  <a:lnTo>
                    <a:pt x="695706" y="259664"/>
                  </a:lnTo>
                  <a:lnTo>
                    <a:pt x="695896" y="260743"/>
                  </a:lnTo>
                  <a:lnTo>
                    <a:pt x="696353" y="259664"/>
                  </a:lnTo>
                  <a:close/>
                </a:path>
                <a:path w="1052194" h="626744">
                  <a:moveTo>
                    <a:pt x="698106" y="465213"/>
                  </a:moveTo>
                  <a:lnTo>
                    <a:pt x="696341" y="465213"/>
                  </a:lnTo>
                  <a:lnTo>
                    <a:pt x="696671" y="467753"/>
                  </a:lnTo>
                  <a:lnTo>
                    <a:pt x="698106" y="465213"/>
                  </a:lnTo>
                  <a:close/>
                </a:path>
                <a:path w="1052194" h="626744">
                  <a:moveTo>
                    <a:pt x="698487" y="255663"/>
                  </a:moveTo>
                  <a:lnTo>
                    <a:pt x="698436" y="255447"/>
                  </a:lnTo>
                  <a:lnTo>
                    <a:pt x="698004" y="255663"/>
                  </a:lnTo>
                  <a:lnTo>
                    <a:pt x="698487" y="255663"/>
                  </a:lnTo>
                  <a:close/>
                </a:path>
                <a:path w="1052194" h="626744">
                  <a:moveTo>
                    <a:pt x="699541" y="462673"/>
                  </a:moveTo>
                  <a:lnTo>
                    <a:pt x="698207" y="465035"/>
                  </a:lnTo>
                  <a:lnTo>
                    <a:pt x="698106" y="465213"/>
                  </a:lnTo>
                  <a:lnTo>
                    <a:pt x="699173" y="465213"/>
                  </a:lnTo>
                  <a:lnTo>
                    <a:pt x="699541" y="462673"/>
                  </a:lnTo>
                  <a:close/>
                </a:path>
                <a:path w="1052194" h="626744">
                  <a:moveTo>
                    <a:pt x="702932" y="214579"/>
                  </a:moveTo>
                  <a:lnTo>
                    <a:pt x="702487" y="215023"/>
                  </a:lnTo>
                  <a:lnTo>
                    <a:pt x="702449" y="216293"/>
                  </a:lnTo>
                  <a:lnTo>
                    <a:pt x="702805" y="215023"/>
                  </a:lnTo>
                  <a:lnTo>
                    <a:pt x="702932" y="214579"/>
                  </a:lnTo>
                  <a:close/>
                </a:path>
                <a:path w="1052194" h="626744">
                  <a:moveTo>
                    <a:pt x="704227" y="213258"/>
                  </a:moveTo>
                  <a:lnTo>
                    <a:pt x="703503" y="212483"/>
                  </a:lnTo>
                  <a:lnTo>
                    <a:pt x="702932" y="214579"/>
                  </a:lnTo>
                  <a:lnTo>
                    <a:pt x="704227" y="213258"/>
                  </a:lnTo>
                  <a:close/>
                </a:path>
                <a:path w="1052194" h="626744">
                  <a:moveTo>
                    <a:pt x="705878" y="232816"/>
                  </a:moveTo>
                  <a:lnTo>
                    <a:pt x="705205" y="230898"/>
                  </a:lnTo>
                  <a:lnTo>
                    <a:pt x="704418" y="232816"/>
                  </a:lnTo>
                  <a:lnTo>
                    <a:pt x="705878" y="232816"/>
                  </a:lnTo>
                  <a:close/>
                </a:path>
                <a:path w="1052194" h="626744">
                  <a:moveTo>
                    <a:pt x="705980" y="228993"/>
                  </a:moveTo>
                  <a:lnTo>
                    <a:pt x="704977" y="230263"/>
                  </a:lnTo>
                  <a:lnTo>
                    <a:pt x="705205" y="230898"/>
                  </a:lnTo>
                  <a:lnTo>
                    <a:pt x="705980" y="228993"/>
                  </a:lnTo>
                  <a:close/>
                </a:path>
                <a:path w="1052194" h="626744">
                  <a:moveTo>
                    <a:pt x="711428" y="279793"/>
                  </a:moveTo>
                  <a:lnTo>
                    <a:pt x="709307" y="278549"/>
                  </a:lnTo>
                  <a:lnTo>
                    <a:pt x="709002" y="283603"/>
                  </a:lnTo>
                  <a:lnTo>
                    <a:pt x="711428" y="279793"/>
                  </a:lnTo>
                  <a:close/>
                </a:path>
                <a:path w="1052194" h="626744">
                  <a:moveTo>
                    <a:pt x="723480" y="231533"/>
                  </a:moveTo>
                  <a:lnTo>
                    <a:pt x="723417" y="231838"/>
                  </a:lnTo>
                  <a:lnTo>
                    <a:pt x="723353" y="232130"/>
                  </a:lnTo>
                  <a:lnTo>
                    <a:pt x="723290" y="234581"/>
                  </a:lnTo>
                  <a:lnTo>
                    <a:pt x="723480" y="233159"/>
                  </a:lnTo>
                  <a:lnTo>
                    <a:pt x="723480" y="231533"/>
                  </a:lnTo>
                  <a:close/>
                </a:path>
                <a:path w="1052194" h="626744">
                  <a:moveTo>
                    <a:pt x="725627" y="227723"/>
                  </a:moveTo>
                  <a:lnTo>
                    <a:pt x="723531" y="226453"/>
                  </a:lnTo>
                  <a:lnTo>
                    <a:pt x="723455" y="228993"/>
                  </a:lnTo>
                  <a:lnTo>
                    <a:pt x="722909" y="229349"/>
                  </a:lnTo>
                  <a:lnTo>
                    <a:pt x="723074" y="229349"/>
                  </a:lnTo>
                  <a:lnTo>
                    <a:pt x="723366" y="230263"/>
                  </a:lnTo>
                  <a:lnTo>
                    <a:pt x="723480" y="231533"/>
                  </a:lnTo>
                  <a:lnTo>
                    <a:pt x="723976" y="230263"/>
                  </a:lnTo>
                  <a:lnTo>
                    <a:pt x="725627" y="227723"/>
                  </a:lnTo>
                  <a:close/>
                </a:path>
                <a:path w="1052194" h="626744">
                  <a:moveTo>
                    <a:pt x="731520" y="414413"/>
                  </a:moveTo>
                  <a:lnTo>
                    <a:pt x="731050" y="415683"/>
                  </a:lnTo>
                  <a:lnTo>
                    <a:pt x="729957" y="418223"/>
                  </a:lnTo>
                  <a:lnTo>
                    <a:pt x="730377" y="418858"/>
                  </a:lnTo>
                  <a:lnTo>
                    <a:pt x="731520" y="414413"/>
                  </a:lnTo>
                  <a:close/>
                </a:path>
                <a:path w="1052194" h="626744">
                  <a:moveTo>
                    <a:pt x="734225" y="189623"/>
                  </a:moveTo>
                  <a:lnTo>
                    <a:pt x="733894" y="189623"/>
                  </a:lnTo>
                  <a:lnTo>
                    <a:pt x="733691" y="190893"/>
                  </a:lnTo>
                  <a:lnTo>
                    <a:pt x="734225" y="189623"/>
                  </a:lnTo>
                  <a:close/>
                </a:path>
                <a:path w="1052194" h="626744">
                  <a:moveTo>
                    <a:pt x="741197" y="92087"/>
                  </a:moveTo>
                  <a:lnTo>
                    <a:pt x="740562" y="97510"/>
                  </a:lnTo>
                  <a:lnTo>
                    <a:pt x="741159" y="93548"/>
                  </a:lnTo>
                  <a:lnTo>
                    <a:pt x="741197" y="92087"/>
                  </a:lnTo>
                  <a:close/>
                </a:path>
                <a:path w="1052194" h="626744">
                  <a:moveTo>
                    <a:pt x="743839" y="97574"/>
                  </a:moveTo>
                  <a:lnTo>
                    <a:pt x="743521" y="96913"/>
                  </a:lnTo>
                  <a:lnTo>
                    <a:pt x="743242" y="98183"/>
                  </a:lnTo>
                  <a:lnTo>
                    <a:pt x="743165" y="98564"/>
                  </a:lnTo>
                  <a:lnTo>
                    <a:pt x="743839" y="97574"/>
                  </a:lnTo>
                  <a:close/>
                </a:path>
                <a:path w="1052194" h="626744">
                  <a:moveTo>
                    <a:pt x="745477" y="396925"/>
                  </a:moveTo>
                  <a:lnTo>
                    <a:pt x="745070" y="397357"/>
                  </a:lnTo>
                  <a:lnTo>
                    <a:pt x="744816" y="397852"/>
                  </a:lnTo>
                  <a:lnTo>
                    <a:pt x="744842" y="398373"/>
                  </a:lnTo>
                  <a:lnTo>
                    <a:pt x="745477" y="396925"/>
                  </a:lnTo>
                  <a:close/>
                </a:path>
                <a:path w="1052194" h="626744">
                  <a:moveTo>
                    <a:pt x="748868" y="128549"/>
                  </a:moveTo>
                  <a:lnTo>
                    <a:pt x="748220" y="130035"/>
                  </a:lnTo>
                  <a:lnTo>
                    <a:pt x="747395" y="131749"/>
                  </a:lnTo>
                  <a:lnTo>
                    <a:pt x="747356" y="133413"/>
                  </a:lnTo>
                  <a:lnTo>
                    <a:pt x="748461" y="131711"/>
                  </a:lnTo>
                  <a:lnTo>
                    <a:pt x="748817" y="130111"/>
                  </a:lnTo>
                  <a:lnTo>
                    <a:pt x="748868" y="128549"/>
                  </a:lnTo>
                  <a:close/>
                </a:path>
                <a:path w="1052194" h="626744">
                  <a:moveTo>
                    <a:pt x="750138" y="125323"/>
                  </a:moveTo>
                  <a:lnTo>
                    <a:pt x="748576" y="124790"/>
                  </a:lnTo>
                  <a:lnTo>
                    <a:pt x="748906" y="127304"/>
                  </a:lnTo>
                  <a:lnTo>
                    <a:pt x="748868" y="128549"/>
                  </a:lnTo>
                  <a:lnTo>
                    <a:pt x="749642" y="126746"/>
                  </a:lnTo>
                  <a:lnTo>
                    <a:pt x="750138" y="125323"/>
                  </a:lnTo>
                  <a:close/>
                </a:path>
                <a:path w="1052194" h="626744">
                  <a:moveTo>
                    <a:pt x="752779" y="385343"/>
                  </a:moveTo>
                  <a:lnTo>
                    <a:pt x="752043" y="386194"/>
                  </a:lnTo>
                  <a:lnTo>
                    <a:pt x="752640" y="386613"/>
                  </a:lnTo>
                  <a:lnTo>
                    <a:pt x="752779" y="385343"/>
                  </a:lnTo>
                  <a:close/>
                </a:path>
                <a:path w="1052194" h="626744">
                  <a:moveTo>
                    <a:pt x="754532" y="426974"/>
                  </a:moveTo>
                  <a:lnTo>
                    <a:pt x="753059" y="428675"/>
                  </a:lnTo>
                  <a:lnTo>
                    <a:pt x="752424" y="431368"/>
                  </a:lnTo>
                  <a:lnTo>
                    <a:pt x="754532" y="426974"/>
                  </a:lnTo>
                  <a:close/>
                </a:path>
                <a:path w="1052194" h="626744">
                  <a:moveTo>
                    <a:pt x="759815" y="49923"/>
                  </a:moveTo>
                  <a:lnTo>
                    <a:pt x="759383" y="50761"/>
                  </a:lnTo>
                  <a:lnTo>
                    <a:pt x="759421" y="51193"/>
                  </a:lnTo>
                  <a:lnTo>
                    <a:pt x="759536" y="50761"/>
                  </a:lnTo>
                  <a:lnTo>
                    <a:pt x="759815" y="49923"/>
                  </a:lnTo>
                  <a:close/>
                </a:path>
                <a:path w="1052194" h="626744">
                  <a:moveTo>
                    <a:pt x="761403" y="44157"/>
                  </a:moveTo>
                  <a:lnTo>
                    <a:pt x="760171" y="43434"/>
                  </a:lnTo>
                  <a:lnTo>
                    <a:pt x="759015" y="42989"/>
                  </a:lnTo>
                  <a:lnTo>
                    <a:pt x="758431" y="46202"/>
                  </a:lnTo>
                  <a:lnTo>
                    <a:pt x="759917" y="43434"/>
                  </a:lnTo>
                  <a:lnTo>
                    <a:pt x="761403" y="44157"/>
                  </a:lnTo>
                  <a:close/>
                </a:path>
                <a:path w="1052194" h="626744">
                  <a:moveTo>
                    <a:pt x="769772" y="68973"/>
                  </a:moveTo>
                  <a:lnTo>
                    <a:pt x="768896" y="70243"/>
                  </a:lnTo>
                  <a:lnTo>
                    <a:pt x="765556" y="75577"/>
                  </a:lnTo>
                  <a:lnTo>
                    <a:pt x="765403" y="75399"/>
                  </a:lnTo>
                  <a:lnTo>
                    <a:pt x="765327" y="75933"/>
                  </a:lnTo>
                  <a:lnTo>
                    <a:pt x="764921" y="76593"/>
                  </a:lnTo>
                  <a:lnTo>
                    <a:pt x="765276" y="76365"/>
                  </a:lnTo>
                  <a:lnTo>
                    <a:pt x="764806" y="80060"/>
                  </a:lnTo>
                  <a:lnTo>
                    <a:pt x="767295" y="77520"/>
                  </a:lnTo>
                  <a:lnTo>
                    <a:pt x="765898" y="75958"/>
                  </a:lnTo>
                  <a:lnTo>
                    <a:pt x="768845" y="74053"/>
                  </a:lnTo>
                  <a:lnTo>
                    <a:pt x="769772" y="68973"/>
                  </a:lnTo>
                  <a:close/>
                </a:path>
                <a:path w="1052194" h="626744">
                  <a:moveTo>
                    <a:pt x="770483" y="67703"/>
                  </a:moveTo>
                  <a:lnTo>
                    <a:pt x="769988" y="67856"/>
                  </a:lnTo>
                  <a:lnTo>
                    <a:pt x="769810" y="68770"/>
                  </a:lnTo>
                  <a:lnTo>
                    <a:pt x="770394" y="67856"/>
                  </a:lnTo>
                  <a:lnTo>
                    <a:pt x="770483" y="67703"/>
                  </a:lnTo>
                  <a:close/>
                </a:path>
                <a:path w="1052194" h="626744">
                  <a:moveTo>
                    <a:pt x="781202" y="29603"/>
                  </a:moveTo>
                  <a:lnTo>
                    <a:pt x="780821" y="29400"/>
                  </a:lnTo>
                  <a:lnTo>
                    <a:pt x="780732" y="29603"/>
                  </a:lnTo>
                  <a:lnTo>
                    <a:pt x="781202" y="29603"/>
                  </a:lnTo>
                  <a:close/>
                </a:path>
                <a:path w="1052194" h="626744">
                  <a:moveTo>
                    <a:pt x="830643" y="4203"/>
                  </a:moveTo>
                  <a:lnTo>
                    <a:pt x="827798" y="4203"/>
                  </a:lnTo>
                  <a:lnTo>
                    <a:pt x="829551" y="5473"/>
                  </a:lnTo>
                  <a:lnTo>
                    <a:pt x="830643" y="4203"/>
                  </a:lnTo>
                  <a:close/>
                </a:path>
                <a:path w="1052194" h="626744">
                  <a:moveTo>
                    <a:pt x="833297" y="8115"/>
                  </a:moveTo>
                  <a:lnTo>
                    <a:pt x="831977" y="8115"/>
                  </a:lnTo>
                  <a:lnTo>
                    <a:pt x="832091" y="8966"/>
                  </a:lnTo>
                  <a:lnTo>
                    <a:pt x="833297" y="8115"/>
                  </a:lnTo>
                  <a:close/>
                </a:path>
                <a:path w="1052194" h="626744">
                  <a:moveTo>
                    <a:pt x="833475" y="5473"/>
                  </a:moveTo>
                  <a:lnTo>
                    <a:pt x="829919" y="5473"/>
                  </a:lnTo>
                  <a:lnTo>
                    <a:pt x="831126" y="7289"/>
                  </a:lnTo>
                  <a:lnTo>
                    <a:pt x="833475" y="5473"/>
                  </a:lnTo>
                  <a:close/>
                </a:path>
                <a:path w="1052194" h="626744">
                  <a:moveTo>
                    <a:pt x="836612" y="274713"/>
                  </a:moveTo>
                  <a:lnTo>
                    <a:pt x="834961" y="274713"/>
                  </a:lnTo>
                  <a:lnTo>
                    <a:pt x="835215" y="273443"/>
                  </a:lnTo>
                  <a:lnTo>
                    <a:pt x="831342" y="277253"/>
                  </a:lnTo>
                  <a:lnTo>
                    <a:pt x="836612" y="274713"/>
                  </a:lnTo>
                  <a:close/>
                </a:path>
                <a:path w="1052194" h="626744">
                  <a:moveTo>
                    <a:pt x="845464" y="296303"/>
                  </a:moveTo>
                  <a:lnTo>
                    <a:pt x="845261" y="296138"/>
                  </a:lnTo>
                  <a:lnTo>
                    <a:pt x="843572" y="297573"/>
                  </a:lnTo>
                  <a:lnTo>
                    <a:pt x="845464" y="296303"/>
                  </a:lnTo>
                  <a:close/>
                </a:path>
                <a:path w="1052194" h="626744">
                  <a:moveTo>
                    <a:pt x="865441" y="15582"/>
                  </a:moveTo>
                  <a:lnTo>
                    <a:pt x="865403" y="15392"/>
                  </a:lnTo>
                  <a:lnTo>
                    <a:pt x="865009" y="15113"/>
                  </a:lnTo>
                  <a:lnTo>
                    <a:pt x="864527" y="14833"/>
                  </a:lnTo>
                  <a:lnTo>
                    <a:pt x="864666" y="15087"/>
                  </a:lnTo>
                  <a:lnTo>
                    <a:pt x="864933" y="15354"/>
                  </a:lnTo>
                  <a:lnTo>
                    <a:pt x="865441" y="15582"/>
                  </a:lnTo>
                  <a:close/>
                </a:path>
                <a:path w="1052194" h="626744">
                  <a:moveTo>
                    <a:pt x="887323" y="209613"/>
                  </a:moveTo>
                  <a:lnTo>
                    <a:pt x="886701" y="209321"/>
                  </a:lnTo>
                  <a:lnTo>
                    <a:pt x="886764" y="209613"/>
                  </a:lnTo>
                  <a:lnTo>
                    <a:pt x="886828" y="209943"/>
                  </a:lnTo>
                  <a:lnTo>
                    <a:pt x="887323" y="209613"/>
                  </a:lnTo>
                  <a:close/>
                </a:path>
                <a:path w="1052194" h="626744">
                  <a:moveTo>
                    <a:pt x="889660" y="204012"/>
                  </a:moveTo>
                  <a:lnTo>
                    <a:pt x="888758" y="204863"/>
                  </a:lnTo>
                  <a:lnTo>
                    <a:pt x="882650" y="207403"/>
                  </a:lnTo>
                  <a:lnTo>
                    <a:pt x="886701" y="209321"/>
                  </a:lnTo>
                  <a:lnTo>
                    <a:pt x="886574" y="208673"/>
                  </a:lnTo>
                  <a:lnTo>
                    <a:pt x="889660" y="204012"/>
                  </a:lnTo>
                  <a:close/>
                </a:path>
                <a:path w="1052194" h="626744">
                  <a:moveTo>
                    <a:pt x="890714" y="235343"/>
                  </a:moveTo>
                  <a:lnTo>
                    <a:pt x="890676" y="236613"/>
                  </a:lnTo>
                  <a:lnTo>
                    <a:pt x="890714" y="235343"/>
                  </a:lnTo>
                  <a:close/>
                </a:path>
                <a:path w="1052194" h="626744">
                  <a:moveTo>
                    <a:pt x="891514" y="233387"/>
                  </a:moveTo>
                  <a:lnTo>
                    <a:pt x="891070" y="233565"/>
                  </a:lnTo>
                  <a:lnTo>
                    <a:pt x="890663" y="233743"/>
                  </a:lnTo>
                  <a:lnTo>
                    <a:pt x="890282" y="233946"/>
                  </a:lnTo>
                  <a:lnTo>
                    <a:pt x="890587" y="235064"/>
                  </a:lnTo>
                  <a:lnTo>
                    <a:pt x="890790" y="234759"/>
                  </a:lnTo>
                  <a:lnTo>
                    <a:pt x="891197" y="234162"/>
                  </a:lnTo>
                  <a:lnTo>
                    <a:pt x="891324" y="233895"/>
                  </a:lnTo>
                  <a:lnTo>
                    <a:pt x="891311" y="233692"/>
                  </a:lnTo>
                  <a:lnTo>
                    <a:pt x="891514" y="233387"/>
                  </a:lnTo>
                  <a:close/>
                </a:path>
                <a:path w="1052194" h="626744">
                  <a:moveTo>
                    <a:pt x="896454" y="231533"/>
                  </a:moveTo>
                  <a:lnTo>
                    <a:pt x="892276" y="232816"/>
                  </a:lnTo>
                  <a:lnTo>
                    <a:pt x="891197" y="235343"/>
                  </a:lnTo>
                  <a:lnTo>
                    <a:pt x="896226" y="235343"/>
                  </a:lnTo>
                  <a:lnTo>
                    <a:pt x="893737" y="234073"/>
                  </a:lnTo>
                  <a:lnTo>
                    <a:pt x="896454" y="231533"/>
                  </a:lnTo>
                  <a:close/>
                </a:path>
                <a:path w="1052194" h="626744">
                  <a:moveTo>
                    <a:pt x="902208" y="16903"/>
                  </a:moveTo>
                  <a:lnTo>
                    <a:pt x="900785" y="16675"/>
                  </a:lnTo>
                  <a:lnTo>
                    <a:pt x="900455" y="16675"/>
                  </a:lnTo>
                  <a:lnTo>
                    <a:pt x="900188" y="16903"/>
                  </a:lnTo>
                  <a:lnTo>
                    <a:pt x="902208" y="16903"/>
                  </a:lnTo>
                  <a:close/>
                </a:path>
                <a:path w="1052194" h="626744">
                  <a:moveTo>
                    <a:pt x="918197" y="15684"/>
                  </a:moveTo>
                  <a:lnTo>
                    <a:pt x="917740" y="16916"/>
                  </a:lnTo>
                  <a:lnTo>
                    <a:pt x="918032" y="16421"/>
                  </a:lnTo>
                  <a:lnTo>
                    <a:pt x="918197" y="15684"/>
                  </a:lnTo>
                  <a:close/>
                </a:path>
                <a:path w="1052194" h="626744">
                  <a:moveTo>
                    <a:pt x="918718" y="197243"/>
                  </a:moveTo>
                  <a:lnTo>
                    <a:pt x="917790" y="198285"/>
                  </a:lnTo>
                  <a:lnTo>
                    <a:pt x="917587" y="198551"/>
                  </a:lnTo>
                  <a:lnTo>
                    <a:pt x="917613" y="198755"/>
                  </a:lnTo>
                  <a:lnTo>
                    <a:pt x="917727" y="199783"/>
                  </a:lnTo>
                  <a:lnTo>
                    <a:pt x="918718" y="197243"/>
                  </a:lnTo>
                  <a:close/>
                </a:path>
                <a:path w="1052194" h="626744">
                  <a:moveTo>
                    <a:pt x="919238" y="2082"/>
                  </a:moveTo>
                  <a:lnTo>
                    <a:pt x="914996" y="977"/>
                  </a:lnTo>
                  <a:lnTo>
                    <a:pt x="915225" y="342"/>
                  </a:lnTo>
                  <a:lnTo>
                    <a:pt x="911923" y="1612"/>
                  </a:lnTo>
                  <a:lnTo>
                    <a:pt x="915047" y="2603"/>
                  </a:lnTo>
                  <a:lnTo>
                    <a:pt x="919238" y="2082"/>
                  </a:lnTo>
                  <a:close/>
                </a:path>
                <a:path w="1052194" h="626744">
                  <a:moveTo>
                    <a:pt x="926465" y="159232"/>
                  </a:moveTo>
                  <a:lnTo>
                    <a:pt x="924610" y="160413"/>
                  </a:lnTo>
                  <a:lnTo>
                    <a:pt x="925868" y="160413"/>
                  </a:lnTo>
                  <a:lnTo>
                    <a:pt x="926465" y="159232"/>
                  </a:lnTo>
                  <a:close/>
                </a:path>
                <a:path w="1052194" h="626744">
                  <a:moveTo>
                    <a:pt x="930554" y="156603"/>
                  </a:moveTo>
                  <a:lnTo>
                    <a:pt x="928433" y="155333"/>
                  </a:lnTo>
                  <a:lnTo>
                    <a:pt x="926465" y="159232"/>
                  </a:lnTo>
                  <a:lnTo>
                    <a:pt x="930554" y="156603"/>
                  </a:lnTo>
                  <a:close/>
                </a:path>
                <a:path w="1052194" h="626744">
                  <a:moveTo>
                    <a:pt x="937336" y="8115"/>
                  </a:moveTo>
                  <a:lnTo>
                    <a:pt x="933221" y="8115"/>
                  </a:lnTo>
                  <a:lnTo>
                    <a:pt x="933424" y="8966"/>
                  </a:lnTo>
                  <a:lnTo>
                    <a:pt x="937336" y="8115"/>
                  </a:lnTo>
                  <a:close/>
                </a:path>
                <a:path w="1052194" h="626744">
                  <a:moveTo>
                    <a:pt x="937920" y="16903"/>
                  </a:moveTo>
                  <a:lnTo>
                    <a:pt x="936142" y="17513"/>
                  </a:lnTo>
                  <a:lnTo>
                    <a:pt x="935926" y="18173"/>
                  </a:lnTo>
                  <a:lnTo>
                    <a:pt x="937387" y="18491"/>
                  </a:lnTo>
                  <a:lnTo>
                    <a:pt x="937920" y="16903"/>
                  </a:lnTo>
                  <a:close/>
                </a:path>
                <a:path w="1052194" h="626744">
                  <a:moveTo>
                    <a:pt x="941946" y="19443"/>
                  </a:moveTo>
                  <a:lnTo>
                    <a:pt x="937387" y="18491"/>
                  </a:lnTo>
                  <a:lnTo>
                    <a:pt x="937069" y="19443"/>
                  </a:lnTo>
                  <a:lnTo>
                    <a:pt x="941946" y="19443"/>
                  </a:lnTo>
                  <a:close/>
                </a:path>
                <a:path w="1052194" h="626744">
                  <a:moveTo>
                    <a:pt x="947420" y="2171"/>
                  </a:moveTo>
                  <a:lnTo>
                    <a:pt x="943432" y="1143"/>
                  </a:lnTo>
                  <a:lnTo>
                    <a:pt x="943470" y="2108"/>
                  </a:lnTo>
                  <a:lnTo>
                    <a:pt x="943432" y="3619"/>
                  </a:lnTo>
                  <a:lnTo>
                    <a:pt x="939228" y="4216"/>
                  </a:lnTo>
                  <a:lnTo>
                    <a:pt x="947026" y="5054"/>
                  </a:lnTo>
                  <a:lnTo>
                    <a:pt x="945654" y="3937"/>
                  </a:lnTo>
                  <a:lnTo>
                    <a:pt x="943864" y="2438"/>
                  </a:lnTo>
                  <a:lnTo>
                    <a:pt x="947420" y="2171"/>
                  </a:lnTo>
                  <a:close/>
                </a:path>
                <a:path w="1052194" h="626744">
                  <a:moveTo>
                    <a:pt x="949820" y="113423"/>
                  </a:moveTo>
                  <a:lnTo>
                    <a:pt x="945934" y="118503"/>
                  </a:lnTo>
                  <a:lnTo>
                    <a:pt x="948118" y="117957"/>
                  </a:lnTo>
                  <a:lnTo>
                    <a:pt x="949820" y="113423"/>
                  </a:lnTo>
                  <a:close/>
                </a:path>
                <a:path w="1052194" h="626744">
                  <a:moveTo>
                    <a:pt x="950836" y="117284"/>
                  </a:moveTo>
                  <a:lnTo>
                    <a:pt x="948118" y="117957"/>
                  </a:lnTo>
                  <a:lnTo>
                    <a:pt x="947915" y="118503"/>
                  </a:lnTo>
                  <a:lnTo>
                    <a:pt x="950836" y="117284"/>
                  </a:lnTo>
                  <a:close/>
                </a:path>
                <a:path w="1052194" h="626744">
                  <a:moveTo>
                    <a:pt x="961313" y="135013"/>
                  </a:moveTo>
                  <a:lnTo>
                    <a:pt x="940816" y="135013"/>
                  </a:lnTo>
                  <a:lnTo>
                    <a:pt x="939558" y="135013"/>
                  </a:lnTo>
                  <a:lnTo>
                    <a:pt x="939304" y="135013"/>
                  </a:lnTo>
                  <a:lnTo>
                    <a:pt x="938961" y="138823"/>
                  </a:lnTo>
                  <a:lnTo>
                    <a:pt x="938847" y="140093"/>
                  </a:lnTo>
                  <a:lnTo>
                    <a:pt x="930605" y="146443"/>
                  </a:lnTo>
                  <a:lnTo>
                    <a:pt x="930414" y="148983"/>
                  </a:lnTo>
                  <a:lnTo>
                    <a:pt x="930325" y="150253"/>
                  </a:lnTo>
                  <a:lnTo>
                    <a:pt x="930236" y="151523"/>
                  </a:lnTo>
                  <a:lnTo>
                    <a:pt x="930148" y="152793"/>
                  </a:lnTo>
                  <a:lnTo>
                    <a:pt x="931024" y="152793"/>
                  </a:lnTo>
                  <a:lnTo>
                    <a:pt x="932675" y="154063"/>
                  </a:lnTo>
                  <a:lnTo>
                    <a:pt x="933665" y="155333"/>
                  </a:lnTo>
                  <a:lnTo>
                    <a:pt x="932002" y="157873"/>
                  </a:lnTo>
                  <a:lnTo>
                    <a:pt x="932421" y="161683"/>
                  </a:lnTo>
                  <a:lnTo>
                    <a:pt x="929779" y="160413"/>
                  </a:lnTo>
                  <a:lnTo>
                    <a:pt x="930808" y="159232"/>
                  </a:lnTo>
                  <a:lnTo>
                    <a:pt x="930173" y="157873"/>
                  </a:lnTo>
                  <a:lnTo>
                    <a:pt x="930033" y="157873"/>
                  </a:lnTo>
                  <a:lnTo>
                    <a:pt x="929119" y="160413"/>
                  </a:lnTo>
                  <a:lnTo>
                    <a:pt x="925868" y="160413"/>
                  </a:lnTo>
                  <a:lnTo>
                    <a:pt x="925588" y="161683"/>
                  </a:lnTo>
                  <a:lnTo>
                    <a:pt x="925537" y="161886"/>
                  </a:lnTo>
                  <a:lnTo>
                    <a:pt x="925487" y="162140"/>
                  </a:lnTo>
                  <a:lnTo>
                    <a:pt x="924166" y="168033"/>
                  </a:lnTo>
                  <a:lnTo>
                    <a:pt x="920673" y="170573"/>
                  </a:lnTo>
                  <a:lnTo>
                    <a:pt x="917308" y="169303"/>
                  </a:lnTo>
                  <a:lnTo>
                    <a:pt x="923099" y="164223"/>
                  </a:lnTo>
                  <a:lnTo>
                    <a:pt x="925487" y="162140"/>
                  </a:lnTo>
                  <a:lnTo>
                    <a:pt x="925487" y="161912"/>
                  </a:lnTo>
                  <a:lnTo>
                    <a:pt x="919924" y="164223"/>
                  </a:lnTo>
                  <a:lnTo>
                    <a:pt x="925068" y="159232"/>
                  </a:lnTo>
                  <a:lnTo>
                    <a:pt x="922223" y="159232"/>
                  </a:lnTo>
                  <a:lnTo>
                    <a:pt x="923226" y="156603"/>
                  </a:lnTo>
                  <a:lnTo>
                    <a:pt x="920305" y="156603"/>
                  </a:lnTo>
                  <a:lnTo>
                    <a:pt x="914031" y="162953"/>
                  </a:lnTo>
                  <a:lnTo>
                    <a:pt x="915631" y="165493"/>
                  </a:lnTo>
                  <a:lnTo>
                    <a:pt x="909370" y="173113"/>
                  </a:lnTo>
                  <a:lnTo>
                    <a:pt x="909701" y="175653"/>
                  </a:lnTo>
                  <a:lnTo>
                    <a:pt x="912088" y="174383"/>
                  </a:lnTo>
                  <a:lnTo>
                    <a:pt x="912418" y="176923"/>
                  </a:lnTo>
                  <a:lnTo>
                    <a:pt x="908253" y="183273"/>
                  </a:lnTo>
                  <a:lnTo>
                    <a:pt x="903744" y="184543"/>
                  </a:lnTo>
                  <a:lnTo>
                    <a:pt x="899782" y="185839"/>
                  </a:lnTo>
                  <a:lnTo>
                    <a:pt x="897305" y="190893"/>
                  </a:lnTo>
                  <a:lnTo>
                    <a:pt x="897699" y="193433"/>
                  </a:lnTo>
                  <a:lnTo>
                    <a:pt x="900696" y="197243"/>
                  </a:lnTo>
                  <a:lnTo>
                    <a:pt x="894753" y="201053"/>
                  </a:lnTo>
                  <a:lnTo>
                    <a:pt x="892962" y="197243"/>
                  </a:lnTo>
                  <a:lnTo>
                    <a:pt x="887349" y="203593"/>
                  </a:lnTo>
                  <a:lnTo>
                    <a:pt x="889660" y="204012"/>
                  </a:lnTo>
                  <a:lnTo>
                    <a:pt x="894511" y="204863"/>
                  </a:lnTo>
                  <a:lnTo>
                    <a:pt x="887323" y="209613"/>
                  </a:lnTo>
                  <a:lnTo>
                    <a:pt x="888022" y="209943"/>
                  </a:lnTo>
                  <a:lnTo>
                    <a:pt x="885253" y="213753"/>
                  </a:lnTo>
                  <a:lnTo>
                    <a:pt x="881875" y="212483"/>
                  </a:lnTo>
                  <a:lnTo>
                    <a:pt x="878128" y="218833"/>
                  </a:lnTo>
                  <a:lnTo>
                    <a:pt x="877481" y="219964"/>
                  </a:lnTo>
                  <a:lnTo>
                    <a:pt x="877481" y="254393"/>
                  </a:lnTo>
                  <a:lnTo>
                    <a:pt x="874077" y="258241"/>
                  </a:lnTo>
                  <a:lnTo>
                    <a:pt x="872858" y="259664"/>
                  </a:lnTo>
                  <a:lnTo>
                    <a:pt x="870546" y="262851"/>
                  </a:lnTo>
                  <a:lnTo>
                    <a:pt x="869391" y="257149"/>
                  </a:lnTo>
                  <a:lnTo>
                    <a:pt x="869353" y="256933"/>
                  </a:lnTo>
                  <a:lnTo>
                    <a:pt x="875449" y="253136"/>
                  </a:lnTo>
                  <a:lnTo>
                    <a:pt x="876300" y="254393"/>
                  </a:lnTo>
                  <a:lnTo>
                    <a:pt x="877481" y="254393"/>
                  </a:lnTo>
                  <a:lnTo>
                    <a:pt x="877481" y="219964"/>
                  </a:lnTo>
                  <a:lnTo>
                    <a:pt x="870839" y="231533"/>
                  </a:lnTo>
                  <a:lnTo>
                    <a:pt x="869226" y="234581"/>
                  </a:lnTo>
                  <a:lnTo>
                    <a:pt x="869226" y="236613"/>
                  </a:lnTo>
                  <a:lnTo>
                    <a:pt x="867562" y="239153"/>
                  </a:lnTo>
                  <a:lnTo>
                    <a:pt x="868235" y="237883"/>
                  </a:lnTo>
                  <a:lnTo>
                    <a:pt x="869226" y="236613"/>
                  </a:lnTo>
                  <a:lnTo>
                    <a:pt x="869226" y="234581"/>
                  </a:lnTo>
                  <a:lnTo>
                    <a:pt x="866800" y="239153"/>
                  </a:lnTo>
                  <a:lnTo>
                    <a:pt x="866305" y="237883"/>
                  </a:lnTo>
                  <a:lnTo>
                    <a:pt x="866394" y="236613"/>
                  </a:lnTo>
                  <a:lnTo>
                    <a:pt x="866482" y="235343"/>
                  </a:lnTo>
                  <a:lnTo>
                    <a:pt x="865060" y="236131"/>
                  </a:lnTo>
                  <a:lnTo>
                    <a:pt x="865060" y="246773"/>
                  </a:lnTo>
                  <a:lnTo>
                    <a:pt x="864260" y="248043"/>
                  </a:lnTo>
                  <a:lnTo>
                    <a:pt x="864133" y="246773"/>
                  </a:lnTo>
                  <a:lnTo>
                    <a:pt x="861898" y="248043"/>
                  </a:lnTo>
                  <a:lnTo>
                    <a:pt x="860094" y="249313"/>
                  </a:lnTo>
                  <a:lnTo>
                    <a:pt x="861098" y="248043"/>
                  </a:lnTo>
                  <a:lnTo>
                    <a:pt x="862253" y="246773"/>
                  </a:lnTo>
                  <a:lnTo>
                    <a:pt x="863447" y="245503"/>
                  </a:lnTo>
                  <a:lnTo>
                    <a:pt x="864514" y="245503"/>
                  </a:lnTo>
                  <a:lnTo>
                    <a:pt x="865060" y="246773"/>
                  </a:lnTo>
                  <a:lnTo>
                    <a:pt x="865060" y="236131"/>
                  </a:lnTo>
                  <a:lnTo>
                    <a:pt x="864171" y="236613"/>
                  </a:lnTo>
                  <a:lnTo>
                    <a:pt x="858621" y="245503"/>
                  </a:lnTo>
                  <a:lnTo>
                    <a:pt x="852017" y="253136"/>
                  </a:lnTo>
                  <a:lnTo>
                    <a:pt x="844892" y="262013"/>
                  </a:lnTo>
                  <a:lnTo>
                    <a:pt x="837768" y="268363"/>
                  </a:lnTo>
                  <a:lnTo>
                    <a:pt x="837679" y="269633"/>
                  </a:lnTo>
                  <a:lnTo>
                    <a:pt x="837590" y="270903"/>
                  </a:lnTo>
                  <a:lnTo>
                    <a:pt x="837501" y="272173"/>
                  </a:lnTo>
                  <a:lnTo>
                    <a:pt x="837399" y="273443"/>
                  </a:lnTo>
                  <a:lnTo>
                    <a:pt x="837311" y="274713"/>
                  </a:lnTo>
                  <a:lnTo>
                    <a:pt x="836612" y="274713"/>
                  </a:lnTo>
                  <a:lnTo>
                    <a:pt x="836155" y="277253"/>
                  </a:lnTo>
                  <a:lnTo>
                    <a:pt x="834631" y="279793"/>
                  </a:lnTo>
                  <a:lnTo>
                    <a:pt x="832523" y="279793"/>
                  </a:lnTo>
                  <a:lnTo>
                    <a:pt x="832866" y="277253"/>
                  </a:lnTo>
                  <a:lnTo>
                    <a:pt x="829779" y="284873"/>
                  </a:lnTo>
                  <a:lnTo>
                    <a:pt x="825461" y="293763"/>
                  </a:lnTo>
                  <a:lnTo>
                    <a:pt x="820204" y="301383"/>
                  </a:lnTo>
                  <a:lnTo>
                    <a:pt x="814336" y="306463"/>
                  </a:lnTo>
                  <a:lnTo>
                    <a:pt x="814679" y="305193"/>
                  </a:lnTo>
                  <a:lnTo>
                    <a:pt x="809421" y="310273"/>
                  </a:lnTo>
                  <a:lnTo>
                    <a:pt x="814844" y="315353"/>
                  </a:lnTo>
                  <a:lnTo>
                    <a:pt x="808596" y="319163"/>
                  </a:lnTo>
                  <a:lnTo>
                    <a:pt x="808939" y="317893"/>
                  </a:lnTo>
                  <a:lnTo>
                    <a:pt x="801522" y="326783"/>
                  </a:lnTo>
                  <a:lnTo>
                    <a:pt x="794512" y="336943"/>
                  </a:lnTo>
                  <a:lnTo>
                    <a:pt x="787425" y="344563"/>
                  </a:lnTo>
                  <a:lnTo>
                    <a:pt x="779792" y="352183"/>
                  </a:lnTo>
                  <a:lnTo>
                    <a:pt x="781951" y="355993"/>
                  </a:lnTo>
                  <a:lnTo>
                    <a:pt x="769023" y="363613"/>
                  </a:lnTo>
                  <a:lnTo>
                    <a:pt x="773315" y="367423"/>
                  </a:lnTo>
                  <a:lnTo>
                    <a:pt x="765594" y="372503"/>
                  </a:lnTo>
                  <a:lnTo>
                    <a:pt x="766241" y="369963"/>
                  </a:lnTo>
                  <a:lnTo>
                    <a:pt x="757148" y="378853"/>
                  </a:lnTo>
                  <a:lnTo>
                    <a:pt x="754926" y="381393"/>
                  </a:lnTo>
                  <a:lnTo>
                    <a:pt x="757212" y="385203"/>
                  </a:lnTo>
                  <a:lnTo>
                    <a:pt x="755256" y="389013"/>
                  </a:lnTo>
                  <a:lnTo>
                    <a:pt x="752640" y="387743"/>
                  </a:lnTo>
                  <a:lnTo>
                    <a:pt x="751967" y="394093"/>
                  </a:lnTo>
                  <a:lnTo>
                    <a:pt x="747128" y="394093"/>
                  </a:lnTo>
                  <a:lnTo>
                    <a:pt x="745477" y="397903"/>
                  </a:lnTo>
                  <a:lnTo>
                    <a:pt x="746556" y="396633"/>
                  </a:lnTo>
                  <a:lnTo>
                    <a:pt x="748588" y="395363"/>
                  </a:lnTo>
                  <a:lnTo>
                    <a:pt x="749185" y="396633"/>
                  </a:lnTo>
                  <a:lnTo>
                    <a:pt x="746721" y="401713"/>
                  </a:lnTo>
                  <a:lnTo>
                    <a:pt x="738581" y="406793"/>
                  </a:lnTo>
                  <a:lnTo>
                    <a:pt x="737196" y="406793"/>
                  </a:lnTo>
                  <a:lnTo>
                    <a:pt x="730796" y="419493"/>
                  </a:lnTo>
                  <a:lnTo>
                    <a:pt x="730377" y="418858"/>
                  </a:lnTo>
                  <a:lnTo>
                    <a:pt x="729564" y="422033"/>
                  </a:lnTo>
                  <a:lnTo>
                    <a:pt x="728002" y="413143"/>
                  </a:lnTo>
                  <a:lnTo>
                    <a:pt x="726211" y="420763"/>
                  </a:lnTo>
                  <a:lnTo>
                    <a:pt x="727354" y="420763"/>
                  </a:lnTo>
                  <a:lnTo>
                    <a:pt x="727430" y="422033"/>
                  </a:lnTo>
                  <a:lnTo>
                    <a:pt x="727849" y="423303"/>
                  </a:lnTo>
                  <a:lnTo>
                    <a:pt x="724217" y="424573"/>
                  </a:lnTo>
                  <a:lnTo>
                    <a:pt x="719455" y="430923"/>
                  </a:lnTo>
                  <a:lnTo>
                    <a:pt x="716597" y="436003"/>
                  </a:lnTo>
                  <a:lnTo>
                    <a:pt x="715505" y="433463"/>
                  </a:lnTo>
                  <a:lnTo>
                    <a:pt x="710577" y="441083"/>
                  </a:lnTo>
                  <a:lnTo>
                    <a:pt x="705802" y="447433"/>
                  </a:lnTo>
                  <a:lnTo>
                    <a:pt x="700963" y="455053"/>
                  </a:lnTo>
                  <a:lnTo>
                    <a:pt x="695833" y="462673"/>
                  </a:lnTo>
                  <a:lnTo>
                    <a:pt x="699198" y="460133"/>
                  </a:lnTo>
                  <a:lnTo>
                    <a:pt x="701675" y="462673"/>
                  </a:lnTo>
                  <a:lnTo>
                    <a:pt x="699871" y="465213"/>
                  </a:lnTo>
                  <a:lnTo>
                    <a:pt x="699173" y="465213"/>
                  </a:lnTo>
                  <a:lnTo>
                    <a:pt x="698817" y="467753"/>
                  </a:lnTo>
                  <a:lnTo>
                    <a:pt x="695858" y="471563"/>
                  </a:lnTo>
                  <a:lnTo>
                    <a:pt x="695223" y="470293"/>
                  </a:lnTo>
                  <a:lnTo>
                    <a:pt x="693953" y="467753"/>
                  </a:lnTo>
                  <a:lnTo>
                    <a:pt x="694601" y="465213"/>
                  </a:lnTo>
                  <a:lnTo>
                    <a:pt x="692315" y="470293"/>
                  </a:lnTo>
                  <a:lnTo>
                    <a:pt x="691324" y="470293"/>
                  </a:lnTo>
                  <a:lnTo>
                    <a:pt x="691654" y="469023"/>
                  </a:lnTo>
                  <a:lnTo>
                    <a:pt x="690816" y="467753"/>
                  </a:lnTo>
                  <a:lnTo>
                    <a:pt x="691172" y="470293"/>
                  </a:lnTo>
                  <a:lnTo>
                    <a:pt x="682523" y="472833"/>
                  </a:lnTo>
                  <a:lnTo>
                    <a:pt x="683526" y="477913"/>
                  </a:lnTo>
                  <a:lnTo>
                    <a:pt x="682548" y="477913"/>
                  </a:lnTo>
                  <a:lnTo>
                    <a:pt x="677964" y="484263"/>
                  </a:lnTo>
                  <a:lnTo>
                    <a:pt x="674446" y="489343"/>
                  </a:lnTo>
                  <a:lnTo>
                    <a:pt x="671195" y="494423"/>
                  </a:lnTo>
                  <a:lnTo>
                    <a:pt x="667448" y="500773"/>
                  </a:lnTo>
                  <a:lnTo>
                    <a:pt x="669658" y="502043"/>
                  </a:lnTo>
                  <a:lnTo>
                    <a:pt x="666877" y="504583"/>
                  </a:lnTo>
                  <a:lnTo>
                    <a:pt x="666978" y="507123"/>
                  </a:lnTo>
                  <a:lnTo>
                    <a:pt x="667042" y="508393"/>
                  </a:lnTo>
                  <a:lnTo>
                    <a:pt x="662025" y="513473"/>
                  </a:lnTo>
                  <a:lnTo>
                    <a:pt x="655472" y="518553"/>
                  </a:lnTo>
                  <a:lnTo>
                    <a:pt x="650532" y="526173"/>
                  </a:lnTo>
                  <a:lnTo>
                    <a:pt x="648093" y="531253"/>
                  </a:lnTo>
                  <a:lnTo>
                    <a:pt x="651459" y="528713"/>
                  </a:lnTo>
                  <a:lnTo>
                    <a:pt x="651294" y="531253"/>
                  </a:lnTo>
                  <a:lnTo>
                    <a:pt x="651217" y="532523"/>
                  </a:lnTo>
                  <a:lnTo>
                    <a:pt x="648843" y="531253"/>
                  </a:lnTo>
                  <a:lnTo>
                    <a:pt x="643902" y="537603"/>
                  </a:lnTo>
                  <a:lnTo>
                    <a:pt x="645033" y="533793"/>
                  </a:lnTo>
                  <a:lnTo>
                    <a:pt x="641324" y="538873"/>
                  </a:lnTo>
                  <a:lnTo>
                    <a:pt x="640905" y="540143"/>
                  </a:lnTo>
                  <a:lnTo>
                    <a:pt x="640207" y="541540"/>
                  </a:lnTo>
                  <a:lnTo>
                    <a:pt x="639838" y="542772"/>
                  </a:lnTo>
                  <a:lnTo>
                    <a:pt x="638530" y="546214"/>
                  </a:lnTo>
                  <a:lnTo>
                    <a:pt x="638416" y="546493"/>
                  </a:lnTo>
                  <a:lnTo>
                    <a:pt x="638873" y="547763"/>
                  </a:lnTo>
                  <a:lnTo>
                    <a:pt x="639495" y="547763"/>
                  </a:lnTo>
                  <a:lnTo>
                    <a:pt x="639394" y="549033"/>
                  </a:lnTo>
                  <a:lnTo>
                    <a:pt x="638606" y="551573"/>
                  </a:lnTo>
                  <a:lnTo>
                    <a:pt x="637552" y="550303"/>
                  </a:lnTo>
                  <a:lnTo>
                    <a:pt x="637628" y="549033"/>
                  </a:lnTo>
                  <a:lnTo>
                    <a:pt x="637679" y="548246"/>
                  </a:lnTo>
                  <a:lnTo>
                    <a:pt x="636917" y="550303"/>
                  </a:lnTo>
                  <a:lnTo>
                    <a:pt x="635495" y="551573"/>
                  </a:lnTo>
                  <a:lnTo>
                    <a:pt x="634631" y="552843"/>
                  </a:lnTo>
                  <a:lnTo>
                    <a:pt x="633742" y="552843"/>
                  </a:lnTo>
                  <a:lnTo>
                    <a:pt x="633450" y="551573"/>
                  </a:lnTo>
                  <a:lnTo>
                    <a:pt x="633526" y="550303"/>
                  </a:lnTo>
                  <a:lnTo>
                    <a:pt x="633628" y="547763"/>
                  </a:lnTo>
                  <a:lnTo>
                    <a:pt x="633666" y="546214"/>
                  </a:lnTo>
                  <a:lnTo>
                    <a:pt x="630529" y="552843"/>
                  </a:lnTo>
                  <a:lnTo>
                    <a:pt x="631063" y="552843"/>
                  </a:lnTo>
                  <a:lnTo>
                    <a:pt x="628942" y="556653"/>
                  </a:lnTo>
                  <a:lnTo>
                    <a:pt x="626402" y="561733"/>
                  </a:lnTo>
                  <a:lnTo>
                    <a:pt x="623468" y="566813"/>
                  </a:lnTo>
                  <a:lnTo>
                    <a:pt x="623214" y="566813"/>
                  </a:lnTo>
                  <a:lnTo>
                    <a:pt x="624509" y="564273"/>
                  </a:lnTo>
                  <a:lnTo>
                    <a:pt x="627583" y="557923"/>
                  </a:lnTo>
                  <a:lnTo>
                    <a:pt x="629272" y="555383"/>
                  </a:lnTo>
                  <a:lnTo>
                    <a:pt x="630656" y="551573"/>
                  </a:lnTo>
                  <a:lnTo>
                    <a:pt x="624065" y="564273"/>
                  </a:lnTo>
                  <a:lnTo>
                    <a:pt x="624128" y="563003"/>
                  </a:lnTo>
                  <a:lnTo>
                    <a:pt x="624598" y="561733"/>
                  </a:lnTo>
                  <a:lnTo>
                    <a:pt x="625271" y="559892"/>
                  </a:lnTo>
                  <a:lnTo>
                    <a:pt x="625005" y="560235"/>
                  </a:lnTo>
                  <a:lnTo>
                    <a:pt x="625119" y="559892"/>
                  </a:lnTo>
                  <a:lnTo>
                    <a:pt x="632714" y="545223"/>
                  </a:lnTo>
                  <a:lnTo>
                    <a:pt x="632942" y="544106"/>
                  </a:lnTo>
                  <a:lnTo>
                    <a:pt x="632968" y="543953"/>
                  </a:lnTo>
                  <a:lnTo>
                    <a:pt x="631571" y="545223"/>
                  </a:lnTo>
                  <a:lnTo>
                    <a:pt x="632612" y="543140"/>
                  </a:lnTo>
                  <a:lnTo>
                    <a:pt x="632117" y="543140"/>
                  </a:lnTo>
                  <a:lnTo>
                    <a:pt x="631977" y="543140"/>
                  </a:lnTo>
                  <a:lnTo>
                    <a:pt x="629704" y="545223"/>
                  </a:lnTo>
                  <a:lnTo>
                    <a:pt x="630656" y="544106"/>
                  </a:lnTo>
                  <a:lnTo>
                    <a:pt x="630783" y="543953"/>
                  </a:lnTo>
                  <a:lnTo>
                    <a:pt x="630440" y="543953"/>
                  </a:lnTo>
                  <a:lnTo>
                    <a:pt x="630872" y="541540"/>
                  </a:lnTo>
                  <a:lnTo>
                    <a:pt x="631456" y="540143"/>
                  </a:lnTo>
                  <a:lnTo>
                    <a:pt x="632015" y="538873"/>
                  </a:lnTo>
                  <a:lnTo>
                    <a:pt x="632472" y="537603"/>
                  </a:lnTo>
                  <a:lnTo>
                    <a:pt x="633412" y="536333"/>
                  </a:lnTo>
                  <a:lnTo>
                    <a:pt x="633653" y="535063"/>
                  </a:lnTo>
                  <a:lnTo>
                    <a:pt x="633984" y="535063"/>
                  </a:lnTo>
                  <a:lnTo>
                    <a:pt x="634733" y="533793"/>
                  </a:lnTo>
                  <a:lnTo>
                    <a:pt x="636828" y="528713"/>
                  </a:lnTo>
                  <a:lnTo>
                    <a:pt x="638873" y="523798"/>
                  </a:lnTo>
                  <a:lnTo>
                    <a:pt x="642137" y="516013"/>
                  </a:lnTo>
                  <a:lnTo>
                    <a:pt x="645807" y="507123"/>
                  </a:lnTo>
                  <a:lnTo>
                    <a:pt x="646798" y="504583"/>
                  </a:lnTo>
                  <a:lnTo>
                    <a:pt x="649274" y="498233"/>
                  </a:lnTo>
                  <a:lnTo>
                    <a:pt x="649414" y="495693"/>
                  </a:lnTo>
                  <a:lnTo>
                    <a:pt x="649478" y="494423"/>
                  </a:lnTo>
                  <a:lnTo>
                    <a:pt x="649541" y="493153"/>
                  </a:lnTo>
                  <a:lnTo>
                    <a:pt x="647623" y="489343"/>
                  </a:lnTo>
                  <a:lnTo>
                    <a:pt x="646544" y="485533"/>
                  </a:lnTo>
                  <a:lnTo>
                    <a:pt x="649287" y="480453"/>
                  </a:lnTo>
                  <a:lnTo>
                    <a:pt x="651586" y="484263"/>
                  </a:lnTo>
                  <a:lnTo>
                    <a:pt x="653110" y="475373"/>
                  </a:lnTo>
                  <a:lnTo>
                    <a:pt x="653986" y="470293"/>
                  </a:lnTo>
                  <a:lnTo>
                    <a:pt x="655701" y="464312"/>
                  </a:lnTo>
                  <a:lnTo>
                    <a:pt x="655802" y="463943"/>
                  </a:lnTo>
                  <a:lnTo>
                    <a:pt x="657974" y="456323"/>
                  </a:lnTo>
                  <a:lnTo>
                    <a:pt x="662051" y="442353"/>
                  </a:lnTo>
                  <a:lnTo>
                    <a:pt x="664718" y="429653"/>
                  </a:lnTo>
                  <a:lnTo>
                    <a:pt x="665162" y="430923"/>
                  </a:lnTo>
                  <a:lnTo>
                    <a:pt x="666127" y="430923"/>
                  </a:lnTo>
                  <a:lnTo>
                    <a:pt x="665607" y="432193"/>
                  </a:lnTo>
                  <a:lnTo>
                    <a:pt x="669074" y="429653"/>
                  </a:lnTo>
                  <a:lnTo>
                    <a:pt x="669251" y="427113"/>
                  </a:lnTo>
                  <a:lnTo>
                    <a:pt x="669328" y="425843"/>
                  </a:lnTo>
                  <a:lnTo>
                    <a:pt x="669417" y="424573"/>
                  </a:lnTo>
                  <a:lnTo>
                    <a:pt x="669505" y="423303"/>
                  </a:lnTo>
                  <a:lnTo>
                    <a:pt x="669582" y="422033"/>
                  </a:lnTo>
                  <a:lnTo>
                    <a:pt x="669671" y="420763"/>
                  </a:lnTo>
                  <a:lnTo>
                    <a:pt x="669759" y="419493"/>
                  </a:lnTo>
                  <a:lnTo>
                    <a:pt x="669848" y="418223"/>
                  </a:lnTo>
                  <a:lnTo>
                    <a:pt x="667931" y="418223"/>
                  </a:lnTo>
                  <a:lnTo>
                    <a:pt x="668972" y="415683"/>
                  </a:lnTo>
                  <a:lnTo>
                    <a:pt x="669848" y="418223"/>
                  </a:lnTo>
                  <a:lnTo>
                    <a:pt x="671347" y="416953"/>
                  </a:lnTo>
                  <a:lnTo>
                    <a:pt x="672185" y="415683"/>
                  </a:lnTo>
                  <a:lnTo>
                    <a:pt x="673874" y="413143"/>
                  </a:lnTo>
                  <a:lnTo>
                    <a:pt x="671144" y="406793"/>
                  </a:lnTo>
                  <a:lnTo>
                    <a:pt x="674154" y="404571"/>
                  </a:lnTo>
                  <a:lnTo>
                    <a:pt x="674103" y="404253"/>
                  </a:lnTo>
                  <a:lnTo>
                    <a:pt x="675284" y="401713"/>
                  </a:lnTo>
                  <a:lnTo>
                    <a:pt x="677049" y="397903"/>
                  </a:lnTo>
                  <a:lnTo>
                    <a:pt x="678218" y="395363"/>
                  </a:lnTo>
                  <a:lnTo>
                    <a:pt x="674789" y="397903"/>
                  </a:lnTo>
                  <a:lnTo>
                    <a:pt x="678078" y="391553"/>
                  </a:lnTo>
                  <a:lnTo>
                    <a:pt x="677481" y="385203"/>
                  </a:lnTo>
                  <a:lnTo>
                    <a:pt x="677367" y="383933"/>
                  </a:lnTo>
                  <a:lnTo>
                    <a:pt x="680567" y="380123"/>
                  </a:lnTo>
                  <a:lnTo>
                    <a:pt x="678548" y="375043"/>
                  </a:lnTo>
                  <a:lnTo>
                    <a:pt x="685431" y="368693"/>
                  </a:lnTo>
                  <a:lnTo>
                    <a:pt x="681431" y="366153"/>
                  </a:lnTo>
                  <a:lnTo>
                    <a:pt x="685761" y="368693"/>
                  </a:lnTo>
                  <a:lnTo>
                    <a:pt x="686308" y="366153"/>
                  </a:lnTo>
                  <a:lnTo>
                    <a:pt x="688517" y="355993"/>
                  </a:lnTo>
                  <a:lnTo>
                    <a:pt x="688098" y="353453"/>
                  </a:lnTo>
                  <a:lnTo>
                    <a:pt x="687679" y="350913"/>
                  </a:lnTo>
                  <a:lnTo>
                    <a:pt x="688594" y="353453"/>
                  </a:lnTo>
                  <a:lnTo>
                    <a:pt x="689381" y="350913"/>
                  </a:lnTo>
                  <a:lnTo>
                    <a:pt x="690156" y="348373"/>
                  </a:lnTo>
                  <a:lnTo>
                    <a:pt x="691515" y="349643"/>
                  </a:lnTo>
                  <a:lnTo>
                    <a:pt x="691388" y="349986"/>
                  </a:lnTo>
                  <a:lnTo>
                    <a:pt x="691311" y="350240"/>
                  </a:lnTo>
                  <a:lnTo>
                    <a:pt x="691527" y="349643"/>
                  </a:lnTo>
                  <a:lnTo>
                    <a:pt x="691984" y="348373"/>
                  </a:lnTo>
                  <a:lnTo>
                    <a:pt x="692899" y="345833"/>
                  </a:lnTo>
                  <a:lnTo>
                    <a:pt x="693026" y="344563"/>
                  </a:lnTo>
                  <a:lnTo>
                    <a:pt x="693140" y="343293"/>
                  </a:lnTo>
                  <a:lnTo>
                    <a:pt x="693267" y="342023"/>
                  </a:lnTo>
                  <a:lnTo>
                    <a:pt x="693381" y="340753"/>
                  </a:lnTo>
                  <a:lnTo>
                    <a:pt x="690841" y="340753"/>
                  </a:lnTo>
                  <a:lnTo>
                    <a:pt x="693762" y="335673"/>
                  </a:lnTo>
                  <a:lnTo>
                    <a:pt x="694499" y="334403"/>
                  </a:lnTo>
                  <a:lnTo>
                    <a:pt x="695375" y="328053"/>
                  </a:lnTo>
                  <a:lnTo>
                    <a:pt x="696315" y="322973"/>
                  </a:lnTo>
                  <a:lnTo>
                    <a:pt x="700163" y="319163"/>
                  </a:lnTo>
                  <a:lnTo>
                    <a:pt x="701649" y="307733"/>
                  </a:lnTo>
                  <a:lnTo>
                    <a:pt x="702881" y="300113"/>
                  </a:lnTo>
                  <a:lnTo>
                    <a:pt x="684212" y="300113"/>
                  </a:lnTo>
                  <a:lnTo>
                    <a:pt x="680999" y="300113"/>
                  </a:lnTo>
                  <a:lnTo>
                    <a:pt x="679348" y="301383"/>
                  </a:lnTo>
                  <a:lnTo>
                    <a:pt x="680847" y="301383"/>
                  </a:lnTo>
                  <a:lnTo>
                    <a:pt x="676884" y="309003"/>
                  </a:lnTo>
                  <a:lnTo>
                    <a:pt x="680478" y="311543"/>
                  </a:lnTo>
                  <a:lnTo>
                    <a:pt x="676503" y="315353"/>
                  </a:lnTo>
                  <a:lnTo>
                    <a:pt x="672884" y="324243"/>
                  </a:lnTo>
                  <a:lnTo>
                    <a:pt x="679107" y="326783"/>
                  </a:lnTo>
                  <a:lnTo>
                    <a:pt x="675982" y="334403"/>
                  </a:lnTo>
                  <a:lnTo>
                    <a:pt x="674611" y="331863"/>
                  </a:lnTo>
                  <a:lnTo>
                    <a:pt x="672109" y="335673"/>
                  </a:lnTo>
                  <a:lnTo>
                    <a:pt x="672185" y="331863"/>
                  </a:lnTo>
                  <a:lnTo>
                    <a:pt x="672236" y="329323"/>
                  </a:lnTo>
                  <a:lnTo>
                    <a:pt x="671398" y="331863"/>
                  </a:lnTo>
                  <a:lnTo>
                    <a:pt x="670306" y="334403"/>
                  </a:lnTo>
                  <a:lnTo>
                    <a:pt x="671639" y="334403"/>
                  </a:lnTo>
                  <a:lnTo>
                    <a:pt x="669937" y="335673"/>
                  </a:lnTo>
                  <a:lnTo>
                    <a:pt x="671969" y="343293"/>
                  </a:lnTo>
                  <a:lnTo>
                    <a:pt x="669366" y="344563"/>
                  </a:lnTo>
                  <a:lnTo>
                    <a:pt x="669874" y="345833"/>
                  </a:lnTo>
                  <a:lnTo>
                    <a:pt x="671804" y="347103"/>
                  </a:lnTo>
                  <a:lnTo>
                    <a:pt x="670699" y="350913"/>
                  </a:lnTo>
                  <a:lnTo>
                    <a:pt x="669607" y="354723"/>
                  </a:lnTo>
                  <a:lnTo>
                    <a:pt x="672579" y="353453"/>
                  </a:lnTo>
                  <a:lnTo>
                    <a:pt x="667778" y="359803"/>
                  </a:lnTo>
                  <a:lnTo>
                    <a:pt x="665073" y="368693"/>
                  </a:lnTo>
                  <a:lnTo>
                    <a:pt x="662597" y="376313"/>
                  </a:lnTo>
                  <a:lnTo>
                    <a:pt x="658469" y="382663"/>
                  </a:lnTo>
                  <a:lnTo>
                    <a:pt x="657326" y="389013"/>
                  </a:lnTo>
                  <a:lnTo>
                    <a:pt x="655777" y="396633"/>
                  </a:lnTo>
                  <a:lnTo>
                    <a:pt x="654291" y="401713"/>
                  </a:lnTo>
                  <a:lnTo>
                    <a:pt x="653326" y="401713"/>
                  </a:lnTo>
                  <a:lnTo>
                    <a:pt x="653834" y="400443"/>
                  </a:lnTo>
                  <a:lnTo>
                    <a:pt x="649770" y="408063"/>
                  </a:lnTo>
                  <a:lnTo>
                    <a:pt x="658025" y="406793"/>
                  </a:lnTo>
                  <a:lnTo>
                    <a:pt x="653453" y="414413"/>
                  </a:lnTo>
                  <a:lnTo>
                    <a:pt x="648995" y="418223"/>
                  </a:lnTo>
                  <a:lnTo>
                    <a:pt x="653110" y="409333"/>
                  </a:lnTo>
                  <a:lnTo>
                    <a:pt x="651103" y="411873"/>
                  </a:lnTo>
                  <a:lnTo>
                    <a:pt x="644347" y="411873"/>
                  </a:lnTo>
                  <a:lnTo>
                    <a:pt x="648881" y="422033"/>
                  </a:lnTo>
                  <a:lnTo>
                    <a:pt x="643407" y="427113"/>
                  </a:lnTo>
                  <a:lnTo>
                    <a:pt x="643458" y="425843"/>
                  </a:lnTo>
                  <a:lnTo>
                    <a:pt x="639953" y="429653"/>
                  </a:lnTo>
                  <a:lnTo>
                    <a:pt x="642658" y="437273"/>
                  </a:lnTo>
                  <a:lnTo>
                    <a:pt x="640041" y="443623"/>
                  </a:lnTo>
                  <a:lnTo>
                    <a:pt x="639089" y="443623"/>
                  </a:lnTo>
                  <a:lnTo>
                    <a:pt x="640880" y="449973"/>
                  </a:lnTo>
                  <a:lnTo>
                    <a:pt x="639165" y="458863"/>
                  </a:lnTo>
                  <a:lnTo>
                    <a:pt x="638390" y="463943"/>
                  </a:lnTo>
                  <a:lnTo>
                    <a:pt x="638327" y="464312"/>
                  </a:lnTo>
                  <a:lnTo>
                    <a:pt x="639038" y="463943"/>
                  </a:lnTo>
                  <a:lnTo>
                    <a:pt x="637895" y="470293"/>
                  </a:lnTo>
                  <a:lnTo>
                    <a:pt x="635914" y="471563"/>
                  </a:lnTo>
                  <a:lnTo>
                    <a:pt x="633387" y="475373"/>
                  </a:lnTo>
                  <a:lnTo>
                    <a:pt x="630478" y="475373"/>
                  </a:lnTo>
                  <a:lnTo>
                    <a:pt x="632079" y="470293"/>
                  </a:lnTo>
                  <a:lnTo>
                    <a:pt x="627672" y="471563"/>
                  </a:lnTo>
                  <a:lnTo>
                    <a:pt x="629932" y="477913"/>
                  </a:lnTo>
                  <a:lnTo>
                    <a:pt x="628408" y="480453"/>
                  </a:lnTo>
                  <a:lnTo>
                    <a:pt x="626986" y="479183"/>
                  </a:lnTo>
                  <a:lnTo>
                    <a:pt x="624801" y="488073"/>
                  </a:lnTo>
                  <a:lnTo>
                    <a:pt x="628637" y="489343"/>
                  </a:lnTo>
                  <a:lnTo>
                    <a:pt x="625475" y="499503"/>
                  </a:lnTo>
                  <a:lnTo>
                    <a:pt x="626935" y="498233"/>
                  </a:lnTo>
                  <a:lnTo>
                    <a:pt x="629196" y="504583"/>
                  </a:lnTo>
                  <a:lnTo>
                    <a:pt x="623455" y="502043"/>
                  </a:lnTo>
                  <a:lnTo>
                    <a:pt x="624725" y="508393"/>
                  </a:lnTo>
                  <a:lnTo>
                    <a:pt x="620369" y="508393"/>
                  </a:lnTo>
                  <a:lnTo>
                    <a:pt x="620483" y="522363"/>
                  </a:lnTo>
                  <a:lnTo>
                    <a:pt x="619353" y="528713"/>
                  </a:lnTo>
                  <a:lnTo>
                    <a:pt x="617575" y="523798"/>
                  </a:lnTo>
                  <a:lnTo>
                    <a:pt x="617753" y="524903"/>
                  </a:lnTo>
                  <a:lnTo>
                    <a:pt x="617702" y="532523"/>
                  </a:lnTo>
                  <a:lnTo>
                    <a:pt x="616915" y="536333"/>
                  </a:lnTo>
                  <a:lnTo>
                    <a:pt x="615670" y="540143"/>
                  </a:lnTo>
                  <a:lnTo>
                    <a:pt x="611606" y="540143"/>
                  </a:lnTo>
                  <a:lnTo>
                    <a:pt x="609231" y="546214"/>
                  </a:lnTo>
                  <a:lnTo>
                    <a:pt x="609117" y="546493"/>
                  </a:lnTo>
                  <a:lnTo>
                    <a:pt x="604354" y="560463"/>
                  </a:lnTo>
                  <a:lnTo>
                    <a:pt x="602005" y="566813"/>
                  </a:lnTo>
                  <a:lnTo>
                    <a:pt x="599046" y="573163"/>
                  </a:lnTo>
                  <a:lnTo>
                    <a:pt x="595185" y="580783"/>
                  </a:lnTo>
                  <a:lnTo>
                    <a:pt x="594499" y="587133"/>
                  </a:lnTo>
                  <a:lnTo>
                    <a:pt x="592239" y="594753"/>
                  </a:lnTo>
                  <a:lnTo>
                    <a:pt x="589026" y="603643"/>
                  </a:lnTo>
                  <a:lnTo>
                    <a:pt x="588860" y="606183"/>
                  </a:lnTo>
                  <a:lnTo>
                    <a:pt x="588505" y="608723"/>
                  </a:lnTo>
                  <a:lnTo>
                    <a:pt x="588505" y="612533"/>
                  </a:lnTo>
                  <a:lnTo>
                    <a:pt x="588860" y="615073"/>
                  </a:lnTo>
                  <a:lnTo>
                    <a:pt x="589610" y="616343"/>
                  </a:lnTo>
                  <a:lnTo>
                    <a:pt x="592074" y="612533"/>
                  </a:lnTo>
                  <a:lnTo>
                    <a:pt x="593077" y="612533"/>
                  </a:lnTo>
                  <a:lnTo>
                    <a:pt x="595376" y="609993"/>
                  </a:lnTo>
                  <a:lnTo>
                    <a:pt x="595388" y="612533"/>
                  </a:lnTo>
                  <a:lnTo>
                    <a:pt x="595134" y="612533"/>
                  </a:lnTo>
                  <a:lnTo>
                    <a:pt x="594868" y="613803"/>
                  </a:lnTo>
                  <a:lnTo>
                    <a:pt x="593775" y="617613"/>
                  </a:lnTo>
                  <a:lnTo>
                    <a:pt x="593166" y="620153"/>
                  </a:lnTo>
                  <a:lnTo>
                    <a:pt x="593077" y="621423"/>
                  </a:lnTo>
                  <a:lnTo>
                    <a:pt x="592988" y="622693"/>
                  </a:lnTo>
                  <a:lnTo>
                    <a:pt x="592734" y="623963"/>
                  </a:lnTo>
                  <a:lnTo>
                    <a:pt x="592340" y="621423"/>
                  </a:lnTo>
                  <a:lnTo>
                    <a:pt x="591807" y="622693"/>
                  </a:lnTo>
                  <a:lnTo>
                    <a:pt x="592264" y="623963"/>
                  </a:lnTo>
                  <a:lnTo>
                    <a:pt x="592175" y="625233"/>
                  </a:lnTo>
                  <a:lnTo>
                    <a:pt x="591985" y="625233"/>
                  </a:lnTo>
                  <a:lnTo>
                    <a:pt x="592658" y="626503"/>
                  </a:lnTo>
                  <a:lnTo>
                    <a:pt x="592632" y="625233"/>
                  </a:lnTo>
                  <a:lnTo>
                    <a:pt x="593382" y="625233"/>
                  </a:lnTo>
                  <a:lnTo>
                    <a:pt x="595668" y="623963"/>
                  </a:lnTo>
                  <a:lnTo>
                    <a:pt x="597001" y="623963"/>
                  </a:lnTo>
                  <a:lnTo>
                    <a:pt x="597573" y="625233"/>
                  </a:lnTo>
                  <a:lnTo>
                    <a:pt x="597636" y="625690"/>
                  </a:lnTo>
                  <a:lnTo>
                    <a:pt x="597763" y="626503"/>
                  </a:lnTo>
                  <a:lnTo>
                    <a:pt x="599389" y="625690"/>
                  </a:lnTo>
                  <a:lnTo>
                    <a:pt x="598970" y="626503"/>
                  </a:lnTo>
                  <a:lnTo>
                    <a:pt x="603135" y="626503"/>
                  </a:lnTo>
                  <a:lnTo>
                    <a:pt x="605142" y="625233"/>
                  </a:lnTo>
                  <a:lnTo>
                    <a:pt x="607542" y="622693"/>
                  </a:lnTo>
                  <a:lnTo>
                    <a:pt x="610704" y="616343"/>
                  </a:lnTo>
                  <a:lnTo>
                    <a:pt x="610527" y="617613"/>
                  </a:lnTo>
                  <a:lnTo>
                    <a:pt x="609536" y="622693"/>
                  </a:lnTo>
                  <a:lnTo>
                    <a:pt x="608291" y="623963"/>
                  </a:lnTo>
                  <a:lnTo>
                    <a:pt x="609688" y="623963"/>
                  </a:lnTo>
                  <a:lnTo>
                    <a:pt x="610603" y="622693"/>
                  </a:lnTo>
                  <a:lnTo>
                    <a:pt x="614756" y="616343"/>
                  </a:lnTo>
                  <a:lnTo>
                    <a:pt x="618896" y="609993"/>
                  </a:lnTo>
                  <a:lnTo>
                    <a:pt x="620547" y="607453"/>
                  </a:lnTo>
                  <a:lnTo>
                    <a:pt x="629856" y="593483"/>
                  </a:lnTo>
                  <a:lnTo>
                    <a:pt x="635647" y="583323"/>
                  </a:lnTo>
                  <a:lnTo>
                    <a:pt x="640270" y="576973"/>
                  </a:lnTo>
                  <a:lnTo>
                    <a:pt x="644779" y="573163"/>
                  </a:lnTo>
                  <a:lnTo>
                    <a:pt x="644144" y="576973"/>
                  </a:lnTo>
                  <a:lnTo>
                    <a:pt x="646036" y="573163"/>
                  </a:lnTo>
                  <a:lnTo>
                    <a:pt x="646658" y="571893"/>
                  </a:lnTo>
                  <a:lnTo>
                    <a:pt x="647407" y="566813"/>
                  </a:lnTo>
                  <a:lnTo>
                    <a:pt x="651002" y="565543"/>
                  </a:lnTo>
                  <a:lnTo>
                    <a:pt x="651167" y="565543"/>
                  </a:lnTo>
                  <a:lnTo>
                    <a:pt x="650722" y="568083"/>
                  </a:lnTo>
                  <a:lnTo>
                    <a:pt x="651941" y="566813"/>
                  </a:lnTo>
                  <a:lnTo>
                    <a:pt x="652500" y="565543"/>
                  </a:lnTo>
                  <a:lnTo>
                    <a:pt x="657009" y="555383"/>
                  </a:lnTo>
                  <a:lnTo>
                    <a:pt x="660298" y="551573"/>
                  </a:lnTo>
                  <a:lnTo>
                    <a:pt x="660336" y="552843"/>
                  </a:lnTo>
                  <a:lnTo>
                    <a:pt x="660120" y="552843"/>
                  </a:lnTo>
                  <a:lnTo>
                    <a:pt x="659104" y="556653"/>
                  </a:lnTo>
                  <a:lnTo>
                    <a:pt x="662165" y="552843"/>
                  </a:lnTo>
                  <a:lnTo>
                    <a:pt x="663054" y="551573"/>
                  </a:lnTo>
                  <a:lnTo>
                    <a:pt x="663905" y="550303"/>
                  </a:lnTo>
                  <a:lnTo>
                    <a:pt x="664641" y="549033"/>
                  </a:lnTo>
                  <a:lnTo>
                    <a:pt x="666546" y="546493"/>
                  </a:lnTo>
                  <a:lnTo>
                    <a:pt x="667385" y="544106"/>
                  </a:lnTo>
                  <a:lnTo>
                    <a:pt x="669785" y="537603"/>
                  </a:lnTo>
                  <a:lnTo>
                    <a:pt x="670890" y="532523"/>
                  </a:lnTo>
                  <a:lnTo>
                    <a:pt x="672922" y="528713"/>
                  </a:lnTo>
                  <a:lnTo>
                    <a:pt x="673608" y="527443"/>
                  </a:lnTo>
                  <a:lnTo>
                    <a:pt x="677240" y="531253"/>
                  </a:lnTo>
                  <a:lnTo>
                    <a:pt x="680770" y="527443"/>
                  </a:lnTo>
                  <a:lnTo>
                    <a:pt x="687844" y="519823"/>
                  </a:lnTo>
                  <a:lnTo>
                    <a:pt x="688263" y="521093"/>
                  </a:lnTo>
                  <a:lnTo>
                    <a:pt x="689089" y="519823"/>
                  </a:lnTo>
                  <a:lnTo>
                    <a:pt x="694067" y="512203"/>
                  </a:lnTo>
                  <a:lnTo>
                    <a:pt x="698423" y="503313"/>
                  </a:lnTo>
                  <a:lnTo>
                    <a:pt x="702284" y="495693"/>
                  </a:lnTo>
                  <a:lnTo>
                    <a:pt x="706678" y="486803"/>
                  </a:lnTo>
                  <a:lnTo>
                    <a:pt x="713536" y="480453"/>
                  </a:lnTo>
                  <a:lnTo>
                    <a:pt x="720648" y="472833"/>
                  </a:lnTo>
                  <a:lnTo>
                    <a:pt x="721702" y="471563"/>
                  </a:lnTo>
                  <a:lnTo>
                    <a:pt x="728002" y="463943"/>
                  </a:lnTo>
                  <a:lnTo>
                    <a:pt x="731253" y="460133"/>
                  </a:lnTo>
                  <a:lnTo>
                    <a:pt x="734504" y="456323"/>
                  </a:lnTo>
                  <a:lnTo>
                    <a:pt x="735596" y="455053"/>
                  </a:lnTo>
                  <a:lnTo>
                    <a:pt x="733704" y="456323"/>
                  </a:lnTo>
                  <a:lnTo>
                    <a:pt x="732955" y="452513"/>
                  </a:lnTo>
                  <a:lnTo>
                    <a:pt x="734021" y="449973"/>
                  </a:lnTo>
                  <a:lnTo>
                    <a:pt x="736650" y="448703"/>
                  </a:lnTo>
                  <a:lnTo>
                    <a:pt x="736714" y="441083"/>
                  </a:lnTo>
                  <a:lnTo>
                    <a:pt x="739762" y="444893"/>
                  </a:lnTo>
                  <a:lnTo>
                    <a:pt x="739025" y="444893"/>
                  </a:lnTo>
                  <a:lnTo>
                    <a:pt x="743724" y="446163"/>
                  </a:lnTo>
                  <a:lnTo>
                    <a:pt x="746137" y="441083"/>
                  </a:lnTo>
                  <a:lnTo>
                    <a:pt x="746747" y="439813"/>
                  </a:lnTo>
                  <a:lnTo>
                    <a:pt x="749858" y="436003"/>
                  </a:lnTo>
                  <a:lnTo>
                    <a:pt x="745985" y="432193"/>
                  </a:lnTo>
                  <a:lnTo>
                    <a:pt x="755065" y="424573"/>
                  </a:lnTo>
                  <a:lnTo>
                    <a:pt x="756754" y="422033"/>
                  </a:lnTo>
                  <a:lnTo>
                    <a:pt x="758444" y="419493"/>
                  </a:lnTo>
                  <a:lnTo>
                    <a:pt x="761834" y="414413"/>
                  </a:lnTo>
                  <a:lnTo>
                    <a:pt x="767803" y="405523"/>
                  </a:lnTo>
                  <a:lnTo>
                    <a:pt x="774471" y="400443"/>
                  </a:lnTo>
                  <a:lnTo>
                    <a:pt x="775284" y="396633"/>
                  </a:lnTo>
                  <a:lnTo>
                    <a:pt x="776478" y="395363"/>
                  </a:lnTo>
                  <a:lnTo>
                    <a:pt x="777671" y="394093"/>
                  </a:lnTo>
                  <a:lnTo>
                    <a:pt x="778484" y="390283"/>
                  </a:lnTo>
                  <a:lnTo>
                    <a:pt x="780719" y="392823"/>
                  </a:lnTo>
                  <a:lnTo>
                    <a:pt x="782942" y="390283"/>
                  </a:lnTo>
                  <a:lnTo>
                    <a:pt x="784047" y="389013"/>
                  </a:lnTo>
                  <a:lnTo>
                    <a:pt x="789571" y="382663"/>
                  </a:lnTo>
                  <a:lnTo>
                    <a:pt x="795578" y="372503"/>
                  </a:lnTo>
                  <a:lnTo>
                    <a:pt x="795794" y="375043"/>
                  </a:lnTo>
                  <a:lnTo>
                    <a:pt x="795909" y="376313"/>
                  </a:lnTo>
                  <a:lnTo>
                    <a:pt x="799757" y="371233"/>
                  </a:lnTo>
                  <a:lnTo>
                    <a:pt x="793813" y="364883"/>
                  </a:lnTo>
                  <a:lnTo>
                    <a:pt x="797077" y="359803"/>
                  </a:lnTo>
                  <a:lnTo>
                    <a:pt x="801611" y="361073"/>
                  </a:lnTo>
                  <a:lnTo>
                    <a:pt x="802665" y="359803"/>
                  </a:lnTo>
                  <a:lnTo>
                    <a:pt x="806869" y="354723"/>
                  </a:lnTo>
                  <a:lnTo>
                    <a:pt x="812419" y="348373"/>
                  </a:lnTo>
                  <a:lnTo>
                    <a:pt x="817372" y="342023"/>
                  </a:lnTo>
                  <a:lnTo>
                    <a:pt x="820813" y="334403"/>
                  </a:lnTo>
                  <a:lnTo>
                    <a:pt x="822058" y="335673"/>
                  </a:lnTo>
                  <a:lnTo>
                    <a:pt x="821143" y="338213"/>
                  </a:lnTo>
                  <a:lnTo>
                    <a:pt x="823722" y="334403"/>
                  </a:lnTo>
                  <a:lnTo>
                    <a:pt x="824572" y="333133"/>
                  </a:lnTo>
                  <a:lnTo>
                    <a:pt x="828636" y="329323"/>
                  </a:lnTo>
                  <a:lnTo>
                    <a:pt x="831011" y="324243"/>
                  </a:lnTo>
                  <a:lnTo>
                    <a:pt x="829348" y="321703"/>
                  </a:lnTo>
                  <a:lnTo>
                    <a:pt x="832561" y="324243"/>
                  </a:lnTo>
                  <a:lnTo>
                    <a:pt x="833399" y="321703"/>
                  </a:lnTo>
                  <a:lnTo>
                    <a:pt x="834237" y="319163"/>
                  </a:lnTo>
                  <a:lnTo>
                    <a:pt x="838415" y="306463"/>
                  </a:lnTo>
                  <a:lnTo>
                    <a:pt x="840193" y="309003"/>
                  </a:lnTo>
                  <a:lnTo>
                    <a:pt x="840181" y="302653"/>
                  </a:lnTo>
                  <a:lnTo>
                    <a:pt x="839470" y="302653"/>
                  </a:lnTo>
                  <a:lnTo>
                    <a:pt x="842759" y="296303"/>
                  </a:lnTo>
                  <a:lnTo>
                    <a:pt x="844029" y="295033"/>
                  </a:lnTo>
                  <a:lnTo>
                    <a:pt x="845261" y="296138"/>
                  </a:lnTo>
                  <a:lnTo>
                    <a:pt x="846543" y="295033"/>
                  </a:lnTo>
                  <a:lnTo>
                    <a:pt x="848029" y="293763"/>
                  </a:lnTo>
                  <a:lnTo>
                    <a:pt x="843915" y="292493"/>
                  </a:lnTo>
                  <a:lnTo>
                    <a:pt x="849083" y="288683"/>
                  </a:lnTo>
                  <a:lnTo>
                    <a:pt x="849096" y="291223"/>
                  </a:lnTo>
                  <a:lnTo>
                    <a:pt x="851433" y="288683"/>
                  </a:lnTo>
                  <a:lnTo>
                    <a:pt x="852601" y="287413"/>
                  </a:lnTo>
                  <a:lnTo>
                    <a:pt x="851547" y="286143"/>
                  </a:lnTo>
                  <a:lnTo>
                    <a:pt x="851662" y="283603"/>
                  </a:lnTo>
                  <a:lnTo>
                    <a:pt x="852843" y="279793"/>
                  </a:lnTo>
                  <a:lnTo>
                    <a:pt x="858583" y="274713"/>
                  </a:lnTo>
                  <a:lnTo>
                    <a:pt x="861148" y="275983"/>
                  </a:lnTo>
                  <a:lnTo>
                    <a:pt x="860336" y="274713"/>
                  </a:lnTo>
                  <a:lnTo>
                    <a:pt x="860463" y="270903"/>
                  </a:lnTo>
                  <a:lnTo>
                    <a:pt x="863028" y="268363"/>
                  </a:lnTo>
                  <a:lnTo>
                    <a:pt x="864082" y="268363"/>
                  </a:lnTo>
                  <a:lnTo>
                    <a:pt x="863854" y="269633"/>
                  </a:lnTo>
                  <a:lnTo>
                    <a:pt x="863739" y="270903"/>
                  </a:lnTo>
                  <a:lnTo>
                    <a:pt x="866597" y="268363"/>
                  </a:lnTo>
                  <a:lnTo>
                    <a:pt x="870318" y="265074"/>
                  </a:lnTo>
                  <a:lnTo>
                    <a:pt x="871588" y="265823"/>
                  </a:lnTo>
                  <a:lnTo>
                    <a:pt x="875538" y="260743"/>
                  </a:lnTo>
                  <a:lnTo>
                    <a:pt x="875639" y="267093"/>
                  </a:lnTo>
                  <a:lnTo>
                    <a:pt x="876909" y="262013"/>
                  </a:lnTo>
                  <a:lnTo>
                    <a:pt x="877112" y="260743"/>
                  </a:lnTo>
                  <a:lnTo>
                    <a:pt x="878268" y="253542"/>
                  </a:lnTo>
                  <a:lnTo>
                    <a:pt x="878332" y="253136"/>
                  </a:lnTo>
                  <a:lnTo>
                    <a:pt x="881710" y="249313"/>
                  </a:lnTo>
                  <a:lnTo>
                    <a:pt x="882827" y="248043"/>
                  </a:lnTo>
                  <a:lnTo>
                    <a:pt x="884021" y="248043"/>
                  </a:lnTo>
                  <a:lnTo>
                    <a:pt x="883894" y="249313"/>
                  </a:lnTo>
                  <a:lnTo>
                    <a:pt x="884923" y="248043"/>
                  </a:lnTo>
                  <a:lnTo>
                    <a:pt x="885444" y="246773"/>
                  </a:lnTo>
                  <a:lnTo>
                    <a:pt x="885761" y="245503"/>
                  </a:lnTo>
                  <a:lnTo>
                    <a:pt x="887234" y="244233"/>
                  </a:lnTo>
                  <a:lnTo>
                    <a:pt x="888187" y="244233"/>
                  </a:lnTo>
                  <a:lnTo>
                    <a:pt x="889292" y="242963"/>
                  </a:lnTo>
                  <a:lnTo>
                    <a:pt x="891463" y="242963"/>
                  </a:lnTo>
                  <a:lnTo>
                    <a:pt x="892187" y="241693"/>
                  </a:lnTo>
                  <a:lnTo>
                    <a:pt x="893622" y="239153"/>
                  </a:lnTo>
                  <a:lnTo>
                    <a:pt x="894346" y="237883"/>
                  </a:lnTo>
                  <a:lnTo>
                    <a:pt x="895286" y="236613"/>
                  </a:lnTo>
                  <a:lnTo>
                    <a:pt x="892124" y="236613"/>
                  </a:lnTo>
                  <a:lnTo>
                    <a:pt x="892124" y="240423"/>
                  </a:lnTo>
                  <a:lnTo>
                    <a:pt x="891260" y="241693"/>
                  </a:lnTo>
                  <a:lnTo>
                    <a:pt x="890282" y="241693"/>
                  </a:lnTo>
                  <a:lnTo>
                    <a:pt x="890866" y="240423"/>
                  </a:lnTo>
                  <a:lnTo>
                    <a:pt x="891476" y="239153"/>
                  </a:lnTo>
                  <a:lnTo>
                    <a:pt x="892035" y="239153"/>
                  </a:lnTo>
                  <a:lnTo>
                    <a:pt x="892124" y="240423"/>
                  </a:lnTo>
                  <a:lnTo>
                    <a:pt x="892124" y="236613"/>
                  </a:lnTo>
                  <a:lnTo>
                    <a:pt x="890676" y="236613"/>
                  </a:lnTo>
                  <a:lnTo>
                    <a:pt x="890041" y="236613"/>
                  </a:lnTo>
                  <a:lnTo>
                    <a:pt x="889457" y="237883"/>
                  </a:lnTo>
                  <a:lnTo>
                    <a:pt x="886307" y="241693"/>
                  </a:lnTo>
                  <a:lnTo>
                    <a:pt x="886421" y="240423"/>
                  </a:lnTo>
                  <a:lnTo>
                    <a:pt x="886536" y="239153"/>
                  </a:lnTo>
                  <a:lnTo>
                    <a:pt x="887018" y="236613"/>
                  </a:lnTo>
                  <a:lnTo>
                    <a:pt x="890282" y="234073"/>
                  </a:lnTo>
                  <a:lnTo>
                    <a:pt x="889698" y="232816"/>
                  </a:lnTo>
                  <a:lnTo>
                    <a:pt x="889165" y="230263"/>
                  </a:lnTo>
                  <a:lnTo>
                    <a:pt x="889063" y="229349"/>
                  </a:lnTo>
                  <a:lnTo>
                    <a:pt x="889012" y="228993"/>
                  </a:lnTo>
                  <a:lnTo>
                    <a:pt x="894702" y="227723"/>
                  </a:lnTo>
                  <a:lnTo>
                    <a:pt x="901179" y="222643"/>
                  </a:lnTo>
                  <a:lnTo>
                    <a:pt x="903833" y="222643"/>
                  </a:lnTo>
                  <a:lnTo>
                    <a:pt x="907440" y="216293"/>
                  </a:lnTo>
                  <a:lnTo>
                    <a:pt x="908964" y="213753"/>
                  </a:lnTo>
                  <a:lnTo>
                    <a:pt x="911263" y="209943"/>
                  </a:lnTo>
                  <a:lnTo>
                    <a:pt x="914120" y="203593"/>
                  </a:lnTo>
                  <a:lnTo>
                    <a:pt x="914425" y="201053"/>
                  </a:lnTo>
                  <a:lnTo>
                    <a:pt x="914565" y="199783"/>
                  </a:lnTo>
                  <a:lnTo>
                    <a:pt x="914692" y="198755"/>
                  </a:lnTo>
                  <a:lnTo>
                    <a:pt x="914742" y="198285"/>
                  </a:lnTo>
                  <a:lnTo>
                    <a:pt x="914857" y="197243"/>
                  </a:lnTo>
                  <a:lnTo>
                    <a:pt x="915860" y="194703"/>
                  </a:lnTo>
                  <a:lnTo>
                    <a:pt x="917905" y="195973"/>
                  </a:lnTo>
                  <a:lnTo>
                    <a:pt x="919162" y="194703"/>
                  </a:lnTo>
                  <a:lnTo>
                    <a:pt x="918718" y="197243"/>
                  </a:lnTo>
                  <a:lnTo>
                    <a:pt x="919695" y="194703"/>
                  </a:lnTo>
                  <a:lnTo>
                    <a:pt x="926477" y="187083"/>
                  </a:lnTo>
                  <a:lnTo>
                    <a:pt x="924153" y="183273"/>
                  </a:lnTo>
                  <a:lnTo>
                    <a:pt x="926553" y="182003"/>
                  </a:lnTo>
                  <a:lnTo>
                    <a:pt x="927061" y="183273"/>
                  </a:lnTo>
                  <a:lnTo>
                    <a:pt x="927481" y="183273"/>
                  </a:lnTo>
                  <a:lnTo>
                    <a:pt x="928560" y="182003"/>
                  </a:lnTo>
                  <a:lnTo>
                    <a:pt x="929652" y="180733"/>
                  </a:lnTo>
                  <a:lnTo>
                    <a:pt x="929855" y="182003"/>
                  </a:lnTo>
                  <a:lnTo>
                    <a:pt x="931037" y="180733"/>
                  </a:lnTo>
                  <a:lnTo>
                    <a:pt x="947508" y="151523"/>
                  </a:lnTo>
                  <a:lnTo>
                    <a:pt x="955814" y="143903"/>
                  </a:lnTo>
                  <a:lnTo>
                    <a:pt x="957199" y="142633"/>
                  </a:lnTo>
                  <a:lnTo>
                    <a:pt x="955421" y="143903"/>
                  </a:lnTo>
                  <a:lnTo>
                    <a:pt x="954735" y="142633"/>
                  </a:lnTo>
                  <a:lnTo>
                    <a:pt x="961313" y="135013"/>
                  </a:lnTo>
                  <a:close/>
                </a:path>
                <a:path w="1052194" h="626744">
                  <a:moveTo>
                    <a:pt x="968959" y="5473"/>
                  </a:moveTo>
                  <a:lnTo>
                    <a:pt x="968311" y="5473"/>
                  </a:lnTo>
                  <a:lnTo>
                    <a:pt x="968413" y="5613"/>
                  </a:lnTo>
                  <a:lnTo>
                    <a:pt x="968959" y="5473"/>
                  </a:lnTo>
                  <a:close/>
                </a:path>
                <a:path w="1052194" h="626744">
                  <a:moveTo>
                    <a:pt x="978916" y="81673"/>
                  </a:moveTo>
                  <a:lnTo>
                    <a:pt x="978319" y="81673"/>
                  </a:lnTo>
                  <a:lnTo>
                    <a:pt x="978369" y="82397"/>
                  </a:lnTo>
                  <a:lnTo>
                    <a:pt x="978916" y="81673"/>
                  </a:lnTo>
                  <a:close/>
                </a:path>
                <a:path w="1052194" h="626744">
                  <a:moveTo>
                    <a:pt x="984605" y="18783"/>
                  </a:moveTo>
                  <a:lnTo>
                    <a:pt x="980173" y="15430"/>
                  </a:lnTo>
                  <a:lnTo>
                    <a:pt x="978065" y="17195"/>
                  </a:lnTo>
                  <a:lnTo>
                    <a:pt x="980287" y="17437"/>
                  </a:lnTo>
                  <a:lnTo>
                    <a:pt x="982535" y="18783"/>
                  </a:lnTo>
                  <a:lnTo>
                    <a:pt x="984605" y="18783"/>
                  </a:lnTo>
                  <a:close/>
                </a:path>
                <a:path w="1052194" h="626744">
                  <a:moveTo>
                    <a:pt x="985075" y="19126"/>
                  </a:moveTo>
                  <a:lnTo>
                    <a:pt x="984783" y="18910"/>
                  </a:lnTo>
                  <a:lnTo>
                    <a:pt x="982751" y="18910"/>
                  </a:lnTo>
                  <a:lnTo>
                    <a:pt x="983627" y="19443"/>
                  </a:lnTo>
                  <a:lnTo>
                    <a:pt x="985075" y="19126"/>
                  </a:lnTo>
                  <a:close/>
                </a:path>
                <a:path w="1052194" h="626744">
                  <a:moveTo>
                    <a:pt x="986116" y="18910"/>
                  </a:moveTo>
                  <a:lnTo>
                    <a:pt x="985075" y="19126"/>
                  </a:lnTo>
                  <a:lnTo>
                    <a:pt x="985558" y="19507"/>
                  </a:lnTo>
                  <a:lnTo>
                    <a:pt x="986116" y="18910"/>
                  </a:lnTo>
                  <a:close/>
                </a:path>
                <a:path w="1052194" h="626744">
                  <a:moveTo>
                    <a:pt x="986231" y="18783"/>
                  </a:moveTo>
                  <a:lnTo>
                    <a:pt x="984605" y="18783"/>
                  </a:lnTo>
                  <a:lnTo>
                    <a:pt x="984783" y="18910"/>
                  </a:lnTo>
                  <a:lnTo>
                    <a:pt x="986116" y="18910"/>
                  </a:lnTo>
                  <a:lnTo>
                    <a:pt x="986231" y="18783"/>
                  </a:lnTo>
                  <a:close/>
                </a:path>
                <a:path w="1052194" h="626744">
                  <a:moveTo>
                    <a:pt x="986231" y="6743"/>
                  </a:moveTo>
                  <a:lnTo>
                    <a:pt x="985647" y="6743"/>
                  </a:lnTo>
                  <a:lnTo>
                    <a:pt x="985697" y="6908"/>
                  </a:lnTo>
                  <a:lnTo>
                    <a:pt x="986231" y="6743"/>
                  </a:lnTo>
                  <a:close/>
                </a:path>
                <a:path w="1052194" h="626744">
                  <a:moveTo>
                    <a:pt x="987018" y="17945"/>
                  </a:moveTo>
                  <a:lnTo>
                    <a:pt x="986231" y="18783"/>
                  </a:lnTo>
                  <a:lnTo>
                    <a:pt x="986726" y="18783"/>
                  </a:lnTo>
                  <a:lnTo>
                    <a:pt x="987018" y="17945"/>
                  </a:lnTo>
                  <a:close/>
                </a:path>
                <a:path w="1052194" h="626744">
                  <a:moveTo>
                    <a:pt x="987374" y="16891"/>
                  </a:moveTo>
                  <a:lnTo>
                    <a:pt x="987018" y="17945"/>
                  </a:lnTo>
                  <a:lnTo>
                    <a:pt x="987209" y="17716"/>
                  </a:lnTo>
                  <a:lnTo>
                    <a:pt x="987323" y="17386"/>
                  </a:lnTo>
                  <a:lnTo>
                    <a:pt x="987374" y="16891"/>
                  </a:lnTo>
                  <a:close/>
                </a:path>
                <a:path w="1052194" h="626744">
                  <a:moveTo>
                    <a:pt x="999604" y="15887"/>
                  </a:moveTo>
                  <a:lnTo>
                    <a:pt x="998753" y="13093"/>
                  </a:lnTo>
                  <a:lnTo>
                    <a:pt x="996835" y="13093"/>
                  </a:lnTo>
                  <a:lnTo>
                    <a:pt x="999413" y="9283"/>
                  </a:lnTo>
                  <a:lnTo>
                    <a:pt x="993051" y="13093"/>
                  </a:lnTo>
                  <a:lnTo>
                    <a:pt x="991704" y="11823"/>
                  </a:lnTo>
                  <a:lnTo>
                    <a:pt x="991235" y="10553"/>
                  </a:lnTo>
                  <a:lnTo>
                    <a:pt x="990765" y="9283"/>
                  </a:lnTo>
                  <a:lnTo>
                    <a:pt x="993622" y="8115"/>
                  </a:lnTo>
                  <a:lnTo>
                    <a:pt x="994156" y="8115"/>
                  </a:lnTo>
                  <a:lnTo>
                    <a:pt x="989393" y="6743"/>
                  </a:lnTo>
                  <a:lnTo>
                    <a:pt x="989901" y="10553"/>
                  </a:lnTo>
                  <a:lnTo>
                    <a:pt x="986218" y="8115"/>
                  </a:lnTo>
                  <a:lnTo>
                    <a:pt x="985697" y="6908"/>
                  </a:lnTo>
                  <a:lnTo>
                    <a:pt x="981875" y="8039"/>
                  </a:lnTo>
                  <a:lnTo>
                    <a:pt x="982637" y="6908"/>
                  </a:lnTo>
                  <a:lnTo>
                    <a:pt x="982738" y="6743"/>
                  </a:lnTo>
                  <a:lnTo>
                    <a:pt x="981151" y="5473"/>
                  </a:lnTo>
                  <a:lnTo>
                    <a:pt x="983843" y="5473"/>
                  </a:lnTo>
                  <a:lnTo>
                    <a:pt x="976134" y="2971"/>
                  </a:lnTo>
                  <a:lnTo>
                    <a:pt x="975995" y="2971"/>
                  </a:lnTo>
                  <a:lnTo>
                    <a:pt x="971245" y="9283"/>
                  </a:lnTo>
                  <a:lnTo>
                    <a:pt x="968413" y="5613"/>
                  </a:lnTo>
                  <a:lnTo>
                    <a:pt x="964095" y="6743"/>
                  </a:lnTo>
                  <a:lnTo>
                    <a:pt x="963345" y="8115"/>
                  </a:lnTo>
                  <a:lnTo>
                    <a:pt x="963180" y="8966"/>
                  </a:lnTo>
                  <a:lnTo>
                    <a:pt x="963129" y="9283"/>
                  </a:lnTo>
                  <a:lnTo>
                    <a:pt x="959789" y="11823"/>
                  </a:lnTo>
                  <a:lnTo>
                    <a:pt x="957973" y="9283"/>
                  </a:lnTo>
                  <a:lnTo>
                    <a:pt x="954316" y="4203"/>
                  </a:lnTo>
                  <a:lnTo>
                    <a:pt x="953262" y="8026"/>
                  </a:lnTo>
                  <a:lnTo>
                    <a:pt x="949934" y="6743"/>
                  </a:lnTo>
                  <a:lnTo>
                    <a:pt x="950290" y="5613"/>
                  </a:lnTo>
                  <a:lnTo>
                    <a:pt x="950341" y="5473"/>
                  </a:lnTo>
                  <a:lnTo>
                    <a:pt x="946150" y="8115"/>
                  </a:lnTo>
                  <a:lnTo>
                    <a:pt x="950874" y="8115"/>
                  </a:lnTo>
                  <a:lnTo>
                    <a:pt x="948626" y="9283"/>
                  </a:lnTo>
                  <a:lnTo>
                    <a:pt x="946150" y="8115"/>
                  </a:lnTo>
                  <a:lnTo>
                    <a:pt x="943254" y="6743"/>
                  </a:lnTo>
                  <a:lnTo>
                    <a:pt x="933805" y="10553"/>
                  </a:lnTo>
                  <a:lnTo>
                    <a:pt x="933500" y="9283"/>
                  </a:lnTo>
                  <a:lnTo>
                    <a:pt x="933424" y="8966"/>
                  </a:lnTo>
                  <a:lnTo>
                    <a:pt x="931989" y="9283"/>
                  </a:lnTo>
                  <a:lnTo>
                    <a:pt x="931608" y="8115"/>
                  </a:lnTo>
                  <a:lnTo>
                    <a:pt x="933221" y="8115"/>
                  </a:lnTo>
                  <a:lnTo>
                    <a:pt x="933018" y="7289"/>
                  </a:lnTo>
                  <a:lnTo>
                    <a:pt x="932624" y="5613"/>
                  </a:lnTo>
                  <a:lnTo>
                    <a:pt x="932586" y="5473"/>
                  </a:lnTo>
                  <a:lnTo>
                    <a:pt x="931214" y="7289"/>
                  </a:lnTo>
                  <a:lnTo>
                    <a:pt x="931176" y="6743"/>
                  </a:lnTo>
                  <a:lnTo>
                    <a:pt x="930363" y="4203"/>
                  </a:lnTo>
                  <a:lnTo>
                    <a:pt x="925360" y="10553"/>
                  </a:lnTo>
                  <a:lnTo>
                    <a:pt x="922909" y="9283"/>
                  </a:lnTo>
                  <a:lnTo>
                    <a:pt x="920635" y="8115"/>
                  </a:lnTo>
                  <a:lnTo>
                    <a:pt x="920394" y="8115"/>
                  </a:lnTo>
                  <a:lnTo>
                    <a:pt x="921867" y="5613"/>
                  </a:lnTo>
                  <a:lnTo>
                    <a:pt x="921956" y="5473"/>
                  </a:lnTo>
                  <a:lnTo>
                    <a:pt x="926617" y="6743"/>
                  </a:lnTo>
                  <a:lnTo>
                    <a:pt x="924153" y="5473"/>
                  </a:lnTo>
                  <a:lnTo>
                    <a:pt x="921702" y="4203"/>
                  </a:lnTo>
                  <a:lnTo>
                    <a:pt x="918718" y="8026"/>
                  </a:lnTo>
                  <a:lnTo>
                    <a:pt x="912177" y="2971"/>
                  </a:lnTo>
                  <a:lnTo>
                    <a:pt x="912012" y="2971"/>
                  </a:lnTo>
                  <a:lnTo>
                    <a:pt x="907986" y="4203"/>
                  </a:lnTo>
                  <a:lnTo>
                    <a:pt x="907910" y="5613"/>
                  </a:lnTo>
                  <a:lnTo>
                    <a:pt x="907796" y="8026"/>
                  </a:lnTo>
                  <a:lnTo>
                    <a:pt x="903389" y="6743"/>
                  </a:lnTo>
                  <a:lnTo>
                    <a:pt x="898982" y="5473"/>
                  </a:lnTo>
                  <a:lnTo>
                    <a:pt x="892022" y="6743"/>
                  </a:lnTo>
                  <a:lnTo>
                    <a:pt x="892416" y="5613"/>
                  </a:lnTo>
                  <a:lnTo>
                    <a:pt x="892467" y="5473"/>
                  </a:lnTo>
                  <a:lnTo>
                    <a:pt x="878928" y="4203"/>
                  </a:lnTo>
                  <a:lnTo>
                    <a:pt x="872655" y="2971"/>
                  </a:lnTo>
                  <a:lnTo>
                    <a:pt x="871410" y="6743"/>
                  </a:lnTo>
                  <a:lnTo>
                    <a:pt x="864730" y="5473"/>
                  </a:lnTo>
                  <a:lnTo>
                    <a:pt x="859878" y="6743"/>
                  </a:lnTo>
                  <a:lnTo>
                    <a:pt x="859967" y="5473"/>
                  </a:lnTo>
                  <a:lnTo>
                    <a:pt x="860069" y="4203"/>
                  </a:lnTo>
                  <a:lnTo>
                    <a:pt x="860920" y="2971"/>
                  </a:lnTo>
                  <a:lnTo>
                    <a:pt x="863574" y="1663"/>
                  </a:lnTo>
                  <a:lnTo>
                    <a:pt x="859002" y="1663"/>
                  </a:lnTo>
                  <a:lnTo>
                    <a:pt x="857885" y="2971"/>
                  </a:lnTo>
                  <a:lnTo>
                    <a:pt x="856500" y="4203"/>
                  </a:lnTo>
                  <a:lnTo>
                    <a:pt x="853541" y="4203"/>
                  </a:lnTo>
                  <a:lnTo>
                    <a:pt x="854697" y="1663"/>
                  </a:lnTo>
                  <a:lnTo>
                    <a:pt x="848614" y="1663"/>
                  </a:lnTo>
                  <a:lnTo>
                    <a:pt x="842454" y="5473"/>
                  </a:lnTo>
                  <a:lnTo>
                    <a:pt x="834732" y="2971"/>
                  </a:lnTo>
                  <a:lnTo>
                    <a:pt x="834415" y="4203"/>
                  </a:lnTo>
                  <a:lnTo>
                    <a:pt x="834186" y="5473"/>
                  </a:lnTo>
                  <a:lnTo>
                    <a:pt x="840854" y="10553"/>
                  </a:lnTo>
                  <a:lnTo>
                    <a:pt x="832573" y="11823"/>
                  </a:lnTo>
                  <a:lnTo>
                    <a:pt x="832269" y="10553"/>
                  </a:lnTo>
                  <a:lnTo>
                    <a:pt x="832116" y="9283"/>
                  </a:lnTo>
                  <a:lnTo>
                    <a:pt x="832091" y="8966"/>
                  </a:lnTo>
                  <a:lnTo>
                    <a:pt x="831608" y="9283"/>
                  </a:lnTo>
                  <a:lnTo>
                    <a:pt x="830275" y="8115"/>
                  </a:lnTo>
                  <a:lnTo>
                    <a:pt x="831672" y="8115"/>
                  </a:lnTo>
                  <a:lnTo>
                    <a:pt x="831126" y="7289"/>
                  </a:lnTo>
                  <a:lnTo>
                    <a:pt x="830046" y="8115"/>
                  </a:lnTo>
                  <a:lnTo>
                    <a:pt x="828763" y="8115"/>
                  </a:lnTo>
                  <a:lnTo>
                    <a:pt x="828814" y="5473"/>
                  </a:lnTo>
                  <a:lnTo>
                    <a:pt x="826655" y="6743"/>
                  </a:lnTo>
                  <a:lnTo>
                    <a:pt x="827074" y="4203"/>
                  </a:lnTo>
                  <a:lnTo>
                    <a:pt x="827430" y="4203"/>
                  </a:lnTo>
                  <a:lnTo>
                    <a:pt x="823658" y="2971"/>
                  </a:lnTo>
                  <a:lnTo>
                    <a:pt x="822261" y="1663"/>
                  </a:lnTo>
                  <a:lnTo>
                    <a:pt x="822540" y="2971"/>
                  </a:lnTo>
                  <a:lnTo>
                    <a:pt x="822261" y="4203"/>
                  </a:lnTo>
                  <a:lnTo>
                    <a:pt x="813828" y="4203"/>
                  </a:lnTo>
                  <a:lnTo>
                    <a:pt x="815784" y="2971"/>
                  </a:lnTo>
                  <a:lnTo>
                    <a:pt x="817829" y="1663"/>
                  </a:lnTo>
                  <a:lnTo>
                    <a:pt x="814285" y="1663"/>
                  </a:lnTo>
                  <a:lnTo>
                    <a:pt x="812812" y="2946"/>
                  </a:lnTo>
                  <a:lnTo>
                    <a:pt x="808939" y="1663"/>
                  </a:lnTo>
                  <a:lnTo>
                    <a:pt x="808837" y="4203"/>
                  </a:lnTo>
                  <a:lnTo>
                    <a:pt x="807059" y="4203"/>
                  </a:lnTo>
                  <a:lnTo>
                    <a:pt x="806729" y="2971"/>
                  </a:lnTo>
                  <a:lnTo>
                    <a:pt x="806043" y="1663"/>
                  </a:lnTo>
                  <a:lnTo>
                    <a:pt x="802881" y="2946"/>
                  </a:lnTo>
                  <a:lnTo>
                    <a:pt x="791349" y="1663"/>
                  </a:lnTo>
                  <a:lnTo>
                    <a:pt x="794893" y="5473"/>
                  </a:lnTo>
                  <a:lnTo>
                    <a:pt x="795185" y="5473"/>
                  </a:lnTo>
                  <a:lnTo>
                    <a:pt x="793851" y="6743"/>
                  </a:lnTo>
                  <a:lnTo>
                    <a:pt x="776173" y="6743"/>
                  </a:lnTo>
                  <a:lnTo>
                    <a:pt x="773811" y="11823"/>
                  </a:lnTo>
                  <a:lnTo>
                    <a:pt x="772325" y="16357"/>
                  </a:lnTo>
                  <a:lnTo>
                    <a:pt x="772223" y="16675"/>
                  </a:lnTo>
                  <a:lnTo>
                    <a:pt x="772147" y="16903"/>
                  </a:lnTo>
                  <a:lnTo>
                    <a:pt x="771626" y="18173"/>
                  </a:lnTo>
                  <a:lnTo>
                    <a:pt x="770674" y="20713"/>
                  </a:lnTo>
                  <a:lnTo>
                    <a:pt x="770470" y="21983"/>
                  </a:lnTo>
                  <a:lnTo>
                    <a:pt x="770229" y="23253"/>
                  </a:lnTo>
                  <a:lnTo>
                    <a:pt x="769264" y="23253"/>
                  </a:lnTo>
                  <a:lnTo>
                    <a:pt x="768743" y="28435"/>
                  </a:lnTo>
                  <a:lnTo>
                    <a:pt x="768616" y="29603"/>
                  </a:lnTo>
                  <a:lnTo>
                    <a:pt x="766000" y="35953"/>
                  </a:lnTo>
                  <a:lnTo>
                    <a:pt x="766838" y="41033"/>
                  </a:lnTo>
                  <a:lnTo>
                    <a:pt x="766318" y="42303"/>
                  </a:lnTo>
                  <a:lnTo>
                    <a:pt x="763828" y="44843"/>
                  </a:lnTo>
                  <a:lnTo>
                    <a:pt x="762889" y="43573"/>
                  </a:lnTo>
                  <a:lnTo>
                    <a:pt x="762279" y="48653"/>
                  </a:lnTo>
                  <a:lnTo>
                    <a:pt x="763231" y="48653"/>
                  </a:lnTo>
                  <a:lnTo>
                    <a:pt x="759675" y="55003"/>
                  </a:lnTo>
                  <a:lnTo>
                    <a:pt x="759460" y="51841"/>
                  </a:lnTo>
                  <a:lnTo>
                    <a:pt x="759421" y="51193"/>
                  </a:lnTo>
                  <a:lnTo>
                    <a:pt x="759180" y="51841"/>
                  </a:lnTo>
                  <a:lnTo>
                    <a:pt x="757694" y="56273"/>
                  </a:lnTo>
                  <a:lnTo>
                    <a:pt x="758024" y="55003"/>
                  </a:lnTo>
                  <a:lnTo>
                    <a:pt x="759180" y="51841"/>
                  </a:lnTo>
                  <a:lnTo>
                    <a:pt x="759383" y="51193"/>
                  </a:lnTo>
                  <a:lnTo>
                    <a:pt x="759383" y="50761"/>
                  </a:lnTo>
                  <a:lnTo>
                    <a:pt x="759333" y="49923"/>
                  </a:lnTo>
                  <a:lnTo>
                    <a:pt x="758837" y="51841"/>
                  </a:lnTo>
                  <a:lnTo>
                    <a:pt x="757224" y="55003"/>
                  </a:lnTo>
                  <a:lnTo>
                    <a:pt x="755269" y="56273"/>
                  </a:lnTo>
                  <a:lnTo>
                    <a:pt x="756056" y="63893"/>
                  </a:lnTo>
                  <a:lnTo>
                    <a:pt x="754189" y="60083"/>
                  </a:lnTo>
                  <a:lnTo>
                    <a:pt x="751598" y="66433"/>
                  </a:lnTo>
                  <a:lnTo>
                    <a:pt x="751509" y="70243"/>
                  </a:lnTo>
                  <a:lnTo>
                    <a:pt x="754519" y="66433"/>
                  </a:lnTo>
                  <a:lnTo>
                    <a:pt x="753999" y="68770"/>
                  </a:lnTo>
                  <a:lnTo>
                    <a:pt x="753948" y="68973"/>
                  </a:lnTo>
                  <a:lnTo>
                    <a:pt x="751865" y="75323"/>
                  </a:lnTo>
                  <a:lnTo>
                    <a:pt x="749033" y="72783"/>
                  </a:lnTo>
                  <a:lnTo>
                    <a:pt x="745744" y="80403"/>
                  </a:lnTo>
                  <a:lnTo>
                    <a:pt x="745185" y="89293"/>
                  </a:lnTo>
                  <a:lnTo>
                    <a:pt x="744283" y="96913"/>
                  </a:lnTo>
                  <a:lnTo>
                    <a:pt x="743839" y="97574"/>
                  </a:lnTo>
                  <a:lnTo>
                    <a:pt x="745363" y="100723"/>
                  </a:lnTo>
                  <a:lnTo>
                    <a:pt x="743267" y="105803"/>
                  </a:lnTo>
                  <a:lnTo>
                    <a:pt x="741337" y="106959"/>
                  </a:lnTo>
                  <a:lnTo>
                    <a:pt x="743165" y="98564"/>
                  </a:lnTo>
                  <a:lnTo>
                    <a:pt x="739952" y="103263"/>
                  </a:lnTo>
                  <a:lnTo>
                    <a:pt x="741273" y="106984"/>
                  </a:lnTo>
                  <a:lnTo>
                    <a:pt x="736841" y="109613"/>
                  </a:lnTo>
                  <a:lnTo>
                    <a:pt x="736320" y="112153"/>
                  </a:lnTo>
                  <a:lnTo>
                    <a:pt x="732243" y="118503"/>
                  </a:lnTo>
                  <a:lnTo>
                    <a:pt x="739000" y="119773"/>
                  </a:lnTo>
                  <a:lnTo>
                    <a:pt x="735406" y="127393"/>
                  </a:lnTo>
                  <a:lnTo>
                    <a:pt x="740283" y="127393"/>
                  </a:lnTo>
                  <a:lnTo>
                    <a:pt x="739622" y="133743"/>
                  </a:lnTo>
                  <a:lnTo>
                    <a:pt x="737539" y="138823"/>
                  </a:lnTo>
                  <a:lnTo>
                    <a:pt x="732675" y="138823"/>
                  </a:lnTo>
                  <a:lnTo>
                    <a:pt x="732790" y="135013"/>
                  </a:lnTo>
                  <a:lnTo>
                    <a:pt x="733082" y="133743"/>
                  </a:lnTo>
                  <a:lnTo>
                    <a:pt x="733640" y="132473"/>
                  </a:lnTo>
                  <a:lnTo>
                    <a:pt x="734021" y="132473"/>
                  </a:lnTo>
                  <a:lnTo>
                    <a:pt x="734123" y="131203"/>
                  </a:lnTo>
                  <a:lnTo>
                    <a:pt x="734225" y="129933"/>
                  </a:lnTo>
                  <a:lnTo>
                    <a:pt x="734339" y="128663"/>
                  </a:lnTo>
                  <a:lnTo>
                    <a:pt x="732409" y="129933"/>
                  </a:lnTo>
                  <a:lnTo>
                    <a:pt x="733361" y="131203"/>
                  </a:lnTo>
                  <a:lnTo>
                    <a:pt x="731354" y="133743"/>
                  </a:lnTo>
                  <a:lnTo>
                    <a:pt x="729208" y="141376"/>
                  </a:lnTo>
                  <a:lnTo>
                    <a:pt x="727824" y="138823"/>
                  </a:lnTo>
                  <a:lnTo>
                    <a:pt x="727697" y="143903"/>
                  </a:lnTo>
                  <a:lnTo>
                    <a:pt x="726935" y="145173"/>
                  </a:lnTo>
                  <a:lnTo>
                    <a:pt x="727392" y="148983"/>
                  </a:lnTo>
                  <a:lnTo>
                    <a:pt x="724077" y="156603"/>
                  </a:lnTo>
                  <a:lnTo>
                    <a:pt x="725055" y="155333"/>
                  </a:lnTo>
                  <a:lnTo>
                    <a:pt x="726401" y="155333"/>
                  </a:lnTo>
                  <a:lnTo>
                    <a:pt x="721753" y="165493"/>
                  </a:lnTo>
                  <a:lnTo>
                    <a:pt x="727214" y="161683"/>
                  </a:lnTo>
                  <a:lnTo>
                    <a:pt x="725563" y="168033"/>
                  </a:lnTo>
                  <a:lnTo>
                    <a:pt x="722553" y="171843"/>
                  </a:lnTo>
                  <a:lnTo>
                    <a:pt x="721753" y="165493"/>
                  </a:lnTo>
                  <a:lnTo>
                    <a:pt x="721639" y="166763"/>
                  </a:lnTo>
                  <a:lnTo>
                    <a:pt x="721067" y="173113"/>
                  </a:lnTo>
                  <a:lnTo>
                    <a:pt x="718527" y="178193"/>
                  </a:lnTo>
                  <a:lnTo>
                    <a:pt x="717257" y="171843"/>
                  </a:lnTo>
                  <a:lnTo>
                    <a:pt x="717308" y="173113"/>
                  </a:lnTo>
                  <a:lnTo>
                    <a:pt x="717423" y="175653"/>
                  </a:lnTo>
                  <a:lnTo>
                    <a:pt x="717524" y="178193"/>
                  </a:lnTo>
                  <a:lnTo>
                    <a:pt x="712063" y="183273"/>
                  </a:lnTo>
                  <a:lnTo>
                    <a:pt x="710514" y="187083"/>
                  </a:lnTo>
                  <a:lnTo>
                    <a:pt x="710552" y="185839"/>
                  </a:lnTo>
                  <a:lnTo>
                    <a:pt x="709498" y="188353"/>
                  </a:lnTo>
                  <a:lnTo>
                    <a:pt x="712444" y="187083"/>
                  </a:lnTo>
                  <a:lnTo>
                    <a:pt x="711415" y="189623"/>
                  </a:lnTo>
                  <a:lnTo>
                    <a:pt x="710882" y="190893"/>
                  </a:lnTo>
                  <a:lnTo>
                    <a:pt x="709930" y="190893"/>
                  </a:lnTo>
                  <a:lnTo>
                    <a:pt x="710831" y="193433"/>
                  </a:lnTo>
                  <a:lnTo>
                    <a:pt x="714298" y="190893"/>
                  </a:lnTo>
                  <a:lnTo>
                    <a:pt x="715137" y="194703"/>
                  </a:lnTo>
                  <a:lnTo>
                    <a:pt x="713143" y="197243"/>
                  </a:lnTo>
                  <a:lnTo>
                    <a:pt x="713930" y="203593"/>
                  </a:lnTo>
                  <a:lnTo>
                    <a:pt x="710539" y="203593"/>
                  </a:lnTo>
                  <a:lnTo>
                    <a:pt x="710882" y="202323"/>
                  </a:lnTo>
                  <a:lnTo>
                    <a:pt x="711568" y="199783"/>
                  </a:lnTo>
                  <a:lnTo>
                    <a:pt x="708888" y="199783"/>
                  </a:lnTo>
                  <a:lnTo>
                    <a:pt x="708875" y="198755"/>
                  </a:lnTo>
                  <a:lnTo>
                    <a:pt x="708317" y="199783"/>
                  </a:lnTo>
                  <a:lnTo>
                    <a:pt x="707212" y="202323"/>
                  </a:lnTo>
                  <a:lnTo>
                    <a:pt x="706780" y="202323"/>
                  </a:lnTo>
                  <a:lnTo>
                    <a:pt x="706640" y="201053"/>
                  </a:lnTo>
                  <a:lnTo>
                    <a:pt x="701408" y="207403"/>
                  </a:lnTo>
                  <a:lnTo>
                    <a:pt x="709028" y="204863"/>
                  </a:lnTo>
                  <a:lnTo>
                    <a:pt x="706412" y="213753"/>
                  </a:lnTo>
                  <a:lnTo>
                    <a:pt x="704977" y="212483"/>
                  </a:lnTo>
                  <a:lnTo>
                    <a:pt x="704227" y="213258"/>
                  </a:lnTo>
                  <a:lnTo>
                    <a:pt x="705866" y="215023"/>
                  </a:lnTo>
                  <a:lnTo>
                    <a:pt x="706259" y="218833"/>
                  </a:lnTo>
                  <a:lnTo>
                    <a:pt x="703262" y="223913"/>
                  </a:lnTo>
                  <a:lnTo>
                    <a:pt x="705497" y="225183"/>
                  </a:lnTo>
                  <a:lnTo>
                    <a:pt x="704481" y="227723"/>
                  </a:lnTo>
                  <a:lnTo>
                    <a:pt x="706094" y="225183"/>
                  </a:lnTo>
                  <a:lnTo>
                    <a:pt x="707517" y="226453"/>
                  </a:lnTo>
                  <a:lnTo>
                    <a:pt x="706475" y="228993"/>
                  </a:lnTo>
                  <a:lnTo>
                    <a:pt x="705878" y="232816"/>
                  </a:lnTo>
                  <a:lnTo>
                    <a:pt x="706780" y="235343"/>
                  </a:lnTo>
                  <a:lnTo>
                    <a:pt x="698919" y="239153"/>
                  </a:lnTo>
                  <a:lnTo>
                    <a:pt x="698982" y="240423"/>
                  </a:lnTo>
                  <a:lnTo>
                    <a:pt x="699109" y="242963"/>
                  </a:lnTo>
                  <a:lnTo>
                    <a:pt x="699236" y="245503"/>
                  </a:lnTo>
                  <a:lnTo>
                    <a:pt x="697230" y="248043"/>
                  </a:lnTo>
                  <a:lnTo>
                    <a:pt x="695858" y="245503"/>
                  </a:lnTo>
                  <a:lnTo>
                    <a:pt x="694347" y="246773"/>
                  </a:lnTo>
                  <a:lnTo>
                    <a:pt x="694448" y="249313"/>
                  </a:lnTo>
                  <a:lnTo>
                    <a:pt x="694537" y="251853"/>
                  </a:lnTo>
                  <a:lnTo>
                    <a:pt x="694664" y="253136"/>
                  </a:lnTo>
                  <a:lnTo>
                    <a:pt x="695464" y="258241"/>
                  </a:lnTo>
                  <a:lnTo>
                    <a:pt x="696887" y="257149"/>
                  </a:lnTo>
                  <a:lnTo>
                    <a:pt x="696760" y="255447"/>
                  </a:lnTo>
                  <a:lnTo>
                    <a:pt x="696683" y="254393"/>
                  </a:lnTo>
                  <a:lnTo>
                    <a:pt x="696595" y="253136"/>
                  </a:lnTo>
                  <a:lnTo>
                    <a:pt x="697611" y="251853"/>
                  </a:lnTo>
                  <a:lnTo>
                    <a:pt x="698436" y="255447"/>
                  </a:lnTo>
                  <a:lnTo>
                    <a:pt x="700455" y="254393"/>
                  </a:lnTo>
                  <a:lnTo>
                    <a:pt x="696887" y="257149"/>
                  </a:lnTo>
                  <a:lnTo>
                    <a:pt x="695540" y="258241"/>
                  </a:lnTo>
                  <a:lnTo>
                    <a:pt x="696429" y="259664"/>
                  </a:lnTo>
                  <a:lnTo>
                    <a:pt x="699719" y="264553"/>
                  </a:lnTo>
                  <a:lnTo>
                    <a:pt x="695706" y="268363"/>
                  </a:lnTo>
                  <a:lnTo>
                    <a:pt x="689927" y="267093"/>
                  </a:lnTo>
                  <a:lnTo>
                    <a:pt x="687514" y="272173"/>
                  </a:lnTo>
                  <a:lnTo>
                    <a:pt x="686765" y="278549"/>
                  </a:lnTo>
                  <a:lnTo>
                    <a:pt x="686092" y="284873"/>
                  </a:lnTo>
                  <a:lnTo>
                    <a:pt x="683907" y="292493"/>
                  </a:lnTo>
                  <a:lnTo>
                    <a:pt x="685952" y="288683"/>
                  </a:lnTo>
                  <a:lnTo>
                    <a:pt x="687832" y="291223"/>
                  </a:lnTo>
                  <a:lnTo>
                    <a:pt x="684428" y="296138"/>
                  </a:lnTo>
                  <a:lnTo>
                    <a:pt x="684301" y="296303"/>
                  </a:lnTo>
                  <a:lnTo>
                    <a:pt x="684237" y="298843"/>
                  </a:lnTo>
                  <a:lnTo>
                    <a:pt x="703084" y="298843"/>
                  </a:lnTo>
                  <a:lnTo>
                    <a:pt x="703516" y="296303"/>
                  </a:lnTo>
                  <a:lnTo>
                    <a:pt x="704202" y="292493"/>
                  </a:lnTo>
                  <a:lnTo>
                    <a:pt x="708164" y="292493"/>
                  </a:lnTo>
                  <a:lnTo>
                    <a:pt x="708533" y="288683"/>
                  </a:lnTo>
                  <a:lnTo>
                    <a:pt x="708647" y="287413"/>
                  </a:lnTo>
                  <a:lnTo>
                    <a:pt x="708761" y="286143"/>
                  </a:lnTo>
                  <a:lnTo>
                    <a:pt x="708888" y="284873"/>
                  </a:lnTo>
                  <a:lnTo>
                    <a:pt x="709002" y="283603"/>
                  </a:lnTo>
                  <a:lnTo>
                    <a:pt x="704545" y="290588"/>
                  </a:lnTo>
                  <a:lnTo>
                    <a:pt x="704888" y="288683"/>
                  </a:lnTo>
                  <a:lnTo>
                    <a:pt x="705116" y="287413"/>
                  </a:lnTo>
                  <a:lnTo>
                    <a:pt x="707110" y="277253"/>
                  </a:lnTo>
                  <a:lnTo>
                    <a:pt x="709307" y="278549"/>
                  </a:lnTo>
                  <a:lnTo>
                    <a:pt x="709383" y="277253"/>
                  </a:lnTo>
                  <a:lnTo>
                    <a:pt x="709460" y="275983"/>
                  </a:lnTo>
                  <a:lnTo>
                    <a:pt x="710438" y="268363"/>
                  </a:lnTo>
                  <a:lnTo>
                    <a:pt x="712901" y="260743"/>
                  </a:lnTo>
                  <a:lnTo>
                    <a:pt x="714413" y="258241"/>
                  </a:lnTo>
                  <a:lnTo>
                    <a:pt x="714400" y="259664"/>
                  </a:lnTo>
                  <a:lnTo>
                    <a:pt x="714298" y="263283"/>
                  </a:lnTo>
                  <a:lnTo>
                    <a:pt x="714756" y="264553"/>
                  </a:lnTo>
                  <a:lnTo>
                    <a:pt x="715949" y="258241"/>
                  </a:lnTo>
                  <a:lnTo>
                    <a:pt x="716686" y="254393"/>
                  </a:lnTo>
                  <a:lnTo>
                    <a:pt x="717537" y="251853"/>
                  </a:lnTo>
                  <a:lnTo>
                    <a:pt x="718807" y="248043"/>
                  </a:lnTo>
                  <a:lnTo>
                    <a:pt x="719226" y="246773"/>
                  </a:lnTo>
                  <a:lnTo>
                    <a:pt x="721601" y="237883"/>
                  </a:lnTo>
                  <a:lnTo>
                    <a:pt x="722579" y="231533"/>
                  </a:lnTo>
                  <a:lnTo>
                    <a:pt x="722909" y="229349"/>
                  </a:lnTo>
                  <a:lnTo>
                    <a:pt x="719493" y="231533"/>
                  </a:lnTo>
                  <a:lnTo>
                    <a:pt x="719607" y="227723"/>
                  </a:lnTo>
                  <a:lnTo>
                    <a:pt x="719670" y="225183"/>
                  </a:lnTo>
                  <a:lnTo>
                    <a:pt x="719734" y="222643"/>
                  </a:lnTo>
                  <a:lnTo>
                    <a:pt x="719848" y="218833"/>
                  </a:lnTo>
                  <a:lnTo>
                    <a:pt x="721207" y="218833"/>
                  </a:lnTo>
                  <a:lnTo>
                    <a:pt x="723201" y="216293"/>
                  </a:lnTo>
                  <a:lnTo>
                    <a:pt x="725347" y="213753"/>
                  </a:lnTo>
                  <a:lnTo>
                    <a:pt x="728662" y="216293"/>
                  </a:lnTo>
                  <a:lnTo>
                    <a:pt x="728624" y="214579"/>
                  </a:lnTo>
                  <a:lnTo>
                    <a:pt x="728256" y="212483"/>
                  </a:lnTo>
                  <a:lnTo>
                    <a:pt x="726821" y="212483"/>
                  </a:lnTo>
                  <a:lnTo>
                    <a:pt x="727837" y="209943"/>
                  </a:lnTo>
                  <a:lnTo>
                    <a:pt x="728814" y="209943"/>
                  </a:lnTo>
                  <a:lnTo>
                    <a:pt x="729729" y="212483"/>
                  </a:lnTo>
                  <a:lnTo>
                    <a:pt x="730123" y="209943"/>
                  </a:lnTo>
                  <a:lnTo>
                    <a:pt x="730707" y="206133"/>
                  </a:lnTo>
                  <a:lnTo>
                    <a:pt x="730897" y="204863"/>
                  </a:lnTo>
                  <a:lnTo>
                    <a:pt x="727951" y="206133"/>
                  </a:lnTo>
                  <a:lnTo>
                    <a:pt x="728370" y="204863"/>
                  </a:lnTo>
                  <a:lnTo>
                    <a:pt x="728789" y="203593"/>
                  </a:lnTo>
                  <a:lnTo>
                    <a:pt x="730046" y="199783"/>
                  </a:lnTo>
                  <a:lnTo>
                    <a:pt x="731024" y="199783"/>
                  </a:lnTo>
                  <a:lnTo>
                    <a:pt x="730986" y="202323"/>
                  </a:lnTo>
                  <a:lnTo>
                    <a:pt x="731926" y="202323"/>
                  </a:lnTo>
                  <a:lnTo>
                    <a:pt x="731354" y="199783"/>
                  </a:lnTo>
                  <a:lnTo>
                    <a:pt x="730199" y="194703"/>
                  </a:lnTo>
                  <a:lnTo>
                    <a:pt x="732764" y="189623"/>
                  </a:lnTo>
                  <a:lnTo>
                    <a:pt x="733894" y="189623"/>
                  </a:lnTo>
                  <a:lnTo>
                    <a:pt x="734910" y="183273"/>
                  </a:lnTo>
                  <a:lnTo>
                    <a:pt x="735266" y="178193"/>
                  </a:lnTo>
                  <a:lnTo>
                    <a:pt x="735355" y="176923"/>
                  </a:lnTo>
                  <a:lnTo>
                    <a:pt x="735952" y="171843"/>
                  </a:lnTo>
                  <a:lnTo>
                    <a:pt x="736244" y="169303"/>
                  </a:lnTo>
                  <a:lnTo>
                    <a:pt x="738682" y="162140"/>
                  </a:lnTo>
                  <a:lnTo>
                    <a:pt x="738771" y="161886"/>
                  </a:lnTo>
                  <a:lnTo>
                    <a:pt x="738835" y="161683"/>
                  </a:lnTo>
                  <a:lnTo>
                    <a:pt x="742111" y="166763"/>
                  </a:lnTo>
                  <a:lnTo>
                    <a:pt x="741730" y="162953"/>
                  </a:lnTo>
                  <a:lnTo>
                    <a:pt x="741629" y="161886"/>
                  </a:lnTo>
                  <a:lnTo>
                    <a:pt x="741603" y="161683"/>
                  </a:lnTo>
                  <a:lnTo>
                    <a:pt x="741476" y="160413"/>
                  </a:lnTo>
                  <a:lnTo>
                    <a:pt x="741362" y="159232"/>
                  </a:lnTo>
                  <a:lnTo>
                    <a:pt x="745197" y="159232"/>
                  </a:lnTo>
                  <a:lnTo>
                    <a:pt x="745871" y="152793"/>
                  </a:lnTo>
                  <a:lnTo>
                    <a:pt x="743381" y="155333"/>
                  </a:lnTo>
                  <a:lnTo>
                    <a:pt x="744994" y="150253"/>
                  </a:lnTo>
                  <a:lnTo>
                    <a:pt x="743673" y="143903"/>
                  </a:lnTo>
                  <a:lnTo>
                    <a:pt x="746213" y="140093"/>
                  </a:lnTo>
                  <a:lnTo>
                    <a:pt x="746302" y="141376"/>
                  </a:lnTo>
                  <a:lnTo>
                    <a:pt x="746391" y="142633"/>
                  </a:lnTo>
                  <a:lnTo>
                    <a:pt x="746480" y="143903"/>
                  </a:lnTo>
                  <a:lnTo>
                    <a:pt x="746582" y="145173"/>
                  </a:lnTo>
                  <a:lnTo>
                    <a:pt x="748779" y="135013"/>
                  </a:lnTo>
                  <a:lnTo>
                    <a:pt x="745744" y="140093"/>
                  </a:lnTo>
                  <a:lnTo>
                    <a:pt x="745477" y="135013"/>
                  </a:lnTo>
                  <a:lnTo>
                    <a:pt x="745413" y="133743"/>
                  </a:lnTo>
                  <a:lnTo>
                    <a:pt x="740918" y="138823"/>
                  </a:lnTo>
                  <a:lnTo>
                    <a:pt x="744004" y="132473"/>
                  </a:lnTo>
                  <a:lnTo>
                    <a:pt x="743953" y="133743"/>
                  </a:lnTo>
                  <a:lnTo>
                    <a:pt x="744283" y="132473"/>
                  </a:lnTo>
                  <a:lnTo>
                    <a:pt x="745591" y="127393"/>
                  </a:lnTo>
                  <a:lnTo>
                    <a:pt x="748563" y="124853"/>
                  </a:lnTo>
                  <a:lnTo>
                    <a:pt x="748169" y="122313"/>
                  </a:lnTo>
                  <a:lnTo>
                    <a:pt x="747712" y="119773"/>
                  </a:lnTo>
                  <a:lnTo>
                    <a:pt x="749782" y="115963"/>
                  </a:lnTo>
                  <a:lnTo>
                    <a:pt x="751243" y="115963"/>
                  </a:lnTo>
                  <a:lnTo>
                    <a:pt x="753618" y="118503"/>
                  </a:lnTo>
                  <a:lnTo>
                    <a:pt x="754557" y="117284"/>
                  </a:lnTo>
                  <a:lnTo>
                    <a:pt x="753427" y="115963"/>
                  </a:lnTo>
                  <a:lnTo>
                    <a:pt x="752259" y="114693"/>
                  </a:lnTo>
                  <a:lnTo>
                    <a:pt x="757351" y="105803"/>
                  </a:lnTo>
                  <a:lnTo>
                    <a:pt x="755675" y="102120"/>
                  </a:lnTo>
                  <a:lnTo>
                    <a:pt x="757402" y="103263"/>
                  </a:lnTo>
                  <a:lnTo>
                    <a:pt x="757897" y="103263"/>
                  </a:lnTo>
                  <a:lnTo>
                    <a:pt x="756653" y="100723"/>
                  </a:lnTo>
                  <a:lnTo>
                    <a:pt x="756031" y="99453"/>
                  </a:lnTo>
                  <a:lnTo>
                    <a:pt x="757555" y="98183"/>
                  </a:lnTo>
                  <a:lnTo>
                    <a:pt x="759472" y="98183"/>
                  </a:lnTo>
                  <a:lnTo>
                    <a:pt x="759802" y="95643"/>
                  </a:lnTo>
                  <a:lnTo>
                    <a:pt x="758342" y="95643"/>
                  </a:lnTo>
                  <a:lnTo>
                    <a:pt x="757250" y="94373"/>
                  </a:lnTo>
                  <a:lnTo>
                    <a:pt x="758685" y="91833"/>
                  </a:lnTo>
                  <a:lnTo>
                    <a:pt x="759155" y="91833"/>
                  </a:lnTo>
                  <a:lnTo>
                    <a:pt x="759117" y="93103"/>
                  </a:lnTo>
                  <a:lnTo>
                    <a:pt x="759536" y="91833"/>
                  </a:lnTo>
                  <a:lnTo>
                    <a:pt x="761225" y="86753"/>
                  </a:lnTo>
                  <a:lnTo>
                    <a:pt x="763993" y="75323"/>
                  </a:lnTo>
                  <a:lnTo>
                    <a:pt x="766089" y="68973"/>
                  </a:lnTo>
                  <a:lnTo>
                    <a:pt x="769988" y="67856"/>
                  </a:lnTo>
                  <a:lnTo>
                    <a:pt x="770242" y="66433"/>
                  </a:lnTo>
                  <a:lnTo>
                    <a:pt x="770470" y="65163"/>
                  </a:lnTo>
                  <a:lnTo>
                    <a:pt x="770648" y="63893"/>
                  </a:lnTo>
                  <a:lnTo>
                    <a:pt x="771702" y="56273"/>
                  </a:lnTo>
                  <a:lnTo>
                    <a:pt x="771906" y="55003"/>
                  </a:lnTo>
                  <a:lnTo>
                    <a:pt x="773188" y="47383"/>
                  </a:lnTo>
                  <a:lnTo>
                    <a:pt x="773887" y="44843"/>
                  </a:lnTo>
                  <a:lnTo>
                    <a:pt x="774928" y="41033"/>
                  </a:lnTo>
                  <a:lnTo>
                    <a:pt x="775627" y="38493"/>
                  </a:lnTo>
                  <a:lnTo>
                    <a:pt x="774598" y="41033"/>
                  </a:lnTo>
                  <a:lnTo>
                    <a:pt x="769823" y="38493"/>
                  </a:lnTo>
                  <a:lnTo>
                    <a:pt x="779640" y="33413"/>
                  </a:lnTo>
                  <a:lnTo>
                    <a:pt x="779157" y="29603"/>
                  </a:lnTo>
                  <a:lnTo>
                    <a:pt x="779132" y="29400"/>
                  </a:lnTo>
                  <a:lnTo>
                    <a:pt x="779005" y="28435"/>
                  </a:lnTo>
                  <a:lnTo>
                    <a:pt x="780821" y="29400"/>
                  </a:lnTo>
                  <a:lnTo>
                    <a:pt x="781240" y="28435"/>
                  </a:lnTo>
                  <a:lnTo>
                    <a:pt x="781723" y="27063"/>
                  </a:lnTo>
                  <a:lnTo>
                    <a:pt x="782561" y="24523"/>
                  </a:lnTo>
                  <a:lnTo>
                    <a:pt x="782675" y="23253"/>
                  </a:lnTo>
                  <a:lnTo>
                    <a:pt x="782789" y="21983"/>
                  </a:lnTo>
                  <a:lnTo>
                    <a:pt x="782993" y="20713"/>
                  </a:lnTo>
                  <a:lnTo>
                    <a:pt x="783082" y="18173"/>
                  </a:lnTo>
                  <a:lnTo>
                    <a:pt x="783209" y="16675"/>
                  </a:lnTo>
                  <a:lnTo>
                    <a:pt x="783272" y="15887"/>
                  </a:lnTo>
                  <a:lnTo>
                    <a:pt x="784390" y="15887"/>
                  </a:lnTo>
                  <a:lnTo>
                    <a:pt x="786663" y="14363"/>
                  </a:lnTo>
                  <a:lnTo>
                    <a:pt x="788873" y="14363"/>
                  </a:lnTo>
                  <a:lnTo>
                    <a:pt x="788593" y="15887"/>
                  </a:lnTo>
                  <a:lnTo>
                    <a:pt x="790295" y="15887"/>
                  </a:lnTo>
                  <a:lnTo>
                    <a:pt x="791006" y="16903"/>
                  </a:lnTo>
                  <a:lnTo>
                    <a:pt x="804062" y="16903"/>
                  </a:lnTo>
                  <a:lnTo>
                    <a:pt x="805256" y="15887"/>
                  </a:lnTo>
                  <a:lnTo>
                    <a:pt x="808723" y="15887"/>
                  </a:lnTo>
                  <a:lnTo>
                    <a:pt x="806653" y="14363"/>
                  </a:lnTo>
                  <a:lnTo>
                    <a:pt x="817918" y="16903"/>
                  </a:lnTo>
                  <a:lnTo>
                    <a:pt x="839266" y="14363"/>
                  </a:lnTo>
                  <a:lnTo>
                    <a:pt x="851535" y="15887"/>
                  </a:lnTo>
                  <a:lnTo>
                    <a:pt x="847496" y="15887"/>
                  </a:lnTo>
                  <a:lnTo>
                    <a:pt x="845680" y="16903"/>
                  </a:lnTo>
                  <a:lnTo>
                    <a:pt x="846975" y="16903"/>
                  </a:lnTo>
                  <a:lnTo>
                    <a:pt x="856348" y="15887"/>
                  </a:lnTo>
                  <a:lnTo>
                    <a:pt x="858748" y="15887"/>
                  </a:lnTo>
                  <a:lnTo>
                    <a:pt x="857656" y="14363"/>
                  </a:lnTo>
                  <a:lnTo>
                    <a:pt x="857046" y="14363"/>
                  </a:lnTo>
                  <a:lnTo>
                    <a:pt x="854608" y="13093"/>
                  </a:lnTo>
                  <a:lnTo>
                    <a:pt x="856081" y="11823"/>
                  </a:lnTo>
                  <a:lnTo>
                    <a:pt x="859358" y="10553"/>
                  </a:lnTo>
                  <a:lnTo>
                    <a:pt x="862228" y="10553"/>
                  </a:lnTo>
                  <a:lnTo>
                    <a:pt x="857021" y="11823"/>
                  </a:lnTo>
                  <a:lnTo>
                    <a:pt x="862279" y="14363"/>
                  </a:lnTo>
                  <a:lnTo>
                    <a:pt x="864539" y="15646"/>
                  </a:lnTo>
                  <a:lnTo>
                    <a:pt x="864146" y="14363"/>
                  </a:lnTo>
                  <a:lnTo>
                    <a:pt x="864920" y="14363"/>
                  </a:lnTo>
                  <a:lnTo>
                    <a:pt x="864730" y="13093"/>
                  </a:lnTo>
                  <a:lnTo>
                    <a:pt x="870800" y="16903"/>
                  </a:lnTo>
                  <a:lnTo>
                    <a:pt x="868641" y="13093"/>
                  </a:lnTo>
                  <a:lnTo>
                    <a:pt x="867194" y="10553"/>
                  </a:lnTo>
                  <a:lnTo>
                    <a:pt x="865797" y="8115"/>
                  </a:lnTo>
                  <a:lnTo>
                    <a:pt x="865949" y="8115"/>
                  </a:lnTo>
                  <a:lnTo>
                    <a:pt x="874026" y="11823"/>
                  </a:lnTo>
                  <a:lnTo>
                    <a:pt x="873582" y="13093"/>
                  </a:lnTo>
                  <a:lnTo>
                    <a:pt x="876681" y="11823"/>
                  </a:lnTo>
                  <a:lnTo>
                    <a:pt x="879538" y="10553"/>
                  </a:lnTo>
                  <a:lnTo>
                    <a:pt x="882878" y="10553"/>
                  </a:lnTo>
                  <a:lnTo>
                    <a:pt x="884262" y="13093"/>
                  </a:lnTo>
                  <a:lnTo>
                    <a:pt x="879589" y="11823"/>
                  </a:lnTo>
                  <a:lnTo>
                    <a:pt x="879475" y="13093"/>
                  </a:lnTo>
                  <a:lnTo>
                    <a:pt x="879360" y="14363"/>
                  </a:lnTo>
                  <a:lnTo>
                    <a:pt x="884059" y="14363"/>
                  </a:lnTo>
                  <a:lnTo>
                    <a:pt x="885202" y="13093"/>
                  </a:lnTo>
                  <a:lnTo>
                    <a:pt x="887476" y="10553"/>
                  </a:lnTo>
                  <a:lnTo>
                    <a:pt x="888619" y="9283"/>
                  </a:lnTo>
                  <a:lnTo>
                    <a:pt x="892873" y="11823"/>
                  </a:lnTo>
                  <a:lnTo>
                    <a:pt x="888009" y="11823"/>
                  </a:lnTo>
                  <a:lnTo>
                    <a:pt x="886028" y="13093"/>
                  </a:lnTo>
                  <a:lnTo>
                    <a:pt x="890638" y="16903"/>
                  </a:lnTo>
                  <a:lnTo>
                    <a:pt x="891070" y="15887"/>
                  </a:lnTo>
                  <a:lnTo>
                    <a:pt x="895794" y="15887"/>
                  </a:lnTo>
                  <a:lnTo>
                    <a:pt x="897153" y="16116"/>
                  </a:lnTo>
                  <a:lnTo>
                    <a:pt x="898867" y="16522"/>
                  </a:lnTo>
                  <a:lnTo>
                    <a:pt x="897978" y="16243"/>
                  </a:lnTo>
                  <a:lnTo>
                    <a:pt x="900506" y="16637"/>
                  </a:lnTo>
                  <a:lnTo>
                    <a:pt x="901395" y="15887"/>
                  </a:lnTo>
                  <a:lnTo>
                    <a:pt x="904659" y="13093"/>
                  </a:lnTo>
                  <a:lnTo>
                    <a:pt x="914438" y="13093"/>
                  </a:lnTo>
                  <a:lnTo>
                    <a:pt x="920051" y="10553"/>
                  </a:lnTo>
                  <a:lnTo>
                    <a:pt x="912355" y="15659"/>
                  </a:lnTo>
                  <a:lnTo>
                    <a:pt x="918781" y="13093"/>
                  </a:lnTo>
                  <a:lnTo>
                    <a:pt x="918349" y="15887"/>
                  </a:lnTo>
                  <a:lnTo>
                    <a:pt x="918273" y="16357"/>
                  </a:lnTo>
                  <a:lnTo>
                    <a:pt x="918197" y="16903"/>
                  </a:lnTo>
                  <a:lnTo>
                    <a:pt x="920216" y="16903"/>
                  </a:lnTo>
                  <a:lnTo>
                    <a:pt x="923277" y="18173"/>
                  </a:lnTo>
                  <a:lnTo>
                    <a:pt x="922413" y="19443"/>
                  </a:lnTo>
                  <a:lnTo>
                    <a:pt x="926147" y="16903"/>
                  </a:lnTo>
                  <a:lnTo>
                    <a:pt x="928649" y="20713"/>
                  </a:lnTo>
                  <a:lnTo>
                    <a:pt x="933919" y="16903"/>
                  </a:lnTo>
                  <a:lnTo>
                    <a:pt x="934161" y="18173"/>
                  </a:lnTo>
                  <a:lnTo>
                    <a:pt x="936142" y="17513"/>
                  </a:lnTo>
                  <a:lnTo>
                    <a:pt x="936332" y="16903"/>
                  </a:lnTo>
                  <a:lnTo>
                    <a:pt x="941247" y="15887"/>
                  </a:lnTo>
                  <a:lnTo>
                    <a:pt x="943737" y="15887"/>
                  </a:lnTo>
                  <a:lnTo>
                    <a:pt x="949299" y="16903"/>
                  </a:lnTo>
                  <a:lnTo>
                    <a:pt x="956792" y="18173"/>
                  </a:lnTo>
                  <a:lnTo>
                    <a:pt x="964717" y="16903"/>
                  </a:lnTo>
                  <a:lnTo>
                    <a:pt x="968463" y="15887"/>
                  </a:lnTo>
                  <a:lnTo>
                    <a:pt x="974001" y="14363"/>
                  </a:lnTo>
                  <a:lnTo>
                    <a:pt x="974572" y="13093"/>
                  </a:lnTo>
                  <a:lnTo>
                    <a:pt x="975144" y="11823"/>
                  </a:lnTo>
                  <a:lnTo>
                    <a:pt x="975728" y="10553"/>
                  </a:lnTo>
                  <a:lnTo>
                    <a:pt x="984338" y="9283"/>
                  </a:lnTo>
                  <a:lnTo>
                    <a:pt x="987247" y="10553"/>
                  </a:lnTo>
                  <a:lnTo>
                    <a:pt x="981964" y="13093"/>
                  </a:lnTo>
                  <a:lnTo>
                    <a:pt x="986650" y="14363"/>
                  </a:lnTo>
                  <a:lnTo>
                    <a:pt x="990180" y="14363"/>
                  </a:lnTo>
                  <a:lnTo>
                    <a:pt x="994613" y="13093"/>
                  </a:lnTo>
                  <a:lnTo>
                    <a:pt x="993711" y="14363"/>
                  </a:lnTo>
                  <a:lnTo>
                    <a:pt x="994638" y="14363"/>
                  </a:lnTo>
                  <a:lnTo>
                    <a:pt x="996238" y="15887"/>
                  </a:lnTo>
                  <a:lnTo>
                    <a:pt x="999604" y="15887"/>
                  </a:lnTo>
                  <a:close/>
                </a:path>
                <a:path w="1052194" h="626744">
                  <a:moveTo>
                    <a:pt x="1003046" y="13093"/>
                  </a:moveTo>
                  <a:lnTo>
                    <a:pt x="998359" y="11823"/>
                  </a:lnTo>
                  <a:lnTo>
                    <a:pt x="998753" y="13093"/>
                  </a:lnTo>
                  <a:lnTo>
                    <a:pt x="1003046" y="13093"/>
                  </a:lnTo>
                  <a:close/>
                </a:path>
                <a:path w="1052194" h="626744">
                  <a:moveTo>
                    <a:pt x="1015301" y="30873"/>
                  </a:moveTo>
                  <a:lnTo>
                    <a:pt x="1014831" y="32143"/>
                  </a:lnTo>
                  <a:lnTo>
                    <a:pt x="1014895" y="32702"/>
                  </a:lnTo>
                  <a:lnTo>
                    <a:pt x="1015301" y="30873"/>
                  </a:lnTo>
                  <a:close/>
                </a:path>
                <a:path w="1052194" h="626744">
                  <a:moveTo>
                    <a:pt x="1015428" y="13093"/>
                  </a:moveTo>
                  <a:lnTo>
                    <a:pt x="1012329" y="6908"/>
                  </a:lnTo>
                  <a:lnTo>
                    <a:pt x="1012253" y="6743"/>
                  </a:lnTo>
                  <a:lnTo>
                    <a:pt x="1003046" y="13093"/>
                  </a:lnTo>
                  <a:lnTo>
                    <a:pt x="1002233" y="14363"/>
                  </a:lnTo>
                  <a:lnTo>
                    <a:pt x="1001306" y="16675"/>
                  </a:lnTo>
                  <a:lnTo>
                    <a:pt x="1001204" y="16903"/>
                  </a:lnTo>
                  <a:lnTo>
                    <a:pt x="999490" y="18173"/>
                  </a:lnTo>
                  <a:lnTo>
                    <a:pt x="1003681" y="16903"/>
                  </a:lnTo>
                  <a:lnTo>
                    <a:pt x="1007808" y="14363"/>
                  </a:lnTo>
                  <a:lnTo>
                    <a:pt x="1012139" y="14363"/>
                  </a:lnTo>
                  <a:lnTo>
                    <a:pt x="1013498" y="15887"/>
                  </a:lnTo>
                  <a:lnTo>
                    <a:pt x="1012558" y="15887"/>
                  </a:lnTo>
                  <a:lnTo>
                    <a:pt x="1009523" y="16903"/>
                  </a:lnTo>
                  <a:lnTo>
                    <a:pt x="1007999" y="18173"/>
                  </a:lnTo>
                  <a:lnTo>
                    <a:pt x="1012863" y="16903"/>
                  </a:lnTo>
                  <a:lnTo>
                    <a:pt x="1014260" y="16675"/>
                  </a:lnTo>
                  <a:lnTo>
                    <a:pt x="1012583" y="14363"/>
                  </a:lnTo>
                  <a:lnTo>
                    <a:pt x="1012342" y="13093"/>
                  </a:lnTo>
                  <a:lnTo>
                    <a:pt x="1015428" y="13093"/>
                  </a:lnTo>
                  <a:close/>
                </a:path>
                <a:path w="1052194" h="626744">
                  <a:moveTo>
                    <a:pt x="1016241" y="16357"/>
                  </a:moveTo>
                  <a:lnTo>
                    <a:pt x="1014260" y="16675"/>
                  </a:lnTo>
                  <a:lnTo>
                    <a:pt x="1014425" y="16903"/>
                  </a:lnTo>
                  <a:lnTo>
                    <a:pt x="1016241" y="16357"/>
                  </a:lnTo>
                  <a:close/>
                </a:path>
                <a:path w="1052194" h="626744">
                  <a:moveTo>
                    <a:pt x="1019238" y="17881"/>
                  </a:moveTo>
                  <a:lnTo>
                    <a:pt x="1017981" y="18224"/>
                  </a:lnTo>
                  <a:lnTo>
                    <a:pt x="1019098" y="18351"/>
                  </a:lnTo>
                  <a:lnTo>
                    <a:pt x="1019086" y="18161"/>
                  </a:lnTo>
                  <a:lnTo>
                    <a:pt x="1019149" y="17995"/>
                  </a:lnTo>
                  <a:close/>
                </a:path>
                <a:path w="1052194" h="626744">
                  <a:moveTo>
                    <a:pt x="1020470" y="17538"/>
                  </a:moveTo>
                  <a:lnTo>
                    <a:pt x="1019898" y="17538"/>
                  </a:lnTo>
                  <a:lnTo>
                    <a:pt x="1019416" y="17564"/>
                  </a:lnTo>
                  <a:lnTo>
                    <a:pt x="1019238" y="17881"/>
                  </a:lnTo>
                  <a:lnTo>
                    <a:pt x="1020470" y="17538"/>
                  </a:lnTo>
                  <a:close/>
                </a:path>
                <a:path w="1052194" h="626744">
                  <a:moveTo>
                    <a:pt x="1020762" y="11823"/>
                  </a:moveTo>
                  <a:lnTo>
                    <a:pt x="1018984" y="11823"/>
                  </a:lnTo>
                  <a:lnTo>
                    <a:pt x="1020546" y="12458"/>
                  </a:lnTo>
                  <a:lnTo>
                    <a:pt x="1020762" y="11823"/>
                  </a:lnTo>
                  <a:close/>
                </a:path>
                <a:path w="1052194" h="626744">
                  <a:moveTo>
                    <a:pt x="1022108" y="13093"/>
                  </a:moveTo>
                  <a:lnTo>
                    <a:pt x="1020546" y="12458"/>
                  </a:lnTo>
                  <a:lnTo>
                    <a:pt x="1019898" y="14363"/>
                  </a:lnTo>
                  <a:lnTo>
                    <a:pt x="1018336" y="15887"/>
                  </a:lnTo>
                  <a:lnTo>
                    <a:pt x="1017790" y="15887"/>
                  </a:lnTo>
                  <a:lnTo>
                    <a:pt x="1016241" y="16357"/>
                  </a:lnTo>
                  <a:lnTo>
                    <a:pt x="1019124" y="15887"/>
                  </a:lnTo>
                  <a:lnTo>
                    <a:pt x="1020470" y="15887"/>
                  </a:lnTo>
                  <a:lnTo>
                    <a:pt x="1022108" y="13093"/>
                  </a:lnTo>
                  <a:close/>
                </a:path>
                <a:path w="1052194" h="626744">
                  <a:moveTo>
                    <a:pt x="1022464" y="26619"/>
                  </a:moveTo>
                  <a:lnTo>
                    <a:pt x="1021156" y="25793"/>
                  </a:lnTo>
                  <a:lnTo>
                    <a:pt x="1021956" y="21983"/>
                  </a:lnTo>
                  <a:lnTo>
                    <a:pt x="1018438" y="25793"/>
                  </a:lnTo>
                  <a:lnTo>
                    <a:pt x="1018400" y="26619"/>
                  </a:lnTo>
                  <a:lnTo>
                    <a:pt x="1018273" y="29603"/>
                  </a:lnTo>
                  <a:lnTo>
                    <a:pt x="1022464" y="26619"/>
                  </a:lnTo>
                  <a:close/>
                </a:path>
                <a:path w="1052194" h="626744">
                  <a:moveTo>
                    <a:pt x="1023073" y="16814"/>
                  </a:moveTo>
                  <a:lnTo>
                    <a:pt x="1020470" y="17551"/>
                  </a:lnTo>
                  <a:lnTo>
                    <a:pt x="1021372" y="17551"/>
                  </a:lnTo>
                  <a:lnTo>
                    <a:pt x="1022489" y="17640"/>
                  </a:lnTo>
                  <a:lnTo>
                    <a:pt x="1023073" y="16814"/>
                  </a:lnTo>
                  <a:close/>
                </a:path>
                <a:path w="1052194" h="626744">
                  <a:moveTo>
                    <a:pt x="1030922" y="10553"/>
                  </a:moveTo>
                  <a:lnTo>
                    <a:pt x="1027214" y="11823"/>
                  </a:lnTo>
                  <a:lnTo>
                    <a:pt x="1027569" y="15887"/>
                  </a:lnTo>
                  <a:lnTo>
                    <a:pt x="1028446" y="14363"/>
                  </a:lnTo>
                  <a:lnTo>
                    <a:pt x="1030922" y="10553"/>
                  </a:lnTo>
                  <a:close/>
                </a:path>
                <a:path w="1052194" h="626744">
                  <a:moveTo>
                    <a:pt x="1051636" y="11823"/>
                  </a:moveTo>
                  <a:lnTo>
                    <a:pt x="1049782" y="13093"/>
                  </a:lnTo>
                  <a:lnTo>
                    <a:pt x="1048677" y="14363"/>
                  </a:lnTo>
                  <a:lnTo>
                    <a:pt x="1046276" y="15646"/>
                  </a:lnTo>
                  <a:lnTo>
                    <a:pt x="1044892" y="14363"/>
                  </a:lnTo>
                  <a:lnTo>
                    <a:pt x="1046594" y="10553"/>
                  </a:lnTo>
                  <a:lnTo>
                    <a:pt x="1043292" y="8115"/>
                  </a:lnTo>
                  <a:lnTo>
                    <a:pt x="1042924" y="7289"/>
                  </a:lnTo>
                  <a:lnTo>
                    <a:pt x="1041044" y="1663"/>
                  </a:lnTo>
                  <a:lnTo>
                    <a:pt x="1033487" y="7289"/>
                  </a:lnTo>
                  <a:lnTo>
                    <a:pt x="1032484" y="8115"/>
                  </a:lnTo>
                  <a:lnTo>
                    <a:pt x="1030744" y="15887"/>
                  </a:lnTo>
                  <a:lnTo>
                    <a:pt x="1027569" y="15887"/>
                  </a:lnTo>
                  <a:lnTo>
                    <a:pt x="1027455" y="16675"/>
                  </a:lnTo>
                  <a:lnTo>
                    <a:pt x="1027328" y="17513"/>
                  </a:lnTo>
                  <a:lnTo>
                    <a:pt x="1027226" y="18173"/>
                  </a:lnTo>
                  <a:lnTo>
                    <a:pt x="1023454" y="18173"/>
                  </a:lnTo>
                  <a:lnTo>
                    <a:pt x="1023378" y="20713"/>
                  </a:lnTo>
                  <a:lnTo>
                    <a:pt x="1023289" y="23253"/>
                  </a:lnTo>
                  <a:lnTo>
                    <a:pt x="1023188" y="26098"/>
                  </a:lnTo>
                  <a:lnTo>
                    <a:pt x="1023620" y="25793"/>
                  </a:lnTo>
                  <a:lnTo>
                    <a:pt x="1023493" y="26098"/>
                  </a:lnTo>
                  <a:lnTo>
                    <a:pt x="1023175" y="26619"/>
                  </a:lnTo>
                  <a:lnTo>
                    <a:pt x="1023188" y="26098"/>
                  </a:lnTo>
                  <a:lnTo>
                    <a:pt x="1022464" y="26619"/>
                  </a:lnTo>
                  <a:lnTo>
                    <a:pt x="1023124" y="27051"/>
                  </a:lnTo>
                  <a:lnTo>
                    <a:pt x="1021638" y="30873"/>
                  </a:lnTo>
                  <a:lnTo>
                    <a:pt x="1017943" y="32143"/>
                  </a:lnTo>
                  <a:lnTo>
                    <a:pt x="1017079" y="29603"/>
                  </a:lnTo>
                  <a:lnTo>
                    <a:pt x="1016304" y="33413"/>
                  </a:lnTo>
                  <a:lnTo>
                    <a:pt x="1014984" y="33413"/>
                  </a:lnTo>
                  <a:lnTo>
                    <a:pt x="1014895" y="32702"/>
                  </a:lnTo>
                  <a:lnTo>
                    <a:pt x="1014450" y="34683"/>
                  </a:lnTo>
                  <a:lnTo>
                    <a:pt x="1010412" y="38493"/>
                  </a:lnTo>
                  <a:lnTo>
                    <a:pt x="1011415" y="41033"/>
                  </a:lnTo>
                  <a:lnTo>
                    <a:pt x="1007224" y="42303"/>
                  </a:lnTo>
                  <a:lnTo>
                    <a:pt x="1005217" y="50761"/>
                  </a:lnTo>
                  <a:lnTo>
                    <a:pt x="1005116" y="51193"/>
                  </a:lnTo>
                  <a:lnTo>
                    <a:pt x="1001661" y="48653"/>
                  </a:lnTo>
                  <a:lnTo>
                    <a:pt x="1001903" y="49923"/>
                  </a:lnTo>
                  <a:lnTo>
                    <a:pt x="1000950" y="55003"/>
                  </a:lnTo>
                  <a:lnTo>
                    <a:pt x="999236" y="57543"/>
                  </a:lnTo>
                  <a:lnTo>
                    <a:pt x="997635" y="56273"/>
                  </a:lnTo>
                  <a:lnTo>
                    <a:pt x="991374" y="62623"/>
                  </a:lnTo>
                  <a:lnTo>
                    <a:pt x="988199" y="62623"/>
                  </a:lnTo>
                  <a:lnTo>
                    <a:pt x="989545" y="68770"/>
                  </a:lnTo>
                  <a:lnTo>
                    <a:pt x="989596" y="68973"/>
                  </a:lnTo>
                  <a:lnTo>
                    <a:pt x="980808" y="76593"/>
                  </a:lnTo>
                  <a:lnTo>
                    <a:pt x="978522" y="84213"/>
                  </a:lnTo>
                  <a:lnTo>
                    <a:pt x="978420" y="82943"/>
                  </a:lnTo>
                  <a:lnTo>
                    <a:pt x="978369" y="82397"/>
                  </a:lnTo>
                  <a:lnTo>
                    <a:pt x="976071" y="85483"/>
                  </a:lnTo>
                  <a:lnTo>
                    <a:pt x="974153" y="85483"/>
                  </a:lnTo>
                  <a:lnTo>
                    <a:pt x="971778" y="86753"/>
                  </a:lnTo>
                  <a:lnTo>
                    <a:pt x="974712" y="89293"/>
                  </a:lnTo>
                  <a:lnTo>
                    <a:pt x="971537" y="95643"/>
                  </a:lnTo>
                  <a:lnTo>
                    <a:pt x="971423" y="99453"/>
                  </a:lnTo>
                  <a:lnTo>
                    <a:pt x="965187" y="102006"/>
                  </a:lnTo>
                  <a:lnTo>
                    <a:pt x="969479" y="94373"/>
                  </a:lnTo>
                  <a:lnTo>
                    <a:pt x="965504" y="93103"/>
                  </a:lnTo>
                  <a:lnTo>
                    <a:pt x="968286" y="95643"/>
                  </a:lnTo>
                  <a:lnTo>
                    <a:pt x="962774" y="103263"/>
                  </a:lnTo>
                  <a:lnTo>
                    <a:pt x="966000" y="103263"/>
                  </a:lnTo>
                  <a:lnTo>
                    <a:pt x="961707" y="104533"/>
                  </a:lnTo>
                  <a:lnTo>
                    <a:pt x="959129" y="104533"/>
                  </a:lnTo>
                  <a:lnTo>
                    <a:pt x="962774" y="108343"/>
                  </a:lnTo>
                  <a:lnTo>
                    <a:pt x="957618" y="108343"/>
                  </a:lnTo>
                  <a:lnTo>
                    <a:pt x="958151" y="112153"/>
                  </a:lnTo>
                  <a:lnTo>
                    <a:pt x="952728" y="115963"/>
                  </a:lnTo>
                  <a:lnTo>
                    <a:pt x="953465" y="110883"/>
                  </a:lnTo>
                  <a:lnTo>
                    <a:pt x="951445" y="115963"/>
                  </a:lnTo>
                  <a:lnTo>
                    <a:pt x="951039" y="117284"/>
                  </a:lnTo>
                  <a:lnTo>
                    <a:pt x="951966" y="119773"/>
                  </a:lnTo>
                  <a:lnTo>
                    <a:pt x="948270" y="127393"/>
                  </a:lnTo>
                  <a:lnTo>
                    <a:pt x="947597" y="121043"/>
                  </a:lnTo>
                  <a:lnTo>
                    <a:pt x="944473" y="122313"/>
                  </a:lnTo>
                  <a:lnTo>
                    <a:pt x="942441" y="126123"/>
                  </a:lnTo>
                  <a:lnTo>
                    <a:pt x="943076" y="131203"/>
                  </a:lnTo>
                  <a:lnTo>
                    <a:pt x="941565" y="133743"/>
                  </a:lnTo>
                  <a:lnTo>
                    <a:pt x="962418" y="133743"/>
                  </a:lnTo>
                  <a:lnTo>
                    <a:pt x="965708" y="129933"/>
                  </a:lnTo>
                  <a:lnTo>
                    <a:pt x="967473" y="127393"/>
                  </a:lnTo>
                  <a:lnTo>
                    <a:pt x="975436" y="115963"/>
                  </a:lnTo>
                  <a:lnTo>
                    <a:pt x="985342" y="102120"/>
                  </a:lnTo>
                  <a:lnTo>
                    <a:pt x="997204" y="89293"/>
                  </a:lnTo>
                  <a:lnTo>
                    <a:pt x="1001839" y="85483"/>
                  </a:lnTo>
                  <a:lnTo>
                    <a:pt x="1001064" y="84213"/>
                  </a:lnTo>
                  <a:lnTo>
                    <a:pt x="1000290" y="82943"/>
                  </a:lnTo>
                  <a:lnTo>
                    <a:pt x="1001077" y="79133"/>
                  </a:lnTo>
                  <a:lnTo>
                    <a:pt x="1004404" y="79133"/>
                  </a:lnTo>
                  <a:lnTo>
                    <a:pt x="1005420" y="71513"/>
                  </a:lnTo>
                  <a:lnTo>
                    <a:pt x="1009370" y="66433"/>
                  </a:lnTo>
                  <a:lnTo>
                    <a:pt x="1020445" y="58813"/>
                  </a:lnTo>
                  <a:lnTo>
                    <a:pt x="1021067" y="57543"/>
                  </a:lnTo>
                  <a:lnTo>
                    <a:pt x="1024166" y="51193"/>
                  </a:lnTo>
                  <a:lnTo>
                    <a:pt x="1021575" y="51193"/>
                  </a:lnTo>
                  <a:lnTo>
                    <a:pt x="1024420" y="47383"/>
                  </a:lnTo>
                  <a:lnTo>
                    <a:pt x="1028560" y="39763"/>
                  </a:lnTo>
                  <a:lnTo>
                    <a:pt x="1030020" y="41033"/>
                  </a:lnTo>
                  <a:lnTo>
                    <a:pt x="1029589" y="39763"/>
                  </a:lnTo>
                  <a:lnTo>
                    <a:pt x="1029157" y="38493"/>
                  </a:lnTo>
                  <a:lnTo>
                    <a:pt x="1031011" y="38493"/>
                  </a:lnTo>
                  <a:lnTo>
                    <a:pt x="1032408" y="39763"/>
                  </a:lnTo>
                  <a:lnTo>
                    <a:pt x="1032891" y="38493"/>
                  </a:lnTo>
                  <a:lnTo>
                    <a:pt x="1034859" y="33413"/>
                  </a:lnTo>
                  <a:lnTo>
                    <a:pt x="1035354" y="32143"/>
                  </a:lnTo>
                  <a:lnTo>
                    <a:pt x="1036345" y="29603"/>
                  </a:lnTo>
                  <a:lnTo>
                    <a:pt x="1039571" y="27063"/>
                  </a:lnTo>
                  <a:lnTo>
                    <a:pt x="1041793" y="28435"/>
                  </a:lnTo>
                  <a:lnTo>
                    <a:pt x="1043851" y="28435"/>
                  </a:lnTo>
                  <a:lnTo>
                    <a:pt x="1045324" y="27063"/>
                  </a:lnTo>
                  <a:lnTo>
                    <a:pt x="1046683" y="25793"/>
                  </a:lnTo>
                  <a:lnTo>
                    <a:pt x="1048042" y="24523"/>
                  </a:lnTo>
                  <a:lnTo>
                    <a:pt x="1050137" y="20713"/>
                  </a:lnTo>
                  <a:lnTo>
                    <a:pt x="1051420" y="13093"/>
                  </a:lnTo>
                  <a:lnTo>
                    <a:pt x="1051534" y="12458"/>
                  </a:lnTo>
                  <a:lnTo>
                    <a:pt x="1051636" y="11823"/>
                  </a:lnTo>
                  <a:close/>
                </a:path>
              </a:pathLst>
            </a:custGeom>
            <a:solidFill>
              <a:srgbClr val="1C7385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1" name="object 21"/>
            <p:cNvSpPr/>
            <p:nvPr/>
          </p:nvSpPr>
          <p:spPr>
            <a:xfrm>
              <a:off x="16830535" y="1081801"/>
              <a:ext cx="1028065" cy="786765"/>
            </a:xfrm>
            <a:custGeom>
              <a:avLst/>
              <a:gdLst/>
              <a:ahLst/>
              <a:cxnLst/>
              <a:rect l="l" t="t" r="r" b="b"/>
              <a:pathLst>
                <a:path w="1028065" h="786764">
                  <a:moveTo>
                    <a:pt x="2209" y="336740"/>
                  </a:moveTo>
                  <a:lnTo>
                    <a:pt x="1117" y="334365"/>
                  </a:lnTo>
                  <a:lnTo>
                    <a:pt x="0" y="334365"/>
                  </a:lnTo>
                  <a:lnTo>
                    <a:pt x="2209" y="336740"/>
                  </a:lnTo>
                  <a:close/>
                </a:path>
                <a:path w="1028065" h="786764">
                  <a:moveTo>
                    <a:pt x="32562" y="381812"/>
                  </a:moveTo>
                  <a:lnTo>
                    <a:pt x="29756" y="378955"/>
                  </a:lnTo>
                  <a:lnTo>
                    <a:pt x="28613" y="378053"/>
                  </a:lnTo>
                  <a:lnTo>
                    <a:pt x="32562" y="381812"/>
                  </a:lnTo>
                  <a:close/>
                </a:path>
                <a:path w="1028065" h="786764">
                  <a:moveTo>
                    <a:pt x="33147" y="351955"/>
                  </a:moveTo>
                  <a:lnTo>
                    <a:pt x="32600" y="348437"/>
                  </a:lnTo>
                  <a:lnTo>
                    <a:pt x="29768" y="348678"/>
                  </a:lnTo>
                  <a:lnTo>
                    <a:pt x="33147" y="351955"/>
                  </a:lnTo>
                  <a:close/>
                </a:path>
                <a:path w="1028065" h="786764">
                  <a:moveTo>
                    <a:pt x="206629" y="611886"/>
                  </a:moveTo>
                  <a:lnTo>
                    <a:pt x="204863" y="610463"/>
                  </a:lnTo>
                  <a:lnTo>
                    <a:pt x="201663" y="612267"/>
                  </a:lnTo>
                  <a:lnTo>
                    <a:pt x="204597" y="614591"/>
                  </a:lnTo>
                  <a:lnTo>
                    <a:pt x="206629" y="611886"/>
                  </a:lnTo>
                  <a:close/>
                </a:path>
                <a:path w="1028065" h="786764">
                  <a:moveTo>
                    <a:pt x="285788" y="720966"/>
                  </a:moveTo>
                  <a:lnTo>
                    <a:pt x="284276" y="718553"/>
                  </a:lnTo>
                  <a:lnTo>
                    <a:pt x="283603" y="715518"/>
                  </a:lnTo>
                  <a:lnTo>
                    <a:pt x="282409" y="714590"/>
                  </a:lnTo>
                  <a:lnTo>
                    <a:pt x="281927" y="716673"/>
                  </a:lnTo>
                  <a:lnTo>
                    <a:pt x="283197" y="720153"/>
                  </a:lnTo>
                  <a:lnTo>
                    <a:pt x="285788" y="720966"/>
                  </a:lnTo>
                  <a:close/>
                </a:path>
                <a:path w="1028065" h="786764">
                  <a:moveTo>
                    <a:pt x="325894" y="262953"/>
                  </a:moveTo>
                  <a:lnTo>
                    <a:pt x="325666" y="262255"/>
                  </a:lnTo>
                  <a:lnTo>
                    <a:pt x="324878" y="262953"/>
                  </a:lnTo>
                  <a:lnTo>
                    <a:pt x="325894" y="262953"/>
                  </a:lnTo>
                  <a:close/>
                </a:path>
                <a:path w="1028065" h="786764">
                  <a:moveTo>
                    <a:pt x="326390" y="261620"/>
                  </a:moveTo>
                  <a:lnTo>
                    <a:pt x="325437" y="261620"/>
                  </a:lnTo>
                  <a:lnTo>
                    <a:pt x="325666" y="262255"/>
                  </a:lnTo>
                  <a:lnTo>
                    <a:pt x="326390" y="261620"/>
                  </a:lnTo>
                  <a:close/>
                </a:path>
                <a:path w="1028065" h="786764">
                  <a:moveTo>
                    <a:pt x="343992" y="262953"/>
                  </a:moveTo>
                  <a:lnTo>
                    <a:pt x="342849" y="262953"/>
                  </a:lnTo>
                  <a:lnTo>
                    <a:pt x="342811" y="263207"/>
                  </a:lnTo>
                  <a:lnTo>
                    <a:pt x="342696" y="263880"/>
                  </a:lnTo>
                  <a:lnTo>
                    <a:pt x="343992" y="262953"/>
                  </a:lnTo>
                  <a:close/>
                </a:path>
                <a:path w="1028065" h="786764">
                  <a:moveTo>
                    <a:pt x="345859" y="261620"/>
                  </a:moveTo>
                  <a:lnTo>
                    <a:pt x="343992" y="262953"/>
                  </a:lnTo>
                  <a:lnTo>
                    <a:pt x="344474" y="262953"/>
                  </a:lnTo>
                  <a:lnTo>
                    <a:pt x="345859" y="261620"/>
                  </a:lnTo>
                  <a:close/>
                </a:path>
                <a:path w="1028065" h="786764">
                  <a:moveTo>
                    <a:pt x="347853" y="287629"/>
                  </a:moveTo>
                  <a:lnTo>
                    <a:pt x="346303" y="287439"/>
                  </a:lnTo>
                  <a:lnTo>
                    <a:pt x="344538" y="288531"/>
                  </a:lnTo>
                  <a:lnTo>
                    <a:pt x="347853" y="287629"/>
                  </a:lnTo>
                  <a:close/>
                </a:path>
                <a:path w="1028065" h="786764">
                  <a:moveTo>
                    <a:pt x="351650" y="130975"/>
                  </a:moveTo>
                  <a:lnTo>
                    <a:pt x="351383" y="131203"/>
                  </a:lnTo>
                  <a:lnTo>
                    <a:pt x="351650" y="130975"/>
                  </a:lnTo>
                  <a:close/>
                </a:path>
                <a:path w="1028065" h="786764">
                  <a:moveTo>
                    <a:pt x="360883" y="262496"/>
                  </a:moveTo>
                  <a:lnTo>
                    <a:pt x="360464" y="262432"/>
                  </a:lnTo>
                  <a:lnTo>
                    <a:pt x="360083" y="262521"/>
                  </a:lnTo>
                  <a:lnTo>
                    <a:pt x="359803" y="262839"/>
                  </a:lnTo>
                  <a:lnTo>
                    <a:pt x="360883" y="262496"/>
                  </a:lnTo>
                  <a:close/>
                </a:path>
                <a:path w="1028065" h="786764">
                  <a:moveTo>
                    <a:pt x="369620" y="69850"/>
                  </a:moveTo>
                  <a:lnTo>
                    <a:pt x="369150" y="67310"/>
                  </a:lnTo>
                  <a:lnTo>
                    <a:pt x="369049" y="66751"/>
                  </a:lnTo>
                  <a:lnTo>
                    <a:pt x="368998" y="66471"/>
                  </a:lnTo>
                  <a:lnTo>
                    <a:pt x="368922" y="66040"/>
                  </a:lnTo>
                  <a:lnTo>
                    <a:pt x="368134" y="68580"/>
                  </a:lnTo>
                  <a:lnTo>
                    <a:pt x="366598" y="73660"/>
                  </a:lnTo>
                  <a:lnTo>
                    <a:pt x="368122" y="76200"/>
                  </a:lnTo>
                  <a:lnTo>
                    <a:pt x="368046" y="74930"/>
                  </a:lnTo>
                  <a:lnTo>
                    <a:pt x="367487" y="73660"/>
                  </a:lnTo>
                  <a:lnTo>
                    <a:pt x="368388" y="72390"/>
                  </a:lnTo>
                  <a:lnTo>
                    <a:pt x="369493" y="74371"/>
                  </a:lnTo>
                  <a:lnTo>
                    <a:pt x="369544" y="72390"/>
                  </a:lnTo>
                  <a:lnTo>
                    <a:pt x="369620" y="69850"/>
                  </a:lnTo>
                  <a:close/>
                </a:path>
                <a:path w="1028065" h="786764">
                  <a:moveTo>
                    <a:pt x="370319" y="261505"/>
                  </a:moveTo>
                  <a:lnTo>
                    <a:pt x="369544" y="261429"/>
                  </a:lnTo>
                  <a:lnTo>
                    <a:pt x="369557" y="262153"/>
                  </a:lnTo>
                  <a:lnTo>
                    <a:pt x="370319" y="261505"/>
                  </a:lnTo>
                  <a:close/>
                </a:path>
                <a:path w="1028065" h="786764">
                  <a:moveTo>
                    <a:pt x="370535" y="76860"/>
                  </a:moveTo>
                  <a:lnTo>
                    <a:pt x="370497" y="76200"/>
                  </a:lnTo>
                  <a:lnTo>
                    <a:pt x="369493" y="74371"/>
                  </a:lnTo>
                  <a:lnTo>
                    <a:pt x="369468" y="74930"/>
                  </a:lnTo>
                  <a:lnTo>
                    <a:pt x="370535" y="76860"/>
                  </a:lnTo>
                  <a:close/>
                </a:path>
                <a:path w="1028065" h="786764">
                  <a:moveTo>
                    <a:pt x="374065" y="57086"/>
                  </a:moveTo>
                  <a:lnTo>
                    <a:pt x="373976" y="56007"/>
                  </a:lnTo>
                  <a:lnTo>
                    <a:pt x="372135" y="56413"/>
                  </a:lnTo>
                  <a:lnTo>
                    <a:pt x="370382" y="58445"/>
                  </a:lnTo>
                  <a:lnTo>
                    <a:pt x="371436" y="60375"/>
                  </a:lnTo>
                  <a:lnTo>
                    <a:pt x="372249" y="58572"/>
                  </a:lnTo>
                  <a:lnTo>
                    <a:pt x="374065" y="57086"/>
                  </a:lnTo>
                  <a:close/>
                </a:path>
                <a:path w="1028065" h="786764">
                  <a:moveTo>
                    <a:pt x="380860" y="107950"/>
                  </a:moveTo>
                  <a:lnTo>
                    <a:pt x="379450" y="107950"/>
                  </a:lnTo>
                  <a:lnTo>
                    <a:pt x="378625" y="109220"/>
                  </a:lnTo>
                  <a:lnTo>
                    <a:pt x="380009" y="109220"/>
                  </a:lnTo>
                  <a:lnTo>
                    <a:pt x="380860" y="107950"/>
                  </a:lnTo>
                  <a:close/>
                </a:path>
                <a:path w="1028065" h="786764">
                  <a:moveTo>
                    <a:pt x="384695" y="34696"/>
                  </a:moveTo>
                  <a:lnTo>
                    <a:pt x="383362" y="33020"/>
                  </a:lnTo>
                  <a:lnTo>
                    <a:pt x="381927" y="33020"/>
                  </a:lnTo>
                  <a:lnTo>
                    <a:pt x="381850" y="33591"/>
                  </a:lnTo>
                  <a:lnTo>
                    <a:pt x="381774" y="34137"/>
                  </a:lnTo>
                  <a:lnTo>
                    <a:pt x="381711" y="34696"/>
                  </a:lnTo>
                  <a:lnTo>
                    <a:pt x="381596" y="35560"/>
                  </a:lnTo>
                  <a:lnTo>
                    <a:pt x="384695" y="34696"/>
                  </a:lnTo>
                  <a:close/>
                </a:path>
                <a:path w="1028065" h="786764">
                  <a:moveTo>
                    <a:pt x="385521" y="34467"/>
                  </a:moveTo>
                  <a:lnTo>
                    <a:pt x="384695" y="34696"/>
                  </a:lnTo>
                  <a:lnTo>
                    <a:pt x="385368" y="35560"/>
                  </a:lnTo>
                  <a:lnTo>
                    <a:pt x="385483" y="34696"/>
                  </a:lnTo>
                  <a:lnTo>
                    <a:pt x="385521" y="34467"/>
                  </a:lnTo>
                  <a:close/>
                </a:path>
                <a:path w="1028065" h="786764">
                  <a:moveTo>
                    <a:pt x="413969" y="786599"/>
                  </a:moveTo>
                  <a:lnTo>
                    <a:pt x="411708" y="782256"/>
                  </a:lnTo>
                  <a:lnTo>
                    <a:pt x="412191" y="784466"/>
                  </a:lnTo>
                  <a:lnTo>
                    <a:pt x="413969" y="786599"/>
                  </a:lnTo>
                  <a:close/>
                </a:path>
                <a:path w="1028065" h="786764">
                  <a:moveTo>
                    <a:pt x="433400" y="7239"/>
                  </a:moveTo>
                  <a:lnTo>
                    <a:pt x="431927" y="6794"/>
                  </a:lnTo>
                  <a:lnTo>
                    <a:pt x="432079" y="7023"/>
                  </a:lnTo>
                  <a:lnTo>
                    <a:pt x="432282" y="7188"/>
                  </a:lnTo>
                  <a:lnTo>
                    <a:pt x="432460" y="7391"/>
                  </a:lnTo>
                  <a:lnTo>
                    <a:pt x="433095" y="7289"/>
                  </a:lnTo>
                  <a:lnTo>
                    <a:pt x="433400" y="7239"/>
                  </a:lnTo>
                  <a:close/>
                </a:path>
                <a:path w="1028065" h="786764">
                  <a:moveTo>
                    <a:pt x="439699" y="3327"/>
                  </a:moveTo>
                  <a:lnTo>
                    <a:pt x="437184" y="4292"/>
                  </a:lnTo>
                  <a:lnTo>
                    <a:pt x="437832" y="7543"/>
                  </a:lnTo>
                  <a:lnTo>
                    <a:pt x="439343" y="6972"/>
                  </a:lnTo>
                  <a:lnTo>
                    <a:pt x="439699" y="3327"/>
                  </a:lnTo>
                  <a:close/>
                </a:path>
                <a:path w="1028065" h="786764">
                  <a:moveTo>
                    <a:pt x="459955" y="29883"/>
                  </a:moveTo>
                  <a:lnTo>
                    <a:pt x="455282" y="29413"/>
                  </a:lnTo>
                  <a:lnTo>
                    <a:pt x="456590" y="29705"/>
                  </a:lnTo>
                  <a:lnTo>
                    <a:pt x="458292" y="29870"/>
                  </a:lnTo>
                  <a:lnTo>
                    <a:pt x="459955" y="29883"/>
                  </a:lnTo>
                  <a:close/>
                </a:path>
                <a:path w="1028065" h="786764">
                  <a:moveTo>
                    <a:pt x="463296" y="262953"/>
                  </a:moveTo>
                  <a:lnTo>
                    <a:pt x="462229" y="262953"/>
                  </a:lnTo>
                  <a:lnTo>
                    <a:pt x="462330" y="263359"/>
                  </a:lnTo>
                  <a:lnTo>
                    <a:pt x="463296" y="262953"/>
                  </a:lnTo>
                  <a:close/>
                </a:path>
                <a:path w="1028065" h="786764">
                  <a:moveTo>
                    <a:pt x="466636" y="261620"/>
                  </a:moveTo>
                  <a:lnTo>
                    <a:pt x="463194" y="260350"/>
                  </a:lnTo>
                  <a:lnTo>
                    <a:pt x="466229" y="263880"/>
                  </a:lnTo>
                  <a:lnTo>
                    <a:pt x="466229" y="263715"/>
                  </a:lnTo>
                  <a:lnTo>
                    <a:pt x="465823" y="262953"/>
                  </a:lnTo>
                  <a:lnTo>
                    <a:pt x="466204" y="262255"/>
                  </a:lnTo>
                  <a:lnTo>
                    <a:pt x="466636" y="261620"/>
                  </a:lnTo>
                  <a:close/>
                </a:path>
                <a:path w="1028065" h="786764">
                  <a:moveTo>
                    <a:pt x="490423" y="4508"/>
                  </a:moveTo>
                  <a:lnTo>
                    <a:pt x="490397" y="4203"/>
                  </a:lnTo>
                  <a:lnTo>
                    <a:pt x="490232" y="3848"/>
                  </a:lnTo>
                  <a:lnTo>
                    <a:pt x="489686" y="3238"/>
                  </a:lnTo>
                  <a:lnTo>
                    <a:pt x="489839" y="3746"/>
                  </a:lnTo>
                  <a:lnTo>
                    <a:pt x="490118" y="4140"/>
                  </a:lnTo>
                  <a:lnTo>
                    <a:pt x="490423" y="4508"/>
                  </a:lnTo>
                  <a:close/>
                </a:path>
                <a:path w="1028065" h="786764">
                  <a:moveTo>
                    <a:pt x="511403" y="27266"/>
                  </a:moveTo>
                  <a:lnTo>
                    <a:pt x="510413" y="28028"/>
                  </a:lnTo>
                  <a:lnTo>
                    <a:pt x="510222" y="28028"/>
                  </a:lnTo>
                  <a:lnTo>
                    <a:pt x="509054" y="28359"/>
                  </a:lnTo>
                  <a:lnTo>
                    <a:pt x="511213" y="29210"/>
                  </a:lnTo>
                  <a:lnTo>
                    <a:pt x="511314" y="28232"/>
                  </a:lnTo>
                  <a:lnTo>
                    <a:pt x="511403" y="27266"/>
                  </a:lnTo>
                  <a:close/>
                </a:path>
                <a:path w="1028065" h="786764">
                  <a:moveTo>
                    <a:pt x="523824" y="265709"/>
                  </a:moveTo>
                  <a:lnTo>
                    <a:pt x="523621" y="264858"/>
                  </a:lnTo>
                  <a:lnTo>
                    <a:pt x="523113" y="265430"/>
                  </a:lnTo>
                  <a:lnTo>
                    <a:pt x="523824" y="265709"/>
                  </a:lnTo>
                  <a:close/>
                </a:path>
                <a:path w="1028065" h="786764">
                  <a:moveTo>
                    <a:pt x="527011" y="264160"/>
                  </a:moveTo>
                  <a:lnTo>
                    <a:pt x="522833" y="261620"/>
                  </a:lnTo>
                  <a:lnTo>
                    <a:pt x="523621" y="264858"/>
                  </a:lnTo>
                  <a:lnTo>
                    <a:pt x="524256" y="264160"/>
                  </a:lnTo>
                  <a:lnTo>
                    <a:pt x="527011" y="264160"/>
                  </a:lnTo>
                  <a:close/>
                </a:path>
                <a:path w="1028065" h="786764">
                  <a:moveTo>
                    <a:pt x="544131" y="7861"/>
                  </a:moveTo>
                  <a:lnTo>
                    <a:pt x="542785" y="7467"/>
                  </a:lnTo>
                  <a:lnTo>
                    <a:pt x="543306" y="7721"/>
                  </a:lnTo>
                  <a:lnTo>
                    <a:pt x="543750" y="7823"/>
                  </a:lnTo>
                  <a:lnTo>
                    <a:pt x="544131" y="7861"/>
                  </a:lnTo>
                  <a:close/>
                </a:path>
                <a:path w="1028065" h="786764">
                  <a:moveTo>
                    <a:pt x="545045" y="27241"/>
                  </a:moveTo>
                  <a:lnTo>
                    <a:pt x="544830" y="27254"/>
                  </a:lnTo>
                  <a:lnTo>
                    <a:pt x="544614" y="27292"/>
                  </a:lnTo>
                  <a:lnTo>
                    <a:pt x="544436" y="27368"/>
                  </a:lnTo>
                  <a:lnTo>
                    <a:pt x="542975" y="27914"/>
                  </a:lnTo>
                  <a:lnTo>
                    <a:pt x="543966" y="27698"/>
                  </a:lnTo>
                  <a:lnTo>
                    <a:pt x="545045" y="27241"/>
                  </a:lnTo>
                  <a:close/>
                </a:path>
                <a:path w="1028065" h="786764">
                  <a:moveTo>
                    <a:pt x="553669" y="3810"/>
                  </a:moveTo>
                  <a:lnTo>
                    <a:pt x="552577" y="2540"/>
                  </a:lnTo>
                  <a:lnTo>
                    <a:pt x="551586" y="3810"/>
                  </a:lnTo>
                  <a:lnTo>
                    <a:pt x="553669" y="3810"/>
                  </a:lnTo>
                  <a:close/>
                </a:path>
                <a:path w="1028065" h="786764">
                  <a:moveTo>
                    <a:pt x="554037" y="3810"/>
                  </a:moveTo>
                  <a:lnTo>
                    <a:pt x="553669" y="3810"/>
                  </a:lnTo>
                  <a:lnTo>
                    <a:pt x="553897" y="4076"/>
                  </a:lnTo>
                  <a:lnTo>
                    <a:pt x="554037" y="3810"/>
                  </a:lnTo>
                  <a:close/>
                </a:path>
                <a:path w="1028065" h="786764">
                  <a:moveTo>
                    <a:pt x="563803" y="1917"/>
                  </a:moveTo>
                  <a:lnTo>
                    <a:pt x="563333" y="1968"/>
                  </a:lnTo>
                  <a:lnTo>
                    <a:pt x="562825" y="2171"/>
                  </a:lnTo>
                  <a:lnTo>
                    <a:pt x="562965" y="2235"/>
                  </a:lnTo>
                  <a:lnTo>
                    <a:pt x="563803" y="1917"/>
                  </a:lnTo>
                  <a:close/>
                </a:path>
                <a:path w="1028065" h="786764">
                  <a:moveTo>
                    <a:pt x="567740" y="26784"/>
                  </a:moveTo>
                  <a:lnTo>
                    <a:pt x="566699" y="26784"/>
                  </a:lnTo>
                  <a:lnTo>
                    <a:pt x="566178" y="28028"/>
                  </a:lnTo>
                  <a:lnTo>
                    <a:pt x="567105" y="27266"/>
                  </a:lnTo>
                  <a:lnTo>
                    <a:pt x="567740" y="26784"/>
                  </a:lnTo>
                  <a:close/>
                </a:path>
                <a:path w="1028065" h="786764">
                  <a:moveTo>
                    <a:pt x="568210" y="267627"/>
                  </a:moveTo>
                  <a:lnTo>
                    <a:pt x="566470" y="266700"/>
                  </a:lnTo>
                  <a:lnTo>
                    <a:pt x="567105" y="267970"/>
                  </a:lnTo>
                  <a:lnTo>
                    <a:pt x="568210" y="267627"/>
                  </a:lnTo>
                  <a:close/>
                </a:path>
                <a:path w="1028065" h="786764">
                  <a:moveTo>
                    <a:pt x="570166" y="266700"/>
                  </a:moveTo>
                  <a:lnTo>
                    <a:pt x="566889" y="260565"/>
                  </a:lnTo>
                  <a:lnTo>
                    <a:pt x="566775" y="260350"/>
                  </a:lnTo>
                  <a:lnTo>
                    <a:pt x="563524" y="260350"/>
                  </a:lnTo>
                  <a:lnTo>
                    <a:pt x="570166" y="266700"/>
                  </a:lnTo>
                  <a:close/>
                </a:path>
                <a:path w="1028065" h="786764">
                  <a:moveTo>
                    <a:pt x="571207" y="266700"/>
                  </a:moveTo>
                  <a:lnTo>
                    <a:pt x="568210" y="267627"/>
                  </a:lnTo>
                  <a:lnTo>
                    <a:pt x="571207" y="269240"/>
                  </a:lnTo>
                  <a:lnTo>
                    <a:pt x="571207" y="266700"/>
                  </a:lnTo>
                  <a:close/>
                </a:path>
                <a:path w="1028065" h="786764">
                  <a:moveTo>
                    <a:pt x="575792" y="26784"/>
                  </a:moveTo>
                  <a:lnTo>
                    <a:pt x="575411" y="25958"/>
                  </a:lnTo>
                  <a:lnTo>
                    <a:pt x="575195" y="25400"/>
                  </a:lnTo>
                  <a:lnTo>
                    <a:pt x="574433" y="25400"/>
                  </a:lnTo>
                  <a:lnTo>
                    <a:pt x="575792" y="26784"/>
                  </a:lnTo>
                  <a:close/>
                </a:path>
                <a:path w="1028065" h="786764">
                  <a:moveTo>
                    <a:pt x="576249" y="262242"/>
                  </a:moveTo>
                  <a:lnTo>
                    <a:pt x="571017" y="262432"/>
                  </a:lnTo>
                  <a:lnTo>
                    <a:pt x="571665" y="263245"/>
                  </a:lnTo>
                  <a:lnTo>
                    <a:pt x="572058" y="264134"/>
                  </a:lnTo>
                  <a:lnTo>
                    <a:pt x="572363" y="265023"/>
                  </a:lnTo>
                  <a:lnTo>
                    <a:pt x="571919" y="262978"/>
                  </a:lnTo>
                  <a:lnTo>
                    <a:pt x="576249" y="262242"/>
                  </a:lnTo>
                  <a:close/>
                </a:path>
                <a:path w="1028065" h="786764">
                  <a:moveTo>
                    <a:pt x="587349" y="262953"/>
                  </a:moveTo>
                  <a:lnTo>
                    <a:pt x="586892" y="262953"/>
                  </a:lnTo>
                  <a:lnTo>
                    <a:pt x="586994" y="263207"/>
                  </a:lnTo>
                  <a:lnTo>
                    <a:pt x="587349" y="262953"/>
                  </a:lnTo>
                  <a:close/>
                </a:path>
                <a:path w="1028065" h="786764">
                  <a:moveTo>
                    <a:pt x="595553" y="6426"/>
                  </a:moveTo>
                  <a:lnTo>
                    <a:pt x="595160" y="6108"/>
                  </a:lnTo>
                  <a:lnTo>
                    <a:pt x="594779" y="5930"/>
                  </a:lnTo>
                  <a:lnTo>
                    <a:pt x="594537" y="6184"/>
                  </a:lnTo>
                  <a:lnTo>
                    <a:pt x="594893" y="6299"/>
                  </a:lnTo>
                  <a:lnTo>
                    <a:pt x="595210" y="6350"/>
                  </a:lnTo>
                  <a:lnTo>
                    <a:pt x="595553" y="6426"/>
                  </a:lnTo>
                  <a:close/>
                </a:path>
                <a:path w="1028065" h="786764">
                  <a:moveTo>
                    <a:pt x="599655" y="260565"/>
                  </a:moveTo>
                  <a:lnTo>
                    <a:pt x="599516" y="260350"/>
                  </a:lnTo>
                  <a:lnTo>
                    <a:pt x="599300" y="260350"/>
                  </a:lnTo>
                  <a:lnTo>
                    <a:pt x="599655" y="260565"/>
                  </a:lnTo>
                  <a:close/>
                </a:path>
                <a:path w="1028065" h="786764">
                  <a:moveTo>
                    <a:pt x="603199" y="259080"/>
                  </a:moveTo>
                  <a:lnTo>
                    <a:pt x="598728" y="259080"/>
                  </a:lnTo>
                  <a:lnTo>
                    <a:pt x="599478" y="260299"/>
                  </a:lnTo>
                  <a:lnTo>
                    <a:pt x="603199" y="259080"/>
                  </a:lnTo>
                  <a:close/>
                </a:path>
                <a:path w="1028065" h="786764">
                  <a:moveTo>
                    <a:pt x="607352" y="25196"/>
                  </a:moveTo>
                  <a:lnTo>
                    <a:pt x="606717" y="25400"/>
                  </a:lnTo>
                  <a:lnTo>
                    <a:pt x="607250" y="25400"/>
                  </a:lnTo>
                  <a:lnTo>
                    <a:pt x="607352" y="25196"/>
                  </a:lnTo>
                  <a:close/>
                </a:path>
                <a:path w="1028065" h="786764">
                  <a:moveTo>
                    <a:pt x="609041" y="6350"/>
                  </a:moveTo>
                  <a:lnTo>
                    <a:pt x="603923" y="6350"/>
                  </a:lnTo>
                  <a:lnTo>
                    <a:pt x="606844" y="7569"/>
                  </a:lnTo>
                  <a:lnTo>
                    <a:pt x="609041" y="6350"/>
                  </a:lnTo>
                  <a:close/>
                </a:path>
                <a:path w="1028065" h="786764">
                  <a:moveTo>
                    <a:pt x="613803" y="22834"/>
                  </a:moveTo>
                  <a:lnTo>
                    <a:pt x="613791" y="22694"/>
                  </a:lnTo>
                  <a:lnTo>
                    <a:pt x="613765" y="22555"/>
                  </a:lnTo>
                  <a:lnTo>
                    <a:pt x="613752" y="22377"/>
                  </a:lnTo>
                  <a:lnTo>
                    <a:pt x="613257" y="22199"/>
                  </a:lnTo>
                  <a:lnTo>
                    <a:pt x="612597" y="22047"/>
                  </a:lnTo>
                  <a:lnTo>
                    <a:pt x="611771" y="22415"/>
                  </a:lnTo>
                  <a:lnTo>
                    <a:pt x="612241" y="22898"/>
                  </a:lnTo>
                  <a:lnTo>
                    <a:pt x="612800" y="22898"/>
                  </a:lnTo>
                  <a:lnTo>
                    <a:pt x="613562" y="22656"/>
                  </a:lnTo>
                  <a:lnTo>
                    <a:pt x="613714" y="22796"/>
                  </a:lnTo>
                  <a:close/>
                </a:path>
                <a:path w="1028065" h="786764">
                  <a:moveTo>
                    <a:pt x="614337" y="29324"/>
                  </a:moveTo>
                  <a:lnTo>
                    <a:pt x="614197" y="29324"/>
                  </a:lnTo>
                  <a:lnTo>
                    <a:pt x="613625" y="30480"/>
                  </a:lnTo>
                  <a:lnTo>
                    <a:pt x="614337" y="29324"/>
                  </a:lnTo>
                  <a:close/>
                </a:path>
                <a:path w="1028065" h="786764">
                  <a:moveTo>
                    <a:pt x="615365" y="23228"/>
                  </a:moveTo>
                  <a:lnTo>
                    <a:pt x="614768" y="23101"/>
                  </a:lnTo>
                  <a:lnTo>
                    <a:pt x="614210" y="23037"/>
                  </a:lnTo>
                  <a:lnTo>
                    <a:pt x="613803" y="22834"/>
                  </a:lnTo>
                  <a:lnTo>
                    <a:pt x="613905" y="23876"/>
                  </a:lnTo>
                  <a:lnTo>
                    <a:pt x="614057" y="24536"/>
                  </a:lnTo>
                  <a:lnTo>
                    <a:pt x="615365" y="23228"/>
                  </a:lnTo>
                  <a:close/>
                </a:path>
                <a:path w="1028065" h="786764">
                  <a:moveTo>
                    <a:pt x="623658" y="63296"/>
                  </a:moveTo>
                  <a:lnTo>
                    <a:pt x="623468" y="62826"/>
                  </a:lnTo>
                  <a:lnTo>
                    <a:pt x="623404" y="63500"/>
                  </a:lnTo>
                  <a:lnTo>
                    <a:pt x="623658" y="63296"/>
                  </a:lnTo>
                  <a:close/>
                </a:path>
                <a:path w="1028065" h="786764">
                  <a:moveTo>
                    <a:pt x="623836" y="55918"/>
                  </a:moveTo>
                  <a:lnTo>
                    <a:pt x="622122" y="53098"/>
                  </a:lnTo>
                  <a:lnTo>
                    <a:pt x="621233" y="55664"/>
                  </a:lnTo>
                  <a:lnTo>
                    <a:pt x="623836" y="55918"/>
                  </a:lnTo>
                  <a:close/>
                </a:path>
                <a:path w="1028065" h="786764">
                  <a:moveTo>
                    <a:pt x="624166" y="55880"/>
                  </a:moveTo>
                  <a:lnTo>
                    <a:pt x="621639" y="58420"/>
                  </a:lnTo>
                  <a:lnTo>
                    <a:pt x="623468" y="62826"/>
                  </a:lnTo>
                  <a:lnTo>
                    <a:pt x="624166" y="55880"/>
                  </a:lnTo>
                  <a:close/>
                </a:path>
                <a:path w="1028065" h="786764">
                  <a:moveTo>
                    <a:pt x="632561" y="34290"/>
                  </a:moveTo>
                  <a:lnTo>
                    <a:pt x="632244" y="33591"/>
                  </a:lnTo>
                  <a:lnTo>
                    <a:pt x="632180" y="34137"/>
                  </a:lnTo>
                  <a:lnTo>
                    <a:pt x="632561" y="34290"/>
                  </a:lnTo>
                  <a:close/>
                </a:path>
                <a:path w="1028065" h="786764">
                  <a:moveTo>
                    <a:pt x="633018" y="29324"/>
                  </a:moveTo>
                  <a:lnTo>
                    <a:pt x="629958" y="28028"/>
                  </a:lnTo>
                  <a:lnTo>
                    <a:pt x="629945" y="28359"/>
                  </a:lnTo>
                  <a:lnTo>
                    <a:pt x="632244" y="33591"/>
                  </a:lnTo>
                  <a:lnTo>
                    <a:pt x="632714" y="29324"/>
                  </a:lnTo>
                  <a:lnTo>
                    <a:pt x="633018" y="29324"/>
                  </a:lnTo>
                  <a:close/>
                </a:path>
                <a:path w="1028065" h="786764">
                  <a:moveTo>
                    <a:pt x="636498" y="35191"/>
                  </a:moveTo>
                  <a:lnTo>
                    <a:pt x="634453" y="31927"/>
                  </a:lnTo>
                  <a:lnTo>
                    <a:pt x="635838" y="34378"/>
                  </a:lnTo>
                  <a:lnTo>
                    <a:pt x="636498" y="35191"/>
                  </a:lnTo>
                  <a:close/>
                </a:path>
                <a:path w="1028065" h="786764">
                  <a:moveTo>
                    <a:pt x="644728" y="70434"/>
                  </a:moveTo>
                  <a:lnTo>
                    <a:pt x="643699" y="68427"/>
                  </a:lnTo>
                  <a:lnTo>
                    <a:pt x="643750" y="70434"/>
                  </a:lnTo>
                  <a:lnTo>
                    <a:pt x="644728" y="70434"/>
                  </a:lnTo>
                  <a:close/>
                </a:path>
                <a:path w="1028065" h="786764">
                  <a:moveTo>
                    <a:pt x="651573" y="106692"/>
                  </a:moveTo>
                  <a:lnTo>
                    <a:pt x="651497" y="106286"/>
                  </a:lnTo>
                  <a:lnTo>
                    <a:pt x="651433" y="107416"/>
                  </a:lnTo>
                  <a:lnTo>
                    <a:pt x="651560" y="107073"/>
                  </a:lnTo>
                  <a:lnTo>
                    <a:pt x="651573" y="106692"/>
                  </a:lnTo>
                  <a:close/>
                </a:path>
                <a:path w="1028065" h="786764">
                  <a:moveTo>
                    <a:pt x="651700" y="103378"/>
                  </a:moveTo>
                  <a:lnTo>
                    <a:pt x="650582" y="103530"/>
                  </a:lnTo>
                  <a:lnTo>
                    <a:pt x="651332" y="104940"/>
                  </a:lnTo>
                  <a:lnTo>
                    <a:pt x="651497" y="106286"/>
                  </a:lnTo>
                  <a:lnTo>
                    <a:pt x="651700" y="103378"/>
                  </a:lnTo>
                  <a:close/>
                </a:path>
                <a:path w="1028065" h="786764">
                  <a:moveTo>
                    <a:pt x="656640" y="156527"/>
                  </a:moveTo>
                  <a:lnTo>
                    <a:pt x="656437" y="156692"/>
                  </a:lnTo>
                  <a:lnTo>
                    <a:pt x="656234" y="156946"/>
                  </a:lnTo>
                  <a:lnTo>
                    <a:pt x="656132" y="157353"/>
                  </a:lnTo>
                  <a:lnTo>
                    <a:pt x="656310" y="157264"/>
                  </a:lnTo>
                  <a:lnTo>
                    <a:pt x="656475" y="156933"/>
                  </a:lnTo>
                  <a:lnTo>
                    <a:pt x="656640" y="156527"/>
                  </a:lnTo>
                  <a:close/>
                </a:path>
                <a:path w="1028065" h="786764">
                  <a:moveTo>
                    <a:pt x="657491" y="132664"/>
                  </a:moveTo>
                  <a:lnTo>
                    <a:pt x="656640" y="132295"/>
                  </a:lnTo>
                  <a:lnTo>
                    <a:pt x="656691" y="132664"/>
                  </a:lnTo>
                  <a:lnTo>
                    <a:pt x="656793" y="133350"/>
                  </a:lnTo>
                  <a:lnTo>
                    <a:pt x="657491" y="132664"/>
                  </a:lnTo>
                  <a:close/>
                </a:path>
                <a:path w="1028065" h="786764">
                  <a:moveTo>
                    <a:pt x="657504" y="134620"/>
                  </a:moveTo>
                  <a:lnTo>
                    <a:pt x="656488" y="133350"/>
                  </a:lnTo>
                  <a:lnTo>
                    <a:pt x="656069" y="133578"/>
                  </a:lnTo>
                  <a:lnTo>
                    <a:pt x="657161" y="134620"/>
                  </a:lnTo>
                  <a:lnTo>
                    <a:pt x="657504" y="134620"/>
                  </a:lnTo>
                  <a:close/>
                </a:path>
                <a:path w="1028065" h="786764">
                  <a:moveTo>
                    <a:pt x="659676" y="132080"/>
                  </a:moveTo>
                  <a:lnTo>
                    <a:pt x="659561" y="131178"/>
                  </a:lnTo>
                  <a:lnTo>
                    <a:pt x="659511" y="130810"/>
                  </a:lnTo>
                  <a:lnTo>
                    <a:pt x="659345" y="129540"/>
                  </a:lnTo>
                  <a:lnTo>
                    <a:pt x="658698" y="130810"/>
                  </a:lnTo>
                  <a:lnTo>
                    <a:pt x="658977" y="131178"/>
                  </a:lnTo>
                  <a:lnTo>
                    <a:pt x="657491" y="132664"/>
                  </a:lnTo>
                  <a:lnTo>
                    <a:pt x="659104" y="133350"/>
                  </a:lnTo>
                  <a:lnTo>
                    <a:pt x="659231" y="132080"/>
                  </a:lnTo>
                  <a:lnTo>
                    <a:pt x="659282" y="131559"/>
                  </a:lnTo>
                  <a:lnTo>
                    <a:pt x="659676" y="132080"/>
                  </a:lnTo>
                  <a:close/>
                </a:path>
                <a:path w="1028065" h="786764">
                  <a:moveTo>
                    <a:pt x="660755" y="261061"/>
                  </a:moveTo>
                  <a:lnTo>
                    <a:pt x="660488" y="261035"/>
                  </a:lnTo>
                  <a:lnTo>
                    <a:pt x="660463" y="261251"/>
                  </a:lnTo>
                  <a:lnTo>
                    <a:pt x="660501" y="261378"/>
                  </a:lnTo>
                  <a:lnTo>
                    <a:pt x="660488" y="261556"/>
                  </a:lnTo>
                  <a:lnTo>
                    <a:pt x="660692" y="261264"/>
                  </a:lnTo>
                  <a:lnTo>
                    <a:pt x="660755" y="261061"/>
                  </a:lnTo>
                  <a:close/>
                </a:path>
                <a:path w="1028065" h="786764">
                  <a:moveTo>
                    <a:pt x="661771" y="123850"/>
                  </a:moveTo>
                  <a:lnTo>
                    <a:pt x="661416" y="123964"/>
                  </a:lnTo>
                  <a:lnTo>
                    <a:pt x="661123" y="124193"/>
                  </a:lnTo>
                  <a:lnTo>
                    <a:pt x="660882" y="124472"/>
                  </a:lnTo>
                  <a:lnTo>
                    <a:pt x="661263" y="124282"/>
                  </a:lnTo>
                  <a:lnTo>
                    <a:pt x="661593" y="124053"/>
                  </a:lnTo>
                  <a:lnTo>
                    <a:pt x="661771" y="123850"/>
                  </a:lnTo>
                  <a:close/>
                </a:path>
                <a:path w="1028065" h="786764">
                  <a:moveTo>
                    <a:pt x="667156" y="192112"/>
                  </a:moveTo>
                  <a:lnTo>
                    <a:pt x="665873" y="192227"/>
                  </a:lnTo>
                  <a:lnTo>
                    <a:pt x="666419" y="192265"/>
                  </a:lnTo>
                  <a:lnTo>
                    <a:pt x="666800" y="192201"/>
                  </a:lnTo>
                  <a:lnTo>
                    <a:pt x="667143" y="192138"/>
                  </a:lnTo>
                  <a:close/>
                </a:path>
                <a:path w="1028065" h="786764">
                  <a:moveTo>
                    <a:pt x="669429" y="209550"/>
                  </a:moveTo>
                  <a:lnTo>
                    <a:pt x="669366" y="208432"/>
                  </a:lnTo>
                  <a:lnTo>
                    <a:pt x="669264" y="207010"/>
                  </a:lnTo>
                  <a:lnTo>
                    <a:pt x="669175" y="205740"/>
                  </a:lnTo>
                  <a:lnTo>
                    <a:pt x="667664" y="205740"/>
                  </a:lnTo>
                  <a:lnTo>
                    <a:pt x="669429" y="209550"/>
                  </a:lnTo>
                  <a:close/>
                </a:path>
                <a:path w="1028065" h="786764">
                  <a:moveTo>
                    <a:pt x="669556" y="149110"/>
                  </a:moveTo>
                  <a:lnTo>
                    <a:pt x="667766" y="148094"/>
                  </a:lnTo>
                  <a:lnTo>
                    <a:pt x="668032" y="148869"/>
                  </a:lnTo>
                  <a:lnTo>
                    <a:pt x="668477" y="148983"/>
                  </a:lnTo>
                  <a:lnTo>
                    <a:pt x="668985" y="149059"/>
                  </a:lnTo>
                  <a:lnTo>
                    <a:pt x="669556" y="149110"/>
                  </a:lnTo>
                  <a:close/>
                </a:path>
                <a:path w="1028065" h="786764">
                  <a:moveTo>
                    <a:pt x="670242" y="205740"/>
                  </a:moveTo>
                  <a:lnTo>
                    <a:pt x="669112" y="204876"/>
                  </a:lnTo>
                  <a:lnTo>
                    <a:pt x="669175" y="205740"/>
                  </a:lnTo>
                  <a:lnTo>
                    <a:pt x="670242" y="205740"/>
                  </a:lnTo>
                  <a:close/>
                </a:path>
                <a:path w="1028065" h="786764">
                  <a:moveTo>
                    <a:pt x="675652" y="262953"/>
                  </a:moveTo>
                  <a:lnTo>
                    <a:pt x="674687" y="262953"/>
                  </a:lnTo>
                  <a:lnTo>
                    <a:pt x="674344" y="263715"/>
                  </a:lnTo>
                  <a:lnTo>
                    <a:pt x="674890" y="263359"/>
                  </a:lnTo>
                  <a:lnTo>
                    <a:pt x="675652" y="262953"/>
                  </a:lnTo>
                  <a:close/>
                </a:path>
                <a:path w="1028065" h="786764">
                  <a:moveTo>
                    <a:pt x="678738" y="180657"/>
                  </a:moveTo>
                  <a:lnTo>
                    <a:pt x="678624" y="179882"/>
                  </a:lnTo>
                  <a:lnTo>
                    <a:pt x="675779" y="180505"/>
                  </a:lnTo>
                  <a:lnTo>
                    <a:pt x="674484" y="180606"/>
                  </a:lnTo>
                  <a:lnTo>
                    <a:pt x="675754" y="180657"/>
                  </a:lnTo>
                  <a:lnTo>
                    <a:pt x="676478" y="181038"/>
                  </a:lnTo>
                  <a:lnTo>
                    <a:pt x="676897" y="181610"/>
                  </a:lnTo>
                  <a:lnTo>
                    <a:pt x="677418" y="181470"/>
                  </a:lnTo>
                  <a:lnTo>
                    <a:pt x="678014" y="181165"/>
                  </a:lnTo>
                  <a:lnTo>
                    <a:pt x="678738" y="180657"/>
                  </a:lnTo>
                  <a:close/>
                </a:path>
                <a:path w="1028065" h="786764">
                  <a:moveTo>
                    <a:pt x="679538" y="203200"/>
                  </a:moveTo>
                  <a:lnTo>
                    <a:pt x="678434" y="200380"/>
                  </a:lnTo>
                  <a:lnTo>
                    <a:pt x="677760" y="200761"/>
                  </a:lnTo>
                  <a:lnTo>
                    <a:pt x="679538" y="203200"/>
                  </a:lnTo>
                  <a:close/>
                </a:path>
                <a:path w="1028065" h="786764">
                  <a:moveTo>
                    <a:pt x="680440" y="232918"/>
                  </a:moveTo>
                  <a:lnTo>
                    <a:pt x="678319" y="232067"/>
                  </a:lnTo>
                  <a:lnTo>
                    <a:pt x="678446" y="232918"/>
                  </a:lnTo>
                  <a:lnTo>
                    <a:pt x="678561" y="233591"/>
                  </a:lnTo>
                  <a:lnTo>
                    <a:pt x="677354" y="236410"/>
                  </a:lnTo>
                  <a:lnTo>
                    <a:pt x="677951" y="237274"/>
                  </a:lnTo>
                  <a:lnTo>
                    <a:pt x="680440" y="232918"/>
                  </a:lnTo>
                  <a:close/>
                </a:path>
                <a:path w="1028065" h="786764">
                  <a:moveTo>
                    <a:pt x="680567" y="238112"/>
                  </a:moveTo>
                  <a:lnTo>
                    <a:pt x="679488" y="238201"/>
                  </a:lnTo>
                  <a:lnTo>
                    <a:pt x="679742" y="238252"/>
                  </a:lnTo>
                  <a:lnTo>
                    <a:pt x="680085" y="238226"/>
                  </a:lnTo>
                  <a:lnTo>
                    <a:pt x="680567" y="238112"/>
                  </a:lnTo>
                  <a:close/>
                </a:path>
                <a:path w="1028065" h="786764">
                  <a:moveTo>
                    <a:pt x="681126" y="185521"/>
                  </a:moveTo>
                  <a:lnTo>
                    <a:pt x="679221" y="183743"/>
                  </a:lnTo>
                  <a:lnTo>
                    <a:pt x="678942" y="186093"/>
                  </a:lnTo>
                  <a:lnTo>
                    <a:pt x="680326" y="188696"/>
                  </a:lnTo>
                  <a:lnTo>
                    <a:pt x="680478" y="185572"/>
                  </a:lnTo>
                  <a:lnTo>
                    <a:pt x="681126" y="185521"/>
                  </a:lnTo>
                  <a:close/>
                </a:path>
                <a:path w="1028065" h="786764">
                  <a:moveTo>
                    <a:pt x="681723" y="266293"/>
                  </a:moveTo>
                  <a:lnTo>
                    <a:pt x="681189" y="265976"/>
                  </a:lnTo>
                  <a:lnTo>
                    <a:pt x="681266" y="266293"/>
                  </a:lnTo>
                  <a:lnTo>
                    <a:pt x="681355" y="266700"/>
                  </a:lnTo>
                  <a:lnTo>
                    <a:pt x="681723" y="266293"/>
                  </a:lnTo>
                  <a:close/>
                </a:path>
                <a:path w="1028065" h="786764">
                  <a:moveTo>
                    <a:pt x="681748" y="244055"/>
                  </a:moveTo>
                  <a:lnTo>
                    <a:pt x="681583" y="243624"/>
                  </a:lnTo>
                  <a:lnTo>
                    <a:pt x="681405" y="243192"/>
                  </a:lnTo>
                  <a:lnTo>
                    <a:pt x="681278" y="242722"/>
                  </a:lnTo>
                  <a:lnTo>
                    <a:pt x="681393" y="243370"/>
                  </a:lnTo>
                  <a:lnTo>
                    <a:pt x="681532" y="243776"/>
                  </a:lnTo>
                  <a:lnTo>
                    <a:pt x="681748" y="244055"/>
                  </a:lnTo>
                  <a:close/>
                </a:path>
                <a:path w="1028065" h="786764">
                  <a:moveTo>
                    <a:pt x="682955" y="246151"/>
                  </a:moveTo>
                  <a:lnTo>
                    <a:pt x="682675" y="245745"/>
                  </a:lnTo>
                  <a:lnTo>
                    <a:pt x="682421" y="245351"/>
                  </a:lnTo>
                  <a:lnTo>
                    <a:pt x="682193" y="244944"/>
                  </a:lnTo>
                  <a:lnTo>
                    <a:pt x="682015" y="244970"/>
                  </a:lnTo>
                  <a:lnTo>
                    <a:pt x="681850" y="244983"/>
                  </a:lnTo>
                  <a:lnTo>
                    <a:pt x="681659" y="245021"/>
                  </a:lnTo>
                  <a:lnTo>
                    <a:pt x="681990" y="245516"/>
                  </a:lnTo>
                  <a:lnTo>
                    <a:pt x="682434" y="245872"/>
                  </a:lnTo>
                  <a:lnTo>
                    <a:pt x="682955" y="246151"/>
                  </a:lnTo>
                  <a:close/>
                </a:path>
                <a:path w="1028065" h="786764">
                  <a:moveTo>
                    <a:pt x="683196" y="244513"/>
                  </a:moveTo>
                  <a:lnTo>
                    <a:pt x="682459" y="244576"/>
                  </a:lnTo>
                  <a:lnTo>
                    <a:pt x="682028" y="244436"/>
                  </a:lnTo>
                  <a:lnTo>
                    <a:pt x="681748" y="244055"/>
                  </a:lnTo>
                  <a:lnTo>
                    <a:pt x="681875" y="244373"/>
                  </a:lnTo>
                  <a:lnTo>
                    <a:pt x="682193" y="244932"/>
                  </a:lnTo>
                  <a:lnTo>
                    <a:pt x="682625" y="244894"/>
                  </a:lnTo>
                  <a:lnTo>
                    <a:pt x="683018" y="244779"/>
                  </a:lnTo>
                  <a:lnTo>
                    <a:pt x="683196" y="244513"/>
                  </a:lnTo>
                  <a:close/>
                </a:path>
                <a:path w="1028065" h="786764">
                  <a:moveTo>
                    <a:pt x="683602" y="262953"/>
                  </a:moveTo>
                  <a:lnTo>
                    <a:pt x="680313" y="261620"/>
                  </a:lnTo>
                  <a:lnTo>
                    <a:pt x="678141" y="264160"/>
                  </a:lnTo>
                  <a:lnTo>
                    <a:pt x="681189" y="265976"/>
                  </a:lnTo>
                  <a:lnTo>
                    <a:pt x="680783" y="264160"/>
                  </a:lnTo>
                  <a:lnTo>
                    <a:pt x="683310" y="262953"/>
                  </a:lnTo>
                  <a:lnTo>
                    <a:pt x="683602" y="262953"/>
                  </a:lnTo>
                  <a:close/>
                </a:path>
                <a:path w="1028065" h="786764">
                  <a:moveTo>
                    <a:pt x="683691" y="210820"/>
                  </a:moveTo>
                  <a:lnTo>
                    <a:pt x="680948" y="208432"/>
                  </a:lnTo>
                  <a:lnTo>
                    <a:pt x="681355" y="209550"/>
                  </a:lnTo>
                  <a:lnTo>
                    <a:pt x="682510" y="212064"/>
                  </a:lnTo>
                  <a:lnTo>
                    <a:pt x="682409" y="210820"/>
                  </a:lnTo>
                  <a:lnTo>
                    <a:pt x="683691" y="210820"/>
                  </a:lnTo>
                  <a:close/>
                </a:path>
                <a:path w="1028065" h="786764">
                  <a:moveTo>
                    <a:pt x="683704" y="207340"/>
                  </a:moveTo>
                  <a:lnTo>
                    <a:pt x="682498" y="202514"/>
                  </a:lnTo>
                  <a:lnTo>
                    <a:pt x="683247" y="207340"/>
                  </a:lnTo>
                  <a:lnTo>
                    <a:pt x="683336" y="207911"/>
                  </a:lnTo>
                  <a:lnTo>
                    <a:pt x="683704" y="207340"/>
                  </a:lnTo>
                  <a:close/>
                </a:path>
                <a:path w="1028065" h="786764">
                  <a:moveTo>
                    <a:pt x="685431" y="205613"/>
                  </a:moveTo>
                  <a:lnTo>
                    <a:pt x="685177" y="205028"/>
                  </a:lnTo>
                  <a:lnTo>
                    <a:pt x="683704" y="207340"/>
                  </a:lnTo>
                  <a:lnTo>
                    <a:pt x="684225" y="209384"/>
                  </a:lnTo>
                  <a:lnTo>
                    <a:pt x="685431" y="205613"/>
                  </a:lnTo>
                  <a:close/>
                </a:path>
                <a:path w="1028065" h="786764">
                  <a:moveTo>
                    <a:pt x="686206" y="77000"/>
                  </a:moveTo>
                  <a:lnTo>
                    <a:pt x="685253" y="76314"/>
                  </a:lnTo>
                  <a:lnTo>
                    <a:pt x="684911" y="78828"/>
                  </a:lnTo>
                  <a:lnTo>
                    <a:pt x="684809" y="79552"/>
                  </a:lnTo>
                  <a:lnTo>
                    <a:pt x="684707" y="80302"/>
                  </a:lnTo>
                  <a:lnTo>
                    <a:pt x="686104" y="77241"/>
                  </a:lnTo>
                  <a:lnTo>
                    <a:pt x="686206" y="77000"/>
                  </a:lnTo>
                  <a:close/>
                </a:path>
                <a:path w="1028065" h="786764">
                  <a:moveTo>
                    <a:pt x="686333" y="259397"/>
                  </a:moveTo>
                  <a:lnTo>
                    <a:pt x="685749" y="258686"/>
                  </a:lnTo>
                  <a:lnTo>
                    <a:pt x="685863" y="259461"/>
                  </a:lnTo>
                  <a:lnTo>
                    <a:pt x="686041" y="259397"/>
                  </a:lnTo>
                  <a:lnTo>
                    <a:pt x="686206" y="259397"/>
                  </a:lnTo>
                  <a:lnTo>
                    <a:pt x="686333" y="259397"/>
                  </a:lnTo>
                  <a:close/>
                </a:path>
                <a:path w="1028065" h="786764">
                  <a:moveTo>
                    <a:pt x="686917" y="260121"/>
                  </a:moveTo>
                  <a:lnTo>
                    <a:pt x="686803" y="259740"/>
                  </a:lnTo>
                  <a:lnTo>
                    <a:pt x="686689" y="259422"/>
                  </a:lnTo>
                  <a:lnTo>
                    <a:pt x="686333" y="259410"/>
                  </a:lnTo>
                  <a:lnTo>
                    <a:pt x="686917" y="260121"/>
                  </a:lnTo>
                  <a:close/>
                </a:path>
                <a:path w="1028065" h="786764">
                  <a:moveTo>
                    <a:pt x="687273" y="199796"/>
                  </a:moveTo>
                  <a:lnTo>
                    <a:pt x="685431" y="205613"/>
                  </a:lnTo>
                  <a:lnTo>
                    <a:pt x="686193" y="207340"/>
                  </a:lnTo>
                  <a:lnTo>
                    <a:pt x="686422" y="205613"/>
                  </a:lnTo>
                  <a:lnTo>
                    <a:pt x="687273" y="199796"/>
                  </a:lnTo>
                  <a:close/>
                </a:path>
                <a:path w="1028065" h="786764">
                  <a:moveTo>
                    <a:pt x="687552" y="257619"/>
                  </a:moveTo>
                  <a:lnTo>
                    <a:pt x="686803" y="256032"/>
                  </a:lnTo>
                  <a:lnTo>
                    <a:pt x="686282" y="256540"/>
                  </a:lnTo>
                  <a:lnTo>
                    <a:pt x="687552" y="257619"/>
                  </a:lnTo>
                  <a:close/>
                </a:path>
                <a:path w="1028065" h="786764">
                  <a:moveTo>
                    <a:pt x="687971" y="243840"/>
                  </a:moveTo>
                  <a:lnTo>
                    <a:pt x="686816" y="244817"/>
                  </a:lnTo>
                  <a:lnTo>
                    <a:pt x="687552" y="247650"/>
                  </a:lnTo>
                  <a:lnTo>
                    <a:pt x="687832" y="245110"/>
                  </a:lnTo>
                  <a:lnTo>
                    <a:pt x="687857" y="244817"/>
                  </a:lnTo>
                  <a:lnTo>
                    <a:pt x="687971" y="243840"/>
                  </a:lnTo>
                  <a:close/>
                </a:path>
                <a:path w="1028065" h="786764">
                  <a:moveTo>
                    <a:pt x="688162" y="261607"/>
                  </a:moveTo>
                  <a:lnTo>
                    <a:pt x="686917" y="260121"/>
                  </a:lnTo>
                  <a:lnTo>
                    <a:pt x="687108" y="260705"/>
                  </a:lnTo>
                  <a:lnTo>
                    <a:pt x="687260" y="261480"/>
                  </a:lnTo>
                  <a:lnTo>
                    <a:pt x="688162" y="261607"/>
                  </a:lnTo>
                  <a:close/>
                </a:path>
                <a:path w="1028065" h="786764">
                  <a:moveTo>
                    <a:pt x="688200" y="223520"/>
                  </a:moveTo>
                  <a:lnTo>
                    <a:pt x="687870" y="222440"/>
                  </a:lnTo>
                  <a:lnTo>
                    <a:pt x="687806" y="222250"/>
                  </a:lnTo>
                  <a:lnTo>
                    <a:pt x="687679" y="222440"/>
                  </a:lnTo>
                  <a:lnTo>
                    <a:pt x="688200" y="223520"/>
                  </a:lnTo>
                  <a:close/>
                </a:path>
                <a:path w="1028065" h="786764">
                  <a:moveTo>
                    <a:pt x="689152" y="254000"/>
                  </a:moveTo>
                  <a:lnTo>
                    <a:pt x="688886" y="254000"/>
                  </a:lnTo>
                  <a:lnTo>
                    <a:pt x="687666" y="255181"/>
                  </a:lnTo>
                  <a:lnTo>
                    <a:pt x="686079" y="252730"/>
                  </a:lnTo>
                  <a:lnTo>
                    <a:pt x="684657" y="252730"/>
                  </a:lnTo>
                  <a:lnTo>
                    <a:pt x="686435" y="255270"/>
                  </a:lnTo>
                  <a:lnTo>
                    <a:pt x="686803" y="256032"/>
                  </a:lnTo>
                  <a:lnTo>
                    <a:pt x="687578" y="255270"/>
                  </a:lnTo>
                  <a:lnTo>
                    <a:pt x="687730" y="255270"/>
                  </a:lnTo>
                  <a:lnTo>
                    <a:pt x="689152" y="254000"/>
                  </a:lnTo>
                  <a:close/>
                </a:path>
                <a:path w="1028065" h="786764">
                  <a:moveTo>
                    <a:pt x="690740" y="78828"/>
                  </a:moveTo>
                  <a:lnTo>
                    <a:pt x="689775" y="79552"/>
                  </a:lnTo>
                  <a:lnTo>
                    <a:pt x="686536" y="77241"/>
                  </a:lnTo>
                  <a:lnTo>
                    <a:pt x="689279" y="83883"/>
                  </a:lnTo>
                  <a:lnTo>
                    <a:pt x="690524" y="79552"/>
                  </a:lnTo>
                  <a:lnTo>
                    <a:pt x="690740" y="78828"/>
                  </a:lnTo>
                  <a:close/>
                </a:path>
                <a:path w="1028065" h="786764">
                  <a:moveTo>
                    <a:pt x="690791" y="78651"/>
                  </a:moveTo>
                  <a:lnTo>
                    <a:pt x="690740" y="78828"/>
                  </a:lnTo>
                  <a:lnTo>
                    <a:pt x="690791" y="78651"/>
                  </a:lnTo>
                  <a:close/>
                </a:path>
                <a:path w="1028065" h="786764">
                  <a:moveTo>
                    <a:pt x="690918" y="234657"/>
                  </a:moveTo>
                  <a:lnTo>
                    <a:pt x="690727" y="234340"/>
                  </a:lnTo>
                  <a:lnTo>
                    <a:pt x="690486" y="234111"/>
                  </a:lnTo>
                  <a:lnTo>
                    <a:pt x="690918" y="234657"/>
                  </a:lnTo>
                  <a:close/>
                </a:path>
                <a:path w="1028065" h="786764">
                  <a:moveTo>
                    <a:pt x="691197" y="243840"/>
                  </a:moveTo>
                  <a:lnTo>
                    <a:pt x="688822" y="242570"/>
                  </a:lnTo>
                  <a:lnTo>
                    <a:pt x="686320" y="242570"/>
                  </a:lnTo>
                  <a:lnTo>
                    <a:pt x="684644" y="242570"/>
                  </a:lnTo>
                  <a:lnTo>
                    <a:pt x="683996" y="243840"/>
                  </a:lnTo>
                  <a:lnTo>
                    <a:pt x="684987" y="246380"/>
                  </a:lnTo>
                  <a:lnTo>
                    <a:pt x="686816" y="244817"/>
                  </a:lnTo>
                  <a:lnTo>
                    <a:pt x="686562" y="243840"/>
                  </a:lnTo>
                  <a:lnTo>
                    <a:pt x="687971" y="243840"/>
                  </a:lnTo>
                  <a:lnTo>
                    <a:pt x="691197" y="243840"/>
                  </a:lnTo>
                  <a:close/>
                </a:path>
                <a:path w="1028065" h="786764">
                  <a:moveTo>
                    <a:pt x="691756" y="227330"/>
                  </a:moveTo>
                  <a:lnTo>
                    <a:pt x="685342" y="226060"/>
                  </a:lnTo>
                  <a:lnTo>
                    <a:pt x="686993" y="223520"/>
                  </a:lnTo>
                  <a:lnTo>
                    <a:pt x="687679" y="222440"/>
                  </a:lnTo>
                  <a:lnTo>
                    <a:pt x="684530" y="215900"/>
                  </a:lnTo>
                  <a:lnTo>
                    <a:pt x="684606" y="217170"/>
                  </a:lnTo>
                  <a:lnTo>
                    <a:pt x="684669" y="218211"/>
                  </a:lnTo>
                  <a:lnTo>
                    <a:pt x="684758" y="219710"/>
                  </a:lnTo>
                  <a:lnTo>
                    <a:pt x="684834" y="220980"/>
                  </a:lnTo>
                  <a:lnTo>
                    <a:pt x="684911" y="222250"/>
                  </a:lnTo>
                  <a:lnTo>
                    <a:pt x="684987" y="223520"/>
                  </a:lnTo>
                  <a:lnTo>
                    <a:pt x="679754" y="218440"/>
                  </a:lnTo>
                  <a:lnTo>
                    <a:pt x="685990" y="213360"/>
                  </a:lnTo>
                  <a:lnTo>
                    <a:pt x="682777" y="213360"/>
                  </a:lnTo>
                  <a:lnTo>
                    <a:pt x="682625" y="212267"/>
                  </a:lnTo>
                  <a:lnTo>
                    <a:pt x="682586" y="212090"/>
                  </a:lnTo>
                  <a:lnTo>
                    <a:pt x="680097" y="210820"/>
                  </a:lnTo>
                  <a:lnTo>
                    <a:pt x="681685" y="205740"/>
                  </a:lnTo>
                  <a:lnTo>
                    <a:pt x="679691" y="204470"/>
                  </a:lnTo>
                  <a:lnTo>
                    <a:pt x="675690" y="201930"/>
                  </a:lnTo>
                  <a:lnTo>
                    <a:pt x="677760" y="200761"/>
                  </a:lnTo>
                  <a:lnTo>
                    <a:pt x="676744" y="199390"/>
                  </a:lnTo>
                  <a:lnTo>
                    <a:pt x="677811" y="198818"/>
                  </a:lnTo>
                  <a:lnTo>
                    <a:pt x="678434" y="200380"/>
                  </a:lnTo>
                  <a:lnTo>
                    <a:pt x="680212" y="199390"/>
                  </a:lnTo>
                  <a:lnTo>
                    <a:pt x="678383" y="198513"/>
                  </a:lnTo>
                  <a:lnTo>
                    <a:pt x="679132" y="198120"/>
                  </a:lnTo>
                  <a:lnTo>
                    <a:pt x="681532" y="196850"/>
                  </a:lnTo>
                  <a:lnTo>
                    <a:pt x="674458" y="195580"/>
                  </a:lnTo>
                  <a:lnTo>
                    <a:pt x="675779" y="191770"/>
                  </a:lnTo>
                  <a:lnTo>
                    <a:pt x="678751" y="191770"/>
                  </a:lnTo>
                  <a:lnTo>
                    <a:pt x="678319" y="195580"/>
                  </a:lnTo>
                  <a:lnTo>
                    <a:pt x="679653" y="191770"/>
                  </a:lnTo>
                  <a:lnTo>
                    <a:pt x="674560" y="190500"/>
                  </a:lnTo>
                  <a:lnTo>
                    <a:pt x="676186" y="187960"/>
                  </a:lnTo>
                  <a:lnTo>
                    <a:pt x="678624" y="184150"/>
                  </a:lnTo>
                  <a:lnTo>
                    <a:pt x="676897" y="182880"/>
                  </a:lnTo>
                  <a:lnTo>
                    <a:pt x="673290" y="182880"/>
                  </a:lnTo>
                  <a:lnTo>
                    <a:pt x="673328" y="181610"/>
                  </a:lnTo>
                  <a:lnTo>
                    <a:pt x="673379" y="180340"/>
                  </a:lnTo>
                  <a:lnTo>
                    <a:pt x="673468" y="177800"/>
                  </a:lnTo>
                  <a:lnTo>
                    <a:pt x="673506" y="176530"/>
                  </a:lnTo>
                  <a:lnTo>
                    <a:pt x="670864" y="172720"/>
                  </a:lnTo>
                  <a:lnTo>
                    <a:pt x="672147" y="172720"/>
                  </a:lnTo>
                  <a:lnTo>
                    <a:pt x="671626" y="170497"/>
                  </a:lnTo>
                  <a:lnTo>
                    <a:pt x="671550" y="170180"/>
                  </a:lnTo>
                  <a:lnTo>
                    <a:pt x="671245" y="168910"/>
                  </a:lnTo>
                  <a:lnTo>
                    <a:pt x="670052" y="163830"/>
                  </a:lnTo>
                  <a:lnTo>
                    <a:pt x="669975" y="158750"/>
                  </a:lnTo>
                  <a:lnTo>
                    <a:pt x="667969" y="158750"/>
                  </a:lnTo>
                  <a:lnTo>
                    <a:pt x="667969" y="171450"/>
                  </a:lnTo>
                  <a:lnTo>
                    <a:pt x="666254" y="175260"/>
                  </a:lnTo>
                  <a:lnTo>
                    <a:pt x="665099" y="173990"/>
                  </a:lnTo>
                  <a:lnTo>
                    <a:pt x="664476" y="171450"/>
                  </a:lnTo>
                  <a:lnTo>
                    <a:pt x="663625" y="170497"/>
                  </a:lnTo>
                  <a:lnTo>
                    <a:pt x="667969" y="171450"/>
                  </a:lnTo>
                  <a:lnTo>
                    <a:pt x="667969" y="158750"/>
                  </a:lnTo>
                  <a:lnTo>
                    <a:pt x="666750" y="158750"/>
                  </a:lnTo>
                  <a:lnTo>
                    <a:pt x="666267" y="156210"/>
                  </a:lnTo>
                  <a:lnTo>
                    <a:pt x="666026" y="154940"/>
                  </a:lnTo>
                  <a:lnTo>
                    <a:pt x="665429" y="153670"/>
                  </a:lnTo>
                  <a:lnTo>
                    <a:pt x="664248" y="151130"/>
                  </a:lnTo>
                  <a:lnTo>
                    <a:pt x="667486" y="151130"/>
                  </a:lnTo>
                  <a:lnTo>
                    <a:pt x="669010" y="152400"/>
                  </a:lnTo>
                  <a:lnTo>
                    <a:pt x="668515" y="151130"/>
                  </a:lnTo>
                  <a:lnTo>
                    <a:pt x="668032" y="149860"/>
                  </a:lnTo>
                  <a:lnTo>
                    <a:pt x="666648" y="148590"/>
                  </a:lnTo>
                  <a:lnTo>
                    <a:pt x="665734" y="148590"/>
                  </a:lnTo>
                  <a:lnTo>
                    <a:pt x="665226" y="147320"/>
                  </a:lnTo>
                  <a:lnTo>
                    <a:pt x="664705" y="146050"/>
                  </a:lnTo>
                  <a:lnTo>
                    <a:pt x="667639" y="146050"/>
                  </a:lnTo>
                  <a:lnTo>
                    <a:pt x="666216" y="142240"/>
                  </a:lnTo>
                  <a:lnTo>
                    <a:pt x="661885" y="139700"/>
                  </a:lnTo>
                  <a:lnTo>
                    <a:pt x="662000" y="134620"/>
                  </a:lnTo>
                  <a:lnTo>
                    <a:pt x="662038" y="133350"/>
                  </a:lnTo>
                  <a:lnTo>
                    <a:pt x="659434" y="134620"/>
                  </a:lnTo>
                  <a:lnTo>
                    <a:pt x="656361" y="139700"/>
                  </a:lnTo>
                  <a:lnTo>
                    <a:pt x="652932" y="134620"/>
                  </a:lnTo>
                  <a:lnTo>
                    <a:pt x="654215" y="134620"/>
                  </a:lnTo>
                  <a:lnTo>
                    <a:pt x="656069" y="133578"/>
                  </a:lnTo>
                  <a:lnTo>
                    <a:pt x="655828" y="133350"/>
                  </a:lnTo>
                  <a:lnTo>
                    <a:pt x="655980" y="132664"/>
                  </a:lnTo>
                  <a:lnTo>
                    <a:pt x="656069" y="132295"/>
                  </a:lnTo>
                  <a:lnTo>
                    <a:pt x="656120" y="132080"/>
                  </a:lnTo>
                  <a:lnTo>
                    <a:pt x="656640" y="132295"/>
                  </a:lnTo>
                  <a:lnTo>
                    <a:pt x="656602" y="132080"/>
                  </a:lnTo>
                  <a:lnTo>
                    <a:pt x="656526" y="131559"/>
                  </a:lnTo>
                  <a:lnTo>
                    <a:pt x="656412" y="130810"/>
                  </a:lnTo>
                  <a:lnTo>
                    <a:pt x="658355" y="130810"/>
                  </a:lnTo>
                  <a:lnTo>
                    <a:pt x="657339" y="129540"/>
                  </a:lnTo>
                  <a:lnTo>
                    <a:pt x="659345" y="129540"/>
                  </a:lnTo>
                  <a:lnTo>
                    <a:pt x="659688" y="127000"/>
                  </a:lnTo>
                  <a:lnTo>
                    <a:pt x="660882" y="125730"/>
                  </a:lnTo>
                  <a:lnTo>
                    <a:pt x="658279" y="125730"/>
                  </a:lnTo>
                  <a:lnTo>
                    <a:pt x="657517" y="124460"/>
                  </a:lnTo>
                  <a:lnTo>
                    <a:pt x="656094" y="120650"/>
                  </a:lnTo>
                  <a:lnTo>
                    <a:pt x="659409" y="121920"/>
                  </a:lnTo>
                  <a:lnTo>
                    <a:pt x="659536" y="120650"/>
                  </a:lnTo>
                  <a:lnTo>
                    <a:pt x="659663" y="119380"/>
                  </a:lnTo>
                  <a:lnTo>
                    <a:pt x="658012" y="119380"/>
                  </a:lnTo>
                  <a:lnTo>
                    <a:pt x="658393" y="116840"/>
                  </a:lnTo>
                  <a:lnTo>
                    <a:pt x="658583" y="115570"/>
                  </a:lnTo>
                  <a:lnTo>
                    <a:pt x="655662" y="116840"/>
                  </a:lnTo>
                  <a:lnTo>
                    <a:pt x="655307" y="115570"/>
                  </a:lnTo>
                  <a:lnTo>
                    <a:pt x="656590" y="115570"/>
                  </a:lnTo>
                  <a:lnTo>
                    <a:pt x="657225" y="114300"/>
                  </a:lnTo>
                  <a:lnTo>
                    <a:pt x="655294" y="113030"/>
                  </a:lnTo>
                  <a:lnTo>
                    <a:pt x="654519" y="109220"/>
                  </a:lnTo>
                  <a:lnTo>
                    <a:pt x="653757" y="105410"/>
                  </a:lnTo>
                  <a:lnTo>
                    <a:pt x="651433" y="107950"/>
                  </a:lnTo>
                  <a:lnTo>
                    <a:pt x="651408" y="109220"/>
                  </a:lnTo>
                  <a:lnTo>
                    <a:pt x="651268" y="109220"/>
                  </a:lnTo>
                  <a:lnTo>
                    <a:pt x="646112" y="102870"/>
                  </a:lnTo>
                  <a:lnTo>
                    <a:pt x="648296" y="93980"/>
                  </a:lnTo>
                  <a:lnTo>
                    <a:pt x="644906" y="87630"/>
                  </a:lnTo>
                  <a:lnTo>
                    <a:pt x="645858" y="87630"/>
                  </a:lnTo>
                  <a:lnTo>
                    <a:pt x="643470" y="83820"/>
                  </a:lnTo>
                  <a:lnTo>
                    <a:pt x="642632" y="80010"/>
                  </a:lnTo>
                  <a:lnTo>
                    <a:pt x="642340" y="78740"/>
                  </a:lnTo>
                  <a:lnTo>
                    <a:pt x="639343" y="76200"/>
                  </a:lnTo>
                  <a:lnTo>
                    <a:pt x="638962" y="74930"/>
                  </a:lnTo>
                  <a:lnTo>
                    <a:pt x="640219" y="72390"/>
                  </a:lnTo>
                  <a:lnTo>
                    <a:pt x="641527" y="73660"/>
                  </a:lnTo>
                  <a:lnTo>
                    <a:pt x="640956" y="72390"/>
                  </a:lnTo>
                  <a:lnTo>
                    <a:pt x="639826" y="69850"/>
                  </a:lnTo>
                  <a:lnTo>
                    <a:pt x="638619" y="69850"/>
                  </a:lnTo>
                  <a:lnTo>
                    <a:pt x="638733" y="66471"/>
                  </a:lnTo>
                  <a:lnTo>
                    <a:pt x="638797" y="64770"/>
                  </a:lnTo>
                  <a:lnTo>
                    <a:pt x="640600" y="66471"/>
                  </a:lnTo>
                  <a:lnTo>
                    <a:pt x="641045" y="68580"/>
                  </a:lnTo>
                  <a:lnTo>
                    <a:pt x="640943" y="67310"/>
                  </a:lnTo>
                  <a:lnTo>
                    <a:pt x="640892" y="66751"/>
                  </a:lnTo>
                  <a:lnTo>
                    <a:pt x="641477" y="67310"/>
                  </a:lnTo>
                  <a:lnTo>
                    <a:pt x="640791" y="65582"/>
                  </a:lnTo>
                  <a:lnTo>
                    <a:pt x="640715" y="64770"/>
                  </a:lnTo>
                  <a:lnTo>
                    <a:pt x="640613" y="63500"/>
                  </a:lnTo>
                  <a:lnTo>
                    <a:pt x="641870" y="62230"/>
                  </a:lnTo>
                  <a:lnTo>
                    <a:pt x="640422" y="60858"/>
                  </a:lnTo>
                  <a:lnTo>
                    <a:pt x="640422" y="65671"/>
                  </a:lnTo>
                  <a:lnTo>
                    <a:pt x="640270" y="64973"/>
                  </a:lnTo>
                  <a:lnTo>
                    <a:pt x="640410" y="65582"/>
                  </a:lnTo>
                  <a:lnTo>
                    <a:pt x="640422" y="60858"/>
                  </a:lnTo>
                  <a:lnTo>
                    <a:pt x="637857" y="58420"/>
                  </a:lnTo>
                  <a:lnTo>
                    <a:pt x="640791" y="59690"/>
                  </a:lnTo>
                  <a:lnTo>
                    <a:pt x="640600" y="58420"/>
                  </a:lnTo>
                  <a:lnTo>
                    <a:pt x="640397" y="57150"/>
                  </a:lnTo>
                  <a:lnTo>
                    <a:pt x="640016" y="54610"/>
                  </a:lnTo>
                  <a:lnTo>
                    <a:pt x="638657" y="53340"/>
                  </a:lnTo>
                  <a:lnTo>
                    <a:pt x="637781" y="57150"/>
                  </a:lnTo>
                  <a:lnTo>
                    <a:pt x="636739" y="54610"/>
                  </a:lnTo>
                  <a:lnTo>
                    <a:pt x="635965" y="50800"/>
                  </a:lnTo>
                  <a:lnTo>
                    <a:pt x="639559" y="50800"/>
                  </a:lnTo>
                  <a:lnTo>
                    <a:pt x="638416" y="44450"/>
                  </a:lnTo>
                  <a:lnTo>
                    <a:pt x="634911" y="39370"/>
                  </a:lnTo>
                  <a:lnTo>
                    <a:pt x="632993" y="36830"/>
                  </a:lnTo>
                  <a:lnTo>
                    <a:pt x="632028" y="35560"/>
                  </a:lnTo>
                  <a:lnTo>
                    <a:pt x="632155" y="34467"/>
                  </a:lnTo>
                  <a:lnTo>
                    <a:pt x="632180" y="34137"/>
                  </a:lnTo>
                  <a:lnTo>
                    <a:pt x="629272" y="33020"/>
                  </a:lnTo>
                  <a:lnTo>
                    <a:pt x="628878" y="31750"/>
                  </a:lnTo>
                  <a:lnTo>
                    <a:pt x="629513" y="29324"/>
                  </a:lnTo>
                  <a:lnTo>
                    <a:pt x="629843" y="28359"/>
                  </a:lnTo>
                  <a:lnTo>
                    <a:pt x="629793" y="28028"/>
                  </a:lnTo>
                  <a:lnTo>
                    <a:pt x="629958" y="28028"/>
                  </a:lnTo>
                  <a:lnTo>
                    <a:pt x="630885" y="25400"/>
                  </a:lnTo>
                  <a:lnTo>
                    <a:pt x="631050" y="24130"/>
                  </a:lnTo>
                  <a:lnTo>
                    <a:pt x="631177" y="22860"/>
                  </a:lnTo>
                  <a:lnTo>
                    <a:pt x="631202" y="21590"/>
                  </a:lnTo>
                  <a:lnTo>
                    <a:pt x="631050" y="21590"/>
                  </a:lnTo>
                  <a:lnTo>
                    <a:pt x="630923" y="20320"/>
                  </a:lnTo>
                  <a:lnTo>
                    <a:pt x="630796" y="19050"/>
                  </a:lnTo>
                  <a:lnTo>
                    <a:pt x="630669" y="17780"/>
                  </a:lnTo>
                  <a:lnTo>
                    <a:pt x="630542" y="16510"/>
                  </a:lnTo>
                  <a:lnTo>
                    <a:pt x="628980" y="15240"/>
                  </a:lnTo>
                  <a:lnTo>
                    <a:pt x="627430" y="13970"/>
                  </a:lnTo>
                  <a:lnTo>
                    <a:pt x="625856" y="13970"/>
                  </a:lnTo>
                  <a:lnTo>
                    <a:pt x="624255" y="12700"/>
                  </a:lnTo>
                  <a:lnTo>
                    <a:pt x="623366" y="10274"/>
                  </a:lnTo>
                  <a:lnTo>
                    <a:pt x="621817" y="10274"/>
                  </a:lnTo>
                  <a:lnTo>
                    <a:pt x="622147" y="11430"/>
                  </a:lnTo>
                  <a:lnTo>
                    <a:pt x="620191" y="13970"/>
                  </a:lnTo>
                  <a:lnTo>
                    <a:pt x="614883" y="15240"/>
                  </a:lnTo>
                  <a:lnTo>
                    <a:pt x="610958" y="15240"/>
                  </a:lnTo>
                  <a:lnTo>
                    <a:pt x="610793" y="13970"/>
                  </a:lnTo>
                  <a:lnTo>
                    <a:pt x="610641" y="12700"/>
                  </a:lnTo>
                  <a:lnTo>
                    <a:pt x="610476" y="11430"/>
                  </a:lnTo>
                  <a:lnTo>
                    <a:pt x="610336" y="10274"/>
                  </a:lnTo>
                  <a:lnTo>
                    <a:pt x="609942" y="10274"/>
                  </a:lnTo>
                  <a:lnTo>
                    <a:pt x="614387" y="8890"/>
                  </a:lnTo>
                  <a:lnTo>
                    <a:pt x="615848" y="8890"/>
                  </a:lnTo>
                  <a:lnTo>
                    <a:pt x="616051" y="9423"/>
                  </a:lnTo>
                  <a:lnTo>
                    <a:pt x="614984" y="9613"/>
                  </a:lnTo>
                  <a:lnTo>
                    <a:pt x="614070" y="9829"/>
                  </a:lnTo>
                  <a:lnTo>
                    <a:pt x="614210" y="10121"/>
                  </a:lnTo>
                  <a:lnTo>
                    <a:pt x="615315" y="10045"/>
                  </a:lnTo>
                  <a:lnTo>
                    <a:pt x="615924" y="9715"/>
                  </a:lnTo>
                  <a:lnTo>
                    <a:pt x="616077" y="9474"/>
                  </a:lnTo>
                  <a:lnTo>
                    <a:pt x="616407" y="10274"/>
                  </a:lnTo>
                  <a:lnTo>
                    <a:pt x="617829" y="10274"/>
                  </a:lnTo>
                  <a:lnTo>
                    <a:pt x="621017" y="8890"/>
                  </a:lnTo>
                  <a:lnTo>
                    <a:pt x="619506" y="7759"/>
                  </a:lnTo>
                  <a:lnTo>
                    <a:pt x="619150" y="7759"/>
                  </a:lnTo>
                  <a:lnTo>
                    <a:pt x="617893" y="8890"/>
                  </a:lnTo>
                  <a:lnTo>
                    <a:pt x="615835" y="7759"/>
                  </a:lnTo>
                  <a:lnTo>
                    <a:pt x="609346" y="7759"/>
                  </a:lnTo>
                  <a:lnTo>
                    <a:pt x="607314" y="7759"/>
                  </a:lnTo>
                  <a:lnTo>
                    <a:pt x="606501" y="7759"/>
                  </a:lnTo>
                  <a:lnTo>
                    <a:pt x="596468" y="7759"/>
                  </a:lnTo>
                  <a:lnTo>
                    <a:pt x="597128" y="8890"/>
                  </a:lnTo>
                  <a:lnTo>
                    <a:pt x="596303" y="8890"/>
                  </a:lnTo>
                  <a:lnTo>
                    <a:pt x="589546" y="7759"/>
                  </a:lnTo>
                  <a:lnTo>
                    <a:pt x="588822" y="7759"/>
                  </a:lnTo>
                  <a:lnTo>
                    <a:pt x="592912" y="11430"/>
                  </a:lnTo>
                  <a:lnTo>
                    <a:pt x="587730" y="11430"/>
                  </a:lnTo>
                  <a:lnTo>
                    <a:pt x="585063" y="10274"/>
                  </a:lnTo>
                  <a:lnTo>
                    <a:pt x="584593" y="10274"/>
                  </a:lnTo>
                  <a:lnTo>
                    <a:pt x="586803" y="8890"/>
                  </a:lnTo>
                  <a:lnTo>
                    <a:pt x="588581" y="7759"/>
                  </a:lnTo>
                  <a:lnTo>
                    <a:pt x="588213" y="7759"/>
                  </a:lnTo>
                  <a:lnTo>
                    <a:pt x="583577" y="8890"/>
                  </a:lnTo>
                  <a:lnTo>
                    <a:pt x="580771" y="7759"/>
                  </a:lnTo>
                  <a:lnTo>
                    <a:pt x="580174" y="7759"/>
                  </a:lnTo>
                  <a:lnTo>
                    <a:pt x="584212" y="5080"/>
                  </a:lnTo>
                  <a:lnTo>
                    <a:pt x="579412" y="7620"/>
                  </a:lnTo>
                  <a:lnTo>
                    <a:pt x="577380" y="5080"/>
                  </a:lnTo>
                  <a:lnTo>
                    <a:pt x="575335" y="2540"/>
                  </a:lnTo>
                  <a:lnTo>
                    <a:pt x="573633" y="2540"/>
                  </a:lnTo>
                  <a:lnTo>
                    <a:pt x="575132" y="1270"/>
                  </a:lnTo>
                  <a:lnTo>
                    <a:pt x="572617" y="2540"/>
                  </a:lnTo>
                  <a:lnTo>
                    <a:pt x="571157" y="2540"/>
                  </a:lnTo>
                  <a:lnTo>
                    <a:pt x="572566" y="5080"/>
                  </a:lnTo>
                  <a:lnTo>
                    <a:pt x="571093" y="3810"/>
                  </a:lnTo>
                  <a:lnTo>
                    <a:pt x="569887" y="3810"/>
                  </a:lnTo>
                  <a:lnTo>
                    <a:pt x="568350" y="5080"/>
                  </a:lnTo>
                  <a:lnTo>
                    <a:pt x="571169" y="7759"/>
                  </a:lnTo>
                  <a:lnTo>
                    <a:pt x="570661" y="7759"/>
                  </a:lnTo>
                  <a:lnTo>
                    <a:pt x="567982" y="8890"/>
                  </a:lnTo>
                  <a:lnTo>
                    <a:pt x="566254" y="7759"/>
                  </a:lnTo>
                  <a:lnTo>
                    <a:pt x="566000" y="7759"/>
                  </a:lnTo>
                  <a:lnTo>
                    <a:pt x="567512" y="8890"/>
                  </a:lnTo>
                  <a:lnTo>
                    <a:pt x="564870" y="6921"/>
                  </a:lnTo>
                  <a:lnTo>
                    <a:pt x="564870" y="8343"/>
                  </a:lnTo>
                  <a:lnTo>
                    <a:pt x="561987" y="10160"/>
                  </a:lnTo>
                  <a:lnTo>
                    <a:pt x="561390" y="7759"/>
                  </a:lnTo>
                  <a:lnTo>
                    <a:pt x="562063" y="7759"/>
                  </a:lnTo>
                  <a:lnTo>
                    <a:pt x="564870" y="8343"/>
                  </a:lnTo>
                  <a:lnTo>
                    <a:pt x="564870" y="6921"/>
                  </a:lnTo>
                  <a:lnTo>
                    <a:pt x="564108" y="6350"/>
                  </a:lnTo>
                  <a:lnTo>
                    <a:pt x="560705" y="3810"/>
                  </a:lnTo>
                  <a:lnTo>
                    <a:pt x="561987" y="3810"/>
                  </a:lnTo>
                  <a:lnTo>
                    <a:pt x="562432" y="2540"/>
                  </a:lnTo>
                  <a:lnTo>
                    <a:pt x="562825" y="2540"/>
                  </a:lnTo>
                  <a:lnTo>
                    <a:pt x="556945" y="0"/>
                  </a:lnTo>
                  <a:lnTo>
                    <a:pt x="560082" y="6350"/>
                  </a:lnTo>
                  <a:lnTo>
                    <a:pt x="553974" y="6350"/>
                  </a:lnTo>
                  <a:lnTo>
                    <a:pt x="554761" y="5080"/>
                  </a:lnTo>
                  <a:lnTo>
                    <a:pt x="553897" y="4076"/>
                  </a:lnTo>
                  <a:lnTo>
                    <a:pt x="552729" y="6350"/>
                  </a:lnTo>
                  <a:lnTo>
                    <a:pt x="550443" y="7620"/>
                  </a:lnTo>
                  <a:lnTo>
                    <a:pt x="546544" y="6350"/>
                  </a:lnTo>
                  <a:lnTo>
                    <a:pt x="546341" y="7759"/>
                  </a:lnTo>
                  <a:lnTo>
                    <a:pt x="546252" y="8343"/>
                  </a:lnTo>
                  <a:lnTo>
                    <a:pt x="546176" y="8890"/>
                  </a:lnTo>
                  <a:lnTo>
                    <a:pt x="546468" y="8890"/>
                  </a:lnTo>
                  <a:lnTo>
                    <a:pt x="545655" y="11430"/>
                  </a:lnTo>
                  <a:lnTo>
                    <a:pt x="543877" y="10274"/>
                  </a:lnTo>
                  <a:lnTo>
                    <a:pt x="543433" y="10274"/>
                  </a:lnTo>
                  <a:lnTo>
                    <a:pt x="540969" y="11417"/>
                  </a:lnTo>
                  <a:lnTo>
                    <a:pt x="542340" y="10274"/>
                  </a:lnTo>
                  <a:lnTo>
                    <a:pt x="540753" y="10274"/>
                  </a:lnTo>
                  <a:lnTo>
                    <a:pt x="540943" y="11430"/>
                  </a:lnTo>
                  <a:lnTo>
                    <a:pt x="539407" y="12700"/>
                  </a:lnTo>
                  <a:lnTo>
                    <a:pt x="538657" y="11430"/>
                  </a:lnTo>
                  <a:lnTo>
                    <a:pt x="537146" y="8890"/>
                  </a:lnTo>
                  <a:lnTo>
                    <a:pt x="535647" y="6350"/>
                  </a:lnTo>
                  <a:lnTo>
                    <a:pt x="531393" y="8890"/>
                  </a:lnTo>
                  <a:lnTo>
                    <a:pt x="529666" y="7759"/>
                  </a:lnTo>
                  <a:lnTo>
                    <a:pt x="529336" y="7759"/>
                  </a:lnTo>
                  <a:lnTo>
                    <a:pt x="531228" y="5080"/>
                  </a:lnTo>
                  <a:lnTo>
                    <a:pt x="529513" y="3810"/>
                  </a:lnTo>
                  <a:lnTo>
                    <a:pt x="527177" y="5067"/>
                  </a:lnTo>
                  <a:lnTo>
                    <a:pt x="527177" y="8890"/>
                  </a:lnTo>
                  <a:lnTo>
                    <a:pt x="526034" y="9474"/>
                  </a:lnTo>
                  <a:lnTo>
                    <a:pt x="526034" y="11404"/>
                  </a:lnTo>
                  <a:lnTo>
                    <a:pt x="524560" y="10274"/>
                  </a:lnTo>
                  <a:lnTo>
                    <a:pt x="525018" y="10274"/>
                  </a:lnTo>
                  <a:lnTo>
                    <a:pt x="526034" y="11404"/>
                  </a:lnTo>
                  <a:lnTo>
                    <a:pt x="526034" y="9474"/>
                  </a:lnTo>
                  <a:lnTo>
                    <a:pt x="524497" y="10236"/>
                  </a:lnTo>
                  <a:lnTo>
                    <a:pt x="523595" y="9550"/>
                  </a:lnTo>
                  <a:lnTo>
                    <a:pt x="524306" y="8890"/>
                  </a:lnTo>
                  <a:lnTo>
                    <a:pt x="525538" y="7759"/>
                  </a:lnTo>
                  <a:lnTo>
                    <a:pt x="525868" y="7759"/>
                  </a:lnTo>
                  <a:lnTo>
                    <a:pt x="527177" y="8890"/>
                  </a:lnTo>
                  <a:lnTo>
                    <a:pt x="527177" y="5067"/>
                  </a:lnTo>
                  <a:lnTo>
                    <a:pt x="524751" y="6350"/>
                  </a:lnTo>
                  <a:lnTo>
                    <a:pt x="524662" y="5080"/>
                  </a:lnTo>
                  <a:lnTo>
                    <a:pt x="524586" y="3810"/>
                  </a:lnTo>
                  <a:lnTo>
                    <a:pt x="524497" y="2540"/>
                  </a:lnTo>
                  <a:lnTo>
                    <a:pt x="524408" y="1270"/>
                  </a:lnTo>
                  <a:lnTo>
                    <a:pt x="519404" y="3810"/>
                  </a:lnTo>
                  <a:lnTo>
                    <a:pt x="520382" y="5562"/>
                  </a:lnTo>
                  <a:lnTo>
                    <a:pt x="517537" y="7620"/>
                  </a:lnTo>
                  <a:lnTo>
                    <a:pt x="525741" y="6350"/>
                  </a:lnTo>
                  <a:lnTo>
                    <a:pt x="520293" y="10274"/>
                  </a:lnTo>
                  <a:lnTo>
                    <a:pt x="521792" y="10274"/>
                  </a:lnTo>
                  <a:lnTo>
                    <a:pt x="519341" y="13970"/>
                  </a:lnTo>
                  <a:lnTo>
                    <a:pt x="517398" y="12700"/>
                  </a:lnTo>
                  <a:lnTo>
                    <a:pt x="515467" y="11430"/>
                  </a:lnTo>
                  <a:lnTo>
                    <a:pt x="515480" y="10274"/>
                  </a:lnTo>
                  <a:lnTo>
                    <a:pt x="515531" y="8890"/>
                  </a:lnTo>
                  <a:lnTo>
                    <a:pt x="515632" y="5080"/>
                  </a:lnTo>
                  <a:lnTo>
                    <a:pt x="509765" y="2540"/>
                  </a:lnTo>
                  <a:lnTo>
                    <a:pt x="505142" y="8890"/>
                  </a:lnTo>
                  <a:lnTo>
                    <a:pt x="497522" y="6350"/>
                  </a:lnTo>
                  <a:lnTo>
                    <a:pt x="500253" y="7759"/>
                  </a:lnTo>
                  <a:lnTo>
                    <a:pt x="499910" y="7759"/>
                  </a:lnTo>
                  <a:lnTo>
                    <a:pt x="498906" y="10160"/>
                  </a:lnTo>
                  <a:lnTo>
                    <a:pt x="497078" y="8890"/>
                  </a:lnTo>
                  <a:lnTo>
                    <a:pt x="495452" y="7759"/>
                  </a:lnTo>
                  <a:lnTo>
                    <a:pt x="494957" y="7759"/>
                  </a:lnTo>
                  <a:lnTo>
                    <a:pt x="492760" y="8890"/>
                  </a:lnTo>
                  <a:lnTo>
                    <a:pt x="492861" y="8343"/>
                  </a:lnTo>
                  <a:lnTo>
                    <a:pt x="492975" y="7759"/>
                  </a:lnTo>
                  <a:lnTo>
                    <a:pt x="493179" y="7759"/>
                  </a:lnTo>
                  <a:lnTo>
                    <a:pt x="491464" y="6350"/>
                  </a:lnTo>
                  <a:lnTo>
                    <a:pt x="490423" y="5080"/>
                  </a:lnTo>
                  <a:lnTo>
                    <a:pt x="490537" y="6350"/>
                  </a:lnTo>
                  <a:lnTo>
                    <a:pt x="484835" y="5080"/>
                  </a:lnTo>
                  <a:lnTo>
                    <a:pt x="484314" y="7759"/>
                  </a:lnTo>
                  <a:lnTo>
                    <a:pt x="484212" y="8343"/>
                  </a:lnTo>
                  <a:lnTo>
                    <a:pt x="484098" y="8890"/>
                  </a:lnTo>
                  <a:lnTo>
                    <a:pt x="480707" y="6350"/>
                  </a:lnTo>
                  <a:lnTo>
                    <a:pt x="474548" y="5080"/>
                  </a:lnTo>
                  <a:lnTo>
                    <a:pt x="473621" y="11430"/>
                  </a:lnTo>
                  <a:lnTo>
                    <a:pt x="467690" y="11430"/>
                  </a:lnTo>
                  <a:lnTo>
                    <a:pt x="468515" y="10274"/>
                  </a:lnTo>
                  <a:lnTo>
                    <a:pt x="469506" y="8890"/>
                  </a:lnTo>
                  <a:lnTo>
                    <a:pt x="467131" y="7759"/>
                  </a:lnTo>
                  <a:lnTo>
                    <a:pt x="466979" y="7607"/>
                  </a:lnTo>
                  <a:lnTo>
                    <a:pt x="470801" y="6350"/>
                  </a:lnTo>
                  <a:lnTo>
                    <a:pt x="468820" y="6350"/>
                  </a:lnTo>
                  <a:lnTo>
                    <a:pt x="467055" y="5080"/>
                  </a:lnTo>
                  <a:lnTo>
                    <a:pt x="466966" y="7594"/>
                  </a:lnTo>
                  <a:lnTo>
                    <a:pt x="466966" y="7759"/>
                  </a:lnTo>
                  <a:lnTo>
                    <a:pt x="466496" y="7759"/>
                  </a:lnTo>
                  <a:lnTo>
                    <a:pt x="466966" y="7607"/>
                  </a:lnTo>
                  <a:lnTo>
                    <a:pt x="465861" y="6350"/>
                  </a:lnTo>
                  <a:lnTo>
                    <a:pt x="461492" y="10160"/>
                  </a:lnTo>
                  <a:lnTo>
                    <a:pt x="459790" y="7759"/>
                  </a:lnTo>
                  <a:lnTo>
                    <a:pt x="459587" y="7759"/>
                  </a:lnTo>
                  <a:lnTo>
                    <a:pt x="458851" y="8890"/>
                  </a:lnTo>
                  <a:lnTo>
                    <a:pt x="458546" y="11430"/>
                  </a:lnTo>
                  <a:lnTo>
                    <a:pt x="456539" y="10274"/>
                  </a:lnTo>
                  <a:lnTo>
                    <a:pt x="456006" y="10274"/>
                  </a:lnTo>
                  <a:lnTo>
                    <a:pt x="452869" y="11430"/>
                  </a:lnTo>
                  <a:lnTo>
                    <a:pt x="454774" y="12700"/>
                  </a:lnTo>
                  <a:lnTo>
                    <a:pt x="449732" y="10274"/>
                  </a:lnTo>
                  <a:lnTo>
                    <a:pt x="437553" y="10274"/>
                  </a:lnTo>
                  <a:lnTo>
                    <a:pt x="434898" y="8890"/>
                  </a:lnTo>
                  <a:lnTo>
                    <a:pt x="432752" y="7759"/>
                  </a:lnTo>
                  <a:lnTo>
                    <a:pt x="431965" y="7759"/>
                  </a:lnTo>
                  <a:lnTo>
                    <a:pt x="428129" y="8890"/>
                  </a:lnTo>
                  <a:lnTo>
                    <a:pt x="419760" y="8890"/>
                  </a:lnTo>
                  <a:lnTo>
                    <a:pt x="414375" y="6350"/>
                  </a:lnTo>
                  <a:lnTo>
                    <a:pt x="416382" y="13970"/>
                  </a:lnTo>
                  <a:lnTo>
                    <a:pt x="410235" y="12700"/>
                  </a:lnTo>
                  <a:lnTo>
                    <a:pt x="407123" y="8890"/>
                  </a:lnTo>
                  <a:lnTo>
                    <a:pt x="413524" y="10160"/>
                  </a:lnTo>
                  <a:lnTo>
                    <a:pt x="411581" y="8890"/>
                  </a:lnTo>
                  <a:lnTo>
                    <a:pt x="411492" y="8343"/>
                  </a:lnTo>
                  <a:lnTo>
                    <a:pt x="411403" y="7759"/>
                  </a:lnTo>
                  <a:lnTo>
                    <a:pt x="410819" y="6350"/>
                  </a:lnTo>
                  <a:lnTo>
                    <a:pt x="406755" y="6350"/>
                  </a:lnTo>
                  <a:lnTo>
                    <a:pt x="402780" y="7759"/>
                  </a:lnTo>
                  <a:lnTo>
                    <a:pt x="400278" y="7759"/>
                  </a:lnTo>
                  <a:lnTo>
                    <a:pt x="395808" y="6350"/>
                  </a:lnTo>
                  <a:lnTo>
                    <a:pt x="397205" y="5080"/>
                  </a:lnTo>
                  <a:lnTo>
                    <a:pt x="391261" y="5080"/>
                  </a:lnTo>
                  <a:lnTo>
                    <a:pt x="388518" y="6350"/>
                  </a:lnTo>
                  <a:lnTo>
                    <a:pt x="388353" y="7759"/>
                  </a:lnTo>
                  <a:lnTo>
                    <a:pt x="388289" y="8343"/>
                  </a:lnTo>
                  <a:lnTo>
                    <a:pt x="388213" y="8890"/>
                  </a:lnTo>
                  <a:lnTo>
                    <a:pt x="388137" y="9550"/>
                  </a:lnTo>
                  <a:lnTo>
                    <a:pt x="388061" y="10274"/>
                  </a:lnTo>
                  <a:lnTo>
                    <a:pt x="387934" y="12700"/>
                  </a:lnTo>
                  <a:lnTo>
                    <a:pt x="387870" y="13970"/>
                  </a:lnTo>
                  <a:lnTo>
                    <a:pt x="386499" y="17780"/>
                  </a:lnTo>
                  <a:lnTo>
                    <a:pt x="386105" y="16510"/>
                  </a:lnTo>
                  <a:lnTo>
                    <a:pt x="385648" y="16510"/>
                  </a:lnTo>
                  <a:lnTo>
                    <a:pt x="386537" y="24130"/>
                  </a:lnTo>
                  <a:lnTo>
                    <a:pt x="386461" y="27266"/>
                  </a:lnTo>
                  <a:lnTo>
                    <a:pt x="386067" y="30480"/>
                  </a:lnTo>
                  <a:lnTo>
                    <a:pt x="385724" y="33020"/>
                  </a:lnTo>
                  <a:lnTo>
                    <a:pt x="385635" y="33591"/>
                  </a:lnTo>
                  <a:lnTo>
                    <a:pt x="385521" y="34467"/>
                  </a:lnTo>
                  <a:lnTo>
                    <a:pt x="386181" y="34290"/>
                  </a:lnTo>
                  <a:lnTo>
                    <a:pt x="385508" y="38214"/>
                  </a:lnTo>
                  <a:lnTo>
                    <a:pt x="385356" y="38214"/>
                  </a:lnTo>
                  <a:lnTo>
                    <a:pt x="383717" y="39370"/>
                  </a:lnTo>
                  <a:lnTo>
                    <a:pt x="381520" y="41910"/>
                  </a:lnTo>
                  <a:lnTo>
                    <a:pt x="378701" y="41910"/>
                  </a:lnTo>
                  <a:lnTo>
                    <a:pt x="379818" y="38214"/>
                  </a:lnTo>
                  <a:lnTo>
                    <a:pt x="375754" y="38214"/>
                  </a:lnTo>
                  <a:lnTo>
                    <a:pt x="378294" y="43180"/>
                  </a:lnTo>
                  <a:lnTo>
                    <a:pt x="376999" y="44450"/>
                  </a:lnTo>
                  <a:lnTo>
                    <a:pt x="375551" y="44450"/>
                  </a:lnTo>
                  <a:lnTo>
                    <a:pt x="374065" y="49530"/>
                  </a:lnTo>
                  <a:lnTo>
                    <a:pt x="377875" y="52070"/>
                  </a:lnTo>
                  <a:lnTo>
                    <a:pt x="375475" y="58420"/>
                  </a:lnTo>
                  <a:lnTo>
                    <a:pt x="376847" y="57150"/>
                  </a:lnTo>
                  <a:lnTo>
                    <a:pt x="379488" y="62230"/>
                  </a:lnTo>
                  <a:lnTo>
                    <a:pt x="373722" y="59690"/>
                  </a:lnTo>
                  <a:lnTo>
                    <a:pt x="375386" y="64770"/>
                  </a:lnTo>
                  <a:lnTo>
                    <a:pt x="371170" y="64770"/>
                  </a:lnTo>
                  <a:lnTo>
                    <a:pt x="371221" y="65582"/>
                  </a:lnTo>
                  <a:lnTo>
                    <a:pt x="371335" y="67310"/>
                  </a:lnTo>
                  <a:lnTo>
                    <a:pt x="372033" y="72390"/>
                  </a:lnTo>
                  <a:lnTo>
                    <a:pt x="372046" y="74930"/>
                  </a:lnTo>
                  <a:lnTo>
                    <a:pt x="371792" y="76860"/>
                  </a:lnTo>
                  <a:lnTo>
                    <a:pt x="390118" y="76860"/>
                  </a:lnTo>
                  <a:lnTo>
                    <a:pt x="392811" y="71120"/>
                  </a:lnTo>
                  <a:lnTo>
                    <a:pt x="397243" y="62230"/>
                  </a:lnTo>
                  <a:lnTo>
                    <a:pt x="398513" y="59690"/>
                  </a:lnTo>
                  <a:lnTo>
                    <a:pt x="399491" y="57150"/>
                  </a:lnTo>
                  <a:lnTo>
                    <a:pt x="400964" y="53340"/>
                  </a:lnTo>
                  <a:lnTo>
                    <a:pt x="390626" y="53340"/>
                  </a:lnTo>
                  <a:lnTo>
                    <a:pt x="397281" y="46990"/>
                  </a:lnTo>
                  <a:lnTo>
                    <a:pt x="399808" y="49530"/>
                  </a:lnTo>
                  <a:lnTo>
                    <a:pt x="399834" y="46990"/>
                  </a:lnTo>
                  <a:lnTo>
                    <a:pt x="402767" y="34467"/>
                  </a:lnTo>
                  <a:lnTo>
                    <a:pt x="402818" y="34290"/>
                  </a:lnTo>
                  <a:lnTo>
                    <a:pt x="403974" y="30480"/>
                  </a:lnTo>
                  <a:lnTo>
                    <a:pt x="404444" y="29324"/>
                  </a:lnTo>
                  <a:lnTo>
                    <a:pt x="404622" y="29324"/>
                  </a:lnTo>
                  <a:lnTo>
                    <a:pt x="404660" y="28028"/>
                  </a:lnTo>
                  <a:lnTo>
                    <a:pt x="405434" y="28028"/>
                  </a:lnTo>
                  <a:lnTo>
                    <a:pt x="405993" y="26784"/>
                  </a:lnTo>
                  <a:lnTo>
                    <a:pt x="406146" y="28359"/>
                  </a:lnTo>
                  <a:lnTo>
                    <a:pt x="406400" y="29324"/>
                  </a:lnTo>
                  <a:lnTo>
                    <a:pt x="406209" y="29324"/>
                  </a:lnTo>
                  <a:lnTo>
                    <a:pt x="406882" y="30480"/>
                  </a:lnTo>
                  <a:lnTo>
                    <a:pt x="407162" y="29324"/>
                  </a:lnTo>
                  <a:lnTo>
                    <a:pt x="409143" y="29324"/>
                  </a:lnTo>
                  <a:lnTo>
                    <a:pt x="410273" y="28028"/>
                  </a:lnTo>
                  <a:lnTo>
                    <a:pt x="410806" y="28028"/>
                  </a:lnTo>
                  <a:lnTo>
                    <a:pt x="410819" y="26784"/>
                  </a:lnTo>
                  <a:lnTo>
                    <a:pt x="412724" y="26784"/>
                  </a:lnTo>
                  <a:lnTo>
                    <a:pt x="411187" y="29324"/>
                  </a:lnTo>
                  <a:lnTo>
                    <a:pt x="411378" y="29324"/>
                  </a:lnTo>
                  <a:lnTo>
                    <a:pt x="412470" y="30480"/>
                  </a:lnTo>
                  <a:lnTo>
                    <a:pt x="415150" y="31750"/>
                  </a:lnTo>
                  <a:lnTo>
                    <a:pt x="419150" y="26784"/>
                  </a:lnTo>
                  <a:lnTo>
                    <a:pt x="419315" y="26784"/>
                  </a:lnTo>
                  <a:lnTo>
                    <a:pt x="420979" y="29324"/>
                  </a:lnTo>
                  <a:lnTo>
                    <a:pt x="421779" y="29324"/>
                  </a:lnTo>
                  <a:lnTo>
                    <a:pt x="427545" y="30480"/>
                  </a:lnTo>
                  <a:lnTo>
                    <a:pt x="425945" y="28028"/>
                  </a:lnTo>
                  <a:lnTo>
                    <a:pt x="426212" y="28028"/>
                  </a:lnTo>
                  <a:lnTo>
                    <a:pt x="430631" y="29210"/>
                  </a:lnTo>
                  <a:lnTo>
                    <a:pt x="432663" y="28028"/>
                  </a:lnTo>
                  <a:lnTo>
                    <a:pt x="434797" y="26784"/>
                  </a:lnTo>
                  <a:lnTo>
                    <a:pt x="435356" y="26784"/>
                  </a:lnTo>
                  <a:lnTo>
                    <a:pt x="438594" y="27889"/>
                  </a:lnTo>
                  <a:lnTo>
                    <a:pt x="438365" y="28092"/>
                  </a:lnTo>
                  <a:lnTo>
                    <a:pt x="438238" y="28422"/>
                  </a:lnTo>
                  <a:lnTo>
                    <a:pt x="441401" y="29705"/>
                  </a:lnTo>
                  <a:lnTo>
                    <a:pt x="440575" y="28676"/>
                  </a:lnTo>
                  <a:lnTo>
                    <a:pt x="439699" y="28079"/>
                  </a:lnTo>
                  <a:lnTo>
                    <a:pt x="438950" y="27762"/>
                  </a:lnTo>
                  <a:lnTo>
                    <a:pt x="439915" y="26784"/>
                  </a:lnTo>
                  <a:lnTo>
                    <a:pt x="441286" y="25400"/>
                  </a:lnTo>
                  <a:lnTo>
                    <a:pt x="446913" y="30480"/>
                  </a:lnTo>
                  <a:lnTo>
                    <a:pt x="447649" y="25958"/>
                  </a:lnTo>
                  <a:lnTo>
                    <a:pt x="447751" y="25400"/>
                  </a:lnTo>
                  <a:lnTo>
                    <a:pt x="447636" y="26784"/>
                  </a:lnTo>
                  <a:lnTo>
                    <a:pt x="447548" y="28028"/>
                  </a:lnTo>
                  <a:lnTo>
                    <a:pt x="447446" y="29324"/>
                  </a:lnTo>
                  <a:lnTo>
                    <a:pt x="447357" y="30480"/>
                  </a:lnTo>
                  <a:lnTo>
                    <a:pt x="455193" y="29324"/>
                  </a:lnTo>
                  <a:lnTo>
                    <a:pt x="455904" y="29324"/>
                  </a:lnTo>
                  <a:lnTo>
                    <a:pt x="458927" y="26784"/>
                  </a:lnTo>
                  <a:lnTo>
                    <a:pt x="457987" y="28028"/>
                  </a:lnTo>
                  <a:lnTo>
                    <a:pt x="458304" y="28028"/>
                  </a:lnTo>
                  <a:lnTo>
                    <a:pt x="462026" y="29324"/>
                  </a:lnTo>
                  <a:lnTo>
                    <a:pt x="461556" y="29324"/>
                  </a:lnTo>
                  <a:lnTo>
                    <a:pt x="460476" y="30480"/>
                  </a:lnTo>
                  <a:lnTo>
                    <a:pt x="463918" y="30480"/>
                  </a:lnTo>
                  <a:lnTo>
                    <a:pt x="466763" y="29324"/>
                  </a:lnTo>
                  <a:lnTo>
                    <a:pt x="467093" y="29324"/>
                  </a:lnTo>
                  <a:lnTo>
                    <a:pt x="466623" y="27266"/>
                  </a:lnTo>
                  <a:lnTo>
                    <a:pt x="466521" y="26784"/>
                  </a:lnTo>
                  <a:lnTo>
                    <a:pt x="466712" y="26784"/>
                  </a:lnTo>
                  <a:lnTo>
                    <a:pt x="471182" y="29210"/>
                  </a:lnTo>
                  <a:lnTo>
                    <a:pt x="475348" y="28028"/>
                  </a:lnTo>
                  <a:lnTo>
                    <a:pt x="479717" y="28028"/>
                  </a:lnTo>
                  <a:lnTo>
                    <a:pt x="482739" y="30480"/>
                  </a:lnTo>
                  <a:lnTo>
                    <a:pt x="490016" y="28028"/>
                  </a:lnTo>
                  <a:lnTo>
                    <a:pt x="489775" y="28028"/>
                  </a:lnTo>
                  <a:lnTo>
                    <a:pt x="496862" y="26784"/>
                  </a:lnTo>
                  <a:lnTo>
                    <a:pt x="501497" y="25958"/>
                  </a:lnTo>
                  <a:lnTo>
                    <a:pt x="501548" y="26784"/>
                  </a:lnTo>
                  <a:lnTo>
                    <a:pt x="501637" y="28028"/>
                  </a:lnTo>
                  <a:lnTo>
                    <a:pt x="501726" y="29324"/>
                  </a:lnTo>
                  <a:lnTo>
                    <a:pt x="501802" y="30480"/>
                  </a:lnTo>
                  <a:lnTo>
                    <a:pt x="509054" y="28359"/>
                  </a:lnTo>
                  <a:lnTo>
                    <a:pt x="502462" y="25793"/>
                  </a:lnTo>
                  <a:lnTo>
                    <a:pt x="504647" y="25400"/>
                  </a:lnTo>
                  <a:lnTo>
                    <a:pt x="511594" y="25400"/>
                  </a:lnTo>
                  <a:lnTo>
                    <a:pt x="511556" y="25793"/>
                  </a:lnTo>
                  <a:lnTo>
                    <a:pt x="511454" y="26784"/>
                  </a:lnTo>
                  <a:lnTo>
                    <a:pt x="511403" y="27266"/>
                  </a:lnTo>
                  <a:lnTo>
                    <a:pt x="513892" y="25400"/>
                  </a:lnTo>
                  <a:lnTo>
                    <a:pt x="515569" y="24130"/>
                  </a:lnTo>
                  <a:lnTo>
                    <a:pt x="524192" y="25400"/>
                  </a:lnTo>
                  <a:lnTo>
                    <a:pt x="526630" y="26784"/>
                  </a:lnTo>
                  <a:lnTo>
                    <a:pt x="526084" y="26784"/>
                  </a:lnTo>
                  <a:lnTo>
                    <a:pt x="522655" y="28028"/>
                  </a:lnTo>
                  <a:lnTo>
                    <a:pt x="540423" y="28028"/>
                  </a:lnTo>
                  <a:lnTo>
                    <a:pt x="546125" y="26784"/>
                  </a:lnTo>
                  <a:lnTo>
                    <a:pt x="546595" y="26784"/>
                  </a:lnTo>
                  <a:lnTo>
                    <a:pt x="545782" y="28028"/>
                  </a:lnTo>
                  <a:lnTo>
                    <a:pt x="546709" y="28028"/>
                  </a:lnTo>
                  <a:lnTo>
                    <a:pt x="548576" y="29210"/>
                  </a:lnTo>
                  <a:lnTo>
                    <a:pt x="548474" y="27266"/>
                  </a:lnTo>
                  <a:lnTo>
                    <a:pt x="548449" y="26784"/>
                  </a:lnTo>
                  <a:lnTo>
                    <a:pt x="547052" y="26784"/>
                  </a:lnTo>
                  <a:lnTo>
                    <a:pt x="544537" y="24130"/>
                  </a:lnTo>
                  <a:lnTo>
                    <a:pt x="552767" y="20447"/>
                  </a:lnTo>
                  <a:lnTo>
                    <a:pt x="550786" y="25196"/>
                  </a:lnTo>
                  <a:lnTo>
                    <a:pt x="550697" y="25400"/>
                  </a:lnTo>
                  <a:lnTo>
                    <a:pt x="560971" y="20320"/>
                  </a:lnTo>
                  <a:lnTo>
                    <a:pt x="556742" y="28028"/>
                  </a:lnTo>
                  <a:lnTo>
                    <a:pt x="557707" y="28028"/>
                  </a:lnTo>
                  <a:lnTo>
                    <a:pt x="558952" y="26784"/>
                  </a:lnTo>
                  <a:lnTo>
                    <a:pt x="559092" y="26784"/>
                  </a:lnTo>
                  <a:lnTo>
                    <a:pt x="558939" y="25958"/>
                  </a:lnTo>
                  <a:lnTo>
                    <a:pt x="558850" y="25400"/>
                  </a:lnTo>
                  <a:lnTo>
                    <a:pt x="560336" y="25400"/>
                  </a:lnTo>
                  <a:lnTo>
                    <a:pt x="560844" y="26784"/>
                  </a:lnTo>
                  <a:lnTo>
                    <a:pt x="560654" y="26784"/>
                  </a:lnTo>
                  <a:lnTo>
                    <a:pt x="559269" y="27952"/>
                  </a:lnTo>
                  <a:lnTo>
                    <a:pt x="564222" y="26784"/>
                  </a:lnTo>
                  <a:lnTo>
                    <a:pt x="564921" y="26784"/>
                  </a:lnTo>
                  <a:lnTo>
                    <a:pt x="562825" y="25400"/>
                  </a:lnTo>
                  <a:lnTo>
                    <a:pt x="567766" y="25400"/>
                  </a:lnTo>
                  <a:lnTo>
                    <a:pt x="567804" y="26784"/>
                  </a:lnTo>
                  <a:lnTo>
                    <a:pt x="568845" y="25958"/>
                  </a:lnTo>
                  <a:lnTo>
                    <a:pt x="569595" y="25400"/>
                  </a:lnTo>
                  <a:lnTo>
                    <a:pt x="571271" y="24130"/>
                  </a:lnTo>
                  <a:lnTo>
                    <a:pt x="575449" y="24130"/>
                  </a:lnTo>
                  <a:lnTo>
                    <a:pt x="575233" y="25196"/>
                  </a:lnTo>
                  <a:lnTo>
                    <a:pt x="575195" y="25400"/>
                  </a:lnTo>
                  <a:lnTo>
                    <a:pt x="581609" y="25400"/>
                  </a:lnTo>
                  <a:lnTo>
                    <a:pt x="582891" y="24130"/>
                  </a:lnTo>
                  <a:lnTo>
                    <a:pt x="586714" y="20320"/>
                  </a:lnTo>
                  <a:lnTo>
                    <a:pt x="594575" y="22860"/>
                  </a:lnTo>
                  <a:lnTo>
                    <a:pt x="592201" y="26670"/>
                  </a:lnTo>
                  <a:lnTo>
                    <a:pt x="597230" y="24130"/>
                  </a:lnTo>
                  <a:lnTo>
                    <a:pt x="597344" y="25196"/>
                  </a:lnTo>
                  <a:lnTo>
                    <a:pt x="597408" y="25793"/>
                  </a:lnTo>
                  <a:lnTo>
                    <a:pt x="597509" y="26784"/>
                  </a:lnTo>
                  <a:lnTo>
                    <a:pt x="597623" y="27940"/>
                  </a:lnTo>
                  <a:lnTo>
                    <a:pt x="601459" y="26784"/>
                  </a:lnTo>
                  <a:lnTo>
                    <a:pt x="602018" y="26784"/>
                  </a:lnTo>
                  <a:lnTo>
                    <a:pt x="600189" y="25400"/>
                  </a:lnTo>
                  <a:lnTo>
                    <a:pt x="602043" y="25400"/>
                  </a:lnTo>
                  <a:lnTo>
                    <a:pt x="603796" y="24130"/>
                  </a:lnTo>
                  <a:lnTo>
                    <a:pt x="606691" y="24130"/>
                  </a:lnTo>
                  <a:lnTo>
                    <a:pt x="607733" y="22860"/>
                  </a:lnTo>
                  <a:lnTo>
                    <a:pt x="608596" y="24130"/>
                  </a:lnTo>
                  <a:lnTo>
                    <a:pt x="607885" y="24130"/>
                  </a:lnTo>
                  <a:lnTo>
                    <a:pt x="607352" y="25196"/>
                  </a:lnTo>
                  <a:lnTo>
                    <a:pt x="610717" y="24130"/>
                  </a:lnTo>
                  <a:lnTo>
                    <a:pt x="609638" y="24130"/>
                  </a:lnTo>
                  <a:lnTo>
                    <a:pt x="608939" y="22860"/>
                  </a:lnTo>
                  <a:lnTo>
                    <a:pt x="610476" y="21590"/>
                  </a:lnTo>
                  <a:lnTo>
                    <a:pt x="611047" y="20447"/>
                  </a:lnTo>
                  <a:lnTo>
                    <a:pt x="611111" y="20320"/>
                  </a:lnTo>
                  <a:lnTo>
                    <a:pt x="611733" y="19050"/>
                  </a:lnTo>
                  <a:lnTo>
                    <a:pt x="614768" y="19050"/>
                  </a:lnTo>
                  <a:lnTo>
                    <a:pt x="615911" y="20320"/>
                  </a:lnTo>
                  <a:lnTo>
                    <a:pt x="615899" y="22860"/>
                  </a:lnTo>
                  <a:lnTo>
                    <a:pt x="615365" y="24130"/>
                  </a:lnTo>
                  <a:lnTo>
                    <a:pt x="616712" y="24130"/>
                  </a:lnTo>
                  <a:lnTo>
                    <a:pt x="618363" y="25400"/>
                  </a:lnTo>
                  <a:lnTo>
                    <a:pt x="618261" y="27266"/>
                  </a:lnTo>
                  <a:lnTo>
                    <a:pt x="618159" y="28028"/>
                  </a:lnTo>
                  <a:lnTo>
                    <a:pt x="617169" y="29324"/>
                  </a:lnTo>
                  <a:lnTo>
                    <a:pt x="614476" y="29324"/>
                  </a:lnTo>
                  <a:lnTo>
                    <a:pt x="614972" y="30480"/>
                  </a:lnTo>
                  <a:lnTo>
                    <a:pt x="615861" y="30480"/>
                  </a:lnTo>
                  <a:lnTo>
                    <a:pt x="616394" y="31750"/>
                  </a:lnTo>
                  <a:lnTo>
                    <a:pt x="618718" y="36830"/>
                  </a:lnTo>
                  <a:lnTo>
                    <a:pt x="619201" y="37147"/>
                  </a:lnTo>
                  <a:lnTo>
                    <a:pt x="617702" y="38214"/>
                  </a:lnTo>
                  <a:lnTo>
                    <a:pt x="620382" y="39370"/>
                  </a:lnTo>
                  <a:lnTo>
                    <a:pt x="620115" y="40640"/>
                  </a:lnTo>
                  <a:lnTo>
                    <a:pt x="619810" y="40640"/>
                  </a:lnTo>
                  <a:lnTo>
                    <a:pt x="618185" y="41910"/>
                  </a:lnTo>
                  <a:lnTo>
                    <a:pt x="619315" y="46990"/>
                  </a:lnTo>
                  <a:lnTo>
                    <a:pt x="622300" y="38214"/>
                  </a:lnTo>
                  <a:lnTo>
                    <a:pt x="622312" y="39370"/>
                  </a:lnTo>
                  <a:lnTo>
                    <a:pt x="622198" y="44450"/>
                  </a:lnTo>
                  <a:lnTo>
                    <a:pt x="620864" y="44450"/>
                  </a:lnTo>
                  <a:lnTo>
                    <a:pt x="621703" y="50800"/>
                  </a:lnTo>
                  <a:lnTo>
                    <a:pt x="626071" y="54610"/>
                  </a:lnTo>
                  <a:lnTo>
                    <a:pt x="626173" y="55880"/>
                  </a:lnTo>
                  <a:lnTo>
                    <a:pt x="626275" y="57150"/>
                  </a:lnTo>
                  <a:lnTo>
                    <a:pt x="626376" y="58420"/>
                  </a:lnTo>
                  <a:lnTo>
                    <a:pt x="626478" y="59690"/>
                  </a:lnTo>
                  <a:lnTo>
                    <a:pt x="626579" y="60960"/>
                  </a:lnTo>
                  <a:lnTo>
                    <a:pt x="623658" y="63296"/>
                  </a:lnTo>
                  <a:lnTo>
                    <a:pt x="624801" y="66040"/>
                  </a:lnTo>
                  <a:lnTo>
                    <a:pt x="631202" y="73660"/>
                  </a:lnTo>
                  <a:lnTo>
                    <a:pt x="632739" y="81280"/>
                  </a:lnTo>
                  <a:lnTo>
                    <a:pt x="632701" y="80010"/>
                  </a:lnTo>
                  <a:lnTo>
                    <a:pt x="638238" y="80010"/>
                  </a:lnTo>
                  <a:lnTo>
                    <a:pt x="631926" y="86360"/>
                  </a:lnTo>
                  <a:lnTo>
                    <a:pt x="635596" y="88900"/>
                  </a:lnTo>
                  <a:lnTo>
                    <a:pt x="632968" y="88900"/>
                  </a:lnTo>
                  <a:lnTo>
                    <a:pt x="633793" y="95250"/>
                  </a:lnTo>
                  <a:lnTo>
                    <a:pt x="637628" y="99060"/>
                  </a:lnTo>
                  <a:lnTo>
                    <a:pt x="641756" y="106680"/>
                  </a:lnTo>
                  <a:lnTo>
                    <a:pt x="640118" y="106680"/>
                  </a:lnTo>
                  <a:lnTo>
                    <a:pt x="640003" y="107950"/>
                  </a:lnTo>
                  <a:lnTo>
                    <a:pt x="639902" y="109220"/>
                  </a:lnTo>
                  <a:lnTo>
                    <a:pt x="641985" y="114300"/>
                  </a:lnTo>
                  <a:lnTo>
                    <a:pt x="642429" y="118110"/>
                  </a:lnTo>
                  <a:lnTo>
                    <a:pt x="644067" y="118110"/>
                  </a:lnTo>
                  <a:lnTo>
                    <a:pt x="644448" y="120650"/>
                  </a:lnTo>
                  <a:lnTo>
                    <a:pt x="646036" y="118110"/>
                  </a:lnTo>
                  <a:lnTo>
                    <a:pt x="645985" y="119380"/>
                  </a:lnTo>
                  <a:lnTo>
                    <a:pt x="645909" y="121920"/>
                  </a:lnTo>
                  <a:lnTo>
                    <a:pt x="645820" y="124460"/>
                  </a:lnTo>
                  <a:lnTo>
                    <a:pt x="645731" y="127000"/>
                  </a:lnTo>
                  <a:lnTo>
                    <a:pt x="649084" y="133350"/>
                  </a:lnTo>
                  <a:lnTo>
                    <a:pt x="652602" y="139700"/>
                  </a:lnTo>
                  <a:lnTo>
                    <a:pt x="652716" y="143510"/>
                  </a:lnTo>
                  <a:lnTo>
                    <a:pt x="652818" y="147320"/>
                  </a:lnTo>
                  <a:lnTo>
                    <a:pt x="652449" y="146050"/>
                  </a:lnTo>
                  <a:lnTo>
                    <a:pt x="650824" y="144780"/>
                  </a:lnTo>
                  <a:lnTo>
                    <a:pt x="651090" y="146050"/>
                  </a:lnTo>
                  <a:lnTo>
                    <a:pt x="654761" y="153670"/>
                  </a:lnTo>
                  <a:lnTo>
                    <a:pt x="656844" y="152400"/>
                  </a:lnTo>
                  <a:lnTo>
                    <a:pt x="655828" y="152400"/>
                  </a:lnTo>
                  <a:lnTo>
                    <a:pt x="657072" y="149860"/>
                  </a:lnTo>
                  <a:lnTo>
                    <a:pt x="658723" y="149860"/>
                  </a:lnTo>
                  <a:lnTo>
                    <a:pt x="660463" y="152400"/>
                  </a:lnTo>
                  <a:lnTo>
                    <a:pt x="661073" y="153670"/>
                  </a:lnTo>
                  <a:lnTo>
                    <a:pt x="658456" y="151130"/>
                  </a:lnTo>
                  <a:lnTo>
                    <a:pt x="657440" y="154940"/>
                  </a:lnTo>
                  <a:lnTo>
                    <a:pt x="656640" y="157480"/>
                  </a:lnTo>
                  <a:lnTo>
                    <a:pt x="657263" y="156210"/>
                  </a:lnTo>
                  <a:lnTo>
                    <a:pt x="658164" y="157467"/>
                  </a:lnTo>
                  <a:lnTo>
                    <a:pt x="656094" y="161290"/>
                  </a:lnTo>
                  <a:lnTo>
                    <a:pt x="663625" y="156210"/>
                  </a:lnTo>
                  <a:lnTo>
                    <a:pt x="662647" y="162560"/>
                  </a:lnTo>
                  <a:lnTo>
                    <a:pt x="661377" y="162560"/>
                  </a:lnTo>
                  <a:lnTo>
                    <a:pt x="662635" y="163830"/>
                  </a:lnTo>
                  <a:lnTo>
                    <a:pt x="664806" y="165100"/>
                  </a:lnTo>
                  <a:lnTo>
                    <a:pt x="665175" y="167640"/>
                  </a:lnTo>
                  <a:lnTo>
                    <a:pt x="662838" y="168910"/>
                  </a:lnTo>
                  <a:lnTo>
                    <a:pt x="663257" y="166370"/>
                  </a:lnTo>
                  <a:lnTo>
                    <a:pt x="661047" y="166370"/>
                  </a:lnTo>
                  <a:lnTo>
                    <a:pt x="662190" y="170180"/>
                  </a:lnTo>
                  <a:lnTo>
                    <a:pt x="663232" y="170421"/>
                  </a:lnTo>
                  <a:lnTo>
                    <a:pt x="663613" y="170497"/>
                  </a:lnTo>
                  <a:lnTo>
                    <a:pt x="663206" y="170497"/>
                  </a:lnTo>
                  <a:lnTo>
                    <a:pt x="661238" y="175260"/>
                  </a:lnTo>
                  <a:lnTo>
                    <a:pt x="662127" y="175260"/>
                  </a:lnTo>
                  <a:lnTo>
                    <a:pt x="662368" y="176530"/>
                  </a:lnTo>
                  <a:lnTo>
                    <a:pt x="662279" y="179666"/>
                  </a:lnTo>
                  <a:lnTo>
                    <a:pt x="662432" y="178308"/>
                  </a:lnTo>
                  <a:lnTo>
                    <a:pt x="662533" y="180340"/>
                  </a:lnTo>
                  <a:lnTo>
                    <a:pt x="662635" y="182880"/>
                  </a:lnTo>
                  <a:lnTo>
                    <a:pt x="663054" y="181610"/>
                  </a:lnTo>
                  <a:lnTo>
                    <a:pt x="671118" y="182880"/>
                  </a:lnTo>
                  <a:lnTo>
                    <a:pt x="666813" y="187960"/>
                  </a:lnTo>
                  <a:lnTo>
                    <a:pt x="667410" y="188328"/>
                  </a:lnTo>
                  <a:lnTo>
                    <a:pt x="670915" y="190500"/>
                  </a:lnTo>
                  <a:lnTo>
                    <a:pt x="667105" y="187960"/>
                  </a:lnTo>
                  <a:lnTo>
                    <a:pt x="672960" y="191770"/>
                  </a:lnTo>
                  <a:lnTo>
                    <a:pt x="667410" y="188328"/>
                  </a:lnTo>
                  <a:lnTo>
                    <a:pt x="670242" y="191770"/>
                  </a:lnTo>
                  <a:lnTo>
                    <a:pt x="667156" y="193040"/>
                  </a:lnTo>
                  <a:lnTo>
                    <a:pt x="666750" y="194310"/>
                  </a:lnTo>
                  <a:lnTo>
                    <a:pt x="666470" y="196850"/>
                  </a:lnTo>
                  <a:lnTo>
                    <a:pt x="665454" y="196850"/>
                  </a:lnTo>
                  <a:lnTo>
                    <a:pt x="668642" y="198120"/>
                  </a:lnTo>
                  <a:lnTo>
                    <a:pt x="664718" y="200761"/>
                  </a:lnTo>
                  <a:lnTo>
                    <a:pt x="665073" y="200761"/>
                  </a:lnTo>
                  <a:lnTo>
                    <a:pt x="669493" y="203200"/>
                  </a:lnTo>
                  <a:lnTo>
                    <a:pt x="668591" y="204470"/>
                  </a:lnTo>
                  <a:lnTo>
                    <a:pt x="669112" y="204876"/>
                  </a:lnTo>
                  <a:lnTo>
                    <a:pt x="669086" y="204470"/>
                  </a:lnTo>
                  <a:lnTo>
                    <a:pt x="670369" y="204470"/>
                  </a:lnTo>
                  <a:lnTo>
                    <a:pt x="675411" y="208432"/>
                  </a:lnTo>
                  <a:lnTo>
                    <a:pt x="675119" y="208432"/>
                  </a:lnTo>
                  <a:lnTo>
                    <a:pt x="670115" y="217170"/>
                  </a:lnTo>
                  <a:lnTo>
                    <a:pt x="676871" y="223520"/>
                  </a:lnTo>
                  <a:lnTo>
                    <a:pt x="680669" y="228600"/>
                  </a:lnTo>
                  <a:lnTo>
                    <a:pt x="684263" y="228600"/>
                  </a:lnTo>
                  <a:lnTo>
                    <a:pt x="687692" y="233680"/>
                  </a:lnTo>
                  <a:lnTo>
                    <a:pt x="686765" y="236220"/>
                  </a:lnTo>
                  <a:lnTo>
                    <a:pt x="683691" y="233680"/>
                  </a:lnTo>
                  <a:lnTo>
                    <a:pt x="683272" y="237490"/>
                  </a:lnTo>
                  <a:lnTo>
                    <a:pt x="684288" y="240030"/>
                  </a:lnTo>
                  <a:lnTo>
                    <a:pt x="685304" y="241300"/>
                  </a:lnTo>
                  <a:lnTo>
                    <a:pt x="686460" y="241300"/>
                  </a:lnTo>
                  <a:lnTo>
                    <a:pt x="687235" y="240030"/>
                  </a:lnTo>
                  <a:lnTo>
                    <a:pt x="689317" y="238760"/>
                  </a:lnTo>
                  <a:lnTo>
                    <a:pt x="690575" y="240030"/>
                  </a:lnTo>
                  <a:lnTo>
                    <a:pt x="690930" y="238760"/>
                  </a:lnTo>
                  <a:lnTo>
                    <a:pt x="691299" y="237490"/>
                  </a:lnTo>
                  <a:lnTo>
                    <a:pt x="691654" y="236220"/>
                  </a:lnTo>
                  <a:lnTo>
                    <a:pt x="688289" y="237490"/>
                  </a:lnTo>
                  <a:lnTo>
                    <a:pt x="689013" y="236220"/>
                  </a:lnTo>
                  <a:lnTo>
                    <a:pt x="689737" y="234950"/>
                  </a:lnTo>
                  <a:lnTo>
                    <a:pt x="690486" y="234950"/>
                  </a:lnTo>
                  <a:lnTo>
                    <a:pt x="688352" y="232410"/>
                  </a:lnTo>
                  <a:lnTo>
                    <a:pt x="689381" y="232410"/>
                  </a:lnTo>
                  <a:lnTo>
                    <a:pt x="691083" y="231140"/>
                  </a:lnTo>
                  <a:lnTo>
                    <a:pt x="691045" y="232410"/>
                  </a:lnTo>
                  <a:lnTo>
                    <a:pt x="691222" y="231140"/>
                  </a:lnTo>
                  <a:lnTo>
                    <a:pt x="691756" y="227330"/>
                  </a:lnTo>
                  <a:close/>
                </a:path>
                <a:path w="1028065" h="786764">
                  <a:moveTo>
                    <a:pt x="691921" y="259080"/>
                  </a:moveTo>
                  <a:lnTo>
                    <a:pt x="689241" y="259080"/>
                  </a:lnTo>
                  <a:lnTo>
                    <a:pt x="687755" y="257810"/>
                  </a:lnTo>
                  <a:lnTo>
                    <a:pt x="688225" y="259080"/>
                  </a:lnTo>
                  <a:lnTo>
                    <a:pt x="688822" y="260350"/>
                  </a:lnTo>
                  <a:lnTo>
                    <a:pt x="691781" y="260350"/>
                  </a:lnTo>
                  <a:lnTo>
                    <a:pt x="691921" y="259080"/>
                  </a:lnTo>
                  <a:close/>
                </a:path>
                <a:path w="1028065" h="786764">
                  <a:moveTo>
                    <a:pt x="692569" y="259080"/>
                  </a:moveTo>
                  <a:lnTo>
                    <a:pt x="692061" y="257810"/>
                  </a:lnTo>
                  <a:lnTo>
                    <a:pt x="691921" y="259080"/>
                  </a:lnTo>
                  <a:lnTo>
                    <a:pt x="692569" y="259080"/>
                  </a:lnTo>
                  <a:close/>
                </a:path>
                <a:path w="1028065" h="786764">
                  <a:moveTo>
                    <a:pt x="695998" y="251460"/>
                  </a:moveTo>
                  <a:lnTo>
                    <a:pt x="687552" y="247650"/>
                  </a:lnTo>
                  <a:lnTo>
                    <a:pt x="684390" y="247650"/>
                  </a:lnTo>
                  <a:lnTo>
                    <a:pt x="682955" y="246380"/>
                  </a:lnTo>
                  <a:lnTo>
                    <a:pt x="684720" y="248920"/>
                  </a:lnTo>
                  <a:lnTo>
                    <a:pt x="687374" y="251460"/>
                  </a:lnTo>
                  <a:lnTo>
                    <a:pt x="689152" y="254000"/>
                  </a:lnTo>
                  <a:lnTo>
                    <a:pt x="689787" y="254000"/>
                  </a:lnTo>
                  <a:lnTo>
                    <a:pt x="691057" y="255270"/>
                  </a:lnTo>
                  <a:lnTo>
                    <a:pt x="695998" y="251460"/>
                  </a:lnTo>
                  <a:close/>
                </a:path>
                <a:path w="1028065" h="786764">
                  <a:moveTo>
                    <a:pt x="702411" y="266700"/>
                  </a:moveTo>
                  <a:lnTo>
                    <a:pt x="700138" y="265430"/>
                  </a:lnTo>
                  <a:lnTo>
                    <a:pt x="695706" y="262953"/>
                  </a:lnTo>
                  <a:lnTo>
                    <a:pt x="695477" y="262953"/>
                  </a:lnTo>
                  <a:lnTo>
                    <a:pt x="695020" y="263207"/>
                  </a:lnTo>
                  <a:lnTo>
                    <a:pt x="694194" y="262674"/>
                  </a:lnTo>
                  <a:lnTo>
                    <a:pt x="691857" y="261810"/>
                  </a:lnTo>
                  <a:lnTo>
                    <a:pt x="691857" y="264426"/>
                  </a:lnTo>
                  <a:lnTo>
                    <a:pt x="690702" y="265290"/>
                  </a:lnTo>
                  <a:lnTo>
                    <a:pt x="691007" y="265353"/>
                  </a:lnTo>
                  <a:lnTo>
                    <a:pt x="690854" y="265430"/>
                  </a:lnTo>
                  <a:lnTo>
                    <a:pt x="689317" y="264160"/>
                  </a:lnTo>
                  <a:lnTo>
                    <a:pt x="690702" y="264160"/>
                  </a:lnTo>
                  <a:lnTo>
                    <a:pt x="691857" y="264426"/>
                  </a:lnTo>
                  <a:lnTo>
                    <a:pt x="691857" y="261810"/>
                  </a:lnTo>
                  <a:lnTo>
                    <a:pt x="690740" y="261391"/>
                  </a:lnTo>
                  <a:lnTo>
                    <a:pt x="688136" y="263563"/>
                  </a:lnTo>
                  <a:lnTo>
                    <a:pt x="688606" y="263677"/>
                  </a:lnTo>
                  <a:lnTo>
                    <a:pt x="687997" y="264160"/>
                  </a:lnTo>
                  <a:lnTo>
                    <a:pt x="687920" y="263880"/>
                  </a:lnTo>
                  <a:lnTo>
                    <a:pt x="687870" y="263715"/>
                  </a:lnTo>
                  <a:lnTo>
                    <a:pt x="687768" y="263359"/>
                  </a:lnTo>
                  <a:lnTo>
                    <a:pt x="687641" y="262953"/>
                  </a:lnTo>
                  <a:lnTo>
                    <a:pt x="687006" y="262953"/>
                  </a:lnTo>
                  <a:lnTo>
                    <a:pt x="686015" y="261620"/>
                  </a:lnTo>
                  <a:lnTo>
                    <a:pt x="681723" y="266293"/>
                  </a:lnTo>
                  <a:lnTo>
                    <a:pt x="682409" y="266700"/>
                  </a:lnTo>
                  <a:lnTo>
                    <a:pt x="678802" y="267970"/>
                  </a:lnTo>
                  <a:lnTo>
                    <a:pt x="677659" y="266700"/>
                  </a:lnTo>
                  <a:lnTo>
                    <a:pt x="676529" y="265430"/>
                  </a:lnTo>
                  <a:lnTo>
                    <a:pt x="677189" y="264160"/>
                  </a:lnTo>
                  <a:lnTo>
                    <a:pt x="674522" y="265430"/>
                  </a:lnTo>
                  <a:lnTo>
                    <a:pt x="674154" y="264160"/>
                  </a:lnTo>
                  <a:lnTo>
                    <a:pt x="674268" y="263880"/>
                  </a:lnTo>
                  <a:lnTo>
                    <a:pt x="674344" y="263715"/>
                  </a:lnTo>
                  <a:lnTo>
                    <a:pt x="673900" y="263880"/>
                  </a:lnTo>
                  <a:lnTo>
                    <a:pt x="673392" y="264160"/>
                  </a:lnTo>
                  <a:lnTo>
                    <a:pt x="669683" y="262953"/>
                  </a:lnTo>
                  <a:lnTo>
                    <a:pt x="669455" y="262953"/>
                  </a:lnTo>
                  <a:lnTo>
                    <a:pt x="668261" y="265430"/>
                  </a:lnTo>
                  <a:lnTo>
                    <a:pt x="665949" y="262953"/>
                  </a:lnTo>
                  <a:lnTo>
                    <a:pt x="665797" y="262953"/>
                  </a:lnTo>
                  <a:lnTo>
                    <a:pt x="660247" y="266700"/>
                  </a:lnTo>
                  <a:lnTo>
                    <a:pt x="660374" y="264160"/>
                  </a:lnTo>
                  <a:lnTo>
                    <a:pt x="660488" y="261620"/>
                  </a:lnTo>
                  <a:lnTo>
                    <a:pt x="660120" y="262255"/>
                  </a:lnTo>
                  <a:lnTo>
                    <a:pt x="659663" y="262953"/>
                  </a:lnTo>
                  <a:lnTo>
                    <a:pt x="656310" y="265430"/>
                  </a:lnTo>
                  <a:lnTo>
                    <a:pt x="654138" y="265430"/>
                  </a:lnTo>
                  <a:lnTo>
                    <a:pt x="658114" y="260350"/>
                  </a:lnTo>
                  <a:lnTo>
                    <a:pt x="645985" y="265430"/>
                  </a:lnTo>
                  <a:lnTo>
                    <a:pt x="646239" y="264160"/>
                  </a:lnTo>
                  <a:lnTo>
                    <a:pt x="646976" y="260565"/>
                  </a:lnTo>
                  <a:lnTo>
                    <a:pt x="646049" y="261620"/>
                  </a:lnTo>
                  <a:lnTo>
                    <a:pt x="644080" y="264160"/>
                  </a:lnTo>
                  <a:lnTo>
                    <a:pt x="636384" y="261620"/>
                  </a:lnTo>
                  <a:lnTo>
                    <a:pt x="632294" y="263613"/>
                  </a:lnTo>
                  <a:lnTo>
                    <a:pt x="632206" y="263359"/>
                  </a:lnTo>
                  <a:lnTo>
                    <a:pt x="632142" y="263207"/>
                  </a:lnTo>
                  <a:lnTo>
                    <a:pt x="632053" y="262953"/>
                  </a:lnTo>
                  <a:lnTo>
                    <a:pt x="631812" y="263207"/>
                  </a:lnTo>
                  <a:lnTo>
                    <a:pt x="631469" y="263715"/>
                  </a:lnTo>
                  <a:lnTo>
                    <a:pt x="631786" y="263855"/>
                  </a:lnTo>
                  <a:lnTo>
                    <a:pt x="632079" y="263715"/>
                  </a:lnTo>
                  <a:lnTo>
                    <a:pt x="632333" y="263715"/>
                  </a:lnTo>
                  <a:lnTo>
                    <a:pt x="632396" y="263880"/>
                  </a:lnTo>
                  <a:lnTo>
                    <a:pt x="632498" y="264160"/>
                  </a:lnTo>
                  <a:lnTo>
                    <a:pt x="631863" y="263880"/>
                  </a:lnTo>
                  <a:lnTo>
                    <a:pt x="631736" y="263880"/>
                  </a:lnTo>
                  <a:lnTo>
                    <a:pt x="631177" y="264160"/>
                  </a:lnTo>
                  <a:lnTo>
                    <a:pt x="631355" y="263880"/>
                  </a:lnTo>
                  <a:lnTo>
                    <a:pt x="631469" y="263715"/>
                  </a:lnTo>
                  <a:lnTo>
                    <a:pt x="629704" y="262953"/>
                  </a:lnTo>
                  <a:lnTo>
                    <a:pt x="629132" y="262255"/>
                  </a:lnTo>
                  <a:lnTo>
                    <a:pt x="628700" y="261620"/>
                  </a:lnTo>
                  <a:lnTo>
                    <a:pt x="626821" y="260350"/>
                  </a:lnTo>
                  <a:lnTo>
                    <a:pt x="626795" y="260565"/>
                  </a:lnTo>
                  <a:lnTo>
                    <a:pt x="626668" y="262255"/>
                  </a:lnTo>
                  <a:lnTo>
                    <a:pt x="626554" y="263880"/>
                  </a:lnTo>
                  <a:lnTo>
                    <a:pt x="626440" y="265430"/>
                  </a:lnTo>
                  <a:lnTo>
                    <a:pt x="621868" y="265430"/>
                  </a:lnTo>
                  <a:lnTo>
                    <a:pt x="619404" y="267957"/>
                  </a:lnTo>
                  <a:lnTo>
                    <a:pt x="617004" y="265430"/>
                  </a:lnTo>
                  <a:lnTo>
                    <a:pt x="615797" y="264160"/>
                  </a:lnTo>
                  <a:lnTo>
                    <a:pt x="621576" y="264160"/>
                  </a:lnTo>
                  <a:lnTo>
                    <a:pt x="620509" y="260565"/>
                  </a:lnTo>
                  <a:lnTo>
                    <a:pt x="620547" y="261620"/>
                  </a:lnTo>
                  <a:lnTo>
                    <a:pt x="620649" y="262953"/>
                  </a:lnTo>
                  <a:lnTo>
                    <a:pt x="614235" y="262953"/>
                  </a:lnTo>
                  <a:lnTo>
                    <a:pt x="615429" y="265430"/>
                  </a:lnTo>
                  <a:lnTo>
                    <a:pt x="614045" y="264160"/>
                  </a:lnTo>
                  <a:lnTo>
                    <a:pt x="612736" y="262953"/>
                  </a:lnTo>
                  <a:lnTo>
                    <a:pt x="612813" y="263359"/>
                  </a:lnTo>
                  <a:lnTo>
                    <a:pt x="612876" y="263804"/>
                  </a:lnTo>
                  <a:lnTo>
                    <a:pt x="611632" y="261620"/>
                  </a:lnTo>
                  <a:lnTo>
                    <a:pt x="611505" y="262953"/>
                  </a:lnTo>
                  <a:lnTo>
                    <a:pt x="611390" y="264160"/>
                  </a:lnTo>
                  <a:lnTo>
                    <a:pt x="611276" y="265430"/>
                  </a:lnTo>
                  <a:lnTo>
                    <a:pt x="611149" y="266700"/>
                  </a:lnTo>
                  <a:lnTo>
                    <a:pt x="610857" y="265976"/>
                  </a:lnTo>
                  <a:lnTo>
                    <a:pt x="610743" y="265709"/>
                  </a:lnTo>
                  <a:lnTo>
                    <a:pt x="610628" y="265430"/>
                  </a:lnTo>
                  <a:lnTo>
                    <a:pt x="609066" y="261620"/>
                  </a:lnTo>
                  <a:lnTo>
                    <a:pt x="606780" y="265430"/>
                  </a:lnTo>
                  <a:lnTo>
                    <a:pt x="602907" y="262953"/>
                  </a:lnTo>
                  <a:lnTo>
                    <a:pt x="602729" y="262953"/>
                  </a:lnTo>
                  <a:lnTo>
                    <a:pt x="604278" y="261620"/>
                  </a:lnTo>
                  <a:lnTo>
                    <a:pt x="605764" y="260350"/>
                  </a:lnTo>
                  <a:lnTo>
                    <a:pt x="601383" y="261620"/>
                  </a:lnTo>
                  <a:lnTo>
                    <a:pt x="599655" y="260565"/>
                  </a:lnTo>
                  <a:lnTo>
                    <a:pt x="600710" y="262255"/>
                  </a:lnTo>
                  <a:lnTo>
                    <a:pt x="601052" y="262953"/>
                  </a:lnTo>
                  <a:lnTo>
                    <a:pt x="600151" y="264160"/>
                  </a:lnTo>
                  <a:lnTo>
                    <a:pt x="594842" y="265430"/>
                  </a:lnTo>
                  <a:lnTo>
                    <a:pt x="595795" y="264160"/>
                  </a:lnTo>
                  <a:lnTo>
                    <a:pt x="597700" y="261620"/>
                  </a:lnTo>
                  <a:lnTo>
                    <a:pt x="595884" y="260350"/>
                  </a:lnTo>
                  <a:lnTo>
                    <a:pt x="592556" y="261620"/>
                  </a:lnTo>
                  <a:lnTo>
                    <a:pt x="590016" y="264160"/>
                  </a:lnTo>
                  <a:lnTo>
                    <a:pt x="587349" y="264160"/>
                  </a:lnTo>
                  <a:lnTo>
                    <a:pt x="587044" y="263359"/>
                  </a:lnTo>
                  <a:lnTo>
                    <a:pt x="586994" y="263207"/>
                  </a:lnTo>
                  <a:lnTo>
                    <a:pt x="583920" y="265430"/>
                  </a:lnTo>
                  <a:lnTo>
                    <a:pt x="577176" y="262953"/>
                  </a:lnTo>
                  <a:lnTo>
                    <a:pt x="576935" y="262953"/>
                  </a:lnTo>
                  <a:lnTo>
                    <a:pt x="572922" y="266700"/>
                  </a:lnTo>
                  <a:lnTo>
                    <a:pt x="572719" y="266700"/>
                  </a:lnTo>
                  <a:lnTo>
                    <a:pt x="572960" y="267627"/>
                  </a:lnTo>
                  <a:lnTo>
                    <a:pt x="573049" y="267970"/>
                  </a:lnTo>
                  <a:lnTo>
                    <a:pt x="573151" y="269240"/>
                  </a:lnTo>
                  <a:lnTo>
                    <a:pt x="573011" y="270510"/>
                  </a:lnTo>
                  <a:lnTo>
                    <a:pt x="571017" y="270510"/>
                  </a:lnTo>
                  <a:lnTo>
                    <a:pt x="569302" y="273050"/>
                  </a:lnTo>
                  <a:lnTo>
                    <a:pt x="568528" y="270510"/>
                  </a:lnTo>
                  <a:lnTo>
                    <a:pt x="569874" y="270510"/>
                  </a:lnTo>
                  <a:lnTo>
                    <a:pt x="570445" y="269240"/>
                  </a:lnTo>
                  <a:lnTo>
                    <a:pt x="568350" y="270510"/>
                  </a:lnTo>
                  <a:lnTo>
                    <a:pt x="567105" y="267970"/>
                  </a:lnTo>
                  <a:lnTo>
                    <a:pt x="562381" y="270510"/>
                  </a:lnTo>
                  <a:lnTo>
                    <a:pt x="559244" y="269240"/>
                  </a:lnTo>
                  <a:lnTo>
                    <a:pt x="558812" y="266700"/>
                  </a:lnTo>
                  <a:lnTo>
                    <a:pt x="558685" y="265976"/>
                  </a:lnTo>
                  <a:lnTo>
                    <a:pt x="558596" y="265430"/>
                  </a:lnTo>
                  <a:lnTo>
                    <a:pt x="566585" y="267970"/>
                  </a:lnTo>
                  <a:lnTo>
                    <a:pt x="562381" y="265430"/>
                  </a:lnTo>
                  <a:lnTo>
                    <a:pt x="567220" y="266700"/>
                  </a:lnTo>
                  <a:lnTo>
                    <a:pt x="566483" y="265430"/>
                  </a:lnTo>
                  <a:lnTo>
                    <a:pt x="565048" y="262953"/>
                  </a:lnTo>
                  <a:lnTo>
                    <a:pt x="563524" y="260350"/>
                  </a:lnTo>
                  <a:lnTo>
                    <a:pt x="560400" y="260350"/>
                  </a:lnTo>
                  <a:lnTo>
                    <a:pt x="559638" y="262902"/>
                  </a:lnTo>
                  <a:lnTo>
                    <a:pt x="558101" y="262597"/>
                  </a:lnTo>
                  <a:lnTo>
                    <a:pt x="558101" y="281940"/>
                  </a:lnTo>
                  <a:lnTo>
                    <a:pt x="552754" y="282892"/>
                  </a:lnTo>
                  <a:lnTo>
                    <a:pt x="553554" y="279400"/>
                  </a:lnTo>
                  <a:lnTo>
                    <a:pt x="558101" y="281940"/>
                  </a:lnTo>
                  <a:lnTo>
                    <a:pt x="558101" y="262597"/>
                  </a:lnTo>
                  <a:lnTo>
                    <a:pt x="553288" y="261620"/>
                  </a:lnTo>
                  <a:lnTo>
                    <a:pt x="551865" y="264160"/>
                  </a:lnTo>
                  <a:lnTo>
                    <a:pt x="553770" y="264160"/>
                  </a:lnTo>
                  <a:lnTo>
                    <a:pt x="552335" y="266700"/>
                  </a:lnTo>
                  <a:lnTo>
                    <a:pt x="547306" y="266700"/>
                  </a:lnTo>
                  <a:lnTo>
                    <a:pt x="544563" y="264160"/>
                  </a:lnTo>
                  <a:lnTo>
                    <a:pt x="542264" y="261620"/>
                  </a:lnTo>
                  <a:lnTo>
                    <a:pt x="540397" y="262255"/>
                  </a:lnTo>
                  <a:lnTo>
                    <a:pt x="538505" y="262953"/>
                  </a:lnTo>
                  <a:lnTo>
                    <a:pt x="536867" y="264160"/>
                  </a:lnTo>
                  <a:lnTo>
                    <a:pt x="536194" y="269240"/>
                  </a:lnTo>
                  <a:lnTo>
                    <a:pt x="531469" y="266700"/>
                  </a:lnTo>
                  <a:lnTo>
                    <a:pt x="532892" y="263359"/>
                  </a:lnTo>
                  <a:lnTo>
                    <a:pt x="532955" y="263207"/>
                  </a:lnTo>
                  <a:lnTo>
                    <a:pt x="533057" y="262953"/>
                  </a:lnTo>
                  <a:lnTo>
                    <a:pt x="526948" y="262953"/>
                  </a:lnTo>
                  <a:lnTo>
                    <a:pt x="529564" y="267970"/>
                  </a:lnTo>
                  <a:lnTo>
                    <a:pt x="523824" y="265709"/>
                  </a:lnTo>
                  <a:lnTo>
                    <a:pt x="523887" y="265976"/>
                  </a:lnTo>
                  <a:lnTo>
                    <a:pt x="523963" y="266293"/>
                  </a:lnTo>
                  <a:lnTo>
                    <a:pt x="524065" y="266700"/>
                  </a:lnTo>
                  <a:lnTo>
                    <a:pt x="520852" y="266700"/>
                  </a:lnTo>
                  <a:lnTo>
                    <a:pt x="520776" y="266293"/>
                  </a:lnTo>
                  <a:lnTo>
                    <a:pt x="520674" y="265709"/>
                  </a:lnTo>
                  <a:lnTo>
                    <a:pt x="520623" y="265430"/>
                  </a:lnTo>
                  <a:lnTo>
                    <a:pt x="520522" y="264858"/>
                  </a:lnTo>
                  <a:lnTo>
                    <a:pt x="520395" y="264160"/>
                  </a:lnTo>
                  <a:lnTo>
                    <a:pt x="520319" y="263715"/>
                  </a:lnTo>
                  <a:lnTo>
                    <a:pt x="520230" y="263207"/>
                  </a:lnTo>
                  <a:lnTo>
                    <a:pt x="520192" y="262953"/>
                  </a:lnTo>
                  <a:lnTo>
                    <a:pt x="513435" y="262953"/>
                  </a:lnTo>
                  <a:lnTo>
                    <a:pt x="506374" y="265430"/>
                  </a:lnTo>
                  <a:lnTo>
                    <a:pt x="501243" y="266331"/>
                  </a:lnTo>
                  <a:lnTo>
                    <a:pt x="501243" y="266700"/>
                  </a:lnTo>
                  <a:lnTo>
                    <a:pt x="500164" y="267970"/>
                  </a:lnTo>
                  <a:lnTo>
                    <a:pt x="499973" y="267970"/>
                  </a:lnTo>
                  <a:lnTo>
                    <a:pt x="501243" y="266700"/>
                  </a:lnTo>
                  <a:lnTo>
                    <a:pt x="501243" y="266331"/>
                  </a:lnTo>
                  <a:lnTo>
                    <a:pt x="499110" y="266700"/>
                  </a:lnTo>
                  <a:lnTo>
                    <a:pt x="499237" y="266293"/>
                  </a:lnTo>
                  <a:lnTo>
                    <a:pt x="499338" y="265976"/>
                  </a:lnTo>
                  <a:lnTo>
                    <a:pt x="499414" y="265709"/>
                  </a:lnTo>
                  <a:lnTo>
                    <a:pt x="499503" y="265430"/>
                  </a:lnTo>
                  <a:lnTo>
                    <a:pt x="500748" y="264160"/>
                  </a:lnTo>
                  <a:lnTo>
                    <a:pt x="499135" y="262953"/>
                  </a:lnTo>
                  <a:lnTo>
                    <a:pt x="498703" y="262953"/>
                  </a:lnTo>
                  <a:lnTo>
                    <a:pt x="494449" y="263728"/>
                  </a:lnTo>
                  <a:lnTo>
                    <a:pt x="494449" y="269240"/>
                  </a:lnTo>
                  <a:lnTo>
                    <a:pt x="493712" y="269240"/>
                  </a:lnTo>
                  <a:lnTo>
                    <a:pt x="491667" y="267970"/>
                  </a:lnTo>
                  <a:lnTo>
                    <a:pt x="494131" y="267970"/>
                  </a:lnTo>
                  <a:lnTo>
                    <a:pt x="494449" y="269240"/>
                  </a:lnTo>
                  <a:lnTo>
                    <a:pt x="494449" y="263728"/>
                  </a:lnTo>
                  <a:lnTo>
                    <a:pt x="491985" y="264160"/>
                  </a:lnTo>
                  <a:lnTo>
                    <a:pt x="484720" y="264160"/>
                  </a:lnTo>
                  <a:lnTo>
                    <a:pt x="477862" y="262953"/>
                  </a:lnTo>
                  <a:lnTo>
                    <a:pt x="477685" y="262953"/>
                  </a:lnTo>
                  <a:lnTo>
                    <a:pt x="470623" y="260350"/>
                  </a:lnTo>
                  <a:lnTo>
                    <a:pt x="467245" y="264160"/>
                  </a:lnTo>
                  <a:lnTo>
                    <a:pt x="466458" y="264160"/>
                  </a:lnTo>
                  <a:lnTo>
                    <a:pt x="464807" y="265430"/>
                  </a:lnTo>
                  <a:lnTo>
                    <a:pt x="462851" y="265430"/>
                  </a:lnTo>
                  <a:lnTo>
                    <a:pt x="462534" y="264160"/>
                  </a:lnTo>
                  <a:lnTo>
                    <a:pt x="462419" y="263715"/>
                  </a:lnTo>
                  <a:lnTo>
                    <a:pt x="462330" y="263359"/>
                  </a:lnTo>
                  <a:lnTo>
                    <a:pt x="457365" y="265430"/>
                  </a:lnTo>
                  <a:lnTo>
                    <a:pt x="446138" y="267970"/>
                  </a:lnTo>
                  <a:lnTo>
                    <a:pt x="439712" y="264160"/>
                  </a:lnTo>
                  <a:lnTo>
                    <a:pt x="440956" y="264160"/>
                  </a:lnTo>
                  <a:lnTo>
                    <a:pt x="436219" y="262953"/>
                  </a:lnTo>
                  <a:lnTo>
                    <a:pt x="435965" y="262953"/>
                  </a:lnTo>
                  <a:lnTo>
                    <a:pt x="435864" y="264160"/>
                  </a:lnTo>
                  <a:lnTo>
                    <a:pt x="435762" y="265430"/>
                  </a:lnTo>
                  <a:lnTo>
                    <a:pt x="435648" y="266700"/>
                  </a:lnTo>
                  <a:lnTo>
                    <a:pt x="435546" y="267970"/>
                  </a:lnTo>
                  <a:lnTo>
                    <a:pt x="435432" y="269240"/>
                  </a:lnTo>
                  <a:lnTo>
                    <a:pt x="435330" y="270510"/>
                  </a:lnTo>
                  <a:lnTo>
                    <a:pt x="432257" y="267970"/>
                  </a:lnTo>
                  <a:lnTo>
                    <a:pt x="430695" y="266700"/>
                  </a:lnTo>
                  <a:lnTo>
                    <a:pt x="415086" y="266700"/>
                  </a:lnTo>
                  <a:lnTo>
                    <a:pt x="407339" y="265430"/>
                  </a:lnTo>
                  <a:lnTo>
                    <a:pt x="400519" y="264160"/>
                  </a:lnTo>
                  <a:lnTo>
                    <a:pt x="398945" y="267970"/>
                  </a:lnTo>
                  <a:lnTo>
                    <a:pt x="389801" y="261620"/>
                  </a:lnTo>
                  <a:lnTo>
                    <a:pt x="389724" y="262255"/>
                  </a:lnTo>
                  <a:lnTo>
                    <a:pt x="389648" y="262953"/>
                  </a:lnTo>
                  <a:lnTo>
                    <a:pt x="389559" y="263715"/>
                  </a:lnTo>
                  <a:lnTo>
                    <a:pt x="389445" y="264858"/>
                  </a:lnTo>
                  <a:lnTo>
                    <a:pt x="389343" y="265709"/>
                  </a:lnTo>
                  <a:lnTo>
                    <a:pt x="389242" y="266700"/>
                  </a:lnTo>
                  <a:lnTo>
                    <a:pt x="389128" y="267627"/>
                  </a:lnTo>
                  <a:lnTo>
                    <a:pt x="389089" y="267957"/>
                  </a:lnTo>
                  <a:lnTo>
                    <a:pt x="387032" y="266700"/>
                  </a:lnTo>
                  <a:lnTo>
                    <a:pt x="384975" y="265430"/>
                  </a:lnTo>
                  <a:lnTo>
                    <a:pt x="382905" y="264160"/>
                  </a:lnTo>
                  <a:lnTo>
                    <a:pt x="384683" y="264160"/>
                  </a:lnTo>
                  <a:lnTo>
                    <a:pt x="375970" y="261620"/>
                  </a:lnTo>
                  <a:lnTo>
                    <a:pt x="373634" y="261620"/>
                  </a:lnTo>
                  <a:lnTo>
                    <a:pt x="372503" y="265430"/>
                  </a:lnTo>
                  <a:lnTo>
                    <a:pt x="369633" y="265430"/>
                  </a:lnTo>
                  <a:lnTo>
                    <a:pt x="369557" y="262953"/>
                  </a:lnTo>
                  <a:lnTo>
                    <a:pt x="369227" y="263207"/>
                  </a:lnTo>
                  <a:lnTo>
                    <a:pt x="365645" y="266700"/>
                  </a:lnTo>
                  <a:lnTo>
                    <a:pt x="363613" y="262953"/>
                  </a:lnTo>
                  <a:lnTo>
                    <a:pt x="362000" y="262953"/>
                  </a:lnTo>
                  <a:lnTo>
                    <a:pt x="363156" y="264160"/>
                  </a:lnTo>
                  <a:lnTo>
                    <a:pt x="363067" y="264858"/>
                  </a:lnTo>
                  <a:lnTo>
                    <a:pt x="362991" y="265430"/>
                  </a:lnTo>
                  <a:lnTo>
                    <a:pt x="358787" y="266700"/>
                  </a:lnTo>
                  <a:lnTo>
                    <a:pt x="356755" y="265430"/>
                  </a:lnTo>
                  <a:lnTo>
                    <a:pt x="354736" y="264160"/>
                  </a:lnTo>
                  <a:lnTo>
                    <a:pt x="352818" y="262953"/>
                  </a:lnTo>
                  <a:lnTo>
                    <a:pt x="352666" y="262255"/>
                  </a:lnTo>
                  <a:lnTo>
                    <a:pt x="352615" y="261620"/>
                  </a:lnTo>
                  <a:lnTo>
                    <a:pt x="342646" y="264160"/>
                  </a:lnTo>
                  <a:lnTo>
                    <a:pt x="342696" y="263880"/>
                  </a:lnTo>
                  <a:lnTo>
                    <a:pt x="340537" y="265430"/>
                  </a:lnTo>
                  <a:lnTo>
                    <a:pt x="341414" y="264160"/>
                  </a:lnTo>
                  <a:lnTo>
                    <a:pt x="344881" y="259080"/>
                  </a:lnTo>
                  <a:lnTo>
                    <a:pt x="340017" y="261620"/>
                  </a:lnTo>
                  <a:lnTo>
                    <a:pt x="340664" y="261620"/>
                  </a:lnTo>
                  <a:lnTo>
                    <a:pt x="340156" y="262255"/>
                  </a:lnTo>
                  <a:lnTo>
                    <a:pt x="339648" y="262953"/>
                  </a:lnTo>
                  <a:lnTo>
                    <a:pt x="339547" y="264160"/>
                  </a:lnTo>
                  <a:lnTo>
                    <a:pt x="338391" y="262953"/>
                  </a:lnTo>
                  <a:lnTo>
                    <a:pt x="332193" y="262953"/>
                  </a:lnTo>
                  <a:lnTo>
                    <a:pt x="332549" y="261620"/>
                  </a:lnTo>
                  <a:lnTo>
                    <a:pt x="333032" y="260565"/>
                  </a:lnTo>
                  <a:lnTo>
                    <a:pt x="333121" y="260350"/>
                  </a:lnTo>
                  <a:lnTo>
                    <a:pt x="331660" y="260350"/>
                  </a:lnTo>
                  <a:lnTo>
                    <a:pt x="329958" y="261620"/>
                  </a:lnTo>
                  <a:lnTo>
                    <a:pt x="329869" y="260565"/>
                  </a:lnTo>
                  <a:lnTo>
                    <a:pt x="329984" y="260350"/>
                  </a:lnTo>
                  <a:lnTo>
                    <a:pt x="329730" y="260565"/>
                  </a:lnTo>
                  <a:lnTo>
                    <a:pt x="328536" y="261620"/>
                  </a:lnTo>
                  <a:lnTo>
                    <a:pt x="325907" y="262953"/>
                  </a:lnTo>
                  <a:lnTo>
                    <a:pt x="323519" y="264160"/>
                  </a:lnTo>
                  <a:lnTo>
                    <a:pt x="324878" y="262953"/>
                  </a:lnTo>
                  <a:lnTo>
                    <a:pt x="323164" y="262953"/>
                  </a:lnTo>
                  <a:lnTo>
                    <a:pt x="324192" y="261620"/>
                  </a:lnTo>
                  <a:lnTo>
                    <a:pt x="327990" y="260350"/>
                  </a:lnTo>
                  <a:lnTo>
                    <a:pt x="329857" y="260350"/>
                  </a:lnTo>
                  <a:lnTo>
                    <a:pt x="331343" y="259080"/>
                  </a:lnTo>
                  <a:lnTo>
                    <a:pt x="333197" y="259080"/>
                  </a:lnTo>
                  <a:lnTo>
                    <a:pt x="331431" y="257810"/>
                  </a:lnTo>
                  <a:lnTo>
                    <a:pt x="332435" y="257810"/>
                  </a:lnTo>
                  <a:lnTo>
                    <a:pt x="333654" y="254000"/>
                  </a:lnTo>
                  <a:lnTo>
                    <a:pt x="335343" y="245110"/>
                  </a:lnTo>
                  <a:lnTo>
                    <a:pt x="336308" y="242570"/>
                  </a:lnTo>
                  <a:lnTo>
                    <a:pt x="333603" y="241300"/>
                  </a:lnTo>
                  <a:lnTo>
                    <a:pt x="335026" y="238760"/>
                  </a:lnTo>
                  <a:lnTo>
                    <a:pt x="333425" y="236220"/>
                  </a:lnTo>
                  <a:lnTo>
                    <a:pt x="335838" y="232410"/>
                  </a:lnTo>
                  <a:lnTo>
                    <a:pt x="339699" y="227330"/>
                  </a:lnTo>
                  <a:lnTo>
                    <a:pt x="340664" y="223520"/>
                  </a:lnTo>
                  <a:lnTo>
                    <a:pt x="341312" y="220980"/>
                  </a:lnTo>
                  <a:lnTo>
                    <a:pt x="341287" y="219710"/>
                  </a:lnTo>
                  <a:lnTo>
                    <a:pt x="341261" y="218440"/>
                  </a:lnTo>
                  <a:lnTo>
                    <a:pt x="341236" y="217170"/>
                  </a:lnTo>
                  <a:lnTo>
                    <a:pt x="342480" y="212267"/>
                  </a:lnTo>
                  <a:lnTo>
                    <a:pt x="342531" y="212090"/>
                  </a:lnTo>
                  <a:lnTo>
                    <a:pt x="343369" y="215900"/>
                  </a:lnTo>
                  <a:lnTo>
                    <a:pt x="344233" y="212267"/>
                  </a:lnTo>
                  <a:lnTo>
                    <a:pt x="344271" y="212090"/>
                  </a:lnTo>
                  <a:lnTo>
                    <a:pt x="345135" y="208432"/>
                  </a:lnTo>
                  <a:lnTo>
                    <a:pt x="345719" y="207010"/>
                  </a:lnTo>
                  <a:lnTo>
                    <a:pt x="345808" y="205740"/>
                  </a:lnTo>
                  <a:lnTo>
                    <a:pt x="345909" y="204470"/>
                  </a:lnTo>
                  <a:lnTo>
                    <a:pt x="345998" y="203200"/>
                  </a:lnTo>
                  <a:lnTo>
                    <a:pt x="346100" y="201930"/>
                  </a:lnTo>
                  <a:lnTo>
                    <a:pt x="346214" y="200380"/>
                  </a:lnTo>
                  <a:lnTo>
                    <a:pt x="346290" y="199390"/>
                  </a:lnTo>
                  <a:lnTo>
                    <a:pt x="346379" y="198120"/>
                  </a:lnTo>
                  <a:lnTo>
                    <a:pt x="346481" y="196850"/>
                  </a:lnTo>
                  <a:lnTo>
                    <a:pt x="345135" y="198120"/>
                  </a:lnTo>
                  <a:lnTo>
                    <a:pt x="344347" y="199390"/>
                  </a:lnTo>
                  <a:lnTo>
                    <a:pt x="343687" y="198120"/>
                  </a:lnTo>
                  <a:lnTo>
                    <a:pt x="343776" y="196850"/>
                  </a:lnTo>
                  <a:lnTo>
                    <a:pt x="345897" y="194310"/>
                  </a:lnTo>
                  <a:lnTo>
                    <a:pt x="347141" y="195580"/>
                  </a:lnTo>
                  <a:lnTo>
                    <a:pt x="349021" y="188328"/>
                  </a:lnTo>
                  <a:lnTo>
                    <a:pt x="349123" y="187960"/>
                  </a:lnTo>
                  <a:lnTo>
                    <a:pt x="353872" y="180340"/>
                  </a:lnTo>
                  <a:lnTo>
                    <a:pt x="358216" y="173990"/>
                  </a:lnTo>
                  <a:lnTo>
                    <a:pt x="358749" y="168910"/>
                  </a:lnTo>
                  <a:lnTo>
                    <a:pt x="359016" y="166370"/>
                  </a:lnTo>
                  <a:lnTo>
                    <a:pt x="359003" y="158750"/>
                  </a:lnTo>
                  <a:lnTo>
                    <a:pt x="360629" y="154940"/>
                  </a:lnTo>
                  <a:lnTo>
                    <a:pt x="360172" y="161290"/>
                  </a:lnTo>
                  <a:lnTo>
                    <a:pt x="362597" y="158750"/>
                  </a:lnTo>
                  <a:lnTo>
                    <a:pt x="362089" y="154940"/>
                  </a:lnTo>
                  <a:lnTo>
                    <a:pt x="361911" y="153670"/>
                  </a:lnTo>
                  <a:lnTo>
                    <a:pt x="361226" y="148590"/>
                  </a:lnTo>
                  <a:lnTo>
                    <a:pt x="367652" y="144780"/>
                  </a:lnTo>
                  <a:lnTo>
                    <a:pt x="367576" y="143510"/>
                  </a:lnTo>
                  <a:lnTo>
                    <a:pt x="367487" y="142240"/>
                  </a:lnTo>
                  <a:lnTo>
                    <a:pt x="367411" y="140970"/>
                  </a:lnTo>
                  <a:lnTo>
                    <a:pt x="367334" y="139700"/>
                  </a:lnTo>
                  <a:lnTo>
                    <a:pt x="367245" y="138430"/>
                  </a:lnTo>
                  <a:lnTo>
                    <a:pt x="367169" y="137160"/>
                  </a:lnTo>
                  <a:lnTo>
                    <a:pt x="372071" y="133350"/>
                  </a:lnTo>
                  <a:lnTo>
                    <a:pt x="374421" y="125730"/>
                  </a:lnTo>
                  <a:lnTo>
                    <a:pt x="375081" y="123190"/>
                  </a:lnTo>
                  <a:lnTo>
                    <a:pt x="376389" y="118110"/>
                  </a:lnTo>
                  <a:lnTo>
                    <a:pt x="380136" y="111760"/>
                  </a:lnTo>
                  <a:lnTo>
                    <a:pt x="378256" y="111760"/>
                  </a:lnTo>
                  <a:lnTo>
                    <a:pt x="377164" y="109220"/>
                  </a:lnTo>
                  <a:lnTo>
                    <a:pt x="378625" y="109220"/>
                  </a:lnTo>
                  <a:lnTo>
                    <a:pt x="378053" y="107950"/>
                  </a:lnTo>
                  <a:lnTo>
                    <a:pt x="381622" y="95250"/>
                  </a:lnTo>
                  <a:lnTo>
                    <a:pt x="386283" y="85090"/>
                  </a:lnTo>
                  <a:lnTo>
                    <a:pt x="389242" y="78740"/>
                  </a:lnTo>
                  <a:lnTo>
                    <a:pt x="371551" y="78740"/>
                  </a:lnTo>
                  <a:lnTo>
                    <a:pt x="370624" y="78740"/>
                  </a:lnTo>
                  <a:lnTo>
                    <a:pt x="370751" y="81280"/>
                  </a:lnTo>
                  <a:lnTo>
                    <a:pt x="369163" y="85090"/>
                  </a:lnTo>
                  <a:lnTo>
                    <a:pt x="361950" y="82550"/>
                  </a:lnTo>
                  <a:lnTo>
                    <a:pt x="363054" y="93980"/>
                  </a:lnTo>
                  <a:lnTo>
                    <a:pt x="363181" y="95250"/>
                  </a:lnTo>
                  <a:lnTo>
                    <a:pt x="363308" y="96520"/>
                  </a:lnTo>
                  <a:lnTo>
                    <a:pt x="356387" y="99060"/>
                  </a:lnTo>
                  <a:lnTo>
                    <a:pt x="355346" y="105410"/>
                  </a:lnTo>
                  <a:lnTo>
                    <a:pt x="352806" y="111760"/>
                  </a:lnTo>
                  <a:lnTo>
                    <a:pt x="349745" y="116840"/>
                  </a:lnTo>
                  <a:lnTo>
                    <a:pt x="347154" y="124460"/>
                  </a:lnTo>
                  <a:lnTo>
                    <a:pt x="354101" y="123190"/>
                  </a:lnTo>
                  <a:lnTo>
                    <a:pt x="348589" y="125920"/>
                  </a:lnTo>
                  <a:lnTo>
                    <a:pt x="348488" y="125514"/>
                  </a:lnTo>
                  <a:lnTo>
                    <a:pt x="347814" y="126301"/>
                  </a:lnTo>
                  <a:lnTo>
                    <a:pt x="346405" y="127000"/>
                  </a:lnTo>
                  <a:lnTo>
                    <a:pt x="347103" y="127152"/>
                  </a:lnTo>
                  <a:lnTo>
                    <a:pt x="345617" y="128905"/>
                  </a:lnTo>
                  <a:lnTo>
                    <a:pt x="347980" y="127330"/>
                  </a:lnTo>
                  <a:lnTo>
                    <a:pt x="348869" y="127508"/>
                  </a:lnTo>
                  <a:lnTo>
                    <a:pt x="347116" y="135051"/>
                  </a:lnTo>
                  <a:lnTo>
                    <a:pt x="351282" y="131292"/>
                  </a:lnTo>
                  <a:lnTo>
                    <a:pt x="350164" y="131292"/>
                  </a:lnTo>
                  <a:lnTo>
                    <a:pt x="349072" y="127558"/>
                  </a:lnTo>
                  <a:lnTo>
                    <a:pt x="352590" y="128270"/>
                  </a:lnTo>
                  <a:lnTo>
                    <a:pt x="352234" y="130810"/>
                  </a:lnTo>
                  <a:lnTo>
                    <a:pt x="351853" y="132080"/>
                  </a:lnTo>
                  <a:lnTo>
                    <a:pt x="351409" y="132080"/>
                  </a:lnTo>
                  <a:lnTo>
                    <a:pt x="345617" y="137160"/>
                  </a:lnTo>
                  <a:lnTo>
                    <a:pt x="343344" y="138430"/>
                  </a:lnTo>
                  <a:lnTo>
                    <a:pt x="344995" y="134620"/>
                  </a:lnTo>
                  <a:lnTo>
                    <a:pt x="343573" y="134620"/>
                  </a:lnTo>
                  <a:lnTo>
                    <a:pt x="341528" y="139700"/>
                  </a:lnTo>
                  <a:lnTo>
                    <a:pt x="340372" y="135890"/>
                  </a:lnTo>
                  <a:lnTo>
                    <a:pt x="337718" y="138430"/>
                  </a:lnTo>
                  <a:lnTo>
                    <a:pt x="340080" y="138430"/>
                  </a:lnTo>
                  <a:lnTo>
                    <a:pt x="340156" y="139700"/>
                  </a:lnTo>
                  <a:lnTo>
                    <a:pt x="340233" y="140970"/>
                  </a:lnTo>
                  <a:lnTo>
                    <a:pt x="338493" y="143510"/>
                  </a:lnTo>
                  <a:lnTo>
                    <a:pt x="342544" y="140970"/>
                  </a:lnTo>
                  <a:lnTo>
                    <a:pt x="343509" y="148590"/>
                  </a:lnTo>
                  <a:lnTo>
                    <a:pt x="340461" y="147129"/>
                  </a:lnTo>
                  <a:lnTo>
                    <a:pt x="340461" y="218211"/>
                  </a:lnTo>
                  <a:lnTo>
                    <a:pt x="339369" y="219710"/>
                  </a:lnTo>
                  <a:lnTo>
                    <a:pt x="338315" y="217170"/>
                  </a:lnTo>
                  <a:lnTo>
                    <a:pt x="340461" y="218211"/>
                  </a:lnTo>
                  <a:lnTo>
                    <a:pt x="340461" y="147129"/>
                  </a:lnTo>
                  <a:lnTo>
                    <a:pt x="335584" y="144780"/>
                  </a:lnTo>
                  <a:lnTo>
                    <a:pt x="336486" y="153670"/>
                  </a:lnTo>
                  <a:lnTo>
                    <a:pt x="335318" y="149860"/>
                  </a:lnTo>
                  <a:lnTo>
                    <a:pt x="335267" y="153670"/>
                  </a:lnTo>
                  <a:lnTo>
                    <a:pt x="331012" y="163830"/>
                  </a:lnTo>
                  <a:lnTo>
                    <a:pt x="334683" y="168910"/>
                  </a:lnTo>
                  <a:lnTo>
                    <a:pt x="331876" y="168910"/>
                  </a:lnTo>
                  <a:lnTo>
                    <a:pt x="331965" y="167640"/>
                  </a:lnTo>
                  <a:lnTo>
                    <a:pt x="330250" y="173990"/>
                  </a:lnTo>
                  <a:lnTo>
                    <a:pt x="329628" y="180340"/>
                  </a:lnTo>
                  <a:lnTo>
                    <a:pt x="329501" y="181610"/>
                  </a:lnTo>
                  <a:lnTo>
                    <a:pt x="328447" y="187960"/>
                  </a:lnTo>
                  <a:lnTo>
                    <a:pt x="325818" y="194310"/>
                  </a:lnTo>
                  <a:lnTo>
                    <a:pt x="324561" y="193040"/>
                  </a:lnTo>
                  <a:lnTo>
                    <a:pt x="324472" y="194310"/>
                  </a:lnTo>
                  <a:lnTo>
                    <a:pt x="326415" y="196850"/>
                  </a:lnTo>
                  <a:lnTo>
                    <a:pt x="324294" y="198120"/>
                  </a:lnTo>
                  <a:lnTo>
                    <a:pt x="323723" y="198120"/>
                  </a:lnTo>
                  <a:lnTo>
                    <a:pt x="323037" y="196850"/>
                  </a:lnTo>
                  <a:lnTo>
                    <a:pt x="322719" y="196850"/>
                  </a:lnTo>
                  <a:lnTo>
                    <a:pt x="323913" y="201930"/>
                  </a:lnTo>
                  <a:lnTo>
                    <a:pt x="322376" y="204470"/>
                  </a:lnTo>
                  <a:lnTo>
                    <a:pt x="321310" y="201930"/>
                  </a:lnTo>
                  <a:lnTo>
                    <a:pt x="316699" y="209550"/>
                  </a:lnTo>
                  <a:lnTo>
                    <a:pt x="321183" y="215900"/>
                  </a:lnTo>
                  <a:lnTo>
                    <a:pt x="319925" y="223520"/>
                  </a:lnTo>
                  <a:lnTo>
                    <a:pt x="315620" y="222250"/>
                  </a:lnTo>
                  <a:lnTo>
                    <a:pt x="310337" y="231140"/>
                  </a:lnTo>
                  <a:lnTo>
                    <a:pt x="309765" y="231140"/>
                  </a:lnTo>
                  <a:lnTo>
                    <a:pt x="307924" y="234950"/>
                  </a:lnTo>
                  <a:lnTo>
                    <a:pt x="307809" y="236220"/>
                  </a:lnTo>
                  <a:lnTo>
                    <a:pt x="307708" y="237490"/>
                  </a:lnTo>
                  <a:lnTo>
                    <a:pt x="307594" y="238760"/>
                  </a:lnTo>
                  <a:lnTo>
                    <a:pt x="307479" y="240030"/>
                  </a:lnTo>
                  <a:lnTo>
                    <a:pt x="307352" y="243840"/>
                  </a:lnTo>
                  <a:lnTo>
                    <a:pt x="307251" y="250190"/>
                  </a:lnTo>
                  <a:lnTo>
                    <a:pt x="306146" y="257619"/>
                  </a:lnTo>
                  <a:lnTo>
                    <a:pt x="305485" y="261620"/>
                  </a:lnTo>
                  <a:lnTo>
                    <a:pt x="302183" y="266700"/>
                  </a:lnTo>
                  <a:lnTo>
                    <a:pt x="299148" y="273050"/>
                  </a:lnTo>
                  <a:lnTo>
                    <a:pt x="296303" y="280695"/>
                  </a:lnTo>
                  <a:lnTo>
                    <a:pt x="293560" y="288290"/>
                  </a:lnTo>
                  <a:lnTo>
                    <a:pt x="310172" y="288290"/>
                  </a:lnTo>
                  <a:lnTo>
                    <a:pt x="317055" y="289560"/>
                  </a:lnTo>
                  <a:lnTo>
                    <a:pt x="314921" y="288290"/>
                  </a:lnTo>
                  <a:lnTo>
                    <a:pt x="319532" y="285750"/>
                  </a:lnTo>
                  <a:lnTo>
                    <a:pt x="323875" y="285750"/>
                  </a:lnTo>
                  <a:lnTo>
                    <a:pt x="326644" y="284480"/>
                  </a:lnTo>
                  <a:lnTo>
                    <a:pt x="331863" y="284480"/>
                  </a:lnTo>
                  <a:lnTo>
                    <a:pt x="331431" y="287020"/>
                  </a:lnTo>
                  <a:lnTo>
                    <a:pt x="330123" y="285750"/>
                  </a:lnTo>
                  <a:lnTo>
                    <a:pt x="333857" y="290830"/>
                  </a:lnTo>
                  <a:lnTo>
                    <a:pt x="337654" y="289560"/>
                  </a:lnTo>
                  <a:lnTo>
                    <a:pt x="341325" y="289560"/>
                  </a:lnTo>
                  <a:lnTo>
                    <a:pt x="341617" y="287020"/>
                  </a:lnTo>
                  <a:lnTo>
                    <a:pt x="341896" y="284480"/>
                  </a:lnTo>
                  <a:lnTo>
                    <a:pt x="349669" y="287020"/>
                  </a:lnTo>
                  <a:lnTo>
                    <a:pt x="358127" y="285750"/>
                  </a:lnTo>
                  <a:lnTo>
                    <a:pt x="365785" y="285750"/>
                  </a:lnTo>
                  <a:lnTo>
                    <a:pt x="371195" y="288290"/>
                  </a:lnTo>
                  <a:lnTo>
                    <a:pt x="373418" y="287020"/>
                  </a:lnTo>
                  <a:lnTo>
                    <a:pt x="376199" y="287020"/>
                  </a:lnTo>
                  <a:lnTo>
                    <a:pt x="378409" y="285750"/>
                  </a:lnTo>
                  <a:lnTo>
                    <a:pt x="378294" y="288290"/>
                  </a:lnTo>
                  <a:lnTo>
                    <a:pt x="387553" y="289560"/>
                  </a:lnTo>
                  <a:lnTo>
                    <a:pt x="395211" y="288290"/>
                  </a:lnTo>
                  <a:lnTo>
                    <a:pt x="393649" y="290830"/>
                  </a:lnTo>
                  <a:lnTo>
                    <a:pt x="397967" y="290830"/>
                  </a:lnTo>
                  <a:lnTo>
                    <a:pt x="398132" y="289560"/>
                  </a:lnTo>
                  <a:lnTo>
                    <a:pt x="398170" y="289166"/>
                  </a:lnTo>
                  <a:lnTo>
                    <a:pt x="398284" y="288290"/>
                  </a:lnTo>
                  <a:lnTo>
                    <a:pt x="398614" y="285750"/>
                  </a:lnTo>
                  <a:lnTo>
                    <a:pt x="398767" y="284480"/>
                  </a:lnTo>
                  <a:lnTo>
                    <a:pt x="398932" y="283210"/>
                  </a:lnTo>
                  <a:lnTo>
                    <a:pt x="398970" y="282892"/>
                  </a:lnTo>
                  <a:lnTo>
                    <a:pt x="399097" y="281940"/>
                  </a:lnTo>
                  <a:lnTo>
                    <a:pt x="403072" y="281940"/>
                  </a:lnTo>
                  <a:lnTo>
                    <a:pt x="404266" y="287020"/>
                  </a:lnTo>
                  <a:lnTo>
                    <a:pt x="411784" y="287020"/>
                  </a:lnTo>
                  <a:lnTo>
                    <a:pt x="419404" y="290830"/>
                  </a:lnTo>
                  <a:lnTo>
                    <a:pt x="426847" y="287020"/>
                  </a:lnTo>
                  <a:lnTo>
                    <a:pt x="426504" y="288290"/>
                  </a:lnTo>
                  <a:lnTo>
                    <a:pt x="428828" y="288290"/>
                  </a:lnTo>
                  <a:lnTo>
                    <a:pt x="438975" y="290830"/>
                  </a:lnTo>
                  <a:lnTo>
                    <a:pt x="438658" y="289560"/>
                  </a:lnTo>
                  <a:lnTo>
                    <a:pt x="438556" y="289166"/>
                  </a:lnTo>
                  <a:lnTo>
                    <a:pt x="445465" y="285750"/>
                  </a:lnTo>
                  <a:lnTo>
                    <a:pt x="449529" y="284480"/>
                  </a:lnTo>
                  <a:lnTo>
                    <a:pt x="448881" y="287020"/>
                  </a:lnTo>
                  <a:lnTo>
                    <a:pt x="451180" y="284480"/>
                  </a:lnTo>
                  <a:lnTo>
                    <a:pt x="452323" y="283210"/>
                  </a:lnTo>
                  <a:lnTo>
                    <a:pt x="452424" y="281940"/>
                  </a:lnTo>
                  <a:lnTo>
                    <a:pt x="458355" y="281940"/>
                  </a:lnTo>
                  <a:lnTo>
                    <a:pt x="458254" y="282892"/>
                  </a:lnTo>
                  <a:lnTo>
                    <a:pt x="458216" y="283210"/>
                  </a:lnTo>
                  <a:lnTo>
                    <a:pt x="456704" y="283210"/>
                  </a:lnTo>
                  <a:lnTo>
                    <a:pt x="460489" y="284480"/>
                  </a:lnTo>
                  <a:lnTo>
                    <a:pt x="459930" y="281940"/>
                  </a:lnTo>
                  <a:lnTo>
                    <a:pt x="459651" y="280695"/>
                  </a:lnTo>
                  <a:lnTo>
                    <a:pt x="464235" y="281940"/>
                  </a:lnTo>
                  <a:lnTo>
                    <a:pt x="462534" y="283210"/>
                  </a:lnTo>
                  <a:lnTo>
                    <a:pt x="466115" y="283210"/>
                  </a:lnTo>
                  <a:lnTo>
                    <a:pt x="468236" y="280695"/>
                  </a:lnTo>
                  <a:lnTo>
                    <a:pt x="470700" y="279400"/>
                  </a:lnTo>
                  <a:lnTo>
                    <a:pt x="475627" y="281940"/>
                  </a:lnTo>
                  <a:lnTo>
                    <a:pt x="476211" y="284480"/>
                  </a:lnTo>
                  <a:lnTo>
                    <a:pt x="476732" y="281940"/>
                  </a:lnTo>
                  <a:lnTo>
                    <a:pt x="478828" y="280695"/>
                  </a:lnTo>
                  <a:lnTo>
                    <a:pt x="481164" y="280695"/>
                  </a:lnTo>
                  <a:lnTo>
                    <a:pt x="481469" y="281940"/>
                  </a:lnTo>
                  <a:lnTo>
                    <a:pt x="480212" y="283210"/>
                  </a:lnTo>
                  <a:lnTo>
                    <a:pt x="485838" y="284314"/>
                  </a:lnTo>
                  <a:lnTo>
                    <a:pt x="486181" y="283210"/>
                  </a:lnTo>
                  <a:lnTo>
                    <a:pt x="486181" y="284378"/>
                  </a:lnTo>
                  <a:lnTo>
                    <a:pt x="486714" y="284480"/>
                  </a:lnTo>
                  <a:lnTo>
                    <a:pt x="487514" y="283210"/>
                  </a:lnTo>
                  <a:lnTo>
                    <a:pt x="489089" y="280695"/>
                  </a:lnTo>
                  <a:lnTo>
                    <a:pt x="489889" y="279400"/>
                  </a:lnTo>
                  <a:lnTo>
                    <a:pt x="494360" y="281940"/>
                  </a:lnTo>
                  <a:lnTo>
                    <a:pt x="494461" y="283210"/>
                  </a:lnTo>
                  <a:lnTo>
                    <a:pt x="494753" y="283210"/>
                  </a:lnTo>
                  <a:lnTo>
                    <a:pt x="495122" y="284480"/>
                  </a:lnTo>
                  <a:lnTo>
                    <a:pt x="486714" y="284480"/>
                  </a:lnTo>
                  <a:lnTo>
                    <a:pt x="486181" y="284480"/>
                  </a:lnTo>
                  <a:lnTo>
                    <a:pt x="486181" y="285750"/>
                  </a:lnTo>
                  <a:lnTo>
                    <a:pt x="490359" y="287020"/>
                  </a:lnTo>
                  <a:lnTo>
                    <a:pt x="487032" y="290830"/>
                  </a:lnTo>
                  <a:lnTo>
                    <a:pt x="490385" y="288290"/>
                  </a:lnTo>
                  <a:lnTo>
                    <a:pt x="496112" y="284480"/>
                  </a:lnTo>
                  <a:lnTo>
                    <a:pt x="500189" y="285750"/>
                  </a:lnTo>
                  <a:lnTo>
                    <a:pt x="500722" y="285750"/>
                  </a:lnTo>
                  <a:lnTo>
                    <a:pt x="500303" y="287020"/>
                  </a:lnTo>
                  <a:lnTo>
                    <a:pt x="502081" y="287020"/>
                  </a:lnTo>
                  <a:lnTo>
                    <a:pt x="502881" y="285750"/>
                  </a:lnTo>
                  <a:lnTo>
                    <a:pt x="504177" y="287020"/>
                  </a:lnTo>
                  <a:lnTo>
                    <a:pt x="506247" y="287020"/>
                  </a:lnTo>
                  <a:lnTo>
                    <a:pt x="506653" y="289166"/>
                  </a:lnTo>
                  <a:lnTo>
                    <a:pt x="506730" y="289560"/>
                  </a:lnTo>
                  <a:lnTo>
                    <a:pt x="511035" y="288290"/>
                  </a:lnTo>
                  <a:lnTo>
                    <a:pt x="513118" y="288290"/>
                  </a:lnTo>
                  <a:lnTo>
                    <a:pt x="513029" y="287020"/>
                  </a:lnTo>
                  <a:lnTo>
                    <a:pt x="512940" y="285750"/>
                  </a:lnTo>
                  <a:lnTo>
                    <a:pt x="515670" y="285750"/>
                  </a:lnTo>
                  <a:lnTo>
                    <a:pt x="513118" y="283210"/>
                  </a:lnTo>
                  <a:lnTo>
                    <a:pt x="512724" y="283210"/>
                  </a:lnTo>
                  <a:lnTo>
                    <a:pt x="511340" y="284480"/>
                  </a:lnTo>
                  <a:lnTo>
                    <a:pt x="509346" y="284480"/>
                  </a:lnTo>
                  <a:lnTo>
                    <a:pt x="509346" y="285750"/>
                  </a:lnTo>
                  <a:lnTo>
                    <a:pt x="509270" y="287020"/>
                  </a:lnTo>
                  <a:lnTo>
                    <a:pt x="509346" y="285750"/>
                  </a:lnTo>
                  <a:lnTo>
                    <a:pt x="509346" y="284480"/>
                  </a:lnTo>
                  <a:lnTo>
                    <a:pt x="508850" y="284480"/>
                  </a:lnTo>
                  <a:lnTo>
                    <a:pt x="508850" y="287020"/>
                  </a:lnTo>
                  <a:lnTo>
                    <a:pt x="507466" y="288290"/>
                  </a:lnTo>
                  <a:lnTo>
                    <a:pt x="507009" y="287020"/>
                  </a:lnTo>
                  <a:lnTo>
                    <a:pt x="508850" y="287020"/>
                  </a:lnTo>
                  <a:lnTo>
                    <a:pt x="508850" y="284480"/>
                  </a:lnTo>
                  <a:lnTo>
                    <a:pt x="505409" y="284480"/>
                  </a:lnTo>
                  <a:lnTo>
                    <a:pt x="507060" y="283210"/>
                  </a:lnTo>
                  <a:lnTo>
                    <a:pt x="508787" y="281940"/>
                  </a:lnTo>
                  <a:lnTo>
                    <a:pt x="510717" y="283019"/>
                  </a:lnTo>
                  <a:lnTo>
                    <a:pt x="510590" y="283260"/>
                  </a:lnTo>
                  <a:lnTo>
                    <a:pt x="510844" y="283248"/>
                  </a:lnTo>
                  <a:lnTo>
                    <a:pt x="511111" y="283235"/>
                  </a:lnTo>
                  <a:lnTo>
                    <a:pt x="511340" y="283222"/>
                  </a:lnTo>
                  <a:lnTo>
                    <a:pt x="511530" y="283159"/>
                  </a:lnTo>
                  <a:lnTo>
                    <a:pt x="511657" y="283032"/>
                  </a:lnTo>
                  <a:lnTo>
                    <a:pt x="511911" y="283019"/>
                  </a:lnTo>
                  <a:lnTo>
                    <a:pt x="511632" y="282765"/>
                  </a:lnTo>
                  <a:lnTo>
                    <a:pt x="511352" y="282549"/>
                  </a:lnTo>
                  <a:lnTo>
                    <a:pt x="511619" y="281940"/>
                  </a:lnTo>
                  <a:lnTo>
                    <a:pt x="512140" y="280695"/>
                  </a:lnTo>
                  <a:lnTo>
                    <a:pt x="513334" y="279400"/>
                  </a:lnTo>
                  <a:lnTo>
                    <a:pt x="513994" y="278130"/>
                  </a:lnTo>
                  <a:lnTo>
                    <a:pt x="516839" y="281940"/>
                  </a:lnTo>
                  <a:lnTo>
                    <a:pt x="522338" y="284480"/>
                  </a:lnTo>
                  <a:lnTo>
                    <a:pt x="523100" y="287020"/>
                  </a:lnTo>
                  <a:lnTo>
                    <a:pt x="529450" y="285750"/>
                  </a:lnTo>
                  <a:lnTo>
                    <a:pt x="538073" y="285750"/>
                  </a:lnTo>
                  <a:lnTo>
                    <a:pt x="542048" y="280695"/>
                  </a:lnTo>
                  <a:lnTo>
                    <a:pt x="543877" y="279400"/>
                  </a:lnTo>
                  <a:lnTo>
                    <a:pt x="544144" y="281940"/>
                  </a:lnTo>
                  <a:lnTo>
                    <a:pt x="544830" y="283210"/>
                  </a:lnTo>
                  <a:lnTo>
                    <a:pt x="542544" y="283210"/>
                  </a:lnTo>
                  <a:lnTo>
                    <a:pt x="541972" y="284480"/>
                  </a:lnTo>
                  <a:lnTo>
                    <a:pt x="545592" y="283210"/>
                  </a:lnTo>
                  <a:lnTo>
                    <a:pt x="550989" y="283210"/>
                  </a:lnTo>
                  <a:lnTo>
                    <a:pt x="552678" y="283210"/>
                  </a:lnTo>
                  <a:lnTo>
                    <a:pt x="557250" y="283210"/>
                  </a:lnTo>
                  <a:lnTo>
                    <a:pt x="556399" y="284480"/>
                  </a:lnTo>
                  <a:lnTo>
                    <a:pt x="564934" y="284480"/>
                  </a:lnTo>
                  <a:lnTo>
                    <a:pt x="572731" y="281940"/>
                  </a:lnTo>
                  <a:lnTo>
                    <a:pt x="580783" y="279400"/>
                  </a:lnTo>
                  <a:lnTo>
                    <a:pt x="590067" y="281940"/>
                  </a:lnTo>
                  <a:lnTo>
                    <a:pt x="588670" y="280695"/>
                  </a:lnTo>
                  <a:lnTo>
                    <a:pt x="600278" y="281940"/>
                  </a:lnTo>
                  <a:lnTo>
                    <a:pt x="612038" y="280695"/>
                  </a:lnTo>
                  <a:lnTo>
                    <a:pt x="624293" y="280695"/>
                  </a:lnTo>
                  <a:lnTo>
                    <a:pt x="635889" y="283210"/>
                  </a:lnTo>
                  <a:lnTo>
                    <a:pt x="640257" y="284480"/>
                  </a:lnTo>
                  <a:lnTo>
                    <a:pt x="640727" y="281940"/>
                  </a:lnTo>
                  <a:lnTo>
                    <a:pt x="642035" y="280695"/>
                  </a:lnTo>
                  <a:lnTo>
                    <a:pt x="643394" y="279400"/>
                  </a:lnTo>
                  <a:lnTo>
                    <a:pt x="644258" y="282892"/>
                  </a:lnTo>
                  <a:lnTo>
                    <a:pt x="644334" y="283210"/>
                  </a:lnTo>
                  <a:lnTo>
                    <a:pt x="648893" y="279400"/>
                  </a:lnTo>
                  <a:lnTo>
                    <a:pt x="653491" y="279400"/>
                  </a:lnTo>
                  <a:lnTo>
                    <a:pt x="657923" y="281940"/>
                  </a:lnTo>
                  <a:lnTo>
                    <a:pt x="662686" y="283210"/>
                  </a:lnTo>
                  <a:lnTo>
                    <a:pt x="668248" y="281940"/>
                  </a:lnTo>
                  <a:lnTo>
                    <a:pt x="667194" y="279400"/>
                  </a:lnTo>
                  <a:lnTo>
                    <a:pt x="670191" y="280695"/>
                  </a:lnTo>
                  <a:lnTo>
                    <a:pt x="673315" y="279400"/>
                  </a:lnTo>
                  <a:lnTo>
                    <a:pt x="676503" y="278130"/>
                  </a:lnTo>
                  <a:lnTo>
                    <a:pt x="676008" y="280695"/>
                  </a:lnTo>
                  <a:lnTo>
                    <a:pt x="676300" y="280695"/>
                  </a:lnTo>
                  <a:lnTo>
                    <a:pt x="676973" y="279400"/>
                  </a:lnTo>
                  <a:lnTo>
                    <a:pt x="678129" y="279400"/>
                  </a:lnTo>
                  <a:lnTo>
                    <a:pt x="678205" y="281940"/>
                  </a:lnTo>
                  <a:lnTo>
                    <a:pt x="683018" y="279400"/>
                  </a:lnTo>
                  <a:lnTo>
                    <a:pt x="685431" y="278130"/>
                  </a:lnTo>
                  <a:lnTo>
                    <a:pt x="691019" y="279400"/>
                  </a:lnTo>
                  <a:lnTo>
                    <a:pt x="684555" y="285750"/>
                  </a:lnTo>
                  <a:lnTo>
                    <a:pt x="692708" y="285750"/>
                  </a:lnTo>
                  <a:lnTo>
                    <a:pt x="695744" y="284480"/>
                  </a:lnTo>
                  <a:lnTo>
                    <a:pt x="701319" y="280695"/>
                  </a:lnTo>
                  <a:lnTo>
                    <a:pt x="700214" y="279400"/>
                  </a:lnTo>
                  <a:lnTo>
                    <a:pt x="698982" y="279400"/>
                  </a:lnTo>
                  <a:lnTo>
                    <a:pt x="697090" y="278130"/>
                  </a:lnTo>
                  <a:lnTo>
                    <a:pt x="697001" y="276860"/>
                  </a:lnTo>
                  <a:lnTo>
                    <a:pt x="699757" y="275602"/>
                  </a:lnTo>
                  <a:lnTo>
                    <a:pt x="699719" y="276072"/>
                  </a:lnTo>
                  <a:lnTo>
                    <a:pt x="699655" y="276618"/>
                  </a:lnTo>
                  <a:lnTo>
                    <a:pt x="699655" y="277152"/>
                  </a:lnTo>
                  <a:lnTo>
                    <a:pt x="700316" y="275374"/>
                  </a:lnTo>
                  <a:lnTo>
                    <a:pt x="699770" y="275526"/>
                  </a:lnTo>
                  <a:lnTo>
                    <a:pt x="700100" y="273050"/>
                  </a:lnTo>
                  <a:lnTo>
                    <a:pt x="700278" y="271780"/>
                  </a:lnTo>
                  <a:lnTo>
                    <a:pt x="701878" y="267970"/>
                  </a:lnTo>
                  <a:lnTo>
                    <a:pt x="702411" y="266700"/>
                  </a:lnTo>
                  <a:close/>
                </a:path>
                <a:path w="1028065" h="786764">
                  <a:moveTo>
                    <a:pt x="864196" y="36830"/>
                  </a:moveTo>
                  <a:lnTo>
                    <a:pt x="863892" y="36525"/>
                  </a:lnTo>
                  <a:lnTo>
                    <a:pt x="863447" y="36296"/>
                  </a:lnTo>
                  <a:lnTo>
                    <a:pt x="863485" y="36436"/>
                  </a:lnTo>
                  <a:lnTo>
                    <a:pt x="864196" y="36830"/>
                  </a:lnTo>
                  <a:close/>
                </a:path>
                <a:path w="1028065" h="786764">
                  <a:moveTo>
                    <a:pt x="878039" y="61328"/>
                  </a:moveTo>
                  <a:lnTo>
                    <a:pt x="877963" y="60947"/>
                  </a:lnTo>
                  <a:lnTo>
                    <a:pt x="877633" y="60934"/>
                  </a:lnTo>
                  <a:lnTo>
                    <a:pt x="877747" y="61252"/>
                  </a:lnTo>
                  <a:lnTo>
                    <a:pt x="877862" y="61506"/>
                  </a:lnTo>
                  <a:lnTo>
                    <a:pt x="877989" y="61798"/>
                  </a:lnTo>
                  <a:lnTo>
                    <a:pt x="878039" y="61328"/>
                  </a:lnTo>
                  <a:close/>
                </a:path>
                <a:path w="1028065" h="786764">
                  <a:moveTo>
                    <a:pt x="885190" y="75793"/>
                  </a:moveTo>
                  <a:lnTo>
                    <a:pt x="884631" y="75438"/>
                  </a:lnTo>
                  <a:lnTo>
                    <a:pt x="884148" y="75133"/>
                  </a:lnTo>
                  <a:lnTo>
                    <a:pt x="883996" y="75438"/>
                  </a:lnTo>
                  <a:lnTo>
                    <a:pt x="884478" y="75933"/>
                  </a:lnTo>
                  <a:lnTo>
                    <a:pt x="884923" y="75958"/>
                  </a:lnTo>
                  <a:lnTo>
                    <a:pt x="885190" y="75793"/>
                  </a:lnTo>
                  <a:close/>
                </a:path>
                <a:path w="1028065" h="786764">
                  <a:moveTo>
                    <a:pt x="937310" y="148196"/>
                  </a:moveTo>
                  <a:lnTo>
                    <a:pt x="936688" y="145630"/>
                  </a:lnTo>
                  <a:lnTo>
                    <a:pt x="935710" y="146164"/>
                  </a:lnTo>
                  <a:lnTo>
                    <a:pt x="936790" y="147116"/>
                  </a:lnTo>
                  <a:lnTo>
                    <a:pt x="937310" y="148196"/>
                  </a:lnTo>
                  <a:close/>
                </a:path>
                <a:path w="1028065" h="786764">
                  <a:moveTo>
                    <a:pt x="937577" y="148844"/>
                  </a:moveTo>
                  <a:lnTo>
                    <a:pt x="937475" y="148513"/>
                  </a:lnTo>
                  <a:lnTo>
                    <a:pt x="937310" y="148196"/>
                  </a:lnTo>
                  <a:lnTo>
                    <a:pt x="937564" y="149186"/>
                  </a:lnTo>
                  <a:lnTo>
                    <a:pt x="937577" y="148844"/>
                  </a:lnTo>
                  <a:close/>
                </a:path>
                <a:path w="1028065" h="786764">
                  <a:moveTo>
                    <a:pt x="951534" y="159512"/>
                  </a:moveTo>
                  <a:lnTo>
                    <a:pt x="951255" y="159727"/>
                  </a:lnTo>
                  <a:lnTo>
                    <a:pt x="951039" y="160020"/>
                  </a:lnTo>
                  <a:lnTo>
                    <a:pt x="950887" y="160362"/>
                  </a:lnTo>
                  <a:lnTo>
                    <a:pt x="951204" y="160058"/>
                  </a:lnTo>
                  <a:lnTo>
                    <a:pt x="951433" y="159740"/>
                  </a:lnTo>
                  <a:lnTo>
                    <a:pt x="951534" y="159512"/>
                  </a:lnTo>
                  <a:close/>
                </a:path>
                <a:path w="1028065" h="786764">
                  <a:moveTo>
                    <a:pt x="965568" y="178295"/>
                  </a:moveTo>
                  <a:lnTo>
                    <a:pt x="963663" y="178079"/>
                  </a:lnTo>
                  <a:lnTo>
                    <a:pt x="964107" y="178650"/>
                  </a:lnTo>
                  <a:lnTo>
                    <a:pt x="964552" y="178600"/>
                  </a:lnTo>
                  <a:lnTo>
                    <a:pt x="965034" y="178473"/>
                  </a:lnTo>
                  <a:lnTo>
                    <a:pt x="965568" y="178295"/>
                  </a:lnTo>
                  <a:close/>
                </a:path>
                <a:path w="1028065" h="786764">
                  <a:moveTo>
                    <a:pt x="982611" y="201993"/>
                  </a:moveTo>
                  <a:lnTo>
                    <a:pt x="982281" y="201358"/>
                  </a:lnTo>
                  <a:lnTo>
                    <a:pt x="979843" y="202933"/>
                  </a:lnTo>
                  <a:lnTo>
                    <a:pt x="978687" y="203492"/>
                  </a:lnTo>
                  <a:lnTo>
                    <a:pt x="979868" y="203073"/>
                  </a:lnTo>
                  <a:lnTo>
                    <a:pt x="980617" y="203136"/>
                  </a:lnTo>
                  <a:lnTo>
                    <a:pt x="981176" y="203479"/>
                  </a:lnTo>
                  <a:lnTo>
                    <a:pt x="981621" y="203149"/>
                  </a:lnTo>
                  <a:lnTo>
                    <a:pt x="982091" y="202679"/>
                  </a:lnTo>
                  <a:lnTo>
                    <a:pt x="982611" y="201993"/>
                  </a:lnTo>
                  <a:close/>
                </a:path>
                <a:path w="1028065" h="786764">
                  <a:moveTo>
                    <a:pt x="992911" y="261061"/>
                  </a:moveTo>
                  <a:lnTo>
                    <a:pt x="992682" y="261035"/>
                  </a:lnTo>
                  <a:lnTo>
                    <a:pt x="992657" y="261251"/>
                  </a:lnTo>
                  <a:lnTo>
                    <a:pt x="992682" y="261378"/>
                  </a:lnTo>
                  <a:lnTo>
                    <a:pt x="992682" y="261556"/>
                  </a:lnTo>
                  <a:lnTo>
                    <a:pt x="992860" y="261264"/>
                  </a:lnTo>
                  <a:lnTo>
                    <a:pt x="992911" y="261061"/>
                  </a:lnTo>
                  <a:close/>
                </a:path>
                <a:path w="1028065" h="786764">
                  <a:moveTo>
                    <a:pt x="1002626" y="255206"/>
                  </a:moveTo>
                  <a:lnTo>
                    <a:pt x="1002347" y="254901"/>
                  </a:lnTo>
                  <a:lnTo>
                    <a:pt x="1002068" y="254571"/>
                  </a:lnTo>
                  <a:lnTo>
                    <a:pt x="1001839" y="254228"/>
                  </a:lnTo>
                  <a:lnTo>
                    <a:pt x="1002106" y="254736"/>
                  </a:lnTo>
                  <a:lnTo>
                    <a:pt x="1002347" y="255028"/>
                  </a:lnTo>
                  <a:lnTo>
                    <a:pt x="1002626" y="255206"/>
                  </a:lnTo>
                  <a:close/>
                </a:path>
                <a:path w="1028065" h="786764">
                  <a:moveTo>
                    <a:pt x="1004303" y="256552"/>
                  </a:moveTo>
                  <a:lnTo>
                    <a:pt x="1003935" y="256311"/>
                  </a:lnTo>
                  <a:lnTo>
                    <a:pt x="1003592" y="256070"/>
                  </a:lnTo>
                  <a:lnTo>
                    <a:pt x="1003274" y="255803"/>
                  </a:lnTo>
                  <a:lnTo>
                    <a:pt x="1003109" y="255879"/>
                  </a:lnTo>
                  <a:lnTo>
                    <a:pt x="1002982" y="255968"/>
                  </a:lnTo>
                  <a:lnTo>
                    <a:pt x="1002792" y="256057"/>
                  </a:lnTo>
                  <a:lnTo>
                    <a:pt x="1003236" y="256362"/>
                  </a:lnTo>
                  <a:lnTo>
                    <a:pt x="1003744" y="256501"/>
                  </a:lnTo>
                  <a:lnTo>
                    <a:pt x="1004303" y="256552"/>
                  </a:lnTo>
                  <a:close/>
                </a:path>
                <a:path w="1028065" h="786764">
                  <a:moveTo>
                    <a:pt x="1008443" y="243763"/>
                  </a:moveTo>
                  <a:lnTo>
                    <a:pt x="1008240" y="243611"/>
                  </a:lnTo>
                  <a:lnTo>
                    <a:pt x="1007960" y="243497"/>
                  </a:lnTo>
                  <a:lnTo>
                    <a:pt x="1008443" y="243763"/>
                  </a:lnTo>
                  <a:close/>
                </a:path>
                <a:path w="1028065" h="786764">
                  <a:moveTo>
                    <a:pt x="1024356" y="271018"/>
                  </a:moveTo>
                  <a:lnTo>
                    <a:pt x="1022946" y="268998"/>
                  </a:lnTo>
                  <a:lnTo>
                    <a:pt x="1019657" y="268287"/>
                  </a:lnTo>
                  <a:lnTo>
                    <a:pt x="1019924" y="267398"/>
                  </a:lnTo>
                  <a:lnTo>
                    <a:pt x="1020953" y="267284"/>
                  </a:lnTo>
                  <a:lnTo>
                    <a:pt x="1021524" y="267004"/>
                  </a:lnTo>
                  <a:lnTo>
                    <a:pt x="1019149" y="266611"/>
                  </a:lnTo>
                  <a:lnTo>
                    <a:pt x="1015619" y="266776"/>
                  </a:lnTo>
                  <a:lnTo>
                    <a:pt x="1013815" y="269582"/>
                  </a:lnTo>
                  <a:lnTo>
                    <a:pt x="1017473" y="268960"/>
                  </a:lnTo>
                  <a:lnTo>
                    <a:pt x="1016647" y="270129"/>
                  </a:lnTo>
                  <a:lnTo>
                    <a:pt x="1020876" y="269240"/>
                  </a:lnTo>
                  <a:lnTo>
                    <a:pt x="1022096" y="270179"/>
                  </a:lnTo>
                  <a:lnTo>
                    <a:pt x="1021588" y="271970"/>
                  </a:lnTo>
                  <a:lnTo>
                    <a:pt x="1020432" y="272529"/>
                  </a:lnTo>
                  <a:lnTo>
                    <a:pt x="1021448" y="272427"/>
                  </a:lnTo>
                  <a:lnTo>
                    <a:pt x="1021245" y="274828"/>
                  </a:lnTo>
                  <a:lnTo>
                    <a:pt x="1023429" y="274167"/>
                  </a:lnTo>
                  <a:lnTo>
                    <a:pt x="1024356" y="271018"/>
                  </a:lnTo>
                  <a:close/>
                </a:path>
                <a:path w="1028065" h="786764">
                  <a:moveTo>
                    <a:pt x="1025042" y="277215"/>
                  </a:moveTo>
                  <a:lnTo>
                    <a:pt x="1023823" y="276275"/>
                  </a:lnTo>
                  <a:lnTo>
                    <a:pt x="1020470" y="277507"/>
                  </a:lnTo>
                  <a:lnTo>
                    <a:pt x="1022591" y="278790"/>
                  </a:lnTo>
                  <a:lnTo>
                    <a:pt x="1023620" y="278676"/>
                  </a:lnTo>
                  <a:lnTo>
                    <a:pt x="1025042" y="277215"/>
                  </a:lnTo>
                  <a:close/>
                </a:path>
                <a:path w="1028065" h="786764">
                  <a:moveTo>
                    <a:pt x="1028039" y="275374"/>
                  </a:moveTo>
                  <a:lnTo>
                    <a:pt x="1027544" y="275526"/>
                  </a:lnTo>
                  <a:lnTo>
                    <a:pt x="1027442" y="276618"/>
                  </a:lnTo>
                  <a:lnTo>
                    <a:pt x="1027442" y="277152"/>
                  </a:lnTo>
                  <a:lnTo>
                    <a:pt x="1028039" y="275374"/>
                  </a:lnTo>
                  <a:close/>
                </a:path>
              </a:pathLst>
            </a:custGeom>
            <a:solidFill>
              <a:srgbClr val="1C7385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2" name="object 22"/>
            <p:cNvSpPr/>
            <p:nvPr/>
          </p:nvSpPr>
          <p:spPr>
            <a:xfrm>
              <a:off x="16799814" y="1080531"/>
              <a:ext cx="1061085" cy="292100"/>
            </a:xfrm>
            <a:custGeom>
              <a:avLst/>
              <a:gdLst/>
              <a:ahLst/>
              <a:cxnLst/>
              <a:rect l="l" t="t" r="r" b="b"/>
              <a:pathLst>
                <a:path w="1061084" h="292100">
                  <a:moveTo>
                    <a:pt x="37706" y="266687"/>
                  </a:moveTo>
                  <a:lnTo>
                    <a:pt x="37122" y="266268"/>
                  </a:lnTo>
                  <a:lnTo>
                    <a:pt x="37211" y="267182"/>
                  </a:lnTo>
                  <a:lnTo>
                    <a:pt x="37706" y="266687"/>
                  </a:lnTo>
                  <a:close/>
                </a:path>
                <a:path w="1061084" h="292100">
                  <a:moveTo>
                    <a:pt x="41897" y="259334"/>
                  </a:moveTo>
                  <a:lnTo>
                    <a:pt x="41783" y="258940"/>
                  </a:lnTo>
                  <a:lnTo>
                    <a:pt x="41478" y="259905"/>
                  </a:lnTo>
                  <a:lnTo>
                    <a:pt x="41757" y="259651"/>
                  </a:lnTo>
                  <a:lnTo>
                    <a:pt x="41897" y="259334"/>
                  </a:lnTo>
                  <a:close/>
                </a:path>
                <a:path w="1061084" h="292100">
                  <a:moveTo>
                    <a:pt x="51181" y="247650"/>
                  </a:moveTo>
                  <a:lnTo>
                    <a:pt x="50749" y="247027"/>
                  </a:lnTo>
                  <a:lnTo>
                    <a:pt x="50647" y="248920"/>
                  </a:lnTo>
                  <a:lnTo>
                    <a:pt x="51181" y="247650"/>
                  </a:lnTo>
                  <a:close/>
                </a:path>
                <a:path w="1061084" h="292100">
                  <a:moveTo>
                    <a:pt x="70421" y="219075"/>
                  </a:moveTo>
                  <a:lnTo>
                    <a:pt x="69469" y="218694"/>
                  </a:lnTo>
                  <a:lnTo>
                    <a:pt x="69545" y="219710"/>
                  </a:lnTo>
                  <a:lnTo>
                    <a:pt x="69646" y="220980"/>
                  </a:lnTo>
                  <a:lnTo>
                    <a:pt x="70421" y="219075"/>
                  </a:lnTo>
                  <a:close/>
                </a:path>
                <a:path w="1061084" h="292100">
                  <a:moveTo>
                    <a:pt x="72021" y="219710"/>
                  </a:moveTo>
                  <a:lnTo>
                    <a:pt x="71196" y="217170"/>
                  </a:lnTo>
                  <a:lnTo>
                    <a:pt x="70421" y="219075"/>
                  </a:lnTo>
                  <a:lnTo>
                    <a:pt x="72021" y="219710"/>
                  </a:lnTo>
                  <a:close/>
                </a:path>
                <a:path w="1061084" h="292100">
                  <a:moveTo>
                    <a:pt x="72936" y="264160"/>
                  </a:moveTo>
                  <a:lnTo>
                    <a:pt x="71818" y="264160"/>
                  </a:lnTo>
                  <a:lnTo>
                    <a:pt x="71920" y="264629"/>
                  </a:lnTo>
                  <a:lnTo>
                    <a:pt x="72936" y="264160"/>
                  </a:lnTo>
                  <a:close/>
                </a:path>
                <a:path w="1061084" h="292100">
                  <a:moveTo>
                    <a:pt x="75742" y="262890"/>
                  </a:moveTo>
                  <a:lnTo>
                    <a:pt x="72694" y="261620"/>
                  </a:lnTo>
                  <a:lnTo>
                    <a:pt x="75247" y="264985"/>
                  </a:lnTo>
                  <a:lnTo>
                    <a:pt x="75361" y="265125"/>
                  </a:lnTo>
                  <a:lnTo>
                    <a:pt x="75374" y="264985"/>
                  </a:lnTo>
                  <a:lnTo>
                    <a:pt x="74993" y="264160"/>
                  </a:lnTo>
                  <a:lnTo>
                    <a:pt x="75742" y="262890"/>
                  </a:lnTo>
                  <a:close/>
                </a:path>
                <a:path w="1061084" h="292100">
                  <a:moveTo>
                    <a:pt x="126479" y="266979"/>
                  </a:moveTo>
                  <a:lnTo>
                    <a:pt x="126415" y="266700"/>
                  </a:lnTo>
                  <a:lnTo>
                    <a:pt x="126301" y="266128"/>
                  </a:lnTo>
                  <a:lnTo>
                    <a:pt x="125844" y="266700"/>
                  </a:lnTo>
                  <a:lnTo>
                    <a:pt x="126479" y="266979"/>
                  </a:lnTo>
                  <a:close/>
                </a:path>
                <a:path w="1061084" h="292100">
                  <a:moveTo>
                    <a:pt x="129324" y="265430"/>
                  </a:moveTo>
                  <a:lnTo>
                    <a:pt x="125603" y="262890"/>
                  </a:lnTo>
                  <a:lnTo>
                    <a:pt x="126301" y="266128"/>
                  </a:lnTo>
                  <a:lnTo>
                    <a:pt x="126873" y="265430"/>
                  </a:lnTo>
                  <a:lnTo>
                    <a:pt x="129324" y="265430"/>
                  </a:lnTo>
                  <a:close/>
                </a:path>
                <a:path w="1061084" h="292100">
                  <a:moveTo>
                    <a:pt x="133858" y="108178"/>
                  </a:moveTo>
                  <a:lnTo>
                    <a:pt x="133731" y="108216"/>
                  </a:lnTo>
                  <a:lnTo>
                    <a:pt x="133553" y="108280"/>
                  </a:lnTo>
                  <a:lnTo>
                    <a:pt x="133858" y="108178"/>
                  </a:lnTo>
                  <a:close/>
                </a:path>
                <a:path w="1061084" h="292100">
                  <a:moveTo>
                    <a:pt x="165874" y="268897"/>
                  </a:moveTo>
                  <a:lnTo>
                    <a:pt x="164325" y="267970"/>
                  </a:lnTo>
                  <a:lnTo>
                    <a:pt x="164884" y="269240"/>
                  </a:lnTo>
                  <a:lnTo>
                    <a:pt x="165874" y="268897"/>
                  </a:lnTo>
                  <a:close/>
                </a:path>
                <a:path w="1061084" h="292100">
                  <a:moveTo>
                    <a:pt x="167030" y="58420"/>
                  </a:moveTo>
                  <a:lnTo>
                    <a:pt x="165696" y="59690"/>
                  </a:lnTo>
                  <a:lnTo>
                    <a:pt x="162788" y="64770"/>
                  </a:lnTo>
                  <a:lnTo>
                    <a:pt x="163715" y="67348"/>
                  </a:lnTo>
                  <a:lnTo>
                    <a:pt x="163791" y="64770"/>
                  </a:lnTo>
                  <a:lnTo>
                    <a:pt x="164820" y="63500"/>
                  </a:lnTo>
                  <a:lnTo>
                    <a:pt x="165239" y="65836"/>
                  </a:lnTo>
                  <a:lnTo>
                    <a:pt x="166204" y="63500"/>
                  </a:lnTo>
                  <a:lnTo>
                    <a:pt x="166738" y="62230"/>
                  </a:lnTo>
                  <a:lnTo>
                    <a:pt x="166839" y="60960"/>
                  </a:lnTo>
                  <a:lnTo>
                    <a:pt x="166928" y="59690"/>
                  </a:lnTo>
                  <a:lnTo>
                    <a:pt x="167030" y="58420"/>
                  </a:lnTo>
                  <a:close/>
                </a:path>
                <a:path w="1061084" h="292100">
                  <a:moveTo>
                    <a:pt x="167601" y="267970"/>
                  </a:moveTo>
                  <a:lnTo>
                    <a:pt x="164693" y="261835"/>
                  </a:lnTo>
                  <a:lnTo>
                    <a:pt x="164592" y="261620"/>
                  </a:lnTo>
                  <a:lnTo>
                    <a:pt x="161709" y="261620"/>
                  </a:lnTo>
                  <a:lnTo>
                    <a:pt x="167601" y="267970"/>
                  </a:lnTo>
                  <a:close/>
                </a:path>
                <a:path w="1061084" h="292100">
                  <a:moveTo>
                    <a:pt x="168529" y="267970"/>
                  </a:moveTo>
                  <a:lnTo>
                    <a:pt x="165874" y="268897"/>
                  </a:lnTo>
                  <a:lnTo>
                    <a:pt x="168529" y="270510"/>
                  </a:lnTo>
                  <a:lnTo>
                    <a:pt x="168529" y="267970"/>
                  </a:lnTo>
                  <a:close/>
                </a:path>
                <a:path w="1061084" h="292100">
                  <a:moveTo>
                    <a:pt x="172986" y="263512"/>
                  </a:moveTo>
                  <a:lnTo>
                    <a:pt x="168351" y="263702"/>
                  </a:lnTo>
                  <a:lnTo>
                    <a:pt x="168922" y="264515"/>
                  </a:lnTo>
                  <a:lnTo>
                    <a:pt x="169278" y="265404"/>
                  </a:lnTo>
                  <a:lnTo>
                    <a:pt x="169557" y="266306"/>
                  </a:lnTo>
                  <a:lnTo>
                    <a:pt x="169151" y="264248"/>
                  </a:lnTo>
                  <a:lnTo>
                    <a:pt x="172986" y="263512"/>
                  </a:lnTo>
                  <a:close/>
                </a:path>
                <a:path w="1061084" h="292100">
                  <a:moveTo>
                    <a:pt x="176530" y="58420"/>
                  </a:moveTo>
                  <a:lnTo>
                    <a:pt x="173024" y="54610"/>
                  </a:lnTo>
                  <a:lnTo>
                    <a:pt x="173113" y="55880"/>
                  </a:lnTo>
                  <a:lnTo>
                    <a:pt x="173215" y="57150"/>
                  </a:lnTo>
                  <a:lnTo>
                    <a:pt x="173304" y="58420"/>
                  </a:lnTo>
                  <a:lnTo>
                    <a:pt x="176530" y="58420"/>
                  </a:lnTo>
                  <a:close/>
                </a:path>
                <a:path w="1061084" h="292100">
                  <a:moveTo>
                    <a:pt x="182918" y="264160"/>
                  </a:moveTo>
                  <a:lnTo>
                    <a:pt x="182422" y="264160"/>
                  </a:lnTo>
                  <a:lnTo>
                    <a:pt x="182524" y="264477"/>
                  </a:lnTo>
                  <a:lnTo>
                    <a:pt x="182918" y="264160"/>
                  </a:lnTo>
                  <a:close/>
                </a:path>
                <a:path w="1061084" h="292100">
                  <a:moveTo>
                    <a:pt x="189509" y="36830"/>
                  </a:moveTo>
                  <a:lnTo>
                    <a:pt x="188874" y="35560"/>
                  </a:lnTo>
                  <a:lnTo>
                    <a:pt x="187617" y="35560"/>
                  </a:lnTo>
                  <a:lnTo>
                    <a:pt x="186728" y="36830"/>
                  </a:lnTo>
                  <a:lnTo>
                    <a:pt x="189509" y="36830"/>
                  </a:lnTo>
                  <a:close/>
                </a:path>
                <a:path w="1061084" h="292100">
                  <a:moveTo>
                    <a:pt x="190779" y="36830"/>
                  </a:moveTo>
                  <a:lnTo>
                    <a:pt x="189509" y="36830"/>
                  </a:lnTo>
                  <a:lnTo>
                    <a:pt x="190131" y="38100"/>
                  </a:lnTo>
                  <a:lnTo>
                    <a:pt x="190779" y="36830"/>
                  </a:lnTo>
                  <a:close/>
                </a:path>
                <a:path w="1061084" h="292100">
                  <a:moveTo>
                    <a:pt x="193763" y="261835"/>
                  </a:moveTo>
                  <a:lnTo>
                    <a:pt x="193649" y="261620"/>
                  </a:lnTo>
                  <a:lnTo>
                    <a:pt x="193446" y="261620"/>
                  </a:lnTo>
                  <a:lnTo>
                    <a:pt x="193763" y="261835"/>
                  </a:lnTo>
                  <a:close/>
                </a:path>
                <a:path w="1061084" h="292100">
                  <a:moveTo>
                    <a:pt x="196900" y="260350"/>
                  </a:moveTo>
                  <a:lnTo>
                    <a:pt x="192938" y="260350"/>
                  </a:lnTo>
                  <a:lnTo>
                    <a:pt x="193611" y="261569"/>
                  </a:lnTo>
                  <a:lnTo>
                    <a:pt x="196900" y="260350"/>
                  </a:lnTo>
                  <a:close/>
                </a:path>
                <a:path w="1061084" h="292100">
                  <a:moveTo>
                    <a:pt x="222529" y="264985"/>
                  </a:moveTo>
                  <a:lnTo>
                    <a:pt x="222491" y="264160"/>
                  </a:lnTo>
                  <a:lnTo>
                    <a:pt x="221983" y="264985"/>
                  </a:lnTo>
                  <a:lnTo>
                    <a:pt x="222275" y="265125"/>
                  </a:lnTo>
                  <a:lnTo>
                    <a:pt x="222529" y="264985"/>
                  </a:lnTo>
                  <a:close/>
                </a:path>
                <a:path w="1061084" h="292100">
                  <a:moveTo>
                    <a:pt x="234683" y="8432"/>
                  </a:moveTo>
                  <a:lnTo>
                    <a:pt x="233375" y="8001"/>
                  </a:lnTo>
                  <a:lnTo>
                    <a:pt x="233502" y="8216"/>
                  </a:lnTo>
                  <a:lnTo>
                    <a:pt x="233692" y="8382"/>
                  </a:lnTo>
                  <a:lnTo>
                    <a:pt x="233845" y="8585"/>
                  </a:lnTo>
                  <a:lnTo>
                    <a:pt x="234111" y="8534"/>
                  </a:lnTo>
                  <a:lnTo>
                    <a:pt x="234416" y="8483"/>
                  </a:lnTo>
                  <a:lnTo>
                    <a:pt x="234683" y="8432"/>
                  </a:lnTo>
                  <a:close/>
                </a:path>
                <a:path w="1061084" h="292100">
                  <a:moveTo>
                    <a:pt x="247967" y="262331"/>
                  </a:moveTo>
                  <a:lnTo>
                    <a:pt x="247726" y="262305"/>
                  </a:lnTo>
                  <a:lnTo>
                    <a:pt x="247713" y="262521"/>
                  </a:lnTo>
                  <a:lnTo>
                    <a:pt x="247738" y="262648"/>
                  </a:lnTo>
                  <a:lnTo>
                    <a:pt x="247726" y="262826"/>
                  </a:lnTo>
                  <a:lnTo>
                    <a:pt x="247904" y="262534"/>
                  </a:lnTo>
                  <a:lnTo>
                    <a:pt x="247967" y="262331"/>
                  </a:lnTo>
                  <a:close/>
                </a:path>
                <a:path w="1061084" h="292100">
                  <a:moveTo>
                    <a:pt x="261289" y="264160"/>
                  </a:moveTo>
                  <a:lnTo>
                    <a:pt x="260362" y="264160"/>
                  </a:lnTo>
                  <a:lnTo>
                    <a:pt x="260032" y="264985"/>
                  </a:lnTo>
                  <a:lnTo>
                    <a:pt x="260502" y="264629"/>
                  </a:lnTo>
                  <a:lnTo>
                    <a:pt x="261289" y="264160"/>
                  </a:lnTo>
                  <a:close/>
                </a:path>
                <a:path w="1061084" h="292100">
                  <a:moveTo>
                    <a:pt x="266573" y="267563"/>
                  </a:moveTo>
                  <a:lnTo>
                    <a:pt x="266103" y="267246"/>
                  </a:lnTo>
                  <a:lnTo>
                    <a:pt x="266166" y="267563"/>
                  </a:lnTo>
                  <a:lnTo>
                    <a:pt x="266242" y="267970"/>
                  </a:lnTo>
                  <a:lnTo>
                    <a:pt x="266573" y="267563"/>
                  </a:lnTo>
                  <a:close/>
                </a:path>
                <a:path w="1061084" h="292100">
                  <a:moveTo>
                    <a:pt x="268097" y="264160"/>
                  </a:moveTo>
                  <a:lnTo>
                    <a:pt x="265315" y="262890"/>
                  </a:lnTo>
                  <a:lnTo>
                    <a:pt x="263385" y="265430"/>
                  </a:lnTo>
                  <a:lnTo>
                    <a:pt x="266103" y="267246"/>
                  </a:lnTo>
                  <a:lnTo>
                    <a:pt x="265734" y="265430"/>
                  </a:lnTo>
                  <a:lnTo>
                    <a:pt x="268097" y="264160"/>
                  </a:lnTo>
                  <a:close/>
                </a:path>
                <a:path w="1061084" h="292100">
                  <a:moveTo>
                    <a:pt x="279514" y="257467"/>
                  </a:moveTo>
                  <a:lnTo>
                    <a:pt x="279400" y="256641"/>
                  </a:lnTo>
                  <a:lnTo>
                    <a:pt x="279082" y="257251"/>
                  </a:lnTo>
                  <a:lnTo>
                    <a:pt x="279273" y="257302"/>
                  </a:lnTo>
                  <a:lnTo>
                    <a:pt x="279412" y="257378"/>
                  </a:lnTo>
                  <a:close/>
                </a:path>
                <a:path w="1061084" h="292100">
                  <a:moveTo>
                    <a:pt x="279781" y="257670"/>
                  </a:moveTo>
                  <a:lnTo>
                    <a:pt x="279514" y="257467"/>
                  </a:lnTo>
                  <a:lnTo>
                    <a:pt x="279615" y="258292"/>
                  </a:lnTo>
                  <a:lnTo>
                    <a:pt x="279717" y="257962"/>
                  </a:lnTo>
                  <a:lnTo>
                    <a:pt x="279781" y="257670"/>
                  </a:lnTo>
                  <a:close/>
                </a:path>
                <a:path w="1061084" h="292100">
                  <a:moveTo>
                    <a:pt x="279857" y="260032"/>
                  </a:moveTo>
                  <a:lnTo>
                    <a:pt x="279615" y="258292"/>
                  </a:lnTo>
                  <a:lnTo>
                    <a:pt x="279450" y="258826"/>
                  </a:lnTo>
                  <a:lnTo>
                    <a:pt x="279171" y="259448"/>
                  </a:lnTo>
                  <a:lnTo>
                    <a:pt x="279857" y="260032"/>
                  </a:lnTo>
                  <a:close/>
                </a:path>
                <a:path w="1061084" h="292100">
                  <a:moveTo>
                    <a:pt x="282079" y="255270"/>
                  </a:moveTo>
                  <a:lnTo>
                    <a:pt x="281317" y="255270"/>
                  </a:lnTo>
                  <a:lnTo>
                    <a:pt x="281774" y="256540"/>
                  </a:lnTo>
                  <a:lnTo>
                    <a:pt x="282079" y="255270"/>
                  </a:lnTo>
                  <a:close/>
                </a:path>
                <a:path w="1061084" h="292100">
                  <a:moveTo>
                    <a:pt x="283210" y="255270"/>
                  </a:moveTo>
                  <a:lnTo>
                    <a:pt x="283006" y="252730"/>
                  </a:lnTo>
                  <a:lnTo>
                    <a:pt x="282181" y="251460"/>
                  </a:lnTo>
                  <a:lnTo>
                    <a:pt x="282079" y="255270"/>
                  </a:lnTo>
                  <a:lnTo>
                    <a:pt x="283210" y="255270"/>
                  </a:lnTo>
                  <a:close/>
                </a:path>
                <a:path w="1061084" h="292100">
                  <a:moveTo>
                    <a:pt x="283768" y="244817"/>
                  </a:moveTo>
                  <a:lnTo>
                    <a:pt x="283591" y="244729"/>
                  </a:lnTo>
                  <a:lnTo>
                    <a:pt x="283451" y="244665"/>
                  </a:lnTo>
                  <a:lnTo>
                    <a:pt x="283273" y="244576"/>
                  </a:lnTo>
                  <a:lnTo>
                    <a:pt x="283286" y="245122"/>
                  </a:lnTo>
                  <a:lnTo>
                    <a:pt x="283476" y="245605"/>
                  </a:lnTo>
                  <a:lnTo>
                    <a:pt x="283756" y="246087"/>
                  </a:lnTo>
                  <a:lnTo>
                    <a:pt x="283730" y="245656"/>
                  </a:lnTo>
                  <a:lnTo>
                    <a:pt x="283730" y="245237"/>
                  </a:lnTo>
                  <a:lnTo>
                    <a:pt x="283768" y="244817"/>
                  </a:lnTo>
                  <a:close/>
                </a:path>
                <a:path w="1061084" h="292100">
                  <a:moveTo>
                    <a:pt x="284187" y="242735"/>
                  </a:moveTo>
                  <a:lnTo>
                    <a:pt x="283933" y="243243"/>
                  </a:lnTo>
                  <a:lnTo>
                    <a:pt x="283845" y="243624"/>
                  </a:lnTo>
                  <a:lnTo>
                    <a:pt x="283857" y="243928"/>
                  </a:lnTo>
                  <a:lnTo>
                    <a:pt x="283946" y="243535"/>
                  </a:lnTo>
                  <a:lnTo>
                    <a:pt x="284035" y="243116"/>
                  </a:lnTo>
                  <a:lnTo>
                    <a:pt x="284187" y="242735"/>
                  </a:lnTo>
                  <a:close/>
                </a:path>
                <a:path w="1061084" h="292100">
                  <a:moveTo>
                    <a:pt x="284759" y="260108"/>
                  </a:moveTo>
                  <a:lnTo>
                    <a:pt x="282930" y="259080"/>
                  </a:lnTo>
                  <a:lnTo>
                    <a:pt x="282676" y="259080"/>
                  </a:lnTo>
                  <a:lnTo>
                    <a:pt x="281838" y="256743"/>
                  </a:lnTo>
                  <a:lnTo>
                    <a:pt x="281482" y="259080"/>
                  </a:lnTo>
                  <a:lnTo>
                    <a:pt x="283870" y="261620"/>
                  </a:lnTo>
                  <a:lnTo>
                    <a:pt x="284759" y="260108"/>
                  </a:lnTo>
                  <a:close/>
                </a:path>
                <a:path w="1061084" h="292100">
                  <a:moveTo>
                    <a:pt x="284835" y="245033"/>
                  </a:moveTo>
                  <a:lnTo>
                    <a:pt x="284175" y="244678"/>
                  </a:lnTo>
                  <a:lnTo>
                    <a:pt x="283895" y="244360"/>
                  </a:lnTo>
                  <a:lnTo>
                    <a:pt x="283857" y="243941"/>
                  </a:lnTo>
                  <a:lnTo>
                    <a:pt x="283806" y="244233"/>
                  </a:lnTo>
                  <a:lnTo>
                    <a:pt x="283781" y="244525"/>
                  </a:lnTo>
                  <a:lnTo>
                    <a:pt x="283768" y="244817"/>
                  </a:lnTo>
                  <a:lnTo>
                    <a:pt x="284149" y="245008"/>
                  </a:lnTo>
                  <a:lnTo>
                    <a:pt x="284543" y="245135"/>
                  </a:lnTo>
                  <a:lnTo>
                    <a:pt x="284835" y="245033"/>
                  </a:lnTo>
                  <a:close/>
                </a:path>
                <a:path w="1061084" h="292100">
                  <a:moveTo>
                    <a:pt x="285242" y="5168"/>
                  </a:moveTo>
                  <a:lnTo>
                    <a:pt x="285229" y="4876"/>
                  </a:lnTo>
                  <a:lnTo>
                    <a:pt x="285076" y="4508"/>
                  </a:lnTo>
                  <a:lnTo>
                    <a:pt x="284581" y="3898"/>
                  </a:lnTo>
                  <a:lnTo>
                    <a:pt x="284721" y="4406"/>
                  </a:lnTo>
                  <a:lnTo>
                    <a:pt x="284975" y="4800"/>
                  </a:lnTo>
                  <a:lnTo>
                    <a:pt x="285242" y="5168"/>
                  </a:lnTo>
                  <a:close/>
                </a:path>
                <a:path w="1061084" h="292100">
                  <a:moveTo>
                    <a:pt x="285369" y="259080"/>
                  </a:moveTo>
                  <a:lnTo>
                    <a:pt x="284759" y="260108"/>
                  </a:lnTo>
                  <a:lnTo>
                    <a:pt x="285178" y="260350"/>
                  </a:lnTo>
                  <a:lnTo>
                    <a:pt x="285369" y="259080"/>
                  </a:lnTo>
                  <a:close/>
                </a:path>
                <a:path w="1061084" h="292100">
                  <a:moveTo>
                    <a:pt x="285419" y="266153"/>
                  </a:moveTo>
                  <a:lnTo>
                    <a:pt x="284340" y="264007"/>
                  </a:lnTo>
                  <a:lnTo>
                    <a:pt x="282130" y="261239"/>
                  </a:lnTo>
                  <a:lnTo>
                    <a:pt x="278803" y="261429"/>
                  </a:lnTo>
                  <a:lnTo>
                    <a:pt x="281444" y="264033"/>
                  </a:lnTo>
                  <a:lnTo>
                    <a:pt x="280009" y="264033"/>
                  </a:lnTo>
                  <a:lnTo>
                    <a:pt x="283070" y="266814"/>
                  </a:lnTo>
                  <a:lnTo>
                    <a:pt x="282905" y="266700"/>
                  </a:lnTo>
                  <a:lnTo>
                    <a:pt x="278879" y="264160"/>
                  </a:lnTo>
                  <a:lnTo>
                    <a:pt x="276821" y="265404"/>
                  </a:lnTo>
                  <a:lnTo>
                    <a:pt x="274675" y="266700"/>
                  </a:lnTo>
                  <a:lnTo>
                    <a:pt x="273304" y="265430"/>
                  </a:lnTo>
                  <a:lnTo>
                    <a:pt x="276771" y="265430"/>
                  </a:lnTo>
                  <a:lnTo>
                    <a:pt x="274853" y="262890"/>
                  </a:lnTo>
                  <a:lnTo>
                    <a:pt x="273570" y="264160"/>
                  </a:lnTo>
                  <a:lnTo>
                    <a:pt x="272148" y="265430"/>
                  </a:lnTo>
                  <a:lnTo>
                    <a:pt x="272021" y="264985"/>
                  </a:lnTo>
                  <a:lnTo>
                    <a:pt x="271932" y="264629"/>
                  </a:lnTo>
                  <a:lnTo>
                    <a:pt x="271894" y="264477"/>
                  </a:lnTo>
                  <a:lnTo>
                    <a:pt x="271805" y="264160"/>
                  </a:lnTo>
                  <a:lnTo>
                    <a:pt x="271221" y="264160"/>
                  </a:lnTo>
                  <a:lnTo>
                    <a:pt x="270383" y="262890"/>
                  </a:lnTo>
                  <a:lnTo>
                    <a:pt x="266573" y="267563"/>
                  </a:lnTo>
                  <a:lnTo>
                    <a:pt x="267182" y="267970"/>
                  </a:lnTo>
                  <a:lnTo>
                    <a:pt x="263982" y="269240"/>
                  </a:lnTo>
                  <a:lnTo>
                    <a:pt x="262966" y="267970"/>
                  </a:lnTo>
                  <a:lnTo>
                    <a:pt x="261962" y="266700"/>
                  </a:lnTo>
                  <a:lnTo>
                    <a:pt x="262547" y="265430"/>
                  </a:lnTo>
                  <a:lnTo>
                    <a:pt x="260184" y="266700"/>
                  </a:lnTo>
                  <a:lnTo>
                    <a:pt x="259854" y="265430"/>
                  </a:lnTo>
                  <a:lnTo>
                    <a:pt x="259969" y="265125"/>
                  </a:lnTo>
                  <a:lnTo>
                    <a:pt x="260032" y="264985"/>
                  </a:lnTo>
                  <a:lnTo>
                    <a:pt x="259689" y="265125"/>
                  </a:lnTo>
                  <a:lnTo>
                    <a:pt x="259181" y="265430"/>
                  </a:lnTo>
                  <a:lnTo>
                    <a:pt x="255714" y="264160"/>
                  </a:lnTo>
                  <a:lnTo>
                    <a:pt x="254635" y="266700"/>
                  </a:lnTo>
                  <a:lnTo>
                    <a:pt x="252539" y="264160"/>
                  </a:lnTo>
                  <a:lnTo>
                    <a:pt x="247535" y="267970"/>
                  </a:lnTo>
                  <a:lnTo>
                    <a:pt x="247650" y="264985"/>
                  </a:lnTo>
                  <a:lnTo>
                    <a:pt x="247738" y="262890"/>
                  </a:lnTo>
                  <a:lnTo>
                    <a:pt x="247078" y="264160"/>
                  </a:lnTo>
                  <a:lnTo>
                    <a:pt x="244030" y="266700"/>
                  </a:lnTo>
                  <a:lnTo>
                    <a:pt x="242100" y="266700"/>
                  </a:lnTo>
                  <a:lnTo>
                    <a:pt x="245618" y="261620"/>
                  </a:lnTo>
                  <a:lnTo>
                    <a:pt x="234861" y="266700"/>
                  </a:lnTo>
                  <a:lnTo>
                    <a:pt x="235089" y="265430"/>
                  </a:lnTo>
                  <a:lnTo>
                    <a:pt x="235750" y="261835"/>
                  </a:lnTo>
                  <a:lnTo>
                    <a:pt x="234924" y="262890"/>
                  </a:lnTo>
                  <a:lnTo>
                    <a:pt x="233172" y="265430"/>
                  </a:lnTo>
                  <a:lnTo>
                    <a:pt x="226352" y="262890"/>
                  </a:lnTo>
                  <a:lnTo>
                    <a:pt x="222529" y="264985"/>
                  </a:lnTo>
                  <a:lnTo>
                    <a:pt x="222758" y="264985"/>
                  </a:lnTo>
                  <a:lnTo>
                    <a:pt x="222808" y="265125"/>
                  </a:lnTo>
                  <a:lnTo>
                    <a:pt x="222897" y="265430"/>
                  </a:lnTo>
                  <a:lnTo>
                    <a:pt x="222275" y="265125"/>
                  </a:lnTo>
                  <a:lnTo>
                    <a:pt x="221716" y="265430"/>
                  </a:lnTo>
                  <a:lnTo>
                    <a:pt x="221907" y="265125"/>
                  </a:lnTo>
                  <a:lnTo>
                    <a:pt x="221983" y="264985"/>
                  </a:lnTo>
                  <a:lnTo>
                    <a:pt x="220294" y="264160"/>
                  </a:lnTo>
                  <a:lnTo>
                    <a:pt x="219532" y="262890"/>
                  </a:lnTo>
                  <a:lnTo>
                    <a:pt x="217855" y="261620"/>
                  </a:lnTo>
                  <a:lnTo>
                    <a:pt x="217766" y="262890"/>
                  </a:lnTo>
                  <a:lnTo>
                    <a:pt x="217690" y="264160"/>
                  </a:lnTo>
                  <a:lnTo>
                    <a:pt x="217627" y="264985"/>
                  </a:lnTo>
                  <a:lnTo>
                    <a:pt x="217512" y="266700"/>
                  </a:lnTo>
                  <a:lnTo>
                    <a:pt x="213461" y="266700"/>
                  </a:lnTo>
                  <a:lnTo>
                    <a:pt x="211277" y="269227"/>
                  </a:lnTo>
                  <a:lnTo>
                    <a:pt x="209143" y="266700"/>
                  </a:lnTo>
                  <a:lnTo>
                    <a:pt x="208089" y="265430"/>
                  </a:lnTo>
                  <a:lnTo>
                    <a:pt x="213220" y="265430"/>
                  </a:lnTo>
                  <a:lnTo>
                    <a:pt x="212280" y="261835"/>
                  </a:lnTo>
                  <a:lnTo>
                    <a:pt x="212382" y="264160"/>
                  </a:lnTo>
                  <a:lnTo>
                    <a:pt x="206654" y="264160"/>
                  </a:lnTo>
                  <a:lnTo>
                    <a:pt x="207746" y="266700"/>
                  </a:lnTo>
                  <a:lnTo>
                    <a:pt x="206527" y="265430"/>
                  </a:lnTo>
                  <a:lnTo>
                    <a:pt x="205308" y="264160"/>
                  </a:lnTo>
                  <a:lnTo>
                    <a:pt x="205397" y="264477"/>
                  </a:lnTo>
                  <a:lnTo>
                    <a:pt x="205486" y="265061"/>
                  </a:lnTo>
                  <a:lnTo>
                    <a:pt x="204393" y="262890"/>
                  </a:lnTo>
                  <a:lnTo>
                    <a:pt x="204279" y="264160"/>
                  </a:lnTo>
                  <a:lnTo>
                    <a:pt x="204177" y="265430"/>
                  </a:lnTo>
                  <a:lnTo>
                    <a:pt x="204063" y="266700"/>
                  </a:lnTo>
                  <a:lnTo>
                    <a:pt x="203962" y="267970"/>
                  </a:lnTo>
                  <a:lnTo>
                    <a:pt x="203809" y="267563"/>
                  </a:lnTo>
                  <a:lnTo>
                    <a:pt x="203695" y="267246"/>
                  </a:lnTo>
                  <a:lnTo>
                    <a:pt x="203593" y="266979"/>
                  </a:lnTo>
                  <a:lnTo>
                    <a:pt x="203492" y="266700"/>
                  </a:lnTo>
                  <a:lnTo>
                    <a:pt x="202120" y="262890"/>
                  </a:lnTo>
                  <a:lnTo>
                    <a:pt x="200088" y="266700"/>
                  </a:lnTo>
                  <a:lnTo>
                    <a:pt x="196557" y="264160"/>
                  </a:lnTo>
                  <a:lnTo>
                    <a:pt x="197866" y="262890"/>
                  </a:lnTo>
                  <a:lnTo>
                    <a:pt x="199186" y="261620"/>
                  </a:lnTo>
                  <a:lnTo>
                    <a:pt x="195300" y="262890"/>
                  </a:lnTo>
                  <a:lnTo>
                    <a:pt x="193763" y="261835"/>
                  </a:lnTo>
                  <a:lnTo>
                    <a:pt x="195046" y="264160"/>
                  </a:lnTo>
                  <a:lnTo>
                    <a:pt x="194208" y="265430"/>
                  </a:lnTo>
                  <a:lnTo>
                    <a:pt x="189484" y="266700"/>
                  </a:lnTo>
                  <a:lnTo>
                    <a:pt x="190334" y="265430"/>
                  </a:lnTo>
                  <a:lnTo>
                    <a:pt x="192024" y="262890"/>
                  </a:lnTo>
                  <a:lnTo>
                    <a:pt x="190423" y="261620"/>
                  </a:lnTo>
                  <a:lnTo>
                    <a:pt x="187464" y="262890"/>
                  </a:lnTo>
                  <a:lnTo>
                    <a:pt x="185204" y="265430"/>
                  </a:lnTo>
                  <a:lnTo>
                    <a:pt x="182841" y="265430"/>
                  </a:lnTo>
                  <a:lnTo>
                    <a:pt x="182740" y="265125"/>
                  </a:lnTo>
                  <a:lnTo>
                    <a:pt x="182702" y="264985"/>
                  </a:lnTo>
                  <a:lnTo>
                    <a:pt x="182575" y="264629"/>
                  </a:lnTo>
                  <a:lnTo>
                    <a:pt x="182524" y="264477"/>
                  </a:lnTo>
                  <a:lnTo>
                    <a:pt x="179806" y="266700"/>
                  </a:lnTo>
                  <a:lnTo>
                    <a:pt x="173659" y="264160"/>
                  </a:lnTo>
                  <a:lnTo>
                    <a:pt x="170040" y="267970"/>
                  </a:lnTo>
                  <a:lnTo>
                    <a:pt x="169862" y="267970"/>
                  </a:lnTo>
                  <a:lnTo>
                    <a:pt x="170078" y="268897"/>
                  </a:lnTo>
                  <a:lnTo>
                    <a:pt x="170129" y="271780"/>
                  </a:lnTo>
                  <a:lnTo>
                    <a:pt x="168351" y="271780"/>
                  </a:lnTo>
                  <a:lnTo>
                    <a:pt x="166839" y="274320"/>
                  </a:lnTo>
                  <a:lnTo>
                    <a:pt x="166166" y="271780"/>
                  </a:lnTo>
                  <a:lnTo>
                    <a:pt x="167335" y="271780"/>
                  </a:lnTo>
                  <a:lnTo>
                    <a:pt x="167855" y="270510"/>
                  </a:lnTo>
                  <a:lnTo>
                    <a:pt x="166001" y="271780"/>
                  </a:lnTo>
                  <a:lnTo>
                    <a:pt x="164884" y="269240"/>
                  </a:lnTo>
                  <a:lnTo>
                    <a:pt x="160693" y="271780"/>
                  </a:lnTo>
                  <a:lnTo>
                    <a:pt x="157911" y="270510"/>
                  </a:lnTo>
                  <a:lnTo>
                    <a:pt x="157530" y="267970"/>
                  </a:lnTo>
                  <a:lnTo>
                    <a:pt x="157416" y="267246"/>
                  </a:lnTo>
                  <a:lnTo>
                    <a:pt x="157327" y="266700"/>
                  </a:lnTo>
                  <a:lnTo>
                    <a:pt x="164426" y="269240"/>
                  </a:lnTo>
                  <a:lnTo>
                    <a:pt x="160705" y="266700"/>
                  </a:lnTo>
                  <a:lnTo>
                    <a:pt x="164998" y="267970"/>
                  </a:lnTo>
                  <a:lnTo>
                    <a:pt x="164338" y="266700"/>
                  </a:lnTo>
                  <a:lnTo>
                    <a:pt x="163017" y="264160"/>
                  </a:lnTo>
                  <a:lnTo>
                    <a:pt x="161823" y="261835"/>
                  </a:lnTo>
                  <a:lnTo>
                    <a:pt x="161709" y="261620"/>
                  </a:lnTo>
                  <a:lnTo>
                    <a:pt x="158927" y="261620"/>
                  </a:lnTo>
                  <a:lnTo>
                    <a:pt x="158267" y="264160"/>
                  </a:lnTo>
                  <a:lnTo>
                    <a:pt x="156883" y="263855"/>
                  </a:lnTo>
                  <a:lnTo>
                    <a:pt x="156883" y="283210"/>
                  </a:lnTo>
                  <a:lnTo>
                    <a:pt x="152146" y="284162"/>
                  </a:lnTo>
                  <a:lnTo>
                    <a:pt x="152844" y="280670"/>
                  </a:lnTo>
                  <a:lnTo>
                    <a:pt x="156883" y="283210"/>
                  </a:lnTo>
                  <a:lnTo>
                    <a:pt x="156883" y="263855"/>
                  </a:lnTo>
                  <a:lnTo>
                    <a:pt x="152628" y="262890"/>
                  </a:lnTo>
                  <a:lnTo>
                    <a:pt x="151358" y="265430"/>
                  </a:lnTo>
                  <a:lnTo>
                    <a:pt x="153047" y="265430"/>
                  </a:lnTo>
                  <a:lnTo>
                    <a:pt x="151777" y="267970"/>
                  </a:lnTo>
                  <a:lnTo>
                    <a:pt x="147320" y="267970"/>
                  </a:lnTo>
                  <a:lnTo>
                    <a:pt x="144881" y="265430"/>
                  </a:lnTo>
                  <a:lnTo>
                    <a:pt x="142849" y="262890"/>
                  </a:lnTo>
                  <a:lnTo>
                    <a:pt x="139585" y="264160"/>
                  </a:lnTo>
                  <a:lnTo>
                    <a:pt x="138049" y="265430"/>
                  </a:lnTo>
                  <a:lnTo>
                    <a:pt x="137464" y="270510"/>
                  </a:lnTo>
                  <a:lnTo>
                    <a:pt x="133261" y="267970"/>
                  </a:lnTo>
                  <a:lnTo>
                    <a:pt x="134518" y="264629"/>
                  </a:lnTo>
                  <a:lnTo>
                    <a:pt x="134581" y="264477"/>
                  </a:lnTo>
                  <a:lnTo>
                    <a:pt x="134696" y="264160"/>
                  </a:lnTo>
                  <a:lnTo>
                    <a:pt x="129222" y="264160"/>
                  </a:lnTo>
                  <a:lnTo>
                    <a:pt x="131572" y="269240"/>
                  </a:lnTo>
                  <a:lnTo>
                    <a:pt x="126479" y="266979"/>
                  </a:lnTo>
                  <a:lnTo>
                    <a:pt x="126606" y="267563"/>
                  </a:lnTo>
                  <a:lnTo>
                    <a:pt x="126695" y="267970"/>
                  </a:lnTo>
                  <a:lnTo>
                    <a:pt x="123837" y="267970"/>
                  </a:lnTo>
                  <a:lnTo>
                    <a:pt x="123723" y="267246"/>
                  </a:lnTo>
                  <a:lnTo>
                    <a:pt x="123647" y="266700"/>
                  </a:lnTo>
                  <a:lnTo>
                    <a:pt x="123558" y="266128"/>
                  </a:lnTo>
                  <a:lnTo>
                    <a:pt x="123444" y="265430"/>
                  </a:lnTo>
                  <a:lnTo>
                    <a:pt x="123317" y="264629"/>
                  </a:lnTo>
                  <a:lnTo>
                    <a:pt x="123240" y="264160"/>
                  </a:lnTo>
                  <a:lnTo>
                    <a:pt x="117424" y="264160"/>
                  </a:lnTo>
                  <a:lnTo>
                    <a:pt x="110998" y="266700"/>
                  </a:lnTo>
                  <a:lnTo>
                    <a:pt x="106451" y="267601"/>
                  </a:lnTo>
                  <a:lnTo>
                    <a:pt x="106451" y="267970"/>
                  </a:lnTo>
                  <a:lnTo>
                    <a:pt x="105486" y="269240"/>
                  </a:lnTo>
                  <a:lnTo>
                    <a:pt x="105333" y="269240"/>
                  </a:lnTo>
                  <a:lnTo>
                    <a:pt x="106451" y="267970"/>
                  </a:lnTo>
                  <a:lnTo>
                    <a:pt x="106451" y="267601"/>
                  </a:lnTo>
                  <a:lnTo>
                    <a:pt x="104559" y="267970"/>
                  </a:lnTo>
                  <a:lnTo>
                    <a:pt x="104673" y="267563"/>
                  </a:lnTo>
                  <a:lnTo>
                    <a:pt x="104762" y="267246"/>
                  </a:lnTo>
                  <a:lnTo>
                    <a:pt x="104825" y="266979"/>
                  </a:lnTo>
                  <a:lnTo>
                    <a:pt x="104914" y="266700"/>
                  </a:lnTo>
                  <a:lnTo>
                    <a:pt x="106019" y="265430"/>
                  </a:lnTo>
                  <a:lnTo>
                    <a:pt x="104508" y="264160"/>
                  </a:lnTo>
                  <a:lnTo>
                    <a:pt x="100418" y="264998"/>
                  </a:lnTo>
                  <a:lnTo>
                    <a:pt x="100418" y="270510"/>
                  </a:lnTo>
                  <a:lnTo>
                    <a:pt x="99771" y="270510"/>
                  </a:lnTo>
                  <a:lnTo>
                    <a:pt x="97942" y="269240"/>
                  </a:lnTo>
                  <a:lnTo>
                    <a:pt x="100152" y="269240"/>
                  </a:lnTo>
                  <a:lnTo>
                    <a:pt x="100418" y="270510"/>
                  </a:lnTo>
                  <a:lnTo>
                    <a:pt x="100418" y="264998"/>
                  </a:lnTo>
                  <a:lnTo>
                    <a:pt x="98234" y="265430"/>
                  </a:lnTo>
                  <a:lnTo>
                    <a:pt x="91782" y="265430"/>
                  </a:lnTo>
                  <a:lnTo>
                    <a:pt x="85394" y="264160"/>
                  </a:lnTo>
                  <a:lnTo>
                    <a:pt x="79286" y="261620"/>
                  </a:lnTo>
                  <a:lnTo>
                    <a:pt x="76288" y="265430"/>
                  </a:lnTo>
                  <a:lnTo>
                    <a:pt x="75590" y="265430"/>
                  </a:lnTo>
                  <a:lnTo>
                    <a:pt x="74129" y="266700"/>
                  </a:lnTo>
                  <a:lnTo>
                    <a:pt x="72390" y="266700"/>
                  </a:lnTo>
                  <a:lnTo>
                    <a:pt x="72097" y="265430"/>
                  </a:lnTo>
                  <a:lnTo>
                    <a:pt x="72009" y="264985"/>
                  </a:lnTo>
                  <a:lnTo>
                    <a:pt x="71920" y="264629"/>
                  </a:lnTo>
                  <a:lnTo>
                    <a:pt x="67525" y="266700"/>
                  </a:lnTo>
                  <a:lnTo>
                    <a:pt x="57556" y="269240"/>
                  </a:lnTo>
                  <a:lnTo>
                    <a:pt x="51866" y="265430"/>
                  </a:lnTo>
                  <a:lnTo>
                    <a:pt x="52971" y="265430"/>
                  </a:lnTo>
                  <a:lnTo>
                    <a:pt x="48539" y="264160"/>
                  </a:lnTo>
                  <a:lnTo>
                    <a:pt x="48514" y="264477"/>
                  </a:lnTo>
                  <a:lnTo>
                    <a:pt x="48399" y="266128"/>
                  </a:lnTo>
                  <a:lnTo>
                    <a:pt x="48310" y="267246"/>
                  </a:lnTo>
                  <a:lnTo>
                    <a:pt x="48183" y="268897"/>
                  </a:lnTo>
                  <a:lnTo>
                    <a:pt x="48069" y="270510"/>
                  </a:lnTo>
                  <a:lnTo>
                    <a:pt x="47980" y="271780"/>
                  </a:lnTo>
                  <a:lnTo>
                    <a:pt x="43865" y="267970"/>
                  </a:lnTo>
                  <a:lnTo>
                    <a:pt x="44653" y="267970"/>
                  </a:lnTo>
                  <a:lnTo>
                    <a:pt x="39852" y="266700"/>
                  </a:lnTo>
                  <a:lnTo>
                    <a:pt x="34798" y="267970"/>
                  </a:lnTo>
                  <a:lnTo>
                    <a:pt x="33515" y="267970"/>
                  </a:lnTo>
                  <a:lnTo>
                    <a:pt x="33807" y="267246"/>
                  </a:lnTo>
                  <a:lnTo>
                    <a:pt x="33909" y="266979"/>
                  </a:lnTo>
                  <a:lnTo>
                    <a:pt x="34023" y="266700"/>
                  </a:lnTo>
                  <a:lnTo>
                    <a:pt x="34544" y="265430"/>
                  </a:lnTo>
                  <a:lnTo>
                    <a:pt x="37122" y="266700"/>
                  </a:lnTo>
                  <a:lnTo>
                    <a:pt x="37058" y="266128"/>
                  </a:lnTo>
                  <a:lnTo>
                    <a:pt x="36982" y="265430"/>
                  </a:lnTo>
                  <a:lnTo>
                    <a:pt x="36690" y="262890"/>
                  </a:lnTo>
                  <a:lnTo>
                    <a:pt x="36576" y="261835"/>
                  </a:lnTo>
                  <a:lnTo>
                    <a:pt x="36550" y="261620"/>
                  </a:lnTo>
                  <a:lnTo>
                    <a:pt x="40690" y="262890"/>
                  </a:lnTo>
                  <a:lnTo>
                    <a:pt x="41478" y="260350"/>
                  </a:lnTo>
                  <a:lnTo>
                    <a:pt x="40767" y="261620"/>
                  </a:lnTo>
                  <a:lnTo>
                    <a:pt x="39116" y="261620"/>
                  </a:lnTo>
                  <a:lnTo>
                    <a:pt x="38481" y="260350"/>
                  </a:lnTo>
                  <a:lnTo>
                    <a:pt x="38849" y="259080"/>
                  </a:lnTo>
                  <a:lnTo>
                    <a:pt x="39535" y="256743"/>
                  </a:lnTo>
                  <a:lnTo>
                    <a:pt x="39585" y="256540"/>
                  </a:lnTo>
                  <a:lnTo>
                    <a:pt x="45732" y="255270"/>
                  </a:lnTo>
                  <a:lnTo>
                    <a:pt x="47091" y="255270"/>
                  </a:lnTo>
                  <a:lnTo>
                    <a:pt x="50279" y="246380"/>
                  </a:lnTo>
                  <a:lnTo>
                    <a:pt x="50749" y="247027"/>
                  </a:lnTo>
                  <a:lnTo>
                    <a:pt x="50774" y="246380"/>
                  </a:lnTo>
                  <a:lnTo>
                    <a:pt x="50850" y="245110"/>
                  </a:lnTo>
                  <a:lnTo>
                    <a:pt x="53771" y="251460"/>
                  </a:lnTo>
                  <a:lnTo>
                    <a:pt x="53886" y="248920"/>
                  </a:lnTo>
                  <a:lnTo>
                    <a:pt x="54013" y="246380"/>
                  </a:lnTo>
                  <a:lnTo>
                    <a:pt x="53086" y="246380"/>
                  </a:lnTo>
                  <a:lnTo>
                    <a:pt x="52692" y="245110"/>
                  </a:lnTo>
                  <a:lnTo>
                    <a:pt x="52235" y="245110"/>
                  </a:lnTo>
                  <a:lnTo>
                    <a:pt x="55067" y="243840"/>
                  </a:lnTo>
                  <a:lnTo>
                    <a:pt x="58039" y="240030"/>
                  </a:lnTo>
                  <a:lnTo>
                    <a:pt x="59575" y="237490"/>
                  </a:lnTo>
                  <a:lnTo>
                    <a:pt x="60909" y="238760"/>
                  </a:lnTo>
                  <a:lnTo>
                    <a:pt x="62014" y="237490"/>
                  </a:lnTo>
                  <a:lnTo>
                    <a:pt x="65303" y="233680"/>
                  </a:lnTo>
                  <a:lnTo>
                    <a:pt x="67792" y="228600"/>
                  </a:lnTo>
                  <a:lnTo>
                    <a:pt x="68402" y="227330"/>
                  </a:lnTo>
                  <a:lnTo>
                    <a:pt x="72872" y="220980"/>
                  </a:lnTo>
                  <a:lnTo>
                    <a:pt x="70472" y="223520"/>
                  </a:lnTo>
                  <a:lnTo>
                    <a:pt x="67805" y="219710"/>
                  </a:lnTo>
                  <a:lnTo>
                    <a:pt x="68618" y="218694"/>
                  </a:lnTo>
                  <a:lnTo>
                    <a:pt x="69469" y="218694"/>
                  </a:lnTo>
                  <a:lnTo>
                    <a:pt x="69354" y="217170"/>
                  </a:lnTo>
                  <a:lnTo>
                    <a:pt x="71323" y="214630"/>
                  </a:lnTo>
                  <a:lnTo>
                    <a:pt x="73507" y="217170"/>
                  </a:lnTo>
                  <a:lnTo>
                    <a:pt x="73418" y="219710"/>
                  </a:lnTo>
                  <a:lnTo>
                    <a:pt x="74510" y="215900"/>
                  </a:lnTo>
                  <a:lnTo>
                    <a:pt x="75374" y="217170"/>
                  </a:lnTo>
                  <a:lnTo>
                    <a:pt x="76466" y="218694"/>
                  </a:lnTo>
                  <a:lnTo>
                    <a:pt x="75857" y="217170"/>
                  </a:lnTo>
                  <a:lnTo>
                    <a:pt x="75438" y="215900"/>
                  </a:lnTo>
                  <a:lnTo>
                    <a:pt x="82435" y="215900"/>
                  </a:lnTo>
                  <a:lnTo>
                    <a:pt x="81876" y="214630"/>
                  </a:lnTo>
                  <a:lnTo>
                    <a:pt x="80746" y="212090"/>
                  </a:lnTo>
                  <a:lnTo>
                    <a:pt x="81661" y="212090"/>
                  </a:lnTo>
                  <a:lnTo>
                    <a:pt x="86118" y="207010"/>
                  </a:lnTo>
                  <a:lnTo>
                    <a:pt x="87210" y="203200"/>
                  </a:lnTo>
                  <a:lnTo>
                    <a:pt x="90690" y="198120"/>
                  </a:lnTo>
                  <a:lnTo>
                    <a:pt x="88442" y="196850"/>
                  </a:lnTo>
                  <a:lnTo>
                    <a:pt x="90373" y="195580"/>
                  </a:lnTo>
                  <a:lnTo>
                    <a:pt x="89573" y="191770"/>
                  </a:lnTo>
                  <a:lnTo>
                    <a:pt x="92976" y="189230"/>
                  </a:lnTo>
                  <a:lnTo>
                    <a:pt x="97739" y="186690"/>
                  </a:lnTo>
                  <a:lnTo>
                    <a:pt x="100749" y="182880"/>
                  </a:lnTo>
                  <a:lnTo>
                    <a:pt x="101473" y="180340"/>
                  </a:lnTo>
                  <a:lnTo>
                    <a:pt x="101841" y="179070"/>
                  </a:lnTo>
                  <a:lnTo>
                    <a:pt x="99441" y="180340"/>
                  </a:lnTo>
                  <a:lnTo>
                    <a:pt x="99085" y="177800"/>
                  </a:lnTo>
                  <a:lnTo>
                    <a:pt x="101346" y="179070"/>
                  </a:lnTo>
                  <a:lnTo>
                    <a:pt x="102349" y="177800"/>
                  </a:lnTo>
                  <a:lnTo>
                    <a:pt x="103352" y="176530"/>
                  </a:lnTo>
                  <a:lnTo>
                    <a:pt x="104355" y="175260"/>
                  </a:lnTo>
                  <a:lnTo>
                    <a:pt x="104279" y="176530"/>
                  </a:lnTo>
                  <a:lnTo>
                    <a:pt x="104203" y="177800"/>
                  </a:lnTo>
                  <a:lnTo>
                    <a:pt x="105956" y="175260"/>
                  </a:lnTo>
                  <a:lnTo>
                    <a:pt x="107708" y="172720"/>
                  </a:lnTo>
                  <a:lnTo>
                    <a:pt x="108699" y="171450"/>
                  </a:lnTo>
                  <a:lnTo>
                    <a:pt x="111836" y="163830"/>
                  </a:lnTo>
                  <a:lnTo>
                    <a:pt x="109486" y="163830"/>
                  </a:lnTo>
                  <a:lnTo>
                    <a:pt x="109080" y="162560"/>
                  </a:lnTo>
                  <a:lnTo>
                    <a:pt x="109613" y="161290"/>
                  </a:lnTo>
                  <a:lnTo>
                    <a:pt x="111963" y="161290"/>
                  </a:lnTo>
                  <a:lnTo>
                    <a:pt x="112826" y="162560"/>
                  </a:lnTo>
                  <a:lnTo>
                    <a:pt x="116725" y="156210"/>
                  </a:lnTo>
                  <a:lnTo>
                    <a:pt x="131508" y="140970"/>
                  </a:lnTo>
                  <a:lnTo>
                    <a:pt x="131483" y="142240"/>
                  </a:lnTo>
                  <a:lnTo>
                    <a:pt x="131851" y="140970"/>
                  </a:lnTo>
                  <a:lnTo>
                    <a:pt x="133692" y="134620"/>
                  </a:lnTo>
                  <a:lnTo>
                    <a:pt x="136131" y="132080"/>
                  </a:lnTo>
                  <a:lnTo>
                    <a:pt x="134035" y="137160"/>
                  </a:lnTo>
                  <a:lnTo>
                    <a:pt x="136867" y="135890"/>
                  </a:lnTo>
                  <a:lnTo>
                    <a:pt x="137452" y="132080"/>
                  </a:lnTo>
                  <a:lnTo>
                    <a:pt x="138214" y="127000"/>
                  </a:lnTo>
                  <a:lnTo>
                    <a:pt x="145059" y="125730"/>
                  </a:lnTo>
                  <a:lnTo>
                    <a:pt x="146050" y="121920"/>
                  </a:lnTo>
                  <a:lnTo>
                    <a:pt x="146392" y="120650"/>
                  </a:lnTo>
                  <a:lnTo>
                    <a:pt x="146723" y="119380"/>
                  </a:lnTo>
                  <a:lnTo>
                    <a:pt x="152425" y="116840"/>
                  </a:lnTo>
                  <a:lnTo>
                    <a:pt x="155473" y="113030"/>
                  </a:lnTo>
                  <a:lnTo>
                    <a:pt x="156502" y="111760"/>
                  </a:lnTo>
                  <a:lnTo>
                    <a:pt x="160362" y="105410"/>
                  </a:lnTo>
                  <a:lnTo>
                    <a:pt x="165417" y="101600"/>
                  </a:lnTo>
                  <a:lnTo>
                    <a:pt x="163703" y="101600"/>
                  </a:lnTo>
                  <a:lnTo>
                    <a:pt x="163347" y="99060"/>
                  </a:lnTo>
                  <a:lnTo>
                    <a:pt x="165849" y="100330"/>
                  </a:lnTo>
                  <a:lnTo>
                    <a:pt x="166979" y="99060"/>
                  </a:lnTo>
                  <a:lnTo>
                    <a:pt x="165722" y="97790"/>
                  </a:lnTo>
                  <a:lnTo>
                    <a:pt x="164490" y="99060"/>
                  </a:lnTo>
                  <a:lnTo>
                    <a:pt x="164363" y="97790"/>
                  </a:lnTo>
                  <a:lnTo>
                    <a:pt x="170942" y="88900"/>
                  </a:lnTo>
                  <a:lnTo>
                    <a:pt x="178993" y="80010"/>
                  </a:lnTo>
                  <a:lnTo>
                    <a:pt x="183946" y="74930"/>
                  </a:lnTo>
                  <a:lnTo>
                    <a:pt x="187655" y="71120"/>
                  </a:lnTo>
                  <a:lnTo>
                    <a:pt x="189064" y="69850"/>
                  </a:lnTo>
                  <a:lnTo>
                    <a:pt x="196088" y="63500"/>
                  </a:lnTo>
                  <a:lnTo>
                    <a:pt x="199910" y="59690"/>
                  </a:lnTo>
                  <a:lnTo>
                    <a:pt x="177698" y="59690"/>
                  </a:lnTo>
                  <a:lnTo>
                    <a:pt x="173393" y="59690"/>
                  </a:lnTo>
                  <a:lnTo>
                    <a:pt x="168986" y="59690"/>
                  </a:lnTo>
                  <a:lnTo>
                    <a:pt x="168033" y="65836"/>
                  </a:lnTo>
                  <a:lnTo>
                    <a:pt x="167995" y="66040"/>
                  </a:lnTo>
                  <a:lnTo>
                    <a:pt x="166204" y="69850"/>
                  </a:lnTo>
                  <a:lnTo>
                    <a:pt x="165925" y="68795"/>
                  </a:lnTo>
                  <a:lnTo>
                    <a:pt x="165862" y="68605"/>
                  </a:lnTo>
                  <a:lnTo>
                    <a:pt x="165785" y="68795"/>
                  </a:lnTo>
                  <a:lnTo>
                    <a:pt x="164858" y="72390"/>
                  </a:lnTo>
                  <a:lnTo>
                    <a:pt x="162166" y="74930"/>
                  </a:lnTo>
                  <a:lnTo>
                    <a:pt x="156349" y="69850"/>
                  </a:lnTo>
                  <a:lnTo>
                    <a:pt x="153720" y="82550"/>
                  </a:lnTo>
                  <a:lnTo>
                    <a:pt x="146926" y="82550"/>
                  </a:lnTo>
                  <a:lnTo>
                    <a:pt x="144589" y="90170"/>
                  </a:lnTo>
                  <a:lnTo>
                    <a:pt x="136677" y="93980"/>
                  </a:lnTo>
                  <a:lnTo>
                    <a:pt x="131610" y="101600"/>
                  </a:lnTo>
                  <a:lnTo>
                    <a:pt x="138430" y="101600"/>
                  </a:lnTo>
                  <a:lnTo>
                    <a:pt x="132359" y="102539"/>
                  </a:lnTo>
                  <a:lnTo>
                    <a:pt x="132359" y="102374"/>
                  </a:lnTo>
                  <a:lnTo>
                    <a:pt x="131940" y="102603"/>
                  </a:lnTo>
                  <a:lnTo>
                    <a:pt x="130162" y="102870"/>
                  </a:lnTo>
                  <a:lnTo>
                    <a:pt x="130708" y="103263"/>
                  </a:lnTo>
                  <a:lnTo>
                    <a:pt x="128828" y="104267"/>
                  </a:lnTo>
                  <a:lnTo>
                    <a:pt x="131394" y="103759"/>
                  </a:lnTo>
                  <a:lnTo>
                    <a:pt x="132156" y="104292"/>
                  </a:lnTo>
                  <a:lnTo>
                    <a:pt x="128600" y="110070"/>
                  </a:lnTo>
                  <a:lnTo>
                    <a:pt x="133540" y="108292"/>
                  </a:lnTo>
                  <a:lnTo>
                    <a:pt x="132410" y="107937"/>
                  </a:lnTo>
                  <a:lnTo>
                    <a:pt x="132372" y="104444"/>
                  </a:lnTo>
                  <a:lnTo>
                    <a:pt x="135521" y="106680"/>
                  </a:lnTo>
                  <a:lnTo>
                    <a:pt x="134569" y="107950"/>
                  </a:lnTo>
                  <a:lnTo>
                    <a:pt x="134023" y="109220"/>
                  </a:lnTo>
                  <a:lnTo>
                    <a:pt x="133578" y="109220"/>
                  </a:lnTo>
                  <a:lnTo>
                    <a:pt x="126746" y="111760"/>
                  </a:lnTo>
                  <a:lnTo>
                    <a:pt x="124371" y="111760"/>
                  </a:lnTo>
                  <a:lnTo>
                    <a:pt x="126834" y="109220"/>
                  </a:lnTo>
                  <a:lnTo>
                    <a:pt x="125590" y="109220"/>
                  </a:lnTo>
                  <a:lnTo>
                    <a:pt x="122440" y="111760"/>
                  </a:lnTo>
                  <a:lnTo>
                    <a:pt x="122351" y="109220"/>
                  </a:lnTo>
                  <a:lnTo>
                    <a:pt x="122301" y="107950"/>
                  </a:lnTo>
                  <a:lnTo>
                    <a:pt x="119126" y="110490"/>
                  </a:lnTo>
                  <a:lnTo>
                    <a:pt x="121310" y="110490"/>
                  </a:lnTo>
                  <a:lnTo>
                    <a:pt x="120738" y="113030"/>
                  </a:lnTo>
                  <a:lnTo>
                    <a:pt x="118478" y="114300"/>
                  </a:lnTo>
                  <a:lnTo>
                    <a:pt x="123012" y="113030"/>
                  </a:lnTo>
                  <a:lnTo>
                    <a:pt x="121818" y="120650"/>
                  </a:lnTo>
                  <a:lnTo>
                    <a:pt x="115455" y="114300"/>
                  </a:lnTo>
                  <a:lnTo>
                    <a:pt x="114198" y="121920"/>
                  </a:lnTo>
                  <a:lnTo>
                    <a:pt x="113855" y="119380"/>
                  </a:lnTo>
                  <a:lnTo>
                    <a:pt x="112788" y="121920"/>
                  </a:lnTo>
                  <a:lnTo>
                    <a:pt x="106426" y="129540"/>
                  </a:lnTo>
                  <a:lnTo>
                    <a:pt x="108496" y="134620"/>
                  </a:lnTo>
                  <a:lnTo>
                    <a:pt x="105727" y="134620"/>
                  </a:lnTo>
                  <a:lnTo>
                    <a:pt x="106248" y="133350"/>
                  </a:lnTo>
                  <a:lnTo>
                    <a:pt x="100863" y="138430"/>
                  </a:lnTo>
                  <a:lnTo>
                    <a:pt x="99872" y="150101"/>
                  </a:lnTo>
                  <a:lnTo>
                    <a:pt x="99504" y="150101"/>
                  </a:lnTo>
                  <a:lnTo>
                    <a:pt x="93687" y="153670"/>
                  </a:lnTo>
                  <a:lnTo>
                    <a:pt x="92824" y="151155"/>
                  </a:lnTo>
                  <a:lnTo>
                    <a:pt x="92278" y="153670"/>
                  </a:lnTo>
                  <a:lnTo>
                    <a:pt x="93573" y="154940"/>
                  </a:lnTo>
                  <a:lnTo>
                    <a:pt x="91211" y="156210"/>
                  </a:lnTo>
                  <a:lnTo>
                    <a:pt x="90766" y="156210"/>
                  </a:lnTo>
                  <a:lnTo>
                    <a:pt x="90360" y="154940"/>
                  </a:lnTo>
                  <a:lnTo>
                    <a:pt x="89865" y="154940"/>
                  </a:lnTo>
                  <a:lnTo>
                    <a:pt x="89750" y="157480"/>
                  </a:lnTo>
                  <a:lnTo>
                    <a:pt x="89636" y="160020"/>
                  </a:lnTo>
                  <a:lnTo>
                    <a:pt x="87744" y="161290"/>
                  </a:lnTo>
                  <a:lnTo>
                    <a:pt x="87376" y="158750"/>
                  </a:lnTo>
                  <a:lnTo>
                    <a:pt x="81102" y="163830"/>
                  </a:lnTo>
                  <a:lnTo>
                    <a:pt x="83578" y="170180"/>
                  </a:lnTo>
                  <a:lnTo>
                    <a:pt x="80505" y="176530"/>
                  </a:lnTo>
                  <a:lnTo>
                    <a:pt x="76898" y="173990"/>
                  </a:lnTo>
                  <a:lnTo>
                    <a:pt x="69634" y="179070"/>
                  </a:lnTo>
                  <a:lnTo>
                    <a:pt x="69176" y="179070"/>
                  </a:lnTo>
                  <a:lnTo>
                    <a:pt x="63296" y="185420"/>
                  </a:lnTo>
                  <a:lnTo>
                    <a:pt x="63233" y="186690"/>
                  </a:lnTo>
                  <a:lnTo>
                    <a:pt x="63119" y="189230"/>
                  </a:lnTo>
                  <a:lnTo>
                    <a:pt x="63055" y="190500"/>
                  </a:lnTo>
                  <a:lnTo>
                    <a:pt x="62941" y="193040"/>
                  </a:lnTo>
                  <a:lnTo>
                    <a:pt x="59842" y="200660"/>
                  </a:lnTo>
                  <a:lnTo>
                    <a:pt x="59194" y="201993"/>
                  </a:lnTo>
                  <a:lnTo>
                    <a:pt x="54330" y="204470"/>
                  </a:lnTo>
                  <a:lnTo>
                    <a:pt x="49669" y="208280"/>
                  </a:lnTo>
                  <a:lnTo>
                    <a:pt x="44970" y="214630"/>
                  </a:lnTo>
                  <a:lnTo>
                    <a:pt x="40894" y="218694"/>
                  </a:lnTo>
                  <a:lnTo>
                    <a:pt x="41427" y="218694"/>
                  </a:lnTo>
                  <a:lnTo>
                    <a:pt x="42570" y="220980"/>
                  </a:lnTo>
                  <a:lnTo>
                    <a:pt x="42037" y="223520"/>
                  </a:lnTo>
                  <a:lnTo>
                    <a:pt x="40119" y="223520"/>
                  </a:lnTo>
                  <a:lnTo>
                    <a:pt x="41300" y="228600"/>
                  </a:lnTo>
                  <a:lnTo>
                    <a:pt x="38163" y="226060"/>
                  </a:lnTo>
                  <a:lnTo>
                    <a:pt x="38646" y="226060"/>
                  </a:lnTo>
                  <a:lnTo>
                    <a:pt x="34505" y="224790"/>
                  </a:lnTo>
                  <a:lnTo>
                    <a:pt x="32943" y="228600"/>
                  </a:lnTo>
                  <a:lnTo>
                    <a:pt x="30962" y="231140"/>
                  </a:lnTo>
                  <a:lnTo>
                    <a:pt x="34988" y="234950"/>
                  </a:lnTo>
                  <a:lnTo>
                    <a:pt x="28448" y="238760"/>
                  </a:lnTo>
                  <a:lnTo>
                    <a:pt x="25844" y="242862"/>
                  </a:lnTo>
                  <a:lnTo>
                    <a:pt x="25844" y="275590"/>
                  </a:lnTo>
                  <a:lnTo>
                    <a:pt x="25336" y="276860"/>
                  </a:lnTo>
                  <a:lnTo>
                    <a:pt x="25260" y="277025"/>
                  </a:lnTo>
                  <a:lnTo>
                    <a:pt x="25844" y="275590"/>
                  </a:lnTo>
                  <a:lnTo>
                    <a:pt x="25844" y="242862"/>
                  </a:lnTo>
                  <a:lnTo>
                    <a:pt x="24815" y="244475"/>
                  </a:lnTo>
                  <a:lnTo>
                    <a:pt x="24815" y="278130"/>
                  </a:lnTo>
                  <a:lnTo>
                    <a:pt x="23812" y="280670"/>
                  </a:lnTo>
                  <a:lnTo>
                    <a:pt x="24041" y="279488"/>
                  </a:lnTo>
                  <a:lnTo>
                    <a:pt x="22783" y="278130"/>
                  </a:lnTo>
                  <a:lnTo>
                    <a:pt x="24815" y="278130"/>
                  </a:lnTo>
                  <a:lnTo>
                    <a:pt x="24815" y="244475"/>
                  </a:lnTo>
                  <a:lnTo>
                    <a:pt x="24409" y="245110"/>
                  </a:lnTo>
                  <a:lnTo>
                    <a:pt x="20904" y="250190"/>
                  </a:lnTo>
                  <a:lnTo>
                    <a:pt x="16002" y="252730"/>
                  </a:lnTo>
                  <a:lnTo>
                    <a:pt x="15887" y="255270"/>
                  </a:lnTo>
                  <a:lnTo>
                    <a:pt x="14389" y="256540"/>
                  </a:lnTo>
                  <a:lnTo>
                    <a:pt x="14300" y="259080"/>
                  </a:lnTo>
                  <a:lnTo>
                    <a:pt x="12026" y="257810"/>
                  </a:lnTo>
                  <a:lnTo>
                    <a:pt x="7175" y="262890"/>
                  </a:lnTo>
                  <a:lnTo>
                    <a:pt x="1828" y="270510"/>
                  </a:lnTo>
                  <a:lnTo>
                    <a:pt x="1943" y="278130"/>
                  </a:lnTo>
                  <a:lnTo>
                    <a:pt x="2032" y="279400"/>
                  </a:lnTo>
                  <a:lnTo>
                    <a:pt x="38" y="277025"/>
                  </a:lnTo>
                  <a:lnTo>
                    <a:pt x="0" y="278130"/>
                  </a:lnTo>
                  <a:lnTo>
                    <a:pt x="266" y="279488"/>
                  </a:lnTo>
                  <a:lnTo>
                    <a:pt x="558" y="280670"/>
                  </a:lnTo>
                  <a:lnTo>
                    <a:pt x="990" y="280670"/>
                  </a:lnTo>
                  <a:lnTo>
                    <a:pt x="1600" y="281965"/>
                  </a:lnTo>
                  <a:lnTo>
                    <a:pt x="2019" y="283210"/>
                  </a:lnTo>
                  <a:lnTo>
                    <a:pt x="2400" y="284162"/>
                  </a:lnTo>
                  <a:lnTo>
                    <a:pt x="2514" y="284480"/>
                  </a:lnTo>
                  <a:lnTo>
                    <a:pt x="3352" y="285750"/>
                  </a:lnTo>
                  <a:lnTo>
                    <a:pt x="3949" y="285750"/>
                  </a:lnTo>
                  <a:lnTo>
                    <a:pt x="4546" y="287020"/>
                  </a:lnTo>
                  <a:lnTo>
                    <a:pt x="5257" y="288290"/>
                  </a:lnTo>
                  <a:lnTo>
                    <a:pt x="6832" y="289560"/>
                  </a:lnTo>
                  <a:lnTo>
                    <a:pt x="7696" y="289560"/>
                  </a:lnTo>
                  <a:lnTo>
                    <a:pt x="9258" y="290830"/>
                  </a:lnTo>
                  <a:lnTo>
                    <a:pt x="10960" y="292100"/>
                  </a:lnTo>
                  <a:lnTo>
                    <a:pt x="17589" y="292100"/>
                  </a:lnTo>
                  <a:lnTo>
                    <a:pt x="19773" y="290830"/>
                  </a:lnTo>
                  <a:lnTo>
                    <a:pt x="21729" y="290830"/>
                  </a:lnTo>
                  <a:lnTo>
                    <a:pt x="23152" y="288290"/>
                  </a:lnTo>
                  <a:lnTo>
                    <a:pt x="23418" y="288290"/>
                  </a:lnTo>
                  <a:lnTo>
                    <a:pt x="23291" y="287020"/>
                  </a:lnTo>
                  <a:lnTo>
                    <a:pt x="23114" y="287020"/>
                  </a:lnTo>
                  <a:lnTo>
                    <a:pt x="22872" y="285750"/>
                  </a:lnTo>
                  <a:lnTo>
                    <a:pt x="22860" y="284480"/>
                  </a:lnTo>
                  <a:lnTo>
                    <a:pt x="23202" y="284480"/>
                  </a:lnTo>
                  <a:lnTo>
                    <a:pt x="24028" y="285750"/>
                  </a:lnTo>
                  <a:lnTo>
                    <a:pt x="24803" y="287020"/>
                  </a:lnTo>
                  <a:lnTo>
                    <a:pt x="25514" y="288290"/>
                  </a:lnTo>
                  <a:lnTo>
                    <a:pt x="27940" y="288290"/>
                  </a:lnTo>
                  <a:lnTo>
                    <a:pt x="30454" y="289560"/>
                  </a:lnTo>
                  <a:lnTo>
                    <a:pt x="37134" y="289560"/>
                  </a:lnTo>
                  <a:lnTo>
                    <a:pt x="40436" y="288290"/>
                  </a:lnTo>
                  <a:lnTo>
                    <a:pt x="40132" y="289560"/>
                  </a:lnTo>
                  <a:lnTo>
                    <a:pt x="42202" y="289560"/>
                  </a:lnTo>
                  <a:lnTo>
                    <a:pt x="51206" y="292100"/>
                  </a:lnTo>
                  <a:lnTo>
                    <a:pt x="50927" y="290830"/>
                  </a:lnTo>
                  <a:lnTo>
                    <a:pt x="50838" y="290436"/>
                  </a:lnTo>
                  <a:lnTo>
                    <a:pt x="56959" y="287020"/>
                  </a:lnTo>
                  <a:lnTo>
                    <a:pt x="60566" y="285750"/>
                  </a:lnTo>
                  <a:lnTo>
                    <a:pt x="59994" y="288290"/>
                  </a:lnTo>
                  <a:lnTo>
                    <a:pt x="62026" y="285750"/>
                  </a:lnTo>
                  <a:lnTo>
                    <a:pt x="63042" y="284480"/>
                  </a:lnTo>
                  <a:lnTo>
                    <a:pt x="63144" y="283210"/>
                  </a:lnTo>
                  <a:lnTo>
                    <a:pt x="68389" y="283210"/>
                  </a:lnTo>
                  <a:lnTo>
                    <a:pt x="68275" y="284480"/>
                  </a:lnTo>
                  <a:lnTo>
                    <a:pt x="66941" y="284480"/>
                  </a:lnTo>
                  <a:lnTo>
                    <a:pt x="70294" y="285750"/>
                  </a:lnTo>
                  <a:lnTo>
                    <a:pt x="69799" y="283210"/>
                  </a:lnTo>
                  <a:lnTo>
                    <a:pt x="69557" y="281965"/>
                  </a:lnTo>
                  <a:lnTo>
                    <a:pt x="73621" y="283210"/>
                  </a:lnTo>
                  <a:lnTo>
                    <a:pt x="72097" y="284480"/>
                  </a:lnTo>
                  <a:lnTo>
                    <a:pt x="75272" y="284480"/>
                  </a:lnTo>
                  <a:lnTo>
                    <a:pt x="77165" y="281965"/>
                  </a:lnTo>
                  <a:lnTo>
                    <a:pt x="79349" y="280670"/>
                  </a:lnTo>
                  <a:lnTo>
                    <a:pt x="83731" y="283210"/>
                  </a:lnTo>
                  <a:lnTo>
                    <a:pt x="84239" y="285750"/>
                  </a:lnTo>
                  <a:lnTo>
                    <a:pt x="84709" y="283210"/>
                  </a:lnTo>
                  <a:lnTo>
                    <a:pt x="86563" y="281965"/>
                  </a:lnTo>
                  <a:lnTo>
                    <a:pt x="88646" y="281965"/>
                  </a:lnTo>
                  <a:lnTo>
                    <a:pt x="88912" y="283210"/>
                  </a:lnTo>
                  <a:lnTo>
                    <a:pt x="87795" y="284480"/>
                  </a:lnTo>
                  <a:lnTo>
                    <a:pt x="92786" y="285584"/>
                  </a:lnTo>
                  <a:lnTo>
                    <a:pt x="93091" y="284480"/>
                  </a:lnTo>
                  <a:lnTo>
                    <a:pt x="93091" y="285648"/>
                  </a:lnTo>
                  <a:lnTo>
                    <a:pt x="93573" y="285750"/>
                  </a:lnTo>
                  <a:lnTo>
                    <a:pt x="94272" y="284480"/>
                  </a:lnTo>
                  <a:lnTo>
                    <a:pt x="95656" y="281965"/>
                  </a:lnTo>
                  <a:lnTo>
                    <a:pt x="96380" y="280670"/>
                  </a:lnTo>
                  <a:lnTo>
                    <a:pt x="100342" y="283210"/>
                  </a:lnTo>
                  <a:lnTo>
                    <a:pt x="100431" y="284480"/>
                  </a:lnTo>
                  <a:lnTo>
                    <a:pt x="100685" y="284480"/>
                  </a:lnTo>
                  <a:lnTo>
                    <a:pt x="101015" y="285750"/>
                  </a:lnTo>
                  <a:lnTo>
                    <a:pt x="93573" y="285750"/>
                  </a:lnTo>
                  <a:lnTo>
                    <a:pt x="93091" y="285750"/>
                  </a:lnTo>
                  <a:lnTo>
                    <a:pt x="93091" y="287020"/>
                  </a:lnTo>
                  <a:lnTo>
                    <a:pt x="96786" y="288290"/>
                  </a:lnTo>
                  <a:lnTo>
                    <a:pt x="93840" y="292100"/>
                  </a:lnTo>
                  <a:lnTo>
                    <a:pt x="96812" y="289560"/>
                  </a:lnTo>
                  <a:lnTo>
                    <a:pt x="101904" y="285750"/>
                  </a:lnTo>
                  <a:lnTo>
                    <a:pt x="105511" y="287020"/>
                  </a:lnTo>
                  <a:lnTo>
                    <a:pt x="105994" y="287020"/>
                  </a:lnTo>
                  <a:lnTo>
                    <a:pt x="105613" y="288290"/>
                  </a:lnTo>
                  <a:lnTo>
                    <a:pt x="107188" y="288290"/>
                  </a:lnTo>
                  <a:lnTo>
                    <a:pt x="107899" y="287020"/>
                  </a:lnTo>
                  <a:lnTo>
                    <a:pt x="109042" y="288290"/>
                  </a:lnTo>
                  <a:lnTo>
                    <a:pt x="110883" y="288290"/>
                  </a:lnTo>
                  <a:lnTo>
                    <a:pt x="111252" y="290436"/>
                  </a:lnTo>
                  <a:lnTo>
                    <a:pt x="111315" y="290830"/>
                  </a:lnTo>
                  <a:lnTo>
                    <a:pt x="115138" y="289560"/>
                  </a:lnTo>
                  <a:lnTo>
                    <a:pt x="116979" y="289560"/>
                  </a:lnTo>
                  <a:lnTo>
                    <a:pt x="116903" y="288290"/>
                  </a:lnTo>
                  <a:lnTo>
                    <a:pt x="116840" y="287020"/>
                  </a:lnTo>
                  <a:lnTo>
                    <a:pt x="119240" y="287020"/>
                  </a:lnTo>
                  <a:lnTo>
                    <a:pt x="116979" y="284480"/>
                  </a:lnTo>
                  <a:lnTo>
                    <a:pt x="116636" y="284480"/>
                  </a:lnTo>
                  <a:lnTo>
                    <a:pt x="115404" y="285750"/>
                  </a:lnTo>
                  <a:lnTo>
                    <a:pt x="113639" y="285750"/>
                  </a:lnTo>
                  <a:lnTo>
                    <a:pt x="113639" y="287020"/>
                  </a:lnTo>
                  <a:lnTo>
                    <a:pt x="113563" y="288290"/>
                  </a:lnTo>
                  <a:lnTo>
                    <a:pt x="113639" y="287020"/>
                  </a:lnTo>
                  <a:lnTo>
                    <a:pt x="113639" y="285750"/>
                  </a:lnTo>
                  <a:lnTo>
                    <a:pt x="113195" y="285750"/>
                  </a:lnTo>
                  <a:lnTo>
                    <a:pt x="113195" y="288290"/>
                  </a:lnTo>
                  <a:lnTo>
                    <a:pt x="111963" y="289560"/>
                  </a:lnTo>
                  <a:lnTo>
                    <a:pt x="111556" y="288290"/>
                  </a:lnTo>
                  <a:lnTo>
                    <a:pt x="113195" y="288290"/>
                  </a:lnTo>
                  <a:lnTo>
                    <a:pt x="113195" y="285750"/>
                  </a:lnTo>
                  <a:lnTo>
                    <a:pt x="110159" y="285750"/>
                  </a:lnTo>
                  <a:lnTo>
                    <a:pt x="111607" y="284480"/>
                  </a:lnTo>
                  <a:lnTo>
                    <a:pt x="113144" y="283210"/>
                  </a:lnTo>
                  <a:lnTo>
                    <a:pt x="114858" y="284289"/>
                  </a:lnTo>
                  <a:lnTo>
                    <a:pt x="114744" y="284530"/>
                  </a:lnTo>
                  <a:lnTo>
                    <a:pt x="114960" y="284518"/>
                  </a:lnTo>
                  <a:lnTo>
                    <a:pt x="115201" y="284505"/>
                  </a:lnTo>
                  <a:lnTo>
                    <a:pt x="115404" y="284492"/>
                  </a:lnTo>
                  <a:lnTo>
                    <a:pt x="115582" y="284429"/>
                  </a:lnTo>
                  <a:lnTo>
                    <a:pt x="115684" y="284302"/>
                  </a:lnTo>
                  <a:lnTo>
                    <a:pt x="115912" y="284289"/>
                  </a:lnTo>
                  <a:lnTo>
                    <a:pt x="115658" y="284035"/>
                  </a:lnTo>
                  <a:lnTo>
                    <a:pt x="115430" y="283819"/>
                  </a:lnTo>
                  <a:lnTo>
                    <a:pt x="115658" y="283210"/>
                  </a:lnTo>
                  <a:lnTo>
                    <a:pt x="116116" y="281965"/>
                  </a:lnTo>
                  <a:lnTo>
                    <a:pt x="117170" y="280670"/>
                  </a:lnTo>
                  <a:lnTo>
                    <a:pt x="117716" y="279488"/>
                  </a:lnTo>
                  <a:lnTo>
                    <a:pt x="120281" y="283210"/>
                  </a:lnTo>
                  <a:lnTo>
                    <a:pt x="125158" y="285750"/>
                  </a:lnTo>
                  <a:lnTo>
                    <a:pt x="125844" y="288290"/>
                  </a:lnTo>
                  <a:lnTo>
                    <a:pt x="131470" y="287020"/>
                  </a:lnTo>
                  <a:lnTo>
                    <a:pt x="139128" y="287020"/>
                  </a:lnTo>
                  <a:lnTo>
                    <a:pt x="142646" y="281965"/>
                  </a:lnTo>
                  <a:lnTo>
                    <a:pt x="144272" y="280670"/>
                  </a:lnTo>
                  <a:lnTo>
                    <a:pt x="144399" y="281965"/>
                  </a:lnTo>
                  <a:lnTo>
                    <a:pt x="144513" y="283210"/>
                  </a:lnTo>
                  <a:lnTo>
                    <a:pt x="145110" y="284480"/>
                  </a:lnTo>
                  <a:lnTo>
                    <a:pt x="143090" y="284480"/>
                  </a:lnTo>
                  <a:lnTo>
                    <a:pt x="142582" y="285750"/>
                  </a:lnTo>
                  <a:lnTo>
                    <a:pt x="145796" y="284480"/>
                  </a:lnTo>
                  <a:lnTo>
                    <a:pt x="150583" y="284480"/>
                  </a:lnTo>
                  <a:lnTo>
                    <a:pt x="152082" y="284480"/>
                  </a:lnTo>
                  <a:lnTo>
                    <a:pt x="156133" y="284480"/>
                  </a:lnTo>
                  <a:lnTo>
                    <a:pt x="155384" y="285750"/>
                  </a:lnTo>
                  <a:lnTo>
                    <a:pt x="162953" y="285750"/>
                  </a:lnTo>
                  <a:lnTo>
                    <a:pt x="169875" y="283210"/>
                  </a:lnTo>
                  <a:lnTo>
                    <a:pt x="177012" y="280670"/>
                  </a:lnTo>
                  <a:lnTo>
                    <a:pt x="185254" y="283210"/>
                  </a:lnTo>
                  <a:lnTo>
                    <a:pt x="184023" y="281965"/>
                  </a:lnTo>
                  <a:lnTo>
                    <a:pt x="194310" y="283210"/>
                  </a:lnTo>
                  <a:lnTo>
                    <a:pt x="204724" y="281965"/>
                  </a:lnTo>
                  <a:lnTo>
                    <a:pt x="215620" y="281965"/>
                  </a:lnTo>
                  <a:lnTo>
                    <a:pt x="225907" y="284480"/>
                  </a:lnTo>
                  <a:lnTo>
                    <a:pt x="229781" y="285750"/>
                  </a:lnTo>
                  <a:lnTo>
                    <a:pt x="230200" y="283210"/>
                  </a:lnTo>
                  <a:lnTo>
                    <a:pt x="231355" y="281965"/>
                  </a:lnTo>
                  <a:lnTo>
                    <a:pt x="232562" y="280670"/>
                  </a:lnTo>
                  <a:lnTo>
                    <a:pt x="233337" y="284162"/>
                  </a:lnTo>
                  <a:lnTo>
                    <a:pt x="233400" y="284480"/>
                  </a:lnTo>
                  <a:lnTo>
                    <a:pt x="237451" y="280670"/>
                  </a:lnTo>
                  <a:lnTo>
                    <a:pt x="240093" y="279488"/>
                  </a:lnTo>
                  <a:lnTo>
                    <a:pt x="243179" y="278130"/>
                  </a:lnTo>
                  <a:lnTo>
                    <a:pt x="247357" y="288290"/>
                  </a:lnTo>
                  <a:lnTo>
                    <a:pt x="254622" y="283210"/>
                  </a:lnTo>
                  <a:lnTo>
                    <a:pt x="253682" y="280670"/>
                  </a:lnTo>
                  <a:lnTo>
                    <a:pt x="256349" y="281965"/>
                  </a:lnTo>
                  <a:lnTo>
                    <a:pt x="259118" y="280670"/>
                  </a:lnTo>
                  <a:lnTo>
                    <a:pt x="261734" y="279488"/>
                  </a:lnTo>
                  <a:lnTo>
                    <a:pt x="261924" y="279488"/>
                  </a:lnTo>
                  <a:lnTo>
                    <a:pt x="261505" y="281965"/>
                  </a:lnTo>
                  <a:lnTo>
                    <a:pt x="261759" y="281965"/>
                  </a:lnTo>
                  <a:lnTo>
                    <a:pt x="262356" y="280670"/>
                  </a:lnTo>
                  <a:lnTo>
                    <a:pt x="263385" y="280670"/>
                  </a:lnTo>
                  <a:lnTo>
                    <a:pt x="263461" y="283210"/>
                  </a:lnTo>
                  <a:lnTo>
                    <a:pt x="267716" y="280670"/>
                  </a:lnTo>
                  <a:lnTo>
                    <a:pt x="269697" y="279488"/>
                  </a:lnTo>
                  <a:lnTo>
                    <a:pt x="270217" y="279488"/>
                  </a:lnTo>
                  <a:lnTo>
                    <a:pt x="274815" y="280670"/>
                  </a:lnTo>
                  <a:lnTo>
                    <a:pt x="269074" y="287020"/>
                  </a:lnTo>
                  <a:lnTo>
                    <a:pt x="276326" y="287020"/>
                  </a:lnTo>
                  <a:lnTo>
                    <a:pt x="279019" y="285750"/>
                  </a:lnTo>
                  <a:lnTo>
                    <a:pt x="283959" y="281965"/>
                  </a:lnTo>
                  <a:lnTo>
                    <a:pt x="282981" y="280670"/>
                  </a:lnTo>
                  <a:lnTo>
                    <a:pt x="281889" y="280670"/>
                  </a:lnTo>
                  <a:lnTo>
                    <a:pt x="280327" y="279488"/>
                  </a:lnTo>
                  <a:lnTo>
                    <a:pt x="280111" y="278130"/>
                  </a:lnTo>
                  <a:lnTo>
                    <a:pt x="282562" y="276872"/>
                  </a:lnTo>
                  <a:lnTo>
                    <a:pt x="282473" y="277888"/>
                  </a:lnTo>
                  <a:lnTo>
                    <a:pt x="282473" y="278422"/>
                  </a:lnTo>
                  <a:lnTo>
                    <a:pt x="283070" y="276644"/>
                  </a:lnTo>
                  <a:lnTo>
                    <a:pt x="282575" y="276796"/>
                  </a:lnTo>
                  <a:lnTo>
                    <a:pt x="282879" y="274320"/>
                  </a:lnTo>
                  <a:lnTo>
                    <a:pt x="283032" y="273050"/>
                  </a:lnTo>
                  <a:lnTo>
                    <a:pt x="284441" y="269240"/>
                  </a:lnTo>
                  <a:lnTo>
                    <a:pt x="284924" y="267970"/>
                  </a:lnTo>
                  <a:lnTo>
                    <a:pt x="284200" y="267525"/>
                  </a:lnTo>
                  <a:lnTo>
                    <a:pt x="283273" y="265404"/>
                  </a:lnTo>
                  <a:lnTo>
                    <a:pt x="284149" y="265087"/>
                  </a:lnTo>
                  <a:lnTo>
                    <a:pt x="284848" y="265849"/>
                  </a:lnTo>
                  <a:lnTo>
                    <a:pt x="285419" y="266153"/>
                  </a:lnTo>
                  <a:close/>
                </a:path>
                <a:path w="1061084" h="292100">
                  <a:moveTo>
                    <a:pt x="289242" y="247650"/>
                  </a:moveTo>
                  <a:lnTo>
                    <a:pt x="287947" y="247650"/>
                  </a:lnTo>
                  <a:lnTo>
                    <a:pt x="286994" y="250190"/>
                  </a:lnTo>
                  <a:lnTo>
                    <a:pt x="289242" y="247650"/>
                  </a:lnTo>
                  <a:close/>
                </a:path>
                <a:path w="1061084" h="292100">
                  <a:moveTo>
                    <a:pt x="291922" y="257810"/>
                  </a:moveTo>
                  <a:lnTo>
                    <a:pt x="286994" y="250190"/>
                  </a:lnTo>
                  <a:lnTo>
                    <a:pt x="286080" y="248920"/>
                  </a:lnTo>
                  <a:lnTo>
                    <a:pt x="284530" y="247650"/>
                  </a:lnTo>
                  <a:lnTo>
                    <a:pt x="283756" y="246380"/>
                  </a:lnTo>
                  <a:lnTo>
                    <a:pt x="283794" y="247027"/>
                  </a:lnTo>
                  <a:lnTo>
                    <a:pt x="283908" y="248920"/>
                  </a:lnTo>
                  <a:lnTo>
                    <a:pt x="284988" y="252730"/>
                  </a:lnTo>
                  <a:lnTo>
                    <a:pt x="285089" y="255270"/>
                  </a:lnTo>
                  <a:lnTo>
                    <a:pt x="285661" y="255270"/>
                  </a:lnTo>
                  <a:lnTo>
                    <a:pt x="285724" y="257810"/>
                  </a:lnTo>
                  <a:lnTo>
                    <a:pt x="291922" y="257810"/>
                  </a:lnTo>
                  <a:close/>
                </a:path>
                <a:path w="1061084" h="292100">
                  <a:moveTo>
                    <a:pt x="292074" y="248920"/>
                  </a:moveTo>
                  <a:lnTo>
                    <a:pt x="290931" y="246380"/>
                  </a:lnTo>
                  <a:lnTo>
                    <a:pt x="290360" y="245110"/>
                  </a:lnTo>
                  <a:lnTo>
                    <a:pt x="289026" y="245110"/>
                  </a:lnTo>
                  <a:lnTo>
                    <a:pt x="286143" y="245110"/>
                  </a:lnTo>
                  <a:lnTo>
                    <a:pt x="285965" y="246380"/>
                  </a:lnTo>
                  <a:lnTo>
                    <a:pt x="285864" y="247027"/>
                  </a:lnTo>
                  <a:lnTo>
                    <a:pt x="285775" y="247650"/>
                  </a:lnTo>
                  <a:lnTo>
                    <a:pt x="287947" y="247650"/>
                  </a:lnTo>
                  <a:lnTo>
                    <a:pt x="288417" y="246380"/>
                  </a:lnTo>
                  <a:lnTo>
                    <a:pt x="292074" y="248920"/>
                  </a:lnTo>
                  <a:close/>
                </a:path>
                <a:path w="1061084" h="292100">
                  <a:moveTo>
                    <a:pt x="293852" y="210286"/>
                  </a:moveTo>
                  <a:lnTo>
                    <a:pt x="292557" y="209550"/>
                  </a:lnTo>
                  <a:lnTo>
                    <a:pt x="292468" y="212090"/>
                  </a:lnTo>
                  <a:lnTo>
                    <a:pt x="293852" y="210286"/>
                  </a:lnTo>
                  <a:close/>
                </a:path>
                <a:path w="1061084" h="292100">
                  <a:moveTo>
                    <a:pt x="294830" y="210820"/>
                  </a:moveTo>
                  <a:lnTo>
                    <a:pt x="294728" y="209550"/>
                  </a:lnTo>
                  <a:lnTo>
                    <a:pt x="294436" y="209550"/>
                  </a:lnTo>
                  <a:lnTo>
                    <a:pt x="293878" y="210286"/>
                  </a:lnTo>
                  <a:lnTo>
                    <a:pt x="294830" y="210820"/>
                  </a:lnTo>
                  <a:close/>
                </a:path>
                <a:path w="1061084" h="292100">
                  <a:moveTo>
                    <a:pt x="296430" y="243840"/>
                  </a:moveTo>
                  <a:lnTo>
                    <a:pt x="293535" y="243840"/>
                  </a:lnTo>
                  <a:lnTo>
                    <a:pt x="293611" y="246380"/>
                  </a:lnTo>
                  <a:lnTo>
                    <a:pt x="296430" y="243840"/>
                  </a:lnTo>
                  <a:close/>
                </a:path>
                <a:path w="1061084" h="292100">
                  <a:moveTo>
                    <a:pt x="299389" y="198640"/>
                  </a:moveTo>
                  <a:lnTo>
                    <a:pt x="298246" y="198043"/>
                  </a:lnTo>
                  <a:lnTo>
                    <a:pt x="298691" y="198361"/>
                  </a:lnTo>
                  <a:lnTo>
                    <a:pt x="299351" y="198666"/>
                  </a:lnTo>
                  <a:close/>
                </a:path>
                <a:path w="1061084" h="292100">
                  <a:moveTo>
                    <a:pt x="303022" y="199390"/>
                  </a:moveTo>
                  <a:lnTo>
                    <a:pt x="301574" y="196850"/>
                  </a:lnTo>
                  <a:lnTo>
                    <a:pt x="302018" y="199390"/>
                  </a:lnTo>
                  <a:lnTo>
                    <a:pt x="303022" y="199390"/>
                  </a:lnTo>
                  <a:close/>
                </a:path>
                <a:path w="1061084" h="292100">
                  <a:moveTo>
                    <a:pt x="303682" y="184848"/>
                  </a:moveTo>
                  <a:lnTo>
                    <a:pt x="301942" y="187058"/>
                  </a:lnTo>
                  <a:lnTo>
                    <a:pt x="302831" y="186143"/>
                  </a:lnTo>
                  <a:lnTo>
                    <a:pt x="303339" y="185432"/>
                  </a:lnTo>
                  <a:lnTo>
                    <a:pt x="303682" y="184848"/>
                  </a:lnTo>
                  <a:close/>
                </a:path>
                <a:path w="1061084" h="292100">
                  <a:moveTo>
                    <a:pt x="304101" y="30594"/>
                  </a:moveTo>
                  <a:lnTo>
                    <a:pt x="304012" y="28575"/>
                  </a:lnTo>
                  <a:lnTo>
                    <a:pt x="303263" y="29210"/>
                  </a:lnTo>
                  <a:lnTo>
                    <a:pt x="302056" y="29400"/>
                  </a:lnTo>
                  <a:lnTo>
                    <a:pt x="304101" y="30594"/>
                  </a:lnTo>
                  <a:close/>
                </a:path>
                <a:path w="1061084" h="292100">
                  <a:moveTo>
                    <a:pt x="304825" y="210286"/>
                  </a:moveTo>
                  <a:lnTo>
                    <a:pt x="303733" y="210007"/>
                  </a:lnTo>
                  <a:lnTo>
                    <a:pt x="304241" y="213360"/>
                  </a:lnTo>
                  <a:lnTo>
                    <a:pt x="304723" y="210820"/>
                  </a:lnTo>
                  <a:lnTo>
                    <a:pt x="304825" y="210286"/>
                  </a:lnTo>
                  <a:close/>
                </a:path>
                <a:path w="1061084" h="292100">
                  <a:moveTo>
                    <a:pt x="306908" y="210820"/>
                  </a:moveTo>
                  <a:lnTo>
                    <a:pt x="304965" y="209550"/>
                  </a:lnTo>
                  <a:lnTo>
                    <a:pt x="304876" y="210007"/>
                  </a:lnTo>
                  <a:lnTo>
                    <a:pt x="304825" y="210286"/>
                  </a:lnTo>
                  <a:lnTo>
                    <a:pt x="306908" y="210820"/>
                  </a:lnTo>
                  <a:close/>
                </a:path>
                <a:path w="1061084" h="292100">
                  <a:moveTo>
                    <a:pt x="307606" y="6426"/>
                  </a:moveTo>
                  <a:lnTo>
                    <a:pt x="305866" y="5080"/>
                  </a:lnTo>
                  <a:lnTo>
                    <a:pt x="302387" y="2540"/>
                  </a:lnTo>
                  <a:lnTo>
                    <a:pt x="299135" y="7620"/>
                  </a:lnTo>
                  <a:lnTo>
                    <a:pt x="307581" y="7620"/>
                  </a:lnTo>
                  <a:lnTo>
                    <a:pt x="307606" y="6426"/>
                  </a:lnTo>
                  <a:close/>
                </a:path>
                <a:path w="1061084" h="292100">
                  <a:moveTo>
                    <a:pt x="309587" y="167347"/>
                  </a:moveTo>
                  <a:lnTo>
                    <a:pt x="309308" y="167347"/>
                  </a:lnTo>
                  <a:lnTo>
                    <a:pt x="309016" y="167424"/>
                  </a:lnTo>
                  <a:lnTo>
                    <a:pt x="308711" y="167665"/>
                  </a:lnTo>
                  <a:lnTo>
                    <a:pt x="308902" y="167703"/>
                  </a:lnTo>
                  <a:lnTo>
                    <a:pt x="309232" y="167538"/>
                  </a:lnTo>
                  <a:lnTo>
                    <a:pt x="309587" y="167347"/>
                  </a:lnTo>
                  <a:close/>
                </a:path>
                <a:path w="1061084" h="292100">
                  <a:moveTo>
                    <a:pt x="315480" y="195897"/>
                  </a:moveTo>
                  <a:lnTo>
                    <a:pt x="312775" y="194830"/>
                  </a:lnTo>
                  <a:lnTo>
                    <a:pt x="311645" y="194221"/>
                  </a:lnTo>
                  <a:lnTo>
                    <a:pt x="312674" y="194945"/>
                  </a:lnTo>
                  <a:lnTo>
                    <a:pt x="313067" y="195592"/>
                  </a:lnTo>
                  <a:lnTo>
                    <a:pt x="313118" y="196240"/>
                  </a:lnTo>
                  <a:lnTo>
                    <a:pt x="313639" y="196405"/>
                  </a:lnTo>
                  <a:lnTo>
                    <a:pt x="314299" y="196494"/>
                  </a:lnTo>
                  <a:lnTo>
                    <a:pt x="315163" y="196519"/>
                  </a:lnTo>
                  <a:lnTo>
                    <a:pt x="315480" y="195897"/>
                  </a:lnTo>
                  <a:close/>
                </a:path>
                <a:path w="1061084" h="292100">
                  <a:moveTo>
                    <a:pt x="322186" y="152463"/>
                  </a:moveTo>
                  <a:lnTo>
                    <a:pt x="322046" y="151155"/>
                  </a:lnTo>
                  <a:lnTo>
                    <a:pt x="321856" y="151155"/>
                  </a:lnTo>
                  <a:lnTo>
                    <a:pt x="322186" y="152463"/>
                  </a:lnTo>
                  <a:close/>
                </a:path>
                <a:path w="1061084" h="292100">
                  <a:moveTo>
                    <a:pt x="323240" y="151155"/>
                  </a:moveTo>
                  <a:lnTo>
                    <a:pt x="322707" y="150355"/>
                  </a:lnTo>
                  <a:lnTo>
                    <a:pt x="322491" y="151155"/>
                  </a:lnTo>
                  <a:lnTo>
                    <a:pt x="323240" y="151155"/>
                  </a:lnTo>
                  <a:close/>
                </a:path>
                <a:path w="1061084" h="292100">
                  <a:moveTo>
                    <a:pt x="324332" y="168846"/>
                  </a:moveTo>
                  <a:lnTo>
                    <a:pt x="323380" y="167157"/>
                  </a:lnTo>
                  <a:lnTo>
                    <a:pt x="323176" y="167855"/>
                  </a:lnTo>
                  <a:lnTo>
                    <a:pt x="323481" y="168186"/>
                  </a:lnTo>
                  <a:lnTo>
                    <a:pt x="323875" y="168503"/>
                  </a:lnTo>
                  <a:lnTo>
                    <a:pt x="324332" y="168846"/>
                  </a:lnTo>
                  <a:close/>
                </a:path>
                <a:path w="1061084" h="292100">
                  <a:moveTo>
                    <a:pt x="325755" y="151155"/>
                  </a:moveTo>
                  <a:lnTo>
                    <a:pt x="323240" y="151155"/>
                  </a:lnTo>
                  <a:lnTo>
                    <a:pt x="324078" y="152412"/>
                  </a:lnTo>
                  <a:lnTo>
                    <a:pt x="325755" y="151155"/>
                  </a:lnTo>
                  <a:close/>
                </a:path>
                <a:path w="1061084" h="292100">
                  <a:moveTo>
                    <a:pt x="326491" y="150101"/>
                  </a:moveTo>
                  <a:lnTo>
                    <a:pt x="325513" y="150101"/>
                  </a:lnTo>
                  <a:lnTo>
                    <a:pt x="325297" y="150101"/>
                  </a:lnTo>
                  <a:lnTo>
                    <a:pt x="325780" y="151155"/>
                  </a:lnTo>
                  <a:lnTo>
                    <a:pt x="326491" y="150101"/>
                  </a:lnTo>
                  <a:close/>
                </a:path>
                <a:path w="1061084" h="292100">
                  <a:moveTo>
                    <a:pt x="331292" y="146456"/>
                  </a:moveTo>
                  <a:lnTo>
                    <a:pt x="330949" y="146354"/>
                  </a:lnTo>
                  <a:lnTo>
                    <a:pt x="330593" y="146367"/>
                  </a:lnTo>
                  <a:lnTo>
                    <a:pt x="330225" y="146431"/>
                  </a:lnTo>
                  <a:lnTo>
                    <a:pt x="330644" y="146494"/>
                  </a:lnTo>
                  <a:lnTo>
                    <a:pt x="331038" y="146494"/>
                  </a:lnTo>
                  <a:lnTo>
                    <a:pt x="331292" y="146456"/>
                  </a:lnTo>
                  <a:close/>
                </a:path>
                <a:path w="1061084" h="292100">
                  <a:moveTo>
                    <a:pt x="331431" y="129082"/>
                  </a:moveTo>
                  <a:lnTo>
                    <a:pt x="331279" y="129184"/>
                  </a:lnTo>
                  <a:lnTo>
                    <a:pt x="330936" y="129298"/>
                  </a:lnTo>
                  <a:lnTo>
                    <a:pt x="331330" y="129222"/>
                  </a:lnTo>
                  <a:lnTo>
                    <a:pt x="331431" y="129082"/>
                  </a:lnTo>
                  <a:close/>
                </a:path>
                <a:path w="1061084" h="292100">
                  <a:moveTo>
                    <a:pt x="332092" y="128295"/>
                  </a:moveTo>
                  <a:lnTo>
                    <a:pt x="331431" y="129082"/>
                  </a:lnTo>
                  <a:lnTo>
                    <a:pt x="331724" y="128892"/>
                  </a:lnTo>
                  <a:lnTo>
                    <a:pt x="331939" y="128625"/>
                  </a:lnTo>
                  <a:lnTo>
                    <a:pt x="332092" y="128295"/>
                  </a:lnTo>
                  <a:close/>
                </a:path>
                <a:path w="1061084" h="292100">
                  <a:moveTo>
                    <a:pt x="332917" y="8013"/>
                  </a:moveTo>
                  <a:lnTo>
                    <a:pt x="331724" y="7632"/>
                  </a:lnTo>
                  <a:lnTo>
                    <a:pt x="332193" y="7886"/>
                  </a:lnTo>
                  <a:lnTo>
                    <a:pt x="332587" y="7988"/>
                  </a:lnTo>
                  <a:lnTo>
                    <a:pt x="332917" y="8013"/>
                  </a:lnTo>
                  <a:close/>
                </a:path>
                <a:path w="1061084" h="292100">
                  <a:moveTo>
                    <a:pt x="333806" y="126301"/>
                  </a:moveTo>
                  <a:lnTo>
                    <a:pt x="332790" y="125818"/>
                  </a:lnTo>
                  <a:lnTo>
                    <a:pt x="332663" y="127241"/>
                  </a:lnTo>
                  <a:lnTo>
                    <a:pt x="332092" y="128295"/>
                  </a:lnTo>
                  <a:lnTo>
                    <a:pt x="333806" y="126301"/>
                  </a:lnTo>
                  <a:close/>
                </a:path>
                <a:path w="1061084" h="292100">
                  <a:moveTo>
                    <a:pt x="333895" y="27381"/>
                  </a:moveTo>
                  <a:lnTo>
                    <a:pt x="333705" y="27406"/>
                  </a:lnTo>
                  <a:lnTo>
                    <a:pt x="333514" y="27432"/>
                  </a:lnTo>
                  <a:lnTo>
                    <a:pt x="333349" y="27520"/>
                  </a:lnTo>
                  <a:lnTo>
                    <a:pt x="332066" y="28079"/>
                  </a:lnTo>
                  <a:lnTo>
                    <a:pt x="332930" y="27851"/>
                  </a:lnTo>
                  <a:lnTo>
                    <a:pt x="333895" y="27381"/>
                  </a:lnTo>
                  <a:close/>
                </a:path>
                <a:path w="1061084" h="292100">
                  <a:moveTo>
                    <a:pt x="336308" y="77470"/>
                  </a:moveTo>
                  <a:lnTo>
                    <a:pt x="332689" y="78740"/>
                  </a:lnTo>
                  <a:lnTo>
                    <a:pt x="331851" y="82550"/>
                  </a:lnTo>
                  <a:lnTo>
                    <a:pt x="336308" y="77470"/>
                  </a:lnTo>
                  <a:close/>
                </a:path>
                <a:path w="1061084" h="292100">
                  <a:moveTo>
                    <a:pt x="341337" y="3810"/>
                  </a:moveTo>
                  <a:lnTo>
                    <a:pt x="340372" y="2540"/>
                  </a:lnTo>
                  <a:lnTo>
                    <a:pt x="339483" y="3810"/>
                  </a:lnTo>
                  <a:lnTo>
                    <a:pt x="341337" y="3810"/>
                  </a:lnTo>
                  <a:close/>
                </a:path>
                <a:path w="1061084" h="292100">
                  <a:moveTo>
                    <a:pt x="341668" y="3810"/>
                  </a:moveTo>
                  <a:lnTo>
                    <a:pt x="341337" y="3810"/>
                  </a:lnTo>
                  <a:lnTo>
                    <a:pt x="341553" y="4076"/>
                  </a:lnTo>
                  <a:lnTo>
                    <a:pt x="341668" y="3810"/>
                  </a:lnTo>
                  <a:close/>
                </a:path>
                <a:path w="1061084" h="292100">
                  <a:moveTo>
                    <a:pt x="346798" y="47066"/>
                  </a:moveTo>
                  <a:lnTo>
                    <a:pt x="346202" y="45415"/>
                  </a:lnTo>
                  <a:lnTo>
                    <a:pt x="346113" y="44602"/>
                  </a:lnTo>
                  <a:lnTo>
                    <a:pt x="345554" y="45681"/>
                  </a:lnTo>
                  <a:lnTo>
                    <a:pt x="345236" y="46558"/>
                  </a:lnTo>
                  <a:lnTo>
                    <a:pt x="346798" y="47066"/>
                  </a:lnTo>
                  <a:close/>
                </a:path>
                <a:path w="1061084" h="292100">
                  <a:moveTo>
                    <a:pt x="347192" y="42697"/>
                  </a:moveTo>
                  <a:lnTo>
                    <a:pt x="347052" y="41630"/>
                  </a:lnTo>
                  <a:lnTo>
                    <a:pt x="346163" y="42608"/>
                  </a:lnTo>
                  <a:lnTo>
                    <a:pt x="345998" y="43599"/>
                  </a:lnTo>
                  <a:lnTo>
                    <a:pt x="346113" y="44602"/>
                  </a:lnTo>
                  <a:lnTo>
                    <a:pt x="346583" y="43726"/>
                  </a:lnTo>
                  <a:lnTo>
                    <a:pt x="347192" y="42697"/>
                  </a:lnTo>
                  <a:close/>
                </a:path>
                <a:path w="1061084" h="292100">
                  <a:moveTo>
                    <a:pt x="349364" y="1879"/>
                  </a:moveTo>
                  <a:lnTo>
                    <a:pt x="349250" y="2159"/>
                  </a:lnTo>
                  <a:lnTo>
                    <a:pt x="349364" y="1879"/>
                  </a:lnTo>
                  <a:close/>
                </a:path>
                <a:path w="1061084" h="292100">
                  <a:moveTo>
                    <a:pt x="354952" y="66357"/>
                  </a:moveTo>
                  <a:lnTo>
                    <a:pt x="354444" y="66903"/>
                  </a:lnTo>
                  <a:lnTo>
                    <a:pt x="354825" y="67348"/>
                  </a:lnTo>
                  <a:lnTo>
                    <a:pt x="354952" y="66357"/>
                  </a:lnTo>
                  <a:close/>
                </a:path>
                <a:path w="1061084" h="292100">
                  <a:moveTo>
                    <a:pt x="357581" y="63500"/>
                  </a:moveTo>
                  <a:lnTo>
                    <a:pt x="355866" y="60960"/>
                  </a:lnTo>
                  <a:lnTo>
                    <a:pt x="355041" y="65836"/>
                  </a:lnTo>
                  <a:lnTo>
                    <a:pt x="354952" y="66357"/>
                  </a:lnTo>
                  <a:lnTo>
                    <a:pt x="357581" y="63500"/>
                  </a:lnTo>
                  <a:close/>
                </a:path>
                <a:path w="1061084" h="292100">
                  <a:moveTo>
                    <a:pt x="360057" y="43649"/>
                  </a:moveTo>
                  <a:lnTo>
                    <a:pt x="360019" y="42989"/>
                  </a:lnTo>
                  <a:lnTo>
                    <a:pt x="359968" y="42418"/>
                  </a:lnTo>
                  <a:lnTo>
                    <a:pt x="359651" y="42481"/>
                  </a:lnTo>
                  <a:lnTo>
                    <a:pt x="359537" y="43167"/>
                  </a:lnTo>
                  <a:lnTo>
                    <a:pt x="359778" y="43522"/>
                  </a:lnTo>
                  <a:lnTo>
                    <a:pt x="360057" y="43649"/>
                  </a:lnTo>
                  <a:close/>
                </a:path>
                <a:path w="1061084" h="292100">
                  <a:moveTo>
                    <a:pt x="365404" y="40640"/>
                  </a:moveTo>
                  <a:lnTo>
                    <a:pt x="365048" y="38100"/>
                  </a:lnTo>
                  <a:lnTo>
                    <a:pt x="363816" y="39370"/>
                  </a:lnTo>
                  <a:lnTo>
                    <a:pt x="365404" y="40640"/>
                  </a:lnTo>
                  <a:close/>
                </a:path>
                <a:path w="1061084" h="292100">
                  <a:moveTo>
                    <a:pt x="367588" y="2540"/>
                  </a:moveTo>
                  <a:lnTo>
                    <a:pt x="366090" y="1270"/>
                  </a:lnTo>
                  <a:lnTo>
                    <a:pt x="363728" y="0"/>
                  </a:lnTo>
                  <a:lnTo>
                    <a:pt x="358521" y="0"/>
                  </a:lnTo>
                  <a:lnTo>
                    <a:pt x="356501" y="1270"/>
                  </a:lnTo>
                  <a:lnTo>
                    <a:pt x="353682" y="1270"/>
                  </a:lnTo>
                  <a:lnTo>
                    <a:pt x="352348" y="2540"/>
                  </a:lnTo>
                  <a:lnTo>
                    <a:pt x="367588" y="2540"/>
                  </a:lnTo>
                  <a:close/>
                </a:path>
                <a:path w="1061084" h="292100">
                  <a:moveTo>
                    <a:pt x="367830" y="29083"/>
                  </a:moveTo>
                  <a:lnTo>
                    <a:pt x="367652" y="28816"/>
                  </a:lnTo>
                  <a:lnTo>
                    <a:pt x="367449" y="29095"/>
                  </a:lnTo>
                  <a:lnTo>
                    <a:pt x="367322" y="29349"/>
                  </a:lnTo>
                  <a:lnTo>
                    <a:pt x="367169" y="29616"/>
                  </a:lnTo>
                  <a:lnTo>
                    <a:pt x="367563" y="29375"/>
                  </a:lnTo>
                  <a:lnTo>
                    <a:pt x="367830" y="29083"/>
                  </a:lnTo>
                  <a:close/>
                </a:path>
                <a:path w="1061084" h="292100">
                  <a:moveTo>
                    <a:pt x="375932" y="12700"/>
                  </a:moveTo>
                  <a:lnTo>
                    <a:pt x="373164" y="8890"/>
                  </a:lnTo>
                  <a:lnTo>
                    <a:pt x="370395" y="5080"/>
                  </a:lnTo>
                  <a:lnTo>
                    <a:pt x="369100" y="3810"/>
                  </a:lnTo>
                  <a:lnTo>
                    <a:pt x="365188" y="3810"/>
                  </a:lnTo>
                  <a:lnTo>
                    <a:pt x="365188" y="20320"/>
                  </a:lnTo>
                  <a:lnTo>
                    <a:pt x="363969" y="21590"/>
                  </a:lnTo>
                  <a:lnTo>
                    <a:pt x="364921" y="20447"/>
                  </a:lnTo>
                  <a:lnTo>
                    <a:pt x="365023" y="20320"/>
                  </a:lnTo>
                  <a:lnTo>
                    <a:pt x="364223" y="20320"/>
                  </a:lnTo>
                  <a:lnTo>
                    <a:pt x="362991" y="20320"/>
                  </a:lnTo>
                  <a:lnTo>
                    <a:pt x="364070" y="19088"/>
                  </a:lnTo>
                  <a:lnTo>
                    <a:pt x="364045" y="18834"/>
                  </a:lnTo>
                  <a:lnTo>
                    <a:pt x="364185" y="19050"/>
                  </a:lnTo>
                  <a:lnTo>
                    <a:pt x="365023" y="20320"/>
                  </a:lnTo>
                  <a:lnTo>
                    <a:pt x="365188" y="20320"/>
                  </a:lnTo>
                  <a:lnTo>
                    <a:pt x="365188" y="3810"/>
                  </a:lnTo>
                  <a:lnTo>
                    <a:pt x="361048" y="3810"/>
                  </a:lnTo>
                  <a:lnTo>
                    <a:pt x="361048" y="13970"/>
                  </a:lnTo>
                  <a:lnTo>
                    <a:pt x="361022" y="12700"/>
                  </a:lnTo>
                  <a:lnTo>
                    <a:pt x="361048" y="13970"/>
                  </a:lnTo>
                  <a:lnTo>
                    <a:pt x="361048" y="3810"/>
                  </a:lnTo>
                  <a:lnTo>
                    <a:pt x="350888" y="3810"/>
                  </a:lnTo>
                  <a:lnTo>
                    <a:pt x="350748" y="3810"/>
                  </a:lnTo>
                  <a:lnTo>
                    <a:pt x="350520" y="3810"/>
                  </a:lnTo>
                  <a:lnTo>
                    <a:pt x="350913" y="5080"/>
                  </a:lnTo>
                  <a:lnTo>
                    <a:pt x="351790" y="7620"/>
                  </a:lnTo>
                  <a:lnTo>
                    <a:pt x="352285" y="8890"/>
                  </a:lnTo>
                  <a:lnTo>
                    <a:pt x="352221" y="25361"/>
                  </a:lnTo>
                  <a:lnTo>
                    <a:pt x="351028" y="24130"/>
                  </a:lnTo>
                  <a:lnTo>
                    <a:pt x="352221" y="25361"/>
                  </a:lnTo>
                  <a:lnTo>
                    <a:pt x="352221" y="8890"/>
                  </a:lnTo>
                  <a:lnTo>
                    <a:pt x="351891" y="8890"/>
                  </a:lnTo>
                  <a:lnTo>
                    <a:pt x="350608" y="7620"/>
                  </a:lnTo>
                  <a:lnTo>
                    <a:pt x="349440" y="10160"/>
                  </a:lnTo>
                  <a:lnTo>
                    <a:pt x="348195" y="7620"/>
                  </a:lnTo>
                  <a:lnTo>
                    <a:pt x="349605" y="7620"/>
                  </a:lnTo>
                  <a:lnTo>
                    <a:pt x="349669" y="6426"/>
                  </a:lnTo>
                  <a:lnTo>
                    <a:pt x="349491" y="5080"/>
                  </a:lnTo>
                  <a:lnTo>
                    <a:pt x="349415" y="3810"/>
                  </a:lnTo>
                  <a:lnTo>
                    <a:pt x="348627" y="3810"/>
                  </a:lnTo>
                  <a:lnTo>
                    <a:pt x="349250" y="2540"/>
                  </a:lnTo>
                  <a:lnTo>
                    <a:pt x="344436" y="0"/>
                  </a:lnTo>
                  <a:lnTo>
                    <a:pt x="347002" y="6426"/>
                  </a:lnTo>
                  <a:lnTo>
                    <a:pt x="341579" y="6426"/>
                  </a:lnTo>
                  <a:lnTo>
                    <a:pt x="342315" y="5080"/>
                  </a:lnTo>
                  <a:lnTo>
                    <a:pt x="341553" y="4076"/>
                  </a:lnTo>
                  <a:lnTo>
                    <a:pt x="341096" y="5080"/>
                  </a:lnTo>
                  <a:lnTo>
                    <a:pt x="340410" y="6426"/>
                  </a:lnTo>
                  <a:lnTo>
                    <a:pt x="338531" y="7620"/>
                  </a:lnTo>
                  <a:lnTo>
                    <a:pt x="335254" y="6426"/>
                  </a:lnTo>
                  <a:lnTo>
                    <a:pt x="335026" y="6426"/>
                  </a:lnTo>
                  <a:lnTo>
                    <a:pt x="334746" y="8890"/>
                  </a:lnTo>
                  <a:lnTo>
                    <a:pt x="335000" y="8890"/>
                  </a:lnTo>
                  <a:lnTo>
                    <a:pt x="334454" y="10845"/>
                  </a:lnTo>
                  <a:lnTo>
                    <a:pt x="334340" y="11264"/>
                  </a:lnTo>
                  <a:lnTo>
                    <a:pt x="334289" y="11430"/>
                  </a:lnTo>
                  <a:lnTo>
                    <a:pt x="330123" y="11430"/>
                  </a:lnTo>
                  <a:lnTo>
                    <a:pt x="331470" y="10160"/>
                  </a:lnTo>
                  <a:lnTo>
                    <a:pt x="329920" y="10160"/>
                  </a:lnTo>
                  <a:lnTo>
                    <a:pt x="330034" y="10845"/>
                  </a:lnTo>
                  <a:lnTo>
                    <a:pt x="330111" y="11430"/>
                  </a:lnTo>
                  <a:lnTo>
                    <a:pt x="328764" y="12700"/>
                  </a:lnTo>
                  <a:lnTo>
                    <a:pt x="325412" y="6426"/>
                  </a:lnTo>
                  <a:lnTo>
                    <a:pt x="325259" y="6426"/>
                  </a:lnTo>
                  <a:lnTo>
                    <a:pt x="321627" y="8890"/>
                  </a:lnTo>
                  <a:lnTo>
                    <a:pt x="319887" y="7620"/>
                  </a:lnTo>
                  <a:lnTo>
                    <a:pt x="321462" y="5080"/>
                  </a:lnTo>
                  <a:lnTo>
                    <a:pt x="319925" y="5080"/>
                  </a:lnTo>
                  <a:lnTo>
                    <a:pt x="317881" y="5702"/>
                  </a:lnTo>
                  <a:lnTo>
                    <a:pt x="317881" y="8890"/>
                  </a:lnTo>
                  <a:lnTo>
                    <a:pt x="316166" y="10845"/>
                  </a:lnTo>
                  <a:lnTo>
                    <a:pt x="316928" y="12700"/>
                  </a:lnTo>
                  <a:lnTo>
                    <a:pt x="315937" y="11430"/>
                  </a:lnTo>
                  <a:lnTo>
                    <a:pt x="315798" y="11264"/>
                  </a:lnTo>
                  <a:lnTo>
                    <a:pt x="316166" y="10845"/>
                  </a:lnTo>
                  <a:lnTo>
                    <a:pt x="315874" y="10160"/>
                  </a:lnTo>
                  <a:lnTo>
                    <a:pt x="315760" y="10845"/>
                  </a:lnTo>
                  <a:lnTo>
                    <a:pt x="315696" y="11150"/>
                  </a:lnTo>
                  <a:lnTo>
                    <a:pt x="314934" y="10160"/>
                  </a:lnTo>
                  <a:lnTo>
                    <a:pt x="314693" y="9855"/>
                  </a:lnTo>
                  <a:lnTo>
                    <a:pt x="316560" y="8890"/>
                  </a:lnTo>
                  <a:lnTo>
                    <a:pt x="317881" y="8890"/>
                  </a:lnTo>
                  <a:lnTo>
                    <a:pt x="317881" y="5702"/>
                  </a:lnTo>
                  <a:lnTo>
                    <a:pt x="315709" y="6350"/>
                  </a:lnTo>
                  <a:lnTo>
                    <a:pt x="315595" y="5080"/>
                  </a:lnTo>
                  <a:lnTo>
                    <a:pt x="315480" y="3810"/>
                  </a:lnTo>
                  <a:lnTo>
                    <a:pt x="315366" y="2540"/>
                  </a:lnTo>
                  <a:lnTo>
                    <a:pt x="310946" y="3810"/>
                  </a:lnTo>
                  <a:lnTo>
                    <a:pt x="312254" y="6426"/>
                  </a:lnTo>
                  <a:lnTo>
                    <a:pt x="309321" y="7620"/>
                  </a:lnTo>
                  <a:lnTo>
                    <a:pt x="316153" y="6426"/>
                  </a:lnTo>
                  <a:lnTo>
                    <a:pt x="316509" y="6426"/>
                  </a:lnTo>
                  <a:lnTo>
                    <a:pt x="311924" y="10160"/>
                  </a:lnTo>
                  <a:lnTo>
                    <a:pt x="313182" y="10160"/>
                  </a:lnTo>
                  <a:lnTo>
                    <a:pt x="310972" y="13970"/>
                  </a:lnTo>
                  <a:lnTo>
                    <a:pt x="309232" y="12700"/>
                  </a:lnTo>
                  <a:lnTo>
                    <a:pt x="307505" y="11430"/>
                  </a:lnTo>
                  <a:lnTo>
                    <a:pt x="307555" y="8890"/>
                  </a:lnTo>
                  <a:lnTo>
                    <a:pt x="298335" y="8890"/>
                  </a:lnTo>
                  <a:lnTo>
                    <a:pt x="293725" y="8890"/>
                  </a:lnTo>
                  <a:lnTo>
                    <a:pt x="292887" y="11264"/>
                  </a:lnTo>
                  <a:lnTo>
                    <a:pt x="292823" y="11430"/>
                  </a:lnTo>
                  <a:lnTo>
                    <a:pt x="291185" y="10160"/>
                  </a:lnTo>
                  <a:lnTo>
                    <a:pt x="289547" y="8890"/>
                  </a:lnTo>
                  <a:lnTo>
                    <a:pt x="287350" y="10160"/>
                  </a:lnTo>
                  <a:lnTo>
                    <a:pt x="287451" y="8890"/>
                  </a:lnTo>
                  <a:lnTo>
                    <a:pt x="287553" y="7620"/>
                  </a:lnTo>
                  <a:lnTo>
                    <a:pt x="286181" y="7620"/>
                  </a:lnTo>
                  <a:lnTo>
                    <a:pt x="285305" y="6426"/>
                  </a:lnTo>
                  <a:lnTo>
                    <a:pt x="285369" y="7620"/>
                  </a:lnTo>
                  <a:lnTo>
                    <a:pt x="280289" y="5080"/>
                  </a:lnTo>
                  <a:lnTo>
                    <a:pt x="279819" y="8890"/>
                  </a:lnTo>
                  <a:lnTo>
                    <a:pt x="279704" y="9855"/>
                  </a:lnTo>
                  <a:lnTo>
                    <a:pt x="279666" y="10160"/>
                  </a:lnTo>
                  <a:lnTo>
                    <a:pt x="276644" y="7620"/>
                  </a:lnTo>
                  <a:lnTo>
                    <a:pt x="271513" y="6426"/>
                  </a:lnTo>
                  <a:lnTo>
                    <a:pt x="271170" y="6426"/>
                  </a:lnTo>
                  <a:lnTo>
                    <a:pt x="270395" y="12700"/>
                  </a:lnTo>
                  <a:lnTo>
                    <a:pt x="265137" y="12700"/>
                  </a:lnTo>
                  <a:lnTo>
                    <a:pt x="266725" y="10160"/>
                  </a:lnTo>
                  <a:lnTo>
                    <a:pt x="264325" y="8890"/>
                  </a:lnTo>
                  <a:lnTo>
                    <a:pt x="266090" y="7620"/>
                  </a:lnTo>
                  <a:lnTo>
                    <a:pt x="267741" y="6426"/>
                  </a:lnTo>
                  <a:lnTo>
                    <a:pt x="264515" y="6426"/>
                  </a:lnTo>
                  <a:lnTo>
                    <a:pt x="264477" y="7620"/>
                  </a:lnTo>
                  <a:lnTo>
                    <a:pt x="263525" y="6426"/>
                  </a:lnTo>
                  <a:lnTo>
                    <a:pt x="263372" y="6426"/>
                  </a:lnTo>
                  <a:lnTo>
                    <a:pt x="259613" y="10160"/>
                  </a:lnTo>
                  <a:lnTo>
                    <a:pt x="258000" y="8890"/>
                  </a:lnTo>
                  <a:lnTo>
                    <a:pt x="257251" y="10160"/>
                  </a:lnTo>
                  <a:lnTo>
                    <a:pt x="257124" y="10845"/>
                  </a:lnTo>
                  <a:lnTo>
                    <a:pt x="257022" y="11430"/>
                  </a:lnTo>
                  <a:lnTo>
                    <a:pt x="255054" y="11430"/>
                  </a:lnTo>
                  <a:lnTo>
                    <a:pt x="255054" y="10845"/>
                  </a:lnTo>
                  <a:lnTo>
                    <a:pt x="254850" y="11264"/>
                  </a:lnTo>
                  <a:lnTo>
                    <a:pt x="254825" y="11430"/>
                  </a:lnTo>
                  <a:lnTo>
                    <a:pt x="251968" y="11430"/>
                  </a:lnTo>
                  <a:lnTo>
                    <a:pt x="253682" y="13970"/>
                  </a:lnTo>
                  <a:lnTo>
                    <a:pt x="248970" y="11430"/>
                  </a:lnTo>
                  <a:lnTo>
                    <a:pt x="238175" y="11430"/>
                  </a:lnTo>
                  <a:lnTo>
                    <a:pt x="236016" y="10160"/>
                  </a:lnTo>
                  <a:lnTo>
                    <a:pt x="233857" y="8890"/>
                  </a:lnTo>
                  <a:lnTo>
                    <a:pt x="230022" y="10160"/>
                  </a:lnTo>
                  <a:lnTo>
                    <a:pt x="222592" y="10160"/>
                  </a:lnTo>
                  <a:lnTo>
                    <a:pt x="220192" y="8890"/>
                  </a:lnTo>
                  <a:lnTo>
                    <a:pt x="219443" y="10160"/>
                  </a:lnTo>
                  <a:lnTo>
                    <a:pt x="218732" y="11264"/>
                  </a:lnTo>
                  <a:lnTo>
                    <a:pt x="218630" y="11430"/>
                  </a:lnTo>
                  <a:lnTo>
                    <a:pt x="217512" y="12700"/>
                  </a:lnTo>
                  <a:lnTo>
                    <a:pt x="216738" y="15240"/>
                  </a:lnTo>
                  <a:lnTo>
                    <a:pt x="216014" y="14973"/>
                  </a:lnTo>
                  <a:lnTo>
                    <a:pt x="216014" y="30594"/>
                  </a:lnTo>
                  <a:lnTo>
                    <a:pt x="215430" y="30594"/>
                  </a:lnTo>
                  <a:lnTo>
                    <a:pt x="215607" y="29400"/>
                  </a:lnTo>
                  <a:lnTo>
                    <a:pt x="215633" y="29210"/>
                  </a:lnTo>
                  <a:lnTo>
                    <a:pt x="216014" y="30594"/>
                  </a:lnTo>
                  <a:lnTo>
                    <a:pt x="216014" y="14973"/>
                  </a:lnTo>
                  <a:lnTo>
                    <a:pt x="213296" y="13970"/>
                  </a:lnTo>
                  <a:lnTo>
                    <a:pt x="208762" y="10160"/>
                  </a:lnTo>
                  <a:lnTo>
                    <a:pt x="216649" y="11430"/>
                  </a:lnTo>
                  <a:lnTo>
                    <a:pt x="214109" y="10160"/>
                  </a:lnTo>
                  <a:lnTo>
                    <a:pt x="212801" y="6426"/>
                  </a:lnTo>
                  <a:lnTo>
                    <a:pt x="212559" y="6426"/>
                  </a:lnTo>
                  <a:lnTo>
                    <a:pt x="209346" y="7620"/>
                  </a:lnTo>
                  <a:lnTo>
                    <a:pt x="206044" y="8890"/>
                  </a:lnTo>
                  <a:lnTo>
                    <a:pt x="204749" y="11264"/>
                  </a:lnTo>
                  <a:lnTo>
                    <a:pt x="203314" y="13970"/>
                  </a:lnTo>
                  <a:lnTo>
                    <a:pt x="200748" y="13970"/>
                  </a:lnTo>
                  <a:lnTo>
                    <a:pt x="201333" y="12700"/>
                  </a:lnTo>
                  <a:lnTo>
                    <a:pt x="200291" y="12700"/>
                  </a:lnTo>
                  <a:lnTo>
                    <a:pt x="199428" y="13970"/>
                  </a:lnTo>
                  <a:lnTo>
                    <a:pt x="198323" y="15240"/>
                  </a:lnTo>
                  <a:lnTo>
                    <a:pt x="197993" y="16510"/>
                  </a:lnTo>
                  <a:lnTo>
                    <a:pt x="197688" y="17780"/>
                  </a:lnTo>
                  <a:lnTo>
                    <a:pt x="197345" y="17780"/>
                  </a:lnTo>
                  <a:lnTo>
                    <a:pt x="197218" y="18821"/>
                  </a:lnTo>
                  <a:lnTo>
                    <a:pt x="197180" y="19050"/>
                  </a:lnTo>
                  <a:lnTo>
                    <a:pt x="196697" y="20320"/>
                  </a:lnTo>
                  <a:lnTo>
                    <a:pt x="196265" y="22860"/>
                  </a:lnTo>
                  <a:lnTo>
                    <a:pt x="194691" y="25400"/>
                  </a:lnTo>
                  <a:lnTo>
                    <a:pt x="194360" y="24130"/>
                  </a:lnTo>
                  <a:lnTo>
                    <a:pt x="193903" y="24130"/>
                  </a:lnTo>
                  <a:lnTo>
                    <a:pt x="194538" y="28054"/>
                  </a:lnTo>
                  <a:lnTo>
                    <a:pt x="194627" y="29400"/>
                  </a:lnTo>
                  <a:lnTo>
                    <a:pt x="192049" y="34290"/>
                  </a:lnTo>
                  <a:lnTo>
                    <a:pt x="190779" y="36830"/>
                  </a:lnTo>
                  <a:lnTo>
                    <a:pt x="191376" y="36830"/>
                  </a:lnTo>
                  <a:lnTo>
                    <a:pt x="189585" y="40640"/>
                  </a:lnTo>
                  <a:lnTo>
                    <a:pt x="187667" y="40640"/>
                  </a:lnTo>
                  <a:lnTo>
                    <a:pt x="184950" y="41910"/>
                  </a:lnTo>
                  <a:lnTo>
                    <a:pt x="182460" y="40640"/>
                  </a:lnTo>
                  <a:lnTo>
                    <a:pt x="184581" y="38100"/>
                  </a:lnTo>
                  <a:lnTo>
                    <a:pt x="180505" y="36830"/>
                  </a:lnTo>
                  <a:lnTo>
                    <a:pt x="181775" y="41910"/>
                  </a:lnTo>
                  <a:lnTo>
                    <a:pt x="180086" y="43180"/>
                  </a:lnTo>
                  <a:lnTo>
                    <a:pt x="178955" y="41910"/>
                  </a:lnTo>
                  <a:lnTo>
                    <a:pt x="175920" y="46990"/>
                  </a:lnTo>
                  <a:lnTo>
                    <a:pt x="179108" y="49530"/>
                  </a:lnTo>
                  <a:lnTo>
                    <a:pt x="175171" y="53340"/>
                  </a:lnTo>
                  <a:lnTo>
                    <a:pt x="176517" y="54610"/>
                  </a:lnTo>
                  <a:lnTo>
                    <a:pt x="177393" y="58420"/>
                  </a:lnTo>
                  <a:lnTo>
                    <a:pt x="197561" y="58420"/>
                  </a:lnTo>
                  <a:lnTo>
                    <a:pt x="190474" y="54610"/>
                  </a:lnTo>
                  <a:lnTo>
                    <a:pt x="198297" y="52070"/>
                  </a:lnTo>
                  <a:lnTo>
                    <a:pt x="199783" y="55880"/>
                  </a:lnTo>
                  <a:lnTo>
                    <a:pt x="200875" y="52070"/>
                  </a:lnTo>
                  <a:lnTo>
                    <a:pt x="201612" y="49530"/>
                  </a:lnTo>
                  <a:lnTo>
                    <a:pt x="205181" y="45720"/>
                  </a:lnTo>
                  <a:lnTo>
                    <a:pt x="206984" y="43180"/>
                  </a:lnTo>
                  <a:lnTo>
                    <a:pt x="207899" y="41910"/>
                  </a:lnTo>
                  <a:lnTo>
                    <a:pt x="212407" y="35560"/>
                  </a:lnTo>
                  <a:lnTo>
                    <a:pt x="214020" y="33020"/>
                  </a:lnTo>
                  <a:lnTo>
                    <a:pt x="216141" y="30594"/>
                  </a:lnTo>
                  <a:lnTo>
                    <a:pt x="216560" y="30594"/>
                  </a:lnTo>
                  <a:lnTo>
                    <a:pt x="217271" y="31750"/>
                  </a:lnTo>
                  <a:lnTo>
                    <a:pt x="217462" y="31750"/>
                  </a:lnTo>
                  <a:lnTo>
                    <a:pt x="217512" y="30594"/>
                  </a:lnTo>
                  <a:lnTo>
                    <a:pt x="217627" y="29210"/>
                  </a:lnTo>
                  <a:lnTo>
                    <a:pt x="217525" y="28575"/>
                  </a:lnTo>
                  <a:lnTo>
                    <a:pt x="217436" y="28054"/>
                  </a:lnTo>
                  <a:lnTo>
                    <a:pt x="217995" y="29210"/>
                  </a:lnTo>
                  <a:lnTo>
                    <a:pt x="217970" y="30594"/>
                  </a:lnTo>
                  <a:lnTo>
                    <a:pt x="218414" y="31750"/>
                  </a:lnTo>
                  <a:lnTo>
                    <a:pt x="218541" y="31750"/>
                  </a:lnTo>
                  <a:lnTo>
                    <a:pt x="219227" y="30594"/>
                  </a:lnTo>
                  <a:lnTo>
                    <a:pt x="221576" y="30594"/>
                  </a:lnTo>
                  <a:lnTo>
                    <a:pt x="222910" y="29210"/>
                  </a:lnTo>
                  <a:lnTo>
                    <a:pt x="223837" y="30594"/>
                  </a:lnTo>
                  <a:lnTo>
                    <a:pt x="224536" y="30594"/>
                  </a:lnTo>
                  <a:lnTo>
                    <a:pt x="229679" y="31750"/>
                  </a:lnTo>
                  <a:lnTo>
                    <a:pt x="228307" y="29400"/>
                  </a:lnTo>
                  <a:lnTo>
                    <a:pt x="228193" y="29210"/>
                  </a:lnTo>
                  <a:lnTo>
                    <a:pt x="232397" y="30480"/>
                  </a:lnTo>
                  <a:lnTo>
                    <a:pt x="234340" y="29210"/>
                  </a:lnTo>
                  <a:lnTo>
                    <a:pt x="236093" y="28054"/>
                  </a:lnTo>
                  <a:lnTo>
                    <a:pt x="236562" y="28054"/>
                  </a:lnTo>
                  <a:lnTo>
                    <a:pt x="239369" y="29121"/>
                  </a:lnTo>
                  <a:lnTo>
                    <a:pt x="239141" y="29565"/>
                  </a:lnTo>
                  <a:lnTo>
                    <a:pt x="241960" y="30822"/>
                  </a:lnTo>
                  <a:lnTo>
                    <a:pt x="241223" y="29794"/>
                  </a:lnTo>
                  <a:lnTo>
                    <a:pt x="240436" y="29210"/>
                  </a:lnTo>
                  <a:lnTo>
                    <a:pt x="239852" y="28943"/>
                  </a:lnTo>
                  <a:lnTo>
                    <a:pt x="240626" y="28054"/>
                  </a:lnTo>
                  <a:lnTo>
                    <a:pt x="241731" y="26771"/>
                  </a:lnTo>
                  <a:lnTo>
                    <a:pt x="241960" y="26771"/>
                  </a:lnTo>
                  <a:lnTo>
                    <a:pt x="246837" y="30480"/>
                  </a:lnTo>
                  <a:lnTo>
                    <a:pt x="247446" y="27216"/>
                  </a:lnTo>
                  <a:lnTo>
                    <a:pt x="247535" y="26771"/>
                  </a:lnTo>
                  <a:lnTo>
                    <a:pt x="247434" y="28575"/>
                  </a:lnTo>
                  <a:lnTo>
                    <a:pt x="247319" y="30594"/>
                  </a:lnTo>
                  <a:lnTo>
                    <a:pt x="247243" y="31750"/>
                  </a:lnTo>
                  <a:lnTo>
                    <a:pt x="254203" y="30594"/>
                  </a:lnTo>
                  <a:lnTo>
                    <a:pt x="254812" y="30594"/>
                  </a:lnTo>
                  <a:lnTo>
                    <a:pt x="255435" y="30670"/>
                  </a:lnTo>
                  <a:lnTo>
                    <a:pt x="256946" y="30822"/>
                  </a:lnTo>
                  <a:lnTo>
                    <a:pt x="258432" y="30822"/>
                  </a:lnTo>
                  <a:lnTo>
                    <a:pt x="254952" y="30467"/>
                  </a:lnTo>
                  <a:lnTo>
                    <a:pt x="257492" y="28054"/>
                  </a:lnTo>
                  <a:lnTo>
                    <a:pt x="256717" y="29210"/>
                  </a:lnTo>
                  <a:lnTo>
                    <a:pt x="259943" y="29210"/>
                  </a:lnTo>
                  <a:lnTo>
                    <a:pt x="258889" y="31750"/>
                  </a:lnTo>
                  <a:lnTo>
                    <a:pt x="261937" y="31750"/>
                  </a:lnTo>
                  <a:lnTo>
                    <a:pt x="264452" y="30594"/>
                  </a:lnTo>
                  <a:lnTo>
                    <a:pt x="264744" y="30594"/>
                  </a:lnTo>
                  <a:lnTo>
                    <a:pt x="264337" y="28575"/>
                  </a:lnTo>
                  <a:lnTo>
                    <a:pt x="264223" y="28054"/>
                  </a:lnTo>
                  <a:lnTo>
                    <a:pt x="264388" y="28054"/>
                  </a:lnTo>
                  <a:lnTo>
                    <a:pt x="268376" y="30480"/>
                  </a:lnTo>
                  <a:lnTo>
                    <a:pt x="272338" y="29210"/>
                  </a:lnTo>
                  <a:lnTo>
                    <a:pt x="275526" y="28054"/>
                  </a:lnTo>
                  <a:lnTo>
                    <a:pt x="275958" y="28054"/>
                  </a:lnTo>
                  <a:lnTo>
                    <a:pt x="278625" y="30480"/>
                  </a:lnTo>
                  <a:lnTo>
                    <a:pt x="291185" y="28054"/>
                  </a:lnTo>
                  <a:lnTo>
                    <a:pt x="295313" y="27216"/>
                  </a:lnTo>
                  <a:lnTo>
                    <a:pt x="295376" y="28054"/>
                  </a:lnTo>
                  <a:lnTo>
                    <a:pt x="295452" y="29210"/>
                  </a:lnTo>
                  <a:lnTo>
                    <a:pt x="295541" y="30480"/>
                  </a:lnTo>
                  <a:lnTo>
                    <a:pt x="302056" y="29400"/>
                  </a:lnTo>
                  <a:lnTo>
                    <a:pt x="297535" y="26771"/>
                  </a:lnTo>
                  <a:lnTo>
                    <a:pt x="304190" y="25400"/>
                  </a:lnTo>
                  <a:lnTo>
                    <a:pt x="304114" y="26771"/>
                  </a:lnTo>
                  <a:lnTo>
                    <a:pt x="304012" y="28575"/>
                  </a:lnTo>
                  <a:lnTo>
                    <a:pt x="307721" y="25400"/>
                  </a:lnTo>
                  <a:lnTo>
                    <a:pt x="315976" y="26771"/>
                  </a:lnTo>
                  <a:lnTo>
                    <a:pt x="317106" y="26771"/>
                  </a:lnTo>
                  <a:lnTo>
                    <a:pt x="313982" y="28054"/>
                  </a:lnTo>
                  <a:lnTo>
                    <a:pt x="314198" y="28054"/>
                  </a:lnTo>
                  <a:lnTo>
                    <a:pt x="313588" y="29210"/>
                  </a:lnTo>
                  <a:lnTo>
                    <a:pt x="320992" y="26771"/>
                  </a:lnTo>
                  <a:lnTo>
                    <a:pt x="321576" y="26771"/>
                  </a:lnTo>
                  <a:lnTo>
                    <a:pt x="328498" y="29210"/>
                  </a:lnTo>
                  <a:lnTo>
                    <a:pt x="335064" y="26771"/>
                  </a:lnTo>
                  <a:lnTo>
                    <a:pt x="335280" y="26771"/>
                  </a:lnTo>
                  <a:lnTo>
                    <a:pt x="334530" y="28054"/>
                  </a:lnTo>
                  <a:lnTo>
                    <a:pt x="335407" y="28054"/>
                  </a:lnTo>
                  <a:lnTo>
                    <a:pt x="337045" y="29210"/>
                  </a:lnTo>
                  <a:lnTo>
                    <a:pt x="336918" y="27216"/>
                  </a:lnTo>
                  <a:lnTo>
                    <a:pt x="336892" y="26771"/>
                  </a:lnTo>
                  <a:lnTo>
                    <a:pt x="335661" y="26771"/>
                  </a:lnTo>
                  <a:lnTo>
                    <a:pt x="333413" y="24130"/>
                  </a:lnTo>
                  <a:lnTo>
                    <a:pt x="340677" y="20447"/>
                  </a:lnTo>
                  <a:lnTo>
                    <a:pt x="341185" y="19050"/>
                  </a:lnTo>
                  <a:lnTo>
                    <a:pt x="340728" y="20320"/>
                  </a:lnTo>
                  <a:lnTo>
                    <a:pt x="340677" y="20447"/>
                  </a:lnTo>
                  <a:lnTo>
                    <a:pt x="338886" y="25400"/>
                  </a:lnTo>
                  <a:lnTo>
                    <a:pt x="347954" y="20320"/>
                  </a:lnTo>
                  <a:lnTo>
                    <a:pt x="344258" y="28054"/>
                  </a:lnTo>
                  <a:lnTo>
                    <a:pt x="345109" y="28054"/>
                  </a:lnTo>
                  <a:lnTo>
                    <a:pt x="346240" y="26771"/>
                  </a:lnTo>
                  <a:lnTo>
                    <a:pt x="346113" y="25400"/>
                  </a:lnTo>
                  <a:lnTo>
                    <a:pt x="347433" y="25400"/>
                  </a:lnTo>
                  <a:lnTo>
                    <a:pt x="347891" y="26771"/>
                  </a:lnTo>
                  <a:lnTo>
                    <a:pt x="347738" y="26771"/>
                  </a:lnTo>
                  <a:lnTo>
                    <a:pt x="346392" y="26771"/>
                  </a:lnTo>
                  <a:lnTo>
                    <a:pt x="346392" y="27952"/>
                  </a:lnTo>
                  <a:lnTo>
                    <a:pt x="346392" y="30480"/>
                  </a:lnTo>
                  <a:lnTo>
                    <a:pt x="348627" y="29210"/>
                  </a:lnTo>
                  <a:lnTo>
                    <a:pt x="347624" y="31750"/>
                  </a:lnTo>
                  <a:lnTo>
                    <a:pt x="349478" y="35560"/>
                  </a:lnTo>
                  <a:lnTo>
                    <a:pt x="347459" y="38100"/>
                  </a:lnTo>
                  <a:lnTo>
                    <a:pt x="346646" y="35560"/>
                  </a:lnTo>
                  <a:lnTo>
                    <a:pt x="345567" y="41910"/>
                  </a:lnTo>
                  <a:lnTo>
                    <a:pt x="347967" y="38100"/>
                  </a:lnTo>
                  <a:lnTo>
                    <a:pt x="348919" y="41910"/>
                  </a:lnTo>
                  <a:lnTo>
                    <a:pt x="352729" y="39370"/>
                  </a:lnTo>
                  <a:lnTo>
                    <a:pt x="350342" y="43180"/>
                  </a:lnTo>
                  <a:lnTo>
                    <a:pt x="349465" y="46990"/>
                  </a:lnTo>
                  <a:lnTo>
                    <a:pt x="346811" y="48260"/>
                  </a:lnTo>
                  <a:lnTo>
                    <a:pt x="347510" y="49530"/>
                  </a:lnTo>
                  <a:lnTo>
                    <a:pt x="348259" y="52070"/>
                  </a:lnTo>
                  <a:lnTo>
                    <a:pt x="346646" y="53340"/>
                  </a:lnTo>
                  <a:lnTo>
                    <a:pt x="345300" y="53340"/>
                  </a:lnTo>
                  <a:lnTo>
                    <a:pt x="342722" y="52070"/>
                  </a:lnTo>
                  <a:lnTo>
                    <a:pt x="341820" y="52070"/>
                  </a:lnTo>
                  <a:lnTo>
                    <a:pt x="344436" y="54610"/>
                  </a:lnTo>
                  <a:lnTo>
                    <a:pt x="340474" y="59690"/>
                  </a:lnTo>
                  <a:lnTo>
                    <a:pt x="343179" y="62230"/>
                  </a:lnTo>
                  <a:lnTo>
                    <a:pt x="342595" y="62230"/>
                  </a:lnTo>
                  <a:lnTo>
                    <a:pt x="340677" y="60960"/>
                  </a:lnTo>
                  <a:lnTo>
                    <a:pt x="340220" y="60960"/>
                  </a:lnTo>
                  <a:lnTo>
                    <a:pt x="342328" y="63500"/>
                  </a:lnTo>
                  <a:lnTo>
                    <a:pt x="341096" y="64770"/>
                  </a:lnTo>
                  <a:lnTo>
                    <a:pt x="340639" y="64770"/>
                  </a:lnTo>
                  <a:lnTo>
                    <a:pt x="339178" y="63500"/>
                  </a:lnTo>
                  <a:lnTo>
                    <a:pt x="337477" y="68351"/>
                  </a:lnTo>
                  <a:lnTo>
                    <a:pt x="337400" y="68605"/>
                  </a:lnTo>
                  <a:lnTo>
                    <a:pt x="337705" y="68351"/>
                  </a:lnTo>
                  <a:lnTo>
                    <a:pt x="342544" y="64770"/>
                  </a:lnTo>
                  <a:lnTo>
                    <a:pt x="344258" y="63500"/>
                  </a:lnTo>
                  <a:lnTo>
                    <a:pt x="340588" y="68605"/>
                  </a:lnTo>
                  <a:lnTo>
                    <a:pt x="340182" y="68605"/>
                  </a:lnTo>
                  <a:lnTo>
                    <a:pt x="340055" y="67348"/>
                  </a:lnTo>
                  <a:lnTo>
                    <a:pt x="339521" y="68351"/>
                  </a:lnTo>
                  <a:lnTo>
                    <a:pt x="337451" y="72390"/>
                  </a:lnTo>
                  <a:lnTo>
                    <a:pt x="338620" y="77470"/>
                  </a:lnTo>
                  <a:lnTo>
                    <a:pt x="335953" y="82550"/>
                  </a:lnTo>
                  <a:lnTo>
                    <a:pt x="331851" y="82550"/>
                  </a:lnTo>
                  <a:lnTo>
                    <a:pt x="331292" y="85090"/>
                  </a:lnTo>
                  <a:lnTo>
                    <a:pt x="332613" y="92710"/>
                  </a:lnTo>
                  <a:lnTo>
                    <a:pt x="332740" y="93395"/>
                  </a:lnTo>
                  <a:lnTo>
                    <a:pt x="332841" y="93980"/>
                  </a:lnTo>
                  <a:lnTo>
                    <a:pt x="329971" y="100330"/>
                  </a:lnTo>
                  <a:lnTo>
                    <a:pt x="330746" y="99060"/>
                  </a:lnTo>
                  <a:lnTo>
                    <a:pt x="335711" y="101600"/>
                  </a:lnTo>
                  <a:lnTo>
                    <a:pt x="326669" y="104140"/>
                  </a:lnTo>
                  <a:lnTo>
                    <a:pt x="327558" y="106451"/>
                  </a:lnTo>
                  <a:lnTo>
                    <a:pt x="325539" y="105410"/>
                  </a:lnTo>
                  <a:lnTo>
                    <a:pt x="325970" y="106451"/>
                  </a:lnTo>
                  <a:lnTo>
                    <a:pt x="326059" y="106680"/>
                  </a:lnTo>
                  <a:lnTo>
                    <a:pt x="323850" y="110490"/>
                  </a:lnTo>
                  <a:lnTo>
                    <a:pt x="324370" y="114300"/>
                  </a:lnTo>
                  <a:lnTo>
                    <a:pt x="324256" y="120650"/>
                  </a:lnTo>
                  <a:lnTo>
                    <a:pt x="324180" y="121920"/>
                  </a:lnTo>
                  <a:lnTo>
                    <a:pt x="324104" y="123190"/>
                  </a:lnTo>
                  <a:lnTo>
                    <a:pt x="323011" y="121920"/>
                  </a:lnTo>
                  <a:lnTo>
                    <a:pt x="321005" y="124460"/>
                  </a:lnTo>
                  <a:lnTo>
                    <a:pt x="320205" y="129540"/>
                  </a:lnTo>
                  <a:lnTo>
                    <a:pt x="318719" y="132080"/>
                  </a:lnTo>
                  <a:lnTo>
                    <a:pt x="319798" y="133350"/>
                  </a:lnTo>
                  <a:lnTo>
                    <a:pt x="319074" y="134620"/>
                  </a:lnTo>
                  <a:lnTo>
                    <a:pt x="321335" y="134620"/>
                  </a:lnTo>
                  <a:lnTo>
                    <a:pt x="316674" y="139700"/>
                  </a:lnTo>
                  <a:lnTo>
                    <a:pt x="315836" y="147320"/>
                  </a:lnTo>
                  <a:lnTo>
                    <a:pt x="315734" y="148590"/>
                  </a:lnTo>
                  <a:lnTo>
                    <a:pt x="315607" y="150101"/>
                  </a:lnTo>
                  <a:lnTo>
                    <a:pt x="315518" y="151155"/>
                  </a:lnTo>
                  <a:lnTo>
                    <a:pt x="315404" y="152463"/>
                  </a:lnTo>
                  <a:lnTo>
                    <a:pt x="315302" y="153670"/>
                  </a:lnTo>
                  <a:lnTo>
                    <a:pt x="311531" y="158750"/>
                  </a:lnTo>
                  <a:lnTo>
                    <a:pt x="311797" y="157480"/>
                  </a:lnTo>
                  <a:lnTo>
                    <a:pt x="311035" y="156210"/>
                  </a:lnTo>
                  <a:lnTo>
                    <a:pt x="310807" y="157480"/>
                  </a:lnTo>
                  <a:lnTo>
                    <a:pt x="310007" y="163830"/>
                  </a:lnTo>
                  <a:lnTo>
                    <a:pt x="311658" y="163830"/>
                  </a:lnTo>
                  <a:lnTo>
                    <a:pt x="313855" y="162560"/>
                  </a:lnTo>
                  <a:lnTo>
                    <a:pt x="314960" y="163830"/>
                  </a:lnTo>
                  <a:lnTo>
                    <a:pt x="315429" y="166370"/>
                  </a:lnTo>
                  <a:lnTo>
                    <a:pt x="314921" y="167640"/>
                  </a:lnTo>
                  <a:lnTo>
                    <a:pt x="314325" y="165100"/>
                  </a:lnTo>
                  <a:lnTo>
                    <a:pt x="311251" y="167640"/>
                  </a:lnTo>
                  <a:lnTo>
                    <a:pt x="310349" y="167640"/>
                  </a:lnTo>
                  <a:lnTo>
                    <a:pt x="310984" y="168910"/>
                  </a:lnTo>
                  <a:lnTo>
                    <a:pt x="311734" y="168910"/>
                  </a:lnTo>
                  <a:lnTo>
                    <a:pt x="306603" y="171450"/>
                  </a:lnTo>
                  <a:lnTo>
                    <a:pt x="316141" y="170180"/>
                  </a:lnTo>
                  <a:lnTo>
                    <a:pt x="311950" y="175260"/>
                  </a:lnTo>
                  <a:lnTo>
                    <a:pt x="310832" y="173990"/>
                  </a:lnTo>
                  <a:lnTo>
                    <a:pt x="310908" y="176530"/>
                  </a:lnTo>
                  <a:lnTo>
                    <a:pt x="311975" y="177800"/>
                  </a:lnTo>
                  <a:lnTo>
                    <a:pt x="311061" y="180340"/>
                  </a:lnTo>
                  <a:lnTo>
                    <a:pt x="308165" y="180340"/>
                  </a:lnTo>
                  <a:lnTo>
                    <a:pt x="310400" y="177800"/>
                  </a:lnTo>
                  <a:lnTo>
                    <a:pt x="308267" y="176530"/>
                  </a:lnTo>
                  <a:lnTo>
                    <a:pt x="307594" y="180340"/>
                  </a:lnTo>
                  <a:lnTo>
                    <a:pt x="311645" y="184150"/>
                  </a:lnTo>
                  <a:lnTo>
                    <a:pt x="308267" y="185420"/>
                  </a:lnTo>
                  <a:lnTo>
                    <a:pt x="307886" y="184150"/>
                  </a:lnTo>
                  <a:lnTo>
                    <a:pt x="308381" y="182880"/>
                  </a:lnTo>
                  <a:lnTo>
                    <a:pt x="307987" y="181610"/>
                  </a:lnTo>
                  <a:lnTo>
                    <a:pt x="304088" y="182880"/>
                  </a:lnTo>
                  <a:lnTo>
                    <a:pt x="304774" y="184150"/>
                  </a:lnTo>
                  <a:lnTo>
                    <a:pt x="303809" y="185420"/>
                  </a:lnTo>
                  <a:lnTo>
                    <a:pt x="301015" y="189230"/>
                  </a:lnTo>
                  <a:lnTo>
                    <a:pt x="302209" y="189230"/>
                  </a:lnTo>
                  <a:lnTo>
                    <a:pt x="308051" y="194310"/>
                  </a:lnTo>
                  <a:lnTo>
                    <a:pt x="301371" y="195580"/>
                  </a:lnTo>
                  <a:lnTo>
                    <a:pt x="303237" y="199390"/>
                  </a:lnTo>
                  <a:lnTo>
                    <a:pt x="303758" y="200660"/>
                  </a:lnTo>
                  <a:lnTo>
                    <a:pt x="302247" y="200660"/>
                  </a:lnTo>
                  <a:lnTo>
                    <a:pt x="298170" y="200660"/>
                  </a:lnTo>
                  <a:lnTo>
                    <a:pt x="296633" y="201993"/>
                  </a:lnTo>
                  <a:lnTo>
                    <a:pt x="297776" y="204470"/>
                  </a:lnTo>
                  <a:lnTo>
                    <a:pt x="293027" y="204470"/>
                  </a:lnTo>
                  <a:lnTo>
                    <a:pt x="295630" y="208280"/>
                  </a:lnTo>
                  <a:lnTo>
                    <a:pt x="294614" y="208280"/>
                  </a:lnTo>
                  <a:lnTo>
                    <a:pt x="294728" y="209550"/>
                  </a:lnTo>
                  <a:lnTo>
                    <a:pt x="295567" y="209550"/>
                  </a:lnTo>
                  <a:lnTo>
                    <a:pt x="297535" y="214630"/>
                  </a:lnTo>
                  <a:lnTo>
                    <a:pt x="287883" y="218694"/>
                  </a:lnTo>
                  <a:lnTo>
                    <a:pt x="288582" y="218694"/>
                  </a:lnTo>
                  <a:lnTo>
                    <a:pt x="291109" y="226060"/>
                  </a:lnTo>
                  <a:lnTo>
                    <a:pt x="291198" y="228600"/>
                  </a:lnTo>
                  <a:lnTo>
                    <a:pt x="291299" y="231140"/>
                  </a:lnTo>
                  <a:lnTo>
                    <a:pt x="291338" y="232410"/>
                  </a:lnTo>
                  <a:lnTo>
                    <a:pt x="294284" y="234950"/>
                  </a:lnTo>
                  <a:lnTo>
                    <a:pt x="294386" y="240030"/>
                  </a:lnTo>
                  <a:lnTo>
                    <a:pt x="292341" y="241300"/>
                  </a:lnTo>
                  <a:lnTo>
                    <a:pt x="291299" y="237490"/>
                  </a:lnTo>
                  <a:lnTo>
                    <a:pt x="289064" y="240030"/>
                  </a:lnTo>
                  <a:lnTo>
                    <a:pt x="288709" y="242570"/>
                  </a:lnTo>
                  <a:lnTo>
                    <a:pt x="288861" y="243840"/>
                  </a:lnTo>
                  <a:lnTo>
                    <a:pt x="292849" y="243840"/>
                  </a:lnTo>
                  <a:lnTo>
                    <a:pt x="295783" y="241300"/>
                  </a:lnTo>
                  <a:lnTo>
                    <a:pt x="296316" y="241300"/>
                  </a:lnTo>
                  <a:lnTo>
                    <a:pt x="296011" y="238760"/>
                  </a:lnTo>
                  <a:lnTo>
                    <a:pt x="296722" y="240030"/>
                  </a:lnTo>
                  <a:lnTo>
                    <a:pt x="299212" y="240030"/>
                  </a:lnTo>
                  <a:lnTo>
                    <a:pt x="300456" y="238760"/>
                  </a:lnTo>
                  <a:lnTo>
                    <a:pt x="301713" y="237490"/>
                  </a:lnTo>
                  <a:lnTo>
                    <a:pt x="297103" y="232410"/>
                  </a:lnTo>
                  <a:lnTo>
                    <a:pt x="300863" y="232410"/>
                  </a:lnTo>
                  <a:lnTo>
                    <a:pt x="300964" y="231140"/>
                  </a:lnTo>
                  <a:lnTo>
                    <a:pt x="301180" y="228600"/>
                  </a:lnTo>
                  <a:lnTo>
                    <a:pt x="301282" y="227330"/>
                  </a:lnTo>
                  <a:lnTo>
                    <a:pt x="301383" y="226060"/>
                  </a:lnTo>
                  <a:lnTo>
                    <a:pt x="298030" y="231140"/>
                  </a:lnTo>
                  <a:lnTo>
                    <a:pt x="295922" y="224790"/>
                  </a:lnTo>
                  <a:lnTo>
                    <a:pt x="304317" y="223520"/>
                  </a:lnTo>
                  <a:lnTo>
                    <a:pt x="301485" y="222250"/>
                  </a:lnTo>
                  <a:lnTo>
                    <a:pt x="302412" y="220980"/>
                  </a:lnTo>
                  <a:lnTo>
                    <a:pt x="303542" y="220980"/>
                  </a:lnTo>
                  <a:lnTo>
                    <a:pt x="302348" y="218694"/>
                  </a:lnTo>
                  <a:lnTo>
                    <a:pt x="302196" y="218694"/>
                  </a:lnTo>
                  <a:lnTo>
                    <a:pt x="302107" y="220980"/>
                  </a:lnTo>
                  <a:lnTo>
                    <a:pt x="300583" y="219710"/>
                  </a:lnTo>
                  <a:lnTo>
                    <a:pt x="304279" y="217170"/>
                  </a:lnTo>
                  <a:lnTo>
                    <a:pt x="301904" y="209550"/>
                  </a:lnTo>
                  <a:lnTo>
                    <a:pt x="303733" y="210007"/>
                  </a:lnTo>
                  <a:lnTo>
                    <a:pt x="303669" y="209550"/>
                  </a:lnTo>
                  <a:lnTo>
                    <a:pt x="304965" y="209550"/>
                  </a:lnTo>
                  <a:lnTo>
                    <a:pt x="309118" y="209550"/>
                  </a:lnTo>
                  <a:lnTo>
                    <a:pt x="303936" y="205740"/>
                  </a:lnTo>
                  <a:lnTo>
                    <a:pt x="307174" y="203200"/>
                  </a:lnTo>
                  <a:lnTo>
                    <a:pt x="309575" y="204470"/>
                  </a:lnTo>
                  <a:lnTo>
                    <a:pt x="307340" y="207010"/>
                  </a:lnTo>
                  <a:lnTo>
                    <a:pt x="310591" y="204470"/>
                  </a:lnTo>
                  <a:lnTo>
                    <a:pt x="308597" y="203200"/>
                  </a:lnTo>
                  <a:lnTo>
                    <a:pt x="306705" y="201993"/>
                  </a:lnTo>
                  <a:lnTo>
                    <a:pt x="306425" y="201993"/>
                  </a:lnTo>
                  <a:lnTo>
                    <a:pt x="313245" y="199390"/>
                  </a:lnTo>
                  <a:lnTo>
                    <a:pt x="313182" y="198120"/>
                  </a:lnTo>
                  <a:lnTo>
                    <a:pt x="313105" y="196850"/>
                  </a:lnTo>
                  <a:lnTo>
                    <a:pt x="309562" y="195580"/>
                  </a:lnTo>
                  <a:lnTo>
                    <a:pt x="313207" y="190500"/>
                  </a:lnTo>
                  <a:lnTo>
                    <a:pt x="313232" y="186690"/>
                  </a:lnTo>
                  <a:lnTo>
                    <a:pt x="314363" y="186690"/>
                  </a:lnTo>
                  <a:lnTo>
                    <a:pt x="314883" y="185420"/>
                  </a:lnTo>
                  <a:lnTo>
                    <a:pt x="316966" y="180340"/>
                  </a:lnTo>
                  <a:lnTo>
                    <a:pt x="317487" y="179070"/>
                  </a:lnTo>
                  <a:lnTo>
                    <a:pt x="319925" y="176530"/>
                  </a:lnTo>
                  <a:lnTo>
                    <a:pt x="320497" y="176530"/>
                  </a:lnTo>
                  <a:lnTo>
                    <a:pt x="317093" y="175260"/>
                  </a:lnTo>
                  <a:lnTo>
                    <a:pt x="318947" y="171450"/>
                  </a:lnTo>
                  <a:lnTo>
                    <a:pt x="318973" y="170180"/>
                  </a:lnTo>
                  <a:lnTo>
                    <a:pt x="319049" y="167640"/>
                  </a:lnTo>
                  <a:lnTo>
                    <a:pt x="321183" y="168910"/>
                  </a:lnTo>
                  <a:lnTo>
                    <a:pt x="321881" y="168910"/>
                  </a:lnTo>
                  <a:lnTo>
                    <a:pt x="322389" y="171450"/>
                  </a:lnTo>
                  <a:lnTo>
                    <a:pt x="323176" y="168910"/>
                  </a:lnTo>
                  <a:lnTo>
                    <a:pt x="322199" y="167640"/>
                  </a:lnTo>
                  <a:lnTo>
                    <a:pt x="321843" y="166370"/>
                  </a:lnTo>
                  <a:lnTo>
                    <a:pt x="321945" y="165100"/>
                  </a:lnTo>
                  <a:lnTo>
                    <a:pt x="324446" y="166370"/>
                  </a:lnTo>
                  <a:lnTo>
                    <a:pt x="324764" y="165100"/>
                  </a:lnTo>
                  <a:lnTo>
                    <a:pt x="325374" y="162560"/>
                  </a:lnTo>
                  <a:lnTo>
                    <a:pt x="323900" y="158750"/>
                  </a:lnTo>
                  <a:lnTo>
                    <a:pt x="323418" y="157480"/>
                  </a:lnTo>
                  <a:lnTo>
                    <a:pt x="325539" y="154940"/>
                  </a:lnTo>
                  <a:lnTo>
                    <a:pt x="326593" y="153670"/>
                  </a:lnTo>
                  <a:lnTo>
                    <a:pt x="324281" y="152463"/>
                  </a:lnTo>
                  <a:lnTo>
                    <a:pt x="324129" y="152463"/>
                  </a:lnTo>
                  <a:lnTo>
                    <a:pt x="324002" y="152463"/>
                  </a:lnTo>
                  <a:lnTo>
                    <a:pt x="318477" y="154940"/>
                  </a:lnTo>
                  <a:lnTo>
                    <a:pt x="318350" y="152463"/>
                  </a:lnTo>
                  <a:lnTo>
                    <a:pt x="318249" y="150101"/>
                  </a:lnTo>
                  <a:lnTo>
                    <a:pt x="320103" y="150101"/>
                  </a:lnTo>
                  <a:lnTo>
                    <a:pt x="321818" y="151015"/>
                  </a:lnTo>
                  <a:lnTo>
                    <a:pt x="321652" y="150355"/>
                  </a:lnTo>
                  <a:lnTo>
                    <a:pt x="321589" y="150101"/>
                  </a:lnTo>
                  <a:lnTo>
                    <a:pt x="322529" y="150101"/>
                  </a:lnTo>
                  <a:lnTo>
                    <a:pt x="322707" y="150355"/>
                  </a:lnTo>
                  <a:lnTo>
                    <a:pt x="322783" y="150101"/>
                  </a:lnTo>
                  <a:lnTo>
                    <a:pt x="323202" y="148590"/>
                  </a:lnTo>
                  <a:lnTo>
                    <a:pt x="325132" y="149860"/>
                  </a:lnTo>
                  <a:lnTo>
                    <a:pt x="324967" y="148590"/>
                  </a:lnTo>
                  <a:lnTo>
                    <a:pt x="326440" y="148590"/>
                  </a:lnTo>
                  <a:lnTo>
                    <a:pt x="326517" y="150101"/>
                  </a:lnTo>
                  <a:lnTo>
                    <a:pt x="327596" y="148590"/>
                  </a:lnTo>
                  <a:lnTo>
                    <a:pt x="328523" y="147320"/>
                  </a:lnTo>
                  <a:lnTo>
                    <a:pt x="329057" y="147320"/>
                  </a:lnTo>
                  <a:lnTo>
                    <a:pt x="327596" y="146050"/>
                  </a:lnTo>
                  <a:lnTo>
                    <a:pt x="327761" y="144780"/>
                  </a:lnTo>
                  <a:lnTo>
                    <a:pt x="328688" y="140970"/>
                  </a:lnTo>
                  <a:lnTo>
                    <a:pt x="330466" y="144780"/>
                  </a:lnTo>
                  <a:lnTo>
                    <a:pt x="332092" y="142240"/>
                  </a:lnTo>
                  <a:lnTo>
                    <a:pt x="331000" y="140970"/>
                  </a:lnTo>
                  <a:lnTo>
                    <a:pt x="333082" y="139700"/>
                  </a:lnTo>
                  <a:lnTo>
                    <a:pt x="330174" y="138430"/>
                  </a:lnTo>
                  <a:lnTo>
                    <a:pt x="330517" y="137160"/>
                  </a:lnTo>
                  <a:lnTo>
                    <a:pt x="332841" y="137160"/>
                  </a:lnTo>
                  <a:lnTo>
                    <a:pt x="332105" y="134620"/>
                  </a:lnTo>
                  <a:lnTo>
                    <a:pt x="333870" y="130810"/>
                  </a:lnTo>
                  <a:lnTo>
                    <a:pt x="335051" y="128270"/>
                  </a:lnTo>
                  <a:lnTo>
                    <a:pt x="331330" y="129540"/>
                  </a:lnTo>
                  <a:lnTo>
                    <a:pt x="330974" y="130810"/>
                  </a:lnTo>
                  <a:lnTo>
                    <a:pt x="330974" y="129540"/>
                  </a:lnTo>
                  <a:lnTo>
                    <a:pt x="329857" y="123190"/>
                  </a:lnTo>
                  <a:lnTo>
                    <a:pt x="336359" y="118110"/>
                  </a:lnTo>
                  <a:lnTo>
                    <a:pt x="336461" y="116840"/>
                  </a:lnTo>
                  <a:lnTo>
                    <a:pt x="336575" y="115570"/>
                  </a:lnTo>
                  <a:lnTo>
                    <a:pt x="336689" y="114300"/>
                  </a:lnTo>
                  <a:lnTo>
                    <a:pt x="336791" y="113030"/>
                  </a:lnTo>
                  <a:lnTo>
                    <a:pt x="336905" y="111760"/>
                  </a:lnTo>
                  <a:lnTo>
                    <a:pt x="337870" y="111760"/>
                  </a:lnTo>
                  <a:lnTo>
                    <a:pt x="337832" y="107950"/>
                  </a:lnTo>
                  <a:lnTo>
                    <a:pt x="339610" y="104140"/>
                  </a:lnTo>
                  <a:lnTo>
                    <a:pt x="338277" y="100330"/>
                  </a:lnTo>
                  <a:lnTo>
                    <a:pt x="338594" y="99060"/>
                  </a:lnTo>
                  <a:lnTo>
                    <a:pt x="340804" y="97790"/>
                  </a:lnTo>
                  <a:lnTo>
                    <a:pt x="341820" y="99060"/>
                  </a:lnTo>
                  <a:lnTo>
                    <a:pt x="341871" y="97790"/>
                  </a:lnTo>
                  <a:lnTo>
                    <a:pt x="341909" y="96520"/>
                  </a:lnTo>
                  <a:lnTo>
                    <a:pt x="340906" y="95250"/>
                  </a:lnTo>
                  <a:lnTo>
                    <a:pt x="343700" y="92710"/>
                  </a:lnTo>
                  <a:lnTo>
                    <a:pt x="344347" y="94576"/>
                  </a:lnTo>
                  <a:lnTo>
                    <a:pt x="344728" y="93980"/>
                  </a:lnTo>
                  <a:lnTo>
                    <a:pt x="344385" y="94678"/>
                  </a:lnTo>
                  <a:lnTo>
                    <a:pt x="344576" y="95250"/>
                  </a:lnTo>
                  <a:lnTo>
                    <a:pt x="345020" y="93395"/>
                  </a:lnTo>
                  <a:lnTo>
                    <a:pt x="345998" y="91440"/>
                  </a:lnTo>
                  <a:lnTo>
                    <a:pt x="347802" y="91440"/>
                  </a:lnTo>
                  <a:lnTo>
                    <a:pt x="346290" y="87630"/>
                  </a:lnTo>
                  <a:lnTo>
                    <a:pt x="348399" y="88900"/>
                  </a:lnTo>
                  <a:lnTo>
                    <a:pt x="349008" y="87630"/>
                  </a:lnTo>
                  <a:lnTo>
                    <a:pt x="350227" y="85090"/>
                  </a:lnTo>
                  <a:lnTo>
                    <a:pt x="349986" y="83820"/>
                  </a:lnTo>
                  <a:lnTo>
                    <a:pt x="347459" y="85090"/>
                  </a:lnTo>
                  <a:lnTo>
                    <a:pt x="347662" y="83820"/>
                  </a:lnTo>
                  <a:lnTo>
                    <a:pt x="349097" y="80010"/>
                  </a:lnTo>
                  <a:lnTo>
                    <a:pt x="352120" y="82550"/>
                  </a:lnTo>
                  <a:lnTo>
                    <a:pt x="353263" y="80010"/>
                  </a:lnTo>
                  <a:lnTo>
                    <a:pt x="354406" y="77470"/>
                  </a:lnTo>
                  <a:lnTo>
                    <a:pt x="354114" y="72390"/>
                  </a:lnTo>
                  <a:lnTo>
                    <a:pt x="354063" y="68605"/>
                  </a:lnTo>
                  <a:lnTo>
                    <a:pt x="354076" y="67348"/>
                  </a:lnTo>
                  <a:lnTo>
                    <a:pt x="354444" y="66903"/>
                  </a:lnTo>
                  <a:lnTo>
                    <a:pt x="352615" y="64770"/>
                  </a:lnTo>
                  <a:lnTo>
                    <a:pt x="353098" y="63500"/>
                  </a:lnTo>
                  <a:lnTo>
                    <a:pt x="353580" y="62230"/>
                  </a:lnTo>
                  <a:lnTo>
                    <a:pt x="354063" y="60960"/>
                  </a:lnTo>
                  <a:lnTo>
                    <a:pt x="359829" y="58420"/>
                  </a:lnTo>
                  <a:lnTo>
                    <a:pt x="360133" y="57150"/>
                  </a:lnTo>
                  <a:lnTo>
                    <a:pt x="363334" y="53340"/>
                  </a:lnTo>
                  <a:lnTo>
                    <a:pt x="356628" y="52070"/>
                  </a:lnTo>
                  <a:lnTo>
                    <a:pt x="358635" y="48260"/>
                  </a:lnTo>
                  <a:lnTo>
                    <a:pt x="359308" y="46990"/>
                  </a:lnTo>
                  <a:lnTo>
                    <a:pt x="357949" y="48260"/>
                  </a:lnTo>
                  <a:lnTo>
                    <a:pt x="354647" y="46990"/>
                  </a:lnTo>
                  <a:lnTo>
                    <a:pt x="354622" y="43180"/>
                  </a:lnTo>
                  <a:lnTo>
                    <a:pt x="356069" y="40640"/>
                  </a:lnTo>
                  <a:lnTo>
                    <a:pt x="360768" y="40640"/>
                  </a:lnTo>
                  <a:lnTo>
                    <a:pt x="361073" y="43180"/>
                  </a:lnTo>
                  <a:lnTo>
                    <a:pt x="360934" y="44450"/>
                  </a:lnTo>
                  <a:lnTo>
                    <a:pt x="360057" y="44450"/>
                  </a:lnTo>
                  <a:lnTo>
                    <a:pt x="360159" y="45720"/>
                  </a:lnTo>
                  <a:lnTo>
                    <a:pt x="360248" y="46990"/>
                  </a:lnTo>
                  <a:lnTo>
                    <a:pt x="361911" y="45720"/>
                  </a:lnTo>
                  <a:lnTo>
                    <a:pt x="360857" y="45720"/>
                  </a:lnTo>
                  <a:lnTo>
                    <a:pt x="362559" y="44450"/>
                  </a:lnTo>
                  <a:lnTo>
                    <a:pt x="363816" y="39370"/>
                  </a:lnTo>
                  <a:lnTo>
                    <a:pt x="362635" y="40640"/>
                  </a:lnTo>
                  <a:lnTo>
                    <a:pt x="363639" y="39370"/>
                  </a:lnTo>
                  <a:lnTo>
                    <a:pt x="363816" y="39370"/>
                  </a:lnTo>
                  <a:lnTo>
                    <a:pt x="363880" y="39052"/>
                  </a:lnTo>
                  <a:lnTo>
                    <a:pt x="365620" y="36830"/>
                  </a:lnTo>
                  <a:lnTo>
                    <a:pt x="364705" y="34290"/>
                  </a:lnTo>
                  <a:lnTo>
                    <a:pt x="367080" y="30594"/>
                  </a:lnTo>
                  <a:lnTo>
                    <a:pt x="364896" y="30594"/>
                  </a:lnTo>
                  <a:lnTo>
                    <a:pt x="365544" y="29400"/>
                  </a:lnTo>
                  <a:lnTo>
                    <a:pt x="365645" y="29210"/>
                  </a:lnTo>
                  <a:lnTo>
                    <a:pt x="366268" y="28054"/>
                  </a:lnTo>
                  <a:lnTo>
                    <a:pt x="366953" y="26771"/>
                  </a:lnTo>
                  <a:lnTo>
                    <a:pt x="368363" y="24130"/>
                  </a:lnTo>
                  <a:lnTo>
                    <a:pt x="363588" y="26682"/>
                  </a:lnTo>
                  <a:lnTo>
                    <a:pt x="364401" y="21590"/>
                  </a:lnTo>
                  <a:lnTo>
                    <a:pt x="366928" y="20320"/>
                  </a:lnTo>
                  <a:lnTo>
                    <a:pt x="368388" y="24130"/>
                  </a:lnTo>
                  <a:lnTo>
                    <a:pt x="368261" y="20320"/>
                  </a:lnTo>
                  <a:lnTo>
                    <a:pt x="368223" y="19050"/>
                  </a:lnTo>
                  <a:lnTo>
                    <a:pt x="370243" y="17780"/>
                  </a:lnTo>
                  <a:lnTo>
                    <a:pt x="372122" y="21590"/>
                  </a:lnTo>
                  <a:lnTo>
                    <a:pt x="371932" y="20447"/>
                  </a:lnTo>
                  <a:lnTo>
                    <a:pt x="371919" y="20320"/>
                  </a:lnTo>
                  <a:lnTo>
                    <a:pt x="371805" y="18821"/>
                  </a:lnTo>
                  <a:lnTo>
                    <a:pt x="372262" y="17780"/>
                  </a:lnTo>
                  <a:lnTo>
                    <a:pt x="375932" y="12700"/>
                  </a:lnTo>
                  <a:close/>
                </a:path>
                <a:path w="1061084" h="292100">
                  <a:moveTo>
                    <a:pt x="704519" y="6819"/>
                  </a:moveTo>
                  <a:lnTo>
                    <a:pt x="703630" y="6121"/>
                  </a:lnTo>
                  <a:lnTo>
                    <a:pt x="702310" y="6540"/>
                  </a:lnTo>
                  <a:lnTo>
                    <a:pt x="701687" y="7200"/>
                  </a:lnTo>
                  <a:lnTo>
                    <a:pt x="701027" y="7861"/>
                  </a:lnTo>
                  <a:lnTo>
                    <a:pt x="700735" y="8902"/>
                  </a:lnTo>
                  <a:lnTo>
                    <a:pt x="701205" y="10160"/>
                  </a:lnTo>
                  <a:lnTo>
                    <a:pt x="701586" y="9283"/>
                  </a:lnTo>
                  <a:lnTo>
                    <a:pt x="702221" y="8623"/>
                  </a:lnTo>
                  <a:lnTo>
                    <a:pt x="702856" y="8051"/>
                  </a:lnTo>
                  <a:lnTo>
                    <a:pt x="703414" y="7467"/>
                  </a:lnTo>
                  <a:lnTo>
                    <a:pt x="704354" y="6883"/>
                  </a:lnTo>
                  <a:lnTo>
                    <a:pt x="704519" y="6819"/>
                  </a:lnTo>
                  <a:close/>
                </a:path>
                <a:path w="1061084" h="292100">
                  <a:moveTo>
                    <a:pt x="721512" y="79921"/>
                  </a:moveTo>
                  <a:lnTo>
                    <a:pt x="721461" y="80098"/>
                  </a:lnTo>
                  <a:lnTo>
                    <a:pt x="721512" y="79921"/>
                  </a:lnTo>
                  <a:close/>
                </a:path>
                <a:path w="1061084" h="292100">
                  <a:moveTo>
                    <a:pt x="724369" y="10160"/>
                  </a:moveTo>
                  <a:lnTo>
                    <a:pt x="723773" y="9525"/>
                  </a:lnTo>
                  <a:lnTo>
                    <a:pt x="724001" y="10160"/>
                  </a:lnTo>
                  <a:lnTo>
                    <a:pt x="724369" y="10160"/>
                  </a:lnTo>
                  <a:close/>
                </a:path>
                <a:path w="1061084" h="292100">
                  <a:moveTo>
                    <a:pt x="728751" y="31953"/>
                  </a:moveTo>
                  <a:lnTo>
                    <a:pt x="728713" y="31750"/>
                  </a:lnTo>
                  <a:lnTo>
                    <a:pt x="728573" y="31750"/>
                  </a:lnTo>
                  <a:lnTo>
                    <a:pt x="728751" y="31953"/>
                  </a:lnTo>
                  <a:close/>
                </a:path>
                <a:path w="1061084" h="292100">
                  <a:moveTo>
                    <a:pt x="729627" y="33020"/>
                  </a:moveTo>
                  <a:lnTo>
                    <a:pt x="728751" y="31953"/>
                  </a:lnTo>
                  <a:lnTo>
                    <a:pt x="729132" y="33020"/>
                  </a:lnTo>
                  <a:lnTo>
                    <a:pt x="729627" y="33020"/>
                  </a:lnTo>
                  <a:close/>
                </a:path>
                <a:path w="1061084" h="292100">
                  <a:moveTo>
                    <a:pt x="730681" y="34290"/>
                  </a:moveTo>
                  <a:lnTo>
                    <a:pt x="730504" y="33020"/>
                  </a:lnTo>
                  <a:lnTo>
                    <a:pt x="729627" y="33020"/>
                  </a:lnTo>
                  <a:lnTo>
                    <a:pt x="730681" y="34290"/>
                  </a:lnTo>
                  <a:close/>
                </a:path>
                <a:path w="1061084" h="292100">
                  <a:moveTo>
                    <a:pt x="731405" y="12700"/>
                  </a:moveTo>
                  <a:lnTo>
                    <a:pt x="730846" y="11430"/>
                  </a:lnTo>
                  <a:lnTo>
                    <a:pt x="730300" y="10160"/>
                  </a:lnTo>
                  <a:lnTo>
                    <a:pt x="728992" y="10160"/>
                  </a:lnTo>
                  <a:lnTo>
                    <a:pt x="729246" y="11430"/>
                  </a:lnTo>
                  <a:lnTo>
                    <a:pt x="729170" y="12700"/>
                  </a:lnTo>
                  <a:lnTo>
                    <a:pt x="729094" y="13804"/>
                  </a:lnTo>
                  <a:lnTo>
                    <a:pt x="730529" y="11430"/>
                  </a:lnTo>
                  <a:lnTo>
                    <a:pt x="731405" y="12700"/>
                  </a:lnTo>
                  <a:close/>
                </a:path>
                <a:path w="1061084" h="292100">
                  <a:moveTo>
                    <a:pt x="732116" y="50800"/>
                  </a:moveTo>
                  <a:lnTo>
                    <a:pt x="732028" y="50050"/>
                  </a:lnTo>
                  <a:lnTo>
                    <a:pt x="731583" y="50266"/>
                  </a:lnTo>
                  <a:lnTo>
                    <a:pt x="732116" y="50800"/>
                  </a:lnTo>
                  <a:close/>
                </a:path>
                <a:path w="1061084" h="292100">
                  <a:moveTo>
                    <a:pt x="733120" y="48260"/>
                  </a:moveTo>
                  <a:lnTo>
                    <a:pt x="731812" y="48260"/>
                  </a:lnTo>
                  <a:lnTo>
                    <a:pt x="731964" y="49530"/>
                  </a:lnTo>
                  <a:lnTo>
                    <a:pt x="732028" y="50050"/>
                  </a:lnTo>
                  <a:lnTo>
                    <a:pt x="733107" y="49530"/>
                  </a:lnTo>
                  <a:lnTo>
                    <a:pt x="733120" y="48260"/>
                  </a:lnTo>
                  <a:close/>
                </a:path>
                <a:path w="1061084" h="292100">
                  <a:moveTo>
                    <a:pt x="759790" y="148107"/>
                  </a:moveTo>
                  <a:lnTo>
                    <a:pt x="759269" y="147320"/>
                  </a:lnTo>
                  <a:lnTo>
                    <a:pt x="759218" y="148107"/>
                  </a:lnTo>
                  <a:lnTo>
                    <a:pt x="759790" y="148107"/>
                  </a:lnTo>
                  <a:close/>
                </a:path>
                <a:path w="1061084" h="292100">
                  <a:moveTo>
                    <a:pt x="762787" y="240042"/>
                  </a:moveTo>
                  <a:lnTo>
                    <a:pt x="762558" y="238671"/>
                  </a:lnTo>
                  <a:lnTo>
                    <a:pt x="761060" y="237477"/>
                  </a:lnTo>
                  <a:lnTo>
                    <a:pt x="762787" y="240042"/>
                  </a:lnTo>
                  <a:close/>
                </a:path>
                <a:path w="1061084" h="292100">
                  <a:moveTo>
                    <a:pt x="774369" y="198120"/>
                  </a:moveTo>
                  <a:lnTo>
                    <a:pt x="773455" y="196215"/>
                  </a:lnTo>
                  <a:lnTo>
                    <a:pt x="772464" y="196634"/>
                  </a:lnTo>
                  <a:lnTo>
                    <a:pt x="774369" y="198120"/>
                  </a:lnTo>
                  <a:close/>
                </a:path>
                <a:path w="1061084" h="292100">
                  <a:moveTo>
                    <a:pt x="774700" y="190779"/>
                  </a:moveTo>
                  <a:lnTo>
                    <a:pt x="774611" y="190639"/>
                  </a:lnTo>
                  <a:lnTo>
                    <a:pt x="774534" y="190500"/>
                  </a:lnTo>
                  <a:lnTo>
                    <a:pt x="774433" y="190639"/>
                  </a:lnTo>
                  <a:lnTo>
                    <a:pt x="774700" y="190779"/>
                  </a:lnTo>
                  <a:close/>
                </a:path>
                <a:path w="1061084" h="292100">
                  <a:moveTo>
                    <a:pt x="774928" y="195580"/>
                  </a:moveTo>
                  <a:lnTo>
                    <a:pt x="772528" y="194310"/>
                  </a:lnTo>
                  <a:lnTo>
                    <a:pt x="773455" y="196215"/>
                  </a:lnTo>
                  <a:lnTo>
                    <a:pt x="774928" y="195580"/>
                  </a:lnTo>
                  <a:close/>
                </a:path>
                <a:path w="1061084" h="292100">
                  <a:moveTo>
                    <a:pt x="776554" y="191770"/>
                  </a:moveTo>
                  <a:lnTo>
                    <a:pt x="774700" y="190779"/>
                  </a:lnTo>
                  <a:lnTo>
                    <a:pt x="775258" y="191770"/>
                  </a:lnTo>
                  <a:lnTo>
                    <a:pt x="776554" y="191770"/>
                  </a:lnTo>
                  <a:close/>
                </a:path>
                <a:path w="1061084" h="292100">
                  <a:moveTo>
                    <a:pt x="782866" y="8432"/>
                  </a:moveTo>
                  <a:lnTo>
                    <a:pt x="781558" y="8001"/>
                  </a:lnTo>
                  <a:lnTo>
                    <a:pt x="781697" y="8216"/>
                  </a:lnTo>
                  <a:lnTo>
                    <a:pt x="781888" y="8382"/>
                  </a:lnTo>
                  <a:lnTo>
                    <a:pt x="782040" y="8585"/>
                  </a:lnTo>
                  <a:lnTo>
                    <a:pt x="782307" y="8534"/>
                  </a:lnTo>
                  <a:lnTo>
                    <a:pt x="782612" y="8483"/>
                  </a:lnTo>
                  <a:lnTo>
                    <a:pt x="782866" y="8432"/>
                  </a:lnTo>
                  <a:close/>
                </a:path>
                <a:path w="1061084" h="292100">
                  <a:moveTo>
                    <a:pt x="787577" y="231140"/>
                  </a:moveTo>
                  <a:lnTo>
                    <a:pt x="786460" y="229870"/>
                  </a:lnTo>
                  <a:lnTo>
                    <a:pt x="785596" y="228600"/>
                  </a:lnTo>
                  <a:lnTo>
                    <a:pt x="785139" y="229057"/>
                  </a:lnTo>
                  <a:lnTo>
                    <a:pt x="787577" y="231140"/>
                  </a:lnTo>
                  <a:close/>
                </a:path>
                <a:path w="1061084" h="292100">
                  <a:moveTo>
                    <a:pt x="788428" y="4457"/>
                  </a:moveTo>
                  <a:lnTo>
                    <a:pt x="786206" y="5435"/>
                  </a:lnTo>
                  <a:lnTo>
                    <a:pt x="786803" y="8686"/>
                  </a:lnTo>
                  <a:lnTo>
                    <a:pt x="788149" y="8102"/>
                  </a:lnTo>
                  <a:lnTo>
                    <a:pt x="788428" y="4457"/>
                  </a:lnTo>
                  <a:close/>
                </a:path>
                <a:path w="1061084" h="292100">
                  <a:moveTo>
                    <a:pt x="790181" y="243738"/>
                  </a:moveTo>
                  <a:lnTo>
                    <a:pt x="790143" y="243370"/>
                  </a:lnTo>
                  <a:lnTo>
                    <a:pt x="789965" y="243065"/>
                  </a:lnTo>
                  <a:lnTo>
                    <a:pt x="789571" y="242938"/>
                  </a:lnTo>
                  <a:lnTo>
                    <a:pt x="790181" y="243738"/>
                  </a:lnTo>
                  <a:close/>
                </a:path>
                <a:path w="1061084" h="292100">
                  <a:moveTo>
                    <a:pt x="793584" y="251472"/>
                  </a:moveTo>
                  <a:lnTo>
                    <a:pt x="793470" y="250786"/>
                  </a:lnTo>
                  <a:lnTo>
                    <a:pt x="792772" y="251015"/>
                  </a:lnTo>
                  <a:lnTo>
                    <a:pt x="793584" y="251472"/>
                  </a:lnTo>
                  <a:close/>
                </a:path>
                <a:path w="1061084" h="292100">
                  <a:moveTo>
                    <a:pt x="833462" y="5168"/>
                  </a:moveTo>
                  <a:lnTo>
                    <a:pt x="833450" y="4876"/>
                  </a:lnTo>
                  <a:lnTo>
                    <a:pt x="833297" y="4508"/>
                  </a:lnTo>
                  <a:lnTo>
                    <a:pt x="832802" y="3898"/>
                  </a:lnTo>
                  <a:lnTo>
                    <a:pt x="832942" y="4406"/>
                  </a:lnTo>
                  <a:lnTo>
                    <a:pt x="833196" y="4800"/>
                  </a:lnTo>
                  <a:lnTo>
                    <a:pt x="833462" y="5168"/>
                  </a:lnTo>
                  <a:close/>
                </a:path>
                <a:path w="1061084" h="292100">
                  <a:moveTo>
                    <a:pt x="848487" y="264160"/>
                  </a:moveTo>
                  <a:lnTo>
                    <a:pt x="847382" y="264160"/>
                  </a:lnTo>
                  <a:lnTo>
                    <a:pt x="847483" y="264629"/>
                  </a:lnTo>
                  <a:lnTo>
                    <a:pt x="848487" y="264160"/>
                  </a:lnTo>
                  <a:close/>
                </a:path>
                <a:path w="1061084" h="292100">
                  <a:moveTo>
                    <a:pt x="851306" y="262890"/>
                  </a:moveTo>
                  <a:lnTo>
                    <a:pt x="848245" y="261620"/>
                  </a:lnTo>
                  <a:lnTo>
                    <a:pt x="850811" y="264985"/>
                  </a:lnTo>
                  <a:lnTo>
                    <a:pt x="850925" y="265125"/>
                  </a:lnTo>
                  <a:lnTo>
                    <a:pt x="850938" y="264985"/>
                  </a:lnTo>
                  <a:lnTo>
                    <a:pt x="850773" y="264629"/>
                  </a:lnTo>
                  <a:lnTo>
                    <a:pt x="850671" y="263956"/>
                  </a:lnTo>
                  <a:lnTo>
                    <a:pt x="851306" y="262890"/>
                  </a:lnTo>
                  <a:close/>
                </a:path>
                <a:path w="1061084" h="292100">
                  <a:moveTo>
                    <a:pt x="851992" y="27940"/>
                  </a:moveTo>
                  <a:lnTo>
                    <a:pt x="843597" y="27940"/>
                  </a:lnTo>
                  <a:lnTo>
                    <a:pt x="843686" y="29210"/>
                  </a:lnTo>
                  <a:lnTo>
                    <a:pt x="843775" y="30607"/>
                  </a:lnTo>
                  <a:lnTo>
                    <a:pt x="846594" y="30607"/>
                  </a:lnTo>
                  <a:lnTo>
                    <a:pt x="849858" y="29210"/>
                  </a:lnTo>
                  <a:lnTo>
                    <a:pt x="851992" y="27940"/>
                  </a:lnTo>
                  <a:close/>
                </a:path>
                <a:path w="1061084" h="292100">
                  <a:moveTo>
                    <a:pt x="852449" y="27940"/>
                  </a:moveTo>
                  <a:lnTo>
                    <a:pt x="852385" y="27368"/>
                  </a:lnTo>
                  <a:lnTo>
                    <a:pt x="851992" y="27940"/>
                  </a:lnTo>
                  <a:lnTo>
                    <a:pt x="852449" y="27940"/>
                  </a:lnTo>
                  <a:close/>
                </a:path>
                <a:path w="1061084" h="292100">
                  <a:moveTo>
                    <a:pt x="864666" y="40525"/>
                  </a:moveTo>
                  <a:lnTo>
                    <a:pt x="864539" y="40386"/>
                  </a:lnTo>
                  <a:lnTo>
                    <a:pt x="864400" y="40259"/>
                  </a:lnTo>
                  <a:lnTo>
                    <a:pt x="864235" y="40170"/>
                  </a:lnTo>
                  <a:lnTo>
                    <a:pt x="863003" y="39497"/>
                  </a:lnTo>
                  <a:lnTo>
                    <a:pt x="863714" y="40055"/>
                  </a:lnTo>
                  <a:lnTo>
                    <a:pt x="864666" y="40525"/>
                  </a:lnTo>
                  <a:close/>
                </a:path>
                <a:path w="1061084" h="292100">
                  <a:moveTo>
                    <a:pt x="865606" y="41910"/>
                  </a:moveTo>
                  <a:lnTo>
                    <a:pt x="864666" y="40640"/>
                  </a:lnTo>
                  <a:lnTo>
                    <a:pt x="865301" y="41770"/>
                  </a:lnTo>
                  <a:lnTo>
                    <a:pt x="865378" y="41910"/>
                  </a:lnTo>
                  <a:lnTo>
                    <a:pt x="865606" y="41910"/>
                  </a:lnTo>
                  <a:close/>
                </a:path>
                <a:path w="1061084" h="292100">
                  <a:moveTo>
                    <a:pt x="866559" y="41910"/>
                  </a:moveTo>
                  <a:lnTo>
                    <a:pt x="866406" y="41770"/>
                  </a:lnTo>
                  <a:lnTo>
                    <a:pt x="866368" y="41910"/>
                  </a:lnTo>
                  <a:lnTo>
                    <a:pt x="866559" y="41910"/>
                  </a:lnTo>
                  <a:close/>
                </a:path>
                <a:path w="1061084" h="292100">
                  <a:moveTo>
                    <a:pt x="866863" y="15328"/>
                  </a:moveTo>
                  <a:lnTo>
                    <a:pt x="866343" y="15328"/>
                  </a:lnTo>
                  <a:lnTo>
                    <a:pt x="866825" y="15506"/>
                  </a:lnTo>
                  <a:lnTo>
                    <a:pt x="866863" y="15328"/>
                  </a:lnTo>
                  <a:close/>
                </a:path>
                <a:path w="1061084" h="292100">
                  <a:moveTo>
                    <a:pt x="867625" y="43180"/>
                  </a:moveTo>
                  <a:lnTo>
                    <a:pt x="866368" y="41910"/>
                  </a:lnTo>
                  <a:lnTo>
                    <a:pt x="865606" y="41910"/>
                  </a:lnTo>
                  <a:lnTo>
                    <a:pt x="865809" y="43040"/>
                  </a:lnTo>
                  <a:lnTo>
                    <a:pt x="865924" y="43764"/>
                  </a:lnTo>
                  <a:lnTo>
                    <a:pt x="866038" y="44450"/>
                  </a:lnTo>
                  <a:lnTo>
                    <a:pt x="867625" y="43180"/>
                  </a:lnTo>
                  <a:close/>
                </a:path>
                <a:path w="1061084" h="292100">
                  <a:moveTo>
                    <a:pt x="877074" y="27940"/>
                  </a:moveTo>
                  <a:lnTo>
                    <a:pt x="876515" y="26670"/>
                  </a:lnTo>
                  <a:lnTo>
                    <a:pt x="875512" y="27940"/>
                  </a:lnTo>
                  <a:lnTo>
                    <a:pt x="877074" y="27940"/>
                  </a:lnTo>
                  <a:close/>
                </a:path>
                <a:path w="1061084" h="292100">
                  <a:moveTo>
                    <a:pt x="877633" y="29210"/>
                  </a:moveTo>
                  <a:lnTo>
                    <a:pt x="877608" y="27940"/>
                  </a:lnTo>
                  <a:lnTo>
                    <a:pt x="877074" y="27940"/>
                  </a:lnTo>
                  <a:lnTo>
                    <a:pt x="877633" y="29210"/>
                  </a:lnTo>
                  <a:close/>
                </a:path>
                <a:path w="1061084" h="292100">
                  <a:moveTo>
                    <a:pt x="879462" y="27990"/>
                  </a:moveTo>
                  <a:lnTo>
                    <a:pt x="879043" y="26797"/>
                  </a:lnTo>
                  <a:lnTo>
                    <a:pt x="879119" y="27330"/>
                  </a:lnTo>
                  <a:lnTo>
                    <a:pt x="879284" y="27698"/>
                  </a:lnTo>
                  <a:lnTo>
                    <a:pt x="879462" y="27990"/>
                  </a:lnTo>
                  <a:close/>
                </a:path>
                <a:path w="1061084" h="292100">
                  <a:moveTo>
                    <a:pt x="888542" y="30607"/>
                  </a:moveTo>
                  <a:lnTo>
                    <a:pt x="887831" y="30607"/>
                  </a:lnTo>
                  <a:lnTo>
                    <a:pt x="888504" y="31267"/>
                  </a:lnTo>
                  <a:lnTo>
                    <a:pt x="888542" y="30607"/>
                  </a:lnTo>
                  <a:close/>
                </a:path>
                <a:path w="1061084" h="292100">
                  <a:moveTo>
                    <a:pt x="889000" y="31750"/>
                  </a:moveTo>
                  <a:lnTo>
                    <a:pt x="888504" y="31267"/>
                  </a:lnTo>
                  <a:lnTo>
                    <a:pt x="888479" y="31953"/>
                  </a:lnTo>
                  <a:lnTo>
                    <a:pt x="889000" y="31750"/>
                  </a:lnTo>
                  <a:close/>
                </a:path>
                <a:path w="1061084" h="292100">
                  <a:moveTo>
                    <a:pt x="895121" y="40640"/>
                  </a:moveTo>
                  <a:lnTo>
                    <a:pt x="893699" y="39522"/>
                  </a:lnTo>
                  <a:lnTo>
                    <a:pt x="894270" y="40640"/>
                  </a:lnTo>
                  <a:lnTo>
                    <a:pt x="895121" y="40640"/>
                  </a:lnTo>
                  <a:close/>
                </a:path>
                <a:path w="1061084" h="292100">
                  <a:moveTo>
                    <a:pt x="901763" y="45720"/>
                  </a:moveTo>
                  <a:lnTo>
                    <a:pt x="899922" y="44627"/>
                  </a:lnTo>
                  <a:lnTo>
                    <a:pt x="900493" y="45720"/>
                  </a:lnTo>
                  <a:lnTo>
                    <a:pt x="901763" y="45720"/>
                  </a:lnTo>
                  <a:close/>
                </a:path>
                <a:path w="1061084" h="292100">
                  <a:moveTo>
                    <a:pt x="902068" y="266979"/>
                  </a:moveTo>
                  <a:lnTo>
                    <a:pt x="902017" y="266712"/>
                  </a:lnTo>
                  <a:lnTo>
                    <a:pt x="901890" y="266128"/>
                  </a:lnTo>
                  <a:lnTo>
                    <a:pt x="901687" y="266382"/>
                  </a:lnTo>
                  <a:lnTo>
                    <a:pt x="901471" y="266712"/>
                  </a:lnTo>
                  <a:lnTo>
                    <a:pt x="902068" y="266979"/>
                  </a:lnTo>
                  <a:close/>
                </a:path>
                <a:path w="1061084" h="292100">
                  <a:moveTo>
                    <a:pt x="904913" y="265430"/>
                  </a:moveTo>
                  <a:lnTo>
                    <a:pt x="901192" y="262890"/>
                  </a:lnTo>
                  <a:lnTo>
                    <a:pt x="901319" y="263461"/>
                  </a:lnTo>
                  <a:lnTo>
                    <a:pt x="901420" y="263956"/>
                  </a:lnTo>
                  <a:lnTo>
                    <a:pt x="901534" y="264477"/>
                  </a:lnTo>
                  <a:lnTo>
                    <a:pt x="901649" y="264985"/>
                  </a:lnTo>
                  <a:lnTo>
                    <a:pt x="901738" y="265430"/>
                  </a:lnTo>
                  <a:lnTo>
                    <a:pt x="901801" y="265722"/>
                  </a:lnTo>
                  <a:lnTo>
                    <a:pt x="901890" y="266128"/>
                  </a:lnTo>
                  <a:lnTo>
                    <a:pt x="902449" y="265430"/>
                  </a:lnTo>
                  <a:lnTo>
                    <a:pt x="904913" y="265430"/>
                  </a:lnTo>
                  <a:close/>
                </a:path>
                <a:path w="1061084" h="292100">
                  <a:moveTo>
                    <a:pt x="908494" y="88925"/>
                  </a:moveTo>
                  <a:lnTo>
                    <a:pt x="908050" y="88023"/>
                  </a:lnTo>
                  <a:lnTo>
                    <a:pt x="907580" y="86931"/>
                  </a:lnTo>
                  <a:lnTo>
                    <a:pt x="906627" y="86410"/>
                  </a:lnTo>
                  <a:lnTo>
                    <a:pt x="906907" y="87706"/>
                  </a:lnTo>
                  <a:lnTo>
                    <a:pt x="907605" y="88430"/>
                  </a:lnTo>
                  <a:lnTo>
                    <a:pt x="908494" y="88925"/>
                  </a:lnTo>
                  <a:close/>
                </a:path>
                <a:path w="1061084" h="292100">
                  <a:moveTo>
                    <a:pt x="910894" y="89801"/>
                  </a:moveTo>
                  <a:lnTo>
                    <a:pt x="910043" y="89560"/>
                  </a:lnTo>
                  <a:lnTo>
                    <a:pt x="909205" y="89319"/>
                  </a:lnTo>
                  <a:lnTo>
                    <a:pt x="908494" y="88925"/>
                  </a:lnTo>
                  <a:lnTo>
                    <a:pt x="909040" y="90004"/>
                  </a:lnTo>
                  <a:lnTo>
                    <a:pt x="909561" y="90779"/>
                  </a:lnTo>
                  <a:lnTo>
                    <a:pt x="910894" y="89801"/>
                  </a:lnTo>
                  <a:close/>
                </a:path>
                <a:path w="1061084" h="292100">
                  <a:moveTo>
                    <a:pt x="928878" y="116382"/>
                  </a:moveTo>
                  <a:lnTo>
                    <a:pt x="926528" y="114592"/>
                  </a:lnTo>
                  <a:lnTo>
                    <a:pt x="926388" y="117119"/>
                  </a:lnTo>
                  <a:lnTo>
                    <a:pt x="928878" y="116382"/>
                  </a:lnTo>
                  <a:close/>
                </a:path>
                <a:path w="1061084" h="292100">
                  <a:moveTo>
                    <a:pt x="929754" y="91440"/>
                  </a:moveTo>
                  <a:lnTo>
                    <a:pt x="926604" y="90170"/>
                  </a:lnTo>
                  <a:lnTo>
                    <a:pt x="927671" y="91440"/>
                  </a:lnTo>
                  <a:lnTo>
                    <a:pt x="929271" y="93281"/>
                  </a:lnTo>
                  <a:lnTo>
                    <a:pt x="929754" y="91440"/>
                  </a:lnTo>
                  <a:close/>
                </a:path>
                <a:path w="1061084" h="292100">
                  <a:moveTo>
                    <a:pt x="930275" y="122910"/>
                  </a:moveTo>
                  <a:lnTo>
                    <a:pt x="929068" y="116840"/>
                  </a:lnTo>
                  <a:lnTo>
                    <a:pt x="927506" y="119380"/>
                  </a:lnTo>
                  <a:lnTo>
                    <a:pt x="930275" y="122910"/>
                  </a:lnTo>
                  <a:close/>
                </a:path>
                <a:path w="1061084" h="292100">
                  <a:moveTo>
                    <a:pt x="930948" y="95250"/>
                  </a:moveTo>
                  <a:lnTo>
                    <a:pt x="929271" y="93281"/>
                  </a:lnTo>
                  <a:lnTo>
                    <a:pt x="928751" y="95250"/>
                  </a:lnTo>
                  <a:lnTo>
                    <a:pt x="930948" y="95250"/>
                  </a:lnTo>
                  <a:close/>
                </a:path>
                <a:path w="1061084" h="292100">
                  <a:moveTo>
                    <a:pt x="934872" y="94030"/>
                  </a:moveTo>
                  <a:lnTo>
                    <a:pt x="932129" y="91986"/>
                  </a:lnTo>
                  <a:lnTo>
                    <a:pt x="934059" y="93560"/>
                  </a:lnTo>
                  <a:lnTo>
                    <a:pt x="934872" y="94030"/>
                  </a:lnTo>
                  <a:close/>
                </a:path>
                <a:path w="1061084" h="292100">
                  <a:moveTo>
                    <a:pt x="941489" y="268897"/>
                  </a:moveTo>
                  <a:lnTo>
                    <a:pt x="939939" y="267970"/>
                  </a:lnTo>
                  <a:lnTo>
                    <a:pt x="940498" y="269240"/>
                  </a:lnTo>
                  <a:lnTo>
                    <a:pt x="941489" y="268897"/>
                  </a:lnTo>
                  <a:close/>
                </a:path>
                <a:path w="1061084" h="292100">
                  <a:moveTo>
                    <a:pt x="943216" y="267970"/>
                  </a:moveTo>
                  <a:lnTo>
                    <a:pt x="940308" y="261835"/>
                  </a:lnTo>
                  <a:lnTo>
                    <a:pt x="940193" y="261620"/>
                  </a:lnTo>
                  <a:lnTo>
                    <a:pt x="937323" y="261620"/>
                  </a:lnTo>
                  <a:lnTo>
                    <a:pt x="943216" y="267970"/>
                  </a:lnTo>
                  <a:close/>
                </a:path>
                <a:path w="1061084" h="292100">
                  <a:moveTo>
                    <a:pt x="944143" y="267970"/>
                  </a:moveTo>
                  <a:lnTo>
                    <a:pt x="941489" y="268897"/>
                  </a:lnTo>
                  <a:lnTo>
                    <a:pt x="944143" y="270510"/>
                  </a:lnTo>
                  <a:lnTo>
                    <a:pt x="944143" y="267970"/>
                  </a:lnTo>
                  <a:close/>
                </a:path>
                <a:path w="1061084" h="292100">
                  <a:moveTo>
                    <a:pt x="948169" y="120650"/>
                  </a:moveTo>
                  <a:lnTo>
                    <a:pt x="947331" y="119380"/>
                  </a:lnTo>
                  <a:lnTo>
                    <a:pt x="947762" y="120484"/>
                  </a:lnTo>
                  <a:lnTo>
                    <a:pt x="948169" y="120650"/>
                  </a:lnTo>
                  <a:close/>
                </a:path>
                <a:path w="1061084" h="292100">
                  <a:moveTo>
                    <a:pt x="948601" y="263512"/>
                  </a:moveTo>
                  <a:lnTo>
                    <a:pt x="943965" y="263702"/>
                  </a:lnTo>
                  <a:lnTo>
                    <a:pt x="944537" y="264515"/>
                  </a:lnTo>
                  <a:lnTo>
                    <a:pt x="944905" y="265404"/>
                  </a:lnTo>
                  <a:lnTo>
                    <a:pt x="945172" y="266306"/>
                  </a:lnTo>
                  <a:lnTo>
                    <a:pt x="944778" y="264248"/>
                  </a:lnTo>
                  <a:lnTo>
                    <a:pt x="948601" y="263512"/>
                  </a:lnTo>
                  <a:close/>
                </a:path>
                <a:path w="1061084" h="292100">
                  <a:moveTo>
                    <a:pt x="951230" y="121831"/>
                  </a:moveTo>
                  <a:lnTo>
                    <a:pt x="951064" y="121831"/>
                  </a:lnTo>
                  <a:lnTo>
                    <a:pt x="949794" y="122605"/>
                  </a:lnTo>
                  <a:lnTo>
                    <a:pt x="951230" y="121831"/>
                  </a:lnTo>
                  <a:close/>
                </a:path>
                <a:path w="1061084" h="292100">
                  <a:moveTo>
                    <a:pt x="952055" y="121221"/>
                  </a:moveTo>
                  <a:lnTo>
                    <a:pt x="950544" y="119862"/>
                  </a:lnTo>
                  <a:lnTo>
                    <a:pt x="951230" y="121831"/>
                  </a:lnTo>
                  <a:lnTo>
                    <a:pt x="952055" y="121221"/>
                  </a:lnTo>
                  <a:close/>
                </a:path>
                <a:path w="1061084" h="292100">
                  <a:moveTo>
                    <a:pt x="958545" y="264160"/>
                  </a:moveTo>
                  <a:lnTo>
                    <a:pt x="958037" y="264160"/>
                  </a:lnTo>
                  <a:lnTo>
                    <a:pt x="958151" y="264477"/>
                  </a:lnTo>
                  <a:lnTo>
                    <a:pt x="958545" y="264160"/>
                  </a:lnTo>
                  <a:close/>
                </a:path>
                <a:path w="1061084" h="292100">
                  <a:moveTo>
                    <a:pt x="968324" y="150622"/>
                  </a:moveTo>
                  <a:lnTo>
                    <a:pt x="968273" y="150456"/>
                  </a:lnTo>
                  <a:lnTo>
                    <a:pt x="968197" y="150799"/>
                  </a:lnTo>
                  <a:lnTo>
                    <a:pt x="968324" y="150622"/>
                  </a:lnTo>
                  <a:close/>
                </a:path>
                <a:path w="1061084" h="292100">
                  <a:moveTo>
                    <a:pt x="969403" y="261835"/>
                  </a:moveTo>
                  <a:lnTo>
                    <a:pt x="969276" y="261620"/>
                  </a:lnTo>
                  <a:lnTo>
                    <a:pt x="969073" y="261620"/>
                  </a:lnTo>
                  <a:lnTo>
                    <a:pt x="969403" y="261835"/>
                  </a:lnTo>
                  <a:close/>
                </a:path>
                <a:path w="1061084" h="292100">
                  <a:moveTo>
                    <a:pt x="972540" y="260350"/>
                  </a:moveTo>
                  <a:lnTo>
                    <a:pt x="968578" y="260350"/>
                  </a:lnTo>
                  <a:lnTo>
                    <a:pt x="969238" y="261569"/>
                  </a:lnTo>
                  <a:lnTo>
                    <a:pt x="972540" y="260350"/>
                  </a:lnTo>
                  <a:close/>
                </a:path>
                <a:path w="1061084" h="292100">
                  <a:moveTo>
                    <a:pt x="982268" y="167640"/>
                  </a:moveTo>
                  <a:lnTo>
                    <a:pt x="981354" y="166370"/>
                  </a:lnTo>
                  <a:lnTo>
                    <a:pt x="981227" y="167640"/>
                  </a:lnTo>
                  <a:lnTo>
                    <a:pt x="981849" y="167640"/>
                  </a:lnTo>
                  <a:lnTo>
                    <a:pt x="982268" y="167640"/>
                  </a:lnTo>
                  <a:close/>
                </a:path>
                <a:path w="1061084" h="292100">
                  <a:moveTo>
                    <a:pt x="982332" y="170180"/>
                  </a:moveTo>
                  <a:lnTo>
                    <a:pt x="981849" y="167640"/>
                  </a:lnTo>
                  <a:lnTo>
                    <a:pt x="980059" y="170180"/>
                  </a:lnTo>
                  <a:lnTo>
                    <a:pt x="982332" y="170180"/>
                  </a:lnTo>
                  <a:close/>
                </a:path>
                <a:path w="1061084" h="292100">
                  <a:moveTo>
                    <a:pt x="986421" y="190627"/>
                  </a:moveTo>
                  <a:lnTo>
                    <a:pt x="986269" y="190855"/>
                  </a:lnTo>
                  <a:lnTo>
                    <a:pt x="986167" y="191135"/>
                  </a:lnTo>
                  <a:lnTo>
                    <a:pt x="986180" y="191528"/>
                  </a:lnTo>
                  <a:lnTo>
                    <a:pt x="986307" y="191389"/>
                  </a:lnTo>
                  <a:lnTo>
                    <a:pt x="986370" y="191033"/>
                  </a:lnTo>
                  <a:lnTo>
                    <a:pt x="986421" y="190627"/>
                  </a:lnTo>
                  <a:close/>
                </a:path>
                <a:path w="1061084" h="292100">
                  <a:moveTo>
                    <a:pt x="995489" y="199390"/>
                  </a:moveTo>
                  <a:lnTo>
                    <a:pt x="994918" y="196850"/>
                  </a:lnTo>
                  <a:lnTo>
                    <a:pt x="993038" y="198120"/>
                  </a:lnTo>
                  <a:lnTo>
                    <a:pt x="994918" y="199390"/>
                  </a:lnTo>
                  <a:lnTo>
                    <a:pt x="995489" y="199390"/>
                  </a:lnTo>
                  <a:close/>
                </a:path>
                <a:path w="1061084" h="292100">
                  <a:moveTo>
                    <a:pt x="998181" y="264985"/>
                  </a:moveTo>
                  <a:lnTo>
                    <a:pt x="998143" y="264160"/>
                  </a:lnTo>
                  <a:lnTo>
                    <a:pt x="997635" y="264985"/>
                  </a:lnTo>
                  <a:lnTo>
                    <a:pt x="997927" y="265125"/>
                  </a:lnTo>
                  <a:lnTo>
                    <a:pt x="998181" y="264985"/>
                  </a:lnTo>
                  <a:close/>
                </a:path>
                <a:path w="1061084" h="292100">
                  <a:moveTo>
                    <a:pt x="999693" y="187960"/>
                  </a:moveTo>
                  <a:lnTo>
                    <a:pt x="999109" y="187960"/>
                  </a:lnTo>
                  <a:lnTo>
                    <a:pt x="999172" y="188137"/>
                  </a:lnTo>
                  <a:lnTo>
                    <a:pt x="999693" y="187960"/>
                  </a:lnTo>
                  <a:close/>
                </a:path>
                <a:path w="1061084" h="292100">
                  <a:moveTo>
                    <a:pt x="1005789" y="217284"/>
                  </a:moveTo>
                  <a:lnTo>
                    <a:pt x="1004633" y="217855"/>
                  </a:lnTo>
                  <a:lnTo>
                    <a:pt x="1005141" y="217690"/>
                  </a:lnTo>
                  <a:lnTo>
                    <a:pt x="1005484" y="217500"/>
                  </a:lnTo>
                  <a:lnTo>
                    <a:pt x="1005789" y="217322"/>
                  </a:lnTo>
                  <a:close/>
                </a:path>
                <a:path w="1061084" h="292100">
                  <a:moveTo>
                    <a:pt x="1012266" y="228600"/>
                  </a:moveTo>
                  <a:lnTo>
                    <a:pt x="1011135" y="227926"/>
                  </a:lnTo>
                  <a:lnTo>
                    <a:pt x="1011542" y="228993"/>
                  </a:lnTo>
                  <a:lnTo>
                    <a:pt x="1012266" y="228600"/>
                  </a:lnTo>
                  <a:close/>
                </a:path>
                <a:path w="1061084" h="292100">
                  <a:moveTo>
                    <a:pt x="1012393" y="231140"/>
                  </a:moveTo>
                  <a:lnTo>
                    <a:pt x="1011580" y="229057"/>
                  </a:lnTo>
                  <a:lnTo>
                    <a:pt x="1011415" y="229057"/>
                  </a:lnTo>
                  <a:lnTo>
                    <a:pt x="1009954" y="229870"/>
                  </a:lnTo>
                  <a:lnTo>
                    <a:pt x="1012393" y="231140"/>
                  </a:lnTo>
                  <a:close/>
                </a:path>
                <a:path w="1061084" h="292100">
                  <a:moveTo>
                    <a:pt x="1016977" y="209562"/>
                  </a:moveTo>
                  <a:lnTo>
                    <a:pt x="1016266" y="206819"/>
                  </a:lnTo>
                  <a:lnTo>
                    <a:pt x="1016850" y="206552"/>
                  </a:lnTo>
                  <a:lnTo>
                    <a:pt x="1015047" y="205879"/>
                  </a:lnTo>
                  <a:lnTo>
                    <a:pt x="1014615" y="205727"/>
                  </a:lnTo>
                  <a:lnTo>
                    <a:pt x="1014996" y="207835"/>
                  </a:lnTo>
                  <a:lnTo>
                    <a:pt x="1016977" y="209562"/>
                  </a:lnTo>
                  <a:close/>
                </a:path>
                <a:path w="1061084" h="292100">
                  <a:moveTo>
                    <a:pt x="1019975" y="222250"/>
                  </a:moveTo>
                  <a:lnTo>
                    <a:pt x="1017714" y="220383"/>
                  </a:lnTo>
                  <a:lnTo>
                    <a:pt x="1017003" y="221157"/>
                  </a:lnTo>
                  <a:lnTo>
                    <a:pt x="1019975" y="222250"/>
                  </a:lnTo>
                  <a:close/>
                </a:path>
                <a:path w="1061084" h="292100">
                  <a:moveTo>
                    <a:pt x="1025105" y="228600"/>
                  </a:moveTo>
                  <a:lnTo>
                    <a:pt x="1024940" y="228422"/>
                  </a:lnTo>
                  <a:lnTo>
                    <a:pt x="1024775" y="228600"/>
                  </a:lnTo>
                  <a:lnTo>
                    <a:pt x="1025105" y="228600"/>
                  </a:lnTo>
                  <a:close/>
                </a:path>
                <a:path w="1061084" h="292100">
                  <a:moveTo>
                    <a:pt x="1025156" y="224307"/>
                  </a:moveTo>
                  <a:lnTo>
                    <a:pt x="1022731" y="220624"/>
                  </a:lnTo>
                  <a:lnTo>
                    <a:pt x="1024978" y="224929"/>
                  </a:lnTo>
                  <a:lnTo>
                    <a:pt x="1025156" y="224307"/>
                  </a:lnTo>
                  <a:close/>
                </a:path>
                <a:path w="1061084" h="292100">
                  <a:moveTo>
                    <a:pt x="1025931" y="227330"/>
                  </a:moveTo>
                  <a:lnTo>
                    <a:pt x="1022769" y="226098"/>
                  </a:lnTo>
                  <a:lnTo>
                    <a:pt x="1023886" y="227330"/>
                  </a:lnTo>
                  <a:lnTo>
                    <a:pt x="1024940" y="228422"/>
                  </a:lnTo>
                  <a:lnTo>
                    <a:pt x="1025931" y="227330"/>
                  </a:lnTo>
                  <a:close/>
                </a:path>
                <a:path w="1061084" h="292100">
                  <a:moveTo>
                    <a:pt x="1026274" y="222199"/>
                  </a:moveTo>
                  <a:lnTo>
                    <a:pt x="1025880" y="221805"/>
                  </a:lnTo>
                  <a:lnTo>
                    <a:pt x="1025156" y="224307"/>
                  </a:lnTo>
                  <a:lnTo>
                    <a:pt x="1026185" y="225869"/>
                  </a:lnTo>
                  <a:lnTo>
                    <a:pt x="1026274" y="222199"/>
                  </a:lnTo>
                  <a:close/>
                </a:path>
                <a:path w="1061084" h="292100">
                  <a:moveTo>
                    <a:pt x="1027430" y="223367"/>
                  </a:moveTo>
                  <a:lnTo>
                    <a:pt x="1026401" y="216547"/>
                  </a:lnTo>
                  <a:lnTo>
                    <a:pt x="1026274" y="222199"/>
                  </a:lnTo>
                  <a:lnTo>
                    <a:pt x="1027430" y="223367"/>
                  </a:lnTo>
                  <a:close/>
                </a:path>
                <a:path w="1061084" h="292100">
                  <a:moveTo>
                    <a:pt x="1029106" y="247446"/>
                  </a:moveTo>
                  <a:lnTo>
                    <a:pt x="1026922" y="247446"/>
                  </a:lnTo>
                  <a:lnTo>
                    <a:pt x="1027569" y="248678"/>
                  </a:lnTo>
                  <a:lnTo>
                    <a:pt x="1027226" y="251523"/>
                  </a:lnTo>
                  <a:lnTo>
                    <a:pt x="1028128" y="251523"/>
                  </a:lnTo>
                  <a:lnTo>
                    <a:pt x="1029106" y="247446"/>
                  </a:lnTo>
                  <a:close/>
                </a:path>
                <a:path w="1061084" h="292100">
                  <a:moveTo>
                    <a:pt x="1030643" y="251802"/>
                  </a:moveTo>
                  <a:lnTo>
                    <a:pt x="1029677" y="252272"/>
                  </a:lnTo>
                  <a:lnTo>
                    <a:pt x="1029919" y="252234"/>
                  </a:lnTo>
                  <a:lnTo>
                    <a:pt x="1030236" y="252082"/>
                  </a:lnTo>
                  <a:lnTo>
                    <a:pt x="1030643" y="251802"/>
                  </a:lnTo>
                  <a:close/>
                </a:path>
                <a:path w="1061084" h="292100">
                  <a:moveTo>
                    <a:pt x="1034808" y="256324"/>
                  </a:moveTo>
                  <a:lnTo>
                    <a:pt x="1034135" y="256654"/>
                  </a:lnTo>
                  <a:lnTo>
                    <a:pt x="1033703" y="256692"/>
                  </a:lnTo>
                  <a:lnTo>
                    <a:pt x="1033335" y="256476"/>
                  </a:lnTo>
                  <a:lnTo>
                    <a:pt x="1033551" y="256679"/>
                  </a:lnTo>
                  <a:lnTo>
                    <a:pt x="1033767" y="256882"/>
                  </a:lnTo>
                  <a:lnTo>
                    <a:pt x="1033983" y="257073"/>
                  </a:lnTo>
                  <a:lnTo>
                    <a:pt x="1034389" y="256857"/>
                  </a:lnTo>
                  <a:lnTo>
                    <a:pt x="1034707" y="256628"/>
                  </a:lnTo>
                  <a:lnTo>
                    <a:pt x="1034808" y="256324"/>
                  </a:lnTo>
                  <a:close/>
                </a:path>
                <a:path w="1061084" h="292100">
                  <a:moveTo>
                    <a:pt x="1036967" y="264160"/>
                  </a:moveTo>
                  <a:lnTo>
                    <a:pt x="1036027" y="264160"/>
                  </a:lnTo>
                  <a:lnTo>
                    <a:pt x="1035697" y="264985"/>
                  </a:lnTo>
                  <a:lnTo>
                    <a:pt x="1036193" y="264629"/>
                  </a:lnTo>
                  <a:lnTo>
                    <a:pt x="1036967" y="264160"/>
                  </a:lnTo>
                  <a:close/>
                </a:path>
                <a:path w="1061084" h="292100">
                  <a:moveTo>
                    <a:pt x="1039545" y="257810"/>
                  </a:moveTo>
                  <a:lnTo>
                    <a:pt x="1038987" y="254000"/>
                  </a:lnTo>
                  <a:lnTo>
                    <a:pt x="1038212" y="255308"/>
                  </a:lnTo>
                  <a:lnTo>
                    <a:pt x="1039545" y="257810"/>
                  </a:lnTo>
                  <a:close/>
                </a:path>
                <a:path w="1061084" h="292100">
                  <a:moveTo>
                    <a:pt x="1040282" y="246380"/>
                  </a:moveTo>
                  <a:lnTo>
                    <a:pt x="1037577" y="248920"/>
                  </a:lnTo>
                  <a:lnTo>
                    <a:pt x="1038034" y="246380"/>
                  </a:lnTo>
                  <a:lnTo>
                    <a:pt x="1038174" y="245110"/>
                  </a:lnTo>
                  <a:lnTo>
                    <a:pt x="1038682" y="245110"/>
                  </a:lnTo>
                  <a:lnTo>
                    <a:pt x="1036040" y="243840"/>
                  </a:lnTo>
                  <a:lnTo>
                    <a:pt x="1037082" y="243840"/>
                  </a:lnTo>
                  <a:lnTo>
                    <a:pt x="1037628" y="242570"/>
                  </a:lnTo>
                  <a:lnTo>
                    <a:pt x="1038174" y="241300"/>
                  </a:lnTo>
                  <a:lnTo>
                    <a:pt x="1037729" y="238760"/>
                  </a:lnTo>
                  <a:lnTo>
                    <a:pt x="1031430" y="238760"/>
                  </a:lnTo>
                  <a:lnTo>
                    <a:pt x="1032179" y="237490"/>
                  </a:lnTo>
                  <a:lnTo>
                    <a:pt x="1032916" y="236220"/>
                  </a:lnTo>
                  <a:lnTo>
                    <a:pt x="1033360" y="236220"/>
                  </a:lnTo>
                  <a:lnTo>
                    <a:pt x="1028179" y="231140"/>
                  </a:lnTo>
                  <a:lnTo>
                    <a:pt x="1030478" y="237490"/>
                  </a:lnTo>
                  <a:lnTo>
                    <a:pt x="1024509" y="236220"/>
                  </a:lnTo>
                  <a:lnTo>
                    <a:pt x="1027950" y="229870"/>
                  </a:lnTo>
                  <a:lnTo>
                    <a:pt x="1028636" y="228600"/>
                  </a:lnTo>
                  <a:lnTo>
                    <a:pt x="1025740" y="229870"/>
                  </a:lnTo>
                  <a:lnTo>
                    <a:pt x="1024775" y="228600"/>
                  </a:lnTo>
                  <a:lnTo>
                    <a:pt x="1022591" y="228600"/>
                  </a:lnTo>
                  <a:lnTo>
                    <a:pt x="1022680" y="227330"/>
                  </a:lnTo>
                  <a:lnTo>
                    <a:pt x="1022769" y="226098"/>
                  </a:lnTo>
                  <a:lnTo>
                    <a:pt x="1022858" y="224790"/>
                  </a:lnTo>
                  <a:lnTo>
                    <a:pt x="1015987" y="222250"/>
                  </a:lnTo>
                  <a:lnTo>
                    <a:pt x="1017003" y="221157"/>
                  </a:lnTo>
                  <a:lnTo>
                    <a:pt x="1016520" y="220980"/>
                  </a:lnTo>
                  <a:lnTo>
                    <a:pt x="1017231" y="219976"/>
                  </a:lnTo>
                  <a:lnTo>
                    <a:pt x="1017714" y="220383"/>
                  </a:lnTo>
                  <a:lnTo>
                    <a:pt x="1019517" y="218440"/>
                  </a:lnTo>
                  <a:lnTo>
                    <a:pt x="1017714" y="219316"/>
                  </a:lnTo>
                  <a:lnTo>
                    <a:pt x="1019263" y="217170"/>
                  </a:lnTo>
                  <a:lnTo>
                    <a:pt x="1020178" y="215900"/>
                  </a:lnTo>
                  <a:lnTo>
                    <a:pt x="1013294" y="217170"/>
                  </a:lnTo>
                  <a:lnTo>
                    <a:pt x="1013345" y="215900"/>
                  </a:lnTo>
                  <a:lnTo>
                    <a:pt x="1011008" y="215900"/>
                  </a:lnTo>
                  <a:lnTo>
                    <a:pt x="1008481" y="215900"/>
                  </a:lnTo>
                  <a:lnTo>
                    <a:pt x="1005776" y="218440"/>
                  </a:lnTo>
                  <a:lnTo>
                    <a:pt x="1005827" y="219316"/>
                  </a:lnTo>
                  <a:lnTo>
                    <a:pt x="1005941" y="219976"/>
                  </a:lnTo>
                  <a:lnTo>
                    <a:pt x="1006233" y="220980"/>
                  </a:lnTo>
                  <a:lnTo>
                    <a:pt x="1005205" y="222250"/>
                  </a:lnTo>
                  <a:lnTo>
                    <a:pt x="1008595" y="222250"/>
                  </a:lnTo>
                  <a:lnTo>
                    <a:pt x="1005928" y="226098"/>
                  </a:lnTo>
                  <a:lnTo>
                    <a:pt x="1010831" y="226098"/>
                  </a:lnTo>
                  <a:lnTo>
                    <a:pt x="1010132" y="227330"/>
                  </a:lnTo>
                  <a:lnTo>
                    <a:pt x="1011135" y="227926"/>
                  </a:lnTo>
                  <a:lnTo>
                    <a:pt x="1010907" y="227330"/>
                  </a:lnTo>
                  <a:lnTo>
                    <a:pt x="1012050" y="227330"/>
                  </a:lnTo>
                  <a:lnTo>
                    <a:pt x="1017587" y="228600"/>
                  </a:lnTo>
                  <a:lnTo>
                    <a:pt x="1015326" y="238760"/>
                  </a:lnTo>
                  <a:lnTo>
                    <a:pt x="1023086" y="241300"/>
                  </a:lnTo>
                  <a:lnTo>
                    <a:pt x="1028090" y="243840"/>
                  </a:lnTo>
                  <a:lnTo>
                    <a:pt x="1031430" y="242570"/>
                  </a:lnTo>
                  <a:lnTo>
                    <a:pt x="1035977" y="246380"/>
                  </a:lnTo>
                  <a:lnTo>
                    <a:pt x="1035888" y="247650"/>
                  </a:lnTo>
                  <a:lnTo>
                    <a:pt x="1035786" y="248920"/>
                  </a:lnTo>
                  <a:lnTo>
                    <a:pt x="1032179" y="247650"/>
                  </a:lnTo>
                  <a:lnTo>
                    <a:pt x="1032764" y="250190"/>
                  </a:lnTo>
                  <a:lnTo>
                    <a:pt x="1034300" y="251460"/>
                  </a:lnTo>
                  <a:lnTo>
                    <a:pt x="1036688" y="252653"/>
                  </a:lnTo>
                  <a:lnTo>
                    <a:pt x="1037056" y="251460"/>
                  </a:lnTo>
                  <a:lnTo>
                    <a:pt x="1038606" y="248920"/>
                  </a:lnTo>
                  <a:lnTo>
                    <a:pt x="1040269" y="250190"/>
                  </a:lnTo>
                  <a:lnTo>
                    <a:pt x="1040282" y="246380"/>
                  </a:lnTo>
                  <a:close/>
                </a:path>
                <a:path w="1061084" h="292100">
                  <a:moveTo>
                    <a:pt x="1040561" y="263461"/>
                  </a:moveTo>
                  <a:lnTo>
                    <a:pt x="1039609" y="262890"/>
                  </a:lnTo>
                  <a:lnTo>
                    <a:pt x="1038123" y="262890"/>
                  </a:lnTo>
                  <a:lnTo>
                    <a:pt x="1040180" y="263956"/>
                  </a:lnTo>
                  <a:lnTo>
                    <a:pt x="1040561" y="263461"/>
                  </a:lnTo>
                  <a:close/>
                </a:path>
                <a:path w="1061084" h="292100">
                  <a:moveTo>
                    <a:pt x="1041882" y="252730"/>
                  </a:moveTo>
                  <a:lnTo>
                    <a:pt x="1036866" y="252730"/>
                  </a:lnTo>
                  <a:lnTo>
                    <a:pt x="1035837" y="254000"/>
                  </a:lnTo>
                  <a:lnTo>
                    <a:pt x="1035215" y="255308"/>
                  </a:lnTo>
                  <a:lnTo>
                    <a:pt x="1036726" y="257810"/>
                  </a:lnTo>
                  <a:lnTo>
                    <a:pt x="1038212" y="255308"/>
                  </a:lnTo>
                  <a:lnTo>
                    <a:pt x="1037513" y="254000"/>
                  </a:lnTo>
                  <a:lnTo>
                    <a:pt x="1041882" y="252730"/>
                  </a:lnTo>
                  <a:close/>
                </a:path>
                <a:path w="1061084" h="292100">
                  <a:moveTo>
                    <a:pt x="1042289" y="266026"/>
                  </a:moveTo>
                  <a:lnTo>
                    <a:pt x="1041742" y="265430"/>
                  </a:lnTo>
                  <a:lnTo>
                    <a:pt x="1041412" y="265430"/>
                  </a:lnTo>
                  <a:lnTo>
                    <a:pt x="1041527" y="265722"/>
                  </a:lnTo>
                  <a:lnTo>
                    <a:pt x="1042289" y="266026"/>
                  </a:lnTo>
                  <a:close/>
                </a:path>
                <a:path w="1061084" h="292100">
                  <a:moveTo>
                    <a:pt x="1042695" y="262890"/>
                  </a:moveTo>
                  <a:lnTo>
                    <a:pt x="1042555" y="262890"/>
                  </a:lnTo>
                  <a:lnTo>
                    <a:pt x="1042149" y="263461"/>
                  </a:lnTo>
                  <a:lnTo>
                    <a:pt x="1042695" y="262890"/>
                  </a:lnTo>
                  <a:close/>
                </a:path>
                <a:path w="1061084" h="292100">
                  <a:moveTo>
                    <a:pt x="1043216" y="266382"/>
                  </a:moveTo>
                  <a:lnTo>
                    <a:pt x="1042568" y="266128"/>
                  </a:lnTo>
                  <a:lnTo>
                    <a:pt x="1042390" y="266128"/>
                  </a:lnTo>
                  <a:lnTo>
                    <a:pt x="1042936" y="266712"/>
                  </a:lnTo>
                  <a:lnTo>
                    <a:pt x="1043216" y="266382"/>
                  </a:lnTo>
                  <a:close/>
                </a:path>
                <a:path w="1061084" h="292100">
                  <a:moveTo>
                    <a:pt x="1043774" y="264160"/>
                  </a:moveTo>
                  <a:lnTo>
                    <a:pt x="1042250" y="263461"/>
                  </a:lnTo>
                  <a:lnTo>
                    <a:pt x="1041882" y="263956"/>
                  </a:lnTo>
                  <a:lnTo>
                    <a:pt x="1041755" y="264071"/>
                  </a:lnTo>
                  <a:lnTo>
                    <a:pt x="1042149" y="263461"/>
                  </a:lnTo>
                  <a:lnTo>
                    <a:pt x="1041679" y="263232"/>
                  </a:lnTo>
                  <a:lnTo>
                    <a:pt x="1041679" y="264134"/>
                  </a:lnTo>
                  <a:lnTo>
                    <a:pt x="1041412" y="263982"/>
                  </a:lnTo>
                  <a:lnTo>
                    <a:pt x="1041679" y="264134"/>
                  </a:lnTo>
                  <a:lnTo>
                    <a:pt x="1041679" y="263232"/>
                  </a:lnTo>
                  <a:lnTo>
                    <a:pt x="1040993" y="262890"/>
                  </a:lnTo>
                  <a:lnTo>
                    <a:pt x="1040574" y="263461"/>
                  </a:lnTo>
                  <a:lnTo>
                    <a:pt x="1040180" y="263956"/>
                  </a:lnTo>
                  <a:lnTo>
                    <a:pt x="1039063" y="265430"/>
                  </a:lnTo>
                  <a:lnTo>
                    <a:pt x="1041781" y="267246"/>
                  </a:lnTo>
                  <a:lnTo>
                    <a:pt x="1041666" y="266712"/>
                  </a:lnTo>
                  <a:lnTo>
                    <a:pt x="1041552" y="266128"/>
                  </a:lnTo>
                  <a:lnTo>
                    <a:pt x="1041476" y="265722"/>
                  </a:lnTo>
                  <a:lnTo>
                    <a:pt x="1040752" y="265430"/>
                  </a:lnTo>
                  <a:lnTo>
                    <a:pt x="1040968" y="265125"/>
                  </a:lnTo>
                  <a:lnTo>
                    <a:pt x="1041069" y="264985"/>
                  </a:lnTo>
                  <a:lnTo>
                    <a:pt x="1041336" y="264985"/>
                  </a:lnTo>
                  <a:lnTo>
                    <a:pt x="1041628" y="265315"/>
                  </a:lnTo>
                  <a:lnTo>
                    <a:pt x="1043774" y="264160"/>
                  </a:lnTo>
                  <a:close/>
                </a:path>
                <a:path w="1061084" h="292100">
                  <a:moveTo>
                    <a:pt x="1048423" y="257810"/>
                  </a:moveTo>
                  <a:lnTo>
                    <a:pt x="1039545" y="257810"/>
                  </a:lnTo>
                  <a:lnTo>
                    <a:pt x="1038364" y="257810"/>
                  </a:lnTo>
                  <a:lnTo>
                    <a:pt x="1036561" y="259080"/>
                  </a:lnTo>
                  <a:lnTo>
                    <a:pt x="1035024" y="259080"/>
                  </a:lnTo>
                  <a:lnTo>
                    <a:pt x="1037323" y="260350"/>
                  </a:lnTo>
                  <a:lnTo>
                    <a:pt x="1040358" y="260350"/>
                  </a:lnTo>
                  <a:lnTo>
                    <a:pt x="1042606" y="262801"/>
                  </a:lnTo>
                  <a:lnTo>
                    <a:pt x="1043139" y="261835"/>
                  </a:lnTo>
                  <a:lnTo>
                    <a:pt x="1043266" y="261620"/>
                  </a:lnTo>
                  <a:lnTo>
                    <a:pt x="1044917" y="262890"/>
                  </a:lnTo>
                  <a:lnTo>
                    <a:pt x="1045794" y="261620"/>
                  </a:lnTo>
                  <a:lnTo>
                    <a:pt x="1048423" y="257810"/>
                  </a:lnTo>
                  <a:close/>
                </a:path>
                <a:path w="1061084" h="292100">
                  <a:moveTo>
                    <a:pt x="1060615" y="267970"/>
                  </a:moveTo>
                  <a:lnTo>
                    <a:pt x="1058621" y="266712"/>
                  </a:lnTo>
                  <a:lnTo>
                    <a:pt x="1054569" y="264160"/>
                  </a:lnTo>
                  <a:lnTo>
                    <a:pt x="1052499" y="265404"/>
                  </a:lnTo>
                  <a:lnTo>
                    <a:pt x="1050340" y="266700"/>
                  </a:lnTo>
                  <a:lnTo>
                    <a:pt x="1048994" y="265430"/>
                  </a:lnTo>
                  <a:lnTo>
                    <a:pt x="1052449" y="265430"/>
                  </a:lnTo>
                  <a:lnTo>
                    <a:pt x="1050531" y="262890"/>
                  </a:lnTo>
                  <a:lnTo>
                    <a:pt x="1049248" y="264160"/>
                  </a:lnTo>
                  <a:lnTo>
                    <a:pt x="1047826" y="265430"/>
                  </a:lnTo>
                  <a:lnTo>
                    <a:pt x="1047711" y="264985"/>
                  </a:lnTo>
                  <a:lnTo>
                    <a:pt x="1047610" y="264629"/>
                  </a:lnTo>
                  <a:lnTo>
                    <a:pt x="1047483" y="264160"/>
                  </a:lnTo>
                  <a:lnTo>
                    <a:pt x="1047254" y="264160"/>
                  </a:lnTo>
                  <a:lnTo>
                    <a:pt x="1047254" y="265430"/>
                  </a:lnTo>
                  <a:lnTo>
                    <a:pt x="1046708" y="265722"/>
                  </a:lnTo>
                  <a:lnTo>
                    <a:pt x="1046594" y="264985"/>
                  </a:lnTo>
                  <a:lnTo>
                    <a:pt x="1046467" y="264160"/>
                  </a:lnTo>
                  <a:lnTo>
                    <a:pt x="1047254" y="265430"/>
                  </a:lnTo>
                  <a:lnTo>
                    <a:pt x="1047254" y="264160"/>
                  </a:lnTo>
                  <a:lnTo>
                    <a:pt x="1046886" y="264160"/>
                  </a:lnTo>
                  <a:lnTo>
                    <a:pt x="1046060" y="262890"/>
                  </a:lnTo>
                  <a:lnTo>
                    <a:pt x="1043216" y="266382"/>
                  </a:lnTo>
                  <a:lnTo>
                    <a:pt x="1045489" y="266382"/>
                  </a:lnTo>
                  <a:lnTo>
                    <a:pt x="1046772" y="266382"/>
                  </a:lnTo>
                  <a:lnTo>
                    <a:pt x="1046810" y="266712"/>
                  </a:lnTo>
                  <a:lnTo>
                    <a:pt x="1044892" y="266712"/>
                  </a:lnTo>
                  <a:lnTo>
                    <a:pt x="1044079" y="266712"/>
                  </a:lnTo>
                  <a:lnTo>
                    <a:pt x="1042936" y="266712"/>
                  </a:lnTo>
                  <a:lnTo>
                    <a:pt x="1042250" y="267563"/>
                  </a:lnTo>
                  <a:lnTo>
                    <a:pt x="1042860" y="267970"/>
                  </a:lnTo>
                  <a:lnTo>
                    <a:pt x="1042339" y="268173"/>
                  </a:lnTo>
                  <a:lnTo>
                    <a:pt x="1042073" y="267843"/>
                  </a:lnTo>
                  <a:lnTo>
                    <a:pt x="1042250" y="267563"/>
                  </a:lnTo>
                  <a:lnTo>
                    <a:pt x="1041781" y="267246"/>
                  </a:lnTo>
                  <a:lnTo>
                    <a:pt x="1041831" y="267563"/>
                  </a:lnTo>
                  <a:lnTo>
                    <a:pt x="1041895" y="267906"/>
                  </a:lnTo>
                  <a:lnTo>
                    <a:pt x="1041755" y="267944"/>
                  </a:lnTo>
                  <a:lnTo>
                    <a:pt x="1041006" y="267550"/>
                  </a:lnTo>
                  <a:lnTo>
                    <a:pt x="1041336" y="268173"/>
                  </a:lnTo>
                  <a:lnTo>
                    <a:pt x="1041463" y="268046"/>
                  </a:lnTo>
                  <a:lnTo>
                    <a:pt x="1041615" y="267982"/>
                  </a:lnTo>
                  <a:lnTo>
                    <a:pt x="1041742" y="267957"/>
                  </a:lnTo>
                  <a:lnTo>
                    <a:pt x="1042225" y="268224"/>
                  </a:lnTo>
                  <a:lnTo>
                    <a:pt x="1039647" y="269240"/>
                  </a:lnTo>
                  <a:lnTo>
                    <a:pt x="1038644" y="267970"/>
                  </a:lnTo>
                  <a:lnTo>
                    <a:pt x="1037653" y="266712"/>
                  </a:lnTo>
                  <a:lnTo>
                    <a:pt x="1038225" y="265430"/>
                  </a:lnTo>
                  <a:lnTo>
                    <a:pt x="1035850" y="266700"/>
                  </a:lnTo>
                  <a:lnTo>
                    <a:pt x="1035773" y="266382"/>
                  </a:lnTo>
                  <a:lnTo>
                    <a:pt x="1035710" y="266128"/>
                  </a:lnTo>
                  <a:lnTo>
                    <a:pt x="1035608" y="265722"/>
                  </a:lnTo>
                  <a:lnTo>
                    <a:pt x="1035532" y="265430"/>
                  </a:lnTo>
                  <a:lnTo>
                    <a:pt x="1035646" y="265125"/>
                  </a:lnTo>
                  <a:lnTo>
                    <a:pt x="1035697" y="264985"/>
                  </a:lnTo>
                  <a:lnTo>
                    <a:pt x="1035367" y="265125"/>
                  </a:lnTo>
                  <a:lnTo>
                    <a:pt x="1034859" y="265430"/>
                  </a:lnTo>
                  <a:lnTo>
                    <a:pt x="1031392" y="264160"/>
                  </a:lnTo>
                  <a:lnTo>
                    <a:pt x="1030300" y="266700"/>
                  </a:lnTo>
                  <a:lnTo>
                    <a:pt x="1028204" y="264160"/>
                  </a:lnTo>
                  <a:lnTo>
                    <a:pt x="1023200" y="267970"/>
                  </a:lnTo>
                  <a:lnTo>
                    <a:pt x="1023315" y="264985"/>
                  </a:lnTo>
                  <a:lnTo>
                    <a:pt x="1023404" y="262890"/>
                  </a:lnTo>
                  <a:lnTo>
                    <a:pt x="1022845" y="263956"/>
                  </a:lnTo>
                  <a:lnTo>
                    <a:pt x="1022731" y="264160"/>
                  </a:lnTo>
                  <a:lnTo>
                    <a:pt x="1019670" y="266712"/>
                  </a:lnTo>
                  <a:lnTo>
                    <a:pt x="1017752" y="266712"/>
                  </a:lnTo>
                  <a:lnTo>
                    <a:pt x="1021295" y="261620"/>
                  </a:lnTo>
                  <a:lnTo>
                    <a:pt x="1010513" y="266700"/>
                  </a:lnTo>
                  <a:lnTo>
                    <a:pt x="1010615" y="266128"/>
                  </a:lnTo>
                  <a:lnTo>
                    <a:pt x="1010691" y="265722"/>
                  </a:lnTo>
                  <a:lnTo>
                    <a:pt x="1010742" y="265430"/>
                  </a:lnTo>
                  <a:lnTo>
                    <a:pt x="1011402" y="261835"/>
                  </a:lnTo>
                  <a:lnTo>
                    <a:pt x="1010577" y="262890"/>
                  </a:lnTo>
                  <a:lnTo>
                    <a:pt x="1008837" y="265430"/>
                  </a:lnTo>
                  <a:lnTo>
                    <a:pt x="1002004" y="262890"/>
                  </a:lnTo>
                  <a:lnTo>
                    <a:pt x="998181" y="264985"/>
                  </a:lnTo>
                  <a:lnTo>
                    <a:pt x="998397" y="264985"/>
                  </a:lnTo>
                  <a:lnTo>
                    <a:pt x="998448" y="265125"/>
                  </a:lnTo>
                  <a:lnTo>
                    <a:pt x="998550" y="265430"/>
                  </a:lnTo>
                  <a:lnTo>
                    <a:pt x="997927" y="265125"/>
                  </a:lnTo>
                  <a:lnTo>
                    <a:pt x="997369" y="265430"/>
                  </a:lnTo>
                  <a:lnTo>
                    <a:pt x="997559" y="265125"/>
                  </a:lnTo>
                  <a:lnTo>
                    <a:pt x="997635" y="264985"/>
                  </a:lnTo>
                  <a:lnTo>
                    <a:pt x="995934" y="264160"/>
                  </a:lnTo>
                  <a:lnTo>
                    <a:pt x="995184" y="262890"/>
                  </a:lnTo>
                  <a:lnTo>
                    <a:pt x="993508" y="261620"/>
                  </a:lnTo>
                  <a:lnTo>
                    <a:pt x="993381" y="263461"/>
                  </a:lnTo>
                  <a:lnTo>
                    <a:pt x="993292" y="264985"/>
                  </a:lnTo>
                  <a:lnTo>
                    <a:pt x="993178" y="266712"/>
                  </a:lnTo>
                  <a:lnTo>
                    <a:pt x="989101" y="266712"/>
                  </a:lnTo>
                  <a:lnTo>
                    <a:pt x="986917" y="269240"/>
                  </a:lnTo>
                  <a:lnTo>
                    <a:pt x="984808" y="266712"/>
                  </a:lnTo>
                  <a:lnTo>
                    <a:pt x="983729" y="265430"/>
                  </a:lnTo>
                  <a:lnTo>
                    <a:pt x="988860" y="265430"/>
                  </a:lnTo>
                  <a:lnTo>
                    <a:pt x="987907" y="261835"/>
                  </a:lnTo>
                  <a:lnTo>
                    <a:pt x="988021" y="264160"/>
                  </a:lnTo>
                  <a:lnTo>
                    <a:pt x="982306" y="264160"/>
                  </a:lnTo>
                  <a:lnTo>
                    <a:pt x="983386" y="266700"/>
                  </a:lnTo>
                  <a:lnTo>
                    <a:pt x="982167" y="265430"/>
                  </a:lnTo>
                  <a:lnTo>
                    <a:pt x="980948" y="264160"/>
                  </a:lnTo>
                  <a:lnTo>
                    <a:pt x="981036" y="264477"/>
                  </a:lnTo>
                  <a:lnTo>
                    <a:pt x="981113" y="265049"/>
                  </a:lnTo>
                  <a:lnTo>
                    <a:pt x="980020" y="262890"/>
                  </a:lnTo>
                  <a:lnTo>
                    <a:pt x="979932" y="263956"/>
                  </a:lnTo>
                  <a:lnTo>
                    <a:pt x="979817" y="265430"/>
                  </a:lnTo>
                  <a:lnTo>
                    <a:pt x="979703" y="266712"/>
                  </a:lnTo>
                  <a:lnTo>
                    <a:pt x="979601" y="267970"/>
                  </a:lnTo>
                  <a:lnTo>
                    <a:pt x="979449" y="267563"/>
                  </a:lnTo>
                  <a:lnTo>
                    <a:pt x="979335" y="267246"/>
                  </a:lnTo>
                  <a:lnTo>
                    <a:pt x="979246" y="266979"/>
                  </a:lnTo>
                  <a:lnTo>
                    <a:pt x="979144" y="266712"/>
                  </a:lnTo>
                  <a:lnTo>
                    <a:pt x="977747" y="262890"/>
                  </a:lnTo>
                  <a:lnTo>
                    <a:pt x="975715" y="266700"/>
                  </a:lnTo>
                  <a:lnTo>
                    <a:pt x="972185" y="264160"/>
                  </a:lnTo>
                  <a:lnTo>
                    <a:pt x="973505" y="262890"/>
                  </a:lnTo>
                  <a:lnTo>
                    <a:pt x="974813" y="261620"/>
                  </a:lnTo>
                  <a:lnTo>
                    <a:pt x="970927" y="262890"/>
                  </a:lnTo>
                  <a:lnTo>
                    <a:pt x="969403" y="261835"/>
                  </a:lnTo>
                  <a:lnTo>
                    <a:pt x="970572" y="263956"/>
                  </a:lnTo>
                  <a:lnTo>
                    <a:pt x="970686" y="264160"/>
                  </a:lnTo>
                  <a:lnTo>
                    <a:pt x="969835" y="265430"/>
                  </a:lnTo>
                  <a:lnTo>
                    <a:pt x="965098" y="266700"/>
                  </a:lnTo>
                  <a:lnTo>
                    <a:pt x="965962" y="265430"/>
                  </a:lnTo>
                  <a:lnTo>
                    <a:pt x="967651" y="262890"/>
                  </a:lnTo>
                  <a:lnTo>
                    <a:pt x="966038" y="261620"/>
                  </a:lnTo>
                  <a:lnTo>
                    <a:pt x="963104" y="262890"/>
                  </a:lnTo>
                  <a:lnTo>
                    <a:pt x="960843" y="265430"/>
                  </a:lnTo>
                  <a:lnTo>
                    <a:pt x="958469" y="265430"/>
                  </a:lnTo>
                  <a:lnTo>
                    <a:pt x="958367" y="265125"/>
                  </a:lnTo>
                  <a:lnTo>
                    <a:pt x="958316" y="264985"/>
                  </a:lnTo>
                  <a:lnTo>
                    <a:pt x="958202" y="264629"/>
                  </a:lnTo>
                  <a:lnTo>
                    <a:pt x="958151" y="264477"/>
                  </a:lnTo>
                  <a:lnTo>
                    <a:pt x="955421" y="266700"/>
                  </a:lnTo>
                  <a:lnTo>
                    <a:pt x="949286" y="264160"/>
                  </a:lnTo>
                  <a:lnTo>
                    <a:pt x="945654" y="267970"/>
                  </a:lnTo>
                  <a:lnTo>
                    <a:pt x="945476" y="267970"/>
                  </a:lnTo>
                  <a:lnTo>
                    <a:pt x="945692" y="268897"/>
                  </a:lnTo>
                  <a:lnTo>
                    <a:pt x="945743" y="271780"/>
                  </a:lnTo>
                  <a:lnTo>
                    <a:pt x="943965" y="271780"/>
                  </a:lnTo>
                  <a:lnTo>
                    <a:pt x="942454" y="274320"/>
                  </a:lnTo>
                  <a:lnTo>
                    <a:pt x="941781" y="271780"/>
                  </a:lnTo>
                  <a:lnTo>
                    <a:pt x="942962" y="271780"/>
                  </a:lnTo>
                  <a:lnTo>
                    <a:pt x="943470" y="270510"/>
                  </a:lnTo>
                  <a:lnTo>
                    <a:pt x="941616" y="271780"/>
                  </a:lnTo>
                  <a:lnTo>
                    <a:pt x="940498" y="269240"/>
                  </a:lnTo>
                  <a:lnTo>
                    <a:pt x="936294" y="271780"/>
                  </a:lnTo>
                  <a:lnTo>
                    <a:pt x="933513" y="270510"/>
                  </a:lnTo>
                  <a:lnTo>
                    <a:pt x="933132" y="267970"/>
                  </a:lnTo>
                  <a:lnTo>
                    <a:pt x="933030" y="267246"/>
                  </a:lnTo>
                  <a:lnTo>
                    <a:pt x="932942" y="266712"/>
                  </a:lnTo>
                  <a:lnTo>
                    <a:pt x="940028" y="269240"/>
                  </a:lnTo>
                  <a:lnTo>
                    <a:pt x="936345" y="266712"/>
                  </a:lnTo>
                  <a:lnTo>
                    <a:pt x="940612" y="267970"/>
                  </a:lnTo>
                  <a:lnTo>
                    <a:pt x="939965" y="266712"/>
                  </a:lnTo>
                  <a:lnTo>
                    <a:pt x="938631" y="264160"/>
                  </a:lnTo>
                  <a:lnTo>
                    <a:pt x="937437" y="261835"/>
                  </a:lnTo>
                  <a:lnTo>
                    <a:pt x="937323" y="261620"/>
                  </a:lnTo>
                  <a:lnTo>
                    <a:pt x="934542" y="261620"/>
                  </a:lnTo>
                  <a:lnTo>
                    <a:pt x="933932" y="263956"/>
                  </a:lnTo>
                  <a:lnTo>
                    <a:pt x="933869" y="264160"/>
                  </a:lnTo>
                  <a:lnTo>
                    <a:pt x="932497" y="263855"/>
                  </a:lnTo>
                  <a:lnTo>
                    <a:pt x="932497" y="283210"/>
                  </a:lnTo>
                  <a:lnTo>
                    <a:pt x="927760" y="284162"/>
                  </a:lnTo>
                  <a:lnTo>
                    <a:pt x="928458" y="280670"/>
                  </a:lnTo>
                  <a:lnTo>
                    <a:pt x="932497" y="283210"/>
                  </a:lnTo>
                  <a:lnTo>
                    <a:pt x="932497" y="263855"/>
                  </a:lnTo>
                  <a:lnTo>
                    <a:pt x="928230" y="262890"/>
                  </a:lnTo>
                  <a:lnTo>
                    <a:pt x="926960" y="265430"/>
                  </a:lnTo>
                  <a:lnTo>
                    <a:pt x="928649" y="265430"/>
                  </a:lnTo>
                  <a:lnTo>
                    <a:pt x="927379" y="267970"/>
                  </a:lnTo>
                  <a:lnTo>
                    <a:pt x="922921" y="267970"/>
                  </a:lnTo>
                  <a:lnTo>
                    <a:pt x="920483" y="265430"/>
                  </a:lnTo>
                  <a:lnTo>
                    <a:pt x="918438" y="262890"/>
                  </a:lnTo>
                  <a:lnTo>
                    <a:pt x="915187" y="264160"/>
                  </a:lnTo>
                  <a:lnTo>
                    <a:pt x="913650" y="265430"/>
                  </a:lnTo>
                  <a:lnTo>
                    <a:pt x="913053" y="270510"/>
                  </a:lnTo>
                  <a:lnTo>
                    <a:pt x="908875" y="267970"/>
                  </a:lnTo>
                  <a:lnTo>
                    <a:pt x="910120" y="264629"/>
                  </a:lnTo>
                  <a:lnTo>
                    <a:pt x="910170" y="264477"/>
                  </a:lnTo>
                  <a:lnTo>
                    <a:pt x="910297" y="264160"/>
                  </a:lnTo>
                  <a:lnTo>
                    <a:pt x="904811" y="264160"/>
                  </a:lnTo>
                  <a:lnTo>
                    <a:pt x="907161" y="269240"/>
                  </a:lnTo>
                  <a:lnTo>
                    <a:pt x="902068" y="266979"/>
                  </a:lnTo>
                  <a:lnTo>
                    <a:pt x="902195" y="267563"/>
                  </a:lnTo>
                  <a:lnTo>
                    <a:pt x="902284" y="267970"/>
                  </a:lnTo>
                  <a:lnTo>
                    <a:pt x="899426" y="267970"/>
                  </a:lnTo>
                  <a:lnTo>
                    <a:pt x="899312" y="267246"/>
                  </a:lnTo>
                  <a:lnTo>
                    <a:pt x="899236" y="266712"/>
                  </a:lnTo>
                  <a:lnTo>
                    <a:pt x="899147" y="266128"/>
                  </a:lnTo>
                  <a:lnTo>
                    <a:pt x="899033" y="265430"/>
                  </a:lnTo>
                  <a:lnTo>
                    <a:pt x="898906" y="264629"/>
                  </a:lnTo>
                  <a:lnTo>
                    <a:pt x="898842" y="264160"/>
                  </a:lnTo>
                  <a:lnTo>
                    <a:pt x="893000" y="264160"/>
                  </a:lnTo>
                  <a:lnTo>
                    <a:pt x="887387" y="266382"/>
                  </a:lnTo>
                  <a:lnTo>
                    <a:pt x="886498" y="266712"/>
                  </a:lnTo>
                  <a:lnTo>
                    <a:pt x="882027" y="267601"/>
                  </a:lnTo>
                  <a:lnTo>
                    <a:pt x="882027" y="267970"/>
                  </a:lnTo>
                  <a:lnTo>
                    <a:pt x="881075" y="269240"/>
                  </a:lnTo>
                  <a:lnTo>
                    <a:pt x="880897" y="269240"/>
                  </a:lnTo>
                  <a:lnTo>
                    <a:pt x="882027" y="267970"/>
                  </a:lnTo>
                  <a:lnTo>
                    <a:pt x="882027" y="267601"/>
                  </a:lnTo>
                  <a:lnTo>
                    <a:pt x="880122" y="267970"/>
                  </a:lnTo>
                  <a:lnTo>
                    <a:pt x="880237" y="267563"/>
                  </a:lnTo>
                  <a:lnTo>
                    <a:pt x="880338" y="267246"/>
                  </a:lnTo>
                  <a:lnTo>
                    <a:pt x="880414" y="266979"/>
                  </a:lnTo>
                  <a:lnTo>
                    <a:pt x="880491" y="266712"/>
                  </a:lnTo>
                  <a:lnTo>
                    <a:pt x="881595" y="265430"/>
                  </a:lnTo>
                  <a:lnTo>
                    <a:pt x="880084" y="264160"/>
                  </a:lnTo>
                  <a:lnTo>
                    <a:pt x="875995" y="264998"/>
                  </a:lnTo>
                  <a:lnTo>
                    <a:pt x="875995" y="270510"/>
                  </a:lnTo>
                  <a:lnTo>
                    <a:pt x="875334" y="270510"/>
                  </a:lnTo>
                  <a:lnTo>
                    <a:pt x="873518" y="269240"/>
                  </a:lnTo>
                  <a:lnTo>
                    <a:pt x="875715" y="269240"/>
                  </a:lnTo>
                  <a:lnTo>
                    <a:pt x="875995" y="270510"/>
                  </a:lnTo>
                  <a:lnTo>
                    <a:pt x="875995" y="264998"/>
                  </a:lnTo>
                  <a:lnTo>
                    <a:pt x="873810" y="265430"/>
                  </a:lnTo>
                  <a:lnTo>
                    <a:pt x="867359" y="265430"/>
                  </a:lnTo>
                  <a:lnTo>
                    <a:pt x="860958" y="264160"/>
                  </a:lnTo>
                  <a:lnTo>
                    <a:pt x="854849" y="261620"/>
                  </a:lnTo>
                  <a:lnTo>
                    <a:pt x="851839" y="265430"/>
                  </a:lnTo>
                  <a:lnTo>
                    <a:pt x="851154" y="265430"/>
                  </a:lnTo>
                  <a:lnTo>
                    <a:pt x="849655" y="266712"/>
                  </a:lnTo>
                  <a:lnTo>
                    <a:pt x="847940" y="266712"/>
                  </a:lnTo>
                  <a:lnTo>
                    <a:pt x="847864" y="266382"/>
                  </a:lnTo>
                  <a:lnTo>
                    <a:pt x="847813" y="266128"/>
                  </a:lnTo>
                  <a:lnTo>
                    <a:pt x="847725" y="265722"/>
                  </a:lnTo>
                  <a:lnTo>
                    <a:pt x="847661" y="265430"/>
                  </a:lnTo>
                  <a:lnTo>
                    <a:pt x="847559" y="264985"/>
                  </a:lnTo>
                  <a:lnTo>
                    <a:pt x="847483" y="264629"/>
                  </a:lnTo>
                  <a:lnTo>
                    <a:pt x="843000" y="266712"/>
                  </a:lnTo>
                  <a:lnTo>
                    <a:pt x="833107" y="269240"/>
                  </a:lnTo>
                  <a:lnTo>
                    <a:pt x="827405" y="265430"/>
                  </a:lnTo>
                  <a:lnTo>
                    <a:pt x="828509" y="265430"/>
                  </a:lnTo>
                  <a:lnTo>
                    <a:pt x="824077" y="264160"/>
                  </a:lnTo>
                  <a:lnTo>
                    <a:pt x="823963" y="265722"/>
                  </a:lnTo>
                  <a:lnTo>
                    <a:pt x="823849" y="267246"/>
                  </a:lnTo>
                  <a:lnTo>
                    <a:pt x="823734" y="268897"/>
                  </a:lnTo>
                  <a:lnTo>
                    <a:pt x="823607" y="270510"/>
                  </a:lnTo>
                  <a:lnTo>
                    <a:pt x="823518" y="271780"/>
                  </a:lnTo>
                  <a:lnTo>
                    <a:pt x="819404" y="267970"/>
                  </a:lnTo>
                  <a:lnTo>
                    <a:pt x="820191" y="267970"/>
                  </a:lnTo>
                  <a:lnTo>
                    <a:pt x="815454" y="266712"/>
                  </a:lnTo>
                  <a:lnTo>
                    <a:pt x="815301" y="266712"/>
                  </a:lnTo>
                  <a:lnTo>
                    <a:pt x="810323" y="267970"/>
                  </a:lnTo>
                  <a:lnTo>
                    <a:pt x="803173" y="267970"/>
                  </a:lnTo>
                  <a:lnTo>
                    <a:pt x="799452" y="266712"/>
                  </a:lnTo>
                  <a:lnTo>
                    <a:pt x="798334" y="266712"/>
                  </a:lnTo>
                  <a:lnTo>
                    <a:pt x="797585" y="265430"/>
                  </a:lnTo>
                  <a:lnTo>
                    <a:pt x="796455" y="266712"/>
                  </a:lnTo>
                  <a:lnTo>
                    <a:pt x="794956" y="266712"/>
                  </a:lnTo>
                  <a:lnTo>
                    <a:pt x="794842" y="264629"/>
                  </a:lnTo>
                  <a:lnTo>
                    <a:pt x="794791" y="264160"/>
                  </a:lnTo>
                  <a:lnTo>
                    <a:pt x="792175" y="266700"/>
                  </a:lnTo>
                  <a:lnTo>
                    <a:pt x="792505" y="265722"/>
                  </a:lnTo>
                  <a:lnTo>
                    <a:pt x="792594" y="265430"/>
                  </a:lnTo>
                  <a:lnTo>
                    <a:pt x="792695" y="265125"/>
                  </a:lnTo>
                  <a:lnTo>
                    <a:pt x="792746" y="264985"/>
                  </a:lnTo>
                  <a:lnTo>
                    <a:pt x="792861" y="264629"/>
                  </a:lnTo>
                  <a:lnTo>
                    <a:pt x="792911" y="264477"/>
                  </a:lnTo>
                  <a:lnTo>
                    <a:pt x="793013" y="264160"/>
                  </a:lnTo>
                  <a:lnTo>
                    <a:pt x="793838" y="262890"/>
                  </a:lnTo>
                  <a:lnTo>
                    <a:pt x="794804" y="261620"/>
                  </a:lnTo>
                  <a:lnTo>
                    <a:pt x="795540" y="261620"/>
                  </a:lnTo>
                  <a:lnTo>
                    <a:pt x="795629" y="256540"/>
                  </a:lnTo>
                  <a:lnTo>
                    <a:pt x="795312" y="255308"/>
                  </a:lnTo>
                  <a:lnTo>
                    <a:pt x="791133" y="255308"/>
                  </a:lnTo>
                  <a:lnTo>
                    <a:pt x="789762" y="252730"/>
                  </a:lnTo>
                  <a:lnTo>
                    <a:pt x="792772" y="251460"/>
                  </a:lnTo>
                  <a:lnTo>
                    <a:pt x="788568" y="248920"/>
                  </a:lnTo>
                  <a:lnTo>
                    <a:pt x="791667" y="246380"/>
                  </a:lnTo>
                  <a:lnTo>
                    <a:pt x="790181" y="243840"/>
                  </a:lnTo>
                  <a:lnTo>
                    <a:pt x="790295" y="245110"/>
                  </a:lnTo>
                  <a:lnTo>
                    <a:pt x="789419" y="246380"/>
                  </a:lnTo>
                  <a:lnTo>
                    <a:pt x="788504" y="246380"/>
                  </a:lnTo>
                  <a:lnTo>
                    <a:pt x="786028" y="243840"/>
                  </a:lnTo>
                  <a:lnTo>
                    <a:pt x="787946" y="237490"/>
                  </a:lnTo>
                  <a:lnTo>
                    <a:pt x="789470" y="237490"/>
                  </a:lnTo>
                  <a:lnTo>
                    <a:pt x="784326" y="229870"/>
                  </a:lnTo>
                  <a:lnTo>
                    <a:pt x="785139" y="229057"/>
                  </a:lnTo>
                  <a:lnTo>
                    <a:pt x="783094" y="227330"/>
                  </a:lnTo>
                  <a:lnTo>
                    <a:pt x="790524" y="229870"/>
                  </a:lnTo>
                  <a:lnTo>
                    <a:pt x="786460" y="226098"/>
                  </a:lnTo>
                  <a:lnTo>
                    <a:pt x="785901" y="227330"/>
                  </a:lnTo>
                  <a:lnTo>
                    <a:pt x="784567" y="226098"/>
                  </a:lnTo>
                  <a:lnTo>
                    <a:pt x="783856" y="226098"/>
                  </a:lnTo>
                  <a:lnTo>
                    <a:pt x="785075" y="223520"/>
                  </a:lnTo>
                  <a:lnTo>
                    <a:pt x="783767" y="219976"/>
                  </a:lnTo>
                  <a:lnTo>
                    <a:pt x="783666" y="219710"/>
                  </a:lnTo>
                  <a:lnTo>
                    <a:pt x="781824" y="215900"/>
                  </a:lnTo>
                  <a:lnTo>
                    <a:pt x="784123" y="215900"/>
                  </a:lnTo>
                  <a:lnTo>
                    <a:pt x="782739" y="209550"/>
                  </a:lnTo>
                  <a:lnTo>
                    <a:pt x="779081" y="203200"/>
                  </a:lnTo>
                  <a:lnTo>
                    <a:pt x="778014" y="199390"/>
                  </a:lnTo>
                  <a:lnTo>
                    <a:pt x="776960" y="195580"/>
                  </a:lnTo>
                  <a:lnTo>
                    <a:pt x="776922" y="196215"/>
                  </a:lnTo>
                  <a:lnTo>
                    <a:pt x="776820" y="198120"/>
                  </a:lnTo>
                  <a:lnTo>
                    <a:pt x="776757" y="199390"/>
                  </a:lnTo>
                  <a:lnTo>
                    <a:pt x="772947" y="199390"/>
                  </a:lnTo>
                  <a:lnTo>
                    <a:pt x="771969" y="196850"/>
                  </a:lnTo>
                  <a:lnTo>
                    <a:pt x="772464" y="196634"/>
                  </a:lnTo>
                  <a:lnTo>
                    <a:pt x="771105" y="195580"/>
                  </a:lnTo>
                  <a:lnTo>
                    <a:pt x="770674" y="193040"/>
                  </a:lnTo>
                  <a:lnTo>
                    <a:pt x="774217" y="193040"/>
                  </a:lnTo>
                  <a:lnTo>
                    <a:pt x="775728" y="194310"/>
                  </a:lnTo>
                  <a:lnTo>
                    <a:pt x="774674" y="193040"/>
                  </a:lnTo>
                  <a:lnTo>
                    <a:pt x="773633" y="191770"/>
                  </a:lnTo>
                  <a:lnTo>
                    <a:pt x="774331" y="190779"/>
                  </a:lnTo>
                  <a:lnTo>
                    <a:pt x="774433" y="190639"/>
                  </a:lnTo>
                  <a:lnTo>
                    <a:pt x="774153" y="190500"/>
                  </a:lnTo>
                  <a:lnTo>
                    <a:pt x="778078" y="185420"/>
                  </a:lnTo>
                  <a:lnTo>
                    <a:pt x="774039" y="184150"/>
                  </a:lnTo>
                  <a:lnTo>
                    <a:pt x="774941" y="184150"/>
                  </a:lnTo>
                  <a:lnTo>
                    <a:pt x="772820" y="176530"/>
                  </a:lnTo>
                  <a:lnTo>
                    <a:pt x="770724" y="173990"/>
                  </a:lnTo>
                  <a:lnTo>
                    <a:pt x="769200" y="168910"/>
                  </a:lnTo>
                  <a:lnTo>
                    <a:pt x="768819" y="167640"/>
                  </a:lnTo>
                  <a:lnTo>
                    <a:pt x="766013" y="168910"/>
                  </a:lnTo>
                  <a:lnTo>
                    <a:pt x="765949" y="166370"/>
                  </a:lnTo>
                  <a:lnTo>
                    <a:pt x="763181" y="165100"/>
                  </a:lnTo>
                  <a:lnTo>
                    <a:pt x="762787" y="161290"/>
                  </a:lnTo>
                  <a:lnTo>
                    <a:pt x="763524" y="154940"/>
                  </a:lnTo>
                  <a:lnTo>
                    <a:pt x="761733" y="151130"/>
                  </a:lnTo>
                  <a:lnTo>
                    <a:pt x="760920" y="149860"/>
                  </a:lnTo>
                  <a:lnTo>
                    <a:pt x="760095" y="148590"/>
                  </a:lnTo>
                  <a:lnTo>
                    <a:pt x="759383" y="148590"/>
                  </a:lnTo>
                  <a:lnTo>
                    <a:pt x="759180" y="148590"/>
                  </a:lnTo>
                  <a:lnTo>
                    <a:pt x="759079" y="149860"/>
                  </a:lnTo>
                  <a:lnTo>
                    <a:pt x="756945" y="148590"/>
                  </a:lnTo>
                  <a:lnTo>
                    <a:pt x="759180" y="148590"/>
                  </a:lnTo>
                  <a:lnTo>
                    <a:pt x="759218" y="148107"/>
                  </a:lnTo>
                  <a:lnTo>
                    <a:pt x="757605" y="143510"/>
                  </a:lnTo>
                  <a:lnTo>
                    <a:pt x="760209" y="144780"/>
                  </a:lnTo>
                  <a:lnTo>
                    <a:pt x="759637" y="143510"/>
                  </a:lnTo>
                  <a:lnTo>
                    <a:pt x="757936" y="139700"/>
                  </a:lnTo>
                  <a:lnTo>
                    <a:pt x="757326" y="137160"/>
                  </a:lnTo>
                  <a:lnTo>
                    <a:pt x="753795" y="132080"/>
                  </a:lnTo>
                  <a:lnTo>
                    <a:pt x="752919" y="130810"/>
                  </a:lnTo>
                  <a:lnTo>
                    <a:pt x="752144" y="132080"/>
                  </a:lnTo>
                  <a:lnTo>
                    <a:pt x="750976" y="132080"/>
                  </a:lnTo>
                  <a:lnTo>
                    <a:pt x="750138" y="130810"/>
                  </a:lnTo>
                  <a:lnTo>
                    <a:pt x="751052" y="128270"/>
                  </a:lnTo>
                  <a:lnTo>
                    <a:pt x="752259" y="128270"/>
                  </a:lnTo>
                  <a:lnTo>
                    <a:pt x="750074" y="121920"/>
                  </a:lnTo>
                  <a:lnTo>
                    <a:pt x="750036" y="118110"/>
                  </a:lnTo>
                  <a:lnTo>
                    <a:pt x="749909" y="111760"/>
                  </a:lnTo>
                  <a:lnTo>
                    <a:pt x="749782" y="107950"/>
                  </a:lnTo>
                  <a:lnTo>
                    <a:pt x="749744" y="106680"/>
                  </a:lnTo>
                  <a:lnTo>
                    <a:pt x="748169" y="104140"/>
                  </a:lnTo>
                  <a:lnTo>
                    <a:pt x="746582" y="101600"/>
                  </a:lnTo>
                  <a:lnTo>
                    <a:pt x="746975" y="101600"/>
                  </a:lnTo>
                  <a:lnTo>
                    <a:pt x="742035" y="95250"/>
                  </a:lnTo>
                  <a:lnTo>
                    <a:pt x="741476" y="91440"/>
                  </a:lnTo>
                  <a:lnTo>
                    <a:pt x="744537" y="96520"/>
                  </a:lnTo>
                  <a:lnTo>
                    <a:pt x="745363" y="93980"/>
                  </a:lnTo>
                  <a:lnTo>
                    <a:pt x="741413" y="90170"/>
                  </a:lnTo>
                  <a:lnTo>
                    <a:pt x="738797" y="87630"/>
                  </a:lnTo>
                  <a:lnTo>
                    <a:pt x="742251" y="81280"/>
                  </a:lnTo>
                  <a:lnTo>
                    <a:pt x="738695" y="77470"/>
                  </a:lnTo>
                  <a:lnTo>
                    <a:pt x="737501" y="76200"/>
                  </a:lnTo>
                  <a:lnTo>
                    <a:pt x="738390" y="72771"/>
                  </a:lnTo>
                  <a:lnTo>
                    <a:pt x="738479" y="72390"/>
                  </a:lnTo>
                  <a:lnTo>
                    <a:pt x="739051" y="70180"/>
                  </a:lnTo>
                  <a:lnTo>
                    <a:pt x="739140" y="69850"/>
                  </a:lnTo>
                  <a:lnTo>
                    <a:pt x="737146" y="63500"/>
                  </a:lnTo>
                  <a:lnTo>
                    <a:pt x="734555" y="57150"/>
                  </a:lnTo>
                  <a:lnTo>
                    <a:pt x="734441" y="53340"/>
                  </a:lnTo>
                  <a:lnTo>
                    <a:pt x="734415" y="52070"/>
                  </a:lnTo>
                  <a:lnTo>
                    <a:pt x="734377" y="50800"/>
                  </a:lnTo>
                  <a:lnTo>
                    <a:pt x="732726" y="52070"/>
                  </a:lnTo>
                  <a:lnTo>
                    <a:pt x="730491" y="50800"/>
                  </a:lnTo>
                  <a:lnTo>
                    <a:pt x="731583" y="50266"/>
                  </a:lnTo>
                  <a:lnTo>
                    <a:pt x="730834" y="49530"/>
                  </a:lnTo>
                  <a:lnTo>
                    <a:pt x="727760" y="43180"/>
                  </a:lnTo>
                  <a:lnTo>
                    <a:pt x="725144" y="31953"/>
                  </a:lnTo>
                  <a:lnTo>
                    <a:pt x="725093" y="31750"/>
                  </a:lnTo>
                  <a:lnTo>
                    <a:pt x="726541" y="33020"/>
                  </a:lnTo>
                  <a:lnTo>
                    <a:pt x="726859" y="31953"/>
                  </a:lnTo>
                  <a:lnTo>
                    <a:pt x="726935" y="31750"/>
                  </a:lnTo>
                  <a:lnTo>
                    <a:pt x="728573" y="31750"/>
                  </a:lnTo>
                  <a:lnTo>
                    <a:pt x="728027" y="30607"/>
                  </a:lnTo>
                  <a:lnTo>
                    <a:pt x="727367" y="29210"/>
                  </a:lnTo>
                  <a:lnTo>
                    <a:pt x="726008" y="27940"/>
                  </a:lnTo>
                  <a:lnTo>
                    <a:pt x="725995" y="26670"/>
                  </a:lnTo>
                  <a:lnTo>
                    <a:pt x="728281" y="27940"/>
                  </a:lnTo>
                  <a:lnTo>
                    <a:pt x="728560" y="29210"/>
                  </a:lnTo>
                  <a:lnTo>
                    <a:pt x="729043" y="30607"/>
                  </a:lnTo>
                  <a:lnTo>
                    <a:pt x="729348" y="31267"/>
                  </a:lnTo>
                  <a:lnTo>
                    <a:pt x="729310" y="30607"/>
                  </a:lnTo>
                  <a:lnTo>
                    <a:pt x="750036" y="30607"/>
                  </a:lnTo>
                  <a:lnTo>
                    <a:pt x="755942" y="27940"/>
                  </a:lnTo>
                  <a:lnTo>
                    <a:pt x="755269" y="29210"/>
                  </a:lnTo>
                  <a:lnTo>
                    <a:pt x="755256" y="30607"/>
                  </a:lnTo>
                  <a:lnTo>
                    <a:pt x="754278" y="30607"/>
                  </a:lnTo>
                  <a:lnTo>
                    <a:pt x="756539" y="33020"/>
                  </a:lnTo>
                  <a:lnTo>
                    <a:pt x="762635" y="30607"/>
                  </a:lnTo>
                  <a:lnTo>
                    <a:pt x="762952" y="30607"/>
                  </a:lnTo>
                  <a:lnTo>
                    <a:pt x="762990" y="27940"/>
                  </a:lnTo>
                  <a:lnTo>
                    <a:pt x="764743" y="29210"/>
                  </a:lnTo>
                  <a:lnTo>
                    <a:pt x="763270" y="30607"/>
                  </a:lnTo>
                  <a:lnTo>
                    <a:pt x="763511" y="30607"/>
                  </a:lnTo>
                  <a:lnTo>
                    <a:pt x="764476" y="31750"/>
                  </a:lnTo>
                  <a:lnTo>
                    <a:pt x="766851" y="33020"/>
                  </a:lnTo>
                  <a:lnTo>
                    <a:pt x="770458" y="27940"/>
                  </a:lnTo>
                  <a:lnTo>
                    <a:pt x="772020" y="30607"/>
                  </a:lnTo>
                  <a:lnTo>
                    <a:pt x="772744" y="30607"/>
                  </a:lnTo>
                  <a:lnTo>
                    <a:pt x="777862" y="31750"/>
                  </a:lnTo>
                  <a:lnTo>
                    <a:pt x="776376" y="29210"/>
                  </a:lnTo>
                  <a:lnTo>
                    <a:pt x="780592" y="30480"/>
                  </a:lnTo>
                  <a:lnTo>
                    <a:pt x="782523" y="29210"/>
                  </a:lnTo>
                  <a:lnTo>
                    <a:pt x="784453" y="27940"/>
                  </a:lnTo>
                  <a:lnTo>
                    <a:pt x="787565" y="29121"/>
                  </a:lnTo>
                  <a:lnTo>
                    <a:pt x="787336" y="29565"/>
                  </a:lnTo>
                  <a:lnTo>
                    <a:pt x="790155" y="30822"/>
                  </a:lnTo>
                  <a:lnTo>
                    <a:pt x="789419" y="29794"/>
                  </a:lnTo>
                  <a:lnTo>
                    <a:pt x="788631" y="29210"/>
                  </a:lnTo>
                  <a:lnTo>
                    <a:pt x="788047" y="28943"/>
                  </a:lnTo>
                  <a:lnTo>
                    <a:pt x="788924" y="27940"/>
                  </a:lnTo>
                  <a:lnTo>
                    <a:pt x="790016" y="26670"/>
                  </a:lnTo>
                  <a:lnTo>
                    <a:pt x="795045" y="30492"/>
                  </a:lnTo>
                  <a:lnTo>
                    <a:pt x="795515" y="27940"/>
                  </a:lnTo>
                  <a:lnTo>
                    <a:pt x="795616" y="27368"/>
                  </a:lnTo>
                  <a:lnTo>
                    <a:pt x="795743" y="26670"/>
                  </a:lnTo>
                  <a:lnTo>
                    <a:pt x="795705" y="27368"/>
                  </a:lnTo>
                  <a:lnTo>
                    <a:pt x="795591" y="29210"/>
                  </a:lnTo>
                  <a:lnTo>
                    <a:pt x="795515" y="30607"/>
                  </a:lnTo>
                  <a:lnTo>
                    <a:pt x="795439" y="31750"/>
                  </a:lnTo>
                  <a:lnTo>
                    <a:pt x="802373" y="30607"/>
                  </a:lnTo>
                  <a:lnTo>
                    <a:pt x="803021" y="30607"/>
                  </a:lnTo>
                  <a:lnTo>
                    <a:pt x="803643" y="30670"/>
                  </a:lnTo>
                  <a:lnTo>
                    <a:pt x="805141" y="30822"/>
                  </a:lnTo>
                  <a:lnTo>
                    <a:pt x="806627" y="30822"/>
                  </a:lnTo>
                  <a:lnTo>
                    <a:pt x="803160" y="30467"/>
                  </a:lnTo>
                  <a:lnTo>
                    <a:pt x="805815" y="27940"/>
                  </a:lnTo>
                  <a:lnTo>
                    <a:pt x="804926" y="29210"/>
                  </a:lnTo>
                  <a:lnTo>
                    <a:pt x="808139" y="29210"/>
                  </a:lnTo>
                  <a:lnTo>
                    <a:pt x="807097" y="31750"/>
                  </a:lnTo>
                  <a:lnTo>
                    <a:pt x="810145" y="31750"/>
                  </a:lnTo>
                  <a:lnTo>
                    <a:pt x="812660" y="30607"/>
                  </a:lnTo>
                  <a:lnTo>
                    <a:pt x="812965" y="30607"/>
                  </a:lnTo>
                  <a:lnTo>
                    <a:pt x="812406" y="27940"/>
                  </a:lnTo>
                  <a:lnTo>
                    <a:pt x="816584" y="30480"/>
                  </a:lnTo>
                  <a:lnTo>
                    <a:pt x="820547" y="29210"/>
                  </a:lnTo>
                  <a:lnTo>
                    <a:pt x="824052" y="27940"/>
                  </a:lnTo>
                  <a:lnTo>
                    <a:pt x="826846" y="30480"/>
                  </a:lnTo>
                  <a:lnTo>
                    <a:pt x="831380" y="29210"/>
                  </a:lnTo>
                  <a:lnTo>
                    <a:pt x="835736" y="27940"/>
                  </a:lnTo>
                  <a:lnTo>
                    <a:pt x="842098" y="26670"/>
                  </a:lnTo>
                  <a:lnTo>
                    <a:pt x="844194" y="26670"/>
                  </a:lnTo>
                  <a:lnTo>
                    <a:pt x="852144" y="25400"/>
                  </a:lnTo>
                  <a:lnTo>
                    <a:pt x="852297" y="26670"/>
                  </a:lnTo>
                  <a:lnTo>
                    <a:pt x="852385" y="27368"/>
                  </a:lnTo>
                  <a:lnTo>
                    <a:pt x="852855" y="26670"/>
                  </a:lnTo>
                  <a:lnTo>
                    <a:pt x="854252" y="26670"/>
                  </a:lnTo>
                  <a:lnTo>
                    <a:pt x="855662" y="25400"/>
                  </a:lnTo>
                  <a:lnTo>
                    <a:pt x="855992" y="26670"/>
                  </a:lnTo>
                  <a:lnTo>
                    <a:pt x="856297" y="26670"/>
                  </a:lnTo>
                  <a:lnTo>
                    <a:pt x="856640" y="27940"/>
                  </a:lnTo>
                  <a:lnTo>
                    <a:pt x="854976" y="29210"/>
                  </a:lnTo>
                  <a:lnTo>
                    <a:pt x="855624" y="29210"/>
                  </a:lnTo>
                  <a:lnTo>
                    <a:pt x="866406" y="41770"/>
                  </a:lnTo>
                  <a:lnTo>
                    <a:pt x="867498" y="38100"/>
                  </a:lnTo>
                  <a:lnTo>
                    <a:pt x="874725" y="41910"/>
                  </a:lnTo>
                  <a:lnTo>
                    <a:pt x="876160" y="41910"/>
                  </a:lnTo>
                  <a:lnTo>
                    <a:pt x="869950" y="43180"/>
                  </a:lnTo>
                  <a:lnTo>
                    <a:pt x="879068" y="48260"/>
                  </a:lnTo>
                  <a:lnTo>
                    <a:pt x="870775" y="49530"/>
                  </a:lnTo>
                  <a:lnTo>
                    <a:pt x="871639" y="49530"/>
                  </a:lnTo>
                  <a:lnTo>
                    <a:pt x="873112" y="50800"/>
                  </a:lnTo>
                  <a:lnTo>
                    <a:pt x="874102" y="49530"/>
                  </a:lnTo>
                  <a:lnTo>
                    <a:pt x="874585" y="50800"/>
                  </a:lnTo>
                  <a:lnTo>
                    <a:pt x="874179" y="52070"/>
                  </a:lnTo>
                  <a:lnTo>
                    <a:pt x="872096" y="50800"/>
                  </a:lnTo>
                  <a:lnTo>
                    <a:pt x="875944" y="54610"/>
                  </a:lnTo>
                  <a:lnTo>
                    <a:pt x="876693" y="52070"/>
                  </a:lnTo>
                  <a:lnTo>
                    <a:pt x="879322" y="55880"/>
                  </a:lnTo>
                  <a:lnTo>
                    <a:pt x="876414" y="55880"/>
                  </a:lnTo>
                  <a:lnTo>
                    <a:pt x="882294" y="57150"/>
                  </a:lnTo>
                  <a:lnTo>
                    <a:pt x="883856" y="60960"/>
                  </a:lnTo>
                  <a:lnTo>
                    <a:pt x="882192" y="60960"/>
                  </a:lnTo>
                  <a:lnTo>
                    <a:pt x="886307" y="66040"/>
                  </a:lnTo>
                  <a:lnTo>
                    <a:pt x="893013" y="66040"/>
                  </a:lnTo>
                  <a:lnTo>
                    <a:pt x="895667" y="72212"/>
                  </a:lnTo>
                  <a:lnTo>
                    <a:pt x="895743" y="72390"/>
                  </a:lnTo>
                  <a:lnTo>
                    <a:pt x="890955" y="73660"/>
                  </a:lnTo>
                  <a:lnTo>
                    <a:pt x="896023" y="74930"/>
                  </a:lnTo>
                  <a:lnTo>
                    <a:pt x="893191" y="78740"/>
                  </a:lnTo>
                  <a:lnTo>
                    <a:pt x="896467" y="80035"/>
                  </a:lnTo>
                  <a:lnTo>
                    <a:pt x="896670" y="78740"/>
                  </a:lnTo>
                  <a:lnTo>
                    <a:pt x="896950" y="77470"/>
                  </a:lnTo>
                  <a:lnTo>
                    <a:pt x="898906" y="81280"/>
                  </a:lnTo>
                  <a:lnTo>
                    <a:pt x="902893" y="81280"/>
                  </a:lnTo>
                  <a:lnTo>
                    <a:pt x="903617" y="83820"/>
                  </a:lnTo>
                  <a:lnTo>
                    <a:pt x="900874" y="83820"/>
                  </a:lnTo>
                  <a:lnTo>
                    <a:pt x="905205" y="87630"/>
                  </a:lnTo>
                  <a:lnTo>
                    <a:pt x="904240" y="83820"/>
                  </a:lnTo>
                  <a:lnTo>
                    <a:pt x="907834" y="85090"/>
                  </a:lnTo>
                  <a:lnTo>
                    <a:pt x="907884" y="81280"/>
                  </a:lnTo>
                  <a:lnTo>
                    <a:pt x="909701" y="85090"/>
                  </a:lnTo>
                  <a:lnTo>
                    <a:pt x="908837" y="85090"/>
                  </a:lnTo>
                  <a:lnTo>
                    <a:pt x="911669" y="87630"/>
                  </a:lnTo>
                  <a:lnTo>
                    <a:pt x="910894" y="90170"/>
                  </a:lnTo>
                  <a:lnTo>
                    <a:pt x="912850" y="91440"/>
                  </a:lnTo>
                  <a:lnTo>
                    <a:pt x="914895" y="91440"/>
                  </a:lnTo>
                  <a:lnTo>
                    <a:pt x="915619" y="93980"/>
                  </a:lnTo>
                  <a:lnTo>
                    <a:pt x="915022" y="95250"/>
                  </a:lnTo>
                  <a:lnTo>
                    <a:pt x="911923" y="96520"/>
                  </a:lnTo>
                  <a:lnTo>
                    <a:pt x="915060" y="96520"/>
                  </a:lnTo>
                  <a:lnTo>
                    <a:pt x="916927" y="102870"/>
                  </a:lnTo>
                  <a:lnTo>
                    <a:pt x="919099" y="102171"/>
                  </a:lnTo>
                  <a:lnTo>
                    <a:pt x="918210" y="102870"/>
                  </a:lnTo>
                  <a:lnTo>
                    <a:pt x="918019" y="104140"/>
                  </a:lnTo>
                  <a:lnTo>
                    <a:pt x="920915" y="102870"/>
                  </a:lnTo>
                  <a:lnTo>
                    <a:pt x="920978" y="105410"/>
                  </a:lnTo>
                  <a:lnTo>
                    <a:pt x="919556" y="106680"/>
                  </a:lnTo>
                  <a:lnTo>
                    <a:pt x="921969" y="110490"/>
                  </a:lnTo>
                  <a:lnTo>
                    <a:pt x="922045" y="109220"/>
                  </a:lnTo>
                  <a:lnTo>
                    <a:pt x="922134" y="107950"/>
                  </a:lnTo>
                  <a:lnTo>
                    <a:pt x="922210" y="106680"/>
                  </a:lnTo>
                  <a:lnTo>
                    <a:pt x="922299" y="105410"/>
                  </a:lnTo>
                  <a:lnTo>
                    <a:pt x="922375" y="104140"/>
                  </a:lnTo>
                  <a:lnTo>
                    <a:pt x="922464" y="102870"/>
                  </a:lnTo>
                  <a:lnTo>
                    <a:pt x="922540" y="101600"/>
                  </a:lnTo>
                  <a:lnTo>
                    <a:pt x="924191" y="107950"/>
                  </a:lnTo>
                  <a:lnTo>
                    <a:pt x="922718" y="107950"/>
                  </a:lnTo>
                  <a:lnTo>
                    <a:pt x="925169" y="111760"/>
                  </a:lnTo>
                  <a:lnTo>
                    <a:pt x="930465" y="114300"/>
                  </a:lnTo>
                  <a:lnTo>
                    <a:pt x="932497" y="119380"/>
                  </a:lnTo>
                  <a:lnTo>
                    <a:pt x="930389" y="123075"/>
                  </a:lnTo>
                  <a:lnTo>
                    <a:pt x="930275" y="122910"/>
                  </a:lnTo>
                  <a:lnTo>
                    <a:pt x="930325" y="123190"/>
                  </a:lnTo>
                  <a:lnTo>
                    <a:pt x="930490" y="123190"/>
                  </a:lnTo>
                  <a:lnTo>
                    <a:pt x="932472" y="125730"/>
                  </a:lnTo>
                  <a:lnTo>
                    <a:pt x="940320" y="129540"/>
                  </a:lnTo>
                  <a:lnTo>
                    <a:pt x="943851" y="134620"/>
                  </a:lnTo>
                  <a:lnTo>
                    <a:pt x="943406" y="133350"/>
                  </a:lnTo>
                  <a:lnTo>
                    <a:pt x="948321" y="130810"/>
                  </a:lnTo>
                  <a:lnTo>
                    <a:pt x="944435" y="139700"/>
                  </a:lnTo>
                  <a:lnTo>
                    <a:pt x="948626" y="140970"/>
                  </a:lnTo>
                  <a:lnTo>
                    <a:pt x="947775" y="140970"/>
                  </a:lnTo>
                  <a:lnTo>
                    <a:pt x="945527" y="142240"/>
                  </a:lnTo>
                  <a:lnTo>
                    <a:pt x="946162" y="142240"/>
                  </a:lnTo>
                  <a:lnTo>
                    <a:pt x="948372" y="146050"/>
                  </a:lnTo>
                  <a:lnTo>
                    <a:pt x="953198" y="148590"/>
                  </a:lnTo>
                  <a:lnTo>
                    <a:pt x="958989" y="153670"/>
                  </a:lnTo>
                  <a:lnTo>
                    <a:pt x="957326" y="153670"/>
                  </a:lnTo>
                  <a:lnTo>
                    <a:pt x="958037" y="156210"/>
                  </a:lnTo>
                  <a:lnTo>
                    <a:pt x="961275" y="160020"/>
                  </a:lnTo>
                  <a:lnTo>
                    <a:pt x="962634" y="162560"/>
                  </a:lnTo>
                  <a:lnTo>
                    <a:pt x="964298" y="162560"/>
                  </a:lnTo>
                  <a:lnTo>
                    <a:pt x="965174" y="163830"/>
                  </a:lnTo>
                  <a:lnTo>
                    <a:pt x="966152" y="162560"/>
                  </a:lnTo>
                  <a:lnTo>
                    <a:pt x="968121" y="168910"/>
                  </a:lnTo>
                  <a:lnTo>
                    <a:pt x="973061" y="173990"/>
                  </a:lnTo>
                  <a:lnTo>
                    <a:pt x="978065" y="177800"/>
                  </a:lnTo>
                  <a:lnTo>
                    <a:pt x="980274" y="184150"/>
                  </a:lnTo>
                  <a:lnTo>
                    <a:pt x="979652" y="184150"/>
                  </a:lnTo>
                  <a:lnTo>
                    <a:pt x="977849" y="182880"/>
                  </a:lnTo>
                  <a:lnTo>
                    <a:pt x="978331" y="184150"/>
                  </a:lnTo>
                  <a:lnTo>
                    <a:pt x="983691" y="189230"/>
                  </a:lnTo>
                  <a:lnTo>
                    <a:pt x="985240" y="186690"/>
                  </a:lnTo>
                  <a:lnTo>
                    <a:pt x="984262" y="186690"/>
                  </a:lnTo>
                  <a:lnTo>
                    <a:pt x="984834" y="185420"/>
                  </a:lnTo>
                  <a:lnTo>
                    <a:pt x="986497" y="184150"/>
                  </a:lnTo>
                  <a:lnTo>
                    <a:pt x="988593" y="185420"/>
                  </a:lnTo>
                  <a:lnTo>
                    <a:pt x="989660" y="186690"/>
                  </a:lnTo>
                  <a:lnTo>
                    <a:pt x="986459" y="185420"/>
                  </a:lnTo>
                  <a:lnTo>
                    <a:pt x="986434" y="191770"/>
                  </a:lnTo>
                  <a:lnTo>
                    <a:pt x="986777" y="190779"/>
                  </a:lnTo>
                  <a:lnTo>
                    <a:pt x="986866" y="190500"/>
                  </a:lnTo>
                  <a:lnTo>
                    <a:pt x="988301" y="190500"/>
                  </a:lnTo>
                  <a:lnTo>
                    <a:pt x="987209" y="195580"/>
                  </a:lnTo>
                  <a:lnTo>
                    <a:pt x="990536" y="190779"/>
                  </a:lnTo>
                  <a:lnTo>
                    <a:pt x="990625" y="190639"/>
                  </a:lnTo>
                  <a:lnTo>
                    <a:pt x="990727" y="190500"/>
                  </a:lnTo>
                  <a:lnTo>
                    <a:pt x="992492" y="187960"/>
                  </a:lnTo>
                  <a:lnTo>
                    <a:pt x="993305" y="193040"/>
                  </a:lnTo>
                  <a:lnTo>
                    <a:pt x="992162" y="194310"/>
                  </a:lnTo>
                  <a:lnTo>
                    <a:pt x="993825" y="195580"/>
                  </a:lnTo>
                  <a:lnTo>
                    <a:pt x="996200" y="195580"/>
                  </a:lnTo>
                  <a:lnTo>
                    <a:pt x="997165" y="196850"/>
                  </a:lnTo>
                  <a:lnTo>
                    <a:pt x="995489" y="199390"/>
                  </a:lnTo>
                  <a:lnTo>
                    <a:pt x="1000633" y="199390"/>
                  </a:lnTo>
                  <a:lnTo>
                    <a:pt x="1000036" y="203200"/>
                  </a:lnTo>
                  <a:lnTo>
                    <a:pt x="998677" y="201930"/>
                  </a:lnTo>
                  <a:lnTo>
                    <a:pt x="997597" y="200660"/>
                  </a:lnTo>
                  <a:lnTo>
                    <a:pt x="996251" y="200660"/>
                  </a:lnTo>
                  <a:lnTo>
                    <a:pt x="995413" y="204470"/>
                  </a:lnTo>
                  <a:lnTo>
                    <a:pt x="996264" y="204470"/>
                  </a:lnTo>
                  <a:lnTo>
                    <a:pt x="997064" y="205740"/>
                  </a:lnTo>
                  <a:lnTo>
                    <a:pt x="997483" y="206933"/>
                  </a:lnTo>
                  <a:lnTo>
                    <a:pt x="997902" y="208407"/>
                  </a:lnTo>
                  <a:lnTo>
                    <a:pt x="997788" y="207822"/>
                  </a:lnTo>
                  <a:lnTo>
                    <a:pt x="998867" y="210820"/>
                  </a:lnTo>
                  <a:lnTo>
                    <a:pt x="998816" y="209550"/>
                  </a:lnTo>
                  <a:lnTo>
                    <a:pt x="1006703" y="208280"/>
                  </a:lnTo>
                  <a:lnTo>
                    <a:pt x="1004316" y="214630"/>
                  </a:lnTo>
                  <a:lnTo>
                    <a:pt x="1004989" y="214757"/>
                  </a:lnTo>
                  <a:lnTo>
                    <a:pt x="1005230" y="214757"/>
                  </a:lnTo>
                  <a:lnTo>
                    <a:pt x="1013383" y="214757"/>
                  </a:lnTo>
                  <a:lnTo>
                    <a:pt x="1013396" y="214630"/>
                  </a:lnTo>
                  <a:lnTo>
                    <a:pt x="1013434" y="213360"/>
                  </a:lnTo>
                  <a:lnTo>
                    <a:pt x="1016203" y="213360"/>
                  </a:lnTo>
                  <a:lnTo>
                    <a:pt x="1016762" y="215900"/>
                  </a:lnTo>
                  <a:lnTo>
                    <a:pt x="1016863" y="213360"/>
                  </a:lnTo>
                  <a:lnTo>
                    <a:pt x="1016914" y="212090"/>
                  </a:lnTo>
                  <a:lnTo>
                    <a:pt x="1012063" y="213360"/>
                  </a:lnTo>
                  <a:lnTo>
                    <a:pt x="1013739" y="208280"/>
                  </a:lnTo>
                  <a:lnTo>
                    <a:pt x="1014158" y="207010"/>
                  </a:lnTo>
                  <a:lnTo>
                    <a:pt x="1011897" y="205740"/>
                  </a:lnTo>
                  <a:lnTo>
                    <a:pt x="1008849" y="207010"/>
                  </a:lnTo>
                  <a:lnTo>
                    <a:pt x="1007681" y="203200"/>
                  </a:lnTo>
                  <a:lnTo>
                    <a:pt x="1007287" y="201930"/>
                  </a:lnTo>
                  <a:lnTo>
                    <a:pt x="1003706" y="199390"/>
                  </a:lnTo>
                  <a:lnTo>
                    <a:pt x="1004874" y="199390"/>
                  </a:lnTo>
                  <a:lnTo>
                    <a:pt x="1000455" y="191770"/>
                  </a:lnTo>
                  <a:lnTo>
                    <a:pt x="999553" y="189230"/>
                  </a:lnTo>
                  <a:lnTo>
                    <a:pt x="999172" y="188137"/>
                  </a:lnTo>
                  <a:lnTo>
                    <a:pt x="996213" y="189230"/>
                  </a:lnTo>
                  <a:lnTo>
                    <a:pt x="995667" y="188137"/>
                  </a:lnTo>
                  <a:lnTo>
                    <a:pt x="995578" y="187960"/>
                  </a:lnTo>
                  <a:lnTo>
                    <a:pt x="994930" y="186690"/>
                  </a:lnTo>
                  <a:lnTo>
                    <a:pt x="994295" y="185420"/>
                  </a:lnTo>
                  <a:lnTo>
                    <a:pt x="991857" y="184150"/>
                  </a:lnTo>
                  <a:lnTo>
                    <a:pt x="993724" y="181610"/>
                  </a:lnTo>
                  <a:lnTo>
                    <a:pt x="994752" y="181610"/>
                  </a:lnTo>
                  <a:lnTo>
                    <a:pt x="996543" y="182880"/>
                  </a:lnTo>
                  <a:lnTo>
                    <a:pt x="995692" y="181610"/>
                  </a:lnTo>
                  <a:lnTo>
                    <a:pt x="994829" y="180340"/>
                  </a:lnTo>
                  <a:lnTo>
                    <a:pt x="992416" y="180340"/>
                  </a:lnTo>
                  <a:lnTo>
                    <a:pt x="990981" y="179070"/>
                  </a:lnTo>
                  <a:lnTo>
                    <a:pt x="993648" y="177800"/>
                  </a:lnTo>
                  <a:lnTo>
                    <a:pt x="992454" y="176530"/>
                  </a:lnTo>
                  <a:lnTo>
                    <a:pt x="991260" y="175260"/>
                  </a:lnTo>
                  <a:lnTo>
                    <a:pt x="986447" y="173990"/>
                  </a:lnTo>
                  <a:lnTo>
                    <a:pt x="985012" y="168910"/>
                  </a:lnTo>
                  <a:lnTo>
                    <a:pt x="982751" y="170180"/>
                  </a:lnTo>
                  <a:lnTo>
                    <a:pt x="981506" y="176530"/>
                  </a:lnTo>
                  <a:lnTo>
                    <a:pt x="977011" y="173990"/>
                  </a:lnTo>
                  <a:lnTo>
                    <a:pt x="978039" y="172720"/>
                  </a:lnTo>
                  <a:lnTo>
                    <a:pt x="979868" y="171450"/>
                  </a:lnTo>
                  <a:lnTo>
                    <a:pt x="979246" y="171450"/>
                  </a:lnTo>
                  <a:lnTo>
                    <a:pt x="979195" y="170180"/>
                  </a:lnTo>
                  <a:lnTo>
                    <a:pt x="980059" y="170180"/>
                  </a:lnTo>
                  <a:lnTo>
                    <a:pt x="979157" y="168910"/>
                  </a:lnTo>
                  <a:lnTo>
                    <a:pt x="980795" y="167640"/>
                  </a:lnTo>
                  <a:lnTo>
                    <a:pt x="979525" y="167640"/>
                  </a:lnTo>
                  <a:lnTo>
                    <a:pt x="980960" y="166370"/>
                  </a:lnTo>
                  <a:lnTo>
                    <a:pt x="981354" y="166370"/>
                  </a:lnTo>
                  <a:lnTo>
                    <a:pt x="980871" y="163830"/>
                  </a:lnTo>
                  <a:lnTo>
                    <a:pt x="981608" y="162560"/>
                  </a:lnTo>
                  <a:lnTo>
                    <a:pt x="980795" y="162560"/>
                  </a:lnTo>
                  <a:lnTo>
                    <a:pt x="979436" y="163830"/>
                  </a:lnTo>
                  <a:lnTo>
                    <a:pt x="978344" y="162560"/>
                  </a:lnTo>
                  <a:lnTo>
                    <a:pt x="975956" y="160020"/>
                  </a:lnTo>
                  <a:lnTo>
                    <a:pt x="979512" y="160020"/>
                  </a:lnTo>
                  <a:lnTo>
                    <a:pt x="979258" y="158750"/>
                  </a:lnTo>
                  <a:lnTo>
                    <a:pt x="979017" y="157480"/>
                  </a:lnTo>
                  <a:lnTo>
                    <a:pt x="977353" y="158750"/>
                  </a:lnTo>
                  <a:lnTo>
                    <a:pt x="977252" y="157480"/>
                  </a:lnTo>
                  <a:lnTo>
                    <a:pt x="977150" y="156210"/>
                  </a:lnTo>
                  <a:lnTo>
                    <a:pt x="977061" y="154940"/>
                  </a:lnTo>
                  <a:lnTo>
                    <a:pt x="974610" y="157480"/>
                  </a:lnTo>
                  <a:lnTo>
                    <a:pt x="973963" y="156210"/>
                  </a:lnTo>
                  <a:lnTo>
                    <a:pt x="974966" y="154940"/>
                  </a:lnTo>
                  <a:lnTo>
                    <a:pt x="975360" y="154940"/>
                  </a:lnTo>
                  <a:lnTo>
                    <a:pt x="973124" y="153670"/>
                  </a:lnTo>
                  <a:lnTo>
                    <a:pt x="972413" y="152400"/>
                  </a:lnTo>
                  <a:lnTo>
                    <a:pt x="969568" y="147320"/>
                  </a:lnTo>
                  <a:lnTo>
                    <a:pt x="968743" y="149860"/>
                  </a:lnTo>
                  <a:lnTo>
                    <a:pt x="968286" y="151117"/>
                  </a:lnTo>
                  <a:lnTo>
                    <a:pt x="961910" y="148590"/>
                  </a:lnTo>
                  <a:lnTo>
                    <a:pt x="961796" y="146050"/>
                  </a:lnTo>
                  <a:lnTo>
                    <a:pt x="961694" y="143510"/>
                  </a:lnTo>
                  <a:lnTo>
                    <a:pt x="961580" y="140970"/>
                  </a:lnTo>
                  <a:lnTo>
                    <a:pt x="961529" y="139700"/>
                  </a:lnTo>
                  <a:lnTo>
                    <a:pt x="956678" y="135890"/>
                  </a:lnTo>
                  <a:lnTo>
                    <a:pt x="957503" y="135890"/>
                  </a:lnTo>
                  <a:lnTo>
                    <a:pt x="954290" y="133350"/>
                  </a:lnTo>
                  <a:lnTo>
                    <a:pt x="952677" y="130810"/>
                  </a:lnTo>
                  <a:lnTo>
                    <a:pt x="951877" y="129540"/>
                  </a:lnTo>
                  <a:lnTo>
                    <a:pt x="948512" y="128270"/>
                  </a:lnTo>
                  <a:lnTo>
                    <a:pt x="947839" y="127000"/>
                  </a:lnTo>
                  <a:lnTo>
                    <a:pt x="948397" y="124460"/>
                  </a:lnTo>
                  <a:lnTo>
                    <a:pt x="949642" y="124460"/>
                  </a:lnTo>
                  <a:lnTo>
                    <a:pt x="947293" y="123190"/>
                  </a:lnTo>
                  <a:lnTo>
                    <a:pt x="946188" y="123190"/>
                  </a:lnTo>
                  <a:lnTo>
                    <a:pt x="945007" y="119380"/>
                  </a:lnTo>
                  <a:lnTo>
                    <a:pt x="947724" y="120472"/>
                  </a:lnTo>
                  <a:lnTo>
                    <a:pt x="947305" y="119380"/>
                  </a:lnTo>
                  <a:lnTo>
                    <a:pt x="946492" y="118110"/>
                  </a:lnTo>
                  <a:lnTo>
                    <a:pt x="947102" y="119380"/>
                  </a:lnTo>
                  <a:lnTo>
                    <a:pt x="945654" y="116840"/>
                  </a:lnTo>
                  <a:lnTo>
                    <a:pt x="946492" y="118110"/>
                  </a:lnTo>
                  <a:lnTo>
                    <a:pt x="947331" y="119380"/>
                  </a:lnTo>
                  <a:lnTo>
                    <a:pt x="946264" y="116840"/>
                  </a:lnTo>
                  <a:lnTo>
                    <a:pt x="947051" y="115570"/>
                  </a:lnTo>
                  <a:lnTo>
                    <a:pt x="942403" y="114300"/>
                  </a:lnTo>
                  <a:lnTo>
                    <a:pt x="945311" y="113030"/>
                  </a:lnTo>
                  <a:lnTo>
                    <a:pt x="944638" y="111760"/>
                  </a:lnTo>
                  <a:lnTo>
                    <a:pt x="943305" y="109220"/>
                  </a:lnTo>
                  <a:lnTo>
                    <a:pt x="941616" y="109220"/>
                  </a:lnTo>
                  <a:lnTo>
                    <a:pt x="941717" y="111760"/>
                  </a:lnTo>
                  <a:lnTo>
                    <a:pt x="940206" y="110490"/>
                  </a:lnTo>
                  <a:lnTo>
                    <a:pt x="938441" y="107950"/>
                  </a:lnTo>
                  <a:lnTo>
                    <a:pt x="941743" y="106680"/>
                  </a:lnTo>
                  <a:lnTo>
                    <a:pt x="941171" y="102870"/>
                  </a:lnTo>
                  <a:lnTo>
                    <a:pt x="941070" y="102171"/>
                  </a:lnTo>
                  <a:lnTo>
                    <a:pt x="940981" y="101600"/>
                  </a:lnTo>
                  <a:lnTo>
                    <a:pt x="940612" y="99060"/>
                  </a:lnTo>
                  <a:lnTo>
                    <a:pt x="940422" y="97790"/>
                  </a:lnTo>
                  <a:lnTo>
                    <a:pt x="927747" y="99060"/>
                  </a:lnTo>
                  <a:lnTo>
                    <a:pt x="928751" y="95250"/>
                  </a:lnTo>
                  <a:lnTo>
                    <a:pt x="927608" y="95250"/>
                  </a:lnTo>
                  <a:lnTo>
                    <a:pt x="925855" y="92710"/>
                  </a:lnTo>
                  <a:lnTo>
                    <a:pt x="927544" y="86360"/>
                  </a:lnTo>
                  <a:lnTo>
                    <a:pt x="926884" y="85090"/>
                  </a:lnTo>
                  <a:lnTo>
                    <a:pt x="925525" y="80213"/>
                  </a:lnTo>
                  <a:lnTo>
                    <a:pt x="925474" y="80035"/>
                  </a:lnTo>
                  <a:lnTo>
                    <a:pt x="925258" y="80213"/>
                  </a:lnTo>
                  <a:lnTo>
                    <a:pt x="920178" y="85090"/>
                  </a:lnTo>
                  <a:lnTo>
                    <a:pt x="919670" y="83820"/>
                  </a:lnTo>
                  <a:lnTo>
                    <a:pt x="918235" y="80213"/>
                  </a:lnTo>
                  <a:lnTo>
                    <a:pt x="918171" y="80035"/>
                  </a:lnTo>
                  <a:lnTo>
                    <a:pt x="918070" y="80213"/>
                  </a:lnTo>
                  <a:lnTo>
                    <a:pt x="917587" y="81280"/>
                  </a:lnTo>
                  <a:lnTo>
                    <a:pt x="915352" y="83820"/>
                  </a:lnTo>
                  <a:lnTo>
                    <a:pt x="912152" y="81280"/>
                  </a:lnTo>
                  <a:lnTo>
                    <a:pt x="910374" y="78740"/>
                  </a:lnTo>
                  <a:lnTo>
                    <a:pt x="911453" y="77470"/>
                  </a:lnTo>
                  <a:lnTo>
                    <a:pt x="913599" y="74930"/>
                  </a:lnTo>
                  <a:lnTo>
                    <a:pt x="915733" y="76200"/>
                  </a:lnTo>
                  <a:lnTo>
                    <a:pt x="916266" y="77470"/>
                  </a:lnTo>
                  <a:lnTo>
                    <a:pt x="915911" y="77470"/>
                  </a:lnTo>
                  <a:lnTo>
                    <a:pt x="916952" y="78740"/>
                  </a:lnTo>
                  <a:lnTo>
                    <a:pt x="918273" y="78740"/>
                  </a:lnTo>
                  <a:lnTo>
                    <a:pt x="918476" y="77470"/>
                  </a:lnTo>
                  <a:lnTo>
                    <a:pt x="917232" y="77470"/>
                  </a:lnTo>
                  <a:lnTo>
                    <a:pt x="917168" y="74930"/>
                  </a:lnTo>
                  <a:lnTo>
                    <a:pt x="915644" y="73660"/>
                  </a:lnTo>
                  <a:lnTo>
                    <a:pt x="914590" y="72771"/>
                  </a:lnTo>
                  <a:lnTo>
                    <a:pt x="914488" y="72390"/>
                  </a:lnTo>
                  <a:lnTo>
                    <a:pt x="914438" y="72212"/>
                  </a:lnTo>
                  <a:lnTo>
                    <a:pt x="916406" y="71120"/>
                  </a:lnTo>
                  <a:lnTo>
                    <a:pt x="913879" y="69850"/>
                  </a:lnTo>
                  <a:lnTo>
                    <a:pt x="913485" y="68580"/>
                  </a:lnTo>
                  <a:lnTo>
                    <a:pt x="910590" y="68580"/>
                  </a:lnTo>
                  <a:lnTo>
                    <a:pt x="908710" y="63500"/>
                  </a:lnTo>
                  <a:lnTo>
                    <a:pt x="908634" y="64770"/>
                  </a:lnTo>
                  <a:lnTo>
                    <a:pt x="907910" y="66040"/>
                  </a:lnTo>
                  <a:lnTo>
                    <a:pt x="907465" y="66040"/>
                  </a:lnTo>
                  <a:lnTo>
                    <a:pt x="906894" y="64770"/>
                  </a:lnTo>
                  <a:lnTo>
                    <a:pt x="904633" y="59740"/>
                  </a:lnTo>
                  <a:lnTo>
                    <a:pt x="904379" y="60960"/>
                  </a:lnTo>
                  <a:lnTo>
                    <a:pt x="903808" y="64770"/>
                  </a:lnTo>
                  <a:lnTo>
                    <a:pt x="900582" y="60960"/>
                  </a:lnTo>
                  <a:lnTo>
                    <a:pt x="900468" y="58420"/>
                  </a:lnTo>
                  <a:lnTo>
                    <a:pt x="904557" y="59740"/>
                  </a:lnTo>
                  <a:lnTo>
                    <a:pt x="902550" y="58420"/>
                  </a:lnTo>
                  <a:lnTo>
                    <a:pt x="900633" y="57150"/>
                  </a:lnTo>
                  <a:lnTo>
                    <a:pt x="899909" y="53340"/>
                  </a:lnTo>
                  <a:lnTo>
                    <a:pt x="904316" y="54610"/>
                  </a:lnTo>
                  <a:lnTo>
                    <a:pt x="902093" y="53340"/>
                  </a:lnTo>
                  <a:lnTo>
                    <a:pt x="899871" y="52070"/>
                  </a:lnTo>
                  <a:lnTo>
                    <a:pt x="900760" y="46990"/>
                  </a:lnTo>
                  <a:lnTo>
                    <a:pt x="900188" y="45720"/>
                  </a:lnTo>
                  <a:lnTo>
                    <a:pt x="899706" y="44627"/>
                  </a:lnTo>
                  <a:lnTo>
                    <a:pt x="899617" y="44450"/>
                  </a:lnTo>
                  <a:lnTo>
                    <a:pt x="899922" y="44627"/>
                  </a:lnTo>
                  <a:lnTo>
                    <a:pt x="899833" y="44450"/>
                  </a:lnTo>
                  <a:lnTo>
                    <a:pt x="899172" y="43180"/>
                  </a:lnTo>
                  <a:lnTo>
                    <a:pt x="898004" y="45720"/>
                  </a:lnTo>
                  <a:lnTo>
                    <a:pt x="897610" y="44627"/>
                  </a:lnTo>
                  <a:lnTo>
                    <a:pt x="897534" y="44450"/>
                  </a:lnTo>
                  <a:lnTo>
                    <a:pt x="896874" y="44450"/>
                  </a:lnTo>
                  <a:lnTo>
                    <a:pt x="897712" y="43180"/>
                  </a:lnTo>
                  <a:lnTo>
                    <a:pt x="895616" y="43180"/>
                  </a:lnTo>
                  <a:lnTo>
                    <a:pt x="895096" y="46990"/>
                  </a:lnTo>
                  <a:lnTo>
                    <a:pt x="891743" y="45720"/>
                  </a:lnTo>
                  <a:lnTo>
                    <a:pt x="891679" y="43764"/>
                  </a:lnTo>
                  <a:lnTo>
                    <a:pt x="892124" y="44450"/>
                  </a:lnTo>
                  <a:lnTo>
                    <a:pt x="892022" y="41770"/>
                  </a:lnTo>
                  <a:lnTo>
                    <a:pt x="891984" y="40640"/>
                  </a:lnTo>
                  <a:lnTo>
                    <a:pt x="891882" y="38100"/>
                  </a:lnTo>
                  <a:lnTo>
                    <a:pt x="893699" y="39522"/>
                  </a:lnTo>
                  <a:lnTo>
                    <a:pt x="893165" y="38100"/>
                  </a:lnTo>
                  <a:lnTo>
                    <a:pt x="894181" y="38100"/>
                  </a:lnTo>
                  <a:lnTo>
                    <a:pt x="893318" y="31953"/>
                  </a:lnTo>
                  <a:lnTo>
                    <a:pt x="893292" y="31750"/>
                  </a:lnTo>
                  <a:lnTo>
                    <a:pt x="891222" y="35521"/>
                  </a:lnTo>
                  <a:lnTo>
                    <a:pt x="891222" y="43040"/>
                  </a:lnTo>
                  <a:lnTo>
                    <a:pt x="887450" y="41910"/>
                  </a:lnTo>
                  <a:lnTo>
                    <a:pt x="889660" y="40640"/>
                  </a:lnTo>
                  <a:lnTo>
                    <a:pt x="891222" y="43040"/>
                  </a:lnTo>
                  <a:lnTo>
                    <a:pt x="891222" y="35521"/>
                  </a:lnTo>
                  <a:lnTo>
                    <a:pt x="889800" y="38100"/>
                  </a:lnTo>
                  <a:lnTo>
                    <a:pt x="886548" y="34290"/>
                  </a:lnTo>
                  <a:lnTo>
                    <a:pt x="888428" y="33020"/>
                  </a:lnTo>
                  <a:lnTo>
                    <a:pt x="888479" y="31953"/>
                  </a:lnTo>
                  <a:lnTo>
                    <a:pt x="885901" y="33020"/>
                  </a:lnTo>
                  <a:lnTo>
                    <a:pt x="883577" y="33020"/>
                  </a:lnTo>
                  <a:lnTo>
                    <a:pt x="883310" y="31953"/>
                  </a:lnTo>
                  <a:lnTo>
                    <a:pt x="883246" y="31750"/>
                  </a:lnTo>
                  <a:lnTo>
                    <a:pt x="882599" y="29210"/>
                  </a:lnTo>
                  <a:lnTo>
                    <a:pt x="880440" y="30480"/>
                  </a:lnTo>
                  <a:lnTo>
                    <a:pt x="879449" y="29210"/>
                  </a:lnTo>
                  <a:lnTo>
                    <a:pt x="880249" y="30594"/>
                  </a:lnTo>
                  <a:lnTo>
                    <a:pt x="879995" y="30607"/>
                  </a:lnTo>
                  <a:lnTo>
                    <a:pt x="878319" y="31750"/>
                  </a:lnTo>
                  <a:lnTo>
                    <a:pt x="877443" y="29210"/>
                  </a:lnTo>
                  <a:lnTo>
                    <a:pt x="875512" y="27940"/>
                  </a:lnTo>
                  <a:lnTo>
                    <a:pt x="873417" y="27940"/>
                  </a:lnTo>
                  <a:lnTo>
                    <a:pt x="874661" y="25400"/>
                  </a:lnTo>
                  <a:lnTo>
                    <a:pt x="876541" y="21590"/>
                  </a:lnTo>
                  <a:lnTo>
                    <a:pt x="872540" y="19050"/>
                  </a:lnTo>
                  <a:lnTo>
                    <a:pt x="872426" y="17780"/>
                  </a:lnTo>
                  <a:lnTo>
                    <a:pt x="875233" y="17780"/>
                  </a:lnTo>
                  <a:lnTo>
                    <a:pt x="875030" y="16510"/>
                  </a:lnTo>
                  <a:lnTo>
                    <a:pt x="874864" y="15506"/>
                  </a:lnTo>
                  <a:lnTo>
                    <a:pt x="874839" y="15328"/>
                  </a:lnTo>
                  <a:lnTo>
                    <a:pt x="875030" y="15328"/>
                  </a:lnTo>
                  <a:lnTo>
                    <a:pt x="871931" y="13970"/>
                  </a:lnTo>
                  <a:lnTo>
                    <a:pt x="871601" y="12839"/>
                  </a:lnTo>
                  <a:lnTo>
                    <a:pt x="871550" y="12700"/>
                  </a:lnTo>
                  <a:lnTo>
                    <a:pt x="871181" y="11430"/>
                  </a:lnTo>
                  <a:lnTo>
                    <a:pt x="869657" y="7620"/>
                  </a:lnTo>
                  <a:lnTo>
                    <a:pt x="868895" y="5080"/>
                  </a:lnTo>
                  <a:lnTo>
                    <a:pt x="866698" y="3810"/>
                  </a:lnTo>
                  <a:lnTo>
                    <a:pt x="864882" y="3810"/>
                  </a:lnTo>
                  <a:lnTo>
                    <a:pt x="866101" y="6388"/>
                  </a:lnTo>
                  <a:lnTo>
                    <a:pt x="860552" y="7620"/>
                  </a:lnTo>
                  <a:lnTo>
                    <a:pt x="864717" y="7620"/>
                  </a:lnTo>
                  <a:lnTo>
                    <a:pt x="869962" y="12700"/>
                  </a:lnTo>
                  <a:lnTo>
                    <a:pt x="867638" y="11430"/>
                  </a:lnTo>
                  <a:lnTo>
                    <a:pt x="865505" y="10160"/>
                  </a:lnTo>
                  <a:lnTo>
                    <a:pt x="863574" y="10160"/>
                  </a:lnTo>
                  <a:lnTo>
                    <a:pt x="865378" y="12700"/>
                  </a:lnTo>
                  <a:lnTo>
                    <a:pt x="868553" y="13970"/>
                  </a:lnTo>
                  <a:lnTo>
                    <a:pt x="869492" y="16510"/>
                  </a:lnTo>
                  <a:lnTo>
                    <a:pt x="866825" y="15506"/>
                  </a:lnTo>
                  <a:lnTo>
                    <a:pt x="866317" y="17780"/>
                  </a:lnTo>
                  <a:lnTo>
                    <a:pt x="866330" y="16510"/>
                  </a:lnTo>
                  <a:lnTo>
                    <a:pt x="866343" y="15328"/>
                  </a:lnTo>
                  <a:lnTo>
                    <a:pt x="866368" y="13970"/>
                  </a:lnTo>
                  <a:lnTo>
                    <a:pt x="864285" y="12700"/>
                  </a:lnTo>
                  <a:lnTo>
                    <a:pt x="862558" y="11430"/>
                  </a:lnTo>
                  <a:lnTo>
                    <a:pt x="858596" y="12700"/>
                  </a:lnTo>
                  <a:lnTo>
                    <a:pt x="856894" y="11430"/>
                  </a:lnTo>
                  <a:lnTo>
                    <a:pt x="858469" y="6388"/>
                  </a:lnTo>
                  <a:lnTo>
                    <a:pt x="856462" y="5080"/>
                  </a:lnTo>
                  <a:lnTo>
                    <a:pt x="850709" y="5080"/>
                  </a:lnTo>
                  <a:lnTo>
                    <a:pt x="849693" y="6388"/>
                  </a:lnTo>
                  <a:lnTo>
                    <a:pt x="848321" y="6388"/>
                  </a:lnTo>
                  <a:lnTo>
                    <a:pt x="845883" y="7620"/>
                  </a:lnTo>
                  <a:lnTo>
                    <a:pt x="839774" y="7620"/>
                  </a:lnTo>
                  <a:lnTo>
                    <a:pt x="841959" y="8890"/>
                  </a:lnTo>
                  <a:lnTo>
                    <a:pt x="841044" y="11430"/>
                  </a:lnTo>
                  <a:lnTo>
                    <a:pt x="839406" y="10160"/>
                  </a:lnTo>
                  <a:lnTo>
                    <a:pt x="837768" y="8890"/>
                  </a:lnTo>
                  <a:lnTo>
                    <a:pt x="835583" y="10160"/>
                  </a:lnTo>
                  <a:lnTo>
                    <a:pt x="835685" y="8890"/>
                  </a:lnTo>
                  <a:lnTo>
                    <a:pt x="835774" y="7620"/>
                  </a:lnTo>
                  <a:lnTo>
                    <a:pt x="834402" y="7620"/>
                  </a:lnTo>
                  <a:lnTo>
                    <a:pt x="833488" y="6388"/>
                  </a:lnTo>
                  <a:lnTo>
                    <a:pt x="833577" y="7620"/>
                  </a:lnTo>
                  <a:lnTo>
                    <a:pt x="828497" y="5080"/>
                  </a:lnTo>
                  <a:lnTo>
                    <a:pt x="828040" y="8890"/>
                  </a:lnTo>
                  <a:lnTo>
                    <a:pt x="827963" y="9525"/>
                  </a:lnTo>
                  <a:lnTo>
                    <a:pt x="827900" y="10160"/>
                  </a:lnTo>
                  <a:lnTo>
                    <a:pt x="824852" y="7620"/>
                  </a:lnTo>
                  <a:lnTo>
                    <a:pt x="819556" y="6388"/>
                  </a:lnTo>
                  <a:lnTo>
                    <a:pt x="819378" y="6388"/>
                  </a:lnTo>
                  <a:lnTo>
                    <a:pt x="818603" y="12700"/>
                  </a:lnTo>
                  <a:lnTo>
                    <a:pt x="813333" y="12700"/>
                  </a:lnTo>
                  <a:lnTo>
                    <a:pt x="814933" y="10160"/>
                  </a:lnTo>
                  <a:lnTo>
                    <a:pt x="812533" y="8890"/>
                  </a:lnTo>
                  <a:lnTo>
                    <a:pt x="814298" y="7620"/>
                  </a:lnTo>
                  <a:lnTo>
                    <a:pt x="812698" y="7620"/>
                  </a:lnTo>
                  <a:lnTo>
                    <a:pt x="810387" y="7620"/>
                  </a:lnTo>
                  <a:lnTo>
                    <a:pt x="807821" y="10160"/>
                  </a:lnTo>
                  <a:lnTo>
                    <a:pt x="806208" y="8890"/>
                  </a:lnTo>
                  <a:lnTo>
                    <a:pt x="805459" y="10160"/>
                  </a:lnTo>
                  <a:lnTo>
                    <a:pt x="805218" y="11430"/>
                  </a:lnTo>
                  <a:lnTo>
                    <a:pt x="803249" y="11430"/>
                  </a:lnTo>
                  <a:lnTo>
                    <a:pt x="803249" y="10160"/>
                  </a:lnTo>
                  <a:lnTo>
                    <a:pt x="803033" y="11430"/>
                  </a:lnTo>
                  <a:lnTo>
                    <a:pt x="800163" y="11430"/>
                  </a:lnTo>
                  <a:lnTo>
                    <a:pt x="801789" y="13804"/>
                  </a:lnTo>
                  <a:lnTo>
                    <a:pt x="801890" y="13970"/>
                  </a:lnTo>
                  <a:lnTo>
                    <a:pt x="797166" y="11430"/>
                  </a:lnTo>
                  <a:lnTo>
                    <a:pt x="786371" y="11430"/>
                  </a:lnTo>
                  <a:lnTo>
                    <a:pt x="784212" y="10160"/>
                  </a:lnTo>
                  <a:lnTo>
                    <a:pt x="782040" y="8890"/>
                  </a:lnTo>
                  <a:lnTo>
                    <a:pt x="778205" y="10160"/>
                  </a:lnTo>
                  <a:lnTo>
                    <a:pt x="770775" y="10160"/>
                  </a:lnTo>
                  <a:lnTo>
                    <a:pt x="765962" y="7620"/>
                  </a:lnTo>
                  <a:lnTo>
                    <a:pt x="767816" y="15252"/>
                  </a:lnTo>
                  <a:lnTo>
                    <a:pt x="762355" y="13970"/>
                  </a:lnTo>
                  <a:lnTo>
                    <a:pt x="760488" y="11430"/>
                  </a:lnTo>
                  <a:lnTo>
                    <a:pt x="759561" y="10160"/>
                  </a:lnTo>
                  <a:lnTo>
                    <a:pt x="765251" y="11430"/>
                  </a:lnTo>
                  <a:lnTo>
                    <a:pt x="763511" y="10160"/>
                  </a:lnTo>
                  <a:lnTo>
                    <a:pt x="762749" y="3810"/>
                  </a:lnTo>
                  <a:lnTo>
                    <a:pt x="756920" y="11430"/>
                  </a:lnTo>
                  <a:lnTo>
                    <a:pt x="755688" y="10160"/>
                  </a:lnTo>
                  <a:lnTo>
                    <a:pt x="753237" y="7620"/>
                  </a:lnTo>
                  <a:lnTo>
                    <a:pt x="754126" y="7620"/>
                  </a:lnTo>
                  <a:lnTo>
                    <a:pt x="751319" y="5080"/>
                  </a:lnTo>
                  <a:lnTo>
                    <a:pt x="747268" y="10160"/>
                  </a:lnTo>
                  <a:lnTo>
                    <a:pt x="742670" y="8890"/>
                  </a:lnTo>
                  <a:lnTo>
                    <a:pt x="741133" y="10160"/>
                  </a:lnTo>
                  <a:lnTo>
                    <a:pt x="738860" y="11430"/>
                  </a:lnTo>
                  <a:lnTo>
                    <a:pt x="735203" y="12700"/>
                  </a:lnTo>
                  <a:lnTo>
                    <a:pt x="731507" y="12700"/>
                  </a:lnTo>
                  <a:lnTo>
                    <a:pt x="730326" y="13970"/>
                  </a:lnTo>
                  <a:lnTo>
                    <a:pt x="729081" y="13970"/>
                  </a:lnTo>
                  <a:lnTo>
                    <a:pt x="728751" y="15328"/>
                  </a:lnTo>
                  <a:lnTo>
                    <a:pt x="726655" y="15328"/>
                  </a:lnTo>
                  <a:lnTo>
                    <a:pt x="725830" y="13970"/>
                  </a:lnTo>
                  <a:lnTo>
                    <a:pt x="724890" y="13970"/>
                  </a:lnTo>
                  <a:lnTo>
                    <a:pt x="724242" y="12839"/>
                  </a:lnTo>
                  <a:lnTo>
                    <a:pt x="724154" y="12700"/>
                  </a:lnTo>
                  <a:lnTo>
                    <a:pt x="723379" y="12700"/>
                  </a:lnTo>
                  <a:lnTo>
                    <a:pt x="722541" y="11430"/>
                  </a:lnTo>
                  <a:lnTo>
                    <a:pt x="721055" y="11430"/>
                  </a:lnTo>
                  <a:lnTo>
                    <a:pt x="719772" y="10160"/>
                  </a:lnTo>
                  <a:lnTo>
                    <a:pt x="718693" y="8890"/>
                  </a:lnTo>
                  <a:lnTo>
                    <a:pt x="720204" y="8890"/>
                  </a:lnTo>
                  <a:lnTo>
                    <a:pt x="721042" y="7620"/>
                  </a:lnTo>
                  <a:lnTo>
                    <a:pt x="722122" y="8890"/>
                  </a:lnTo>
                  <a:lnTo>
                    <a:pt x="723176" y="8890"/>
                  </a:lnTo>
                  <a:lnTo>
                    <a:pt x="723773" y="9525"/>
                  </a:lnTo>
                  <a:lnTo>
                    <a:pt x="723099" y="7620"/>
                  </a:lnTo>
                  <a:lnTo>
                    <a:pt x="722033" y="7620"/>
                  </a:lnTo>
                  <a:lnTo>
                    <a:pt x="721474" y="6388"/>
                  </a:lnTo>
                  <a:lnTo>
                    <a:pt x="719150" y="6388"/>
                  </a:lnTo>
                  <a:lnTo>
                    <a:pt x="718807" y="7620"/>
                  </a:lnTo>
                  <a:lnTo>
                    <a:pt x="717854" y="7620"/>
                  </a:lnTo>
                  <a:lnTo>
                    <a:pt x="715530" y="5080"/>
                  </a:lnTo>
                  <a:lnTo>
                    <a:pt x="715035" y="6388"/>
                  </a:lnTo>
                  <a:lnTo>
                    <a:pt x="714375" y="6388"/>
                  </a:lnTo>
                  <a:lnTo>
                    <a:pt x="713740" y="7620"/>
                  </a:lnTo>
                  <a:lnTo>
                    <a:pt x="712939" y="7620"/>
                  </a:lnTo>
                  <a:lnTo>
                    <a:pt x="712063" y="5080"/>
                  </a:lnTo>
                  <a:lnTo>
                    <a:pt x="710095" y="5080"/>
                  </a:lnTo>
                  <a:lnTo>
                    <a:pt x="708812" y="6388"/>
                  </a:lnTo>
                  <a:lnTo>
                    <a:pt x="707974" y="7620"/>
                  </a:lnTo>
                  <a:lnTo>
                    <a:pt x="707085" y="7620"/>
                  </a:lnTo>
                  <a:lnTo>
                    <a:pt x="707085" y="10160"/>
                  </a:lnTo>
                  <a:lnTo>
                    <a:pt x="706882" y="10160"/>
                  </a:lnTo>
                  <a:lnTo>
                    <a:pt x="706780" y="8890"/>
                  </a:lnTo>
                  <a:lnTo>
                    <a:pt x="706208" y="8890"/>
                  </a:lnTo>
                  <a:lnTo>
                    <a:pt x="706437" y="9525"/>
                  </a:lnTo>
                  <a:lnTo>
                    <a:pt x="706539" y="11430"/>
                  </a:lnTo>
                  <a:lnTo>
                    <a:pt x="706374" y="11430"/>
                  </a:lnTo>
                  <a:lnTo>
                    <a:pt x="706259" y="12700"/>
                  </a:lnTo>
                  <a:lnTo>
                    <a:pt x="703922" y="12700"/>
                  </a:lnTo>
                  <a:lnTo>
                    <a:pt x="705142" y="16510"/>
                  </a:lnTo>
                  <a:lnTo>
                    <a:pt x="701294" y="13970"/>
                  </a:lnTo>
                  <a:lnTo>
                    <a:pt x="701751" y="16510"/>
                  </a:lnTo>
                  <a:lnTo>
                    <a:pt x="702830" y="19050"/>
                  </a:lnTo>
                  <a:lnTo>
                    <a:pt x="704316" y="21590"/>
                  </a:lnTo>
                  <a:lnTo>
                    <a:pt x="705739" y="24130"/>
                  </a:lnTo>
                  <a:lnTo>
                    <a:pt x="707580" y="27940"/>
                  </a:lnTo>
                  <a:lnTo>
                    <a:pt x="708710" y="30467"/>
                  </a:lnTo>
                  <a:lnTo>
                    <a:pt x="706666" y="27940"/>
                  </a:lnTo>
                  <a:lnTo>
                    <a:pt x="704659" y="25400"/>
                  </a:lnTo>
                  <a:lnTo>
                    <a:pt x="703148" y="22860"/>
                  </a:lnTo>
                  <a:lnTo>
                    <a:pt x="701624" y="20320"/>
                  </a:lnTo>
                  <a:lnTo>
                    <a:pt x="700557" y="17780"/>
                  </a:lnTo>
                  <a:lnTo>
                    <a:pt x="699744" y="15506"/>
                  </a:lnTo>
                  <a:lnTo>
                    <a:pt x="699757" y="19050"/>
                  </a:lnTo>
                  <a:lnTo>
                    <a:pt x="700443" y="21590"/>
                  </a:lnTo>
                  <a:lnTo>
                    <a:pt x="701078" y="24130"/>
                  </a:lnTo>
                  <a:lnTo>
                    <a:pt x="702411" y="26670"/>
                  </a:lnTo>
                  <a:lnTo>
                    <a:pt x="703783" y="27940"/>
                  </a:lnTo>
                  <a:lnTo>
                    <a:pt x="702919" y="26670"/>
                  </a:lnTo>
                  <a:lnTo>
                    <a:pt x="701522" y="24130"/>
                  </a:lnTo>
                  <a:lnTo>
                    <a:pt x="710171" y="35560"/>
                  </a:lnTo>
                  <a:lnTo>
                    <a:pt x="710895" y="36830"/>
                  </a:lnTo>
                  <a:lnTo>
                    <a:pt x="707847" y="40640"/>
                  </a:lnTo>
                  <a:lnTo>
                    <a:pt x="707948" y="41770"/>
                  </a:lnTo>
                  <a:lnTo>
                    <a:pt x="708063" y="43040"/>
                  </a:lnTo>
                  <a:lnTo>
                    <a:pt x="708126" y="43764"/>
                  </a:lnTo>
                  <a:lnTo>
                    <a:pt x="708215" y="44627"/>
                  </a:lnTo>
                  <a:lnTo>
                    <a:pt x="709041" y="49530"/>
                  </a:lnTo>
                  <a:lnTo>
                    <a:pt x="707504" y="54610"/>
                  </a:lnTo>
                  <a:lnTo>
                    <a:pt x="710209" y="59740"/>
                  </a:lnTo>
                  <a:lnTo>
                    <a:pt x="711428" y="64770"/>
                  </a:lnTo>
                  <a:lnTo>
                    <a:pt x="712127" y="69850"/>
                  </a:lnTo>
                  <a:lnTo>
                    <a:pt x="712165" y="70180"/>
                  </a:lnTo>
                  <a:lnTo>
                    <a:pt x="712292" y="71120"/>
                  </a:lnTo>
                  <a:lnTo>
                    <a:pt x="713879" y="77470"/>
                  </a:lnTo>
                  <a:lnTo>
                    <a:pt x="718820" y="72390"/>
                  </a:lnTo>
                  <a:lnTo>
                    <a:pt x="714806" y="80035"/>
                  </a:lnTo>
                  <a:lnTo>
                    <a:pt x="720674" y="77470"/>
                  </a:lnTo>
                  <a:lnTo>
                    <a:pt x="721169" y="78740"/>
                  </a:lnTo>
                  <a:lnTo>
                    <a:pt x="721804" y="80035"/>
                  </a:lnTo>
                  <a:lnTo>
                    <a:pt x="719747" y="87630"/>
                  </a:lnTo>
                  <a:lnTo>
                    <a:pt x="718426" y="90170"/>
                  </a:lnTo>
                  <a:lnTo>
                    <a:pt x="717829" y="86360"/>
                  </a:lnTo>
                  <a:lnTo>
                    <a:pt x="716534" y="87630"/>
                  </a:lnTo>
                  <a:lnTo>
                    <a:pt x="717423" y="91440"/>
                  </a:lnTo>
                  <a:lnTo>
                    <a:pt x="714552" y="90170"/>
                  </a:lnTo>
                  <a:lnTo>
                    <a:pt x="713841" y="92710"/>
                  </a:lnTo>
                  <a:lnTo>
                    <a:pt x="715810" y="91440"/>
                  </a:lnTo>
                  <a:lnTo>
                    <a:pt x="717384" y="93980"/>
                  </a:lnTo>
                  <a:lnTo>
                    <a:pt x="717334" y="96520"/>
                  </a:lnTo>
                  <a:lnTo>
                    <a:pt x="719035" y="91440"/>
                  </a:lnTo>
                  <a:lnTo>
                    <a:pt x="724115" y="97790"/>
                  </a:lnTo>
                  <a:lnTo>
                    <a:pt x="715594" y="99060"/>
                  </a:lnTo>
                  <a:lnTo>
                    <a:pt x="720661" y="104140"/>
                  </a:lnTo>
                  <a:lnTo>
                    <a:pt x="718172" y="102870"/>
                  </a:lnTo>
                  <a:lnTo>
                    <a:pt x="720255" y="105410"/>
                  </a:lnTo>
                  <a:lnTo>
                    <a:pt x="721715" y="114300"/>
                  </a:lnTo>
                  <a:lnTo>
                    <a:pt x="727506" y="115570"/>
                  </a:lnTo>
                  <a:lnTo>
                    <a:pt x="726986" y="116840"/>
                  </a:lnTo>
                  <a:lnTo>
                    <a:pt x="725563" y="118110"/>
                  </a:lnTo>
                  <a:lnTo>
                    <a:pt x="724712" y="116840"/>
                  </a:lnTo>
                  <a:lnTo>
                    <a:pt x="726300" y="124460"/>
                  </a:lnTo>
                  <a:lnTo>
                    <a:pt x="735025" y="132080"/>
                  </a:lnTo>
                  <a:lnTo>
                    <a:pt x="733856" y="138430"/>
                  </a:lnTo>
                  <a:lnTo>
                    <a:pt x="732193" y="138430"/>
                  </a:lnTo>
                  <a:lnTo>
                    <a:pt x="733056" y="139700"/>
                  </a:lnTo>
                  <a:lnTo>
                    <a:pt x="735711" y="140970"/>
                  </a:lnTo>
                  <a:lnTo>
                    <a:pt x="734783" y="142240"/>
                  </a:lnTo>
                  <a:lnTo>
                    <a:pt x="733132" y="142240"/>
                  </a:lnTo>
                  <a:lnTo>
                    <a:pt x="733259" y="143510"/>
                  </a:lnTo>
                  <a:lnTo>
                    <a:pt x="736981" y="146050"/>
                  </a:lnTo>
                  <a:lnTo>
                    <a:pt x="736841" y="147320"/>
                  </a:lnTo>
                  <a:lnTo>
                    <a:pt x="736752" y="148107"/>
                  </a:lnTo>
                  <a:lnTo>
                    <a:pt x="736701" y="148590"/>
                  </a:lnTo>
                  <a:lnTo>
                    <a:pt x="734555" y="147320"/>
                  </a:lnTo>
                  <a:lnTo>
                    <a:pt x="734669" y="149860"/>
                  </a:lnTo>
                  <a:lnTo>
                    <a:pt x="734771" y="152400"/>
                  </a:lnTo>
                  <a:lnTo>
                    <a:pt x="734885" y="154940"/>
                  </a:lnTo>
                  <a:lnTo>
                    <a:pt x="742061" y="157480"/>
                  </a:lnTo>
                  <a:lnTo>
                    <a:pt x="744969" y="163830"/>
                  </a:lnTo>
                  <a:lnTo>
                    <a:pt x="740625" y="165100"/>
                  </a:lnTo>
                  <a:lnTo>
                    <a:pt x="740702" y="166370"/>
                  </a:lnTo>
                  <a:lnTo>
                    <a:pt x="740791" y="167640"/>
                  </a:lnTo>
                  <a:lnTo>
                    <a:pt x="740867" y="168910"/>
                  </a:lnTo>
                  <a:lnTo>
                    <a:pt x="740943" y="170180"/>
                  </a:lnTo>
                  <a:lnTo>
                    <a:pt x="741032" y="171450"/>
                  </a:lnTo>
                  <a:lnTo>
                    <a:pt x="741108" y="172720"/>
                  </a:lnTo>
                  <a:lnTo>
                    <a:pt x="741197" y="173990"/>
                  </a:lnTo>
                  <a:lnTo>
                    <a:pt x="740537" y="173990"/>
                  </a:lnTo>
                  <a:lnTo>
                    <a:pt x="742645" y="182880"/>
                  </a:lnTo>
                  <a:lnTo>
                    <a:pt x="748614" y="187960"/>
                  </a:lnTo>
                  <a:lnTo>
                    <a:pt x="752767" y="195580"/>
                  </a:lnTo>
                  <a:lnTo>
                    <a:pt x="751903" y="200660"/>
                  </a:lnTo>
                  <a:lnTo>
                    <a:pt x="753122" y="207010"/>
                  </a:lnTo>
                  <a:lnTo>
                    <a:pt x="754900" y="214630"/>
                  </a:lnTo>
                  <a:lnTo>
                    <a:pt x="755396" y="218440"/>
                  </a:lnTo>
                  <a:lnTo>
                    <a:pt x="755510" y="219316"/>
                  </a:lnTo>
                  <a:lnTo>
                    <a:pt x="755561" y="219710"/>
                  </a:lnTo>
                  <a:lnTo>
                    <a:pt x="755650" y="220383"/>
                  </a:lnTo>
                  <a:lnTo>
                    <a:pt x="755726" y="220980"/>
                  </a:lnTo>
                  <a:lnTo>
                    <a:pt x="756043" y="219976"/>
                  </a:lnTo>
                  <a:lnTo>
                    <a:pt x="756132" y="219710"/>
                  </a:lnTo>
                  <a:lnTo>
                    <a:pt x="759155" y="220980"/>
                  </a:lnTo>
                  <a:lnTo>
                    <a:pt x="760031" y="222250"/>
                  </a:lnTo>
                  <a:lnTo>
                    <a:pt x="759726" y="223520"/>
                  </a:lnTo>
                  <a:lnTo>
                    <a:pt x="764692" y="226098"/>
                  </a:lnTo>
                  <a:lnTo>
                    <a:pt x="764501" y="226098"/>
                  </a:lnTo>
                  <a:lnTo>
                    <a:pt x="760552" y="227330"/>
                  </a:lnTo>
                  <a:lnTo>
                    <a:pt x="760425" y="226098"/>
                  </a:lnTo>
                  <a:lnTo>
                    <a:pt x="758698" y="227330"/>
                  </a:lnTo>
                  <a:lnTo>
                    <a:pt x="756958" y="228600"/>
                  </a:lnTo>
                  <a:lnTo>
                    <a:pt x="759167" y="232410"/>
                  </a:lnTo>
                  <a:lnTo>
                    <a:pt x="759980" y="234950"/>
                  </a:lnTo>
                  <a:lnTo>
                    <a:pt x="765340" y="234950"/>
                  </a:lnTo>
                  <a:lnTo>
                    <a:pt x="764489" y="241300"/>
                  </a:lnTo>
                  <a:lnTo>
                    <a:pt x="767245" y="248920"/>
                  </a:lnTo>
                  <a:lnTo>
                    <a:pt x="769404" y="254000"/>
                  </a:lnTo>
                  <a:lnTo>
                    <a:pt x="769950" y="255308"/>
                  </a:lnTo>
                  <a:lnTo>
                    <a:pt x="768934" y="260350"/>
                  </a:lnTo>
                  <a:lnTo>
                    <a:pt x="770813" y="261620"/>
                  </a:lnTo>
                  <a:lnTo>
                    <a:pt x="771461" y="263956"/>
                  </a:lnTo>
                  <a:lnTo>
                    <a:pt x="771512" y="264160"/>
                  </a:lnTo>
                  <a:lnTo>
                    <a:pt x="773391" y="265430"/>
                  </a:lnTo>
                  <a:lnTo>
                    <a:pt x="771359" y="266382"/>
                  </a:lnTo>
                  <a:lnTo>
                    <a:pt x="770686" y="266712"/>
                  </a:lnTo>
                  <a:lnTo>
                    <a:pt x="771525" y="271780"/>
                  </a:lnTo>
                  <a:lnTo>
                    <a:pt x="772464" y="275590"/>
                  </a:lnTo>
                  <a:lnTo>
                    <a:pt x="774052" y="280670"/>
                  </a:lnTo>
                  <a:lnTo>
                    <a:pt x="775233" y="284162"/>
                  </a:lnTo>
                  <a:lnTo>
                    <a:pt x="777278" y="289560"/>
                  </a:lnTo>
                  <a:lnTo>
                    <a:pt x="778344" y="289560"/>
                  </a:lnTo>
                  <a:lnTo>
                    <a:pt x="776693" y="290830"/>
                  </a:lnTo>
                  <a:lnTo>
                    <a:pt x="775474" y="290830"/>
                  </a:lnTo>
                  <a:lnTo>
                    <a:pt x="775665" y="292100"/>
                  </a:lnTo>
                  <a:lnTo>
                    <a:pt x="779322" y="292100"/>
                  </a:lnTo>
                  <a:lnTo>
                    <a:pt x="782650" y="289560"/>
                  </a:lnTo>
                  <a:lnTo>
                    <a:pt x="788276" y="285750"/>
                  </a:lnTo>
                  <a:lnTo>
                    <a:pt x="790549" y="283210"/>
                  </a:lnTo>
                  <a:lnTo>
                    <a:pt x="792861" y="283210"/>
                  </a:lnTo>
                  <a:lnTo>
                    <a:pt x="792924" y="284162"/>
                  </a:lnTo>
                  <a:lnTo>
                    <a:pt x="793038" y="285750"/>
                  </a:lnTo>
                  <a:lnTo>
                    <a:pt x="793127" y="287020"/>
                  </a:lnTo>
                  <a:lnTo>
                    <a:pt x="793407" y="288290"/>
                  </a:lnTo>
                  <a:lnTo>
                    <a:pt x="802640" y="288290"/>
                  </a:lnTo>
                  <a:lnTo>
                    <a:pt x="804316" y="289560"/>
                  </a:lnTo>
                  <a:lnTo>
                    <a:pt x="812673" y="289560"/>
                  </a:lnTo>
                  <a:lnTo>
                    <a:pt x="815975" y="288290"/>
                  </a:lnTo>
                  <a:lnTo>
                    <a:pt x="815670" y="289560"/>
                  </a:lnTo>
                  <a:lnTo>
                    <a:pt x="817740" y="289560"/>
                  </a:lnTo>
                  <a:lnTo>
                    <a:pt x="826757" y="292100"/>
                  </a:lnTo>
                  <a:lnTo>
                    <a:pt x="826465" y="290830"/>
                  </a:lnTo>
                  <a:lnTo>
                    <a:pt x="826376" y="290436"/>
                  </a:lnTo>
                  <a:lnTo>
                    <a:pt x="832497" y="287020"/>
                  </a:lnTo>
                  <a:lnTo>
                    <a:pt x="836117" y="285750"/>
                  </a:lnTo>
                  <a:lnTo>
                    <a:pt x="835545" y="288290"/>
                  </a:lnTo>
                  <a:lnTo>
                    <a:pt x="837577" y="285750"/>
                  </a:lnTo>
                  <a:lnTo>
                    <a:pt x="838593" y="284480"/>
                  </a:lnTo>
                  <a:lnTo>
                    <a:pt x="838695" y="283210"/>
                  </a:lnTo>
                  <a:lnTo>
                    <a:pt x="843953" y="283210"/>
                  </a:lnTo>
                  <a:lnTo>
                    <a:pt x="843826" y="284480"/>
                  </a:lnTo>
                  <a:lnTo>
                    <a:pt x="842492" y="284480"/>
                  </a:lnTo>
                  <a:lnTo>
                    <a:pt x="845845" y="285750"/>
                  </a:lnTo>
                  <a:lnTo>
                    <a:pt x="845350" y="283210"/>
                  </a:lnTo>
                  <a:lnTo>
                    <a:pt x="845108" y="281965"/>
                  </a:lnTo>
                  <a:lnTo>
                    <a:pt x="849172" y="283210"/>
                  </a:lnTo>
                  <a:lnTo>
                    <a:pt x="847661" y="284480"/>
                  </a:lnTo>
                  <a:lnTo>
                    <a:pt x="850836" y="284480"/>
                  </a:lnTo>
                  <a:lnTo>
                    <a:pt x="852728" y="281965"/>
                  </a:lnTo>
                  <a:lnTo>
                    <a:pt x="854913" y="280670"/>
                  </a:lnTo>
                  <a:lnTo>
                    <a:pt x="859294" y="283210"/>
                  </a:lnTo>
                  <a:lnTo>
                    <a:pt x="859802" y="285750"/>
                  </a:lnTo>
                  <a:lnTo>
                    <a:pt x="860272" y="283210"/>
                  </a:lnTo>
                  <a:lnTo>
                    <a:pt x="862126" y="281965"/>
                  </a:lnTo>
                  <a:lnTo>
                    <a:pt x="864209" y="281965"/>
                  </a:lnTo>
                  <a:lnTo>
                    <a:pt x="864476" y="283210"/>
                  </a:lnTo>
                  <a:lnTo>
                    <a:pt x="863358" y="284480"/>
                  </a:lnTo>
                  <a:lnTo>
                    <a:pt x="868337" y="285584"/>
                  </a:lnTo>
                  <a:lnTo>
                    <a:pt x="868654" y="284480"/>
                  </a:lnTo>
                  <a:lnTo>
                    <a:pt x="868654" y="285648"/>
                  </a:lnTo>
                  <a:lnTo>
                    <a:pt x="869124" y="285750"/>
                  </a:lnTo>
                  <a:lnTo>
                    <a:pt x="869835" y="284480"/>
                  </a:lnTo>
                  <a:lnTo>
                    <a:pt x="871232" y="281965"/>
                  </a:lnTo>
                  <a:lnTo>
                    <a:pt x="871943" y="280670"/>
                  </a:lnTo>
                  <a:lnTo>
                    <a:pt x="875931" y="283210"/>
                  </a:lnTo>
                  <a:lnTo>
                    <a:pt x="875995" y="284480"/>
                  </a:lnTo>
                  <a:lnTo>
                    <a:pt x="876261" y="284480"/>
                  </a:lnTo>
                  <a:lnTo>
                    <a:pt x="876592" y="285750"/>
                  </a:lnTo>
                  <a:lnTo>
                    <a:pt x="869124" y="285750"/>
                  </a:lnTo>
                  <a:lnTo>
                    <a:pt x="868654" y="285750"/>
                  </a:lnTo>
                  <a:lnTo>
                    <a:pt x="868654" y="287020"/>
                  </a:lnTo>
                  <a:lnTo>
                    <a:pt x="872350" y="288290"/>
                  </a:lnTo>
                  <a:lnTo>
                    <a:pt x="869416" y="292100"/>
                  </a:lnTo>
                  <a:lnTo>
                    <a:pt x="872388" y="289560"/>
                  </a:lnTo>
                  <a:lnTo>
                    <a:pt x="877481" y="285750"/>
                  </a:lnTo>
                  <a:lnTo>
                    <a:pt x="881087" y="287020"/>
                  </a:lnTo>
                  <a:lnTo>
                    <a:pt x="881570" y="287020"/>
                  </a:lnTo>
                  <a:lnTo>
                    <a:pt x="881189" y="288290"/>
                  </a:lnTo>
                  <a:lnTo>
                    <a:pt x="882777" y="288290"/>
                  </a:lnTo>
                  <a:lnTo>
                    <a:pt x="883475" y="287020"/>
                  </a:lnTo>
                  <a:lnTo>
                    <a:pt x="884631" y="288290"/>
                  </a:lnTo>
                  <a:lnTo>
                    <a:pt x="886472" y="288290"/>
                  </a:lnTo>
                  <a:lnTo>
                    <a:pt x="886841" y="290436"/>
                  </a:lnTo>
                  <a:lnTo>
                    <a:pt x="886904" y="290830"/>
                  </a:lnTo>
                  <a:lnTo>
                    <a:pt x="890727" y="289560"/>
                  </a:lnTo>
                  <a:lnTo>
                    <a:pt x="892568" y="289560"/>
                  </a:lnTo>
                  <a:lnTo>
                    <a:pt x="892492" y="288290"/>
                  </a:lnTo>
                  <a:lnTo>
                    <a:pt x="892416" y="287020"/>
                  </a:lnTo>
                  <a:lnTo>
                    <a:pt x="894842" y="287020"/>
                  </a:lnTo>
                  <a:lnTo>
                    <a:pt x="892568" y="284480"/>
                  </a:lnTo>
                  <a:lnTo>
                    <a:pt x="892225" y="284480"/>
                  </a:lnTo>
                  <a:lnTo>
                    <a:pt x="890993" y="285750"/>
                  </a:lnTo>
                  <a:lnTo>
                    <a:pt x="889228" y="285750"/>
                  </a:lnTo>
                  <a:lnTo>
                    <a:pt x="889228" y="287020"/>
                  </a:lnTo>
                  <a:lnTo>
                    <a:pt x="889152" y="288290"/>
                  </a:lnTo>
                  <a:lnTo>
                    <a:pt x="889228" y="287020"/>
                  </a:lnTo>
                  <a:lnTo>
                    <a:pt x="889228" y="285750"/>
                  </a:lnTo>
                  <a:lnTo>
                    <a:pt x="888771" y="285750"/>
                  </a:lnTo>
                  <a:lnTo>
                    <a:pt x="888771" y="288290"/>
                  </a:lnTo>
                  <a:lnTo>
                    <a:pt x="887552" y="289560"/>
                  </a:lnTo>
                  <a:lnTo>
                    <a:pt x="887145" y="288290"/>
                  </a:lnTo>
                  <a:lnTo>
                    <a:pt x="888771" y="288290"/>
                  </a:lnTo>
                  <a:lnTo>
                    <a:pt x="888771" y="285750"/>
                  </a:lnTo>
                  <a:lnTo>
                    <a:pt x="885736" y="285750"/>
                  </a:lnTo>
                  <a:lnTo>
                    <a:pt x="887196" y="284480"/>
                  </a:lnTo>
                  <a:lnTo>
                    <a:pt x="888720" y="283210"/>
                  </a:lnTo>
                  <a:lnTo>
                    <a:pt x="890435" y="284289"/>
                  </a:lnTo>
                  <a:lnTo>
                    <a:pt x="890333" y="284530"/>
                  </a:lnTo>
                  <a:lnTo>
                    <a:pt x="890549" y="284518"/>
                  </a:lnTo>
                  <a:lnTo>
                    <a:pt x="890778" y="284505"/>
                  </a:lnTo>
                  <a:lnTo>
                    <a:pt x="890993" y="284492"/>
                  </a:lnTo>
                  <a:lnTo>
                    <a:pt x="891171" y="284429"/>
                  </a:lnTo>
                  <a:lnTo>
                    <a:pt x="891260" y="284302"/>
                  </a:lnTo>
                  <a:lnTo>
                    <a:pt x="891489" y="284289"/>
                  </a:lnTo>
                  <a:lnTo>
                    <a:pt x="891235" y="284035"/>
                  </a:lnTo>
                  <a:lnTo>
                    <a:pt x="891006" y="283819"/>
                  </a:lnTo>
                  <a:lnTo>
                    <a:pt x="891235" y="283210"/>
                  </a:lnTo>
                  <a:lnTo>
                    <a:pt x="891692" y="281965"/>
                  </a:lnTo>
                  <a:lnTo>
                    <a:pt x="892759" y="280670"/>
                  </a:lnTo>
                  <a:lnTo>
                    <a:pt x="893343" y="279400"/>
                  </a:lnTo>
                  <a:lnTo>
                    <a:pt x="895870" y="283210"/>
                  </a:lnTo>
                  <a:lnTo>
                    <a:pt x="900760" y="285750"/>
                  </a:lnTo>
                  <a:lnTo>
                    <a:pt x="901420" y="288290"/>
                  </a:lnTo>
                  <a:lnTo>
                    <a:pt x="907072" y="287020"/>
                  </a:lnTo>
                  <a:lnTo>
                    <a:pt x="914717" y="287020"/>
                  </a:lnTo>
                  <a:lnTo>
                    <a:pt x="918260" y="281965"/>
                  </a:lnTo>
                  <a:lnTo>
                    <a:pt x="919873" y="280670"/>
                  </a:lnTo>
                  <a:lnTo>
                    <a:pt x="920000" y="281965"/>
                  </a:lnTo>
                  <a:lnTo>
                    <a:pt x="920115" y="283210"/>
                  </a:lnTo>
                  <a:lnTo>
                    <a:pt x="920711" y="284480"/>
                  </a:lnTo>
                  <a:lnTo>
                    <a:pt x="918692" y="284480"/>
                  </a:lnTo>
                  <a:lnTo>
                    <a:pt x="918184" y="285750"/>
                  </a:lnTo>
                  <a:lnTo>
                    <a:pt x="921397" y="284480"/>
                  </a:lnTo>
                  <a:lnTo>
                    <a:pt x="926185" y="284480"/>
                  </a:lnTo>
                  <a:lnTo>
                    <a:pt x="927696" y="284480"/>
                  </a:lnTo>
                  <a:lnTo>
                    <a:pt x="931735" y="284480"/>
                  </a:lnTo>
                  <a:lnTo>
                    <a:pt x="930998" y="285750"/>
                  </a:lnTo>
                  <a:lnTo>
                    <a:pt x="938568" y="285750"/>
                  </a:lnTo>
                  <a:lnTo>
                    <a:pt x="945489" y="283210"/>
                  </a:lnTo>
                  <a:lnTo>
                    <a:pt x="952639" y="280670"/>
                  </a:lnTo>
                  <a:lnTo>
                    <a:pt x="960882" y="283210"/>
                  </a:lnTo>
                  <a:lnTo>
                    <a:pt x="959650" y="281965"/>
                  </a:lnTo>
                  <a:lnTo>
                    <a:pt x="969937" y="283210"/>
                  </a:lnTo>
                  <a:lnTo>
                    <a:pt x="980363" y="281965"/>
                  </a:lnTo>
                  <a:lnTo>
                    <a:pt x="991273" y="281965"/>
                  </a:lnTo>
                  <a:lnTo>
                    <a:pt x="1001560" y="284480"/>
                  </a:lnTo>
                  <a:lnTo>
                    <a:pt x="1005433" y="285750"/>
                  </a:lnTo>
                  <a:lnTo>
                    <a:pt x="1005852" y="283210"/>
                  </a:lnTo>
                  <a:lnTo>
                    <a:pt x="1007021" y="281965"/>
                  </a:lnTo>
                  <a:lnTo>
                    <a:pt x="1008227" y="280670"/>
                  </a:lnTo>
                  <a:lnTo>
                    <a:pt x="1008989" y="284162"/>
                  </a:lnTo>
                  <a:lnTo>
                    <a:pt x="1009053" y="284480"/>
                  </a:lnTo>
                  <a:lnTo>
                    <a:pt x="1013104" y="280670"/>
                  </a:lnTo>
                  <a:lnTo>
                    <a:pt x="1015974" y="279400"/>
                  </a:lnTo>
                  <a:lnTo>
                    <a:pt x="1018844" y="278130"/>
                  </a:lnTo>
                  <a:lnTo>
                    <a:pt x="1023023" y="288290"/>
                  </a:lnTo>
                  <a:lnTo>
                    <a:pt x="1030300" y="283210"/>
                  </a:lnTo>
                  <a:lnTo>
                    <a:pt x="1029347" y="280670"/>
                  </a:lnTo>
                  <a:lnTo>
                    <a:pt x="1032014" y="281965"/>
                  </a:lnTo>
                  <a:lnTo>
                    <a:pt x="1034783" y="280670"/>
                  </a:lnTo>
                  <a:lnTo>
                    <a:pt x="1037615" y="279400"/>
                  </a:lnTo>
                  <a:lnTo>
                    <a:pt x="1037170" y="281965"/>
                  </a:lnTo>
                  <a:lnTo>
                    <a:pt x="1037437" y="281965"/>
                  </a:lnTo>
                  <a:lnTo>
                    <a:pt x="1038034" y="280670"/>
                  </a:lnTo>
                  <a:lnTo>
                    <a:pt x="1039050" y="280670"/>
                  </a:lnTo>
                  <a:lnTo>
                    <a:pt x="1039139" y="283210"/>
                  </a:lnTo>
                  <a:lnTo>
                    <a:pt x="1043406" y="280670"/>
                  </a:lnTo>
                  <a:lnTo>
                    <a:pt x="1045540" y="279400"/>
                  </a:lnTo>
                  <a:lnTo>
                    <a:pt x="1050505" y="280670"/>
                  </a:lnTo>
                  <a:lnTo>
                    <a:pt x="1044752" y="287020"/>
                  </a:lnTo>
                  <a:lnTo>
                    <a:pt x="1052004" y="287020"/>
                  </a:lnTo>
                  <a:lnTo>
                    <a:pt x="1054709" y="285750"/>
                  </a:lnTo>
                  <a:lnTo>
                    <a:pt x="1059649" y="281965"/>
                  </a:lnTo>
                  <a:lnTo>
                    <a:pt x="1058659" y="280670"/>
                  </a:lnTo>
                  <a:lnTo>
                    <a:pt x="1057567" y="280670"/>
                  </a:lnTo>
                  <a:lnTo>
                    <a:pt x="1055890" y="279400"/>
                  </a:lnTo>
                  <a:lnTo>
                    <a:pt x="1055801" y="278130"/>
                  </a:lnTo>
                  <a:lnTo>
                    <a:pt x="1058278" y="276860"/>
                  </a:lnTo>
                  <a:lnTo>
                    <a:pt x="1058570" y="274320"/>
                  </a:lnTo>
                  <a:lnTo>
                    <a:pt x="1058710" y="273050"/>
                  </a:lnTo>
                  <a:lnTo>
                    <a:pt x="1060132" y="269240"/>
                  </a:lnTo>
                  <a:lnTo>
                    <a:pt x="1060615" y="267970"/>
                  </a:lnTo>
                  <a:close/>
                </a:path>
              </a:pathLst>
            </a:custGeom>
            <a:solidFill>
              <a:srgbClr val="1C7385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3" name="object 23"/>
            <p:cNvSpPr/>
            <p:nvPr/>
          </p:nvSpPr>
          <p:spPr>
            <a:xfrm>
              <a:off x="16828211" y="1084988"/>
              <a:ext cx="329565" cy="255904"/>
            </a:xfrm>
            <a:custGeom>
              <a:avLst/>
              <a:gdLst/>
              <a:ahLst/>
              <a:cxnLst/>
              <a:rect l="l" t="t" r="r" b="b"/>
              <a:pathLst>
                <a:path w="329565" h="255905">
                  <a:moveTo>
                    <a:pt x="1054" y="228206"/>
                  </a:moveTo>
                  <a:lnTo>
                    <a:pt x="0" y="231089"/>
                  </a:lnTo>
                  <a:lnTo>
                    <a:pt x="977" y="230098"/>
                  </a:lnTo>
                  <a:lnTo>
                    <a:pt x="1054" y="228206"/>
                  </a:lnTo>
                  <a:close/>
                </a:path>
                <a:path w="329565" h="255905">
                  <a:moveTo>
                    <a:pt x="145732" y="47205"/>
                  </a:moveTo>
                  <a:lnTo>
                    <a:pt x="143941" y="46901"/>
                  </a:lnTo>
                  <a:lnTo>
                    <a:pt x="141782" y="48018"/>
                  </a:lnTo>
                  <a:lnTo>
                    <a:pt x="142240" y="50050"/>
                  </a:lnTo>
                  <a:lnTo>
                    <a:pt x="143471" y="48793"/>
                  </a:lnTo>
                  <a:lnTo>
                    <a:pt x="145542" y="48171"/>
                  </a:lnTo>
                  <a:lnTo>
                    <a:pt x="145732" y="47205"/>
                  </a:lnTo>
                  <a:close/>
                </a:path>
                <a:path w="329565" h="255905">
                  <a:moveTo>
                    <a:pt x="211836" y="0"/>
                  </a:moveTo>
                  <a:lnTo>
                    <a:pt x="209613" y="977"/>
                  </a:lnTo>
                  <a:lnTo>
                    <a:pt x="210210" y="4229"/>
                  </a:lnTo>
                  <a:lnTo>
                    <a:pt x="211556" y="3644"/>
                  </a:lnTo>
                  <a:lnTo>
                    <a:pt x="211836" y="0"/>
                  </a:lnTo>
                  <a:close/>
                </a:path>
                <a:path w="329565" h="255905">
                  <a:moveTo>
                    <a:pt x="251460" y="255574"/>
                  </a:moveTo>
                  <a:lnTo>
                    <a:pt x="251218" y="253834"/>
                  </a:lnTo>
                  <a:lnTo>
                    <a:pt x="251053" y="254368"/>
                  </a:lnTo>
                  <a:lnTo>
                    <a:pt x="250774" y="254990"/>
                  </a:lnTo>
                  <a:lnTo>
                    <a:pt x="251460" y="255574"/>
                  </a:lnTo>
                  <a:close/>
                </a:path>
                <a:path w="329565" h="255905">
                  <a:moveTo>
                    <a:pt x="255943" y="233248"/>
                  </a:moveTo>
                  <a:lnTo>
                    <a:pt x="255917" y="232740"/>
                  </a:lnTo>
                  <a:lnTo>
                    <a:pt x="255473" y="232740"/>
                  </a:lnTo>
                  <a:lnTo>
                    <a:pt x="255943" y="233248"/>
                  </a:lnTo>
                  <a:close/>
                </a:path>
                <a:path w="329565" h="255905">
                  <a:moveTo>
                    <a:pt x="256705" y="234048"/>
                  </a:moveTo>
                  <a:lnTo>
                    <a:pt x="255943" y="233248"/>
                  </a:lnTo>
                  <a:lnTo>
                    <a:pt x="255955" y="233641"/>
                  </a:lnTo>
                  <a:lnTo>
                    <a:pt x="256705" y="234048"/>
                  </a:lnTo>
                  <a:close/>
                </a:path>
                <a:path w="329565" h="255905">
                  <a:moveTo>
                    <a:pt x="257657" y="234556"/>
                  </a:moveTo>
                  <a:lnTo>
                    <a:pt x="256717" y="234048"/>
                  </a:lnTo>
                  <a:lnTo>
                    <a:pt x="256895" y="234213"/>
                  </a:lnTo>
                  <a:lnTo>
                    <a:pt x="257187" y="234378"/>
                  </a:lnTo>
                  <a:lnTo>
                    <a:pt x="257657" y="234556"/>
                  </a:lnTo>
                  <a:close/>
                </a:path>
                <a:path w="329565" h="255905">
                  <a:moveTo>
                    <a:pt x="260324" y="230733"/>
                  </a:moveTo>
                  <a:lnTo>
                    <a:pt x="258991" y="228993"/>
                  </a:lnTo>
                  <a:lnTo>
                    <a:pt x="258381" y="230225"/>
                  </a:lnTo>
                  <a:lnTo>
                    <a:pt x="255879" y="231635"/>
                  </a:lnTo>
                  <a:lnTo>
                    <a:pt x="255917" y="232549"/>
                  </a:lnTo>
                  <a:lnTo>
                    <a:pt x="260324" y="230733"/>
                  </a:lnTo>
                  <a:close/>
                </a:path>
                <a:path w="329565" h="255905">
                  <a:moveTo>
                    <a:pt x="278028" y="210439"/>
                  </a:moveTo>
                  <a:lnTo>
                    <a:pt x="276631" y="213093"/>
                  </a:lnTo>
                  <a:lnTo>
                    <a:pt x="276186" y="213982"/>
                  </a:lnTo>
                  <a:lnTo>
                    <a:pt x="276072" y="214198"/>
                  </a:lnTo>
                  <a:lnTo>
                    <a:pt x="276694" y="213982"/>
                  </a:lnTo>
                  <a:lnTo>
                    <a:pt x="278028" y="210439"/>
                  </a:lnTo>
                  <a:close/>
                </a:path>
                <a:path w="329565" h="255905">
                  <a:moveTo>
                    <a:pt x="279133" y="213093"/>
                  </a:moveTo>
                  <a:lnTo>
                    <a:pt x="276694" y="213982"/>
                  </a:lnTo>
                  <a:lnTo>
                    <a:pt x="276021" y="215747"/>
                  </a:lnTo>
                  <a:lnTo>
                    <a:pt x="279044" y="213652"/>
                  </a:lnTo>
                  <a:lnTo>
                    <a:pt x="279133" y="213093"/>
                  </a:lnTo>
                  <a:close/>
                </a:path>
                <a:path w="329565" h="255905">
                  <a:moveTo>
                    <a:pt x="283705" y="210439"/>
                  </a:moveTo>
                  <a:lnTo>
                    <a:pt x="279044" y="213652"/>
                  </a:lnTo>
                  <a:lnTo>
                    <a:pt x="278777" y="215265"/>
                  </a:lnTo>
                  <a:lnTo>
                    <a:pt x="283705" y="210439"/>
                  </a:lnTo>
                  <a:close/>
                </a:path>
                <a:path w="329565" h="255905">
                  <a:moveTo>
                    <a:pt x="286181" y="196837"/>
                  </a:moveTo>
                  <a:lnTo>
                    <a:pt x="285673" y="194995"/>
                  </a:lnTo>
                  <a:lnTo>
                    <a:pt x="285534" y="194538"/>
                  </a:lnTo>
                  <a:lnTo>
                    <a:pt x="284048" y="196100"/>
                  </a:lnTo>
                  <a:lnTo>
                    <a:pt x="283806" y="198716"/>
                  </a:lnTo>
                  <a:lnTo>
                    <a:pt x="285610" y="196545"/>
                  </a:lnTo>
                  <a:lnTo>
                    <a:pt x="286181" y="196837"/>
                  </a:lnTo>
                  <a:close/>
                </a:path>
                <a:path w="329565" h="255905">
                  <a:moveTo>
                    <a:pt x="307530" y="69799"/>
                  </a:moveTo>
                  <a:lnTo>
                    <a:pt x="305409" y="71183"/>
                  </a:lnTo>
                  <a:lnTo>
                    <a:pt x="307454" y="72745"/>
                  </a:lnTo>
                  <a:lnTo>
                    <a:pt x="307530" y="69799"/>
                  </a:lnTo>
                  <a:close/>
                </a:path>
                <a:path w="329565" h="255905">
                  <a:moveTo>
                    <a:pt x="317373" y="92329"/>
                  </a:moveTo>
                  <a:lnTo>
                    <a:pt x="316230" y="93967"/>
                  </a:lnTo>
                  <a:lnTo>
                    <a:pt x="314718" y="93332"/>
                  </a:lnTo>
                  <a:lnTo>
                    <a:pt x="316191" y="94030"/>
                  </a:lnTo>
                  <a:lnTo>
                    <a:pt x="316395" y="94030"/>
                  </a:lnTo>
                  <a:lnTo>
                    <a:pt x="317195" y="94030"/>
                  </a:lnTo>
                  <a:lnTo>
                    <a:pt x="317271" y="93332"/>
                  </a:lnTo>
                  <a:lnTo>
                    <a:pt x="317373" y="92329"/>
                  </a:lnTo>
                  <a:close/>
                </a:path>
                <a:path w="329565" h="255905">
                  <a:moveTo>
                    <a:pt x="329107" y="61061"/>
                  </a:moveTo>
                  <a:lnTo>
                    <a:pt x="328980" y="63563"/>
                  </a:lnTo>
                  <a:lnTo>
                    <a:pt x="329095" y="64503"/>
                  </a:lnTo>
                  <a:lnTo>
                    <a:pt x="329107" y="61061"/>
                  </a:lnTo>
                  <a:close/>
                </a:path>
              </a:pathLst>
            </a:custGeom>
            <a:solidFill>
              <a:srgbClr val="1C7385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26" name="object 14">
            <a:extLst>
              <a:ext uri="{FF2B5EF4-FFF2-40B4-BE49-F238E27FC236}">
                <a16:creationId xmlns:a16="http://schemas.microsoft.com/office/drawing/2014/main" id="{6014F25B-D6DF-7C54-4E02-C9011A2C4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49915" y="6403732"/>
            <a:ext cx="3177451" cy="130726"/>
          </a:xfrm>
          <a:prstGeom prst="rect">
            <a:avLst/>
          </a:prstGeom>
        </p:spPr>
        <p:txBody>
          <a:bodyPr vert="horz" wrap="square" lIns="0" tIns="4621" rIns="0" bIns="0" rtlCol="0">
            <a:spAutoFit/>
          </a:bodyPr>
          <a:lstStyle/>
          <a:p>
            <a:pPr marL="7701" algn="r">
              <a:spcBef>
                <a:spcPts val="36"/>
              </a:spcBef>
            </a:pPr>
            <a:r>
              <a:rPr sz="819" spc="27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Tarvittava </a:t>
            </a:r>
            <a:r>
              <a:rPr lang="fi-FI" sz="819" spc="49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osaaminen</a:t>
            </a:r>
            <a:r>
              <a:rPr sz="819" spc="3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lang="fi-FI" sz="819" spc="30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valtiolla</a:t>
            </a:r>
            <a:r>
              <a:rPr sz="819" spc="3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819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ja</a:t>
            </a:r>
            <a:r>
              <a:rPr sz="819" spc="3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819" spc="45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miten</a:t>
            </a:r>
            <a:r>
              <a:rPr sz="819" spc="3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lang="fi-FI" sz="819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sitä</a:t>
            </a:r>
            <a:r>
              <a:rPr sz="819" spc="3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lang="fi-FI" sz="819" spc="36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rakennamme</a:t>
            </a:r>
            <a:endParaRPr sz="819" dirty="0">
              <a:latin typeface="Myriad Pro" panose="020B0503030403020204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>
            <a:extLst>
              <a:ext uri="{FF2B5EF4-FFF2-40B4-BE49-F238E27FC236}">
                <a16:creationId xmlns:a16="http://schemas.microsoft.com/office/drawing/2014/main" id="{3FA5FD2E-0873-9D78-10ED-2966C069FA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1350" y="440554"/>
            <a:ext cx="5741988" cy="21590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sz="1334" spc="39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Tästä</a:t>
            </a:r>
            <a:r>
              <a:rPr sz="1334" spc="24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334" spc="55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materiaalissa</a:t>
            </a:r>
            <a:r>
              <a:rPr sz="1334" spc="27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334" spc="112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on</a:t>
            </a:r>
            <a:r>
              <a:rPr sz="1334" spc="27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334" spc="6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kyse</a:t>
            </a:r>
            <a:endParaRPr sz="1334" dirty="0">
              <a:latin typeface="Myriad Pro" panose="020B0503030403020204" pitchFamily="34" charset="0"/>
              <a:cs typeface="Calibri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3BF5E12A-B685-032E-D0D6-470E23E774F1}"/>
              </a:ext>
            </a:extLst>
          </p:cNvPr>
          <p:cNvSpPr txBox="1">
            <a:spLocks/>
          </p:cNvSpPr>
          <p:nvPr/>
        </p:nvSpPr>
        <p:spPr>
          <a:xfrm>
            <a:off x="1046801" y="1606657"/>
            <a:ext cx="3999983" cy="827740"/>
          </a:xfrm>
          <a:prstGeom prst="rect">
            <a:avLst/>
          </a:prstGeom>
        </p:spPr>
        <p:txBody>
          <a:bodyPr vert="horz" wrap="square" lIns="0" tIns="7316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1330" b="0" kern="1200">
                <a:solidFill>
                  <a:schemeClr val="tx2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7701" marR="3081">
              <a:lnSpc>
                <a:spcPct val="100600"/>
              </a:lnSpc>
              <a:spcBef>
                <a:spcPts val="58"/>
              </a:spcBef>
            </a:pPr>
            <a:r>
              <a:rPr lang="fi-FI" sz="1789" b="1" dirty="0">
                <a:solidFill>
                  <a:srgbClr val="006475"/>
                </a:solidFill>
              </a:rPr>
              <a:t>Materiaali auttaa luomaan kokonaiskuvan valtionhallinnossa tarvittavasta osaamisesta</a:t>
            </a: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F04D4765-BAD0-D5F4-22C3-42437B61285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50011" y="2745770"/>
            <a:ext cx="4559771" cy="3004915"/>
          </a:xfrm>
          <a:prstGeom prst="rect">
            <a:avLst/>
          </a:prstGeom>
        </p:spPr>
        <p:txBody>
          <a:bodyPr vert="horz" wrap="square" lIns="0" tIns="5006" rIns="0" bIns="0" rtlCol="0">
            <a:spAutoFit/>
          </a:bodyPr>
          <a:lstStyle/>
          <a:p>
            <a:pPr marL="7316" marR="3081">
              <a:lnSpc>
                <a:spcPct val="108000"/>
              </a:lnSpc>
              <a:spcBef>
                <a:spcPts val="200"/>
              </a:spcBef>
              <a:tabLst>
                <a:tab pos="102812" algn="l"/>
              </a:tabLst>
            </a:pPr>
            <a:r>
              <a:rPr lang="fi-FI" sz="1395" dirty="0">
                <a:solidFill>
                  <a:srgbClr val="006475"/>
                </a:solidFill>
                <a:latin typeface="Myriad Pro"/>
                <a:cs typeface="Myriad Pro"/>
              </a:rPr>
              <a:t>Valtiolla työskennellessä korostuu kolme osaamisaluetta, jotka virastojen on hyvä huomioida osaamisen kehittämistä suunnitellessaan:</a:t>
            </a:r>
          </a:p>
          <a:p>
            <a:pPr marL="293066" marR="3081" indent="-285750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2812" algn="l"/>
              </a:tabLst>
            </a:pPr>
            <a:r>
              <a:rPr lang="fi-FI" sz="1395" dirty="0">
                <a:solidFill>
                  <a:srgbClr val="006475"/>
                </a:solidFill>
                <a:latin typeface="Myriad Pro"/>
                <a:cs typeface="Myriad Pro"/>
              </a:rPr>
              <a:t>TEHTÄVÄT JA VASTUUT kuvaa koko valtionhallinnon tehtäväkentän, jonka kautta virastot tarkentavat omia tehtäviään ja vastuitaan sekä niiden edellyttämää osaamista.</a:t>
            </a:r>
          </a:p>
          <a:p>
            <a:pPr marL="293066" marR="3081" indent="-285750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2812" algn="l"/>
              </a:tabLst>
            </a:pPr>
            <a:r>
              <a:rPr lang="fi-FI" sz="1395" dirty="0">
                <a:solidFill>
                  <a:srgbClr val="006475"/>
                </a:solidFill>
                <a:latin typeface="Myriad Pro"/>
                <a:cs typeface="Myriad Pro"/>
              </a:rPr>
              <a:t>TOIMINTAPERIAATTEET kokoaa yhteen valtionhallinnon toiminnan perusajatukset ja tekemisen tavat, joiden edellyttämää osaamista virastojen tulee vahvistaa.</a:t>
            </a:r>
          </a:p>
          <a:p>
            <a:pPr marL="293066" marR="3081" indent="-285750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2812" algn="l"/>
              </a:tabLst>
            </a:pPr>
            <a:r>
              <a:rPr lang="fi-FI" sz="1395" dirty="0">
                <a:solidFill>
                  <a:srgbClr val="006475"/>
                </a:solidFill>
                <a:latin typeface="Myriad Pro"/>
                <a:cs typeface="Myriad Pro"/>
              </a:rPr>
              <a:t>YHTEISET TAIDOT JA KYVYKKYYDET tukevat tuloksellista työskentelyä.</a:t>
            </a: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B7C73D5D-5005-1EDA-9DDB-CBE8AF0D98F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45056" y="1606657"/>
            <a:ext cx="3999983" cy="82774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lnSpc>
                <a:spcPct val="100600"/>
              </a:lnSpc>
              <a:spcBef>
                <a:spcPts val="58"/>
              </a:spcBef>
            </a:pPr>
            <a:r>
              <a:rPr lang="fi-FI" sz="1789" b="1" dirty="0">
                <a:solidFill>
                  <a:srgbClr val="006475"/>
                </a:solidFill>
                <a:latin typeface="Myriad Pro"/>
                <a:cs typeface="Myriad Pro"/>
              </a:rPr>
              <a:t>Materiaali on työkalu tarvittavan osaamisen tunnistamiseen ja kehittämistoimien suunnitteluun</a:t>
            </a: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B1F0D202-B727-8814-8A38-EC0B0E09A88B}"/>
              </a:ext>
            </a:extLst>
          </p:cNvPr>
          <p:cNvSpPr txBox="1"/>
          <p:nvPr/>
        </p:nvSpPr>
        <p:spPr>
          <a:xfrm>
            <a:off x="6445056" y="2710033"/>
            <a:ext cx="4383552" cy="2618143"/>
          </a:xfrm>
          <a:prstGeom prst="rect">
            <a:avLst/>
          </a:prstGeom>
        </p:spPr>
        <p:txBody>
          <a:bodyPr vert="horz" wrap="square" lIns="0" tIns="5006" rIns="0" bIns="0" rtlCol="0">
            <a:spAutoFit/>
          </a:bodyPr>
          <a:lstStyle/>
          <a:p>
            <a:pPr marL="7316" marR="100502">
              <a:lnSpc>
                <a:spcPct val="108000"/>
              </a:lnSpc>
              <a:spcBef>
                <a:spcPts val="200"/>
              </a:spcBef>
              <a:buSzPct val="102000"/>
              <a:tabLst>
                <a:tab pos="102812" algn="l"/>
              </a:tabLst>
            </a:pPr>
            <a:r>
              <a:rPr lang="fi-FI" sz="1395" dirty="0">
                <a:solidFill>
                  <a:srgbClr val="006475"/>
                </a:solidFill>
                <a:latin typeface="Myriad Pro"/>
                <a:cs typeface="Myriad Pro"/>
              </a:rPr>
              <a:t>Materiaalista löytyy</a:t>
            </a:r>
          </a:p>
          <a:p>
            <a:pPr marL="293066" marR="100502" indent="-285750">
              <a:lnSpc>
                <a:spcPct val="108000"/>
              </a:lnSpc>
              <a:spcBef>
                <a:spcPts val="600"/>
              </a:spcBef>
              <a:buSzPct val="102000"/>
              <a:buFont typeface="Arial" panose="020B0604020202020204" pitchFamily="34" charset="0"/>
              <a:buChar char="•"/>
              <a:tabLst>
                <a:tab pos="102812" algn="l"/>
              </a:tabLst>
            </a:pPr>
            <a:r>
              <a:rPr lang="fi-FI" sz="1395" dirty="0">
                <a:solidFill>
                  <a:srgbClr val="006475"/>
                </a:solidFill>
                <a:latin typeface="Myriad Pro"/>
                <a:cs typeface="Myriad Pro"/>
              </a:rPr>
              <a:t>Kuhunkin osaamisalueeseen mietittyjä kysymyksiä, jotka auttavat tunnistamaan ja vahvistamaan tarvittavaa osaamista.</a:t>
            </a:r>
          </a:p>
          <a:p>
            <a:pPr marL="293066" marR="100502" indent="-285750">
              <a:lnSpc>
                <a:spcPct val="108000"/>
              </a:lnSpc>
              <a:spcBef>
                <a:spcPts val="600"/>
              </a:spcBef>
              <a:buSzPct val="102000"/>
              <a:buFont typeface="Arial" panose="020B0604020202020204" pitchFamily="34" charset="0"/>
              <a:buChar char="•"/>
              <a:tabLst>
                <a:tab pos="102812" algn="l"/>
              </a:tabLst>
            </a:pPr>
            <a:r>
              <a:rPr lang="fi-FI" sz="1395" dirty="0">
                <a:solidFill>
                  <a:srgbClr val="006475"/>
                </a:solidFill>
                <a:latin typeface="Myriad Pro"/>
                <a:cs typeface="Myriad Pro"/>
              </a:rPr>
              <a:t>Kuvaus jatkuvan oppimisen keinoista, joka auttaa suunnittelemaan tunnistetun osaamisen kehittämisen toimenpiteitä.</a:t>
            </a:r>
          </a:p>
          <a:p>
            <a:pPr marL="293066" marR="100502" indent="-285750">
              <a:lnSpc>
                <a:spcPct val="108000"/>
              </a:lnSpc>
              <a:spcBef>
                <a:spcPts val="600"/>
              </a:spcBef>
              <a:buSzPct val="102000"/>
              <a:buFont typeface="Arial" panose="020B0604020202020204" pitchFamily="34" charset="0"/>
              <a:buChar char="•"/>
              <a:tabLst>
                <a:tab pos="102812" algn="l"/>
              </a:tabLst>
            </a:pPr>
            <a:r>
              <a:rPr lang="fi-FI" sz="1395" dirty="0">
                <a:solidFill>
                  <a:srgbClr val="006475"/>
                </a:solidFill>
                <a:latin typeface="Myriad Pro"/>
                <a:cs typeface="Myriad Pro"/>
              </a:rPr>
              <a:t>Lisäkysymyksiä osaamisen kehittämisen tueksi myös osaamisalueiden ulkopuolelta.</a:t>
            </a:r>
          </a:p>
          <a:p>
            <a:pPr marL="293066" marR="100502" indent="-285750">
              <a:lnSpc>
                <a:spcPct val="108000"/>
              </a:lnSpc>
              <a:spcBef>
                <a:spcPts val="600"/>
              </a:spcBef>
              <a:buSzPct val="102000"/>
              <a:buFont typeface="Arial" panose="020B0604020202020204" pitchFamily="34" charset="0"/>
              <a:buChar char="•"/>
              <a:tabLst>
                <a:tab pos="102812" algn="l"/>
              </a:tabLst>
            </a:pPr>
            <a:r>
              <a:rPr lang="fi-FI" sz="1395" dirty="0">
                <a:solidFill>
                  <a:srgbClr val="006475"/>
                </a:solidFill>
                <a:latin typeface="Myriad Pro"/>
                <a:cs typeface="Myriad Pro"/>
              </a:rPr>
              <a:t>Linkkejä hyödyllisiin lähteisiin ja palveluihin.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534253F6-5011-F6E8-1C7E-562C6F78A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D61FF5C5-F313-E8DD-6AFF-D1DF4848A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886745" y="1606657"/>
            <a:ext cx="45719" cy="3949561"/>
          </a:xfrm>
          <a:custGeom>
            <a:avLst/>
            <a:gdLst/>
            <a:ahLst/>
            <a:cxnLst/>
            <a:rect l="l" t="t" r="r" b="b"/>
            <a:pathLst>
              <a:path h="5810884">
                <a:moveTo>
                  <a:pt x="0" y="0"/>
                </a:moveTo>
                <a:lnTo>
                  <a:pt x="0" y="5810294"/>
                </a:lnTo>
              </a:path>
            </a:pathLst>
          </a:custGeom>
          <a:ln w="7853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896355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D9FF6-ADAA-ADDF-CB7D-F8F65F791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>
            <a:extLst>
              <a:ext uri="{FF2B5EF4-FFF2-40B4-BE49-F238E27FC236}">
                <a16:creationId xmlns:a16="http://schemas.microsoft.com/office/drawing/2014/main" id="{EE1481D4-90D0-8446-FBF0-23CF9043BB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1350" y="446117"/>
            <a:ext cx="5741988" cy="204774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lang="fi-FI" sz="1334" spc="42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Materiaalia</a:t>
            </a:r>
            <a:r>
              <a:rPr lang="fi-FI" sz="1334" spc="2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lang="fi-FI" sz="1334" spc="76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voi</a:t>
            </a:r>
            <a:r>
              <a:rPr lang="fi-FI" sz="1334" spc="2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lang="fi-FI" sz="1334" spc="82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hyödyntää</a:t>
            </a:r>
            <a:r>
              <a:rPr lang="fi-FI" sz="1334" spc="2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lang="fi-FI" sz="1334" spc="64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esimerkiksi</a:t>
            </a:r>
            <a:r>
              <a:rPr lang="fi-FI" sz="1334" spc="2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lang="fi-FI" sz="1334" spc="67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näillä tavoin</a:t>
            </a:r>
            <a:endParaRPr lang="fi-FI" sz="1334" dirty="0">
              <a:latin typeface="Myriad Pro" panose="020B0503030403020204" pitchFamily="34" charset="0"/>
              <a:cs typeface="Calibri"/>
            </a:endParaRP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F877F559-5089-DCFC-EF69-EBB94390F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64209036-97C7-2B5F-EB09-97004D5C9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1648" y="1490583"/>
            <a:ext cx="10700238" cy="296795"/>
          </a:xfrm>
          <a:custGeom>
            <a:avLst/>
            <a:gdLst/>
            <a:ahLst/>
            <a:cxnLst/>
            <a:rect l="l" t="t" r="r" b="b"/>
            <a:pathLst>
              <a:path w="17424400" h="1550035">
                <a:moveTo>
                  <a:pt x="17246356" y="0"/>
                </a:moveTo>
                <a:lnTo>
                  <a:pt x="0" y="0"/>
                </a:lnTo>
                <a:lnTo>
                  <a:pt x="0" y="1549763"/>
                </a:lnTo>
                <a:lnTo>
                  <a:pt x="17246356" y="1549763"/>
                </a:lnTo>
                <a:lnTo>
                  <a:pt x="17424369" y="735279"/>
                </a:lnTo>
                <a:lnTo>
                  <a:pt x="17246356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262D691B-1248-484A-C9B1-26E620C6F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70805" y="1293245"/>
            <a:ext cx="604166" cy="604166"/>
          </a:xfrm>
          <a:custGeom>
            <a:avLst/>
            <a:gdLst/>
            <a:ahLst/>
            <a:cxnLst/>
            <a:rect l="l" t="t" r="r" b="b"/>
            <a:pathLst>
              <a:path w="996315" h="996314">
                <a:moveTo>
                  <a:pt x="498050" y="0"/>
                </a:moveTo>
                <a:lnTo>
                  <a:pt x="450085" y="2279"/>
                </a:lnTo>
                <a:lnTo>
                  <a:pt x="403409" y="8980"/>
                </a:lnTo>
                <a:lnTo>
                  <a:pt x="358233" y="19893"/>
                </a:lnTo>
                <a:lnTo>
                  <a:pt x="314763" y="34809"/>
                </a:lnTo>
                <a:lnTo>
                  <a:pt x="273210" y="53520"/>
                </a:lnTo>
                <a:lnTo>
                  <a:pt x="233782" y="75816"/>
                </a:lnTo>
                <a:lnTo>
                  <a:pt x="196687" y="101490"/>
                </a:lnTo>
                <a:lnTo>
                  <a:pt x="162134" y="130332"/>
                </a:lnTo>
                <a:lnTo>
                  <a:pt x="130332" y="162134"/>
                </a:lnTo>
                <a:lnTo>
                  <a:pt x="101490" y="196687"/>
                </a:lnTo>
                <a:lnTo>
                  <a:pt x="75816" y="233782"/>
                </a:lnTo>
                <a:lnTo>
                  <a:pt x="53520" y="273210"/>
                </a:lnTo>
                <a:lnTo>
                  <a:pt x="34809" y="314763"/>
                </a:lnTo>
                <a:lnTo>
                  <a:pt x="19893" y="358233"/>
                </a:lnTo>
                <a:lnTo>
                  <a:pt x="8980" y="403409"/>
                </a:lnTo>
                <a:lnTo>
                  <a:pt x="2279" y="450085"/>
                </a:lnTo>
                <a:lnTo>
                  <a:pt x="0" y="498050"/>
                </a:lnTo>
                <a:lnTo>
                  <a:pt x="2279" y="546015"/>
                </a:lnTo>
                <a:lnTo>
                  <a:pt x="8980" y="592690"/>
                </a:lnTo>
                <a:lnTo>
                  <a:pt x="19893" y="637866"/>
                </a:lnTo>
                <a:lnTo>
                  <a:pt x="34809" y="681336"/>
                </a:lnTo>
                <a:lnTo>
                  <a:pt x="53520" y="722889"/>
                </a:lnTo>
                <a:lnTo>
                  <a:pt x="75816" y="762317"/>
                </a:lnTo>
                <a:lnTo>
                  <a:pt x="101490" y="799412"/>
                </a:lnTo>
                <a:lnTo>
                  <a:pt x="130332" y="833965"/>
                </a:lnTo>
                <a:lnTo>
                  <a:pt x="162134" y="865767"/>
                </a:lnTo>
                <a:lnTo>
                  <a:pt x="196687" y="894609"/>
                </a:lnTo>
                <a:lnTo>
                  <a:pt x="233782" y="920283"/>
                </a:lnTo>
                <a:lnTo>
                  <a:pt x="273210" y="942579"/>
                </a:lnTo>
                <a:lnTo>
                  <a:pt x="314763" y="961290"/>
                </a:lnTo>
                <a:lnTo>
                  <a:pt x="358233" y="976206"/>
                </a:lnTo>
                <a:lnTo>
                  <a:pt x="403409" y="987119"/>
                </a:lnTo>
                <a:lnTo>
                  <a:pt x="450085" y="993820"/>
                </a:lnTo>
                <a:lnTo>
                  <a:pt x="498050" y="996100"/>
                </a:lnTo>
                <a:lnTo>
                  <a:pt x="546015" y="993820"/>
                </a:lnTo>
                <a:lnTo>
                  <a:pt x="592690" y="987119"/>
                </a:lnTo>
                <a:lnTo>
                  <a:pt x="637866" y="976206"/>
                </a:lnTo>
                <a:lnTo>
                  <a:pt x="681336" y="961290"/>
                </a:lnTo>
                <a:lnTo>
                  <a:pt x="722889" y="942579"/>
                </a:lnTo>
                <a:lnTo>
                  <a:pt x="762317" y="920283"/>
                </a:lnTo>
                <a:lnTo>
                  <a:pt x="799412" y="894609"/>
                </a:lnTo>
                <a:lnTo>
                  <a:pt x="833965" y="865767"/>
                </a:lnTo>
                <a:lnTo>
                  <a:pt x="865767" y="833965"/>
                </a:lnTo>
                <a:lnTo>
                  <a:pt x="894609" y="799412"/>
                </a:lnTo>
                <a:lnTo>
                  <a:pt x="920283" y="762317"/>
                </a:lnTo>
                <a:lnTo>
                  <a:pt x="942579" y="722889"/>
                </a:lnTo>
                <a:lnTo>
                  <a:pt x="961290" y="681336"/>
                </a:lnTo>
                <a:lnTo>
                  <a:pt x="976206" y="637866"/>
                </a:lnTo>
                <a:lnTo>
                  <a:pt x="987119" y="592690"/>
                </a:lnTo>
                <a:lnTo>
                  <a:pt x="993820" y="546015"/>
                </a:lnTo>
                <a:lnTo>
                  <a:pt x="996100" y="498050"/>
                </a:lnTo>
                <a:lnTo>
                  <a:pt x="993820" y="450085"/>
                </a:lnTo>
                <a:lnTo>
                  <a:pt x="987119" y="403409"/>
                </a:lnTo>
                <a:lnTo>
                  <a:pt x="976206" y="358233"/>
                </a:lnTo>
                <a:lnTo>
                  <a:pt x="961290" y="314763"/>
                </a:lnTo>
                <a:lnTo>
                  <a:pt x="942579" y="273210"/>
                </a:lnTo>
                <a:lnTo>
                  <a:pt x="920283" y="233782"/>
                </a:lnTo>
                <a:lnTo>
                  <a:pt x="894609" y="196687"/>
                </a:lnTo>
                <a:lnTo>
                  <a:pt x="865767" y="162134"/>
                </a:lnTo>
                <a:lnTo>
                  <a:pt x="833965" y="130332"/>
                </a:lnTo>
                <a:lnTo>
                  <a:pt x="799412" y="101490"/>
                </a:lnTo>
                <a:lnTo>
                  <a:pt x="762317" y="75816"/>
                </a:lnTo>
                <a:lnTo>
                  <a:pt x="722889" y="53520"/>
                </a:lnTo>
                <a:lnTo>
                  <a:pt x="681336" y="34809"/>
                </a:lnTo>
                <a:lnTo>
                  <a:pt x="637866" y="19893"/>
                </a:lnTo>
                <a:lnTo>
                  <a:pt x="592690" y="8980"/>
                </a:lnTo>
                <a:lnTo>
                  <a:pt x="546015" y="2279"/>
                </a:lnTo>
                <a:lnTo>
                  <a:pt x="498050" y="0"/>
                </a:lnTo>
                <a:close/>
              </a:path>
            </a:pathLst>
          </a:custGeom>
          <a:solidFill>
            <a:srgbClr val="DAECE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DA4CE067-0CFF-99E3-4AB3-D1C98C31D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6508" y="1293245"/>
            <a:ext cx="604166" cy="604166"/>
          </a:xfrm>
          <a:custGeom>
            <a:avLst/>
            <a:gdLst/>
            <a:ahLst/>
            <a:cxnLst/>
            <a:rect l="l" t="t" r="r" b="b"/>
            <a:pathLst>
              <a:path w="996315" h="996314">
                <a:moveTo>
                  <a:pt x="498050" y="0"/>
                </a:moveTo>
                <a:lnTo>
                  <a:pt x="450085" y="2279"/>
                </a:lnTo>
                <a:lnTo>
                  <a:pt x="403409" y="8980"/>
                </a:lnTo>
                <a:lnTo>
                  <a:pt x="358233" y="19893"/>
                </a:lnTo>
                <a:lnTo>
                  <a:pt x="314763" y="34809"/>
                </a:lnTo>
                <a:lnTo>
                  <a:pt x="273210" y="53520"/>
                </a:lnTo>
                <a:lnTo>
                  <a:pt x="233782" y="75816"/>
                </a:lnTo>
                <a:lnTo>
                  <a:pt x="196687" y="101490"/>
                </a:lnTo>
                <a:lnTo>
                  <a:pt x="162134" y="130332"/>
                </a:lnTo>
                <a:lnTo>
                  <a:pt x="130332" y="162134"/>
                </a:lnTo>
                <a:lnTo>
                  <a:pt x="101490" y="196687"/>
                </a:lnTo>
                <a:lnTo>
                  <a:pt x="75816" y="233782"/>
                </a:lnTo>
                <a:lnTo>
                  <a:pt x="53520" y="273210"/>
                </a:lnTo>
                <a:lnTo>
                  <a:pt x="34809" y="314763"/>
                </a:lnTo>
                <a:lnTo>
                  <a:pt x="19893" y="358233"/>
                </a:lnTo>
                <a:lnTo>
                  <a:pt x="8980" y="403409"/>
                </a:lnTo>
                <a:lnTo>
                  <a:pt x="2279" y="450085"/>
                </a:lnTo>
                <a:lnTo>
                  <a:pt x="0" y="498050"/>
                </a:lnTo>
                <a:lnTo>
                  <a:pt x="2279" y="546015"/>
                </a:lnTo>
                <a:lnTo>
                  <a:pt x="8980" y="592690"/>
                </a:lnTo>
                <a:lnTo>
                  <a:pt x="19893" y="637866"/>
                </a:lnTo>
                <a:lnTo>
                  <a:pt x="34809" y="681336"/>
                </a:lnTo>
                <a:lnTo>
                  <a:pt x="53520" y="722889"/>
                </a:lnTo>
                <a:lnTo>
                  <a:pt x="75816" y="762317"/>
                </a:lnTo>
                <a:lnTo>
                  <a:pt x="101490" y="799412"/>
                </a:lnTo>
                <a:lnTo>
                  <a:pt x="130332" y="833965"/>
                </a:lnTo>
                <a:lnTo>
                  <a:pt x="162134" y="865767"/>
                </a:lnTo>
                <a:lnTo>
                  <a:pt x="196687" y="894609"/>
                </a:lnTo>
                <a:lnTo>
                  <a:pt x="233782" y="920283"/>
                </a:lnTo>
                <a:lnTo>
                  <a:pt x="273210" y="942579"/>
                </a:lnTo>
                <a:lnTo>
                  <a:pt x="314763" y="961290"/>
                </a:lnTo>
                <a:lnTo>
                  <a:pt x="358233" y="976206"/>
                </a:lnTo>
                <a:lnTo>
                  <a:pt x="403409" y="987119"/>
                </a:lnTo>
                <a:lnTo>
                  <a:pt x="450085" y="993820"/>
                </a:lnTo>
                <a:lnTo>
                  <a:pt x="498050" y="996100"/>
                </a:lnTo>
                <a:lnTo>
                  <a:pt x="546015" y="993820"/>
                </a:lnTo>
                <a:lnTo>
                  <a:pt x="592690" y="987119"/>
                </a:lnTo>
                <a:lnTo>
                  <a:pt x="637866" y="976206"/>
                </a:lnTo>
                <a:lnTo>
                  <a:pt x="681336" y="961290"/>
                </a:lnTo>
                <a:lnTo>
                  <a:pt x="722889" y="942579"/>
                </a:lnTo>
                <a:lnTo>
                  <a:pt x="762317" y="920283"/>
                </a:lnTo>
                <a:lnTo>
                  <a:pt x="799412" y="894609"/>
                </a:lnTo>
                <a:lnTo>
                  <a:pt x="833965" y="865767"/>
                </a:lnTo>
                <a:lnTo>
                  <a:pt x="865767" y="833965"/>
                </a:lnTo>
                <a:lnTo>
                  <a:pt x="894609" y="799412"/>
                </a:lnTo>
                <a:lnTo>
                  <a:pt x="920283" y="762317"/>
                </a:lnTo>
                <a:lnTo>
                  <a:pt x="942579" y="722889"/>
                </a:lnTo>
                <a:lnTo>
                  <a:pt x="961290" y="681336"/>
                </a:lnTo>
                <a:lnTo>
                  <a:pt x="976206" y="637866"/>
                </a:lnTo>
                <a:lnTo>
                  <a:pt x="987119" y="592690"/>
                </a:lnTo>
                <a:lnTo>
                  <a:pt x="993820" y="546015"/>
                </a:lnTo>
                <a:lnTo>
                  <a:pt x="996100" y="498050"/>
                </a:lnTo>
                <a:lnTo>
                  <a:pt x="993820" y="450085"/>
                </a:lnTo>
                <a:lnTo>
                  <a:pt x="987119" y="403409"/>
                </a:lnTo>
                <a:lnTo>
                  <a:pt x="976206" y="358233"/>
                </a:lnTo>
                <a:lnTo>
                  <a:pt x="961290" y="314763"/>
                </a:lnTo>
                <a:lnTo>
                  <a:pt x="942579" y="273210"/>
                </a:lnTo>
                <a:lnTo>
                  <a:pt x="920283" y="233782"/>
                </a:lnTo>
                <a:lnTo>
                  <a:pt x="894609" y="196687"/>
                </a:lnTo>
                <a:lnTo>
                  <a:pt x="865767" y="162134"/>
                </a:lnTo>
                <a:lnTo>
                  <a:pt x="833965" y="130332"/>
                </a:lnTo>
                <a:lnTo>
                  <a:pt x="799412" y="101490"/>
                </a:lnTo>
                <a:lnTo>
                  <a:pt x="762317" y="75816"/>
                </a:lnTo>
                <a:lnTo>
                  <a:pt x="722889" y="53520"/>
                </a:lnTo>
                <a:lnTo>
                  <a:pt x="681336" y="34809"/>
                </a:lnTo>
                <a:lnTo>
                  <a:pt x="637866" y="19893"/>
                </a:lnTo>
                <a:lnTo>
                  <a:pt x="592690" y="8980"/>
                </a:lnTo>
                <a:lnTo>
                  <a:pt x="546015" y="2279"/>
                </a:lnTo>
                <a:lnTo>
                  <a:pt x="498050" y="0"/>
                </a:lnTo>
                <a:close/>
              </a:path>
            </a:pathLst>
          </a:custGeom>
          <a:solidFill>
            <a:srgbClr val="DAECE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5233B2F7-110A-6AC3-5BBA-933C78E41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0206" y="1293245"/>
            <a:ext cx="604166" cy="604166"/>
          </a:xfrm>
          <a:custGeom>
            <a:avLst/>
            <a:gdLst/>
            <a:ahLst/>
            <a:cxnLst/>
            <a:rect l="l" t="t" r="r" b="b"/>
            <a:pathLst>
              <a:path w="996314" h="996314">
                <a:moveTo>
                  <a:pt x="498050" y="0"/>
                </a:moveTo>
                <a:lnTo>
                  <a:pt x="450085" y="2279"/>
                </a:lnTo>
                <a:lnTo>
                  <a:pt x="403409" y="8980"/>
                </a:lnTo>
                <a:lnTo>
                  <a:pt x="358233" y="19893"/>
                </a:lnTo>
                <a:lnTo>
                  <a:pt x="314763" y="34809"/>
                </a:lnTo>
                <a:lnTo>
                  <a:pt x="273210" y="53520"/>
                </a:lnTo>
                <a:lnTo>
                  <a:pt x="233782" y="75816"/>
                </a:lnTo>
                <a:lnTo>
                  <a:pt x="196687" y="101490"/>
                </a:lnTo>
                <a:lnTo>
                  <a:pt x="162134" y="130332"/>
                </a:lnTo>
                <a:lnTo>
                  <a:pt x="130332" y="162134"/>
                </a:lnTo>
                <a:lnTo>
                  <a:pt x="101490" y="196687"/>
                </a:lnTo>
                <a:lnTo>
                  <a:pt x="75816" y="233782"/>
                </a:lnTo>
                <a:lnTo>
                  <a:pt x="53520" y="273210"/>
                </a:lnTo>
                <a:lnTo>
                  <a:pt x="34809" y="314763"/>
                </a:lnTo>
                <a:lnTo>
                  <a:pt x="19893" y="358233"/>
                </a:lnTo>
                <a:lnTo>
                  <a:pt x="8980" y="403409"/>
                </a:lnTo>
                <a:lnTo>
                  <a:pt x="2279" y="450085"/>
                </a:lnTo>
                <a:lnTo>
                  <a:pt x="0" y="498050"/>
                </a:lnTo>
                <a:lnTo>
                  <a:pt x="2279" y="546015"/>
                </a:lnTo>
                <a:lnTo>
                  <a:pt x="8980" y="592690"/>
                </a:lnTo>
                <a:lnTo>
                  <a:pt x="19893" y="637866"/>
                </a:lnTo>
                <a:lnTo>
                  <a:pt x="34809" y="681336"/>
                </a:lnTo>
                <a:lnTo>
                  <a:pt x="53520" y="722889"/>
                </a:lnTo>
                <a:lnTo>
                  <a:pt x="75816" y="762317"/>
                </a:lnTo>
                <a:lnTo>
                  <a:pt x="101490" y="799412"/>
                </a:lnTo>
                <a:lnTo>
                  <a:pt x="130332" y="833965"/>
                </a:lnTo>
                <a:lnTo>
                  <a:pt x="162134" y="865767"/>
                </a:lnTo>
                <a:lnTo>
                  <a:pt x="196687" y="894609"/>
                </a:lnTo>
                <a:lnTo>
                  <a:pt x="233782" y="920283"/>
                </a:lnTo>
                <a:lnTo>
                  <a:pt x="273210" y="942579"/>
                </a:lnTo>
                <a:lnTo>
                  <a:pt x="314763" y="961290"/>
                </a:lnTo>
                <a:lnTo>
                  <a:pt x="358233" y="976206"/>
                </a:lnTo>
                <a:lnTo>
                  <a:pt x="403409" y="987119"/>
                </a:lnTo>
                <a:lnTo>
                  <a:pt x="450085" y="993820"/>
                </a:lnTo>
                <a:lnTo>
                  <a:pt x="498050" y="996100"/>
                </a:lnTo>
                <a:lnTo>
                  <a:pt x="546015" y="993820"/>
                </a:lnTo>
                <a:lnTo>
                  <a:pt x="592690" y="987119"/>
                </a:lnTo>
                <a:lnTo>
                  <a:pt x="637866" y="976206"/>
                </a:lnTo>
                <a:lnTo>
                  <a:pt x="681336" y="961290"/>
                </a:lnTo>
                <a:lnTo>
                  <a:pt x="722889" y="942579"/>
                </a:lnTo>
                <a:lnTo>
                  <a:pt x="762317" y="920283"/>
                </a:lnTo>
                <a:lnTo>
                  <a:pt x="799412" y="894609"/>
                </a:lnTo>
                <a:lnTo>
                  <a:pt x="833965" y="865767"/>
                </a:lnTo>
                <a:lnTo>
                  <a:pt x="865767" y="833965"/>
                </a:lnTo>
                <a:lnTo>
                  <a:pt x="894609" y="799412"/>
                </a:lnTo>
                <a:lnTo>
                  <a:pt x="920283" y="762317"/>
                </a:lnTo>
                <a:lnTo>
                  <a:pt x="942579" y="722889"/>
                </a:lnTo>
                <a:lnTo>
                  <a:pt x="961290" y="681336"/>
                </a:lnTo>
                <a:lnTo>
                  <a:pt x="976206" y="637866"/>
                </a:lnTo>
                <a:lnTo>
                  <a:pt x="987119" y="592690"/>
                </a:lnTo>
                <a:lnTo>
                  <a:pt x="993820" y="546015"/>
                </a:lnTo>
                <a:lnTo>
                  <a:pt x="996100" y="498050"/>
                </a:lnTo>
                <a:lnTo>
                  <a:pt x="993820" y="450085"/>
                </a:lnTo>
                <a:lnTo>
                  <a:pt x="987119" y="403409"/>
                </a:lnTo>
                <a:lnTo>
                  <a:pt x="976206" y="358233"/>
                </a:lnTo>
                <a:lnTo>
                  <a:pt x="961290" y="314763"/>
                </a:lnTo>
                <a:lnTo>
                  <a:pt x="942579" y="273210"/>
                </a:lnTo>
                <a:lnTo>
                  <a:pt x="920283" y="233782"/>
                </a:lnTo>
                <a:lnTo>
                  <a:pt x="894609" y="196687"/>
                </a:lnTo>
                <a:lnTo>
                  <a:pt x="865767" y="162134"/>
                </a:lnTo>
                <a:lnTo>
                  <a:pt x="833965" y="130332"/>
                </a:lnTo>
                <a:lnTo>
                  <a:pt x="799412" y="101490"/>
                </a:lnTo>
                <a:lnTo>
                  <a:pt x="762317" y="75816"/>
                </a:lnTo>
                <a:lnTo>
                  <a:pt x="722889" y="53520"/>
                </a:lnTo>
                <a:lnTo>
                  <a:pt x="681336" y="34809"/>
                </a:lnTo>
                <a:lnTo>
                  <a:pt x="637866" y="19893"/>
                </a:lnTo>
                <a:lnTo>
                  <a:pt x="592690" y="8980"/>
                </a:lnTo>
                <a:lnTo>
                  <a:pt x="546015" y="2279"/>
                </a:lnTo>
                <a:lnTo>
                  <a:pt x="498050" y="0"/>
                </a:lnTo>
                <a:close/>
              </a:path>
            </a:pathLst>
          </a:custGeom>
          <a:solidFill>
            <a:srgbClr val="DAECE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ED2F5C80-1688-50C3-19F0-49C080D577F5}"/>
              </a:ext>
            </a:extLst>
          </p:cNvPr>
          <p:cNvSpPr txBox="1"/>
          <p:nvPr/>
        </p:nvSpPr>
        <p:spPr>
          <a:xfrm>
            <a:off x="951099" y="1476336"/>
            <a:ext cx="170969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lang="fi-FI" sz="1486" b="1" spc="-15" dirty="0">
                <a:solidFill>
                  <a:srgbClr val="006475"/>
                </a:solidFill>
                <a:latin typeface="Myriad Pro"/>
                <a:cs typeface="Myriad Pro"/>
              </a:rPr>
              <a:t>1</a:t>
            </a:r>
            <a:r>
              <a:rPr sz="1486" b="1" spc="-15" dirty="0">
                <a:solidFill>
                  <a:srgbClr val="006475"/>
                </a:solidFill>
                <a:latin typeface="Myriad Pro"/>
                <a:cs typeface="Myriad Pro"/>
              </a:rPr>
              <a:t>.</a:t>
            </a:r>
            <a:endParaRPr sz="1486" dirty="0">
              <a:latin typeface="Myriad Pro"/>
              <a:cs typeface="Myriad Pro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D1C7D556-941E-D75F-DDA7-E3908777514B}"/>
              </a:ext>
            </a:extLst>
          </p:cNvPr>
          <p:cNvSpPr txBox="1"/>
          <p:nvPr/>
        </p:nvSpPr>
        <p:spPr>
          <a:xfrm>
            <a:off x="730206" y="2095942"/>
            <a:ext cx="3233734" cy="3602667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602625">
              <a:lnSpc>
                <a:spcPct val="101000"/>
              </a:lnSpc>
              <a:spcBef>
                <a:spcPts val="58"/>
              </a:spcBef>
            </a:pPr>
            <a:r>
              <a:rPr lang="fi-FI" sz="1486" b="1" spc="-6" dirty="0">
                <a:solidFill>
                  <a:srgbClr val="006475"/>
                </a:solidFill>
                <a:latin typeface="Myriad Pro"/>
                <a:cs typeface="Myriad Pro"/>
              </a:rPr>
              <a:t>”KAIKKI KUNTOON KERRALLA”</a:t>
            </a:r>
          </a:p>
          <a:p>
            <a:pPr marL="7701" marR="602625">
              <a:lnSpc>
                <a:spcPct val="101000"/>
              </a:lnSpc>
              <a:spcBef>
                <a:spcPts val="58"/>
              </a:spcBef>
            </a:pPr>
            <a:endParaRPr lang="fi-FI" sz="1486" dirty="0">
              <a:latin typeface="Myriad Pro"/>
              <a:cs typeface="Myriad Pro"/>
            </a:endParaRPr>
          </a:p>
          <a:p>
            <a:pPr marL="236301" marR="3081" indent="-228600">
              <a:lnSpc>
                <a:spcPct val="108000"/>
              </a:lnSpc>
              <a:spcBef>
                <a:spcPts val="564"/>
              </a:spcBef>
              <a:buFont typeface="+mj-lt"/>
              <a:buAutoNum type="arabicPeriod"/>
            </a:pPr>
            <a:r>
              <a:rPr lang="fi-FI" sz="1182" dirty="0">
                <a:solidFill>
                  <a:srgbClr val="006475"/>
                </a:solidFill>
                <a:latin typeface="Myriad Pro"/>
                <a:cs typeface="Myriad Pro"/>
              </a:rPr>
              <a:t>Käykää kolme osaamisaluetta läpi kysymyksiä hyödyntäen teille sopivalla tavalla.</a:t>
            </a:r>
          </a:p>
          <a:p>
            <a:pPr marL="236301" marR="3081" indent="-228600">
              <a:lnSpc>
                <a:spcPct val="108000"/>
              </a:lnSpc>
              <a:spcBef>
                <a:spcPts val="564"/>
              </a:spcBef>
              <a:buFont typeface="+mj-lt"/>
              <a:buAutoNum type="arabicPeriod"/>
            </a:pPr>
            <a:r>
              <a:rPr lang="fi-FI" sz="1182" dirty="0">
                <a:solidFill>
                  <a:srgbClr val="006475"/>
                </a:solidFill>
                <a:latin typeface="Myriad Pro"/>
                <a:cs typeface="Myriad Pro"/>
              </a:rPr>
              <a:t>Valitkaa jokaisesta osaamisalueesta strategiaanne ja tavoitteitanne tukevat painopisteet ja osaamiset, joiden </a:t>
            </a:r>
            <a:br>
              <a:rPr lang="fi-FI" sz="1182" dirty="0">
                <a:solidFill>
                  <a:srgbClr val="006475"/>
                </a:solidFill>
                <a:latin typeface="Myriad Pro"/>
                <a:cs typeface="Myriad Pro"/>
              </a:rPr>
            </a:br>
            <a:r>
              <a:rPr lang="fi-FI" sz="1182" dirty="0">
                <a:solidFill>
                  <a:srgbClr val="006475"/>
                </a:solidFill>
                <a:latin typeface="Myriad Pro"/>
                <a:cs typeface="Myriad Pro"/>
              </a:rPr>
              <a:t>kehittämiseen sitoudutte.</a:t>
            </a:r>
          </a:p>
          <a:p>
            <a:pPr marL="236301" marR="3081" indent="-228600">
              <a:lnSpc>
                <a:spcPct val="108000"/>
              </a:lnSpc>
              <a:spcBef>
                <a:spcPts val="564"/>
              </a:spcBef>
              <a:buFont typeface="+mj-lt"/>
              <a:buAutoNum type="arabicPeriod"/>
            </a:pPr>
            <a:r>
              <a:rPr lang="fi-FI" sz="1182" dirty="0">
                <a:solidFill>
                  <a:srgbClr val="006475"/>
                </a:solidFill>
                <a:latin typeface="Myriad Pro"/>
                <a:cs typeface="Myriad Pro"/>
              </a:rPr>
              <a:t>Tehkää suunnitelma valittujen osaamisten kehittämiseksi.</a:t>
            </a:r>
          </a:p>
          <a:p>
            <a:pPr marL="236301" marR="3081" indent="-228600">
              <a:lnSpc>
                <a:spcPct val="108000"/>
              </a:lnSpc>
              <a:spcBef>
                <a:spcPts val="564"/>
              </a:spcBef>
              <a:buFont typeface="+mj-lt"/>
              <a:buAutoNum type="arabicPeriod"/>
            </a:pPr>
            <a:r>
              <a:rPr lang="fi-FI" sz="1182" dirty="0">
                <a:solidFill>
                  <a:srgbClr val="006475"/>
                </a:solidFill>
                <a:latin typeface="Myriad Pro"/>
                <a:cs typeface="Myriad Pro"/>
              </a:rPr>
              <a:t>Varmistakaa, että osaamisen ja oppimisen rakenteet tukevat suunnitelmaa.</a:t>
            </a:r>
          </a:p>
          <a:p>
            <a:pPr marL="236301" marR="3081" indent="-228600">
              <a:lnSpc>
                <a:spcPct val="108000"/>
              </a:lnSpc>
              <a:spcBef>
                <a:spcPts val="564"/>
              </a:spcBef>
              <a:buFont typeface="+mj-lt"/>
              <a:buAutoNum type="arabicPeriod"/>
            </a:pPr>
            <a:r>
              <a:rPr lang="fi-FI" sz="1182" dirty="0">
                <a:solidFill>
                  <a:srgbClr val="006475"/>
                </a:solidFill>
                <a:latin typeface="Myriad Pro"/>
                <a:cs typeface="Myriad Pro"/>
              </a:rPr>
              <a:t>Sitouttakaa koko henkilöstö painopisteisiin </a:t>
            </a:r>
            <a:br>
              <a:rPr lang="fi-FI" sz="1182" dirty="0">
                <a:solidFill>
                  <a:srgbClr val="006475"/>
                </a:solidFill>
                <a:latin typeface="Myriad Pro"/>
                <a:cs typeface="Myriad Pro"/>
              </a:rPr>
            </a:br>
            <a:r>
              <a:rPr lang="fi-FI" sz="1182" dirty="0">
                <a:solidFill>
                  <a:srgbClr val="006475"/>
                </a:solidFill>
                <a:latin typeface="Myriad Pro"/>
                <a:cs typeface="Myriad Pro"/>
              </a:rPr>
              <a:t>ja suunnitelmaan.</a:t>
            </a:r>
          </a:p>
          <a:p>
            <a:pPr marL="7701" marR="3081">
              <a:lnSpc>
                <a:spcPct val="112700"/>
              </a:lnSpc>
              <a:spcBef>
                <a:spcPts val="564"/>
              </a:spcBef>
            </a:pPr>
            <a:endParaRPr sz="1182" dirty="0">
              <a:latin typeface="Myriad Pro"/>
              <a:cs typeface="Myriad Pro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A5227B58-7EE4-2C50-8346-15AE34067637}"/>
              </a:ext>
            </a:extLst>
          </p:cNvPr>
          <p:cNvSpPr txBox="1"/>
          <p:nvPr/>
        </p:nvSpPr>
        <p:spPr>
          <a:xfrm>
            <a:off x="4591698" y="1476336"/>
            <a:ext cx="170969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lang="fi-FI" sz="1486" b="1" spc="-15" dirty="0">
                <a:solidFill>
                  <a:srgbClr val="006475"/>
                </a:solidFill>
                <a:latin typeface="Myriad Pro"/>
                <a:cs typeface="Myriad Pro"/>
              </a:rPr>
              <a:t>2</a:t>
            </a:r>
            <a:r>
              <a:rPr sz="1486" b="1" spc="-15" dirty="0">
                <a:solidFill>
                  <a:srgbClr val="006475"/>
                </a:solidFill>
                <a:latin typeface="Myriad Pro"/>
                <a:cs typeface="Myriad Pro"/>
              </a:rPr>
              <a:t>.</a:t>
            </a:r>
            <a:endParaRPr sz="1486" dirty="0">
              <a:latin typeface="Myriad Pro"/>
              <a:cs typeface="Myriad Pro"/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8D58E9EF-A8A6-0681-144C-1C100C665B8A}"/>
              </a:ext>
            </a:extLst>
          </p:cNvPr>
          <p:cNvSpPr txBox="1"/>
          <p:nvPr/>
        </p:nvSpPr>
        <p:spPr>
          <a:xfrm>
            <a:off x="4370805" y="2095942"/>
            <a:ext cx="3031902" cy="283207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602625">
              <a:lnSpc>
                <a:spcPct val="101000"/>
              </a:lnSpc>
              <a:spcBef>
                <a:spcPts val="58"/>
              </a:spcBef>
            </a:pPr>
            <a:r>
              <a:rPr lang="fi-FI" sz="1486" b="1" spc="-6" dirty="0">
                <a:solidFill>
                  <a:srgbClr val="006475"/>
                </a:solidFill>
                <a:latin typeface="Myriad Pro"/>
                <a:cs typeface="Myriad Pro"/>
              </a:rPr>
              <a:t>”PIENTÄ PINTAREMONTTIA”</a:t>
            </a:r>
          </a:p>
          <a:p>
            <a:pPr marL="7701" marR="602625">
              <a:lnSpc>
                <a:spcPct val="101000"/>
              </a:lnSpc>
              <a:spcBef>
                <a:spcPts val="58"/>
              </a:spcBef>
            </a:pPr>
            <a:endParaRPr lang="fi-FI" sz="1486" dirty="0">
              <a:latin typeface="Myriad Pro"/>
              <a:cs typeface="Myriad Pro"/>
            </a:endParaRPr>
          </a:p>
          <a:p>
            <a:pPr marL="236301" marR="3081" indent="-228600">
              <a:lnSpc>
                <a:spcPct val="108000"/>
              </a:lnSpc>
              <a:spcBef>
                <a:spcPts val="564"/>
              </a:spcBef>
              <a:buFont typeface="+mj-lt"/>
              <a:buAutoNum type="arabicPeriod"/>
            </a:pPr>
            <a:r>
              <a:rPr lang="fi-FI" sz="1182" dirty="0">
                <a:solidFill>
                  <a:srgbClr val="006475"/>
                </a:solidFill>
                <a:latin typeface="Myriad Pro"/>
                <a:cs typeface="Myriad Pro"/>
              </a:rPr>
              <a:t>Käykää huolella läpi osaamiseen ja oppimiseen liittyvät suunnitelmanne ja strategianne. Miettikää, miten materiaalin osaamisalueet näkyvät niissä ja mitkä </a:t>
            </a:r>
            <a:br>
              <a:rPr lang="fi-FI" sz="1182" dirty="0">
                <a:solidFill>
                  <a:srgbClr val="006475"/>
                </a:solidFill>
                <a:latin typeface="Myriad Pro"/>
                <a:cs typeface="Myriad Pro"/>
              </a:rPr>
            </a:br>
            <a:r>
              <a:rPr lang="fi-FI" sz="1182" dirty="0">
                <a:solidFill>
                  <a:srgbClr val="006475"/>
                </a:solidFill>
                <a:latin typeface="Myriad Pro"/>
                <a:cs typeface="Myriad Pro"/>
              </a:rPr>
              <a:t>kohdat kaipaavat päivitystä.</a:t>
            </a:r>
          </a:p>
          <a:p>
            <a:pPr marL="236301" marR="3081" indent="-228600">
              <a:lnSpc>
                <a:spcPct val="108000"/>
              </a:lnSpc>
              <a:spcBef>
                <a:spcPts val="564"/>
              </a:spcBef>
              <a:buFont typeface="+mj-lt"/>
              <a:buAutoNum type="arabicPeriod"/>
            </a:pPr>
            <a:r>
              <a:rPr lang="fi-FI" sz="1182" dirty="0">
                <a:solidFill>
                  <a:srgbClr val="006475"/>
                </a:solidFill>
                <a:latin typeface="Myriad Pro"/>
                <a:cs typeface="Myriad Pro"/>
              </a:rPr>
              <a:t>Valitkaa teille sopivat kysymykset ja </a:t>
            </a:r>
            <a:br>
              <a:rPr lang="fi-FI" sz="1182" dirty="0">
                <a:solidFill>
                  <a:srgbClr val="006475"/>
                </a:solidFill>
                <a:latin typeface="Myriad Pro"/>
                <a:cs typeface="Myriad Pro"/>
              </a:rPr>
            </a:br>
            <a:r>
              <a:rPr lang="fi-FI" sz="1182" dirty="0">
                <a:solidFill>
                  <a:srgbClr val="006475"/>
                </a:solidFill>
                <a:latin typeface="Myriad Pro"/>
                <a:cs typeface="Myriad Pro"/>
              </a:rPr>
              <a:t>käykää ne läpi yhdessä keskustellen.</a:t>
            </a:r>
          </a:p>
          <a:p>
            <a:pPr marL="236301" marR="3081" indent="-228600">
              <a:lnSpc>
                <a:spcPct val="108000"/>
              </a:lnSpc>
              <a:spcBef>
                <a:spcPts val="564"/>
              </a:spcBef>
              <a:buFont typeface="+mj-lt"/>
              <a:buAutoNum type="arabicPeriod"/>
            </a:pPr>
            <a:r>
              <a:rPr lang="fi-FI" sz="1182" dirty="0">
                <a:solidFill>
                  <a:srgbClr val="006475"/>
                </a:solidFill>
                <a:latin typeface="Myriad Pro"/>
                <a:cs typeface="Myriad Pro"/>
              </a:rPr>
              <a:t>Tehkää tarvittavat päivitykset ja viestikää niistä henkilöstölle.</a:t>
            </a:r>
          </a:p>
          <a:p>
            <a:pPr marL="7701" marR="3081">
              <a:lnSpc>
                <a:spcPct val="112700"/>
              </a:lnSpc>
              <a:spcBef>
                <a:spcPts val="564"/>
              </a:spcBef>
            </a:pPr>
            <a:endParaRPr sz="1182" dirty="0">
              <a:latin typeface="Myriad Pro"/>
              <a:cs typeface="Myriad Pro"/>
            </a:endParaRP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8C2B4BA1-E922-833D-6CDE-A8A7CB9384E1}"/>
              </a:ext>
            </a:extLst>
          </p:cNvPr>
          <p:cNvSpPr txBox="1"/>
          <p:nvPr/>
        </p:nvSpPr>
        <p:spPr>
          <a:xfrm>
            <a:off x="8287401" y="1476336"/>
            <a:ext cx="170969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lang="fi-FI" sz="1486" b="1" spc="-15" dirty="0">
                <a:solidFill>
                  <a:srgbClr val="006475"/>
                </a:solidFill>
                <a:latin typeface="Myriad Pro"/>
                <a:cs typeface="Myriad Pro"/>
              </a:rPr>
              <a:t>3</a:t>
            </a:r>
            <a:r>
              <a:rPr sz="1486" b="1" spc="-15" dirty="0">
                <a:solidFill>
                  <a:srgbClr val="006475"/>
                </a:solidFill>
                <a:latin typeface="Myriad Pro"/>
                <a:cs typeface="Myriad Pro"/>
              </a:rPr>
              <a:t>.</a:t>
            </a:r>
            <a:endParaRPr sz="1486" dirty="0">
              <a:latin typeface="Myriad Pro"/>
              <a:cs typeface="Myriad Pro"/>
            </a:endParaRP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15FEE5B1-95AD-8304-C027-C8F0A68AB9F9}"/>
              </a:ext>
            </a:extLst>
          </p:cNvPr>
          <p:cNvSpPr txBox="1"/>
          <p:nvPr/>
        </p:nvSpPr>
        <p:spPr>
          <a:xfrm>
            <a:off x="8066508" y="2096433"/>
            <a:ext cx="2880166" cy="397238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602625">
              <a:lnSpc>
                <a:spcPct val="101000"/>
              </a:lnSpc>
              <a:spcBef>
                <a:spcPts val="58"/>
              </a:spcBef>
            </a:pPr>
            <a:r>
              <a:rPr lang="fi-FI" sz="1486" b="1" spc="-6" dirty="0">
                <a:solidFill>
                  <a:srgbClr val="006475"/>
                </a:solidFill>
                <a:latin typeface="Myriad Pro"/>
                <a:cs typeface="Myriad Pro"/>
              </a:rPr>
              <a:t>”RUSINAT PULLASTA”</a:t>
            </a:r>
          </a:p>
          <a:p>
            <a:pPr marL="7701" marR="602625">
              <a:lnSpc>
                <a:spcPct val="101000"/>
              </a:lnSpc>
              <a:spcBef>
                <a:spcPts val="58"/>
              </a:spcBef>
            </a:pPr>
            <a:endParaRPr lang="fi-FI" sz="1486" dirty="0">
              <a:latin typeface="Myriad Pro"/>
              <a:cs typeface="Myriad Pro"/>
            </a:endParaRPr>
          </a:p>
          <a:p>
            <a:pPr marL="7701" marR="3081">
              <a:lnSpc>
                <a:spcPct val="112700"/>
              </a:lnSpc>
              <a:spcBef>
                <a:spcPts val="564"/>
              </a:spcBef>
            </a:pPr>
            <a:r>
              <a:rPr lang="fi-FI" sz="1182" dirty="0">
                <a:solidFill>
                  <a:srgbClr val="006475"/>
                </a:solidFill>
                <a:latin typeface="Myriad Pro"/>
                <a:cs typeface="Myriad Pro"/>
              </a:rPr>
              <a:t>Valitkaa yksi tai useampi seuraavista:</a:t>
            </a:r>
          </a:p>
          <a:p>
            <a:pPr marL="236301" marR="3081" indent="-228600">
              <a:lnSpc>
                <a:spcPct val="108000"/>
              </a:lnSpc>
              <a:spcBef>
                <a:spcPts val="564"/>
              </a:spcBef>
              <a:buFont typeface="+mj-lt"/>
              <a:buAutoNum type="arabicPeriod"/>
            </a:pPr>
            <a:r>
              <a:rPr lang="fi-FI" sz="1182" dirty="0">
                <a:solidFill>
                  <a:srgbClr val="006475"/>
                </a:solidFill>
                <a:latin typeface="Myriad Pro"/>
                <a:cs typeface="Myriad Pro"/>
              </a:rPr>
              <a:t>Jatkuvan oppimisen keinot: Keskittykää pohtimaan, miten voisitte hyödyntää keinoja monipuolisemmin.</a:t>
            </a:r>
          </a:p>
          <a:p>
            <a:pPr marL="236301" marR="3081" indent="-228600">
              <a:lnSpc>
                <a:spcPct val="108000"/>
              </a:lnSpc>
              <a:spcBef>
                <a:spcPts val="564"/>
              </a:spcBef>
              <a:buFont typeface="+mj-lt"/>
              <a:buAutoNum type="arabicPeriod"/>
            </a:pPr>
            <a:r>
              <a:rPr lang="fi-FI" sz="1182" dirty="0">
                <a:solidFill>
                  <a:srgbClr val="006475"/>
                </a:solidFill>
                <a:latin typeface="Myriad Pro"/>
                <a:cs typeface="Myriad Pro"/>
              </a:rPr>
              <a:t>Kooste osaamisalueista: Esittele valtion-hallinnon osaamista kokonaisuutena </a:t>
            </a:r>
            <a:br>
              <a:rPr lang="fi-FI" sz="1182" dirty="0">
                <a:solidFill>
                  <a:srgbClr val="006475"/>
                </a:solidFill>
                <a:latin typeface="Myriad Pro"/>
                <a:cs typeface="Myriad Pro"/>
              </a:rPr>
            </a:br>
            <a:r>
              <a:rPr lang="fi-FI" sz="1182" dirty="0">
                <a:solidFill>
                  <a:srgbClr val="006475"/>
                </a:solidFill>
                <a:latin typeface="Myriad Pro"/>
                <a:cs typeface="Myriad Pro"/>
              </a:rPr>
              <a:t>esim. yhteistyökumppaneille. </a:t>
            </a:r>
          </a:p>
          <a:p>
            <a:pPr marL="236301" marR="3081" indent="-228600">
              <a:lnSpc>
                <a:spcPct val="108000"/>
              </a:lnSpc>
              <a:spcBef>
                <a:spcPts val="564"/>
              </a:spcBef>
              <a:buFont typeface="+mj-lt"/>
              <a:buAutoNum type="arabicPeriod"/>
            </a:pPr>
            <a:r>
              <a:rPr lang="fi-FI" sz="1182" dirty="0">
                <a:solidFill>
                  <a:srgbClr val="006475"/>
                </a:solidFill>
                <a:latin typeface="Myriad Pro"/>
                <a:cs typeface="Myriad Pro"/>
              </a:rPr>
              <a:t>Lisäkysymyksiä: Pohtikaa osaamisen kehittämisen ja oppimisen rakenteita </a:t>
            </a:r>
            <a:br>
              <a:rPr lang="fi-FI" sz="1182" dirty="0">
                <a:solidFill>
                  <a:srgbClr val="006475"/>
                </a:solidFill>
                <a:latin typeface="Myriad Pro"/>
                <a:cs typeface="Myriad Pro"/>
              </a:rPr>
            </a:br>
            <a:r>
              <a:rPr lang="fi-FI" sz="1182" dirty="0">
                <a:solidFill>
                  <a:srgbClr val="006475"/>
                </a:solidFill>
                <a:latin typeface="Myriad Pro"/>
                <a:cs typeface="Myriad Pro"/>
              </a:rPr>
              <a:t>vielä syvemmältä.</a:t>
            </a:r>
          </a:p>
          <a:p>
            <a:pPr marL="236301" marR="3081" indent="-228600">
              <a:lnSpc>
                <a:spcPct val="108000"/>
              </a:lnSpc>
              <a:spcBef>
                <a:spcPts val="564"/>
              </a:spcBef>
              <a:buFont typeface="+mj-lt"/>
              <a:buAutoNum type="arabicPeriod"/>
            </a:pPr>
            <a:r>
              <a:rPr lang="fi-FI" sz="1182" dirty="0">
                <a:solidFill>
                  <a:srgbClr val="006475"/>
                </a:solidFill>
                <a:latin typeface="Myriad Pro"/>
                <a:cs typeface="Myriad Pro"/>
              </a:rPr>
              <a:t>Linkit: Tutustukaa siihen, mitä valtiolta jo löytyy osaamisen kehittämisen tueksi.</a:t>
            </a:r>
          </a:p>
          <a:p>
            <a:pPr marL="236301" marR="3081" indent="-228600">
              <a:lnSpc>
                <a:spcPct val="108000"/>
              </a:lnSpc>
              <a:spcBef>
                <a:spcPts val="564"/>
              </a:spcBef>
              <a:buFont typeface="+mj-lt"/>
              <a:buAutoNum type="arabicPeriod"/>
            </a:pPr>
            <a:r>
              <a:rPr lang="fi-FI" sz="1182" dirty="0">
                <a:solidFill>
                  <a:srgbClr val="006475"/>
                </a:solidFill>
                <a:latin typeface="Myriad Pro"/>
                <a:cs typeface="Myriad Pro"/>
              </a:rPr>
              <a:t>Jokin muu teille olennainen osa tästä materiaalista</a:t>
            </a:r>
          </a:p>
          <a:p>
            <a:pPr marL="7701" marR="3081">
              <a:lnSpc>
                <a:spcPct val="112700"/>
              </a:lnSpc>
              <a:spcBef>
                <a:spcPts val="564"/>
              </a:spcBef>
            </a:pPr>
            <a:endParaRPr sz="1182" dirty="0">
              <a:latin typeface="Myriad Pro"/>
              <a:cs typeface="Myriad Pro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4F3A8D5C-C65D-862A-3B16-F84DD104255B}"/>
              </a:ext>
            </a:extLst>
          </p:cNvPr>
          <p:cNvSpPr txBox="1"/>
          <p:nvPr/>
        </p:nvSpPr>
        <p:spPr>
          <a:xfrm>
            <a:off x="955951" y="1476336"/>
            <a:ext cx="170969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1486" b="1" spc="-15" dirty="0">
                <a:solidFill>
                  <a:srgbClr val="006475"/>
                </a:solidFill>
                <a:latin typeface="Myriad Pro"/>
                <a:cs typeface="Myriad Pro"/>
              </a:rPr>
              <a:t>1.</a:t>
            </a:r>
            <a:endParaRPr sz="1486" dirty="0">
              <a:latin typeface="Myriad Pro"/>
              <a:cs typeface="Myriad Pro"/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6B16FFF6-87CF-D032-776C-097CDCCDD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98262" y="1790107"/>
            <a:ext cx="45719" cy="3670312"/>
          </a:xfrm>
          <a:custGeom>
            <a:avLst/>
            <a:gdLst/>
            <a:ahLst/>
            <a:cxnLst/>
            <a:rect l="l" t="t" r="r" b="b"/>
            <a:pathLst>
              <a:path h="5810884">
                <a:moveTo>
                  <a:pt x="0" y="0"/>
                </a:moveTo>
                <a:lnTo>
                  <a:pt x="0" y="5810294"/>
                </a:lnTo>
              </a:path>
            </a:pathLst>
          </a:custGeom>
          <a:ln w="7853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247F0E86-D7F9-0EF1-C258-C4576125E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705362" y="1790107"/>
            <a:ext cx="45719" cy="3670312"/>
          </a:xfrm>
          <a:custGeom>
            <a:avLst/>
            <a:gdLst/>
            <a:ahLst/>
            <a:cxnLst/>
            <a:rect l="l" t="t" r="r" b="b"/>
            <a:pathLst>
              <a:path h="5810884">
                <a:moveTo>
                  <a:pt x="0" y="0"/>
                </a:moveTo>
                <a:lnTo>
                  <a:pt x="0" y="5810294"/>
                </a:lnTo>
              </a:path>
            </a:pathLst>
          </a:custGeom>
          <a:ln w="7853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96015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640710" y="435700"/>
            <a:ext cx="3518051" cy="215034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lang="fi-FI" sz="1334" spc="-6" dirty="0">
                <a:solidFill>
                  <a:srgbClr val="006475"/>
                </a:solidFill>
                <a:latin typeface="Myriad Pro" panose="020B0503030403020204" pitchFamily="34" charset="0"/>
                <a:cs typeface="Trebuchet MS"/>
              </a:rPr>
              <a:t>Osaamisalue ja sen vahvistaminen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2152676" y="1321142"/>
            <a:ext cx="3440937" cy="4842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9242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701" marR="0" lvl="0" indent="0" algn="l" defTabSz="914400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86" b="1" i="0" u="none" strike="noStrike" kern="1200" cap="none" spc="-45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TEHTÄVÄT</a:t>
            </a:r>
            <a:r>
              <a:rPr kumimoji="0" lang="fi-FI" sz="1486" b="1" i="0" u="none" strike="noStrike" kern="1200" cap="none" spc="-18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 </a:t>
            </a:r>
            <a:r>
              <a:rPr kumimoji="0" lang="fi-FI" sz="1486" b="1" i="0" u="none" strike="noStrike" kern="1200" cap="none" spc="0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JA</a:t>
            </a:r>
            <a:r>
              <a:rPr kumimoji="0" lang="fi-FI" sz="1486" b="1" i="0" u="none" strike="noStrike" kern="1200" cap="none" spc="-67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 </a:t>
            </a:r>
            <a:r>
              <a:rPr kumimoji="0" lang="fi-FI" sz="1486" b="1" i="0" u="none" strike="noStrike" kern="1200" cap="none" spc="-6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VASTUUT</a:t>
            </a:r>
            <a:endParaRPr kumimoji="0" lang="fi-FI" sz="1486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7701" marR="0" lvl="0" indent="0" algn="l" defTabSz="914400" rtl="0" eaLnBrk="1" fontAlgn="auto" latinLnBrk="0" hangingPunct="1">
              <a:lnSpc>
                <a:spcPct val="10000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fi-FI" sz="1486" b="0" i="0" u="none" strike="noStrike" kern="1200" cap="none" spc="-64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fi-FI" sz="1486" b="0" i="0" u="none" strike="noStrike" kern="1200" cap="none" spc="0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Olemme</a:t>
            </a:r>
            <a:r>
              <a:rPr kumimoji="0" lang="fi-FI" sz="1486" b="0" i="0" u="none" strike="noStrike" kern="1200" cap="none" spc="15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 </a:t>
            </a:r>
            <a:r>
              <a:rPr kumimoji="0" lang="fi-FI" sz="1486" b="0" i="0" u="none" strike="noStrike" kern="1200" cap="none" spc="0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oman</a:t>
            </a:r>
            <a:r>
              <a:rPr kumimoji="0" lang="fi-FI" sz="1486" b="0" i="0" u="none" strike="noStrike" kern="1200" cap="none" spc="15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 </a:t>
            </a:r>
            <a:r>
              <a:rPr kumimoji="0" lang="fi-FI" sz="1486" b="0" i="0" u="none" strike="noStrike" kern="1200" cap="none" spc="0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alamme</a:t>
            </a:r>
            <a:r>
              <a:rPr kumimoji="0" lang="fi-FI" sz="1486" b="0" i="0" u="none" strike="noStrike" kern="1200" cap="none" spc="15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 </a:t>
            </a:r>
            <a:r>
              <a:rPr kumimoji="0" lang="fi-FI" sz="1486" b="0" i="0" u="none" strike="noStrike" kern="1200" cap="none" spc="-6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huippuosaajia</a:t>
            </a:r>
            <a:endParaRPr kumimoji="0" lang="fi-FI" sz="1486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7104" y="2238706"/>
            <a:ext cx="5748358" cy="3660563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935320">
              <a:lnSpc>
                <a:spcPct val="114199"/>
              </a:lnSpc>
              <a:spcBef>
                <a:spcPts val="55"/>
              </a:spcBef>
            </a:pPr>
            <a:r>
              <a:rPr sz="1182" b="1" dirty="0" err="1">
                <a:solidFill>
                  <a:srgbClr val="006475"/>
                </a:solidFill>
                <a:latin typeface="Myriad Pro"/>
                <a:cs typeface="Myriad Pro"/>
              </a:rPr>
              <a:t>Keskustelu</a:t>
            </a:r>
            <a:r>
              <a:rPr sz="1182" b="1" spc="5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lang="fi-FI" sz="1182" b="1" spc="55" dirty="0">
                <a:solidFill>
                  <a:srgbClr val="006475"/>
                </a:solidFill>
                <a:latin typeface="Myriad Pro"/>
                <a:cs typeface="Myriad Pro"/>
              </a:rPr>
              <a:t>alueen</a:t>
            </a:r>
            <a:r>
              <a:rPr sz="1182" b="1" spc="58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b="1" dirty="0">
                <a:solidFill>
                  <a:srgbClr val="006475"/>
                </a:solidFill>
                <a:latin typeface="Myriad Pro"/>
                <a:cs typeface="Myriad Pro"/>
              </a:rPr>
              <a:t>edellyttämästä</a:t>
            </a:r>
            <a:r>
              <a:rPr sz="1182" b="1" spc="58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b="1" dirty="0">
                <a:solidFill>
                  <a:srgbClr val="006475"/>
                </a:solidFill>
                <a:latin typeface="Myriad Pro"/>
                <a:cs typeface="Myriad Pro"/>
              </a:rPr>
              <a:t>osaamisesta</a:t>
            </a:r>
            <a:r>
              <a:rPr sz="1182" b="1" spc="58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b="1" dirty="0">
                <a:solidFill>
                  <a:srgbClr val="006475"/>
                </a:solidFill>
                <a:latin typeface="Myriad Pro"/>
                <a:cs typeface="Myriad Pro"/>
              </a:rPr>
              <a:t>ja</a:t>
            </a:r>
            <a:r>
              <a:rPr sz="1182" b="1" spc="58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b="1" spc="-15" dirty="0" err="1">
                <a:solidFill>
                  <a:srgbClr val="006475"/>
                </a:solidFill>
                <a:latin typeface="Myriad Pro"/>
                <a:cs typeface="Myriad Pro"/>
              </a:rPr>
              <a:t>sen</a:t>
            </a:r>
            <a:r>
              <a:rPr lang="fi-FI" sz="1182" b="1" spc="-15" dirty="0">
                <a:solidFill>
                  <a:srgbClr val="006475"/>
                </a:solidFill>
                <a:latin typeface="Myriad Pro"/>
                <a:cs typeface="Myriad Pro"/>
              </a:rPr>
              <a:t>  </a:t>
            </a:r>
            <a:r>
              <a:rPr sz="1182" b="1" spc="-6" dirty="0" err="1">
                <a:solidFill>
                  <a:srgbClr val="006475"/>
                </a:solidFill>
                <a:latin typeface="Myriad Pro"/>
                <a:cs typeface="Myriad Pro"/>
              </a:rPr>
              <a:t>vahvistamisesta</a:t>
            </a:r>
            <a:r>
              <a:rPr sz="1182" b="1" spc="-6" dirty="0">
                <a:solidFill>
                  <a:srgbClr val="006475"/>
                </a:solidFill>
                <a:latin typeface="Myriad Pro"/>
                <a:cs typeface="Myriad Pro"/>
              </a:rPr>
              <a:t>:</a:t>
            </a:r>
            <a:endParaRPr sz="1182" dirty="0">
              <a:latin typeface="Myriad Pro"/>
              <a:cs typeface="Myriad Pro"/>
            </a:endParaRPr>
          </a:p>
          <a:p>
            <a:pPr marL="178766" marR="836744" indent="-171450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2812" algn="l"/>
              </a:tabLst>
            </a:pP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Mitkä</a:t>
            </a:r>
            <a:r>
              <a:rPr sz="1182" spc="33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ovat</a:t>
            </a:r>
            <a:r>
              <a:rPr sz="1182" spc="33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ydintehtävämme</a:t>
            </a:r>
            <a:r>
              <a:rPr sz="1182" spc="33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ja</a:t>
            </a:r>
            <a:r>
              <a:rPr sz="1182" spc="33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vastuumme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–</a:t>
            </a:r>
            <a:r>
              <a:rPr sz="1182" spc="33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eli</a:t>
            </a:r>
            <a:r>
              <a:rPr sz="1182" spc="33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substanssimme</a:t>
            </a:r>
            <a:r>
              <a:rPr sz="1182" spc="33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30" dirty="0">
                <a:solidFill>
                  <a:srgbClr val="006475"/>
                </a:solidFill>
                <a:latin typeface="Myriad Pro"/>
                <a:cs typeface="Myriad Pro"/>
              </a:rPr>
              <a:t>– </a:t>
            </a:r>
            <a:r>
              <a:rPr sz="1182" dirty="0" err="1">
                <a:solidFill>
                  <a:srgbClr val="006475"/>
                </a:solidFill>
                <a:latin typeface="Myriad Pro"/>
                <a:cs typeface="Myriad Pro"/>
              </a:rPr>
              <a:t>valtionhallinnon</a:t>
            </a:r>
            <a:r>
              <a:rPr sz="1182" spc="7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6" dirty="0">
                <a:solidFill>
                  <a:srgbClr val="006475"/>
                </a:solidFill>
                <a:latin typeface="Myriad Pro"/>
                <a:cs typeface="Myriad Pro"/>
              </a:rPr>
              <a:t>kokonaisuudessa?</a:t>
            </a:r>
            <a:endParaRPr sz="1182" dirty="0">
              <a:latin typeface="Myriad Pro"/>
              <a:cs typeface="Myriad Pro"/>
            </a:endParaRPr>
          </a:p>
          <a:p>
            <a:pPr marL="178766" marR="712368" indent="-171450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2812" algn="l"/>
              </a:tabLst>
            </a:pP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Mitkä</a:t>
            </a:r>
            <a:r>
              <a:rPr sz="1182" spc="33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osaamiset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ovat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meille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kaikkein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kriittisimpiä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ja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miten</a:t>
            </a:r>
            <a:r>
              <a:rPr sz="1182" spc="33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hyvin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15" dirty="0">
                <a:solidFill>
                  <a:srgbClr val="006475"/>
                </a:solidFill>
                <a:latin typeface="Myriad Pro"/>
                <a:cs typeface="Myriad Pro"/>
              </a:rPr>
              <a:t>ne </a:t>
            </a:r>
            <a:r>
              <a:rPr sz="1182" dirty="0" err="1">
                <a:solidFill>
                  <a:srgbClr val="006475"/>
                </a:solidFill>
                <a:latin typeface="Myriad Pro"/>
                <a:cs typeface="Myriad Pro"/>
              </a:rPr>
              <a:t>hallitsemme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?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Mihin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avainrooleihin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kriittinen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osaaminen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6" dirty="0">
                <a:solidFill>
                  <a:srgbClr val="006475"/>
                </a:solidFill>
                <a:latin typeface="Myriad Pro"/>
                <a:cs typeface="Myriad Pro"/>
              </a:rPr>
              <a:t>kohdistuu?</a:t>
            </a:r>
            <a:endParaRPr sz="1182" dirty="0">
              <a:latin typeface="Myriad Pro"/>
              <a:cs typeface="Myriad Pro"/>
            </a:endParaRPr>
          </a:p>
          <a:p>
            <a:pPr marL="179151" indent="-171450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2427" algn="l"/>
              </a:tabLst>
            </a:pP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Miten</a:t>
            </a:r>
            <a:r>
              <a:rPr sz="1182" spc="4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tunnistamme</a:t>
            </a:r>
            <a:r>
              <a:rPr sz="1182" spc="4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substanssiin</a:t>
            </a:r>
            <a:r>
              <a:rPr sz="1182" spc="4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liittyvät</a:t>
            </a:r>
            <a:r>
              <a:rPr sz="1182" spc="4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tulevat</a:t>
            </a:r>
            <a:r>
              <a:rPr sz="1182" spc="4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6" dirty="0">
                <a:solidFill>
                  <a:srgbClr val="006475"/>
                </a:solidFill>
                <a:latin typeface="Myriad Pro"/>
                <a:cs typeface="Myriad Pro"/>
              </a:rPr>
              <a:t>osaamistarpeet?</a:t>
            </a:r>
            <a:endParaRPr sz="1182" dirty="0">
              <a:latin typeface="Myriad Pro"/>
              <a:cs typeface="Myriad Pro"/>
            </a:endParaRPr>
          </a:p>
          <a:p>
            <a:pPr marL="178766" marR="3081" indent="-171450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2812" algn="l"/>
              </a:tabLst>
            </a:pP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Mitä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osaamisia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meidän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tulee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kehittää</a:t>
            </a:r>
            <a:r>
              <a:rPr sz="1182" spc="4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erityisesti?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Ketkä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meillä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 err="1">
                <a:solidFill>
                  <a:srgbClr val="006475"/>
                </a:solidFill>
                <a:latin typeface="Myriad Pro"/>
                <a:cs typeface="Myriad Pro"/>
              </a:rPr>
              <a:t>vastaavat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br>
              <a:rPr lang="fi-FI" sz="1182" spc="39" dirty="0">
                <a:solidFill>
                  <a:srgbClr val="006475"/>
                </a:solidFill>
                <a:latin typeface="Myriad Pro"/>
                <a:cs typeface="Myriad Pro"/>
              </a:rPr>
            </a:br>
            <a:r>
              <a:rPr sz="1182" spc="-6" dirty="0" err="1">
                <a:solidFill>
                  <a:srgbClr val="006475"/>
                </a:solidFill>
                <a:latin typeface="Myriad Pro"/>
                <a:cs typeface="Myriad Pro"/>
              </a:rPr>
              <a:t>näiden</a:t>
            </a:r>
            <a:r>
              <a:rPr sz="1182" spc="-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 err="1">
                <a:solidFill>
                  <a:srgbClr val="006475"/>
                </a:solidFill>
                <a:latin typeface="Myriad Pro"/>
                <a:cs typeface="Myriad Pro"/>
              </a:rPr>
              <a:t>osaamisten</a:t>
            </a:r>
            <a:r>
              <a:rPr sz="1182" spc="4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kehittymisestä</a:t>
            </a:r>
            <a:r>
              <a:rPr sz="1182" spc="4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ja</a:t>
            </a:r>
            <a:r>
              <a:rPr sz="1182" spc="4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6" dirty="0">
                <a:solidFill>
                  <a:srgbClr val="006475"/>
                </a:solidFill>
                <a:latin typeface="Myriad Pro"/>
                <a:cs typeface="Myriad Pro"/>
              </a:rPr>
              <a:t>osaamisvaatimuksista?</a:t>
            </a:r>
            <a:endParaRPr sz="1182" dirty="0">
              <a:latin typeface="Myriad Pro"/>
              <a:cs typeface="Myriad Pro"/>
            </a:endParaRPr>
          </a:p>
          <a:p>
            <a:pPr marL="178766" marR="494807" indent="-171450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2812" algn="l"/>
              </a:tabLst>
            </a:pP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Mitä</a:t>
            </a:r>
            <a:r>
              <a:rPr sz="1182" spc="4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konkreettisia</a:t>
            </a:r>
            <a:r>
              <a:rPr sz="1182" spc="5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keinoja</a:t>
            </a:r>
            <a:r>
              <a:rPr sz="1182" spc="5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voimme</a:t>
            </a:r>
            <a:r>
              <a:rPr sz="1182" spc="5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käyttää</a:t>
            </a:r>
            <a:r>
              <a:rPr sz="1182" spc="5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osaamisen</a:t>
            </a:r>
            <a:r>
              <a:rPr sz="1182" spc="5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kehittämiseksi</a:t>
            </a:r>
            <a:r>
              <a:rPr sz="1182" spc="5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15" dirty="0">
                <a:solidFill>
                  <a:srgbClr val="006475"/>
                </a:solidFill>
                <a:latin typeface="Myriad Pro"/>
                <a:cs typeface="Myriad Pro"/>
              </a:rPr>
              <a:t>ja </a:t>
            </a:r>
            <a:r>
              <a:rPr sz="1182" dirty="0" err="1">
                <a:solidFill>
                  <a:srgbClr val="006475"/>
                </a:solidFill>
                <a:latin typeface="Myriad Pro"/>
                <a:cs typeface="Myriad Pro"/>
              </a:rPr>
              <a:t>varmistamiseksi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?</a:t>
            </a:r>
            <a:r>
              <a:rPr sz="1182" spc="5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(Vrt.</a:t>
            </a:r>
            <a:r>
              <a:rPr sz="1182" spc="58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Oppiminen</a:t>
            </a:r>
            <a:r>
              <a:rPr sz="1182" spc="5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on</a:t>
            </a:r>
            <a:r>
              <a:rPr sz="1182" spc="58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osa</a:t>
            </a:r>
            <a:r>
              <a:rPr sz="1182" spc="58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työtämme</a:t>
            </a:r>
            <a:r>
              <a:rPr sz="1182" spc="5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-</a:t>
            </a:r>
            <a:r>
              <a:rPr sz="1182" spc="-12" dirty="0">
                <a:solidFill>
                  <a:srgbClr val="006475"/>
                </a:solidFill>
                <a:latin typeface="Myriad Pro"/>
                <a:cs typeface="Myriad Pro"/>
              </a:rPr>
              <a:t>dia)</a:t>
            </a:r>
            <a:endParaRPr sz="1182" dirty="0">
              <a:latin typeface="Myriad Pro"/>
              <a:cs typeface="Myriad Pro"/>
            </a:endParaRPr>
          </a:p>
          <a:p>
            <a:pPr marL="178766" marR="274166" indent="-171450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2812" algn="l"/>
              </a:tabLst>
            </a:pP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Mitä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meidän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kannattaa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tehdä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itse?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Mitä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yhdessä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ja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kenen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kanssa?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br>
              <a:rPr lang="fi-FI" sz="1182" spc="39" dirty="0">
                <a:solidFill>
                  <a:srgbClr val="006475"/>
                </a:solidFill>
                <a:latin typeface="Myriad Pro"/>
                <a:cs typeface="Myriad Pro"/>
              </a:rPr>
            </a:br>
            <a:r>
              <a:rPr sz="1182" spc="-6" dirty="0" err="1">
                <a:solidFill>
                  <a:srgbClr val="006475"/>
                </a:solidFill>
                <a:latin typeface="Myriad Pro"/>
                <a:cs typeface="Myriad Pro"/>
              </a:rPr>
              <a:t>Millaista</a:t>
            </a:r>
            <a:r>
              <a:rPr sz="1182" spc="-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 err="1">
                <a:solidFill>
                  <a:srgbClr val="006475"/>
                </a:solidFill>
                <a:latin typeface="Myriad Pro"/>
                <a:cs typeface="Myriad Pro"/>
              </a:rPr>
              <a:t>tukea</a:t>
            </a:r>
            <a:r>
              <a:rPr sz="1182" spc="33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kehittämiseen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on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tarjolla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koko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valtion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6" dirty="0">
                <a:solidFill>
                  <a:srgbClr val="006475"/>
                </a:solidFill>
                <a:latin typeface="Myriad Pro"/>
                <a:cs typeface="Myriad Pro"/>
              </a:rPr>
              <a:t>tasolla?</a:t>
            </a:r>
            <a:endParaRPr sz="1182" dirty="0">
              <a:latin typeface="Myriad Pro"/>
              <a:cs typeface="Myriad Pro"/>
            </a:endParaRPr>
          </a:p>
          <a:p>
            <a:pPr marL="178766" marR="35425" indent="-171450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2812" algn="l"/>
              </a:tabLst>
            </a:pP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Miten</a:t>
            </a:r>
            <a:r>
              <a:rPr sz="1182" spc="5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varmistamme</a:t>
            </a:r>
            <a:r>
              <a:rPr sz="1182" spc="5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osaamisen</a:t>
            </a:r>
            <a:r>
              <a:rPr sz="1182" spc="5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kehittämisen</a:t>
            </a:r>
            <a:r>
              <a:rPr sz="1182" spc="5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toimenpiteiden</a:t>
            </a:r>
            <a:r>
              <a:rPr sz="1182" spc="5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laadun</a:t>
            </a:r>
            <a:r>
              <a:rPr sz="1182" spc="5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15" dirty="0">
                <a:solidFill>
                  <a:srgbClr val="006475"/>
                </a:solidFill>
                <a:latin typeface="Myriad Pro"/>
                <a:cs typeface="Myriad Pro"/>
              </a:rPr>
              <a:t>ja </a:t>
            </a:r>
            <a:br>
              <a:rPr lang="fi-FI" sz="1182" spc="-15" dirty="0">
                <a:solidFill>
                  <a:srgbClr val="006475"/>
                </a:solidFill>
                <a:latin typeface="Myriad Pro"/>
                <a:cs typeface="Myriad Pro"/>
              </a:rPr>
            </a:br>
            <a:r>
              <a:rPr sz="1182" dirty="0" err="1">
                <a:solidFill>
                  <a:srgbClr val="006475"/>
                </a:solidFill>
                <a:latin typeface="Myriad Pro"/>
                <a:cs typeface="Myriad Pro"/>
              </a:rPr>
              <a:t>tehokkuuden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kustannustietoisesti?</a:t>
            </a:r>
            <a:r>
              <a:rPr sz="1182" spc="-1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Tekemisen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ja</a:t>
            </a:r>
            <a:r>
              <a:rPr sz="1182" spc="4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oppimisen</a:t>
            </a:r>
            <a:r>
              <a:rPr sz="1182" spc="4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tapoja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6" dirty="0">
                <a:solidFill>
                  <a:srgbClr val="006475"/>
                </a:solidFill>
                <a:latin typeface="Myriad Pro"/>
                <a:cs typeface="Myriad Pro"/>
              </a:rPr>
              <a:t>uudistaen?</a:t>
            </a:r>
            <a:endParaRPr sz="1182" dirty="0">
              <a:latin typeface="Myriad Pro"/>
              <a:cs typeface="Myriad Pro"/>
            </a:endParaRPr>
          </a:p>
          <a:p>
            <a:pPr marL="179151" indent="-171450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2427" algn="l"/>
              </a:tabLst>
            </a:pP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Miten</a:t>
            </a:r>
            <a:r>
              <a:rPr sz="1182" spc="67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todennamme/mittaamme</a:t>
            </a:r>
            <a:r>
              <a:rPr sz="1182" spc="67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osaamisen</a:t>
            </a:r>
            <a:r>
              <a:rPr sz="1182" spc="67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6" dirty="0">
                <a:solidFill>
                  <a:srgbClr val="006475"/>
                </a:solidFill>
                <a:latin typeface="Myriad Pro"/>
                <a:cs typeface="Myriad Pro"/>
              </a:rPr>
              <a:t>kehittymistä?</a:t>
            </a:r>
            <a:endParaRPr sz="1182" dirty="0">
              <a:latin typeface="Myriad Pro"/>
              <a:cs typeface="Myriad Pro"/>
            </a:endParaRPr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456118" y="478799"/>
            <a:ext cx="95496" cy="168743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sz="1031" b="1" spc="24" dirty="0">
                <a:solidFill>
                  <a:srgbClr val="006475"/>
                </a:solidFill>
                <a:latin typeface="Myriad Pro"/>
                <a:cs typeface="Myriad Pro"/>
              </a:rPr>
              <a:t>5</a:t>
            </a:r>
            <a:endParaRPr sz="1031" dirty="0">
              <a:latin typeface="Myriad Pro"/>
              <a:cs typeface="Myriad Pro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08547" y="501805"/>
            <a:ext cx="5530904" cy="5702359"/>
          </a:xfrm>
          <a:custGeom>
            <a:avLst/>
            <a:gdLst/>
            <a:ahLst/>
            <a:cxnLst/>
            <a:rect l="l" t="t" r="r" b="b"/>
            <a:pathLst>
              <a:path w="8440419" h="8390890">
                <a:moveTo>
                  <a:pt x="8439928" y="0"/>
                </a:moveTo>
                <a:lnTo>
                  <a:pt x="0" y="0"/>
                </a:lnTo>
                <a:lnTo>
                  <a:pt x="0" y="8390556"/>
                </a:lnTo>
                <a:lnTo>
                  <a:pt x="8439928" y="8390556"/>
                </a:lnTo>
                <a:lnTo>
                  <a:pt x="8439928" y="0"/>
                </a:lnTo>
                <a:close/>
              </a:path>
            </a:pathLst>
          </a:custGeom>
          <a:solidFill>
            <a:srgbClr val="EDF6F3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 txBox="1"/>
          <p:nvPr/>
        </p:nvSpPr>
        <p:spPr>
          <a:xfrm>
            <a:off x="6595762" y="680076"/>
            <a:ext cx="4876621" cy="412755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lnSpc>
                <a:spcPct val="101200"/>
              </a:lnSpc>
              <a:spcBef>
                <a:spcPts val="58"/>
              </a:spcBef>
            </a:pPr>
            <a:r>
              <a:rPr sz="1334" b="1" dirty="0">
                <a:solidFill>
                  <a:srgbClr val="006475"/>
                </a:solidFill>
                <a:latin typeface="Myriad Pro"/>
                <a:cs typeface="Myriad Pro"/>
              </a:rPr>
              <a:t>Valtionhallinto</a:t>
            </a:r>
            <a:r>
              <a:rPr sz="1334" b="1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34" b="1" dirty="0">
                <a:solidFill>
                  <a:srgbClr val="006475"/>
                </a:solidFill>
                <a:latin typeface="Myriad Pro"/>
                <a:cs typeface="Myriad Pro"/>
              </a:rPr>
              <a:t>vastaa</a:t>
            </a:r>
            <a:r>
              <a:rPr sz="1334" b="1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34" b="1" dirty="0">
                <a:solidFill>
                  <a:srgbClr val="006475"/>
                </a:solidFill>
                <a:latin typeface="Myriad Pro"/>
                <a:cs typeface="Myriad Pro"/>
              </a:rPr>
              <a:t>hallituksen</a:t>
            </a:r>
            <a:r>
              <a:rPr sz="1334" b="1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34" b="1" dirty="0" err="1">
                <a:solidFill>
                  <a:srgbClr val="006475"/>
                </a:solidFill>
                <a:latin typeface="Myriad Pro"/>
                <a:cs typeface="Myriad Pro"/>
              </a:rPr>
              <a:t>johdolla</a:t>
            </a:r>
            <a:r>
              <a:rPr sz="1334" b="1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34" b="1" spc="-6" dirty="0" err="1">
                <a:solidFill>
                  <a:srgbClr val="006475"/>
                </a:solidFill>
                <a:latin typeface="Myriad Pro"/>
                <a:cs typeface="Myriad Pro"/>
              </a:rPr>
              <a:t>yhteis</a:t>
            </a:r>
            <a:r>
              <a:rPr sz="1334" b="1" dirty="0" err="1">
                <a:solidFill>
                  <a:srgbClr val="006475"/>
                </a:solidFill>
                <a:latin typeface="Myriad Pro"/>
                <a:cs typeface="Myriad Pro"/>
              </a:rPr>
              <a:t>kunnan</a:t>
            </a:r>
            <a:r>
              <a:rPr sz="1334" b="1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34" b="1" dirty="0">
                <a:solidFill>
                  <a:srgbClr val="006475"/>
                </a:solidFill>
                <a:latin typeface="Myriad Pro"/>
                <a:cs typeface="Myriad Pro"/>
              </a:rPr>
              <a:t>perustasta,</a:t>
            </a:r>
            <a:r>
              <a:rPr sz="1334" b="1" spc="4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34" b="1" dirty="0">
                <a:solidFill>
                  <a:srgbClr val="006475"/>
                </a:solidFill>
                <a:latin typeface="Myriad Pro"/>
                <a:cs typeface="Myriad Pro"/>
              </a:rPr>
              <a:t>hyvinvointitehtävistä</a:t>
            </a:r>
            <a:r>
              <a:rPr sz="1334" b="1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34" b="1" spc="-15" dirty="0">
                <a:solidFill>
                  <a:srgbClr val="006475"/>
                </a:solidFill>
                <a:latin typeface="Myriad Pro"/>
                <a:cs typeface="Myriad Pro"/>
              </a:rPr>
              <a:t>ja </a:t>
            </a:r>
            <a:r>
              <a:rPr sz="1334" b="1" spc="-6" dirty="0">
                <a:solidFill>
                  <a:srgbClr val="006475"/>
                </a:solidFill>
                <a:latin typeface="Myriad Pro"/>
                <a:cs typeface="Myriad Pro"/>
              </a:rPr>
              <a:t>perustoimintaedellytyksistä</a:t>
            </a:r>
            <a:endParaRPr sz="1334" dirty="0">
              <a:latin typeface="Myriad Pro"/>
              <a:cs typeface="Myriad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82172" y="1216868"/>
            <a:ext cx="2624396" cy="4888087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92415" marR="233349" indent="-85099">
              <a:lnSpc>
                <a:spcPct val="108000"/>
              </a:lnSpc>
              <a:spcBef>
                <a:spcPts val="61"/>
              </a:spcBef>
              <a:buChar char="•"/>
              <a:tabLst>
                <a:tab pos="93185" algn="l"/>
              </a:tabLst>
            </a:pPr>
            <a:r>
              <a:rPr lang="fi-FI" sz="1100" b="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Lainvalmistelu ja muu juridiikka; 	</a:t>
            </a:r>
            <a:r>
              <a:rPr lang="fi-FI" sz="11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säädösvalmistelu, lakien soveltaminen </a:t>
            </a:r>
            <a:br>
              <a:rPr lang="fi-FI" sz="11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</a:br>
            <a:r>
              <a:rPr lang="fi-FI" sz="11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ja käyttö</a:t>
            </a:r>
            <a:endParaRPr lang="fi-FI" sz="1100" dirty="0">
              <a:latin typeface="Myriad Pro" panose="020B0503030403020204" pitchFamily="34" charset="0"/>
              <a:cs typeface="Myriad Pro"/>
            </a:endParaRPr>
          </a:p>
          <a:p>
            <a:pPr marL="92415" marR="135157" indent="-85099">
              <a:lnSpc>
                <a:spcPct val="108000"/>
              </a:lnSpc>
              <a:spcBef>
                <a:spcPts val="255"/>
              </a:spcBef>
              <a:buChar char="•"/>
              <a:tabLst>
                <a:tab pos="93185" algn="l"/>
              </a:tabLst>
            </a:pPr>
            <a:r>
              <a:rPr lang="fi-FI" sz="1100" b="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Oikeustoimi; </a:t>
            </a:r>
            <a:r>
              <a:rPr lang="fi-FI" sz="11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tuomioistuimet, syyttäjä-laitos, oikeusturva, laillisuusvalvonta</a:t>
            </a:r>
            <a:endParaRPr lang="fi-FI" sz="1100" dirty="0">
              <a:latin typeface="Myriad Pro" panose="020B0503030403020204" pitchFamily="34" charset="0"/>
              <a:cs typeface="Myriad Pro"/>
            </a:endParaRPr>
          </a:p>
          <a:p>
            <a:pPr marL="92800" indent="-85099">
              <a:lnSpc>
                <a:spcPct val="108000"/>
              </a:lnSpc>
              <a:spcBef>
                <a:spcPts val="340"/>
              </a:spcBef>
              <a:buChar char="•"/>
              <a:tabLst>
                <a:tab pos="92800" algn="l"/>
              </a:tabLst>
            </a:pPr>
            <a:r>
              <a:rPr lang="fi-FI" sz="1100" b="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Puolustus ja turvallisuus; </a:t>
            </a:r>
            <a:r>
              <a:rPr lang="fi-FI" sz="11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puolustusvoimat, poliisi, raja, rikosseuraamus, pelastus</a:t>
            </a:r>
            <a:endParaRPr lang="fi-FI" sz="1100" dirty="0">
              <a:latin typeface="Myriad Pro" panose="020B0503030403020204" pitchFamily="34" charset="0"/>
              <a:cs typeface="Myriad Pro"/>
            </a:endParaRPr>
          </a:p>
          <a:p>
            <a:pPr marL="92415" marR="180980" indent="-85099">
              <a:lnSpc>
                <a:spcPct val="108000"/>
              </a:lnSpc>
              <a:spcBef>
                <a:spcPts val="255"/>
              </a:spcBef>
              <a:buChar char="•"/>
              <a:tabLst>
                <a:tab pos="93185" algn="l"/>
              </a:tabLst>
            </a:pPr>
            <a:r>
              <a:rPr lang="fi-FI" sz="1100" b="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Valtiovarainhoito ja rahoitus-palvelut; </a:t>
            </a:r>
            <a:r>
              <a:rPr lang="fi-FI" sz="11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talouspolitiikka, verotus, tullitoimi, valtiontalous</a:t>
            </a:r>
            <a:endParaRPr lang="fi-FI" sz="1100" dirty="0">
              <a:latin typeface="Myriad Pro" panose="020B0503030403020204" pitchFamily="34" charset="0"/>
              <a:cs typeface="Myriad Pro"/>
            </a:endParaRPr>
          </a:p>
          <a:p>
            <a:pPr marL="92415" marR="3081" indent="-85099">
              <a:lnSpc>
                <a:spcPct val="108000"/>
              </a:lnSpc>
              <a:spcBef>
                <a:spcPts val="258"/>
              </a:spcBef>
              <a:buChar char="•"/>
              <a:tabLst>
                <a:tab pos="93185" algn="l"/>
              </a:tabLst>
            </a:pPr>
            <a:r>
              <a:rPr lang="fi-FI" sz="1100" b="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Elinkeino- ja aluepolitiikka; </a:t>
            </a:r>
            <a:r>
              <a:rPr lang="fi-FI" sz="11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yritystoiminta, toimivat markkinat, matkailu, vetovoima</a:t>
            </a:r>
            <a:endParaRPr lang="fi-FI" sz="1100" dirty="0">
              <a:latin typeface="Myriad Pro" panose="020B0503030403020204" pitchFamily="34" charset="0"/>
              <a:cs typeface="Myriad Pro"/>
            </a:endParaRPr>
          </a:p>
          <a:p>
            <a:pPr marL="92800" indent="-85099">
              <a:lnSpc>
                <a:spcPct val="108000"/>
              </a:lnSpc>
              <a:spcBef>
                <a:spcPts val="337"/>
              </a:spcBef>
              <a:buChar char="•"/>
              <a:tabLst>
                <a:tab pos="92800" algn="l"/>
              </a:tabLst>
            </a:pPr>
            <a:r>
              <a:rPr lang="fi-FI" sz="1100" b="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Energiapolitiikka; </a:t>
            </a:r>
            <a:r>
              <a:rPr lang="fi-FI" sz="11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energiamarkkinat ja</a:t>
            </a:r>
            <a:endParaRPr lang="fi-FI" sz="1100" dirty="0">
              <a:latin typeface="Myriad Pro" panose="020B0503030403020204" pitchFamily="34" charset="0"/>
              <a:cs typeface="Myriad Pro"/>
            </a:endParaRPr>
          </a:p>
          <a:p>
            <a:pPr marL="93185">
              <a:lnSpc>
                <a:spcPct val="108000"/>
              </a:lnSpc>
              <a:spcBef>
                <a:spcPts val="85"/>
              </a:spcBef>
            </a:pPr>
            <a:r>
              <a:rPr lang="fi-FI" sz="11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-tehokkuus, päästöt, uusiutuva energia</a:t>
            </a:r>
            <a:endParaRPr lang="fi-FI" sz="1100" dirty="0">
              <a:latin typeface="Myriad Pro" panose="020B0503030403020204" pitchFamily="34" charset="0"/>
              <a:cs typeface="Myriad Pro"/>
            </a:endParaRPr>
          </a:p>
          <a:p>
            <a:pPr marL="92415" marR="156721" indent="-85099">
              <a:lnSpc>
                <a:spcPct val="108000"/>
              </a:lnSpc>
              <a:spcBef>
                <a:spcPts val="255"/>
              </a:spcBef>
              <a:buChar char="•"/>
              <a:tabLst>
                <a:tab pos="93185" algn="l"/>
              </a:tabLst>
            </a:pPr>
            <a:r>
              <a:rPr lang="fi-FI" sz="1100" b="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Luonto ja ympäristö; </a:t>
            </a:r>
            <a:r>
              <a:rPr lang="fi-FI" sz="11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maaperä, ilmasto, metsätalous, luonnon monimuotoisuus, uusiutuvat luonnonvarat</a:t>
            </a:r>
            <a:endParaRPr lang="fi-FI" sz="1100" dirty="0">
              <a:latin typeface="Myriad Pro" panose="020B0503030403020204" pitchFamily="34" charset="0"/>
              <a:cs typeface="Myriad Pro"/>
            </a:endParaRPr>
          </a:p>
          <a:p>
            <a:pPr marL="92415" marR="42742" indent="-85099">
              <a:lnSpc>
                <a:spcPct val="108000"/>
              </a:lnSpc>
              <a:spcBef>
                <a:spcPts val="258"/>
              </a:spcBef>
              <a:buChar char="•"/>
              <a:tabLst>
                <a:tab pos="93185" algn="l"/>
              </a:tabLst>
            </a:pPr>
            <a:r>
              <a:rPr lang="fi-FI" sz="1100" b="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Rakennettu ympäristö</a:t>
            </a:r>
            <a:r>
              <a:rPr lang="fi-FI" sz="11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; asuminen, maanmittaus ja paikkatiedot, </a:t>
            </a:r>
            <a:br>
              <a:rPr lang="fi-FI" sz="11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</a:br>
            <a:r>
              <a:rPr lang="fi-FI" sz="11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vesivarojen käyttö</a:t>
            </a:r>
            <a:endParaRPr lang="fi-FI" sz="1100" dirty="0">
              <a:latin typeface="Myriad Pro" panose="020B0503030403020204" pitchFamily="34" charset="0"/>
              <a:cs typeface="Myriad Pro"/>
            </a:endParaRPr>
          </a:p>
          <a:p>
            <a:pPr marL="92415" marR="186756" indent="-85099">
              <a:lnSpc>
                <a:spcPct val="108000"/>
              </a:lnSpc>
              <a:spcBef>
                <a:spcPts val="255"/>
              </a:spcBef>
              <a:buChar char="•"/>
              <a:tabLst>
                <a:tab pos="93185" algn="l"/>
              </a:tabLst>
            </a:pPr>
            <a:r>
              <a:rPr lang="fi-FI" sz="1100" b="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Puhdas ruoka ja eläinten hyvinvointi; </a:t>
            </a:r>
            <a:r>
              <a:rPr lang="fi-FI" sz="11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maa- ja puutarhatalous, kala-/riista-/porotalous, maaseudun kehittäminen</a:t>
            </a:r>
            <a:endParaRPr lang="fi-FI" sz="1100" dirty="0">
              <a:latin typeface="Myriad Pro" panose="020B0503030403020204" pitchFamily="34" charset="0"/>
              <a:cs typeface="Myriad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06568" y="1224400"/>
            <a:ext cx="2659813" cy="4926559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92415" marR="159416" indent="-85099">
              <a:lnSpc>
                <a:spcPct val="108000"/>
              </a:lnSpc>
              <a:spcBef>
                <a:spcPts val="61"/>
              </a:spcBef>
              <a:buChar char="•"/>
              <a:tabLst>
                <a:tab pos="93185" algn="l"/>
              </a:tabLst>
            </a:pPr>
            <a:r>
              <a:rPr lang="fi-FI" sz="1100" b="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Viestintä ja –politiikka</a:t>
            </a:r>
            <a:r>
              <a:rPr lang="fi-FI" sz="11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; viestintäverkot, tietoturva, tietoyhteiskuntapolitiikka</a:t>
            </a:r>
            <a:endParaRPr lang="fi-FI" sz="1100" dirty="0">
              <a:latin typeface="Myriad Pro" panose="020B0503030403020204" pitchFamily="34" charset="0"/>
              <a:cs typeface="Myriad Pro"/>
            </a:endParaRPr>
          </a:p>
          <a:p>
            <a:pPr marL="92800" indent="-85099">
              <a:lnSpc>
                <a:spcPct val="108000"/>
              </a:lnSpc>
              <a:spcBef>
                <a:spcPts val="340"/>
              </a:spcBef>
              <a:buChar char="•"/>
              <a:tabLst>
                <a:tab pos="92800" algn="l"/>
              </a:tabLst>
            </a:pPr>
            <a:r>
              <a:rPr lang="fi-FI" sz="1100" b="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Työmarkkinat ja maahanmuutto;</a:t>
            </a:r>
            <a:endParaRPr lang="fi-FI" sz="1100" dirty="0">
              <a:latin typeface="Myriad Pro" panose="020B0503030403020204" pitchFamily="34" charset="0"/>
              <a:cs typeface="Calibri"/>
            </a:endParaRPr>
          </a:p>
          <a:p>
            <a:pPr marL="93185">
              <a:lnSpc>
                <a:spcPct val="108000"/>
              </a:lnSpc>
              <a:spcBef>
                <a:spcPts val="82"/>
              </a:spcBef>
            </a:pPr>
            <a:r>
              <a:rPr lang="fi-FI" sz="11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osaava työvoima, kotouttaminen</a:t>
            </a:r>
            <a:endParaRPr lang="fi-FI" sz="1100" dirty="0">
              <a:latin typeface="Myriad Pro" panose="020B0503030403020204" pitchFamily="34" charset="0"/>
              <a:cs typeface="Myriad Pro"/>
            </a:endParaRPr>
          </a:p>
          <a:p>
            <a:pPr marL="92415" marR="135157" indent="-85099">
              <a:lnSpc>
                <a:spcPct val="108000"/>
              </a:lnSpc>
              <a:spcBef>
                <a:spcPts val="255"/>
              </a:spcBef>
              <a:buChar char="•"/>
              <a:tabLst>
                <a:tab pos="93185" algn="l"/>
              </a:tabLst>
            </a:pPr>
            <a:r>
              <a:rPr lang="fi-FI" sz="1100" b="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Hyvinvointi ja terveys; </a:t>
            </a:r>
            <a:r>
              <a:rPr lang="fi-FI" sz="11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sosiaaliturva, tasa-arvo, työsuojelu, tuoteturvallisuus, säteily-/ydinturvallisuus</a:t>
            </a:r>
            <a:endParaRPr lang="fi-FI" sz="1100" dirty="0">
              <a:latin typeface="Myriad Pro" panose="020B0503030403020204" pitchFamily="34" charset="0"/>
              <a:cs typeface="Myriad Pro"/>
            </a:endParaRPr>
          </a:p>
          <a:p>
            <a:pPr marL="92800" indent="-85099">
              <a:lnSpc>
                <a:spcPct val="108000"/>
              </a:lnSpc>
              <a:spcBef>
                <a:spcPts val="340"/>
              </a:spcBef>
              <a:buChar char="•"/>
              <a:tabLst>
                <a:tab pos="92800" algn="l"/>
              </a:tabLst>
            </a:pPr>
            <a:r>
              <a:rPr lang="fi-FI" sz="1100" b="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Liikenne; </a:t>
            </a:r>
            <a:r>
              <a:rPr lang="fi-FI" sz="11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liikennejärjestelmät, -verkot </a:t>
            </a:r>
            <a:br>
              <a:rPr lang="fi-FI" sz="11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</a:br>
            <a:r>
              <a:rPr lang="fi-FI" sz="11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ja -turvallisuus</a:t>
            </a:r>
            <a:endParaRPr lang="fi-FI" sz="1100" dirty="0">
              <a:latin typeface="Myriad Pro" panose="020B0503030403020204" pitchFamily="34" charset="0"/>
              <a:cs typeface="Myriad Pro"/>
            </a:endParaRPr>
          </a:p>
          <a:p>
            <a:pPr marL="92415" marR="3081" indent="-85099">
              <a:lnSpc>
                <a:spcPct val="108000"/>
              </a:lnSpc>
              <a:spcBef>
                <a:spcPts val="255"/>
              </a:spcBef>
              <a:buChar char="•"/>
              <a:tabLst>
                <a:tab pos="93185" algn="l"/>
              </a:tabLst>
            </a:pPr>
            <a:r>
              <a:rPr lang="fi-FI" sz="1100" b="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ICT ja digitalisaatio; </a:t>
            </a:r>
            <a:r>
              <a:rPr lang="fi-FI" sz="11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sovelluskehitys, pilviratkaisut, integraatiot, data-</a:t>
            </a:r>
            <a:br>
              <a:rPr lang="fi-FI" sz="11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</a:br>
            <a:r>
              <a:rPr lang="fi-FI" sz="11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analytiikka</a:t>
            </a:r>
            <a:endParaRPr lang="fi-FI" sz="1100" dirty="0">
              <a:latin typeface="Myriad Pro" panose="020B0503030403020204" pitchFamily="34" charset="0"/>
              <a:cs typeface="Myriad Pro"/>
            </a:endParaRPr>
          </a:p>
          <a:p>
            <a:pPr marL="91645" marR="167888" indent="-84329">
              <a:lnSpc>
                <a:spcPct val="108000"/>
              </a:lnSpc>
              <a:spcBef>
                <a:spcPts val="258"/>
              </a:spcBef>
              <a:buChar char="•"/>
              <a:tabLst>
                <a:tab pos="93185" algn="l"/>
              </a:tabLst>
            </a:pPr>
            <a:r>
              <a:rPr lang="fi-FI" sz="1100" b="1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Kulttuuripolitiikka ja –palvelut; </a:t>
            </a:r>
            <a:r>
              <a:rPr lang="fi-FI" sz="11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museot, kirjastot, arkistot</a:t>
            </a:r>
            <a:endParaRPr lang="fi-FI" sz="1100" dirty="0">
              <a:latin typeface="Myriad Pro" panose="020B0503030403020204" pitchFamily="34" charset="0"/>
              <a:cs typeface="Myriad Pro"/>
            </a:endParaRPr>
          </a:p>
          <a:p>
            <a:pPr marL="92415" marR="388915" indent="-85099">
              <a:lnSpc>
                <a:spcPct val="108000"/>
              </a:lnSpc>
              <a:spcBef>
                <a:spcPts val="255"/>
              </a:spcBef>
              <a:buChar char="•"/>
              <a:tabLst>
                <a:tab pos="93185" algn="l"/>
              </a:tabLst>
            </a:pPr>
            <a:r>
              <a:rPr lang="fi-FI" sz="1100" b="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Opetus ja koulutus</a:t>
            </a:r>
            <a:r>
              <a:rPr lang="fi-FI" sz="11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; tiede, liikunta,  nuorisopolitiikka, kieli, kirkollisasiat</a:t>
            </a:r>
            <a:endParaRPr lang="fi-FI" sz="1100" dirty="0">
              <a:latin typeface="Myriad Pro" panose="020B0503030403020204" pitchFamily="34" charset="0"/>
              <a:cs typeface="Myriad Pro"/>
            </a:endParaRPr>
          </a:p>
          <a:p>
            <a:pPr marL="92415" marR="275321" indent="-85099">
              <a:lnSpc>
                <a:spcPct val="108000"/>
              </a:lnSpc>
              <a:spcBef>
                <a:spcPts val="255"/>
              </a:spcBef>
              <a:buChar char="•"/>
              <a:tabLst>
                <a:tab pos="93185" algn="l"/>
              </a:tabLst>
            </a:pPr>
            <a:r>
              <a:rPr lang="fi-FI" sz="1100" b="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EU- ja kansainväliset asiat; </a:t>
            </a:r>
            <a:r>
              <a:rPr lang="fi-FI" sz="11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diplomatia, </a:t>
            </a:r>
            <a:r>
              <a:rPr lang="fi-FI" sz="1100" dirty="0" err="1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kv</a:t>
            </a:r>
            <a:r>
              <a:rPr lang="fi-FI" sz="11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-yhteistyö, EU-asioiden yhteensovittaminen</a:t>
            </a:r>
            <a:endParaRPr lang="fi-FI" sz="1100" dirty="0">
              <a:latin typeface="Myriad Pro" panose="020B0503030403020204" pitchFamily="34" charset="0"/>
              <a:cs typeface="Myriad Pro"/>
            </a:endParaRPr>
          </a:p>
          <a:p>
            <a:pPr marL="92415" marR="289568" indent="-85099">
              <a:lnSpc>
                <a:spcPct val="108000"/>
              </a:lnSpc>
              <a:spcBef>
                <a:spcPts val="258"/>
              </a:spcBef>
              <a:buChar char="•"/>
              <a:tabLst>
                <a:tab pos="93185" algn="l"/>
              </a:tabLst>
            </a:pPr>
            <a:r>
              <a:rPr lang="fi-FI" sz="1100" b="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Tutkimustoiminta ja tilastot; </a:t>
            </a:r>
            <a:r>
              <a:rPr lang="fi-FI" sz="11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valtion tutkimuslaitokset, laboratoriot</a:t>
            </a:r>
            <a:endParaRPr lang="fi-FI" sz="1100" dirty="0">
              <a:latin typeface="Myriad Pro" panose="020B0503030403020204" pitchFamily="34" charset="0"/>
              <a:cs typeface="Myriad Pro"/>
            </a:endParaRPr>
          </a:p>
          <a:p>
            <a:pPr marL="92415" marR="147865" indent="-85099">
              <a:lnSpc>
                <a:spcPct val="108000"/>
              </a:lnSpc>
              <a:spcBef>
                <a:spcPts val="255"/>
              </a:spcBef>
              <a:buChar char="•"/>
              <a:tabLst>
                <a:tab pos="93185" algn="l"/>
              </a:tabLst>
            </a:pPr>
            <a:r>
              <a:rPr lang="fi-FI" sz="1100" b="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Hallinto ja johtamisen tuki; </a:t>
            </a:r>
            <a:r>
              <a:rPr lang="fi-FI" sz="11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henkilöstöjohtaminen, talous, hankinta, toimitilat, hallinnon kehittäminen</a:t>
            </a:r>
            <a:endParaRPr lang="fi-FI" sz="1100" dirty="0">
              <a:latin typeface="Myriad Pro" panose="020B0503030403020204" pitchFamily="34" charset="0"/>
              <a:cs typeface="Myriad Pro"/>
            </a:endParaRPr>
          </a:p>
        </p:txBody>
      </p:sp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0508" y="1030670"/>
            <a:ext cx="1169826" cy="1063163"/>
            <a:chOff x="1319392" y="1699650"/>
            <a:chExt cx="1929130" cy="1753235"/>
          </a:xfrm>
        </p:grpSpPr>
        <p:sp>
          <p:nvSpPr>
            <p:cNvPr id="3" name="object 3"/>
            <p:cNvSpPr/>
            <p:nvPr/>
          </p:nvSpPr>
          <p:spPr>
            <a:xfrm>
              <a:off x="1319392" y="1699650"/>
              <a:ext cx="1929130" cy="1753235"/>
            </a:xfrm>
            <a:custGeom>
              <a:avLst/>
              <a:gdLst/>
              <a:ahLst/>
              <a:cxnLst/>
              <a:rect l="l" t="t" r="r" b="b"/>
              <a:pathLst>
                <a:path w="1929130" h="1753235">
                  <a:moveTo>
                    <a:pt x="943345" y="0"/>
                  </a:moveTo>
                  <a:lnTo>
                    <a:pt x="889404" y="1746"/>
                  </a:lnTo>
                  <a:lnTo>
                    <a:pt x="835585" y="6918"/>
                  </a:lnTo>
                  <a:lnTo>
                    <a:pt x="782240" y="15413"/>
                  </a:lnTo>
                  <a:lnTo>
                    <a:pt x="729723" y="27128"/>
                  </a:lnTo>
                  <a:lnTo>
                    <a:pt x="678385" y="41962"/>
                  </a:lnTo>
                  <a:lnTo>
                    <a:pt x="628579" y="59812"/>
                  </a:lnTo>
                  <a:lnTo>
                    <a:pt x="580658" y="80577"/>
                  </a:lnTo>
                  <a:lnTo>
                    <a:pt x="533952" y="104877"/>
                  </a:lnTo>
                  <a:lnTo>
                    <a:pt x="488694" y="132592"/>
                  </a:lnTo>
                  <a:lnTo>
                    <a:pt x="444935" y="163224"/>
                  </a:lnTo>
                  <a:lnTo>
                    <a:pt x="402726" y="196272"/>
                  </a:lnTo>
                  <a:lnTo>
                    <a:pt x="362120" y="231237"/>
                  </a:lnTo>
                  <a:lnTo>
                    <a:pt x="323168" y="267618"/>
                  </a:lnTo>
                  <a:lnTo>
                    <a:pt x="285920" y="304915"/>
                  </a:lnTo>
                  <a:lnTo>
                    <a:pt x="249585" y="344233"/>
                  </a:lnTo>
                  <a:lnTo>
                    <a:pt x="214997" y="385267"/>
                  </a:lnTo>
                  <a:lnTo>
                    <a:pt x="182347" y="427774"/>
                  </a:lnTo>
                  <a:lnTo>
                    <a:pt x="151827" y="471512"/>
                  </a:lnTo>
                  <a:lnTo>
                    <a:pt x="123629" y="516240"/>
                  </a:lnTo>
                  <a:lnTo>
                    <a:pt x="97944" y="561715"/>
                  </a:lnTo>
                  <a:lnTo>
                    <a:pt x="74964" y="607695"/>
                  </a:lnTo>
                  <a:lnTo>
                    <a:pt x="53607" y="658337"/>
                  </a:lnTo>
                  <a:lnTo>
                    <a:pt x="36207" y="709780"/>
                  </a:lnTo>
                  <a:lnTo>
                    <a:pt x="22520" y="761673"/>
                  </a:lnTo>
                  <a:lnTo>
                    <a:pt x="12300" y="813665"/>
                  </a:lnTo>
                  <a:lnTo>
                    <a:pt x="5303" y="865406"/>
                  </a:lnTo>
                  <a:lnTo>
                    <a:pt x="1285" y="916544"/>
                  </a:lnTo>
                  <a:lnTo>
                    <a:pt x="0" y="966727"/>
                  </a:lnTo>
                  <a:lnTo>
                    <a:pt x="1357" y="1016239"/>
                  </a:lnTo>
                  <a:lnTo>
                    <a:pt x="5575" y="1065408"/>
                  </a:lnTo>
                  <a:lnTo>
                    <a:pt x="12873" y="1113953"/>
                  </a:lnTo>
                  <a:lnTo>
                    <a:pt x="23471" y="1161592"/>
                  </a:lnTo>
                  <a:lnTo>
                    <a:pt x="37588" y="1208044"/>
                  </a:lnTo>
                  <a:lnTo>
                    <a:pt x="55444" y="1253028"/>
                  </a:lnTo>
                  <a:lnTo>
                    <a:pt x="77257" y="1296262"/>
                  </a:lnTo>
                  <a:lnTo>
                    <a:pt x="101985" y="1336664"/>
                  </a:lnTo>
                  <a:lnTo>
                    <a:pt x="129770" y="1375919"/>
                  </a:lnTo>
                  <a:lnTo>
                    <a:pt x="160376" y="1413854"/>
                  </a:lnTo>
                  <a:lnTo>
                    <a:pt x="193568" y="1450297"/>
                  </a:lnTo>
                  <a:lnTo>
                    <a:pt x="229109" y="1485077"/>
                  </a:lnTo>
                  <a:lnTo>
                    <a:pt x="266764" y="1518021"/>
                  </a:lnTo>
                  <a:lnTo>
                    <a:pt x="306298" y="1548957"/>
                  </a:lnTo>
                  <a:lnTo>
                    <a:pt x="344933" y="1575483"/>
                  </a:lnTo>
                  <a:lnTo>
                    <a:pt x="385776" y="1599771"/>
                  </a:lnTo>
                  <a:lnTo>
                    <a:pt x="428556" y="1621980"/>
                  </a:lnTo>
                  <a:lnTo>
                    <a:pt x="473003" y="1642270"/>
                  </a:lnTo>
                  <a:lnTo>
                    <a:pt x="518845" y="1660800"/>
                  </a:lnTo>
                  <a:lnTo>
                    <a:pt x="565812" y="1677731"/>
                  </a:lnTo>
                  <a:lnTo>
                    <a:pt x="613633" y="1693221"/>
                  </a:lnTo>
                  <a:lnTo>
                    <a:pt x="658728" y="1706600"/>
                  </a:lnTo>
                  <a:lnTo>
                    <a:pt x="704885" y="1719046"/>
                  </a:lnTo>
                  <a:lnTo>
                    <a:pt x="752009" y="1730147"/>
                  </a:lnTo>
                  <a:lnTo>
                    <a:pt x="800001" y="1739495"/>
                  </a:lnTo>
                  <a:lnTo>
                    <a:pt x="848766" y="1746679"/>
                  </a:lnTo>
                  <a:lnTo>
                    <a:pt x="898206" y="1751290"/>
                  </a:lnTo>
                  <a:lnTo>
                    <a:pt x="948224" y="1752918"/>
                  </a:lnTo>
                  <a:lnTo>
                    <a:pt x="998430" y="1751784"/>
                  </a:lnTo>
                  <a:lnTo>
                    <a:pt x="1048384" y="1748474"/>
                  </a:lnTo>
                  <a:lnTo>
                    <a:pt x="1097922" y="1743122"/>
                  </a:lnTo>
                  <a:lnTo>
                    <a:pt x="1146877" y="1735865"/>
                  </a:lnTo>
                  <a:lnTo>
                    <a:pt x="1195085" y="1726840"/>
                  </a:lnTo>
                  <a:lnTo>
                    <a:pt x="1242380" y="1716182"/>
                  </a:lnTo>
                  <a:lnTo>
                    <a:pt x="1288597" y="1704027"/>
                  </a:lnTo>
                  <a:lnTo>
                    <a:pt x="1336538" y="1688474"/>
                  </a:lnTo>
                  <a:lnTo>
                    <a:pt x="1382728" y="1669705"/>
                  </a:lnTo>
                  <a:lnTo>
                    <a:pt x="1427305" y="1648308"/>
                  </a:lnTo>
                  <a:lnTo>
                    <a:pt x="1470408" y="1624873"/>
                  </a:lnTo>
                  <a:lnTo>
                    <a:pt x="1512174" y="1599987"/>
                  </a:lnTo>
                  <a:lnTo>
                    <a:pt x="1552740" y="1574238"/>
                  </a:lnTo>
                  <a:lnTo>
                    <a:pt x="1592246" y="1548213"/>
                  </a:lnTo>
                  <a:lnTo>
                    <a:pt x="1633388" y="1518910"/>
                  </a:lnTo>
                  <a:lnTo>
                    <a:pt x="1671719" y="1487743"/>
                  </a:lnTo>
                  <a:lnTo>
                    <a:pt x="1707359" y="1454809"/>
                  </a:lnTo>
                  <a:lnTo>
                    <a:pt x="1740428" y="1420203"/>
                  </a:lnTo>
                  <a:lnTo>
                    <a:pt x="1771048" y="1384023"/>
                  </a:lnTo>
                  <a:lnTo>
                    <a:pt x="1799339" y="1346363"/>
                  </a:lnTo>
                  <a:lnTo>
                    <a:pt x="1825422" y="1307319"/>
                  </a:lnTo>
                  <a:lnTo>
                    <a:pt x="1850385" y="1265388"/>
                  </a:lnTo>
                  <a:lnTo>
                    <a:pt x="1872624" y="1222640"/>
                  </a:lnTo>
                  <a:lnTo>
                    <a:pt x="1891739" y="1178905"/>
                  </a:lnTo>
                  <a:lnTo>
                    <a:pt x="1907328" y="1134013"/>
                  </a:lnTo>
                  <a:lnTo>
                    <a:pt x="1918991" y="1087794"/>
                  </a:lnTo>
                  <a:lnTo>
                    <a:pt x="1926326" y="1040078"/>
                  </a:lnTo>
                  <a:lnTo>
                    <a:pt x="1928932" y="990696"/>
                  </a:lnTo>
                  <a:lnTo>
                    <a:pt x="1928477" y="936940"/>
                  </a:lnTo>
                  <a:lnTo>
                    <a:pt x="1926940" y="885266"/>
                  </a:lnTo>
                  <a:lnTo>
                    <a:pt x="1924440" y="835605"/>
                  </a:lnTo>
                  <a:lnTo>
                    <a:pt x="1921093" y="787887"/>
                  </a:lnTo>
                  <a:lnTo>
                    <a:pt x="1917019" y="742039"/>
                  </a:lnTo>
                  <a:lnTo>
                    <a:pt x="1912336" y="697992"/>
                  </a:lnTo>
                  <a:lnTo>
                    <a:pt x="1907162" y="655675"/>
                  </a:lnTo>
                  <a:lnTo>
                    <a:pt x="1898871" y="600101"/>
                  </a:lnTo>
                  <a:lnTo>
                    <a:pt x="1888979" y="548129"/>
                  </a:lnTo>
                  <a:lnTo>
                    <a:pt x="1877604" y="499541"/>
                  </a:lnTo>
                  <a:lnTo>
                    <a:pt x="1864863" y="454118"/>
                  </a:lnTo>
                  <a:lnTo>
                    <a:pt x="1850877" y="411643"/>
                  </a:lnTo>
                  <a:lnTo>
                    <a:pt x="1835764" y="371898"/>
                  </a:lnTo>
                  <a:lnTo>
                    <a:pt x="1819642" y="334665"/>
                  </a:lnTo>
                  <a:lnTo>
                    <a:pt x="1795068" y="284914"/>
                  </a:lnTo>
                  <a:lnTo>
                    <a:pt x="1769096" y="239787"/>
                  </a:lnTo>
                  <a:lnTo>
                    <a:pt x="1741436" y="199267"/>
                  </a:lnTo>
                  <a:lnTo>
                    <a:pt x="1711792" y="163340"/>
                  </a:lnTo>
                  <a:lnTo>
                    <a:pt x="1679873" y="131990"/>
                  </a:lnTo>
                  <a:lnTo>
                    <a:pt x="1645385" y="105203"/>
                  </a:lnTo>
                  <a:lnTo>
                    <a:pt x="1608036" y="82964"/>
                  </a:lnTo>
                  <a:lnTo>
                    <a:pt x="1566197" y="65145"/>
                  </a:lnTo>
                  <a:lnTo>
                    <a:pt x="1522282" y="52757"/>
                  </a:lnTo>
                  <a:lnTo>
                    <a:pt x="1476503" y="44692"/>
                  </a:lnTo>
                  <a:lnTo>
                    <a:pt x="1429071" y="39840"/>
                  </a:lnTo>
                  <a:lnTo>
                    <a:pt x="1380197" y="37095"/>
                  </a:lnTo>
                  <a:lnTo>
                    <a:pt x="1278973" y="33487"/>
                  </a:lnTo>
                  <a:lnTo>
                    <a:pt x="1233002" y="30142"/>
                  </a:lnTo>
                  <a:lnTo>
                    <a:pt x="1186280" y="24778"/>
                  </a:lnTo>
                  <a:lnTo>
                    <a:pt x="1090798" y="11689"/>
                  </a:lnTo>
                  <a:lnTo>
                    <a:pt x="1042147" y="5810"/>
                  </a:lnTo>
                  <a:lnTo>
                    <a:pt x="992960" y="1606"/>
                  </a:lnTo>
                  <a:lnTo>
                    <a:pt x="943292" y="0"/>
                  </a:lnTo>
                  <a:close/>
                </a:path>
              </a:pathLst>
            </a:custGeom>
            <a:solidFill>
              <a:srgbClr val="EDF6F3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" name="object 4"/>
            <p:cNvSpPr/>
            <p:nvPr/>
          </p:nvSpPr>
          <p:spPr>
            <a:xfrm>
              <a:off x="1653197" y="2032357"/>
              <a:ext cx="1268730" cy="1175385"/>
            </a:xfrm>
            <a:custGeom>
              <a:avLst/>
              <a:gdLst/>
              <a:ahLst/>
              <a:cxnLst/>
              <a:rect l="l" t="t" r="r" b="b"/>
              <a:pathLst>
                <a:path w="1268730" h="1175385">
                  <a:moveTo>
                    <a:pt x="11150" y="362013"/>
                  </a:moveTo>
                  <a:lnTo>
                    <a:pt x="9436" y="357289"/>
                  </a:lnTo>
                  <a:lnTo>
                    <a:pt x="9918" y="359156"/>
                  </a:lnTo>
                  <a:lnTo>
                    <a:pt x="10515" y="360984"/>
                  </a:lnTo>
                  <a:lnTo>
                    <a:pt x="11150" y="362013"/>
                  </a:lnTo>
                  <a:close/>
                </a:path>
                <a:path w="1268730" h="1175385">
                  <a:moveTo>
                    <a:pt x="47599" y="461352"/>
                  </a:moveTo>
                  <a:lnTo>
                    <a:pt x="47155" y="460082"/>
                  </a:lnTo>
                  <a:lnTo>
                    <a:pt x="46647" y="458812"/>
                  </a:lnTo>
                  <a:lnTo>
                    <a:pt x="44742" y="455002"/>
                  </a:lnTo>
                  <a:lnTo>
                    <a:pt x="45237" y="456272"/>
                  </a:lnTo>
                  <a:lnTo>
                    <a:pt x="47599" y="461352"/>
                  </a:lnTo>
                  <a:close/>
                </a:path>
                <a:path w="1268730" h="1175385">
                  <a:moveTo>
                    <a:pt x="64592" y="499745"/>
                  </a:moveTo>
                  <a:lnTo>
                    <a:pt x="64033" y="498182"/>
                  </a:lnTo>
                  <a:lnTo>
                    <a:pt x="61899" y="494372"/>
                  </a:lnTo>
                  <a:lnTo>
                    <a:pt x="64592" y="499745"/>
                  </a:lnTo>
                  <a:close/>
                </a:path>
                <a:path w="1268730" h="1175385">
                  <a:moveTo>
                    <a:pt x="66967" y="507746"/>
                  </a:moveTo>
                  <a:lnTo>
                    <a:pt x="66751" y="507085"/>
                  </a:lnTo>
                  <a:lnTo>
                    <a:pt x="64973" y="503389"/>
                  </a:lnTo>
                  <a:lnTo>
                    <a:pt x="65887" y="505523"/>
                  </a:lnTo>
                  <a:lnTo>
                    <a:pt x="66967" y="507746"/>
                  </a:lnTo>
                  <a:close/>
                </a:path>
                <a:path w="1268730" h="1175385">
                  <a:moveTo>
                    <a:pt x="69900" y="306717"/>
                  </a:moveTo>
                  <a:lnTo>
                    <a:pt x="66700" y="308190"/>
                  </a:lnTo>
                  <a:lnTo>
                    <a:pt x="64071" y="309422"/>
                  </a:lnTo>
                  <a:lnTo>
                    <a:pt x="64935" y="309321"/>
                  </a:lnTo>
                  <a:lnTo>
                    <a:pt x="68440" y="307835"/>
                  </a:lnTo>
                  <a:lnTo>
                    <a:pt x="69824" y="307009"/>
                  </a:lnTo>
                  <a:lnTo>
                    <a:pt x="69900" y="306717"/>
                  </a:lnTo>
                  <a:close/>
                </a:path>
                <a:path w="1268730" h="1175385">
                  <a:moveTo>
                    <a:pt x="77927" y="484212"/>
                  </a:moveTo>
                  <a:lnTo>
                    <a:pt x="74142" y="477862"/>
                  </a:lnTo>
                  <a:lnTo>
                    <a:pt x="74599" y="479132"/>
                  </a:lnTo>
                  <a:lnTo>
                    <a:pt x="76136" y="482942"/>
                  </a:lnTo>
                  <a:lnTo>
                    <a:pt x="77927" y="484212"/>
                  </a:lnTo>
                  <a:close/>
                </a:path>
                <a:path w="1268730" h="1175385">
                  <a:moveTo>
                    <a:pt x="98844" y="305841"/>
                  </a:moveTo>
                  <a:lnTo>
                    <a:pt x="93738" y="307746"/>
                  </a:lnTo>
                  <a:lnTo>
                    <a:pt x="87731" y="309930"/>
                  </a:lnTo>
                  <a:lnTo>
                    <a:pt x="82778" y="312293"/>
                  </a:lnTo>
                  <a:lnTo>
                    <a:pt x="89077" y="310222"/>
                  </a:lnTo>
                  <a:lnTo>
                    <a:pt x="94195" y="308051"/>
                  </a:lnTo>
                  <a:lnTo>
                    <a:pt x="98844" y="305841"/>
                  </a:lnTo>
                  <a:close/>
                </a:path>
                <a:path w="1268730" h="1175385">
                  <a:moveTo>
                    <a:pt x="107683" y="597344"/>
                  </a:moveTo>
                  <a:lnTo>
                    <a:pt x="106883" y="594829"/>
                  </a:lnTo>
                  <a:lnTo>
                    <a:pt x="106159" y="592823"/>
                  </a:lnTo>
                  <a:lnTo>
                    <a:pt x="105473" y="591083"/>
                  </a:lnTo>
                  <a:lnTo>
                    <a:pt x="107683" y="597344"/>
                  </a:lnTo>
                  <a:close/>
                </a:path>
                <a:path w="1268730" h="1175385">
                  <a:moveTo>
                    <a:pt x="110490" y="601052"/>
                  </a:moveTo>
                  <a:lnTo>
                    <a:pt x="110096" y="599782"/>
                  </a:lnTo>
                  <a:lnTo>
                    <a:pt x="108534" y="595972"/>
                  </a:lnTo>
                  <a:lnTo>
                    <a:pt x="108902" y="597242"/>
                  </a:lnTo>
                  <a:lnTo>
                    <a:pt x="109359" y="598512"/>
                  </a:lnTo>
                  <a:lnTo>
                    <a:pt x="110490" y="601052"/>
                  </a:lnTo>
                  <a:close/>
                </a:path>
                <a:path w="1268730" h="1175385">
                  <a:moveTo>
                    <a:pt x="121488" y="589711"/>
                  </a:moveTo>
                  <a:lnTo>
                    <a:pt x="119519" y="585292"/>
                  </a:lnTo>
                  <a:lnTo>
                    <a:pt x="117195" y="580491"/>
                  </a:lnTo>
                  <a:lnTo>
                    <a:pt x="118440" y="583272"/>
                  </a:lnTo>
                  <a:lnTo>
                    <a:pt x="121488" y="589711"/>
                  </a:lnTo>
                  <a:close/>
                </a:path>
                <a:path w="1268730" h="1175385">
                  <a:moveTo>
                    <a:pt x="165646" y="669632"/>
                  </a:moveTo>
                  <a:lnTo>
                    <a:pt x="161378" y="668362"/>
                  </a:lnTo>
                  <a:lnTo>
                    <a:pt x="160629" y="668185"/>
                  </a:lnTo>
                  <a:lnTo>
                    <a:pt x="160985" y="668362"/>
                  </a:lnTo>
                  <a:lnTo>
                    <a:pt x="165646" y="669632"/>
                  </a:lnTo>
                  <a:close/>
                </a:path>
                <a:path w="1268730" h="1175385">
                  <a:moveTo>
                    <a:pt x="188658" y="686142"/>
                  </a:moveTo>
                  <a:lnTo>
                    <a:pt x="185826" y="687412"/>
                  </a:lnTo>
                  <a:lnTo>
                    <a:pt x="182918" y="688682"/>
                  </a:lnTo>
                  <a:lnTo>
                    <a:pt x="184175" y="688682"/>
                  </a:lnTo>
                  <a:lnTo>
                    <a:pt x="188658" y="686142"/>
                  </a:lnTo>
                  <a:close/>
                </a:path>
                <a:path w="1268730" h="1175385">
                  <a:moveTo>
                    <a:pt x="274561" y="235267"/>
                  </a:moveTo>
                  <a:lnTo>
                    <a:pt x="260159" y="241731"/>
                  </a:lnTo>
                  <a:lnTo>
                    <a:pt x="270535" y="238887"/>
                  </a:lnTo>
                  <a:lnTo>
                    <a:pt x="274561" y="235267"/>
                  </a:lnTo>
                  <a:close/>
                </a:path>
                <a:path w="1268730" h="1175385">
                  <a:moveTo>
                    <a:pt x="276694" y="1015580"/>
                  </a:moveTo>
                  <a:lnTo>
                    <a:pt x="273227" y="1006525"/>
                  </a:lnTo>
                  <a:lnTo>
                    <a:pt x="270510" y="997216"/>
                  </a:lnTo>
                  <a:lnTo>
                    <a:pt x="268363" y="992746"/>
                  </a:lnTo>
                  <a:lnTo>
                    <a:pt x="268973" y="997572"/>
                  </a:lnTo>
                  <a:lnTo>
                    <a:pt x="272770" y="1009103"/>
                  </a:lnTo>
                  <a:lnTo>
                    <a:pt x="276694" y="1015580"/>
                  </a:lnTo>
                  <a:close/>
                </a:path>
                <a:path w="1268730" h="1175385">
                  <a:moveTo>
                    <a:pt x="280670" y="820712"/>
                  </a:moveTo>
                  <a:lnTo>
                    <a:pt x="280454" y="820597"/>
                  </a:lnTo>
                  <a:lnTo>
                    <a:pt x="275526" y="819492"/>
                  </a:lnTo>
                  <a:lnTo>
                    <a:pt x="280670" y="820712"/>
                  </a:lnTo>
                  <a:close/>
                </a:path>
                <a:path w="1268730" h="1175385">
                  <a:moveTo>
                    <a:pt x="281152" y="801712"/>
                  </a:moveTo>
                  <a:lnTo>
                    <a:pt x="276313" y="800442"/>
                  </a:lnTo>
                  <a:lnTo>
                    <a:pt x="276733" y="800658"/>
                  </a:lnTo>
                  <a:lnTo>
                    <a:pt x="281152" y="801712"/>
                  </a:lnTo>
                  <a:close/>
                </a:path>
                <a:path w="1268730" h="1175385">
                  <a:moveTo>
                    <a:pt x="305549" y="1084922"/>
                  </a:moveTo>
                  <a:lnTo>
                    <a:pt x="303441" y="1079842"/>
                  </a:lnTo>
                  <a:lnTo>
                    <a:pt x="300532" y="1074966"/>
                  </a:lnTo>
                  <a:lnTo>
                    <a:pt x="301548" y="1077302"/>
                  </a:lnTo>
                  <a:lnTo>
                    <a:pt x="305549" y="1084922"/>
                  </a:lnTo>
                  <a:close/>
                </a:path>
                <a:path w="1268730" h="1175385">
                  <a:moveTo>
                    <a:pt x="338429" y="199732"/>
                  </a:moveTo>
                  <a:lnTo>
                    <a:pt x="337997" y="199732"/>
                  </a:lnTo>
                  <a:lnTo>
                    <a:pt x="336194" y="200418"/>
                  </a:lnTo>
                  <a:lnTo>
                    <a:pt x="338429" y="199732"/>
                  </a:lnTo>
                  <a:close/>
                </a:path>
                <a:path w="1268730" h="1175385">
                  <a:moveTo>
                    <a:pt x="347941" y="198462"/>
                  </a:moveTo>
                  <a:lnTo>
                    <a:pt x="344538" y="197192"/>
                  </a:lnTo>
                  <a:lnTo>
                    <a:pt x="344322" y="197192"/>
                  </a:lnTo>
                  <a:lnTo>
                    <a:pt x="342709" y="197891"/>
                  </a:lnTo>
                  <a:lnTo>
                    <a:pt x="341210" y="198462"/>
                  </a:lnTo>
                  <a:lnTo>
                    <a:pt x="340398" y="198843"/>
                  </a:lnTo>
                  <a:lnTo>
                    <a:pt x="341388" y="198462"/>
                  </a:lnTo>
                  <a:lnTo>
                    <a:pt x="347941" y="198462"/>
                  </a:lnTo>
                  <a:close/>
                </a:path>
                <a:path w="1268730" h="1175385">
                  <a:moveTo>
                    <a:pt x="365366" y="799172"/>
                  </a:moveTo>
                  <a:lnTo>
                    <a:pt x="362089" y="800442"/>
                  </a:lnTo>
                  <a:lnTo>
                    <a:pt x="362356" y="800442"/>
                  </a:lnTo>
                  <a:lnTo>
                    <a:pt x="365366" y="799172"/>
                  </a:lnTo>
                  <a:close/>
                </a:path>
                <a:path w="1268730" h="1175385">
                  <a:moveTo>
                    <a:pt x="367487" y="207352"/>
                  </a:moveTo>
                  <a:lnTo>
                    <a:pt x="367106" y="207086"/>
                  </a:lnTo>
                  <a:lnTo>
                    <a:pt x="365607" y="207645"/>
                  </a:lnTo>
                  <a:lnTo>
                    <a:pt x="367487" y="207352"/>
                  </a:lnTo>
                  <a:close/>
                </a:path>
                <a:path w="1268730" h="1175385">
                  <a:moveTo>
                    <a:pt x="367969" y="206768"/>
                  </a:moveTo>
                  <a:lnTo>
                    <a:pt x="358000" y="200825"/>
                  </a:lnTo>
                  <a:lnTo>
                    <a:pt x="367106" y="207086"/>
                  </a:lnTo>
                  <a:lnTo>
                    <a:pt x="367969" y="206768"/>
                  </a:lnTo>
                  <a:close/>
                </a:path>
                <a:path w="1268730" h="1175385">
                  <a:moveTo>
                    <a:pt x="378688" y="810602"/>
                  </a:moveTo>
                  <a:lnTo>
                    <a:pt x="373913" y="813142"/>
                  </a:lnTo>
                  <a:lnTo>
                    <a:pt x="371805" y="814412"/>
                  </a:lnTo>
                  <a:lnTo>
                    <a:pt x="374243" y="813142"/>
                  </a:lnTo>
                  <a:lnTo>
                    <a:pt x="378688" y="810602"/>
                  </a:lnTo>
                  <a:close/>
                </a:path>
                <a:path w="1268730" h="1175385">
                  <a:moveTo>
                    <a:pt x="385533" y="1139647"/>
                  </a:moveTo>
                  <a:lnTo>
                    <a:pt x="384975" y="1139647"/>
                  </a:lnTo>
                  <a:lnTo>
                    <a:pt x="378383" y="1142072"/>
                  </a:lnTo>
                  <a:lnTo>
                    <a:pt x="379755" y="1142072"/>
                  </a:lnTo>
                  <a:lnTo>
                    <a:pt x="385533" y="1139647"/>
                  </a:lnTo>
                  <a:close/>
                </a:path>
                <a:path w="1268730" h="1175385">
                  <a:moveTo>
                    <a:pt x="385686" y="371678"/>
                  </a:moveTo>
                  <a:lnTo>
                    <a:pt x="383844" y="367830"/>
                  </a:lnTo>
                  <a:lnTo>
                    <a:pt x="381622" y="364274"/>
                  </a:lnTo>
                  <a:lnTo>
                    <a:pt x="380479" y="363905"/>
                  </a:lnTo>
                  <a:lnTo>
                    <a:pt x="384556" y="370141"/>
                  </a:lnTo>
                  <a:lnTo>
                    <a:pt x="385686" y="371678"/>
                  </a:lnTo>
                  <a:close/>
                </a:path>
                <a:path w="1268730" h="1175385">
                  <a:moveTo>
                    <a:pt x="388835" y="1138262"/>
                  </a:moveTo>
                  <a:lnTo>
                    <a:pt x="385533" y="1139647"/>
                  </a:lnTo>
                  <a:lnTo>
                    <a:pt x="386334" y="1140015"/>
                  </a:lnTo>
                  <a:lnTo>
                    <a:pt x="388835" y="1138262"/>
                  </a:lnTo>
                  <a:close/>
                </a:path>
                <a:path w="1268730" h="1175385">
                  <a:moveTo>
                    <a:pt x="395236" y="634517"/>
                  </a:moveTo>
                  <a:lnTo>
                    <a:pt x="394957" y="634022"/>
                  </a:lnTo>
                  <a:lnTo>
                    <a:pt x="394652" y="633564"/>
                  </a:lnTo>
                  <a:lnTo>
                    <a:pt x="394817" y="634022"/>
                  </a:lnTo>
                  <a:lnTo>
                    <a:pt x="395236" y="634517"/>
                  </a:lnTo>
                  <a:close/>
                </a:path>
                <a:path w="1268730" h="1175385">
                  <a:moveTo>
                    <a:pt x="395503" y="634834"/>
                  </a:moveTo>
                  <a:lnTo>
                    <a:pt x="395236" y="634517"/>
                  </a:lnTo>
                  <a:lnTo>
                    <a:pt x="395503" y="634834"/>
                  </a:lnTo>
                  <a:close/>
                </a:path>
                <a:path w="1268730" h="1175385">
                  <a:moveTo>
                    <a:pt x="406996" y="651852"/>
                  </a:moveTo>
                  <a:lnTo>
                    <a:pt x="406958" y="651586"/>
                  </a:lnTo>
                  <a:lnTo>
                    <a:pt x="406438" y="650582"/>
                  </a:lnTo>
                  <a:lnTo>
                    <a:pt x="406082" y="650582"/>
                  </a:lnTo>
                  <a:lnTo>
                    <a:pt x="406996" y="651852"/>
                  </a:lnTo>
                  <a:close/>
                </a:path>
                <a:path w="1268730" h="1175385">
                  <a:moveTo>
                    <a:pt x="409079" y="754761"/>
                  </a:moveTo>
                  <a:lnTo>
                    <a:pt x="405561" y="760603"/>
                  </a:lnTo>
                  <a:lnTo>
                    <a:pt x="407136" y="758609"/>
                  </a:lnTo>
                  <a:lnTo>
                    <a:pt x="407746" y="757415"/>
                  </a:lnTo>
                  <a:lnTo>
                    <a:pt x="408444" y="756005"/>
                  </a:lnTo>
                  <a:lnTo>
                    <a:pt x="409079" y="754761"/>
                  </a:lnTo>
                  <a:close/>
                </a:path>
                <a:path w="1268730" h="1175385">
                  <a:moveTo>
                    <a:pt x="410273" y="624967"/>
                  </a:moveTo>
                  <a:lnTo>
                    <a:pt x="409308" y="623493"/>
                  </a:lnTo>
                  <a:lnTo>
                    <a:pt x="410273" y="624967"/>
                  </a:lnTo>
                  <a:close/>
                </a:path>
                <a:path w="1268730" h="1175385">
                  <a:moveTo>
                    <a:pt x="416623" y="731989"/>
                  </a:moveTo>
                  <a:lnTo>
                    <a:pt x="416255" y="729780"/>
                  </a:lnTo>
                  <a:lnTo>
                    <a:pt x="415518" y="729856"/>
                  </a:lnTo>
                  <a:lnTo>
                    <a:pt x="414947" y="729983"/>
                  </a:lnTo>
                  <a:lnTo>
                    <a:pt x="413778" y="732256"/>
                  </a:lnTo>
                  <a:lnTo>
                    <a:pt x="412775" y="737844"/>
                  </a:lnTo>
                  <a:lnTo>
                    <a:pt x="415937" y="735444"/>
                  </a:lnTo>
                  <a:lnTo>
                    <a:pt x="416623" y="731989"/>
                  </a:lnTo>
                  <a:close/>
                </a:path>
                <a:path w="1268730" h="1175385">
                  <a:moveTo>
                    <a:pt x="422135" y="647674"/>
                  </a:moveTo>
                  <a:lnTo>
                    <a:pt x="419671" y="641223"/>
                  </a:lnTo>
                  <a:lnTo>
                    <a:pt x="415493" y="633260"/>
                  </a:lnTo>
                  <a:lnTo>
                    <a:pt x="410819" y="625754"/>
                  </a:lnTo>
                  <a:lnTo>
                    <a:pt x="415048" y="632841"/>
                  </a:lnTo>
                  <a:lnTo>
                    <a:pt x="419036" y="640067"/>
                  </a:lnTo>
                  <a:lnTo>
                    <a:pt x="422135" y="647674"/>
                  </a:lnTo>
                  <a:close/>
                </a:path>
                <a:path w="1268730" h="1175385">
                  <a:moveTo>
                    <a:pt x="435597" y="719289"/>
                  </a:moveTo>
                  <a:lnTo>
                    <a:pt x="434467" y="723696"/>
                  </a:lnTo>
                  <a:lnTo>
                    <a:pt x="433235" y="728319"/>
                  </a:lnTo>
                  <a:lnTo>
                    <a:pt x="432333" y="733082"/>
                  </a:lnTo>
                  <a:lnTo>
                    <a:pt x="432422" y="734136"/>
                  </a:lnTo>
                  <a:lnTo>
                    <a:pt x="432155" y="735304"/>
                  </a:lnTo>
                  <a:lnTo>
                    <a:pt x="432269" y="736028"/>
                  </a:lnTo>
                  <a:lnTo>
                    <a:pt x="433743" y="730542"/>
                  </a:lnTo>
                  <a:lnTo>
                    <a:pt x="435597" y="719289"/>
                  </a:lnTo>
                  <a:close/>
                </a:path>
                <a:path w="1268730" h="1175385">
                  <a:moveTo>
                    <a:pt x="473697" y="409816"/>
                  </a:moveTo>
                  <a:lnTo>
                    <a:pt x="473430" y="409486"/>
                  </a:lnTo>
                  <a:lnTo>
                    <a:pt x="472859" y="409206"/>
                  </a:lnTo>
                  <a:lnTo>
                    <a:pt x="472249" y="409041"/>
                  </a:lnTo>
                  <a:lnTo>
                    <a:pt x="472249" y="409308"/>
                  </a:lnTo>
                  <a:lnTo>
                    <a:pt x="472808" y="409575"/>
                  </a:lnTo>
                  <a:lnTo>
                    <a:pt x="473697" y="409816"/>
                  </a:lnTo>
                  <a:close/>
                </a:path>
                <a:path w="1268730" h="1175385">
                  <a:moveTo>
                    <a:pt x="498005" y="159753"/>
                  </a:moveTo>
                  <a:lnTo>
                    <a:pt x="496849" y="160362"/>
                  </a:lnTo>
                  <a:lnTo>
                    <a:pt x="497738" y="160362"/>
                  </a:lnTo>
                  <a:lnTo>
                    <a:pt x="498005" y="159753"/>
                  </a:lnTo>
                  <a:close/>
                </a:path>
                <a:path w="1268730" h="1175385">
                  <a:moveTo>
                    <a:pt x="500354" y="155321"/>
                  </a:moveTo>
                  <a:lnTo>
                    <a:pt x="499452" y="156552"/>
                  </a:lnTo>
                  <a:lnTo>
                    <a:pt x="498005" y="159753"/>
                  </a:lnTo>
                  <a:lnTo>
                    <a:pt x="499249" y="159092"/>
                  </a:lnTo>
                  <a:lnTo>
                    <a:pt x="500354" y="155321"/>
                  </a:lnTo>
                  <a:close/>
                </a:path>
                <a:path w="1268730" h="1175385">
                  <a:moveTo>
                    <a:pt x="507822" y="132245"/>
                  </a:moveTo>
                  <a:lnTo>
                    <a:pt x="507225" y="132245"/>
                  </a:lnTo>
                  <a:lnTo>
                    <a:pt x="506958" y="132791"/>
                  </a:lnTo>
                  <a:lnTo>
                    <a:pt x="506844" y="132994"/>
                  </a:lnTo>
                  <a:lnTo>
                    <a:pt x="507822" y="132245"/>
                  </a:lnTo>
                  <a:close/>
                </a:path>
                <a:path w="1268730" h="1175385">
                  <a:moveTo>
                    <a:pt x="511403" y="147205"/>
                  </a:moveTo>
                  <a:lnTo>
                    <a:pt x="511136" y="146392"/>
                  </a:lnTo>
                  <a:lnTo>
                    <a:pt x="510260" y="149059"/>
                  </a:lnTo>
                  <a:lnTo>
                    <a:pt x="511403" y="147205"/>
                  </a:lnTo>
                  <a:close/>
                </a:path>
                <a:path w="1268730" h="1175385">
                  <a:moveTo>
                    <a:pt x="512787" y="409333"/>
                  </a:moveTo>
                  <a:lnTo>
                    <a:pt x="507758" y="411200"/>
                  </a:lnTo>
                  <a:lnTo>
                    <a:pt x="510705" y="410552"/>
                  </a:lnTo>
                  <a:lnTo>
                    <a:pt x="512787" y="409333"/>
                  </a:lnTo>
                  <a:close/>
                </a:path>
                <a:path w="1268730" h="1175385">
                  <a:moveTo>
                    <a:pt x="513969" y="143852"/>
                  </a:moveTo>
                  <a:lnTo>
                    <a:pt x="512724" y="145122"/>
                  </a:lnTo>
                  <a:lnTo>
                    <a:pt x="511403" y="147205"/>
                  </a:lnTo>
                  <a:lnTo>
                    <a:pt x="512013" y="149059"/>
                  </a:lnTo>
                  <a:lnTo>
                    <a:pt x="512470" y="147662"/>
                  </a:lnTo>
                  <a:lnTo>
                    <a:pt x="513969" y="143852"/>
                  </a:lnTo>
                  <a:close/>
                </a:path>
                <a:path w="1268730" h="1175385">
                  <a:moveTo>
                    <a:pt x="529170" y="190588"/>
                  </a:moveTo>
                  <a:lnTo>
                    <a:pt x="528129" y="190500"/>
                  </a:lnTo>
                  <a:lnTo>
                    <a:pt x="527735" y="190627"/>
                  </a:lnTo>
                  <a:lnTo>
                    <a:pt x="527380" y="190754"/>
                  </a:lnTo>
                  <a:lnTo>
                    <a:pt x="527519" y="190830"/>
                  </a:lnTo>
                  <a:lnTo>
                    <a:pt x="529170" y="190588"/>
                  </a:lnTo>
                  <a:close/>
                </a:path>
                <a:path w="1268730" h="1175385">
                  <a:moveTo>
                    <a:pt x="529577" y="121272"/>
                  </a:moveTo>
                  <a:lnTo>
                    <a:pt x="513245" y="126466"/>
                  </a:lnTo>
                  <a:lnTo>
                    <a:pt x="518833" y="126466"/>
                  </a:lnTo>
                  <a:lnTo>
                    <a:pt x="516750" y="127838"/>
                  </a:lnTo>
                  <a:lnTo>
                    <a:pt x="515505" y="128485"/>
                  </a:lnTo>
                  <a:lnTo>
                    <a:pt x="512203" y="129959"/>
                  </a:lnTo>
                  <a:lnTo>
                    <a:pt x="510451" y="130644"/>
                  </a:lnTo>
                  <a:lnTo>
                    <a:pt x="508698" y="131584"/>
                  </a:lnTo>
                  <a:lnTo>
                    <a:pt x="508495" y="131737"/>
                  </a:lnTo>
                  <a:lnTo>
                    <a:pt x="509879" y="131178"/>
                  </a:lnTo>
                  <a:lnTo>
                    <a:pt x="512686" y="129959"/>
                  </a:lnTo>
                  <a:lnTo>
                    <a:pt x="514756" y="129273"/>
                  </a:lnTo>
                  <a:lnTo>
                    <a:pt x="516763" y="128485"/>
                  </a:lnTo>
                  <a:lnTo>
                    <a:pt x="523443" y="125984"/>
                  </a:lnTo>
                  <a:lnTo>
                    <a:pt x="529183" y="123825"/>
                  </a:lnTo>
                  <a:lnTo>
                    <a:pt x="518477" y="125984"/>
                  </a:lnTo>
                  <a:lnTo>
                    <a:pt x="529577" y="121272"/>
                  </a:lnTo>
                  <a:close/>
                </a:path>
                <a:path w="1268730" h="1175385">
                  <a:moveTo>
                    <a:pt x="541426" y="209956"/>
                  </a:moveTo>
                  <a:lnTo>
                    <a:pt x="532396" y="204495"/>
                  </a:lnTo>
                  <a:lnTo>
                    <a:pt x="526884" y="202133"/>
                  </a:lnTo>
                  <a:lnTo>
                    <a:pt x="527253" y="202844"/>
                  </a:lnTo>
                  <a:lnTo>
                    <a:pt x="529869" y="204685"/>
                  </a:lnTo>
                  <a:lnTo>
                    <a:pt x="531101" y="205765"/>
                  </a:lnTo>
                  <a:lnTo>
                    <a:pt x="539432" y="209118"/>
                  </a:lnTo>
                  <a:lnTo>
                    <a:pt x="541426" y="209956"/>
                  </a:lnTo>
                  <a:close/>
                </a:path>
                <a:path w="1268730" h="1175385">
                  <a:moveTo>
                    <a:pt x="575805" y="353720"/>
                  </a:moveTo>
                  <a:lnTo>
                    <a:pt x="572795" y="360172"/>
                  </a:lnTo>
                  <a:lnTo>
                    <a:pt x="574929" y="356946"/>
                  </a:lnTo>
                  <a:lnTo>
                    <a:pt x="575310" y="355828"/>
                  </a:lnTo>
                  <a:lnTo>
                    <a:pt x="575589" y="354749"/>
                  </a:lnTo>
                  <a:lnTo>
                    <a:pt x="575805" y="353720"/>
                  </a:lnTo>
                  <a:close/>
                </a:path>
                <a:path w="1268730" h="1175385">
                  <a:moveTo>
                    <a:pt x="581393" y="841082"/>
                  </a:moveTo>
                  <a:lnTo>
                    <a:pt x="580682" y="843622"/>
                  </a:lnTo>
                  <a:lnTo>
                    <a:pt x="580796" y="843965"/>
                  </a:lnTo>
                  <a:lnTo>
                    <a:pt x="581393" y="841082"/>
                  </a:lnTo>
                  <a:close/>
                </a:path>
                <a:path w="1268730" h="1175385">
                  <a:moveTo>
                    <a:pt x="587044" y="238086"/>
                  </a:moveTo>
                  <a:lnTo>
                    <a:pt x="585927" y="235280"/>
                  </a:lnTo>
                  <a:lnTo>
                    <a:pt x="585533" y="234657"/>
                  </a:lnTo>
                  <a:lnTo>
                    <a:pt x="587044" y="238086"/>
                  </a:lnTo>
                  <a:close/>
                </a:path>
                <a:path w="1268730" h="1175385">
                  <a:moveTo>
                    <a:pt x="589597" y="243014"/>
                  </a:moveTo>
                  <a:lnTo>
                    <a:pt x="587324" y="238594"/>
                  </a:lnTo>
                  <a:lnTo>
                    <a:pt x="587730" y="239737"/>
                  </a:lnTo>
                  <a:lnTo>
                    <a:pt x="589597" y="243014"/>
                  </a:lnTo>
                  <a:close/>
                </a:path>
                <a:path w="1268730" h="1175385">
                  <a:moveTo>
                    <a:pt x="592264" y="317627"/>
                  </a:moveTo>
                  <a:lnTo>
                    <a:pt x="591794" y="316572"/>
                  </a:lnTo>
                  <a:lnTo>
                    <a:pt x="592086" y="317627"/>
                  </a:lnTo>
                  <a:lnTo>
                    <a:pt x="592264" y="317627"/>
                  </a:lnTo>
                  <a:close/>
                </a:path>
                <a:path w="1268730" h="1175385">
                  <a:moveTo>
                    <a:pt x="594690" y="342887"/>
                  </a:moveTo>
                  <a:lnTo>
                    <a:pt x="594499" y="342950"/>
                  </a:lnTo>
                  <a:lnTo>
                    <a:pt x="593737" y="344144"/>
                  </a:lnTo>
                  <a:lnTo>
                    <a:pt x="592823" y="345592"/>
                  </a:lnTo>
                  <a:lnTo>
                    <a:pt x="593204" y="345249"/>
                  </a:lnTo>
                  <a:lnTo>
                    <a:pt x="593763" y="344500"/>
                  </a:lnTo>
                  <a:lnTo>
                    <a:pt x="594690" y="342887"/>
                  </a:lnTo>
                  <a:close/>
                </a:path>
                <a:path w="1268730" h="1175385">
                  <a:moveTo>
                    <a:pt x="645287" y="77812"/>
                  </a:moveTo>
                  <a:lnTo>
                    <a:pt x="636358" y="80454"/>
                  </a:lnTo>
                  <a:lnTo>
                    <a:pt x="638276" y="80454"/>
                  </a:lnTo>
                  <a:lnTo>
                    <a:pt x="645287" y="77812"/>
                  </a:lnTo>
                  <a:close/>
                </a:path>
                <a:path w="1268730" h="1175385">
                  <a:moveTo>
                    <a:pt x="659015" y="82016"/>
                  </a:moveTo>
                  <a:lnTo>
                    <a:pt x="653681" y="84416"/>
                  </a:lnTo>
                  <a:lnTo>
                    <a:pt x="645541" y="87083"/>
                  </a:lnTo>
                  <a:lnTo>
                    <a:pt x="637006" y="89941"/>
                  </a:lnTo>
                  <a:lnTo>
                    <a:pt x="630555" y="92900"/>
                  </a:lnTo>
                  <a:lnTo>
                    <a:pt x="636536" y="90843"/>
                  </a:lnTo>
                  <a:lnTo>
                    <a:pt x="643509" y="88595"/>
                  </a:lnTo>
                  <a:lnTo>
                    <a:pt x="650951" y="86017"/>
                  </a:lnTo>
                  <a:lnTo>
                    <a:pt x="658342" y="82981"/>
                  </a:lnTo>
                  <a:lnTo>
                    <a:pt x="659015" y="82016"/>
                  </a:lnTo>
                  <a:close/>
                </a:path>
                <a:path w="1268730" h="1175385">
                  <a:moveTo>
                    <a:pt x="659853" y="81216"/>
                  </a:moveTo>
                  <a:lnTo>
                    <a:pt x="659815" y="80822"/>
                  </a:lnTo>
                  <a:lnTo>
                    <a:pt x="659015" y="82016"/>
                  </a:lnTo>
                  <a:lnTo>
                    <a:pt x="659549" y="81622"/>
                  </a:lnTo>
                  <a:lnTo>
                    <a:pt x="659853" y="81216"/>
                  </a:lnTo>
                  <a:close/>
                </a:path>
                <a:path w="1268730" h="1175385">
                  <a:moveTo>
                    <a:pt x="687489" y="70218"/>
                  </a:moveTo>
                  <a:lnTo>
                    <a:pt x="681075" y="72834"/>
                  </a:lnTo>
                  <a:lnTo>
                    <a:pt x="684022" y="71716"/>
                  </a:lnTo>
                  <a:lnTo>
                    <a:pt x="685990" y="70904"/>
                  </a:lnTo>
                  <a:lnTo>
                    <a:pt x="687489" y="70218"/>
                  </a:lnTo>
                  <a:close/>
                </a:path>
                <a:path w="1268730" h="1175385">
                  <a:moveTo>
                    <a:pt x="692175" y="67830"/>
                  </a:moveTo>
                  <a:lnTo>
                    <a:pt x="692137" y="67513"/>
                  </a:lnTo>
                  <a:lnTo>
                    <a:pt x="691108" y="67716"/>
                  </a:lnTo>
                  <a:lnTo>
                    <a:pt x="690537" y="68554"/>
                  </a:lnTo>
                  <a:lnTo>
                    <a:pt x="689495" y="69265"/>
                  </a:lnTo>
                  <a:lnTo>
                    <a:pt x="687489" y="70218"/>
                  </a:lnTo>
                  <a:lnTo>
                    <a:pt x="689013" y="69545"/>
                  </a:lnTo>
                  <a:lnTo>
                    <a:pt x="691896" y="68300"/>
                  </a:lnTo>
                  <a:lnTo>
                    <a:pt x="692175" y="67830"/>
                  </a:lnTo>
                  <a:close/>
                </a:path>
                <a:path w="1268730" h="1175385">
                  <a:moveTo>
                    <a:pt x="698106" y="65493"/>
                  </a:moveTo>
                  <a:lnTo>
                    <a:pt x="691896" y="68300"/>
                  </a:lnTo>
                  <a:lnTo>
                    <a:pt x="691781" y="68630"/>
                  </a:lnTo>
                  <a:lnTo>
                    <a:pt x="691654" y="68846"/>
                  </a:lnTo>
                  <a:lnTo>
                    <a:pt x="694194" y="67678"/>
                  </a:lnTo>
                  <a:lnTo>
                    <a:pt x="696252" y="66586"/>
                  </a:lnTo>
                  <a:lnTo>
                    <a:pt x="698106" y="65493"/>
                  </a:lnTo>
                  <a:close/>
                </a:path>
                <a:path w="1268730" h="1175385">
                  <a:moveTo>
                    <a:pt x="742835" y="47332"/>
                  </a:moveTo>
                  <a:lnTo>
                    <a:pt x="741057" y="47332"/>
                  </a:lnTo>
                  <a:lnTo>
                    <a:pt x="729449" y="52412"/>
                  </a:lnTo>
                  <a:lnTo>
                    <a:pt x="724954" y="54952"/>
                  </a:lnTo>
                  <a:lnTo>
                    <a:pt x="737539" y="49872"/>
                  </a:lnTo>
                  <a:lnTo>
                    <a:pt x="742835" y="47332"/>
                  </a:lnTo>
                  <a:close/>
                </a:path>
                <a:path w="1268730" h="1175385">
                  <a:moveTo>
                    <a:pt x="746925" y="42252"/>
                  </a:moveTo>
                  <a:lnTo>
                    <a:pt x="735634" y="44792"/>
                  </a:lnTo>
                  <a:lnTo>
                    <a:pt x="720686" y="51142"/>
                  </a:lnTo>
                  <a:lnTo>
                    <a:pt x="704253" y="58762"/>
                  </a:lnTo>
                  <a:lnTo>
                    <a:pt x="688454" y="66382"/>
                  </a:lnTo>
                  <a:lnTo>
                    <a:pt x="695388" y="60032"/>
                  </a:lnTo>
                  <a:lnTo>
                    <a:pt x="676325" y="70192"/>
                  </a:lnTo>
                  <a:lnTo>
                    <a:pt x="671728" y="71462"/>
                  </a:lnTo>
                  <a:lnTo>
                    <a:pt x="668134" y="71462"/>
                  </a:lnTo>
                  <a:lnTo>
                    <a:pt x="677608" y="66382"/>
                  </a:lnTo>
                  <a:lnTo>
                    <a:pt x="669353" y="68922"/>
                  </a:lnTo>
                  <a:lnTo>
                    <a:pt x="660057" y="74002"/>
                  </a:lnTo>
                  <a:lnTo>
                    <a:pt x="652881" y="76542"/>
                  </a:lnTo>
                  <a:lnTo>
                    <a:pt x="651992" y="76542"/>
                  </a:lnTo>
                  <a:lnTo>
                    <a:pt x="653173" y="75272"/>
                  </a:lnTo>
                  <a:lnTo>
                    <a:pt x="639826" y="81622"/>
                  </a:lnTo>
                  <a:lnTo>
                    <a:pt x="642073" y="80454"/>
                  </a:lnTo>
                  <a:lnTo>
                    <a:pt x="638276" y="80454"/>
                  </a:lnTo>
                  <a:lnTo>
                    <a:pt x="628383" y="84162"/>
                  </a:lnTo>
                  <a:lnTo>
                    <a:pt x="615124" y="90512"/>
                  </a:lnTo>
                  <a:lnTo>
                    <a:pt x="604697" y="94322"/>
                  </a:lnTo>
                  <a:lnTo>
                    <a:pt x="596303" y="96862"/>
                  </a:lnTo>
                  <a:lnTo>
                    <a:pt x="598284" y="96862"/>
                  </a:lnTo>
                  <a:lnTo>
                    <a:pt x="583298" y="103212"/>
                  </a:lnTo>
                  <a:lnTo>
                    <a:pt x="581367" y="105752"/>
                  </a:lnTo>
                  <a:lnTo>
                    <a:pt x="581164" y="107022"/>
                  </a:lnTo>
                  <a:lnTo>
                    <a:pt x="571334" y="113372"/>
                  </a:lnTo>
                  <a:lnTo>
                    <a:pt x="551853" y="114642"/>
                  </a:lnTo>
                  <a:lnTo>
                    <a:pt x="549402" y="118452"/>
                  </a:lnTo>
                  <a:lnTo>
                    <a:pt x="538810" y="122262"/>
                  </a:lnTo>
                  <a:lnTo>
                    <a:pt x="539737" y="120992"/>
                  </a:lnTo>
                  <a:lnTo>
                    <a:pt x="534771" y="123532"/>
                  </a:lnTo>
                  <a:lnTo>
                    <a:pt x="537235" y="123532"/>
                  </a:lnTo>
                  <a:lnTo>
                    <a:pt x="535330" y="124802"/>
                  </a:lnTo>
                  <a:lnTo>
                    <a:pt x="530898" y="126072"/>
                  </a:lnTo>
                  <a:lnTo>
                    <a:pt x="525767" y="128612"/>
                  </a:lnTo>
                  <a:lnTo>
                    <a:pt x="520509" y="129882"/>
                  </a:lnTo>
                  <a:lnTo>
                    <a:pt x="512445" y="133692"/>
                  </a:lnTo>
                  <a:lnTo>
                    <a:pt x="509143" y="133692"/>
                  </a:lnTo>
                  <a:lnTo>
                    <a:pt x="507949" y="137502"/>
                  </a:lnTo>
                  <a:lnTo>
                    <a:pt x="506641" y="140042"/>
                  </a:lnTo>
                  <a:lnTo>
                    <a:pt x="501853" y="150202"/>
                  </a:lnTo>
                  <a:lnTo>
                    <a:pt x="500418" y="155105"/>
                  </a:lnTo>
                  <a:lnTo>
                    <a:pt x="498932" y="162902"/>
                  </a:lnTo>
                  <a:lnTo>
                    <a:pt x="497700" y="164172"/>
                  </a:lnTo>
                  <a:lnTo>
                    <a:pt x="496722" y="165442"/>
                  </a:lnTo>
                  <a:lnTo>
                    <a:pt x="496252" y="167982"/>
                  </a:lnTo>
                  <a:lnTo>
                    <a:pt x="495871" y="170522"/>
                  </a:lnTo>
                  <a:lnTo>
                    <a:pt x="495414" y="174332"/>
                  </a:lnTo>
                  <a:lnTo>
                    <a:pt x="497446" y="178142"/>
                  </a:lnTo>
                  <a:lnTo>
                    <a:pt x="501573" y="183222"/>
                  </a:lnTo>
                  <a:lnTo>
                    <a:pt x="506577" y="187032"/>
                  </a:lnTo>
                  <a:lnTo>
                    <a:pt x="512051" y="189572"/>
                  </a:lnTo>
                  <a:lnTo>
                    <a:pt x="517575" y="193382"/>
                  </a:lnTo>
                  <a:lnTo>
                    <a:pt x="512470" y="192112"/>
                  </a:lnTo>
                  <a:lnTo>
                    <a:pt x="507720" y="189572"/>
                  </a:lnTo>
                  <a:lnTo>
                    <a:pt x="506603" y="189572"/>
                  </a:lnTo>
                  <a:lnTo>
                    <a:pt x="512381" y="194652"/>
                  </a:lnTo>
                  <a:lnTo>
                    <a:pt x="521614" y="197192"/>
                  </a:lnTo>
                  <a:lnTo>
                    <a:pt x="532434" y="203542"/>
                  </a:lnTo>
                  <a:lnTo>
                    <a:pt x="553034" y="216115"/>
                  </a:lnTo>
                  <a:lnTo>
                    <a:pt x="553110" y="216458"/>
                  </a:lnTo>
                  <a:lnTo>
                    <a:pt x="553745" y="217690"/>
                  </a:lnTo>
                  <a:lnTo>
                    <a:pt x="556653" y="219773"/>
                  </a:lnTo>
                  <a:lnTo>
                    <a:pt x="559003" y="218668"/>
                  </a:lnTo>
                  <a:lnTo>
                    <a:pt x="560679" y="218808"/>
                  </a:lnTo>
                  <a:lnTo>
                    <a:pt x="558558" y="218186"/>
                  </a:lnTo>
                  <a:lnTo>
                    <a:pt x="555967" y="217144"/>
                  </a:lnTo>
                  <a:lnTo>
                    <a:pt x="553631" y="215709"/>
                  </a:lnTo>
                  <a:lnTo>
                    <a:pt x="554164" y="214972"/>
                  </a:lnTo>
                  <a:lnTo>
                    <a:pt x="582853" y="246722"/>
                  </a:lnTo>
                  <a:lnTo>
                    <a:pt x="586943" y="254342"/>
                  </a:lnTo>
                  <a:lnTo>
                    <a:pt x="586155" y="254342"/>
                  </a:lnTo>
                  <a:lnTo>
                    <a:pt x="590715" y="264502"/>
                  </a:lnTo>
                  <a:lnTo>
                    <a:pt x="593140" y="277202"/>
                  </a:lnTo>
                  <a:lnTo>
                    <a:pt x="594448" y="288632"/>
                  </a:lnTo>
                  <a:lnTo>
                    <a:pt x="594423" y="301332"/>
                  </a:lnTo>
                  <a:lnTo>
                    <a:pt x="594309" y="302602"/>
                  </a:lnTo>
                  <a:lnTo>
                    <a:pt x="594207" y="303872"/>
                  </a:lnTo>
                  <a:lnTo>
                    <a:pt x="594106" y="305142"/>
                  </a:lnTo>
                  <a:lnTo>
                    <a:pt x="594004" y="306412"/>
                  </a:lnTo>
                  <a:lnTo>
                    <a:pt x="593902" y="307682"/>
                  </a:lnTo>
                  <a:lnTo>
                    <a:pt x="593801" y="308952"/>
                  </a:lnTo>
                  <a:lnTo>
                    <a:pt x="592620" y="315302"/>
                  </a:lnTo>
                  <a:lnTo>
                    <a:pt x="592505" y="315937"/>
                  </a:lnTo>
                  <a:lnTo>
                    <a:pt x="592391" y="316572"/>
                  </a:lnTo>
                  <a:lnTo>
                    <a:pt x="592353" y="317842"/>
                  </a:lnTo>
                  <a:lnTo>
                    <a:pt x="582218" y="350862"/>
                  </a:lnTo>
                  <a:lnTo>
                    <a:pt x="579170" y="357212"/>
                  </a:lnTo>
                  <a:lnTo>
                    <a:pt x="578091" y="355942"/>
                  </a:lnTo>
                  <a:lnTo>
                    <a:pt x="579031" y="352386"/>
                  </a:lnTo>
                  <a:lnTo>
                    <a:pt x="579107" y="352132"/>
                  </a:lnTo>
                  <a:lnTo>
                    <a:pt x="579920" y="350202"/>
                  </a:lnTo>
                  <a:lnTo>
                    <a:pt x="579386" y="350862"/>
                  </a:lnTo>
                  <a:lnTo>
                    <a:pt x="577888" y="353212"/>
                  </a:lnTo>
                  <a:lnTo>
                    <a:pt x="577761" y="353402"/>
                  </a:lnTo>
                  <a:lnTo>
                    <a:pt x="574929" y="357212"/>
                  </a:lnTo>
                  <a:lnTo>
                    <a:pt x="573760" y="361022"/>
                  </a:lnTo>
                  <a:lnTo>
                    <a:pt x="571588" y="364832"/>
                  </a:lnTo>
                  <a:lnTo>
                    <a:pt x="565289" y="372452"/>
                  </a:lnTo>
                  <a:lnTo>
                    <a:pt x="566178" y="368642"/>
                  </a:lnTo>
                  <a:lnTo>
                    <a:pt x="561314" y="373722"/>
                  </a:lnTo>
                  <a:lnTo>
                    <a:pt x="556107" y="378802"/>
                  </a:lnTo>
                  <a:lnTo>
                    <a:pt x="550468" y="385152"/>
                  </a:lnTo>
                  <a:lnTo>
                    <a:pt x="544360" y="390232"/>
                  </a:lnTo>
                  <a:lnTo>
                    <a:pt x="537654" y="394042"/>
                  </a:lnTo>
                  <a:lnTo>
                    <a:pt x="530275" y="399122"/>
                  </a:lnTo>
                  <a:lnTo>
                    <a:pt x="522173" y="402932"/>
                  </a:lnTo>
                  <a:lnTo>
                    <a:pt x="513308" y="405472"/>
                  </a:lnTo>
                  <a:lnTo>
                    <a:pt x="512914" y="406742"/>
                  </a:lnTo>
                  <a:lnTo>
                    <a:pt x="522782" y="406742"/>
                  </a:lnTo>
                  <a:lnTo>
                    <a:pt x="522528" y="408012"/>
                  </a:lnTo>
                  <a:lnTo>
                    <a:pt x="522160" y="409333"/>
                  </a:lnTo>
                  <a:lnTo>
                    <a:pt x="508787" y="414362"/>
                  </a:lnTo>
                  <a:lnTo>
                    <a:pt x="507441" y="413092"/>
                  </a:lnTo>
                  <a:lnTo>
                    <a:pt x="506095" y="411822"/>
                  </a:lnTo>
                  <a:lnTo>
                    <a:pt x="507758" y="411200"/>
                  </a:lnTo>
                  <a:lnTo>
                    <a:pt x="504913" y="411822"/>
                  </a:lnTo>
                  <a:lnTo>
                    <a:pt x="500126" y="413092"/>
                  </a:lnTo>
                  <a:lnTo>
                    <a:pt x="507060" y="410552"/>
                  </a:lnTo>
                  <a:lnTo>
                    <a:pt x="510374" y="408012"/>
                  </a:lnTo>
                  <a:lnTo>
                    <a:pt x="504444" y="410552"/>
                  </a:lnTo>
                  <a:lnTo>
                    <a:pt x="502056" y="411822"/>
                  </a:lnTo>
                  <a:lnTo>
                    <a:pt x="500075" y="411822"/>
                  </a:lnTo>
                  <a:lnTo>
                    <a:pt x="495376" y="413092"/>
                  </a:lnTo>
                  <a:lnTo>
                    <a:pt x="495287" y="411822"/>
                  </a:lnTo>
                  <a:lnTo>
                    <a:pt x="488264" y="413092"/>
                  </a:lnTo>
                  <a:lnTo>
                    <a:pt x="489445" y="411822"/>
                  </a:lnTo>
                  <a:lnTo>
                    <a:pt x="495287" y="411822"/>
                  </a:lnTo>
                  <a:lnTo>
                    <a:pt x="497662" y="411822"/>
                  </a:lnTo>
                  <a:lnTo>
                    <a:pt x="501065" y="410552"/>
                  </a:lnTo>
                  <a:lnTo>
                    <a:pt x="492963" y="410552"/>
                  </a:lnTo>
                  <a:lnTo>
                    <a:pt x="485000" y="411822"/>
                  </a:lnTo>
                  <a:lnTo>
                    <a:pt x="478231" y="411822"/>
                  </a:lnTo>
                  <a:lnTo>
                    <a:pt x="473684" y="410552"/>
                  </a:lnTo>
                  <a:lnTo>
                    <a:pt x="474586" y="411822"/>
                  </a:lnTo>
                  <a:lnTo>
                    <a:pt x="473684" y="413092"/>
                  </a:lnTo>
                  <a:lnTo>
                    <a:pt x="465924" y="411822"/>
                  </a:lnTo>
                  <a:lnTo>
                    <a:pt x="455942" y="411822"/>
                  </a:lnTo>
                  <a:lnTo>
                    <a:pt x="454380" y="410552"/>
                  </a:lnTo>
                  <a:lnTo>
                    <a:pt x="453796" y="409333"/>
                  </a:lnTo>
                  <a:lnTo>
                    <a:pt x="453986" y="409333"/>
                  </a:lnTo>
                  <a:lnTo>
                    <a:pt x="451053" y="408012"/>
                  </a:lnTo>
                  <a:lnTo>
                    <a:pt x="448221" y="406742"/>
                  </a:lnTo>
                  <a:lnTo>
                    <a:pt x="443242" y="406742"/>
                  </a:lnTo>
                  <a:lnTo>
                    <a:pt x="437438" y="404202"/>
                  </a:lnTo>
                  <a:lnTo>
                    <a:pt x="431634" y="401662"/>
                  </a:lnTo>
                  <a:lnTo>
                    <a:pt x="430568" y="404202"/>
                  </a:lnTo>
                  <a:lnTo>
                    <a:pt x="425208" y="401662"/>
                  </a:lnTo>
                  <a:lnTo>
                    <a:pt x="424662" y="400392"/>
                  </a:lnTo>
                  <a:lnTo>
                    <a:pt x="422897" y="399122"/>
                  </a:lnTo>
                  <a:lnTo>
                    <a:pt x="420039" y="397852"/>
                  </a:lnTo>
                  <a:lnTo>
                    <a:pt x="418223" y="396582"/>
                  </a:lnTo>
                  <a:lnTo>
                    <a:pt x="412508" y="394042"/>
                  </a:lnTo>
                  <a:lnTo>
                    <a:pt x="410464" y="392772"/>
                  </a:lnTo>
                  <a:lnTo>
                    <a:pt x="408228" y="391502"/>
                  </a:lnTo>
                  <a:lnTo>
                    <a:pt x="406158" y="390232"/>
                  </a:lnTo>
                  <a:lnTo>
                    <a:pt x="400494" y="385152"/>
                  </a:lnTo>
                  <a:lnTo>
                    <a:pt x="396697" y="382612"/>
                  </a:lnTo>
                  <a:lnTo>
                    <a:pt x="394068" y="380072"/>
                  </a:lnTo>
                  <a:lnTo>
                    <a:pt x="390906" y="377532"/>
                  </a:lnTo>
                  <a:lnTo>
                    <a:pt x="390436" y="377532"/>
                  </a:lnTo>
                  <a:lnTo>
                    <a:pt x="390893" y="378320"/>
                  </a:lnTo>
                  <a:lnTo>
                    <a:pt x="390601" y="377888"/>
                  </a:lnTo>
                  <a:lnTo>
                    <a:pt x="389509" y="376567"/>
                  </a:lnTo>
                  <a:lnTo>
                    <a:pt x="388251" y="375132"/>
                  </a:lnTo>
                  <a:lnTo>
                    <a:pt x="391096" y="378663"/>
                  </a:lnTo>
                  <a:lnTo>
                    <a:pt x="391947" y="380072"/>
                  </a:lnTo>
                  <a:lnTo>
                    <a:pt x="393611" y="382612"/>
                  </a:lnTo>
                  <a:lnTo>
                    <a:pt x="392404" y="381342"/>
                  </a:lnTo>
                  <a:lnTo>
                    <a:pt x="383743" y="371182"/>
                  </a:lnTo>
                  <a:lnTo>
                    <a:pt x="369011" y="335622"/>
                  </a:lnTo>
                  <a:lnTo>
                    <a:pt x="367538" y="321652"/>
                  </a:lnTo>
                  <a:lnTo>
                    <a:pt x="367626" y="302602"/>
                  </a:lnTo>
                  <a:lnTo>
                    <a:pt x="367690" y="301332"/>
                  </a:lnTo>
                  <a:lnTo>
                    <a:pt x="367766" y="300062"/>
                  </a:lnTo>
                  <a:lnTo>
                    <a:pt x="367830" y="298792"/>
                  </a:lnTo>
                  <a:lnTo>
                    <a:pt x="367893" y="297522"/>
                  </a:lnTo>
                  <a:lnTo>
                    <a:pt x="367957" y="296252"/>
                  </a:lnTo>
                  <a:lnTo>
                    <a:pt x="368935" y="284822"/>
                  </a:lnTo>
                  <a:lnTo>
                    <a:pt x="369049" y="283552"/>
                  </a:lnTo>
                  <a:lnTo>
                    <a:pt x="369150" y="282282"/>
                  </a:lnTo>
                  <a:lnTo>
                    <a:pt x="369912" y="283552"/>
                  </a:lnTo>
                  <a:lnTo>
                    <a:pt x="370039" y="282282"/>
                  </a:lnTo>
                  <a:lnTo>
                    <a:pt x="370560" y="277202"/>
                  </a:lnTo>
                  <a:lnTo>
                    <a:pt x="370649" y="276275"/>
                  </a:lnTo>
                  <a:lnTo>
                    <a:pt x="370687" y="275932"/>
                  </a:lnTo>
                  <a:lnTo>
                    <a:pt x="370776" y="274980"/>
                  </a:lnTo>
                  <a:lnTo>
                    <a:pt x="371017" y="273392"/>
                  </a:lnTo>
                  <a:lnTo>
                    <a:pt x="372084" y="267042"/>
                  </a:lnTo>
                  <a:lnTo>
                    <a:pt x="373634" y="259422"/>
                  </a:lnTo>
                  <a:lnTo>
                    <a:pt x="375386" y="250532"/>
                  </a:lnTo>
                  <a:lnTo>
                    <a:pt x="376682" y="245452"/>
                  </a:lnTo>
                  <a:lnTo>
                    <a:pt x="377748" y="240372"/>
                  </a:lnTo>
                  <a:lnTo>
                    <a:pt x="379006" y="236562"/>
                  </a:lnTo>
                  <a:lnTo>
                    <a:pt x="379768" y="231482"/>
                  </a:lnTo>
                  <a:lnTo>
                    <a:pt x="380453" y="230212"/>
                  </a:lnTo>
                  <a:lnTo>
                    <a:pt x="383184" y="225132"/>
                  </a:lnTo>
                  <a:lnTo>
                    <a:pt x="378536" y="222592"/>
                  </a:lnTo>
                  <a:lnTo>
                    <a:pt x="373672" y="217512"/>
                  </a:lnTo>
                  <a:lnTo>
                    <a:pt x="367639" y="212432"/>
                  </a:lnTo>
                  <a:lnTo>
                    <a:pt x="370319" y="212432"/>
                  </a:lnTo>
                  <a:lnTo>
                    <a:pt x="365125" y="208622"/>
                  </a:lnTo>
                  <a:lnTo>
                    <a:pt x="363397" y="207352"/>
                  </a:lnTo>
                  <a:lnTo>
                    <a:pt x="359270" y="206082"/>
                  </a:lnTo>
                  <a:lnTo>
                    <a:pt x="354330" y="203542"/>
                  </a:lnTo>
                  <a:lnTo>
                    <a:pt x="350316" y="202272"/>
                  </a:lnTo>
                  <a:lnTo>
                    <a:pt x="348653" y="201002"/>
                  </a:lnTo>
                  <a:lnTo>
                    <a:pt x="346646" y="199732"/>
                  </a:lnTo>
                  <a:lnTo>
                    <a:pt x="342163" y="199732"/>
                  </a:lnTo>
                  <a:lnTo>
                    <a:pt x="339585" y="201002"/>
                  </a:lnTo>
                  <a:lnTo>
                    <a:pt x="329831" y="203542"/>
                  </a:lnTo>
                  <a:lnTo>
                    <a:pt x="336981" y="201002"/>
                  </a:lnTo>
                  <a:lnTo>
                    <a:pt x="334238" y="201002"/>
                  </a:lnTo>
                  <a:lnTo>
                    <a:pt x="325869" y="203542"/>
                  </a:lnTo>
                  <a:lnTo>
                    <a:pt x="310578" y="209892"/>
                  </a:lnTo>
                  <a:lnTo>
                    <a:pt x="303161" y="213702"/>
                  </a:lnTo>
                  <a:lnTo>
                    <a:pt x="330898" y="213702"/>
                  </a:lnTo>
                  <a:lnTo>
                    <a:pt x="339382" y="209892"/>
                  </a:lnTo>
                  <a:lnTo>
                    <a:pt x="342099" y="208622"/>
                  </a:lnTo>
                  <a:lnTo>
                    <a:pt x="346684" y="208622"/>
                  </a:lnTo>
                  <a:lnTo>
                    <a:pt x="347637" y="209892"/>
                  </a:lnTo>
                  <a:lnTo>
                    <a:pt x="349910" y="209892"/>
                  </a:lnTo>
                  <a:lnTo>
                    <a:pt x="358648" y="214972"/>
                  </a:lnTo>
                  <a:lnTo>
                    <a:pt x="366763" y="220052"/>
                  </a:lnTo>
                  <a:lnTo>
                    <a:pt x="371043" y="223862"/>
                  </a:lnTo>
                  <a:lnTo>
                    <a:pt x="373494" y="226402"/>
                  </a:lnTo>
                  <a:lnTo>
                    <a:pt x="374002" y="226402"/>
                  </a:lnTo>
                  <a:lnTo>
                    <a:pt x="374383" y="227672"/>
                  </a:lnTo>
                  <a:lnTo>
                    <a:pt x="374319" y="228942"/>
                  </a:lnTo>
                  <a:lnTo>
                    <a:pt x="373938" y="228942"/>
                  </a:lnTo>
                  <a:lnTo>
                    <a:pt x="373722" y="230212"/>
                  </a:lnTo>
                  <a:lnTo>
                    <a:pt x="372579" y="234022"/>
                  </a:lnTo>
                  <a:lnTo>
                    <a:pt x="373100" y="232752"/>
                  </a:lnTo>
                  <a:lnTo>
                    <a:pt x="373964" y="230212"/>
                  </a:lnTo>
                  <a:lnTo>
                    <a:pt x="374789" y="231482"/>
                  </a:lnTo>
                  <a:lnTo>
                    <a:pt x="374561" y="232752"/>
                  </a:lnTo>
                  <a:lnTo>
                    <a:pt x="373595" y="236562"/>
                  </a:lnTo>
                  <a:lnTo>
                    <a:pt x="371360" y="242912"/>
                  </a:lnTo>
                  <a:lnTo>
                    <a:pt x="369773" y="247992"/>
                  </a:lnTo>
                  <a:lnTo>
                    <a:pt x="367449" y="254342"/>
                  </a:lnTo>
                  <a:lnTo>
                    <a:pt x="365315" y="261962"/>
                  </a:lnTo>
                  <a:lnTo>
                    <a:pt x="363651" y="269582"/>
                  </a:lnTo>
                  <a:lnTo>
                    <a:pt x="363321" y="272237"/>
                  </a:lnTo>
                  <a:lnTo>
                    <a:pt x="362877" y="271551"/>
                  </a:lnTo>
                  <a:lnTo>
                    <a:pt x="362877" y="275932"/>
                  </a:lnTo>
                  <a:lnTo>
                    <a:pt x="362839" y="276275"/>
                  </a:lnTo>
                  <a:lnTo>
                    <a:pt x="362724" y="277202"/>
                  </a:lnTo>
                  <a:lnTo>
                    <a:pt x="362877" y="275932"/>
                  </a:lnTo>
                  <a:lnTo>
                    <a:pt x="362877" y="271551"/>
                  </a:lnTo>
                  <a:lnTo>
                    <a:pt x="362432" y="270852"/>
                  </a:lnTo>
                  <a:lnTo>
                    <a:pt x="361543" y="269582"/>
                  </a:lnTo>
                  <a:lnTo>
                    <a:pt x="361772" y="270852"/>
                  </a:lnTo>
                  <a:lnTo>
                    <a:pt x="359994" y="281012"/>
                  </a:lnTo>
                  <a:lnTo>
                    <a:pt x="358825" y="292442"/>
                  </a:lnTo>
                  <a:lnTo>
                    <a:pt x="358711" y="314032"/>
                  </a:lnTo>
                  <a:lnTo>
                    <a:pt x="360032" y="326732"/>
                  </a:lnTo>
                  <a:lnTo>
                    <a:pt x="362635" y="339432"/>
                  </a:lnTo>
                  <a:lnTo>
                    <a:pt x="366928" y="353212"/>
                  </a:lnTo>
                  <a:lnTo>
                    <a:pt x="366991" y="353402"/>
                  </a:lnTo>
                  <a:lnTo>
                    <a:pt x="373557" y="366102"/>
                  </a:lnTo>
                  <a:lnTo>
                    <a:pt x="370319" y="362292"/>
                  </a:lnTo>
                  <a:lnTo>
                    <a:pt x="372960" y="368642"/>
                  </a:lnTo>
                  <a:lnTo>
                    <a:pt x="374078" y="369912"/>
                  </a:lnTo>
                  <a:lnTo>
                    <a:pt x="375500" y="372452"/>
                  </a:lnTo>
                  <a:lnTo>
                    <a:pt x="376872" y="374992"/>
                  </a:lnTo>
                  <a:lnTo>
                    <a:pt x="379437" y="378802"/>
                  </a:lnTo>
                  <a:lnTo>
                    <a:pt x="386943" y="387692"/>
                  </a:lnTo>
                  <a:lnTo>
                    <a:pt x="388696" y="388962"/>
                  </a:lnTo>
                  <a:lnTo>
                    <a:pt x="390817" y="391502"/>
                  </a:lnTo>
                  <a:lnTo>
                    <a:pt x="392976" y="392772"/>
                  </a:lnTo>
                  <a:lnTo>
                    <a:pt x="399249" y="397852"/>
                  </a:lnTo>
                  <a:lnTo>
                    <a:pt x="403517" y="401662"/>
                  </a:lnTo>
                  <a:lnTo>
                    <a:pt x="407924" y="404202"/>
                  </a:lnTo>
                  <a:lnTo>
                    <a:pt x="411632" y="406742"/>
                  </a:lnTo>
                  <a:lnTo>
                    <a:pt x="416750" y="408012"/>
                  </a:lnTo>
                  <a:lnTo>
                    <a:pt x="425932" y="411822"/>
                  </a:lnTo>
                  <a:lnTo>
                    <a:pt x="420979" y="408012"/>
                  </a:lnTo>
                  <a:lnTo>
                    <a:pt x="439077" y="416902"/>
                  </a:lnTo>
                  <a:lnTo>
                    <a:pt x="458190" y="420712"/>
                  </a:lnTo>
                  <a:lnTo>
                    <a:pt x="496303" y="419442"/>
                  </a:lnTo>
                  <a:lnTo>
                    <a:pt x="546785" y="397852"/>
                  </a:lnTo>
                  <a:lnTo>
                    <a:pt x="561848" y="388962"/>
                  </a:lnTo>
                  <a:lnTo>
                    <a:pt x="551713" y="397852"/>
                  </a:lnTo>
                  <a:lnTo>
                    <a:pt x="582879" y="364832"/>
                  </a:lnTo>
                  <a:lnTo>
                    <a:pt x="579640" y="366102"/>
                  </a:lnTo>
                  <a:lnTo>
                    <a:pt x="578878" y="368642"/>
                  </a:lnTo>
                  <a:lnTo>
                    <a:pt x="572427" y="373722"/>
                  </a:lnTo>
                  <a:lnTo>
                    <a:pt x="573278" y="372452"/>
                  </a:lnTo>
                  <a:lnTo>
                    <a:pt x="578358" y="364832"/>
                  </a:lnTo>
                  <a:lnTo>
                    <a:pt x="582117" y="358482"/>
                  </a:lnTo>
                  <a:lnTo>
                    <a:pt x="582841" y="357212"/>
                  </a:lnTo>
                  <a:lnTo>
                    <a:pt x="585736" y="352132"/>
                  </a:lnTo>
                  <a:lnTo>
                    <a:pt x="582879" y="358482"/>
                  </a:lnTo>
                  <a:lnTo>
                    <a:pt x="584733" y="357212"/>
                  </a:lnTo>
                  <a:lnTo>
                    <a:pt x="588860" y="352132"/>
                  </a:lnTo>
                  <a:lnTo>
                    <a:pt x="592035" y="347052"/>
                  </a:lnTo>
                  <a:lnTo>
                    <a:pt x="592823" y="345782"/>
                  </a:lnTo>
                  <a:lnTo>
                    <a:pt x="591769" y="347052"/>
                  </a:lnTo>
                  <a:lnTo>
                    <a:pt x="592340" y="344512"/>
                  </a:lnTo>
                  <a:lnTo>
                    <a:pt x="591527" y="344512"/>
                  </a:lnTo>
                  <a:lnTo>
                    <a:pt x="597255" y="335622"/>
                  </a:lnTo>
                  <a:lnTo>
                    <a:pt x="596303" y="334352"/>
                  </a:lnTo>
                  <a:lnTo>
                    <a:pt x="596176" y="333082"/>
                  </a:lnTo>
                  <a:lnTo>
                    <a:pt x="596061" y="331812"/>
                  </a:lnTo>
                  <a:lnTo>
                    <a:pt x="595820" y="331812"/>
                  </a:lnTo>
                  <a:lnTo>
                    <a:pt x="595579" y="330542"/>
                  </a:lnTo>
                  <a:lnTo>
                    <a:pt x="596011" y="328002"/>
                  </a:lnTo>
                  <a:lnTo>
                    <a:pt x="597433" y="320382"/>
                  </a:lnTo>
                  <a:lnTo>
                    <a:pt x="599160" y="314032"/>
                  </a:lnTo>
                  <a:lnTo>
                    <a:pt x="599833" y="315302"/>
                  </a:lnTo>
                  <a:lnTo>
                    <a:pt x="599909" y="314032"/>
                  </a:lnTo>
                  <a:lnTo>
                    <a:pt x="599833" y="297522"/>
                  </a:lnTo>
                  <a:lnTo>
                    <a:pt x="599744" y="296252"/>
                  </a:lnTo>
                  <a:lnTo>
                    <a:pt x="599655" y="294982"/>
                  </a:lnTo>
                  <a:lnTo>
                    <a:pt x="599554" y="293712"/>
                  </a:lnTo>
                  <a:lnTo>
                    <a:pt x="599465" y="292442"/>
                  </a:lnTo>
                  <a:lnTo>
                    <a:pt x="599376" y="291172"/>
                  </a:lnTo>
                  <a:lnTo>
                    <a:pt x="598474" y="283552"/>
                  </a:lnTo>
                  <a:lnTo>
                    <a:pt x="599046" y="281012"/>
                  </a:lnTo>
                  <a:lnTo>
                    <a:pt x="599998" y="283552"/>
                  </a:lnTo>
                  <a:lnTo>
                    <a:pt x="600951" y="291172"/>
                  </a:lnTo>
                  <a:lnTo>
                    <a:pt x="601484" y="294982"/>
                  </a:lnTo>
                  <a:lnTo>
                    <a:pt x="602322" y="294982"/>
                  </a:lnTo>
                  <a:lnTo>
                    <a:pt x="600532" y="283552"/>
                  </a:lnTo>
                  <a:lnTo>
                    <a:pt x="599770" y="281012"/>
                  </a:lnTo>
                  <a:lnTo>
                    <a:pt x="597103" y="272237"/>
                  </a:lnTo>
                  <a:lnTo>
                    <a:pt x="592963" y="260692"/>
                  </a:lnTo>
                  <a:lnTo>
                    <a:pt x="589229" y="250532"/>
                  </a:lnTo>
                  <a:lnTo>
                    <a:pt x="592899" y="256882"/>
                  </a:lnTo>
                  <a:lnTo>
                    <a:pt x="596176" y="265772"/>
                  </a:lnTo>
                  <a:lnTo>
                    <a:pt x="598373" y="272237"/>
                  </a:lnTo>
                  <a:lnTo>
                    <a:pt x="598131" y="270852"/>
                  </a:lnTo>
                  <a:lnTo>
                    <a:pt x="596849" y="263232"/>
                  </a:lnTo>
                  <a:lnTo>
                    <a:pt x="595083" y="255612"/>
                  </a:lnTo>
                  <a:lnTo>
                    <a:pt x="592747" y="250532"/>
                  </a:lnTo>
                  <a:lnTo>
                    <a:pt x="589610" y="244182"/>
                  </a:lnTo>
                  <a:lnTo>
                    <a:pt x="590143" y="244182"/>
                  </a:lnTo>
                  <a:lnTo>
                    <a:pt x="586879" y="239102"/>
                  </a:lnTo>
                  <a:lnTo>
                    <a:pt x="583476" y="232752"/>
                  </a:lnTo>
                  <a:lnTo>
                    <a:pt x="579678" y="226402"/>
                  </a:lnTo>
                  <a:lnTo>
                    <a:pt x="575271" y="220052"/>
                  </a:lnTo>
                  <a:lnTo>
                    <a:pt x="576757" y="222592"/>
                  </a:lnTo>
                  <a:lnTo>
                    <a:pt x="578421" y="225132"/>
                  </a:lnTo>
                  <a:lnTo>
                    <a:pt x="579462" y="226402"/>
                  </a:lnTo>
                  <a:lnTo>
                    <a:pt x="573112" y="221322"/>
                  </a:lnTo>
                  <a:lnTo>
                    <a:pt x="566597" y="216242"/>
                  </a:lnTo>
                  <a:lnTo>
                    <a:pt x="564349" y="214972"/>
                  </a:lnTo>
                  <a:lnTo>
                    <a:pt x="559854" y="212432"/>
                  </a:lnTo>
                  <a:lnTo>
                    <a:pt x="522859" y="193382"/>
                  </a:lnTo>
                  <a:lnTo>
                    <a:pt x="519798" y="192112"/>
                  </a:lnTo>
                  <a:lnTo>
                    <a:pt x="531037" y="195922"/>
                  </a:lnTo>
                  <a:lnTo>
                    <a:pt x="531799" y="195922"/>
                  </a:lnTo>
                  <a:lnTo>
                    <a:pt x="528472" y="193382"/>
                  </a:lnTo>
                  <a:lnTo>
                    <a:pt x="527926" y="192112"/>
                  </a:lnTo>
                  <a:lnTo>
                    <a:pt x="527380" y="190842"/>
                  </a:lnTo>
                  <a:lnTo>
                    <a:pt x="521474" y="188302"/>
                  </a:lnTo>
                  <a:lnTo>
                    <a:pt x="513410" y="181952"/>
                  </a:lnTo>
                  <a:lnTo>
                    <a:pt x="511022" y="180682"/>
                  </a:lnTo>
                  <a:lnTo>
                    <a:pt x="509155" y="178142"/>
                  </a:lnTo>
                  <a:lnTo>
                    <a:pt x="507314" y="176872"/>
                  </a:lnTo>
                  <a:lnTo>
                    <a:pt x="505688" y="175602"/>
                  </a:lnTo>
                  <a:lnTo>
                    <a:pt x="505333" y="174332"/>
                  </a:lnTo>
                  <a:lnTo>
                    <a:pt x="504367" y="173062"/>
                  </a:lnTo>
                  <a:lnTo>
                    <a:pt x="505434" y="166712"/>
                  </a:lnTo>
                  <a:lnTo>
                    <a:pt x="506577" y="157822"/>
                  </a:lnTo>
                  <a:lnTo>
                    <a:pt x="507390" y="157822"/>
                  </a:lnTo>
                  <a:lnTo>
                    <a:pt x="509879" y="150202"/>
                  </a:lnTo>
                  <a:lnTo>
                    <a:pt x="510260" y="149059"/>
                  </a:lnTo>
                  <a:lnTo>
                    <a:pt x="508939" y="150202"/>
                  </a:lnTo>
                  <a:lnTo>
                    <a:pt x="509727" y="147662"/>
                  </a:lnTo>
                  <a:lnTo>
                    <a:pt x="512648" y="141312"/>
                  </a:lnTo>
                  <a:lnTo>
                    <a:pt x="513105" y="140042"/>
                  </a:lnTo>
                  <a:lnTo>
                    <a:pt x="513905" y="138772"/>
                  </a:lnTo>
                  <a:lnTo>
                    <a:pt x="517613" y="137502"/>
                  </a:lnTo>
                  <a:lnTo>
                    <a:pt x="524510" y="134962"/>
                  </a:lnTo>
                  <a:lnTo>
                    <a:pt x="531914" y="132422"/>
                  </a:lnTo>
                  <a:lnTo>
                    <a:pt x="539623" y="129882"/>
                  </a:lnTo>
                  <a:lnTo>
                    <a:pt x="551408" y="124802"/>
                  </a:lnTo>
                  <a:lnTo>
                    <a:pt x="559473" y="122262"/>
                  </a:lnTo>
                  <a:lnTo>
                    <a:pt x="563499" y="120992"/>
                  </a:lnTo>
                  <a:lnTo>
                    <a:pt x="575767" y="115912"/>
                  </a:lnTo>
                  <a:lnTo>
                    <a:pt x="588048" y="109562"/>
                  </a:lnTo>
                  <a:lnTo>
                    <a:pt x="631355" y="87972"/>
                  </a:lnTo>
                  <a:lnTo>
                    <a:pt x="643204" y="81622"/>
                  </a:lnTo>
                  <a:lnTo>
                    <a:pt x="647941" y="79082"/>
                  </a:lnTo>
                  <a:lnTo>
                    <a:pt x="650989" y="79082"/>
                  </a:lnTo>
                  <a:lnTo>
                    <a:pt x="648322" y="81622"/>
                  </a:lnTo>
                  <a:lnTo>
                    <a:pt x="643839" y="84162"/>
                  </a:lnTo>
                  <a:lnTo>
                    <a:pt x="641477" y="85432"/>
                  </a:lnTo>
                  <a:lnTo>
                    <a:pt x="652221" y="81622"/>
                  </a:lnTo>
                  <a:lnTo>
                    <a:pt x="658761" y="79082"/>
                  </a:lnTo>
                  <a:lnTo>
                    <a:pt x="662038" y="77812"/>
                  </a:lnTo>
                  <a:lnTo>
                    <a:pt x="665200" y="76542"/>
                  </a:lnTo>
                  <a:lnTo>
                    <a:pt x="671550" y="74002"/>
                  </a:lnTo>
                  <a:lnTo>
                    <a:pt x="676465" y="71462"/>
                  </a:lnTo>
                  <a:lnTo>
                    <a:pt x="681393" y="68922"/>
                  </a:lnTo>
                  <a:lnTo>
                    <a:pt x="678815" y="71462"/>
                  </a:lnTo>
                  <a:lnTo>
                    <a:pt x="686511" y="68922"/>
                  </a:lnTo>
                  <a:lnTo>
                    <a:pt x="692442" y="66382"/>
                  </a:lnTo>
                  <a:lnTo>
                    <a:pt x="695794" y="63842"/>
                  </a:lnTo>
                  <a:lnTo>
                    <a:pt x="699909" y="61302"/>
                  </a:lnTo>
                  <a:lnTo>
                    <a:pt x="708126" y="58762"/>
                  </a:lnTo>
                  <a:lnTo>
                    <a:pt x="705916" y="60032"/>
                  </a:lnTo>
                  <a:lnTo>
                    <a:pt x="703186" y="62572"/>
                  </a:lnTo>
                  <a:lnTo>
                    <a:pt x="698106" y="66382"/>
                  </a:lnTo>
                  <a:lnTo>
                    <a:pt x="707745" y="61302"/>
                  </a:lnTo>
                  <a:lnTo>
                    <a:pt x="713257" y="58762"/>
                  </a:lnTo>
                  <a:lnTo>
                    <a:pt x="727024" y="52412"/>
                  </a:lnTo>
                  <a:lnTo>
                    <a:pt x="736930" y="47332"/>
                  </a:lnTo>
                  <a:lnTo>
                    <a:pt x="738428" y="47332"/>
                  </a:lnTo>
                  <a:lnTo>
                    <a:pt x="737387" y="46062"/>
                  </a:lnTo>
                  <a:lnTo>
                    <a:pt x="746925" y="42252"/>
                  </a:lnTo>
                  <a:close/>
                </a:path>
                <a:path w="1268730" h="1175385">
                  <a:moveTo>
                    <a:pt x="753262" y="42392"/>
                  </a:moveTo>
                  <a:lnTo>
                    <a:pt x="750785" y="43522"/>
                  </a:lnTo>
                  <a:lnTo>
                    <a:pt x="742835" y="47332"/>
                  </a:lnTo>
                  <a:lnTo>
                    <a:pt x="745134" y="47332"/>
                  </a:lnTo>
                  <a:lnTo>
                    <a:pt x="753262" y="42392"/>
                  </a:lnTo>
                  <a:close/>
                </a:path>
                <a:path w="1268730" h="1175385">
                  <a:moveTo>
                    <a:pt x="760603" y="40919"/>
                  </a:moveTo>
                  <a:lnTo>
                    <a:pt x="756767" y="42760"/>
                  </a:lnTo>
                  <a:lnTo>
                    <a:pt x="760310" y="41427"/>
                  </a:lnTo>
                  <a:lnTo>
                    <a:pt x="760374" y="41109"/>
                  </a:lnTo>
                  <a:lnTo>
                    <a:pt x="760603" y="40919"/>
                  </a:lnTo>
                  <a:close/>
                </a:path>
                <a:path w="1268730" h="1175385">
                  <a:moveTo>
                    <a:pt x="761568" y="38608"/>
                  </a:moveTo>
                  <a:lnTo>
                    <a:pt x="757669" y="39712"/>
                  </a:lnTo>
                  <a:lnTo>
                    <a:pt x="753491" y="42252"/>
                  </a:lnTo>
                  <a:lnTo>
                    <a:pt x="761568" y="38608"/>
                  </a:lnTo>
                  <a:close/>
                </a:path>
                <a:path w="1268730" h="1175385">
                  <a:moveTo>
                    <a:pt x="763651" y="34632"/>
                  </a:moveTo>
                  <a:lnTo>
                    <a:pt x="758088" y="37172"/>
                  </a:lnTo>
                  <a:lnTo>
                    <a:pt x="763003" y="35941"/>
                  </a:lnTo>
                  <a:lnTo>
                    <a:pt x="763651" y="34632"/>
                  </a:lnTo>
                  <a:close/>
                </a:path>
                <a:path w="1268730" h="1175385">
                  <a:moveTo>
                    <a:pt x="764400" y="39103"/>
                  </a:moveTo>
                  <a:lnTo>
                    <a:pt x="761060" y="40474"/>
                  </a:lnTo>
                  <a:lnTo>
                    <a:pt x="760603" y="40919"/>
                  </a:lnTo>
                  <a:lnTo>
                    <a:pt x="764400" y="39103"/>
                  </a:lnTo>
                  <a:close/>
                </a:path>
                <a:path w="1268730" h="1175385">
                  <a:moveTo>
                    <a:pt x="768223" y="34632"/>
                  </a:moveTo>
                  <a:lnTo>
                    <a:pt x="763003" y="35941"/>
                  </a:lnTo>
                  <a:lnTo>
                    <a:pt x="761568" y="38608"/>
                  </a:lnTo>
                  <a:lnTo>
                    <a:pt x="764032" y="37172"/>
                  </a:lnTo>
                  <a:lnTo>
                    <a:pt x="768223" y="34632"/>
                  </a:lnTo>
                  <a:close/>
                </a:path>
                <a:path w="1268730" h="1175385">
                  <a:moveTo>
                    <a:pt x="772414" y="35267"/>
                  </a:moveTo>
                  <a:lnTo>
                    <a:pt x="764413" y="39103"/>
                  </a:lnTo>
                  <a:lnTo>
                    <a:pt x="767245" y="37960"/>
                  </a:lnTo>
                  <a:lnTo>
                    <a:pt x="770788" y="36601"/>
                  </a:lnTo>
                  <a:lnTo>
                    <a:pt x="772414" y="35267"/>
                  </a:lnTo>
                  <a:close/>
                </a:path>
                <a:path w="1268730" h="1175385">
                  <a:moveTo>
                    <a:pt x="828319" y="9169"/>
                  </a:moveTo>
                  <a:lnTo>
                    <a:pt x="819950" y="11303"/>
                  </a:lnTo>
                  <a:lnTo>
                    <a:pt x="811060" y="14427"/>
                  </a:lnTo>
                  <a:lnTo>
                    <a:pt x="801827" y="18415"/>
                  </a:lnTo>
                  <a:lnTo>
                    <a:pt x="792429" y="23202"/>
                  </a:lnTo>
                  <a:lnTo>
                    <a:pt x="789381" y="23825"/>
                  </a:lnTo>
                  <a:lnTo>
                    <a:pt x="791870" y="22072"/>
                  </a:lnTo>
                  <a:lnTo>
                    <a:pt x="792340" y="21374"/>
                  </a:lnTo>
                  <a:lnTo>
                    <a:pt x="786028" y="25120"/>
                  </a:lnTo>
                  <a:lnTo>
                    <a:pt x="780961" y="28689"/>
                  </a:lnTo>
                  <a:lnTo>
                    <a:pt x="778751" y="31318"/>
                  </a:lnTo>
                  <a:lnTo>
                    <a:pt x="781011" y="32296"/>
                  </a:lnTo>
                  <a:lnTo>
                    <a:pt x="788974" y="26377"/>
                  </a:lnTo>
                  <a:lnTo>
                    <a:pt x="791527" y="26466"/>
                  </a:lnTo>
                  <a:lnTo>
                    <a:pt x="799985" y="19837"/>
                  </a:lnTo>
                  <a:lnTo>
                    <a:pt x="807516" y="16459"/>
                  </a:lnTo>
                  <a:lnTo>
                    <a:pt x="813650" y="15214"/>
                  </a:lnTo>
                  <a:lnTo>
                    <a:pt x="812711" y="16624"/>
                  </a:lnTo>
                  <a:lnTo>
                    <a:pt x="815174" y="14909"/>
                  </a:lnTo>
                  <a:lnTo>
                    <a:pt x="824814" y="12357"/>
                  </a:lnTo>
                  <a:lnTo>
                    <a:pt x="828319" y="9169"/>
                  </a:lnTo>
                  <a:close/>
                </a:path>
                <a:path w="1268730" h="1175385">
                  <a:moveTo>
                    <a:pt x="873772" y="942682"/>
                  </a:moveTo>
                  <a:lnTo>
                    <a:pt x="867994" y="945222"/>
                  </a:lnTo>
                  <a:lnTo>
                    <a:pt x="865352" y="946569"/>
                  </a:lnTo>
                  <a:lnTo>
                    <a:pt x="873772" y="942682"/>
                  </a:lnTo>
                  <a:close/>
                </a:path>
                <a:path w="1268730" h="1175385">
                  <a:moveTo>
                    <a:pt x="890498" y="957211"/>
                  </a:moveTo>
                  <a:lnTo>
                    <a:pt x="883335" y="959954"/>
                  </a:lnTo>
                  <a:lnTo>
                    <a:pt x="875626" y="963980"/>
                  </a:lnTo>
                  <a:lnTo>
                    <a:pt x="890498" y="957211"/>
                  </a:lnTo>
                  <a:close/>
                </a:path>
                <a:path w="1268730" h="1175385">
                  <a:moveTo>
                    <a:pt x="896277" y="122262"/>
                  </a:moveTo>
                  <a:lnTo>
                    <a:pt x="893000" y="113372"/>
                  </a:lnTo>
                  <a:lnTo>
                    <a:pt x="892416" y="109562"/>
                  </a:lnTo>
                  <a:lnTo>
                    <a:pt x="891603" y="108292"/>
                  </a:lnTo>
                  <a:lnTo>
                    <a:pt x="889101" y="105752"/>
                  </a:lnTo>
                  <a:lnTo>
                    <a:pt x="887768" y="100672"/>
                  </a:lnTo>
                  <a:lnTo>
                    <a:pt x="888758" y="99402"/>
                  </a:lnTo>
                  <a:lnTo>
                    <a:pt x="886307" y="94322"/>
                  </a:lnTo>
                  <a:lnTo>
                    <a:pt x="884478" y="90512"/>
                  </a:lnTo>
                  <a:lnTo>
                    <a:pt x="873480" y="67652"/>
                  </a:lnTo>
                  <a:lnTo>
                    <a:pt x="870229" y="56222"/>
                  </a:lnTo>
                  <a:lnTo>
                    <a:pt x="871181" y="54952"/>
                  </a:lnTo>
                  <a:lnTo>
                    <a:pt x="871169" y="53682"/>
                  </a:lnTo>
                  <a:lnTo>
                    <a:pt x="871143" y="49872"/>
                  </a:lnTo>
                  <a:lnTo>
                    <a:pt x="864882" y="32092"/>
                  </a:lnTo>
                  <a:lnTo>
                    <a:pt x="859345" y="20662"/>
                  </a:lnTo>
                  <a:lnTo>
                    <a:pt x="856589" y="15582"/>
                  </a:lnTo>
                  <a:lnTo>
                    <a:pt x="848321" y="342"/>
                  </a:lnTo>
                  <a:lnTo>
                    <a:pt x="846924" y="342"/>
                  </a:lnTo>
                  <a:lnTo>
                    <a:pt x="849134" y="5422"/>
                  </a:lnTo>
                  <a:lnTo>
                    <a:pt x="851966" y="14312"/>
                  </a:lnTo>
                  <a:lnTo>
                    <a:pt x="850976" y="15582"/>
                  </a:lnTo>
                  <a:lnTo>
                    <a:pt x="846086" y="4724"/>
                  </a:lnTo>
                  <a:lnTo>
                    <a:pt x="848093" y="3327"/>
                  </a:lnTo>
                  <a:lnTo>
                    <a:pt x="846315" y="2679"/>
                  </a:lnTo>
                  <a:lnTo>
                    <a:pt x="846645" y="2552"/>
                  </a:lnTo>
                  <a:lnTo>
                    <a:pt x="844143" y="0"/>
                  </a:lnTo>
                  <a:lnTo>
                    <a:pt x="845273" y="2463"/>
                  </a:lnTo>
                  <a:lnTo>
                    <a:pt x="845807" y="2603"/>
                  </a:lnTo>
                  <a:lnTo>
                    <a:pt x="845210" y="2870"/>
                  </a:lnTo>
                  <a:lnTo>
                    <a:pt x="841756" y="1612"/>
                  </a:lnTo>
                  <a:lnTo>
                    <a:pt x="839038" y="1612"/>
                  </a:lnTo>
                  <a:lnTo>
                    <a:pt x="839025" y="5638"/>
                  </a:lnTo>
                  <a:lnTo>
                    <a:pt x="838428" y="5905"/>
                  </a:lnTo>
                  <a:lnTo>
                    <a:pt x="833970" y="10515"/>
                  </a:lnTo>
                  <a:lnTo>
                    <a:pt x="839025" y="8153"/>
                  </a:lnTo>
                  <a:lnTo>
                    <a:pt x="839025" y="9232"/>
                  </a:lnTo>
                  <a:lnTo>
                    <a:pt x="843686" y="25742"/>
                  </a:lnTo>
                  <a:lnTo>
                    <a:pt x="854506" y="46062"/>
                  </a:lnTo>
                  <a:lnTo>
                    <a:pt x="855675" y="53682"/>
                  </a:lnTo>
                  <a:lnTo>
                    <a:pt x="848220" y="35941"/>
                  </a:lnTo>
                  <a:lnTo>
                    <a:pt x="850404" y="43522"/>
                  </a:lnTo>
                  <a:lnTo>
                    <a:pt x="852995" y="49872"/>
                  </a:lnTo>
                  <a:lnTo>
                    <a:pt x="855827" y="54952"/>
                  </a:lnTo>
                  <a:lnTo>
                    <a:pt x="858748" y="60032"/>
                  </a:lnTo>
                  <a:lnTo>
                    <a:pt x="858672" y="61302"/>
                  </a:lnTo>
                  <a:lnTo>
                    <a:pt x="858583" y="62572"/>
                  </a:lnTo>
                  <a:lnTo>
                    <a:pt x="859193" y="65112"/>
                  </a:lnTo>
                  <a:lnTo>
                    <a:pt x="860590" y="70192"/>
                  </a:lnTo>
                  <a:lnTo>
                    <a:pt x="872439" y="89242"/>
                  </a:lnTo>
                  <a:lnTo>
                    <a:pt x="871372" y="90512"/>
                  </a:lnTo>
                  <a:lnTo>
                    <a:pt x="869708" y="87972"/>
                  </a:lnTo>
                  <a:lnTo>
                    <a:pt x="869035" y="89242"/>
                  </a:lnTo>
                  <a:lnTo>
                    <a:pt x="870966" y="95592"/>
                  </a:lnTo>
                  <a:lnTo>
                    <a:pt x="873277" y="98132"/>
                  </a:lnTo>
                  <a:lnTo>
                    <a:pt x="873556" y="95592"/>
                  </a:lnTo>
                  <a:lnTo>
                    <a:pt x="874242" y="94322"/>
                  </a:lnTo>
                  <a:lnTo>
                    <a:pt x="877747" y="100672"/>
                  </a:lnTo>
                  <a:lnTo>
                    <a:pt x="878979" y="107022"/>
                  </a:lnTo>
                  <a:lnTo>
                    <a:pt x="879589" y="110832"/>
                  </a:lnTo>
                  <a:lnTo>
                    <a:pt x="880872" y="114642"/>
                  </a:lnTo>
                  <a:lnTo>
                    <a:pt x="884123" y="120992"/>
                  </a:lnTo>
                  <a:lnTo>
                    <a:pt x="884034" y="122262"/>
                  </a:lnTo>
                  <a:lnTo>
                    <a:pt x="896277" y="122262"/>
                  </a:lnTo>
                  <a:close/>
                </a:path>
                <a:path w="1268730" h="1175385">
                  <a:moveTo>
                    <a:pt x="907669" y="185521"/>
                  </a:moveTo>
                  <a:lnTo>
                    <a:pt x="907097" y="184696"/>
                  </a:lnTo>
                  <a:lnTo>
                    <a:pt x="906843" y="184480"/>
                  </a:lnTo>
                  <a:lnTo>
                    <a:pt x="907313" y="185686"/>
                  </a:lnTo>
                  <a:lnTo>
                    <a:pt x="907516" y="185750"/>
                  </a:lnTo>
                  <a:lnTo>
                    <a:pt x="907529" y="185534"/>
                  </a:lnTo>
                  <a:lnTo>
                    <a:pt x="907669" y="185521"/>
                  </a:lnTo>
                  <a:close/>
                </a:path>
                <a:path w="1268730" h="1175385">
                  <a:moveTo>
                    <a:pt x="942619" y="915403"/>
                  </a:moveTo>
                  <a:lnTo>
                    <a:pt x="940714" y="916114"/>
                  </a:lnTo>
                  <a:lnTo>
                    <a:pt x="938999" y="916876"/>
                  </a:lnTo>
                  <a:lnTo>
                    <a:pt x="937831" y="917625"/>
                  </a:lnTo>
                  <a:lnTo>
                    <a:pt x="942619" y="915403"/>
                  </a:lnTo>
                  <a:close/>
                </a:path>
                <a:path w="1268730" h="1175385">
                  <a:moveTo>
                    <a:pt x="961415" y="315937"/>
                  </a:moveTo>
                  <a:lnTo>
                    <a:pt x="960780" y="314032"/>
                  </a:lnTo>
                  <a:lnTo>
                    <a:pt x="961021" y="315302"/>
                  </a:lnTo>
                  <a:lnTo>
                    <a:pt x="961415" y="315937"/>
                  </a:lnTo>
                  <a:close/>
                </a:path>
                <a:path w="1268730" h="1175385">
                  <a:moveTo>
                    <a:pt x="985393" y="897305"/>
                  </a:moveTo>
                  <a:lnTo>
                    <a:pt x="981837" y="898664"/>
                  </a:lnTo>
                  <a:lnTo>
                    <a:pt x="982091" y="899160"/>
                  </a:lnTo>
                  <a:lnTo>
                    <a:pt x="985393" y="897305"/>
                  </a:lnTo>
                  <a:close/>
                </a:path>
                <a:path w="1268730" h="1175385">
                  <a:moveTo>
                    <a:pt x="1014806" y="353212"/>
                  </a:moveTo>
                  <a:lnTo>
                    <a:pt x="1008494" y="352132"/>
                  </a:lnTo>
                  <a:lnTo>
                    <a:pt x="1012177" y="354672"/>
                  </a:lnTo>
                  <a:lnTo>
                    <a:pt x="1012037" y="353402"/>
                  </a:lnTo>
                  <a:lnTo>
                    <a:pt x="1014095" y="353402"/>
                  </a:lnTo>
                  <a:lnTo>
                    <a:pt x="1014806" y="353212"/>
                  </a:lnTo>
                  <a:close/>
                </a:path>
                <a:path w="1268730" h="1175385">
                  <a:moveTo>
                    <a:pt x="1017816" y="352386"/>
                  </a:moveTo>
                  <a:lnTo>
                    <a:pt x="1014806" y="353212"/>
                  </a:lnTo>
                  <a:lnTo>
                    <a:pt x="1015949" y="353402"/>
                  </a:lnTo>
                  <a:lnTo>
                    <a:pt x="1017816" y="352386"/>
                  </a:lnTo>
                  <a:close/>
                </a:path>
                <a:path w="1268730" h="1175385">
                  <a:moveTo>
                    <a:pt x="1056220" y="492937"/>
                  </a:moveTo>
                  <a:lnTo>
                    <a:pt x="1055941" y="493102"/>
                  </a:lnTo>
                  <a:lnTo>
                    <a:pt x="1055776" y="494372"/>
                  </a:lnTo>
                  <a:lnTo>
                    <a:pt x="1056170" y="493102"/>
                  </a:lnTo>
                  <a:lnTo>
                    <a:pt x="1056220" y="492937"/>
                  </a:lnTo>
                  <a:close/>
                </a:path>
                <a:path w="1268730" h="1175385">
                  <a:moveTo>
                    <a:pt x="1082878" y="278472"/>
                  </a:moveTo>
                  <a:lnTo>
                    <a:pt x="1082408" y="277202"/>
                  </a:lnTo>
                  <a:lnTo>
                    <a:pt x="1081227" y="278472"/>
                  </a:lnTo>
                  <a:lnTo>
                    <a:pt x="1079284" y="281012"/>
                  </a:lnTo>
                  <a:lnTo>
                    <a:pt x="1077442" y="283552"/>
                  </a:lnTo>
                  <a:lnTo>
                    <a:pt x="1074788" y="287362"/>
                  </a:lnTo>
                  <a:lnTo>
                    <a:pt x="1081417" y="279742"/>
                  </a:lnTo>
                  <a:lnTo>
                    <a:pt x="1082878" y="278472"/>
                  </a:lnTo>
                  <a:close/>
                </a:path>
                <a:path w="1268730" h="1175385">
                  <a:moveTo>
                    <a:pt x="1101293" y="622642"/>
                  </a:moveTo>
                  <a:lnTo>
                    <a:pt x="1100924" y="621372"/>
                  </a:lnTo>
                  <a:lnTo>
                    <a:pt x="1099578" y="617562"/>
                  </a:lnTo>
                  <a:lnTo>
                    <a:pt x="1099146" y="617562"/>
                  </a:lnTo>
                  <a:lnTo>
                    <a:pt x="1101293" y="622642"/>
                  </a:lnTo>
                  <a:close/>
                </a:path>
                <a:path w="1268730" h="1175385">
                  <a:moveTo>
                    <a:pt x="1125880" y="239102"/>
                  </a:moveTo>
                  <a:lnTo>
                    <a:pt x="1124813" y="239102"/>
                  </a:lnTo>
                  <a:lnTo>
                    <a:pt x="1117650" y="240372"/>
                  </a:lnTo>
                  <a:lnTo>
                    <a:pt x="1124153" y="239699"/>
                  </a:lnTo>
                  <a:lnTo>
                    <a:pt x="1125880" y="239102"/>
                  </a:lnTo>
                  <a:close/>
                </a:path>
                <a:path w="1268730" h="1175385">
                  <a:moveTo>
                    <a:pt x="1136815" y="485482"/>
                  </a:moveTo>
                  <a:lnTo>
                    <a:pt x="1135075" y="485127"/>
                  </a:lnTo>
                  <a:lnTo>
                    <a:pt x="1135735" y="485482"/>
                  </a:lnTo>
                  <a:lnTo>
                    <a:pt x="1136815" y="485482"/>
                  </a:lnTo>
                  <a:close/>
                </a:path>
                <a:path w="1268730" h="1175385">
                  <a:moveTo>
                    <a:pt x="1228877" y="291172"/>
                  </a:moveTo>
                  <a:lnTo>
                    <a:pt x="1228051" y="289902"/>
                  </a:lnTo>
                  <a:lnTo>
                    <a:pt x="1228737" y="291172"/>
                  </a:lnTo>
                  <a:lnTo>
                    <a:pt x="1228877" y="291172"/>
                  </a:lnTo>
                  <a:close/>
                </a:path>
                <a:path w="1268730" h="1175385">
                  <a:moveTo>
                    <a:pt x="1268272" y="372452"/>
                  </a:moveTo>
                  <a:lnTo>
                    <a:pt x="1268222" y="368642"/>
                  </a:lnTo>
                  <a:lnTo>
                    <a:pt x="1268120" y="366102"/>
                  </a:lnTo>
                  <a:lnTo>
                    <a:pt x="1268082" y="364832"/>
                  </a:lnTo>
                  <a:lnTo>
                    <a:pt x="1267993" y="362292"/>
                  </a:lnTo>
                  <a:lnTo>
                    <a:pt x="1266990" y="353402"/>
                  </a:lnTo>
                  <a:lnTo>
                    <a:pt x="1266875" y="352386"/>
                  </a:lnTo>
                  <a:lnTo>
                    <a:pt x="1265047" y="340702"/>
                  </a:lnTo>
                  <a:lnTo>
                    <a:pt x="1261960" y="331812"/>
                  </a:lnTo>
                  <a:lnTo>
                    <a:pt x="1261516" y="330542"/>
                  </a:lnTo>
                  <a:lnTo>
                    <a:pt x="1259560" y="329272"/>
                  </a:lnTo>
                  <a:lnTo>
                    <a:pt x="1256525" y="317842"/>
                  </a:lnTo>
                  <a:lnTo>
                    <a:pt x="1257985" y="321449"/>
                  </a:lnTo>
                  <a:lnTo>
                    <a:pt x="1258062" y="321652"/>
                  </a:lnTo>
                  <a:lnTo>
                    <a:pt x="1259281" y="322922"/>
                  </a:lnTo>
                  <a:lnTo>
                    <a:pt x="1260259" y="325462"/>
                  </a:lnTo>
                  <a:lnTo>
                    <a:pt x="1261440" y="325462"/>
                  </a:lnTo>
                  <a:lnTo>
                    <a:pt x="1257909" y="317842"/>
                  </a:lnTo>
                  <a:lnTo>
                    <a:pt x="1254963" y="311492"/>
                  </a:lnTo>
                  <a:lnTo>
                    <a:pt x="1257566" y="315302"/>
                  </a:lnTo>
                  <a:lnTo>
                    <a:pt x="1255903" y="311492"/>
                  </a:lnTo>
                  <a:lnTo>
                    <a:pt x="1254798" y="308952"/>
                  </a:lnTo>
                  <a:lnTo>
                    <a:pt x="1248143" y="293712"/>
                  </a:lnTo>
                  <a:lnTo>
                    <a:pt x="1220622" y="263232"/>
                  </a:lnTo>
                  <a:lnTo>
                    <a:pt x="1213154" y="258152"/>
                  </a:lnTo>
                  <a:lnTo>
                    <a:pt x="1203820" y="251802"/>
                  </a:lnTo>
                  <a:lnTo>
                    <a:pt x="1200721" y="250532"/>
                  </a:lnTo>
                  <a:lnTo>
                    <a:pt x="1185227" y="244182"/>
                  </a:lnTo>
                  <a:lnTo>
                    <a:pt x="1164793" y="239102"/>
                  </a:lnTo>
                  <a:lnTo>
                    <a:pt x="1142314" y="237832"/>
                  </a:lnTo>
                  <a:lnTo>
                    <a:pt x="1124153" y="239699"/>
                  </a:lnTo>
                  <a:lnTo>
                    <a:pt x="1118603" y="241642"/>
                  </a:lnTo>
                  <a:lnTo>
                    <a:pt x="1111415" y="242912"/>
                  </a:lnTo>
                  <a:lnTo>
                    <a:pt x="1072007" y="265772"/>
                  </a:lnTo>
                  <a:lnTo>
                    <a:pt x="1043863" y="301332"/>
                  </a:lnTo>
                  <a:lnTo>
                    <a:pt x="1032471" y="320382"/>
                  </a:lnTo>
                  <a:lnTo>
                    <a:pt x="1028649" y="325462"/>
                  </a:lnTo>
                  <a:lnTo>
                    <a:pt x="1024636" y="331812"/>
                  </a:lnTo>
                  <a:lnTo>
                    <a:pt x="1020330" y="336892"/>
                  </a:lnTo>
                  <a:lnTo>
                    <a:pt x="1018209" y="338162"/>
                  </a:lnTo>
                  <a:lnTo>
                    <a:pt x="1009561" y="338162"/>
                  </a:lnTo>
                  <a:lnTo>
                    <a:pt x="979678" y="324192"/>
                  </a:lnTo>
                  <a:lnTo>
                    <a:pt x="979131" y="324192"/>
                  </a:lnTo>
                  <a:lnTo>
                    <a:pt x="978789" y="322922"/>
                  </a:lnTo>
                  <a:lnTo>
                    <a:pt x="978471" y="322922"/>
                  </a:lnTo>
                  <a:lnTo>
                    <a:pt x="977099" y="319112"/>
                  </a:lnTo>
                  <a:lnTo>
                    <a:pt x="974813" y="312762"/>
                  </a:lnTo>
                  <a:lnTo>
                    <a:pt x="972375" y="306412"/>
                  </a:lnTo>
                  <a:lnTo>
                    <a:pt x="970000" y="298792"/>
                  </a:lnTo>
                  <a:lnTo>
                    <a:pt x="951598" y="259422"/>
                  </a:lnTo>
                  <a:lnTo>
                    <a:pt x="951725" y="258152"/>
                  </a:lnTo>
                  <a:lnTo>
                    <a:pt x="951839" y="256882"/>
                  </a:lnTo>
                  <a:lnTo>
                    <a:pt x="951953" y="255612"/>
                  </a:lnTo>
                  <a:lnTo>
                    <a:pt x="952068" y="254342"/>
                  </a:lnTo>
                  <a:lnTo>
                    <a:pt x="941133" y="234022"/>
                  </a:lnTo>
                  <a:lnTo>
                    <a:pt x="932662" y="213702"/>
                  </a:lnTo>
                  <a:lnTo>
                    <a:pt x="926058" y="192112"/>
                  </a:lnTo>
                  <a:lnTo>
                    <a:pt x="918552" y="170522"/>
                  </a:lnTo>
                  <a:lnTo>
                    <a:pt x="909599" y="150202"/>
                  </a:lnTo>
                  <a:lnTo>
                    <a:pt x="907364" y="145122"/>
                  </a:lnTo>
                  <a:lnTo>
                    <a:pt x="907478" y="146392"/>
                  </a:lnTo>
                  <a:lnTo>
                    <a:pt x="907592" y="147662"/>
                  </a:lnTo>
                  <a:lnTo>
                    <a:pt x="907719" y="149059"/>
                  </a:lnTo>
                  <a:lnTo>
                    <a:pt x="907821" y="150202"/>
                  </a:lnTo>
                  <a:lnTo>
                    <a:pt x="902881" y="138772"/>
                  </a:lnTo>
                  <a:lnTo>
                    <a:pt x="897216" y="124802"/>
                  </a:lnTo>
                  <a:lnTo>
                    <a:pt x="896747" y="123532"/>
                  </a:lnTo>
                  <a:lnTo>
                    <a:pt x="883932" y="123532"/>
                  </a:lnTo>
                  <a:lnTo>
                    <a:pt x="883627" y="123532"/>
                  </a:lnTo>
                  <a:lnTo>
                    <a:pt x="884237" y="124802"/>
                  </a:lnTo>
                  <a:lnTo>
                    <a:pt x="888555" y="134962"/>
                  </a:lnTo>
                  <a:lnTo>
                    <a:pt x="892619" y="143852"/>
                  </a:lnTo>
                  <a:lnTo>
                    <a:pt x="896086" y="150202"/>
                  </a:lnTo>
                  <a:lnTo>
                    <a:pt x="899439" y="160362"/>
                  </a:lnTo>
                  <a:lnTo>
                    <a:pt x="904163" y="171792"/>
                  </a:lnTo>
                  <a:lnTo>
                    <a:pt x="907745" y="181952"/>
                  </a:lnTo>
                  <a:lnTo>
                    <a:pt x="907669" y="185521"/>
                  </a:lnTo>
                  <a:lnTo>
                    <a:pt x="907669" y="185762"/>
                  </a:lnTo>
                  <a:lnTo>
                    <a:pt x="910247" y="190842"/>
                  </a:lnTo>
                  <a:lnTo>
                    <a:pt x="914107" y="197192"/>
                  </a:lnTo>
                  <a:lnTo>
                    <a:pt x="918362" y="206082"/>
                  </a:lnTo>
                  <a:lnTo>
                    <a:pt x="922045" y="213702"/>
                  </a:lnTo>
                  <a:lnTo>
                    <a:pt x="919543" y="212432"/>
                  </a:lnTo>
                  <a:lnTo>
                    <a:pt x="930402" y="241642"/>
                  </a:lnTo>
                  <a:lnTo>
                    <a:pt x="930478" y="242912"/>
                  </a:lnTo>
                  <a:lnTo>
                    <a:pt x="930554" y="244182"/>
                  </a:lnTo>
                  <a:lnTo>
                    <a:pt x="930617" y="245452"/>
                  </a:lnTo>
                  <a:lnTo>
                    <a:pt x="930694" y="246722"/>
                  </a:lnTo>
                  <a:lnTo>
                    <a:pt x="930770" y="247992"/>
                  </a:lnTo>
                  <a:lnTo>
                    <a:pt x="938009" y="260692"/>
                  </a:lnTo>
                  <a:lnTo>
                    <a:pt x="946124" y="279742"/>
                  </a:lnTo>
                  <a:lnTo>
                    <a:pt x="954722" y="300062"/>
                  </a:lnTo>
                  <a:lnTo>
                    <a:pt x="963447" y="319112"/>
                  </a:lnTo>
                  <a:lnTo>
                    <a:pt x="961415" y="315937"/>
                  </a:lnTo>
                  <a:lnTo>
                    <a:pt x="961631" y="316572"/>
                  </a:lnTo>
                  <a:lnTo>
                    <a:pt x="962621" y="319112"/>
                  </a:lnTo>
                  <a:lnTo>
                    <a:pt x="963828" y="322922"/>
                  </a:lnTo>
                  <a:lnTo>
                    <a:pt x="971461" y="336892"/>
                  </a:lnTo>
                  <a:lnTo>
                    <a:pt x="973404" y="339432"/>
                  </a:lnTo>
                  <a:lnTo>
                    <a:pt x="975321" y="340702"/>
                  </a:lnTo>
                  <a:lnTo>
                    <a:pt x="977607" y="341972"/>
                  </a:lnTo>
                  <a:lnTo>
                    <a:pt x="983386" y="343242"/>
                  </a:lnTo>
                  <a:lnTo>
                    <a:pt x="993622" y="345782"/>
                  </a:lnTo>
                  <a:lnTo>
                    <a:pt x="1006208" y="348322"/>
                  </a:lnTo>
                  <a:lnTo>
                    <a:pt x="1022235" y="347052"/>
                  </a:lnTo>
                  <a:lnTo>
                    <a:pt x="1024178" y="345782"/>
                  </a:lnTo>
                  <a:lnTo>
                    <a:pt x="1025537" y="345782"/>
                  </a:lnTo>
                  <a:lnTo>
                    <a:pt x="1026934" y="344512"/>
                  </a:lnTo>
                  <a:lnTo>
                    <a:pt x="1027430" y="344512"/>
                  </a:lnTo>
                  <a:lnTo>
                    <a:pt x="1027531" y="345782"/>
                  </a:lnTo>
                  <a:lnTo>
                    <a:pt x="1027938" y="345782"/>
                  </a:lnTo>
                  <a:lnTo>
                    <a:pt x="1025880" y="347052"/>
                  </a:lnTo>
                  <a:lnTo>
                    <a:pt x="1023632" y="348996"/>
                  </a:lnTo>
                  <a:lnTo>
                    <a:pt x="1022845" y="349643"/>
                  </a:lnTo>
                  <a:lnTo>
                    <a:pt x="1017816" y="352386"/>
                  </a:lnTo>
                  <a:lnTo>
                    <a:pt x="1018730" y="352132"/>
                  </a:lnTo>
                  <a:lnTo>
                    <a:pt x="1023543" y="352132"/>
                  </a:lnTo>
                  <a:lnTo>
                    <a:pt x="1029601" y="347052"/>
                  </a:lnTo>
                  <a:lnTo>
                    <a:pt x="1031240" y="344512"/>
                  </a:lnTo>
                  <a:lnTo>
                    <a:pt x="1032065" y="343242"/>
                  </a:lnTo>
                  <a:lnTo>
                    <a:pt x="1036472" y="338162"/>
                  </a:lnTo>
                  <a:lnTo>
                    <a:pt x="1037577" y="336892"/>
                  </a:lnTo>
                  <a:lnTo>
                    <a:pt x="1039075" y="333082"/>
                  </a:lnTo>
                  <a:lnTo>
                    <a:pt x="1040079" y="330542"/>
                  </a:lnTo>
                  <a:lnTo>
                    <a:pt x="1037640" y="333082"/>
                  </a:lnTo>
                  <a:lnTo>
                    <a:pt x="1045806" y="322922"/>
                  </a:lnTo>
                  <a:lnTo>
                    <a:pt x="1046975" y="321462"/>
                  </a:lnTo>
                  <a:lnTo>
                    <a:pt x="1050607" y="319112"/>
                  </a:lnTo>
                  <a:lnTo>
                    <a:pt x="1050721" y="315302"/>
                  </a:lnTo>
                  <a:lnTo>
                    <a:pt x="1053274" y="310222"/>
                  </a:lnTo>
                  <a:lnTo>
                    <a:pt x="1056995" y="305142"/>
                  </a:lnTo>
                  <a:lnTo>
                    <a:pt x="1060640" y="297522"/>
                  </a:lnTo>
                  <a:lnTo>
                    <a:pt x="1066888" y="289902"/>
                  </a:lnTo>
                  <a:lnTo>
                    <a:pt x="1069759" y="289902"/>
                  </a:lnTo>
                  <a:lnTo>
                    <a:pt x="1071054" y="288632"/>
                  </a:lnTo>
                  <a:lnTo>
                    <a:pt x="1072045" y="287362"/>
                  </a:lnTo>
                  <a:lnTo>
                    <a:pt x="1078458" y="279742"/>
                  </a:lnTo>
                  <a:lnTo>
                    <a:pt x="1082281" y="277202"/>
                  </a:lnTo>
                  <a:lnTo>
                    <a:pt x="1082179" y="276275"/>
                  </a:lnTo>
                  <a:lnTo>
                    <a:pt x="1082103" y="275932"/>
                  </a:lnTo>
                  <a:lnTo>
                    <a:pt x="1080147" y="277202"/>
                  </a:lnTo>
                  <a:lnTo>
                    <a:pt x="1081024" y="274980"/>
                  </a:lnTo>
                  <a:lnTo>
                    <a:pt x="1080833" y="274980"/>
                  </a:lnTo>
                  <a:lnTo>
                    <a:pt x="1090028" y="265772"/>
                  </a:lnTo>
                  <a:lnTo>
                    <a:pt x="1095146" y="265772"/>
                  </a:lnTo>
                  <a:lnTo>
                    <a:pt x="1094816" y="268312"/>
                  </a:lnTo>
                  <a:lnTo>
                    <a:pt x="1098461" y="265772"/>
                  </a:lnTo>
                  <a:lnTo>
                    <a:pt x="1107160" y="260692"/>
                  </a:lnTo>
                  <a:lnTo>
                    <a:pt x="1115847" y="256882"/>
                  </a:lnTo>
                  <a:lnTo>
                    <a:pt x="1118590" y="255612"/>
                  </a:lnTo>
                  <a:lnTo>
                    <a:pt x="1121473" y="254342"/>
                  </a:lnTo>
                  <a:lnTo>
                    <a:pt x="1124204" y="253072"/>
                  </a:lnTo>
                  <a:lnTo>
                    <a:pt x="1129703" y="251802"/>
                  </a:lnTo>
                  <a:lnTo>
                    <a:pt x="1132509" y="250532"/>
                  </a:lnTo>
                  <a:lnTo>
                    <a:pt x="1133398" y="251764"/>
                  </a:lnTo>
                  <a:lnTo>
                    <a:pt x="1139596" y="250532"/>
                  </a:lnTo>
                  <a:lnTo>
                    <a:pt x="1155738" y="250532"/>
                  </a:lnTo>
                  <a:lnTo>
                    <a:pt x="1173454" y="253072"/>
                  </a:lnTo>
                  <a:lnTo>
                    <a:pt x="1181925" y="255612"/>
                  </a:lnTo>
                  <a:lnTo>
                    <a:pt x="1189799" y="258152"/>
                  </a:lnTo>
                  <a:lnTo>
                    <a:pt x="1196835" y="261962"/>
                  </a:lnTo>
                  <a:lnTo>
                    <a:pt x="1197711" y="263004"/>
                  </a:lnTo>
                  <a:lnTo>
                    <a:pt x="1196746" y="263042"/>
                  </a:lnTo>
                  <a:lnTo>
                    <a:pt x="1193419" y="261759"/>
                  </a:lnTo>
                  <a:lnTo>
                    <a:pt x="1193673" y="262356"/>
                  </a:lnTo>
                  <a:lnTo>
                    <a:pt x="1202563" y="268097"/>
                  </a:lnTo>
                  <a:lnTo>
                    <a:pt x="1200594" y="265861"/>
                  </a:lnTo>
                  <a:lnTo>
                    <a:pt x="1199502" y="264185"/>
                  </a:lnTo>
                  <a:lnTo>
                    <a:pt x="1198587" y="262953"/>
                  </a:lnTo>
                  <a:lnTo>
                    <a:pt x="1198372" y="262966"/>
                  </a:lnTo>
                  <a:lnTo>
                    <a:pt x="1196721" y="260692"/>
                  </a:lnTo>
                  <a:lnTo>
                    <a:pt x="1197013" y="259422"/>
                  </a:lnTo>
                  <a:lnTo>
                    <a:pt x="1198130" y="258152"/>
                  </a:lnTo>
                  <a:lnTo>
                    <a:pt x="1206334" y="263232"/>
                  </a:lnTo>
                  <a:lnTo>
                    <a:pt x="1213789" y="267042"/>
                  </a:lnTo>
                  <a:lnTo>
                    <a:pt x="1215186" y="270852"/>
                  </a:lnTo>
                  <a:lnTo>
                    <a:pt x="1210894" y="267042"/>
                  </a:lnTo>
                  <a:lnTo>
                    <a:pt x="1207414" y="267042"/>
                  </a:lnTo>
                  <a:lnTo>
                    <a:pt x="1210322" y="268312"/>
                  </a:lnTo>
                  <a:lnTo>
                    <a:pt x="1212875" y="270852"/>
                  </a:lnTo>
                  <a:lnTo>
                    <a:pt x="1215783" y="272237"/>
                  </a:lnTo>
                  <a:lnTo>
                    <a:pt x="1215618" y="272237"/>
                  </a:lnTo>
                  <a:lnTo>
                    <a:pt x="1217968" y="275932"/>
                  </a:lnTo>
                  <a:lnTo>
                    <a:pt x="1215936" y="274980"/>
                  </a:lnTo>
                  <a:lnTo>
                    <a:pt x="1215593" y="274980"/>
                  </a:lnTo>
                  <a:lnTo>
                    <a:pt x="1214120" y="273392"/>
                  </a:lnTo>
                  <a:lnTo>
                    <a:pt x="1211846" y="270852"/>
                  </a:lnTo>
                  <a:lnTo>
                    <a:pt x="1208532" y="268312"/>
                  </a:lnTo>
                  <a:lnTo>
                    <a:pt x="1203769" y="265772"/>
                  </a:lnTo>
                  <a:lnTo>
                    <a:pt x="1203274" y="265772"/>
                  </a:lnTo>
                  <a:lnTo>
                    <a:pt x="1209294" y="269582"/>
                  </a:lnTo>
                  <a:lnTo>
                    <a:pt x="1213332" y="273011"/>
                  </a:lnTo>
                  <a:lnTo>
                    <a:pt x="1235202" y="296252"/>
                  </a:lnTo>
                  <a:lnTo>
                    <a:pt x="1238745" y="301332"/>
                  </a:lnTo>
                  <a:lnTo>
                    <a:pt x="1241488" y="306412"/>
                  </a:lnTo>
                  <a:lnTo>
                    <a:pt x="1240993" y="308952"/>
                  </a:lnTo>
                  <a:lnTo>
                    <a:pt x="1236903" y="301332"/>
                  </a:lnTo>
                  <a:lnTo>
                    <a:pt x="1232941" y="296252"/>
                  </a:lnTo>
                  <a:lnTo>
                    <a:pt x="1231138" y="293712"/>
                  </a:lnTo>
                  <a:lnTo>
                    <a:pt x="1229360" y="291172"/>
                  </a:lnTo>
                  <a:lnTo>
                    <a:pt x="1228877" y="291172"/>
                  </a:lnTo>
                  <a:lnTo>
                    <a:pt x="1231036" y="296252"/>
                  </a:lnTo>
                  <a:lnTo>
                    <a:pt x="1227086" y="289902"/>
                  </a:lnTo>
                  <a:lnTo>
                    <a:pt x="1222489" y="283552"/>
                  </a:lnTo>
                  <a:lnTo>
                    <a:pt x="1217485" y="278472"/>
                  </a:lnTo>
                  <a:lnTo>
                    <a:pt x="1219835" y="283552"/>
                  </a:lnTo>
                  <a:lnTo>
                    <a:pt x="1214183" y="277202"/>
                  </a:lnTo>
                  <a:lnTo>
                    <a:pt x="1215898" y="282282"/>
                  </a:lnTo>
                  <a:lnTo>
                    <a:pt x="1222209" y="289902"/>
                  </a:lnTo>
                  <a:lnTo>
                    <a:pt x="1230947" y="301332"/>
                  </a:lnTo>
                  <a:lnTo>
                    <a:pt x="1246568" y="334352"/>
                  </a:lnTo>
                  <a:lnTo>
                    <a:pt x="1249718" y="340702"/>
                  </a:lnTo>
                  <a:lnTo>
                    <a:pt x="1248105" y="331812"/>
                  </a:lnTo>
                  <a:lnTo>
                    <a:pt x="1251292" y="338162"/>
                  </a:lnTo>
                  <a:lnTo>
                    <a:pt x="1254531" y="350862"/>
                  </a:lnTo>
                  <a:lnTo>
                    <a:pt x="1254620" y="352132"/>
                  </a:lnTo>
                  <a:lnTo>
                    <a:pt x="1254709" y="353212"/>
                  </a:lnTo>
                  <a:lnTo>
                    <a:pt x="1254810" y="354672"/>
                  </a:lnTo>
                  <a:lnTo>
                    <a:pt x="1254899" y="355942"/>
                  </a:lnTo>
                  <a:lnTo>
                    <a:pt x="1254988" y="357212"/>
                  </a:lnTo>
                  <a:lnTo>
                    <a:pt x="1255090" y="358482"/>
                  </a:lnTo>
                  <a:lnTo>
                    <a:pt x="1255141" y="362292"/>
                  </a:lnTo>
                  <a:lnTo>
                    <a:pt x="1254544" y="368642"/>
                  </a:lnTo>
                  <a:lnTo>
                    <a:pt x="1253413" y="373722"/>
                  </a:lnTo>
                  <a:lnTo>
                    <a:pt x="1251927" y="378802"/>
                  </a:lnTo>
                  <a:lnTo>
                    <a:pt x="1250645" y="383882"/>
                  </a:lnTo>
                  <a:lnTo>
                    <a:pt x="1249324" y="390232"/>
                  </a:lnTo>
                  <a:lnTo>
                    <a:pt x="1247736" y="400392"/>
                  </a:lnTo>
                  <a:lnTo>
                    <a:pt x="1247660" y="404202"/>
                  </a:lnTo>
                  <a:lnTo>
                    <a:pt x="1247533" y="406742"/>
                  </a:lnTo>
                  <a:lnTo>
                    <a:pt x="1246987" y="410552"/>
                  </a:lnTo>
                  <a:lnTo>
                    <a:pt x="1246886" y="411200"/>
                  </a:lnTo>
                  <a:lnTo>
                    <a:pt x="1246797" y="411822"/>
                  </a:lnTo>
                  <a:lnTo>
                    <a:pt x="1245704" y="415632"/>
                  </a:lnTo>
                  <a:lnTo>
                    <a:pt x="1243418" y="421982"/>
                  </a:lnTo>
                  <a:lnTo>
                    <a:pt x="1236345" y="429602"/>
                  </a:lnTo>
                  <a:lnTo>
                    <a:pt x="1237932" y="421982"/>
                  </a:lnTo>
                  <a:lnTo>
                    <a:pt x="1233131" y="429602"/>
                  </a:lnTo>
                  <a:lnTo>
                    <a:pt x="1231671" y="430872"/>
                  </a:lnTo>
                  <a:lnTo>
                    <a:pt x="1230541" y="433412"/>
                  </a:lnTo>
                  <a:lnTo>
                    <a:pt x="1229614" y="434682"/>
                  </a:lnTo>
                  <a:lnTo>
                    <a:pt x="1226769" y="438492"/>
                  </a:lnTo>
                  <a:lnTo>
                    <a:pt x="1225486" y="441032"/>
                  </a:lnTo>
                  <a:lnTo>
                    <a:pt x="1224254" y="442302"/>
                  </a:lnTo>
                  <a:lnTo>
                    <a:pt x="1222946" y="443572"/>
                  </a:lnTo>
                  <a:lnTo>
                    <a:pt x="1220470" y="446112"/>
                  </a:lnTo>
                  <a:lnTo>
                    <a:pt x="1219098" y="447382"/>
                  </a:lnTo>
                  <a:lnTo>
                    <a:pt x="1210678" y="453732"/>
                  </a:lnTo>
                  <a:lnTo>
                    <a:pt x="1207223" y="455002"/>
                  </a:lnTo>
                  <a:lnTo>
                    <a:pt x="1211694" y="451192"/>
                  </a:lnTo>
                  <a:lnTo>
                    <a:pt x="1217041" y="447382"/>
                  </a:lnTo>
                  <a:lnTo>
                    <a:pt x="1220965" y="443572"/>
                  </a:lnTo>
                  <a:lnTo>
                    <a:pt x="1217091" y="446112"/>
                  </a:lnTo>
                  <a:lnTo>
                    <a:pt x="1214158" y="447382"/>
                  </a:lnTo>
                  <a:lnTo>
                    <a:pt x="1212367" y="448652"/>
                  </a:lnTo>
                  <a:lnTo>
                    <a:pt x="1210525" y="451192"/>
                  </a:lnTo>
                  <a:lnTo>
                    <a:pt x="1209433" y="451192"/>
                  </a:lnTo>
                  <a:lnTo>
                    <a:pt x="1206220" y="455002"/>
                  </a:lnTo>
                  <a:lnTo>
                    <a:pt x="1204925" y="457542"/>
                  </a:lnTo>
                  <a:lnTo>
                    <a:pt x="1198181" y="460082"/>
                  </a:lnTo>
                  <a:lnTo>
                    <a:pt x="1194231" y="458812"/>
                  </a:lnTo>
                  <a:lnTo>
                    <a:pt x="1186484" y="462622"/>
                  </a:lnTo>
                  <a:lnTo>
                    <a:pt x="1183728" y="463931"/>
                  </a:lnTo>
                  <a:lnTo>
                    <a:pt x="1173022" y="466432"/>
                  </a:lnTo>
                  <a:lnTo>
                    <a:pt x="1149464" y="468972"/>
                  </a:lnTo>
                  <a:lnTo>
                    <a:pt x="1136942" y="467702"/>
                  </a:lnTo>
                  <a:lnTo>
                    <a:pt x="1124432" y="466432"/>
                  </a:lnTo>
                  <a:lnTo>
                    <a:pt x="1116037" y="463931"/>
                  </a:lnTo>
                  <a:lnTo>
                    <a:pt x="1111631" y="462622"/>
                  </a:lnTo>
                  <a:lnTo>
                    <a:pt x="1108646" y="462038"/>
                  </a:lnTo>
                  <a:lnTo>
                    <a:pt x="1108646" y="463892"/>
                  </a:lnTo>
                  <a:lnTo>
                    <a:pt x="1098423" y="461352"/>
                  </a:lnTo>
                  <a:lnTo>
                    <a:pt x="1102702" y="461352"/>
                  </a:lnTo>
                  <a:lnTo>
                    <a:pt x="1108646" y="463892"/>
                  </a:lnTo>
                  <a:lnTo>
                    <a:pt x="1108646" y="462038"/>
                  </a:lnTo>
                  <a:lnTo>
                    <a:pt x="1105154" y="461352"/>
                  </a:lnTo>
                  <a:lnTo>
                    <a:pt x="1098677" y="460082"/>
                  </a:lnTo>
                  <a:lnTo>
                    <a:pt x="1106982" y="460082"/>
                  </a:lnTo>
                  <a:lnTo>
                    <a:pt x="1099032" y="457542"/>
                  </a:lnTo>
                  <a:lnTo>
                    <a:pt x="1093470" y="456272"/>
                  </a:lnTo>
                  <a:lnTo>
                    <a:pt x="1087767" y="455002"/>
                  </a:lnTo>
                  <a:lnTo>
                    <a:pt x="1081163" y="453732"/>
                  </a:lnTo>
                  <a:lnTo>
                    <a:pt x="1074458" y="453732"/>
                  </a:lnTo>
                  <a:lnTo>
                    <a:pt x="1074458" y="457542"/>
                  </a:lnTo>
                  <a:lnTo>
                    <a:pt x="1072718" y="457542"/>
                  </a:lnTo>
                  <a:lnTo>
                    <a:pt x="1067054" y="458812"/>
                  </a:lnTo>
                  <a:lnTo>
                    <a:pt x="1065682" y="458812"/>
                  </a:lnTo>
                  <a:lnTo>
                    <a:pt x="1062329" y="461352"/>
                  </a:lnTo>
                  <a:lnTo>
                    <a:pt x="1057109" y="465531"/>
                  </a:lnTo>
                  <a:lnTo>
                    <a:pt x="1057363" y="465162"/>
                  </a:lnTo>
                  <a:lnTo>
                    <a:pt x="1061618" y="461352"/>
                  </a:lnTo>
                  <a:lnTo>
                    <a:pt x="1063434" y="458812"/>
                  </a:lnTo>
                  <a:lnTo>
                    <a:pt x="1067765" y="457542"/>
                  </a:lnTo>
                  <a:lnTo>
                    <a:pt x="1070495" y="456272"/>
                  </a:lnTo>
                  <a:lnTo>
                    <a:pt x="1072629" y="456272"/>
                  </a:lnTo>
                  <a:lnTo>
                    <a:pt x="1074458" y="457542"/>
                  </a:lnTo>
                  <a:lnTo>
                    <a:pt x="1074458" y="453732"/>
                  </a:lnTo>
                  <a:lnTo>
                    <a:pt x="1069771" y="453732"/>
                  </a:lnTo>
                  <a:lnTo>
                    <a:pt x="1064895" y="455002"/>
                  </a:lnTo>
                  <a:lnTo>
                    <a:pt x="1043165" y="484212"/>
                  </a:lnTo>
                  <a:lnTo>
                    <a:pt x="1040676" y="489292"/>
                  </a:lnTo>
                  <a:lnTo>
                    <a:pt x="1039190" y="496912"/>
                  </a:lnTo>
                  <a:lnTo>
                    <a:pt x="1038783" y="498182"/>
                  </a:lnTo>
                  <a:lnTo>
                    <a:pt x="1038631" y="499745"/>
                  </a:lnTo>
                  <a:lnTo>
                    <a:pt x="1038606" y="505802"/>
                  </a:lnTo>
                  <a:lnTo>
                    <a:pt x="1039507" y="509612"/>
                  </a:lnTo>
                  <a:lnTo>
                    <a:pt x="1048931" y="535012"/>
                  </a:lnTo>
                  <a:lnTo>
                    <a:pt x="1060538" y="566762"/>
                  </a:lnTo>
                  <a:lnTo>
                    <a:pt x="1068908" y="582002"/>
                  </a:lnTo>
                  <a:lnTo>
                    <a:pt x="1070330" y="585812"/>
                  </a:lnTo>
                  <a:lnTo>
                    <a:pt x="1070622" y="588352"/>
                  </a:lnTo>
                  <a:lnTo>
                    <a:pt x="1068641" y="584542"/>
                  </a:lnTo>
                  <a:lnTo>
                    <a:pt x="1071295" y="592162"/>
                  </a:lnTo>
                  <a:lnTo>
                    <a:pt x="1072045" y="592162"/>
                  </a:lnTo>
                  <a:lnTo>
                    <a:pt x="1072489" y="590892"/>
                  </a:lnTo>
                  <a:lnTo>
                    <a:pt x="1074216" y="592162"/>
                  </a:lnTo>
                  <a:lnTo>
                    <a:pt x="1077988" y="601052"/>
                  </a:lnTo>
                  <a:lnTo>
                    <a:pt x="1077912" y="602322"/>
                  </a:lnTo>
                  <a:lnTo>
                    <a:pt x="1077836" y="603592"/>
                  </a:lnTo>
                  <a:lnTo>
                    <a:pt x="1077760" y="604862"/>
                  </a:lnTo>
                  <a:lnTo>
                    <a:pt x="1074826" y="599782"/>
                  </a:lnTo>
                  <a:lnTo>
                    <a:pt x="1086078" y="623912"/>
                  </a:lnTo>
                  <a:lnTo>
                    <a:pt x="1098702" y="651586"/>
                  </a:lnTo>
                  <a:lnTo>
                    <a:pt x="1110919" y="681062"/>
                  </a:lnTo>
                  <a:lnTo>
                    <a:pt x="1120178" y="706462"/>
                  </a:lnTo>
                  <a:lnTo>
                    <a:pt x="1117231" y="701382"/>
                  </a:lnTo>
                  <a:lnTo>
                    <a:pt x="1123162" y="715352"/>
                  </a:lnTo>
                  <a:lnTo>
                    <a:pt x="1128560" y="725512"/>
                  </a:lnTo>
                  <a:lnTo>
                    <a:pt x="1133627" y="734402"/>
                  </a:lnTo>
                  <a:lnTo>
                    <a:pt x="1138542" y="747102"/>
                  </a:lnTo>
                  <a:lnTo>
                    <a:pt x="1169822" y="827112"/>
                  </a:lnTo>
                  <a:lnTo>
                    <a:pt x="1148499" y="834732"/>
                  </a:lnTo>
                  <a:lnTo>
                    <a:pt x="1141958" y="837272"/>
                  </a:lnTo>
                  <a:lnTo>
                    <a:pt x="1135583" y="839812"/>
                  </a:lnTo>
                  <a:lnTo>
                    <a:pt x="1129411" y="841082"/>
                  </a:lnTo>
                  <a:lnTo>
                    <a:pt x="1123442" y="843622"/>
                  </a:lnTo>
                  <a:lnTo>
                    <a:pt x="1113205" y="848702"/>
                  </a:lnTo>
                  <a:lnTo>
                    <a:pt x="1096327" y="855052"/>
                  </a:lnTo>
                  <a:lnTo>
                    <a:pt x="1080300" y="861402"/>
                  </a:lnTo>
                  <a:lnTo>
                    <a:pt x="1072578" y="867752"/>
                  </a:lnTo>
                  <a:lnTo>
                    <a:pt x="1056360" y="872832"/>
                  </a:lnTo>
                  <a:lnTo>
                    <a:pt x="1010983" y="886802"/>
                  </a:lnTo>
                  <a:lnTo>
                    <a:pt x="997991" y="894422"/>
                  </a:lnTo>
                  <a:lnTo>
                    <a:pt x="991603" y="898232"/>
                  </a:lnTo>
                  <a:lnTo>
                    <a:pt x="983335" y="902042"/>
                  </a:lnTo>
                  <a:lnTo>
                    <a:pt x="982091" y="899502"/>
                  </a:lnTo>
                  <a:lnTo>
                    <a:pt x="965250" y="909662"/>
                  </a:lnTo>
                  <a:lnTo>
                    <a:pt x="954684" y="910932"/>
                  </a:lnTo>
                  <a:lnTo>
                    <a:pt x="942619" y="916012"/>
                  </a:lnTo>
                  <a:lnTo>
                    <a:pt x="947572" y="914742"/>
                  </a:lnTo>
                  <a:lnTo>
                    <a:pt x="953439" y="912202"/>
                  </a:lnTo>
                  <a:lnTo>
                    <a:pt x="952957" y="913472"/>
                  </a:lnTo>
                  <a:lnTo>
                    <a:pt x="922058" y="926172"/>
                  </a:lnTo>
                  <a:lnTo>
                    <a:pt x="909866" y="928712"/>
                  </a:lnTo>
                  <a:lnTo>
                    <a:pt x="904557" y="929982"/>
                  </a:lnTo>
                  <a:lnTo>
                    <a:pt x="859866" y="950302"/>
                  </a:lnTo>
                  <a:lnTo>
                    <a:pt x="860513" y="949032"/>
                  </a:lnTo>
                  <a:lnTo>
                    <a:pt x="865352" y="946569"/>
                  </a:lnTo>
                  <a:lnTo>
                    <a:pt x="862558" y="947864"/>
                  </a:lnTo>
                  <a:lnTo>
                    <a:pt x="859472" y="947864"/>
                  </a:lnTo>
                  <a:lnTo>
                    <a:pt x="856957" y="949032"/>
                  </a:lnTo>
                  <a:lnTo>
                    <a:pt x="847039" y="952842"/>
                  </a:lnTo>
                  <a:lnTo>
                    <a:pt x="848360" y="952842"/>
                  </a:lnTo>
                  <a:lnTo>
                    <a:pt x="847648" y="954112"/>
                  </a:lnTo>
                  <a:lnTo>
                    <a:pt x="846442" y="955382"/>
                  </a:lnTo>
                  <a:lnTo>
                    <a:pt x="843876" y="955382"/>
                  </a:lnTo>
                  <a:lnTo>
                    <a:pt x="841425" y="954112"/>
                  </a:lnTo>
                  <a:lnTo>
                    <a:pt x="837666" y="952842"/>
                  </a:lnTo>
                  <a:lnTo>
                    <a:pt x="833272" y="950302"/>
                  </a:lnTo>
                  <a:lnTo>
                    <a:pt x="824699" y="945222"/>
                  </a:lnTo>
                  <a:lnTo>
                    <a:pt x="820902" y="942682"/>
                  </a:lnTo>
                  <a:lnTo>
                    <a:pt x="818959" y="941412"/>
                  </a:lnTo>
                  <a:lnTo>
                    <a:pt x="818197" y="940142"/>
                  </a:lnTo>
                  <a:lnTo>
                    <a:pt x="818007" y="940142"/>
                  </a:lnTo>
                  <a:lnTo>
                    <a:pt x="818045" y="932522"/>
                  </a:lnTo>
                  <a:lnTo>
                    <a:pt x="819315" y="936332"/>
                  </a:lnTo>
                  <a:lnTo>
                    <a:pt x="819797" y="932522"/>
                  </a:lnTo>
                  <a:lnTo>
                    <a:pt x="820115" y="929982"/>
                  </a:lnTo>
                  <a:lnTo>
                    <a:pt x="822998" y="921092"/>
                  </a:lnTo>
                  <a:lnTo>
                    <a:pt x="826058" y="912202"/>
                  </a:lnTo>
                  <a:lnTo>
                    <a:pt x="827455" y="908392"/>
                  </a:lnTo>
                  <a:lnTo>
                    <a:pt x="828395" y="905852"/>
                  </a:lnTo>
                  <a:lnTo>
                    <a:pt x="830732" y="898232"/>
                  </a:lnTo>
                  <a:lnTo>
                    <a:pt x="837907" y="863942"/>
                  </a:lnTo>
                  <a:lnTo>
                    <a:pt x="838276" y="861402"/>
                  </a:lnTo>
                  <a:lnTo>
                    <a:pt x="838149" y="860132"/>
                  </a:lnTo>
                  <a:lnTo>
                    <a:pt x="838022" y="858862"/>
                  </a:lnTo>
                  <a:lnTo>
                    <a:pt x="837768" y="855052"/>
                  </a:lnTo>
                  <a:lnTo>
                    <a:pt x="837679" y="853782"/>
                  </a:lnTo>
                  <a:lnTo>
                    <a:pt x="837514" y="852512"/>
                  </a:lnTo>
                  <a:lnTo>
                    <a:pt x="837209" y="851242"/>
                  </a:lnTo>
                  <a:lnTo>
                    <a:pt x="836980" y="849972"/>
                  </a:lnTo>
                  <a:lnTo>
                    <a:pt x="835964" y="844892"/>
                  </a:lnTo>
                  <a:lnTo>
                    <a:pt x="835113" y="838542"/>
                  </a:lnTo>
                  <a:lnTo>
                    <a:pt x="833945" y="833462"/>
                  </a:lnTo>
                  <a:lnTo>
                    <a:pt x="832383" y="828382"/>
                  </a:lnTo>
                  <a:lnTo>
                    <a:pt x="829259" y="818222"/>
                  </a:lnTo>
                  <a:lnTo>
                    <a:pt x="830757" y="825842"/>
                  </a:lnTo>
                  <a:lnTo>
                    <a:pt x="830122" y="828382"/>
                  </a:lnTo>
                  <a:lnTo>
                    <a:pt x="828065" y="825842"/>
                  </a:lnTo>
                  <a:lnTo>
                    <a:pt x="825258" y="818222"/>
                  </a:lnTo>
                  <a:lnTo>
                    <a:pt x="825360" y="816952"/>
                  </a:lnTo>
                  <a:lnTo>
                    <a:pt x="825461" y="815682"/>
                  </a:lnTo>
                  <a:lnTo>
                    <a:pt x="825550" y="814412"/>
                  </a:lnTo>
                  <a:lnTo>
                    <a:pt x="825652" y="813142"/>
                  </a:lnTo>
                  <a:lnTo>
                    <a:pt x="824204" y="811872"/>
                  </a:lnTo>
                  <a:lnTo>
                    <a:pt x="824992" y="814412"/>
                  </a:lnTo>
                  <a:lnTo>
                    <a:pt x="825093" y="816952"/>
                  </a:lnTo>
                  <a:lnTo>
                    <a:pt x="821550" y="810602"/>
                  </a:lnTo>
                  <a:lnTo>
                    <a:pt x="818692" y="802982"/>
                  </a:lnTo>
                  <a:lnTo>
                    <a:pt x="817626" y="800658"/>
                  </a:lnTo>
                  <a:lnTo>
                    <a:pt x="817537" y="800442"/>
                  </a:lnTo>
                  <a:lnTo>
                    <a:pt x="819531" y="800442"/>
                  </a:lnTo>
                  <a:lnTo>
                    <a:pt x="822223" y="804252"/>
                  </a:lnTo>
                  <a:lnTo>
                    <a:pt x="824331" y="808062"/>
                  </a:lnTo>
                  <a:lnTo>
                    <a:pt x="821753" y="801712"/>
                  </a:lnTo>
                  <a:lnTo>
                    <a:pt x="820661" y="800442"/>
                  </a:lnTo>
                  <a:lnTo>
                    <a:pt x="817359" y="796632"/>
                  </a:lnTo>
                  <a:lnTo>
                    <a:pt x="813841" y="790282"/>
                  </a:lnTo>
                  <a:lnTo>
                    <a:pt x="813866" y="789012"/>
                  </a:lnTo>
                  <a:lnTo>
                    <a:pt x="816648" y="792822"/>
                  </a:lnTo>
                  <a:lnTo>
                    <a:pt x="818121" y="794092"/>
                  </a:lnTo>
                  <a:lnTo>
                    <a:pt x="815568" y="790282"/>
                  </a:lnTo>
                  <a:lnTo>
                    <a:pt x="814755" y="789012"/>
                  </a:lnTo>
                  <a:lnTo>
                    <a:pt x="810666" y="782662"/>
                  </a:lnTo>
                  <a:lnTo>
                    <a:pt x="804748" y="775042"/>
                  </a:lnTo>
                  <a:lnTo>
                    <a:pt x="801458" y="772502"/>
                  </a:lnTo>
                  <a:lnTo>
                    <a:pt x="798195" y="768692"/>
                  </a:lnTo>
                  <a:lnTo>
                    <a:pt x="794715" y="766152"/>
                  </a:lnTo>
                  <a:lnTo>
                    <a:pt x="791083" y="763612"/>
                  </a:lnTo>
                  <a:lnTo>
                    <a:pt x="787615" y="761072"/>
                  </a:lnTo>
                  <a:lnTo>
                    <a:pt x="784745" y="759802"/>
                  </a:lnTo>
                  <a:lnTo>
                    <a:pt x="784199" y="758532"/>
                  </a:lnTo>
                  <a:lnTo>
                    <a:pt x="769874" y="750912"/>
                  </a:lnTo>
                  <a:lnTo>
                    <a:pt x="756577" y="747102"/>
                  </a:lnTo>
                  <a:lnTo>
                    <a:pt x="744194" y="744562"/>
                  </a:lnTo>
                  <a:lnTo>
                    <a:pt x="721385" y="742022"/>
                  </a:lnTo>
                  <a:lnTo>
                    <a:pt x="698525" y="744562"/>
                  </a:lnTo>
                  <a:lnTo>
                    <a:pt x="686066" y="747102"/>
                  </a:lnTo>
                  <a:lnTo>
                    <a:pt x="685990" y="748372"/>
                  </a:lnTo>
                  <a:lnTo>
                    <a:pt x="682586" y="749642"/>
                  </a:lnTo>
                  <a:lnTo>
                    <a:pt x="678014" y="750912"/>
                  </a:lnTo>
                  <a:lnTo>
                    <a:pt x="673519" y="753452"/>
                  </a:lnTo>
                  <a:lnTo>
                    <a:pt x="667918" y="754722"/>
                  </a:lnTo>
                  <a:lnTo>
                    <a:pt x="663435" y="758532"/>
                  </a:lnTo>
                  <a:lnTo>
                    <a:pt x="645426" y="766152"/>
                  </a:lnTo>
                  <a:lnTo>
                    <a:pt x="627468" y="776312"/>
                  </a:lnTo>
                  <a:lnTo>
                    <a:pt x="595909" y="809332"/>
                  </a:lnTo>
                  <a:lnTo>
                    <a:pt x="590194" y="819492"/>
                  </a:lnTo>
                  <a:lnTo>
                    <a:pt x="590435" y="820597"/>
                  </a:lnTo>
                  <a:lnTo>
                    <a:pt x="590499" y="820864"/>
                  </a:lnTo>
                  <a:lnTo>
                    <a:pt x="590778" y="820864"/>
                  </a:lnTo>
                  <a:lnTo>
                    <a:pt x="591159" y="822032"/>
                  </a:lnTo>
                  <a:lnTo>
                    <a:pt x="592137" y="820864"/>
                  </a:lnTo>
                  <a:lnTo>
                    <a:pt x="590689" y="824572"/>
                  </a:lnTo>
                  <a:lnTo>
                    <a:pt x="590054" y="825842"/>
                  </a:lnTo>
                  <a:lnTo>
                    <a:pt x="588733" y="827112"/>
                  </a:lnTo>
                  <a:lnTo>
                    <a:pt x="587235" y="829652"/>
                  </a:lnTo>
                  <a:lnTo>
                    <a:pt x="586028" y="832192"/>
                  </a:lnTo>
                  <a:lnTo>
                    <a:pt x="583552" y="838542"/>
                  </a:lnTo>
                  <a:lnTo>
                    <a:pt x="582307" y="841082"/>
                  </a:lnTo>
                  <a:lnTo>
                    <a:pt x="581621" y="843622"/>
                  </a:lnTo>
                  <a:lnTo>
                    <a:pt x="581342" y="844892"/>
                  </a:lnTo>
                  <a:lnTo>
                    <a:pt x="581113" y="844892"/>
                  </a:lnTo>
                  <a:lnTo>
                    <a:pt x="580796" y="843965"/>
                  </a:lnTo>
                  <a:lnTo>
                    <a:pt x="579043" y="852512"/>
                  </a:lnTo>
                  <a:lnTo>
                    <a:pt x="578650" y="857592"/>
                  </a:lnTo>
                  <a:lnTo>
                    <a:pt x="578561" y="875372"/>
                  </a:lnTo>
                  <a:lnTo>
                    <a:pt x="579691" y="884262"/>
                  </a:lnTo>
                  <a:lnTo>
                    <a:pt x="582295" y="894422"/>
                  </a:lnTo>
                  <a:lnTo>
                    <a:pt x="586079" y="905852"/>
                  </a:lnTo>
                  <a:lnTo>
                    <a:pt x="591731" y="918552"/>
                  </a:lnTo>
                  <a:lnTo>
                    <a:pt x="599922" y="932522"/>
                  </a:lnTo>
                  <a:lnTo>
                    <a:pt x="597700" y="927442"/>
                  </a:lnTo>
                  <a:lnTo>
                    <a:pt x="595782" y="922362"/>
                  </a:lnTo>
                  <a:lnTo>
                    <a:pt x="597623" y="924902"/>
                  </a:lnTo>
                  <a:lnTo>
                    <a:pt x="599554" y="928712"/>
                  </a:lnTo>
                  <a:lnTo>
                    <a:pt x="602170" y="932522"/>
                  </a:lnTo>
                  <a:lnTo>
                    <a:pt x="605523" y="938872"/>
                  </a:lnTo>
                  <a:lnTo>
                    <a:pt x="606425" y="940142"/>
                  </a:lnTo>
                  <a:lnTo>
                    <a:pt x="605688" y="940142"/>
                  </a:lnTo>
                  <a:lnTo>
                    <a:pt x="604266" y="938872"/>
                  </a:lnTo>
                  <a:lnTo>
                    <a:pt x="607860" y="943952"/>
                  </a:lnTo>
                  <a:lnTo>
                    <a:pt x="612902" y="950302"/>
                  </a:lnTo>
                  <a:lnTo>
                    <a:pt x="618617" y="954112"/>
                  </a:lnTo>
                  <a:lnTo>
                    <a:pt x="624281" y="959192"/>
                  </a:lnTo>
                  <a:lnTo>
                    <a:pt x="636511" y="966812"/>
                  </a:lnTo>
                  <a:lnTo>
                    <a:pt x="655040" y="976972"/>
                  </a:lnTo>
                  <a:lnTo>
                    <a:pt x="663968" y="982052"/>
                  </a:lnTo>
                  <a:lnTo>
                    <a:pt x="672261" y="987132"/>
                  </a:lnTo>
                  <a:lnTo>
                    <a:pt x="677405" y="990942"/>
                  </a:lnTo>
                  <a:lnTo>
                    <a:pt x="681583" y="996022"/>
                  </a:lnTo>
                  <a:lnTo>
                    <a:pt x="680605" y="996022"/>
                  </a:lnTo>
                  <a:lnTo>
                    <a:pt x="680504" y="997292"/>
                  </a:lnTo>
                  <a:lnTo>
                    <a:pt x="676960" y="1009992"/>
                  </a:lnTo>
                  <a:lnTo>
                    <a:pt x="676021" y="1012532"/>
                  </a:lnTo>
                  <a:lnTo>
                    <a:pt x="671195" y="1023962"/>
                  </a:lnTo>
                  <a:lnTo>
                    <a:pt x="671131" y="1025232"/>
                  </a:lnTo>
                  <a:lnTo>
                    <a:pt x="670407" y="1025232"/>
                  </a:lnTo>
                  <a:lnTo>
                    <a:pt x="667181" y="1026502"/>
                  </a:lnTo>
                  <a:lnTo>
                    <a:pt x="665911" y="1027176"/>
                  </a:lnTo>
                  <a:lnTo>
                    <a:pt x="665695" y="1027303"/>
                  </a:lnTo>
                  <a:lnTo>
                    <a:pt x="664654" y="1027785"/>
                  </a:lnTo>
                  <a:lnTo>
                    <a:pt x="662635" y="1029042"/>
                  </a:lnTo>
                  <a:lnTo>
                    <a:pt x="663905" y="1028242"/>
                  </a:lnTo>
                  <a:lnTo>
                    <a:pt x="664654" y="1027899"/>
                  </a:lnTo>
                  <a:lnTo>
                    <a:pt x="664438" y="1027874"/>
                  </a:lnTo>
                  <a:lnTo>
                    <a:pt x="627075" y="1045552"/>
                  </a:lnTo>
                  <a:lnTo>
                    <a:pt x="620915" y="1048092"/>
                  </a:lnTo>
                  <a:lnTo>
                    <a:pt x="627316" y="1043012"/>
                  </a:lnTo>
                  <a:lnTo>
                    <a:pt x="623557" y="1044282"/>
                  </a:lnTo>
                  <a:lnTo>
                    <a:pt x="595845" y="1056982"/>
                  </a:lnTo>
                  <a:lnTo>
                    <a:pt x="571538" y="1065872"/>
                  </a:lnTo>
                  <a:lnTo>
                    <a:pt x="548525" y="1076032"/>
                  </a:lnTo>
                  <a:lnTo>
                    <a:pt x="524687" y="1086192"/>
                  </a:lnTo>
                  <a:lnTo>
                    <a:pt x="497433" y="1093812"/>
                  </a:lnTo>
                  <a:lnTo>
                    <a:pt x="462572" y="1107782"/>
                  </a:lnTo>
                  <a:lnTo>
                    <a:pt x="426148" y="1123022"/>
                  </a:lnTo>
                  <a:lnTo>
                    <a:pt x="394131" y="1134452"/>
                  </a:lnTo>
                  <a:lnTo>
                    <a:pt x="396722" y="1135722"/>
                  </a:lnTo>
                  <a:lnTo>
                    <a:pt x="388035" y="1140802"/>
                  </a:lnTo>
                  <a:lnTo>
                    <a:pt x="386334" y="1140015"/>
                  </a:lnTo>
                  <a:lnTo>
                    <a:pt x="383400" y="1142072"/>
                  </a:lnTo>
                  <a:lnTo>
                    <a:pt x="349910" y="1156042"/>
                  </a:lnTo>
                  <a:lnTo>
                    <a:pt x="333743" y="1114132"/>
                  </a:lnTo>
                  <a:lnTo>
                    <a:pt x="324396" y="1090002"/>
                  </a:lnTo>
                  <a:lnTo>
                    <a:pt x="314553" y="1064602"/>
                  </a:lnTo>
                  <a:lnTo>
                    <a:pt x="287020" y="992212"/>
                  </a:lnTo>
                  <a:lnTo>
                    <a:pt x="276390" y="964272"/>
                  </a:lnTo>
                  <a:lnTo>
                    <a:pt x="269265" y="949032"/>
                  </a:lnTo>
                  <a:lnTo>
                    <a:pt x="263893" y="941412"/>
                  </a:lnTo>
                  <a:lnTo>
                    <a:pt x="261861" y="937602"/>
                  </a:lnTo>
                  <a:lnTo>
                    <a:pt x="258470" y="931252"/>
                  </a:lnTo>
                  <a:lnTo>
                    <a:pt x="254571" y="921092"/>
                  </a:lnTo>
                  <a:lnTo>
                    <a:pt x="251155" y="912202"/>
                  </a:lnTo>
                  <a:lnTo>
                    <a:pt x="257797" y="921092"/>
                  </a:lnTo>
                  <a:lnTo>
                    <a:pt x="253733" y="912202"/>
                  </a:lnTo>
                  <a:lnTo>
                    <a:pt x="251421" y="907122"/>
                  </a:lnTo>
                  <a:lnTo>
                    <a:pt x="245198" y="893152"/>
                  </a:lnTo>
                  <a:lnTo>
                    <a:pt x="241871" y="885532"/>
                  </a:lnTo>
                  <a:lnTo>
                    <a:pt x="239115" y="879182"/>
                  </a:lnTo>
                  <a:lnTo>
                    <a:pt x="233133" y="863942"/>
                  </a:lnTo>
                  <a:lnTo>
                    <a:pt x="221767" y="836002"/>
                  </a:lnTo>
                  <a:lnTo>
                    <a:pt x="221449" y="836002"/>
                  </a:lnTo>
                  <a:lnTo>
                    <a:pt x="221564" y="834732"/>
                  </a:lnTo>
                  <a:lnTo>
                    <a:pt x="221856" y="834732"/>
                  </a:lnTo>
                  <a:lnTo>
                    <a:pt x="222923" y="832192"/>
                  </a:lnTo>
                  <a:lnTo>
                    <a:pt x="224459" y="828382"/>
                  </a:lnTo>
                  <a:lnTo>
                    <a:pt x="225539" y="827112"/>
                  </a:lnTo>
                  <a:lnTo>
                    <a:pt x="226707" y="824572"/>
                  </a:lnTo>
                  <a:lnTo>
                    <a:pt x="227901" y="823302"/>
                  </a:lnTo>
                  <a:lnTo>
                    <a:pt x="228981" y="820864"/>
                  </a:lnTo>
                  <a:lnTo>
                    <a:pt x="229235" y="820597"/>
                  </a:lnTo>
                  <a:lnTo>
                    <a:pt x="230555" y="819492"/>
                  </a:lnTo>
                  <a:lnTo>
                    <a:pt x="236143" y="815682"/>
                  </a:lnTo>
                  <a:lnTo>
                    <a:pt x="241922" y="813142"/>
                  </a:lnTo>
                  <a:lnTo>
                    <a:pt x="248107" y="811872"/>
                  </a:lnTo>
                  <a:lnTo>
                    <a:pt x="254825" y="813142"/>
                  </a:lnTo>
                  <a:lnTo>
                    <a:pt x="269532" y="815682"/>
                  </a:lnTo>
                  <a:lnTo>
                    <a:pt x="277393" y="818222"/>
                  </a:lnTo>
                  <a:lnTo>
                    <a:pt x="285838" y="820864"/>
                  </a:lnTo>
                  <a:lnTo>
                    <a:pt x="281355" y="820864"/>
                  </a:lnTo>
                  <a:lnTo>
                    <a:pt x="281216" y="820864"/>
                  </a:lnTo>
                  <a:lnTo>
                    <a:pt x="288163" y="823302"/>
                  </a:lnTo>
                  <a:lnTo>
                    <a:pt x="296608" y="825842"/>
                  </a:lnTo>
                  <a:lnTo>
                    <a:pt x="305689" y="827112"/>
                  </a:lnTo>
                  <a:lnTo>
                    <a:pt x="311759" y="828382"/>
                  </a:lnTo>
                  <a:lnTo>
                    <a:pt x="317588" y="828382"/>
                  </a:lnTo>
                  <a:lnTo>
                    <a:pt x="325843" y="825842"/>
                  </a:lnTo>
                  <a:lnTo>
                    <a:pt x="327837" y="825842"/>
                  </a:lnTo>
                  <a:lnTo>
                    <a:pt x="327926" y="824572"/>
                  </a:lnTo>
                  <a:lnTo>
                    <a:pt x="338010" y="823302"/>
                  </a:lnTo>
                  <a:lnTo>
                    <a:pt x="330479" y="825842"/>
                  </a:lnTo>
                  <a:lnTo>
                    <a:pt x="340487" y="825842"/>
                  </a:lnTo>
                  <a:lnTo>
                    <a:pt x="342392" y="824572"/>
                  </a:lnTo>
                  <a:lnTo>
                    <a:pt x="344297" y="824572"/>
                  </a:lnTo>
                  <a:lnTo>
                    <a:pt x="348195" y="823302"/>
                  </a:lnTo>
                  <a:lnTo>
                    <a:pt x="355828" y="820864"/>
                  </a:lnTo>
                  <a:lnTo>
                    <a:pt x="355993" y="820864"/>
                  </a:lnTo>
                  <a:lnTo>
                    <a:pt x="359879" y="818222"/>
                  </a:lnTo>
                  <a:lnTo>
                    <a:pt x="367144" y="814412"/>
                  </a:lnTo>
                  <a:lnTo>
                    <a:pt x="373786" y="811872"/>
                  </a:lnTo>
                  <a:lnTo>
                    <a:pt x="377418" y="810602"/>
                  </a:lnTo>
                  <a:lnTo>
                    <a:pt x="378675" y="810602"/>
                  </a:lnTo>
                  <a:lnTo>
                    <a:pt x="381050" y="809332"/>
                  </a:lnTo>
                  <a:lnTo>
                    <a:pt x="384835" y="806792"/>
                  </a:lnTo>
                  <a:lnTo>
                    <a:pt x="389115" y="804252"/>
                  </a:lnTo>
                  <a:lnTo>
                    <a:pt x="392404" y="801712"/>
                  </a:lnTo>
                  <a:lnTo>
                    <a:pt x="395808" y="799172"/>
                  </a:lnTo>
                  <a:lnTo>
                    <a:pt x="398767" y="796632"/>
                  </a:lnTo>
                  <a:lnTo>
                    <a:pt x="400202" y="794092"/>
                  </a:lnTo>
                  <a:lnTo>
                    <a:pt x="401612" y="792822"/>
                  </a:lnTo>
                  <a:lnTo>
                    <a:pt x="399681" y="794092"/>
                  </a:lnTo>
                  <a:lnTo>
                    <a:pt x="404164" y="789012"/>
                  </a:lnTo>
                  <a:lnTo>
                    <a:pt x="409079" y="785202"/>
                  </a:lnTo>
                  <a:lnTo>
                    <a:pt x="412394" y="780122"/>
                  </a:lnTo>
                  <a:lnTo>
                    <a:pt x="414159" y="777582"/>
                  </a:lnTo>
                  <a:lnTo>
                    <a:pt x="415975" y="775042"/>
                  </a:lnTo>
                  <a:lnTo>
                    <a:pt x="417588" y="772502"/>
                  </a:lnTo>
                  <a:lnTo>
                    <a:pt x="421640" y="764882"/>
                  </a:lnTo>
                  <a:lnTo>
                    <a:pt x="424586" y="759802"/>
                  </a:lnTo>
                  <a:lnTo>
                    <a:pt x="425881" y="753452"/>
                  </a:lnTo>
                  <a:lnTo>
                    <a:pt x="428015" y="748372"/>
                  </a:lnTo>
                  <a:lnTo>
                    <a:pt x="429602" y="743292"/>
                  </a:lnTo>
                  <a:lnTo>
                    <a:pt x="430898" y="738212"/>
                  </a:lnTo>
                  <a:lnTo>
                    <a:pt x="432320" y="733132"/>
                  </a:lnTo>
                  <a:lnTo>
                    <a:pt x="432269" y="729322"/>
                  </a:lnTo>
                  <a:lnTo>
                    <a:pt x="432523" y="725512"/>
                  </a:lnTo>
                  <a:lnTo>
                    <a:pt x="433082" y="721702"/>
                  </a:lnTo>
                  <a:lnTo>
                    <a:pt x="433628" y="706462"/>
                  </a:lnTo>
                  <a:lnTo>
                    <a:pt x="433476" y="703922"/>
                  </a:lnTo>
                  <a:lnTo>
                    <a:pt x="433133" y="697572"/>
                  </a:lnTo>
                  <a:lnTo>
                    <a:pt x="432689" y="693762"/>
                  </a:lnTo>
                  <a:lnTo>
                    <a:pt x="432003" y="689952"/>
                  </a:lnTo>
                  <a:lnTo>
                    <a:pt x="431114" y="687412"/>
                  </a:lnTo>
                  <a:lnTo>
                    <a:pt x="431076" y="682332"/>
                  </a:lnTo>
                  <a:lnTo>
                    <a:pt x="424662" y="656932"/>
                  </a:lnTo>
                  <a:lnTo>
                    <a:pt x="423799" y="654392"/>
                  </a:lnTo>
                  <a:lnTo>
                    <a:pt x="419531" y="645502"/>
                  </a:lnTo>
                  <a:lnTo>
                    <a:pt x="415099" y="637882"/>
                  </a:lnTo>
                  <a:lnTo>
                    <a:pt x="411099" y="631532"/>
                  </a:lnTo>
                  <a:lnTo>
                    <a:pt x="412610" y="633768"/>
                  </a:lnTo>
                  <a:lnTo>
                    <a:pt x="411937" y="631532"/>
                  </a:lnTo>
                  <a:lnTo>
                    <a:pt x="411492" y="630262"/>
                  </a:lnTo>
                  <a:lnTo>
                    <a:pt x="409994" y="627722"/>
                  </a:lnTo>
                  <a:lnTo>
                    <a:pt x="408393" y="625182"/>
                  </a:lnTo>
                  <a:lnTo>
                    <a:pt x="406857" y="621372"/>
                  </a:lnTo>
                  <a:lnTo>
                    <a:pt x="409257" y="623912"/>
                  </a:lnTo>
                  <a:lnTo>
                    <a:pt x="407606" y="621372"/>
                  </a:lnTo>
                  <a:lnTo>
                    <a:pt x="404317" y="616292"/>
                  </a:lnTo>
                  <a:lnTo>
                    <a:pt x="389458" y="602322"/>
                  </a:lnTo>
                  <a:lnTo>
                    <a:pt x="388035" y="601052"/>
                  </a:lnTo>
                  <a:lnTo>
                    <a:pt x="386613" y="599782"/>
                  </a:lnTo>
                  <a:lnTo>
                    <a:pt x="387121" y="601052"/>
                  </a:lnTo>
                  <a:lnTo>
                    <a:pt x="378371" y="592162"/>
                  </a:lnTo>
                  <a:lnTo>
                    <a:pt x="368325" y="584542"/>
                  </a:lnTo>
                  <a:lnTo>
                    <a:pt x="365620" y="583272"/>
                  </a:lnTo>
                  <a:lnTo>
                    <a:pt x="357530" y="579462"/>
                  </a:lnTo>
                  <a:lnTo>
                    <a:pt x="346557" y="575652"/>
                  </a:lnTo>
                  <a:lnTo>
                    <a:pt x="335889" y="571842"/>
                  </a:lnTo>
                  <a:lnTo>
                    <a:pt x="325932" y="570572"/>
                  </a:lnTo>
                  <a:lnTo>
                    <a:pt x="316903" y="569302"/>
                  </a:lnTo>
                  <a:lnTo>
                    <a:pt x="309016" y="566762"/>
                  </a:lnTo>
                  <a:lnTo>
                    <a:pt x="288734" y="570572"/>
                  </a:lnTo>
                  <a:lnTo>
                    <a:pt x="269951" y="576922"/>
                  </a:lnTo>
                  <a:lnTo>
                    <a:pt x="252730" y="585812"/>
                  </a:lnTo>
                  <a:lnTo>
                    <a:pt x="237147" y="595972"/>
                  </a:lnTo>
                  <a:lnTo>
                    <a:pt x="232283" y="598512"/>
                  </a:lnTo>
                  <a:lnTo>
                    <a:pt x="208013" y="631532"/>
                  </a:lnTo>
                  <a:lnTo>
                    <a:pt x="196723" y="654392"/>
                  </a:lnTo>
                  <a:lnTo>
                    <a:pt x="196977" y="651852"/>
                  </a:lnTo>
                  <a:lnTo>
                    <a:pt x="199085" y="646772"/>
                  </a:lnTo>
                  <a:lnTo>
                    <a:pt x="202488" y="639152"/>
                  </a:lnTo>
                  <a:lnTo>
                    <a:pt x="206629" y="631532"/>
                  </a:lnTo>
                  <a:lnTo>
                    <a:pt x="211048" y="622642"/>
                  </a:lnTo>
                  <a:lnTo>
                    <a:pt x="215138" y="616292"/>
                  </a:lnTo>
                  <a:lnTo>
                    <a:pt x="217805" y="611212"/>
                  </a:lnTo>
                  <a:lnTo>
                    <a:pt x="217944" y="609942"/>
                  </a:lnTo>
                  <a:lnTo>
                    <a:pt x="213093" y="616292"/>
                  </a:lnTo>
                  <a:lnTo>
                    <a:pt x="209105" y="623912"/>
                  </a:lnTo>
                  <a:lnTo>
                    <a:pt x="205727" y="630262"/>
                  </a:lnTo>
                  <a:lnTo>
                    <a:pt x="202730" y="636612"/>
                  </a:lnTo>
                  <a:lnTo>
                    <a:pt x="199986" y="642962"/>
                  </a:lnTo>
                  <a:lnTo>
                    <a:pt x="197383" y="649312"/>
                  </a:lnTo>
                  <a:lnTo>
                    <a:pt x="194818" y="654392"/>
                  </a:lnTo>
                  <a:lnTo>
                    <a:pt x="192189" y="659472"/>
                  </a:lnTo>
                  <a:lnTo>
                    <a:pt x="188506" y="667092"/>
                  </a:lnTo>
                  <a:lnTo>
                    <a:pt x="186359" y="669632"/>
                  </a:lnTo>
                  <a:lnTo>
                    <a:pt x="185331" y="670902"/>
                  </a:lnTo>
                  <a:lnTo>
                    <a:pt x="183108" y="673481"/>
                  </a:lnTo>
                  <a:lnTo>
                    <a:pt x="182384" y="673481"/>
                  </a:lnTo>
                  <a:lnTo>
                    <a:pt x="181673" y="674712"/>
                  </a:lnTo>
                  <a:lnTo>
                    <a:pt x="178473" y="674712"/>
                  </a:lnTo>
                  <a:lnTo>
                    <a:pt x="173774" y="673481"/>
                  </a:lnTo>
                  <a:lnTo>
                    <a:pt x="169557" y="672172"/>
                  </a:lnTo>
                  <a:lnTo>
                    <a:pt x="165277" y="672172"/>
                  </a:lnTo>
                  <a:lnTo>
                    <a:pt x="160756" y="669632"/>
                  </a:lnTo>
                  <a:lnTo>
                    <a:pt x="156197" y="668362"/>
                  </a:lnTo>
                  <a:lnTo>
                    <a:pt x="153301" y="665822"/>
                  </a:lnTo>
                  <a:lnTo>
                    <a:pt x="156146" y="667092"/>
                  </a:lnTo>
                  <a:lnTo>
                    <a:pt x="160629" y="668185"/>
                  </a:lnTo>
                  <a:lnTo>
                    <a:pt x="156095" y="665822"/>
                  </a:lnTo>
                  <a:lnTo>
                    <a:pt x="152019" y="664552"/>
                  </a:lnTo>
                  <a:lnTo>
                    <a:pt x="151269" y="663282"/>
                  </a:lnTo>
                  <a:lnTo>
                    <a:pt x="150368" y="663282"/>
                  </a:lnTo>
                  <a:lnTo>
                    <a:pt x="150190" y="662012"/>
                  </a:lnTo>
                  <a:lnTo>
                    <a:pt x="144424" y="647865"/>
                  </a:lnTo>
                  <a:lnTo>
                    <a:pt x="144424" y="674712"/>
                  </a:lnTo>
                  <a:lnTo>
                    <a:pt x="143484" y="673481"/>
                  </a:lnTo>
                  <a:lnTo>
                    <a:pt x="144424" y="674712"/>
                  </a:lnTo>
                  <a:lnTo>
                    <a:pt x="144424" y="647865"/>
                  </a:lnTo>
                  <a:lnTo>
                    <a:pt x="130530" y="613752"/>
                  </a:lnTo>
                  <a:lnTo>
                    <a:pt x="124904" y="601052"/>
                  </a:lnTo>
                  <a:lnTo>
                    <a:pt x="119176" y="587082"/>
                  </a:lnTo>
                  <a:lnTo>
                    <a:pt x="116230" y="580732"/>
                  </a:lnTo>
                  <a:lnTo>
                    <a:pt x="113271" y="574382"/>
                  </a:lnTo>
                  <a:lnTo>
                    <a:pt x="113626" y="574382"/>
                  </a:lnTo>
                  <a:lnTo>
                    <a:pt x="115493" y="578192"/>
                  </a:lnTo>
                  <a:lnTo>
                    <a:pt x="117195" y="580732"/>
                  </a:lnTo>
                  <a:lnTo>
                    <a:pt x="114274" y="574382"/>
                  </a:lnTo>
                  <a:lnTo>
                    <a:pt x="111163" y="564222"/>
                  </a:lnTo>
                  <a:lnTo>
                    <a:pt x="109969" y="566762"/>
                  </a:lnTo>
                  <a:lnTo>
                    <a:pt x="113118" y="573112"/>
                  </a:lnTo>
                  <a:lnTo>
                    <a:pt x="111607" y="574382"/>
                  </a:lnTo>
                  <a:lnTo>
                    <a:pt x="99504" y="552792"/>
                  </a:lnTo>
                  <a:lnTo>
                    <a:pt x="96507" y="547712"/>
                  </a:lnTo>
                  <a:lnTo>
                    <a:pt x="95770" y="546442"/>
                  </a:lnTo>
                  <a:lnTo>
                    <a:pt x="97764" y="545172"/>
                  </a:lnTo>
                  <a:lnTo>
                    <a:pt x="94297" y="535012"/>
                  </a:lnTo>
                  <a:lnTo>
                    <a:pt x="91567" y="524852"/>
                  </a:lnTo>
                  <a:lnTo>
                    <a:pt x="95770" y="527392"/>
                  </a:lnTo>
                  <a:lnTo>
                    <a:pt x="94348" y="524852"/>
                  </a:lnTo>
                  <a:lnTo>
                    <a:pt x="93637" y="523582"/>
                  </a:lnTo>
                  <a:lnTo>
                    <a:pt x="91224" y="518502"/>
                  </a:lnTo>
                  <a:lnTo>
                    <a:pt x="90614" y="517232"/>
                  </a:lnTo>
                  <a:lnTo>
                    <a:pt x="90043" y="518502"/>
                  </a:lnTo>
                  <a:lnTo>
                    <a:pt x="88074" y="513422"/>
                  </a:lnTo>
                  <a:lnTo>
                    <a:pt x="87591" y="512152"/>
                  </a:lnTo>
                  <a:lnTo>
                    <a:pt x="87299" y="509612"/>
                  </a:lnTo>
                  <a:lnTo>
                    <a:pt x="91224" y="515962"/>
                  </a:lnTo>
                  <a:lnTo>
                    <a:pt x="88163" y="509612"/>
                  </a:lnTo>
                  <a:lnTo>
                    <a:pt x="85102" y="503262"/>
                  </a:lnTo>
                  <a:lnTo>
                    <a:pt x="81559" y="496912"/>
                  </a:lnTo>
                  <a:lnTo>
                    <a:pt x="78359" y="490562"/>
                  </a:lnTo>
                  <a:lnTo>
                    <a:pt x="73253" y="479132"/>
                  </a:lnTo>
                  <a:lnTo>
                    <a:pt x="74015" y="477862"/>
                  </a:lnTo>
                  <a:lnTo>
                    <a:pt x="73990" y="477621"/>
                  </a:lnTo>
                  <a:lnTo>
                    <a:pt x="73380" y="476592"/>
                  </a:lnTo>
                  <a:lnTo>
                    <a:pt x="68745" y="467702"/>
                  </a:lnTo>
                  <a:lnTo>
                    <a:pt x="67144" y="463931"/>
                  </a:lnTo>
                  <a:lnTo>
                    <a:pt x="63893" y="456272"/>
                  </a:lnTo>
                  <a:lnTo>
                    <a:pt x="58762" y="443572"/>
                  </a:lnTo>
                  <a:lnTo>
                    <a:pt x="59664" y="444842"/>
                  </a:lnTo>
                  <a:lnTo>
                    <a:pt x="59499" y="443572"/>
                  </a:lnTo>
                  <a:lnTo>
                    <a:pt x="59334" y="442302"/>
                  </a:lnTo>
                  <a:lnTo>
                    <a:pt x="59309" y="442099"/>
                  </a:lnTo>
                  <a:lnTo>
                    <a:pt x="51625" y="424522"/>
                  </a:lnTo>
                  <a:lnTo>
                    <a:pt x="48552" y="418172"/>
                  </a:lnTo>
                  <a:lnTo>
                    <a:pt x="41783" y="404202"/>
                  </a:lnTo>
                  <a:lnTo>
                    <a:pt x="31991" y="382612"/>
                  </a:lnTo>
                  <a:lnTo>
                    <a:pt x="22174" y="357212"/>
                  </a:lnTo>
                  <a:lnTo>
                    <a:pt x="25895" y="362292"/>
                  </a:lnTo>
                  <a:lnTo>
                    <a:pt x="24917" y="358482"/>
                  </a:lnTo>
                  <a:lnTo>
                    <a:pt x="24422" y="357212"/>
                  </a:lnTo>
                  <a:lnTo>
                    <a:pt x="22567" y="352386"/>
                  </a:lnTo>
                  <a:lnTo>
                    <a:pt x="22466" y="352132"/>
                  </a:lnTo>
                  <a:lnTo>
                    <a:pt x="21729" y="349643"/>
                  </a:lnTo>
                  <a:lnTo>
                    <a:pt x="21336" y="348322"/>
                  </a:lnTo>
                  <a:lnTo>
                    <a:pt x="20853" y="347052"/>
                  </a:lnTo>
                  <a:lnTo>
                    <a:pt x="20802" y="344512"/>
                  </a:lnTo>
                  <a:lnTo>
                    <a:pt x="21539" y="344512"/>
                  </a:lnTo>
                  <a:lnTo>
                    <a:pt x="20167" y="341972"/>
                  </a:lnTo>
                  <a:lnTo>
                    <a:pt x="21602" y="341972"/>
                  </a:lnTo>
                  <a:lnTo>
                    <a:pt x="22580" y="340702"/>
                  </a:lnTo>
                  <a:lnTo>
                    <a:pt x="24904" y="339432"/>
                  </a:lnTo>
                  <a:lnTo>
                    <a:pt x="21971" y="339432"/>
                  </a:lnTo>
                  <a:lnTo>
                    <a:pt x="20027" y="340702"/>
                  </a:lnTo>
                  <a:lnTo>
                    <a:pt x="23266" y="338162"/>
                  </a:lnTo>
                  <a:lnTo>
                    <a:pt x="28841" y="335622"/>
                  </a:lnTo>
                  <a:lnTo>
                    <a:pt x="47879" y="328002"/>
                  </a:lnTo>
                  <a:lnTo>
                    <a:pt x="55143" y="324192"/>
                  </a:lnTo>
                  <a:lnTo>
                    <a:pt x="62598" y="321652"/>
                  </a:lnTo>
                  <a:lnTo>
                    <a:pt x="50482" y="328002"/>
                  </a:lnTo>
                  <a:lnTo>
                    <a:pt x="64795" y="321652"/>
                  </a:lnTo>
                  <a:lnTo>
                    <a:pt x="67652" y="320382"/>
                  </a:lnTo>
                  <a:lnTo>
                    <a:pt x="81965" y="314032"/>
                  </a:lnTo>
                  <a:lnTo>
                    <a:pt x="63614" y="320382"/>
                  </a:lnTo>
                  <a:lnTo>
                    <a:pt x="70434" y="316572"/>
                  </a:lnTo>
                  <a:lnTo>
                    <a:pt x="71056" y="315302"/>
                  </a:lnTo>
                  <a:lnTo>
                    <a:pt x="72834" y="314032"/>
                  </a:lnTo>
                  <a:lnTo>
                    <a:pt x="83197" y="310222"/>
                  </a:lnTo>
                  <a:lnTo>
                    <a:pt x="84112" y="308952"/>
                  </a:lnTo>
                  <a:lnTo>
                    <a:pt x="91173" y="306412"/>
                  </a:lnTo>
                  <a:lnTo>
                    <a:pt x="100850" y="303872"/>
                  </a:lnTo>
                  <a:lnTo>
                    <a:pt x="105486" y="302526"/>
                  </a:lnTo>
                  <a:lnTo>
                    <a:pt x="102565" y="304063"/>
                  </a:lnTo>
                  <a:lnTo>
                    <a:pt x="98844" y="305841"/>
                  </a:lnTo>
                  <a:lnTo>
                    <a:pt x="105054" y="303517"/>
                  </a:lnTo>
                  <a:lnTo>
                    <a:pt x="109842" y="301625"/>
                  </a:lnTo>
                  <a:lnTo>
                    <a:pt x="109740" y="301244"/>
                  </a:lnTo>
                  <a:lnTo>
                    <a:pt x="115671" y="297522"/>
                  </a:lnTo>
                  <a:lnTo>
                    <a:pt x="122275" y="294982"/>
                  </a:lnTo>
                  <a:lnTo>
                    <a:pt x="129781" y="291172"/>
                  </a:lnTo>
                  <a:lnTo>
                    <a:pt x="138582" y="288632"/>
                  </a:lnTo>
                  <a:lnTo>
                    <a:pt x="142189" y="287362"/>
                  </a:lnTo>
                  <a:lnTo>
                    <a:pt x="137185" y="292442"/>
                  </a:lnTo>
                  <a:lnTo>
                    <a:pt x="139534" y="291172"/>
                  </a:lnTo>
                  <a:lnTo>
                    <a:pt x="148920" y="287362"/>
                  </a:lnTo>
                  <a:lnTo>
                    <a:pt x="177050" y="274980"/>
                  </a:lnTo>
                  <a:lnTo>
                    <a:pt x="177241" y="274980"/>
                  </a:lnTo>
                  <a:lnTo>
                    <a:pt x="188366" y="268312"/>
                  </a:lnTo>
                  <a:lnTo>
                    <a:pt x="185102" y="270852"/>
                  </a:lnTo>
                  <a:lnTo>
                    <a:pt x="185534" y="272237"/>
                  </a:lnTo>
                  <a:lnTo>
                    <a:pt x="186639" y="272237"/>
                  </a:lnTo>
                  <a:lnTo>
                    <a:pt x="191401" y="268312"/>
                  </a:lnTo>
                  <a:lnTo>
                    <a:pt x="192951" y="267042"/>
                  </a:lnTo>
                  <a:lnTo>
                    <a:pt x="201028" y="264502"/>
                  </a:lnTo>
                  <a:lnTo>
                    <a:pt x="202285" y="264502"/>
                  </a:lnTo>
                  <a:lnTo>
                    <a:pt x="201472" y="265772"/>
                  </a:lnTo>
                  <a:lnTo>
                    <a:pt x="204495" y="264502"/>
                  </a:lnTo>
                  <a:lnTo>
                    <a:pt x="207518" y="263232"/>
                  </a:lnTo>
                  <a:lnTo>
                    <a:pt x="210540" y="261962"/>
                  </a:lnTo>
                  <a:lnTo>
                    <a:pt x="209372" y="260692"/>
                  </a:lnTo>
                  <a:lnTo>
                    <a:pt x="221170" y="255612"/>
                  </a:lnTo>
                  <a:lnTo>
                    <a:pt x="219036" y="256882"/>
                  </a:lnTo>
                  <a:lnTo>
                    <a:pt x="220192" y="256882"/>
                  </a:lnTo>
                  <a:lnTo>
                    <a:pt x="215734" y="259422"/>
                  </a:lnTo>
                  <a:lnTo>
                    <a:pt x="224650" y="255612"/>
                  </a:lnTo>
                  <a:lnTo>
                    <a:pt x="236537" y="250532"/>
                  </a:lnTo>
                  <a:lnTo>
                    <a:pt x="276174" y="234022"/>
                  </a:lnTo>
                  <a:lnTo>
                    <a:pt x="285940" y="230212"/>
                  </a:lnTo>
                  <a:lnTo>
                    <a:pt x="295719" y="226402"/>
                  </a:lnTo>
                  <a:lnTo>
                    <a:pt x="296075" y="227672"/>
                  </a:lnTo>
                  <a:lnTo>
                    <a:pt x="289052" y="231482"/>
                  </a:lnTo>
                  <a:lnTo>
                    <a:pt x="282219" y="234022"/>
                  </a:lnTo>
                  <a:lnTo>
                    <a:pt x="283083" y="235292"/>
                  </a:lnTo>
                  <a:lnTo>
                    <a:pt x="302666" y="226402"/>
                  </a:lnTo>
                  <a:lnTo>
                    <a:pt x="319595" y="218782"/>
                  </a:lnTo>
                  <a:lnTo>
                    <a:pt x="328079" y="214972"/>
                  </a:lnTo>
                  <a:lnTo>
                    <a:pt x="300697" y="214972"/>
                  </a:lnTo>
                  <a:lnTo>
                    <a:pt x="294271" y="214972"/>
                  </a:lnTo>
                  <a:lnTo>
                    <a:pt x="284899" y="218782"/>
                  </a:lnTo>
                  <a:lnTo>
                    <a:pt x="276491" y="222592"/>
                  </a:lnTo>
                  <a:lnTo>
                    <a:pt x="290423" y="218782"/>
                  </a:lnTo>
                  <a:lnTo>
                    <a:pt x="283032" y="221322"/>
                  </a:lnTo>
                  <a:lnTo>
                    <a:pt x="275932" y="225132"/>
                  </a:lnTo>
                  <a:lnTo>
                    <a:pt x="262153" y="230212"/>
                  </a:lnTo>
                  <a:lnTo>
                    <a:pt x="266077" y="225132"/>
                  </a:lnTo>
                  <a:lnTo>
                    <a:pt x="237845" y="236562"/>
                  </a:lnTo>
                  <a:lnTo>
                    <a:pt x="212686" y="247992"/>
                  </a:lnTo>
                  <a:lnTo>
                    <a:pt x="189141" y="258152"/>
                  </a:lnTo>
                  <a:lnTo>
                    <a:pt x="165709" y="265772"/>
                  </a:lnTo>
                  <a:lnTo>
                    <a:pt x="164896" y="267042"/>
                  </a:lnTo>
                  <a:lnTo>
                    <a:pt x="171894" y="265772"/>
                  </a:lnTo>
                  <a:lnTo>
                    <a:pt x="179120" y="263232"/>
                  </a:lnTo>
                  <a:lnTo>
                    <a:pt x="178993" y="264502"/>
                  </a:lnTo>
                  <a:lnTo>
                    <a:pt x="165265" y="269582"/>
                  </a:lnTo>
                  <a:lnTo>
                    <a:pt x="152323" y="273392"/>
                  </a:lnTo>
                  <a:lnTo>
                    <a:pt x="141732" y="275932"/>
                  </a:lnTo>
                  <a:lnTo>
                    <a:pt x="135039" y="277202"/>
                  </a:lnTo>
                  <a:lnTo>
                    <a:pt x="120611" y="283552"/>
                  </a:lnTo>
                  <a:lnTo>
                    <a:pt x="111518" y="288632"/>
                  </a:lnTo>
                  <a:lnTo>
                    <a:pt x="102235" y="293712"/>
                  </a:lnTo>
                  <a:lnTo>
                    <a:pt x="87261" y="300062"/>
                  </a:lnTo>
                  <a:lnTo>
                    <a:pt x="89712" y="300062"/>
                  </a:lnTo>
                  <a:lnTo>
                    <a:pt x="58775" y="314032"/>
                  </a:lnTo>
                  <a:lnTo>
                    <a:pt x="58204" y="312762"/>
                  </a:lnTo>
                  <a:lnTo>
                    <a:pt x="63487" y="308952"/>
                  </a:lnTo>
                  <a:lnTo>
                    <a:pt x="67779" y="307682"/>
                  </a:lnTo>
                  <a:lnTo>
                    <a:pt x="69977" y="306412"/>
                  </a:lnTo>
                  <a:lnTo>
                    <a:pt x="69913" y="307682"/>
                  </a:lnTo>
                  <a:lnTo>
                    <a:pt x="72758" y="306412"/>
                  </a:lnTo>
                  <a:lnTo>
                    <a:pt x="75603" y="305142"/>
                  </a:lnTo>
                  <a:lnTo>
                    <a:pt x="83096" y="301332"/>
                  </a:lnTo>
                  <a:lnTo>
                    <a:pt x="75577" y="302602"/>
                  </a:lnTo>
                  <a:lnTo>
                    <a:pt x="73583" y="305142"/>
                  </a:lnTo>
                  <a:lnTo>
                    <a:pt x="64427" y="307682"/>
                  </a:lnTo>
                  <a:lnTo>
                    <a:pt x="53733" y="311492"/>
                  </a:lnTo>
                  <a:lnTo>
                    <a:pt x="45758" y="314032"/>
                  </a:lnTo>
                  <a:lnTo>
                    <a:pt x="44780" y="314032"/>
                  </a:lnTo>
                  <a:lnTo>
                    <a:pt x="38468" y="317842"/>
                  </a:lnTo>
                  <a:lnTo>
                    <a:pt x="39192" y="317627"/>
                  </a:lnTo>
                  <a:lnTo>
                    <a:pt x="34023" y="320382"/>
                  </a:lnTo>
                  <a:lnTo>
                    <a:pt x="0" y="333082"/>
                  </a:lnTo>
                  <a:lnTo>
                    <a:pt x="5130" y="347052"/>
                  </a:lnTo>
                  <a:lnTo>
                    <a:pt x="9423" y="358482"/>
                  </a:lnTo>
                  <a:lnTo>
                    <a:pt x="8382" y="353402"/>
                  </a:lnTo>
                  <a:lnTo>
                    <a:pt x="8128" y="350862"/>
                  </a:lnTo>
                  <a:lnTo>
                    <a:pt x="8001" y="349643"/>
                  </a:lnTo>
                  <a:lnTo>
                    <a:pt x="9423" y="353212"/>
                  </a:lnTo>
                  <a:lnTo>
                    <a:pt x="16383" y="371182"/>
                  </a:lnTo>
                  <a:lnTo>
                    <a:pt x="19558" y="377532"/>
                  </a:lnTo>
                  <a:lnTo>
                    <a:pt x="22148" y="381342"/>
                  </a:lnTo>
                  <a:lnTo>
                    <a:pt x="27292" y="391502"/>
                  </a:lnTo>
                  <a:lnTo>
                    <a:pt x="28397" y="397852"/>
                  </a:lnTo>
                  <a:lnTo>
                    <a:pt x="27622" y="397852"/>
                  </a:lnTo>
                  <a:lnTo>
                    <a:pt x="28092" y="400392"/>
                  </a:lnTo>
                  <a:lnTo>
                    <a:pt x="32918" y="411822"/>
                  </a:lnTo>
                  <a:lnTo>
                    <a:pt x="34798" y="418172"/>
                  </a:lnTo>
                  <a:lnTo>
                    <a:pt x="33870" y="418172"/>
                  </a:lnTo>
                  <a:lnTo>
                    <a:pt x="31432" y="414362"/>
                  </a:lnTo>
                  <a:lnTo>
                    <a:pt x="28816" y="410552"/>
                  </a:lnTo>
                  <a:lnTo>
                    <a:pt x="35674" y="425792"/>
                  </a:lnTo>
                  <a:lnTo>
                    <a:pt x="40957" y="439762"/>
                  </a:lnTo>
                  <a:lnTo>
                    <a:pt x="45148" y="453732"/>
                  </a:lnTo>
                  <a:lnTo>
                    <a:pt x="48323" y="462622"/>
                  </a:lnTo>
                  <a:lnTo>
                    <a:pt x="48717" y="463931"/>
                  </a:lnTo>
                  <a:lnTo>
                    <a:pt x="49237" y="465162"/>
                  </a:lnTo>
                  <a:lnTo>
                    <a:pt x="49669" y="466432"/>
                  </a:lnTo>
                  <a:lnTo>
                    <a:pt x="51193" y="470242"/>
                  </a:lnTo>
                  <a:lnTo>
                    <a:pt x="50292" y="463931"/>
                  </a:lnTo>
                  <a:lnTo>
                    <a:pt x="52692" y="470242"/>
                  </a:lnTo>
                  <a:lnTo>
                    <a:pt x="54978" y="475322"/>
                  </a:lnTo>
                  <a:lnTo>
                    <a:pt x="54216" y="476592"/>
                  </a:lnTo>
                  <a:lnTo>
                    <a:pt x="56095" y="477862"/>
                  </a:lnTo>
                  <a:lnTo>
                    <a:pt x="56946" y="476592"/>
                  </a:lnTo>
                  <a:lnTo>
                    <a:pt x="58394" y="476592"/>
                  </a:lnTo>
                  <a:lnTo>
                    <a:pt x="62052" y="482942"/>
                  </a:lnTo>
                  <a:lnTo>
                    <a:pt x="65062" y="490562"/>
                  </a:lnTo>
                  <a:lnTo>
                    <a:pt x="68922" y="500722"/>
                  </a:lnTo>
                  <a:lnTo>
                    <a:pt x="72072" y="508342"/>
                  </a:lnTo>
                  <a:lnTo>
                    <a:pt x="72948" y="513422"/>
                  </a:lnTo>
                  <a:lnTo>
                    <a:pt x="72415" y="512152"/>
                  </a:lnTo>
                  <a:lnTo>
                    <a:pt x="68694" y="503262"/>
                  </a:lnTo>
                  <a:lnTo>
                    <a:pt x="68160" y="501992"/>
                  </a:lnTo>
                  <a:lnTo>
                    <a:pt x="67208" y="501992"/>
                  </a:lnTo>
                  <a:lnTo>
                    <a:pt x="66357" y="503262"/>
                  </a:lnTo>
                  <a:lnTo>
                    <a:pt x="64592" y="499745"/>
                  </a:lnTo>
                  <a:lnTo>
                    <a:pt x="66294" y="504532"/>
                  </a:lnTo>
                  <a:lnTo>
                    <a:pt x="68694" y="510882"/>
                  </a:lnTo>
                  <a:lnTo>
                    <a:pt x="68859" y="512152"/>
                  </a:lnTo>
                  <a:lnTo>
                    <a:pt x="67843" y="509612"/>
                  </a:lnTo>
                  <a:lnTo>
                    <a:pt x="66967" y="508342"/>
                  </a:lnTo>
                  <a:lnTo>
                    <a:pt x="72047" y="522312"/>
                  </a:lnTo>
                  <a:lnTo>
                    <a:pt x="75476" y="527392"/>
                  </a:lnTo>
                  <a:lnTo>
                    <a:pt x="79349" y="533742"/>
                  </a:lnTo>
                  <a:lnTo>
                    <a:pt x="85788" y="547712"/>
                  </a:lnTo>
                  <a:lnTo>
                    <a:pt x="83058" y="545172"/>
                  </a:lnTo>
                  <a:lnTo>
                    <a:pt x="85928" y="555332"/>
                  </a:lnTo>
                  <a:lnTo>
                    <a:pt x="88049" y="559142"/>
                  </a:lnTo>
                  <a:lnTo>
                    <a:pt x="86220" y="554062"/>
                  </a:lnTo>
                  <a:lnTo>
                    <a:pt x="86995" y="552792"/>
                  </a:lnTo>
                  <a:lnTo>
                    <a:pt x="89585" y="556602"/>
                  </a:lnTo>
                  <a:lnTo>
                    <a:pt x="93205" y="562952"/>
                  </a:lnTo>
                  <a:lnTo>
                    <a:pt x="97231" y="574382"/>
                  </a:lnTo>
                  <a:lnTo>
                    <a:pt x="100291" y="580732"/>
                  </a:lnTo>
                  <a:lnTo>
                    <a:pt x="102882" y="585812"/>
                  </a:lnTo>
                  <a:lnTo>
                    <a:pt x="104952" y="590892"/>
                  </a:lnTo>
                  <a:lnTo>
                    <a:pt x="104622" y="589622"/>
                  </a:lnTo>
                  <a:lnTo>
                    <a:pt x="101625" y="580732"/>
                  </a:lnTo>
                  <a:lnTo>
                    <a:pt x="103847" y="584542"/>
                  </a:lnTo>
                  <a:lnTo>
                    <a:pt x="106451" y="589622"/>
                  </a:lnTo>
                  <a:lnTo>
                    <a:pt x="113271" y="604862"/>
                  </a:lnTo>
                  <a:lnTo>
                    <a:pt x="112649" y="606247"/>
                  </a:lnTo>
                  <a:lnTo>
                    <a:pt x="112788" y="606247"/>
                  </a:lnTo>
                  <a:lnTo>
                    <a:pt x="114439" y="609942"/>
                  </a:lnTo>
                  <a:lnTo>
                    <a:pt x="118618" y="622642"/>
                  </a:lnTo>
                  <a:lnTo>
                    <a:pt x="123075" y="635342"/>
                  </a:lnTo>
                  <a:lnTo>
                    <a:pt x="128968" y="649312"/>
                  </a:lnTo>
                  <a:lnTo>
                    <a:pt x="129832" y="654392"/>
                  </a:lnTo>
                  <a:lnTo>
                    <a:pt x="129273" y="655662"/>
                  </a:lnTo>
                  <a:lnTo>
                    <a:pt x="128676" y="655662"/>
                  </a:lnTo>
                  <a:lnTo>
                    <a:pt x="129463" y="659472"/>
                  </a:lnTo>
                  <a:lnTo>
                    <a:pt x="130759" y="662012"/>
                  </a:lnTo>
                  <a:lnTo>
                    <a:pt x="131864" y="664552"/>
                  </a:lnTo>
                  <a:lnTo>
                    <a:pt x="132803" y="667092"/>
                  </a:lnTo>
                  <a:lnTo>
                    <a:pt x="134454" y="670902"/>
                  </a:lnTo>
                  <a:lnTo>
                    <a:pt x="134759" y="672172"/>
                  </a:lnTo>
                  <a:lnTo>
                    <a:pt x="135166" y="672172"/>
                  </a:lnTo>
                  <a:lnTo>
                    <a:pt x="135496" y="673163"/>
                  </a:lnTo>
                  <a:lnTo>
                    <a:pt x="135597" y="673481"/>
                  </a:lnTo>
                  <a:lnTo>
                    <a:pt x="136131" y="673481"/>
                  </a:lnTo>
                  <a:lnTo>
                    <a:pt x="136093" y="674712"/>
                  </a:lnTo>
                  <a:lnTo>
                    <a:pt x="137071" y="674712"/>
                  </a:lnTo>
                  <a:lnTo>
                    <a:pt x="138912" y="677252"/>
                  </a:lnTo>
                  <a:lnTo>
                    <a:pt x="141833" y="678522"/>
                  </a:lnTo>
                  <a:lnTo>
                    <a:pt x="144145" y="679792"/>
                  </a:lnTo>
                  <a:lnTo>
                    <a:pt x="148907" y="682332"/>
                  </a:lnTo>
                  <a:lnTo>
                    <a:pt x="152019" y="684872"/>
                  </a:lnTo>
                  <a:lnTo>
                    <a:pt x="155181" y="686142"/>
                  </a:lnTo>
                  <a:lnTo>
                    <a:pt x="163398" y="688682"/>
                  </a:lnTo>
                  <a:lnTo>
                    <a:pt x="168160" y="689952"/>
                  </a:lnTo>
                  <a:lnTo>
                    <a:pt x="175844" y="691222"/>
                  </a:lnTo>
                  <a:lnTo>
                    <a:pt x="171500" y="689952"/>
                  </a:lnTo>
                  <a:lnTo>
                    <a:pt x="169557" y="688682"/>
                  </a:lnTo>
                  <a:lnTo>
                    <a:pt x="178295" y="688682"/>
                  </a:lnTo>
                  <a:lnTo>
                    <a:pt x="170967" y="687412"/>
                  </a:lnTo>
                  <a:lnTo>
                    <a:pt x="167373" y="687412"/>
                  </a:lnTo>
                  <a:lnTo>
                    <a:pt x="160401" y="684872"/>
                  </a:lnTo>
                  <a:lnTo>
                    <a:pt x="157022" y="683602"/>
                  </a:lnTo>
                  <a:lnTo>
                    <a:pt x="147447" y="681062"/>
                  </a:lnTo>
                  <a:lnTo>
                    <a:pt x="145313" y="679792"/>
                  </a:lnTo>
                  <a:lnTo>
                    <a:pt x="146964" y="679792"/>
                  </a:lnTo>
                  <a:lnTo>
                    <a:pt x="150266" y="681062"/>
                  </a:lnTo>
                  <a:lnTo>
                    <a:pt x="152463" y="681062"/>
                  </a:lnTo>
                  <a:lnTo>
                    <a:pt x="154660" y="682332"/>
                  </a:lnTo>
                  <a:lnTo>
                    <a:pt x="161290" y="683602"/>
                  </a:lnTo>
                  <a:lnTo>
                    <a:pt x="165735" y="684872"/>
                  </a:lnTo>
                  <a:lnTo>
                    <a:pt x="170357" y="686142"/>
                  </a:lnTo>
                  <a:lnTo>
                    <a:pt x="164007" y="683602"/>
                  </a:lnTo>
                  <a:lnTo>
                    <a:pt x="157645" y="682332"/>
                  </a:lnTo>
                  <a:lnTo>
                    <a:pt x="151917" y="679792"/>
                  </a:lnTo>
                  <a:lnTo>
                    <a:pt x="147764" y="678522"/>
                  </a:lnTo>
                  <a:lnTo>
                    <a:pt x="146469" y="677252"/>
                  </a:lnTo>
                  <a:lnTo>
                    <a:pt x="147929" y="677252"/>
                  </a:lnTo>
                  <a:lnTo>
                    <a:pt x="146418" y="676033"/>
                  </a:lnTo>
                  <a:lnTo>
                    <a:pt x="146418" y="677252"/>
                  </a:lnTo>
                  <a:lnTo>
                    <a:pt x="145211" y="677252"/>
                  </a:lnTo>
                  <a:lnTo>
                    <a:pt x="143408" y="675982"/>
                  </a:lnTo>
                  <a:lnTo>
                    <a:pt x="139992" y="674712"/>
                  </a:lnTo>
                  <a:lnTo>
                    <a:pt x="138023" y="672172"/>
                  </a:lnTo>
                  <a:lnTo>
                    <a:pt x="137121" y="669632"/>
                  </a:lnTo>
                  <a:lnTo>
                    <a:pt x="138798" y="673163"/>
                  </a:lnTo>
                  <a:lnTo>
                    <a:pt x="139039" y="673481"/>
                  </a:lnTo>
                  <a:lnTo>
                    <a:pt x="142455" y="674712"/>
                  </a:lnTo>
                  <a:lnTo>
                    <a:pt x="144272" y="675982"/>
                  </a:lnTo>
                  <a:lnTo>
                    <a:pt x="146418" y="677252"/>
                  </a:lnTo>
                  <a:lnTo>
                    <a:pt x="146418" y="676033"/>
                  </a:lnTo>
                  <a:lnTo>
                    <a:pt x="144907" y="674712"/>
                  </a:lnTo>
                  <a:lnTo>
                    <a:pt x="145656" y="674712"/>
                  </a:lnTo>
                  <a:lnTo>
                    <a:pt x="146672" y="675982"/>
                  </a:lnTo>
                  <a:lnTo>
                    <a:pt x="147599" y="675982"/>
                  </a:lnTo>
                  <a:lnTo>
                    <a:pt x="148539" y="677252"/>
                  </a:lnTo>
                  <a:lnTo>
                    <a:pt x="149491" y="677252"/>
                  </a:lnTo>
                  <a:lnTo>
                    <a:pt x="153365" y="679792"/>
                  </a:lnTo>
                  <a:lnTo>
                    <a:pt x="159410" y="681062"/>
                  </a:lnTo>
                  <a:lnTo>
                    <a:pt x="163614" y="682332"/>
                  </a:lnTo>
                  <a:lnTo>
                    <a:pt x="172529" y="684872"/>
                  </a:lnTo>
                  <a:lnTo>
                    <a:pt x="183972" y="684872"/>
                  </a:lnTo>
                  <a:lnTo>
                    <a:pt x="185305" y="683602"/>
                  </a:lnTo>
                  <a:lnTo>
                    <a:pt x="186626" y="683602"/>
                  </a:lnTo>
                  <a:lnTo>
                    <a:pt x="190258" y="681062"/>
                  </a:lnTo>
                  <a:lnTo>
                    <a:pt x="194233" y="677252"/>
                  </a:lnTo>
                  <a:lnTo>
                    <a:pt x="195935" y="675982"/>
                  </a:lnTo>
                  <a:lnTo>
                    <a:pt x="199161" y="678522"/>
                  </a:lnTo>
                  <a:lnTo>
                    <a:pt x="206171" y="669632"/>
                  </a:lnTo>
                  <a:lnTo>
                    <a:pt x="211404" y="660755"/>
                  </a:lnTo>
                  <a:lnTo>
                    <a:pt x="214096" y="654392"/>
                  </a:lnTo>
                  <a:lnTo>
                    <a:pt x="215722" y="650582"/>
                  </a:lnTo>
                  <a:lnTo>
                    <a:pt x="219976" y="641692"/>
                  </a:lnTo>
                  <a:lnTo>
                    <a:pt x="222872" y="635342"/>
                  </a:lnTo>
                  <a:lnTo>
                    <a:pt x="225894" y="628992"/>
                  </a:lnTo>
                  <a:lnTo>
                    <a:pt x="246824" y="607402"/>
                  </a:lnTo>
                  <a:lnTo>
                    <a:pt x="240017" y="611212"/>
                  </a:lnTo>
                  <a:lnTo>
                    <a:pt x="237413" y="613752"/>
                  </a:lnTo>
                  <a:lnTo>
                    <a:pt x="237998" y="612482"/>
                  </a:lnTo>
                  <a:lnTo>
                    <a:pt x="239026" y="611212"/>
                  </a:lnTo>
                  <a:lnTo>
                    <a:pt x="240969" y="609942"/>
                  </a:lnTo>
                  <a:lnTo>
                    <a:pt x="242989" y="608672"/>
                  </a:lnTo>
                  <a:lnTo>
                    <a:pt x="245389" y="606247"/>
                  </a:lnTo>
                  <a:lnTo>
                    <a:pt x="245262" y="606247"/>
                  </a:lnTo>
                  <a:lnTo>
                    <a:pt x="248208" y="604862"/>
                  </a:lnTo>
                  <a:lnTo>
                    <a:pt x="253479" y="601052"/>
                  </a:lnTo>
                  <a:lnTo>
                    <a:pt x="260121" y="597242"/>
                  </a:lnTo>
                  <a:lnTo>
                    <a:pt x="265137" y="594702"/>
                  </a:lnTo>
                  <a:lnTo>
                    <a:pt x="264998" y="595972"/>
                  </a:lnTo>
                  <a:lnTo>
                    <a:pt x="266611" y="595972"/>
                  </a:lnTo>
                  <a:lnTo>
                    <a:pt x="268820" y="594702"/>
                  </a:lnTo>
                  <a:lnTo>
                    <a:pt x="271081" y="594702"/>
                  </a:lnTo>
                  <a:lnTo>
                    <a:pt x="274066" y="593432"/>
                  </a:lnTo>
                  <a:lnTo>
                    <a:pt x="276059" y="593432"/>
                  </a:lnTo>
                  <a:lnTo>
                    <a:pt x="277063" y="592785"/>
                  </a:lnTo>
                  <a:lnTo>
                    <a:pt x="277507" y="592759"/>
                  </a:lnTo>
                  <a:lnTo>
                    <a:pt x="279996" y="592315"/>
                  </a:lnTo>
                  <a:lnTo>
                    <a:pt x="279234" y="592188"/>
                  </a:lnTo>
                  <a:lnTo>
                    <a:pt x="277901" y="592378"/>
                  </a:lnTo>
                  <a:lnTo>
                    <a:pt x="277596" y="592429"/>
                  </a:lnTo>
                  <a:lnTo>
                    <a:pt x="281901" y="589622"/>
                  </a:lnTo>
                  <a:lnTo>
                    <a:pt x="295173" y="587082"/>
                  </a:lnTo>
                  <a:lnTo>
                    <a:pt x="302412" y="585812"/>
                  </a:lnTo>
                  <a:lnTo>
                    <a:pt x="303911" y="583272"/>
                  </a:lnTo>
                  <a:lnTo>
                    <a:pt x="309219" y="583272"/>
                  </a:lnTo>
                  <a:lnTo>
                    <a:pt x="314413" y="585812"/>
                  </a:lnTo>
                  <a:lnTo>
                    <a:pt x="319481" y="585812"/>
                  </a:lnTo>
                  <a:lnTo>
                    <a:pt x="326313" y="587082"/>
                  </a:lnTo>
                  <a:lnTo>
                    <a:pt x="331800" y="588352"/>
                  </a:lnTo>
                  <a:lnTo>
                    <a:pt x="336346" y="589622"/>
                  </a:lnTo>
                  <a:lnTo>
                    <a:pt x="340817" y="589622"/>
                  </a:lnTo>
                  <a:lnTo>
                    <a:pt x="342912" y="590892"/>
                  </a:lnTo>
                  <a:lnTo>
                    <a:pt x="344944" y="590892"/>
                  </a:lnTo>
                  <a:lnTo>
                    <a:pt x="346837" y="592162"/>
                  </a:lnTo>
                  <a:lnTo>
                    <a:pt x="348780" y="592162"/>
                  </a:lnTo>
                  <a:lnTo>
                    <a:pt x="360756" y="597242"/>
                  </a:lnTo>
                  <a:lnTo>
                    <a:pt x="365188" y="598512"/>
                  </a:lnTo>
                  <a:lnTo>
                    <a:pt x="369570" y="602322"/>
                  </a:lnTo>
                  <a:lnTo>
                    <a:pt x="375043" y="607402"/>
                  </a:lnTo>
                  <a:lnTo>
                    <a:pt x="372071" y="606247"/>
                  </a:lnTo>
                  <a:lnTo>
                    <a:pt x="368846" y="606247"/>
                  </a:lnTo>
                  <a:lnTo>
                    <a:pt x="374599" y="612482"/>
                  </a:lnTo>
                  <a:lnTo>
                    <a:pt x="375335" y="611212"/>
                  </a:lnTo>
                  <a:lnTo>
                    <a:pt x="376885" y="613752"/>
                  </a:lnTo>
                  <a:lnTo>
                    <a:pt x="382003" y="617562"/>
                  </a:lnTo>
                  <a:lnTo>
                    <a:pt x="386549" y="622642"/>
                  </a:lnTo>
                  <a:lnTo>
                    <a:pt x="390118" y="626452"/>
                  </a:lnTo>
                  <a:lnTo>
                    <a:pt x="393115" y="630262"/>
                  </a:lnTo>
                  <a:lnTo>
                    <a:pt x="396621" y="635342"/>
                  </a:lnTo>
                  <a:lnTo>
                    <a:pt x="397002" y="636600"/>
                  </a:lnTo>
                  <a:lnTo>
                    <a:pt x="395503" y="634834"/>
                  </a:lnTo>
                  <a:lnTo>
                    <a:pt x="397306" y="637565"/>
                  </a:lnTo>
                  <a:lnTo>
                    <a:pt x="397408" y="637882"/>
                  </a:lnTo>
                  <a:lnTo>
                    <a:pt x="397789" y="638302"/>
                  </a:lnTo>
                  <a:lnTo>
                    <a:pt x="397891" y="638441"/>
                  </a:lnTo>
                  <a:lnTo>
                    <a:pt x="399783" y="640422"/>
                  </a:lnTo>
                  <a:lnTo>
                    <a:pt x="402297" y="640422"/>
                  </a:lnTo>
                  <a:lnTo>
                    <a:pt x="406793" y="650582"/>
                  </a:lnTo>
                  <a:lnTo>
                    <a:pt x="406958" y="651586"/>
                  </a:lnTo>
                  <a:lnTo>
                    <a:pt x="408393" y="654392"/>
                  </a:lnTo>
                  <a:lnTo>
                    <a:pt x="410006" y="656932"/>
                  </a:lnTo>
                  <a:lnTo>
                    <a:pt x="411556" y="659472"/>
                  </a:lnTo>
                  <a:lnTo>
                    <a:pt x="412610" y="660755"/>
                  </a:lnTo>
                  <a:lnTo>
                    <a:pt x="414464" y="668185"/>
                  </a:lnTo>
                  <a:lnTo>
                    <a:pt x="417436" y="681062"/>
                  </a:lnTo>
                  <a:lnTo>
                    <a:pt x="419671" y="696302"/>
                  </a:lnTo>
                  <a:lnTo>
                    <a:pt x="420497" y="710272"/>
                  </a:lnTo>
                  <a:lnTo>
                    <a:pt x="419646" y="725512"/>
                  </a:lnTo>
                  <a:lnTo>
                    <a:pt x="416890" y="738212"/>
                  </a:lnTo>
                  <a:lnTo>
                    <a:pt x="412597" y="750912"/>
                  </a:lnTo>
                  <a:lnTo>
                    <a:pt x="407136" y="759802"/>
                  </a:lnTo>
                  <a:lnTo>
                    <a:pt x="403504" y="766152"/>
                  </a:lnTo>
                  <a:lnTo>
                    <a:pt x="398983" y="772502"/>
                  </a:lnTo>
                  <a:lnTo>
                    <a:pt x="393788" y="778852"/>
                  </a:lnTo>
                  <a:lnTo>
                    <a:pt x="383832" y="787742"/>
                  </a:lnTo>
                  <a:lnTo>
                    <a:pt x="380022" y="791552"/>
                  </a:lnTo>
                  <a:lnTo>
                    <a:pt x="375373" y="794092"/>
                  </a:lnTo>
                  <a:lnTo>
                    <a:pt x="362369" y="801712"/>
                  </a:lnTo>
                  <a:lnTo>
                    <a:pt x="363258" y="800442"/>
                  </a:lnTo>
                  <a:lnTo>
                    <a:pt x="362356" y="800442"/>
                  </a:lnTo>
                  <a:lnTo>
                    <a:pt x="359346" y="801712"/>
                  </a:lnTo>
                  <a:lnTo>
                    <a:pt x="355688" y="802982"/>
                  </a:lnTo>
                  <a:lnTo>
                    <a:pt x="349910" y="805522"/>
                  </a:lnTo>
                  <a:lnTo>
                    <a:pt x="348081" y="806792"/>
                  </a:lnTo>
                  <a:lnTo>
                    <a:pt x="344131" y="809332"/>
                  </a:lnTo>
                  <a:lnTo>
                    <a:pt x="342074" y="810602"/>
                  </a:lnTo>
                  <a:lnTo>
                    <a:pt x="335064" y="813142"/>
                  </a:lnTo>
                  <a:lnTo>
                    <a:pt x="330161" y="813142"/>
                  </a:lnTo>
                  <a:lnTo>
                    <a:pt x="322757" y="814412"/>
                  </a:lnTo>
                  <a:lnTo>
                    <a:pt x="315302" y="813142"/>
                  </a:lnTo>
                  <a:lnTo>
                    <a:pt x="323532" y="813142"/>
                  </a:lnTo>
                  <a:lnTo>
                    <a:pt x="328066" y="811872"/>
                  </a:lnTo>
                  <a:lnTo>
                    <a:pt x="333311" y="810602"/>
                  </a:lnTo>
                  <a:lnTo>
                    <a:pt x="328612" y="810602"/>
                  </a:lnTo>
                  <a:lnTo>
                    <a:pt x="327406" y="809332"/>
                  </a:lnTo>
                  <a:lnTo>
                    <a:pt x="324612" y="809332"/>
                  </a:lnTo>
                  <a:lnTo>
                    <a:pt x="320929" y="810602"/>
                  </a:lnTo>
                  <a:lnTo>
                    <a:pt x="308063" y="810602"/>
                  </a:lnTo>
                  <a:lnTo>
                    <a:pt x="300177" y="809332"/>
                  </a:lnTo>
                  <a:lnTo>
                    <a:pt x="283819" y="804252"/>
                  </a:lnTo>
                  <a:lnTo>
                    <a:pt x="276733" y="800658"/>
                  </a:lnTo>
                  <a:lnTo>
                    <a:pt x="275844" y="800442"/>
                  </a:lnTo>
                  <a:lnTo>
                    <a:pt x="269722" y="797902"/>
                  </a:lnTo>
                  <a:lnTo>
                    <a:pt x="262750" y="796632"/>
                  </a:lnTo>
                  <a:lnTo>
                    <a:pt x="254901" y="795362"/>
                  </a:lnTo>
                  <a:lnTo>
                    <a:pt x="246240" y="795362"/>
                  </a:lnTo>
                  <a:lnTo>
                    <a:pt x="237286" y="797902"/>
                  </a:lnTo>
                  <a:lnTo>
                    <a:pt x="228561" y="801712"/>
                  </a:lnTo>
                  <a:lnTo>
                    <a:pt x="220599" y="806792"/>
                  </a:lnTo>
                  <a:lnTo>
                    <a:pt x="218274" y="809332"/>
                  </a:lnTo>
                  <a:lnTo>
                    <a:pt x="216903" y="810602"/>
                  </a:lnTo>
                  <a:lnTo>
                    <a:pt x="215633" y="813142"/>
                  </a:lnTo>
                  <a:lnTo>
                    <a:pt x="216052" y="810602"/>
                  </a:lnTo>
                  <a:lnTo>
                    <a:pt x="215087" y="811872"/>
                  </a:lnTo>
                  <a:lnTo>
                    <a:pt x="210642" y="822032"/>
                  </a:lnTo>
                  <a:lnTo>
                    <a:pt x="208495" y="827112"/>
                  </a:lnTo>
                  <a:lnTo>
                    <a:pt x="207429" y="830922"/>
                  </a:lnTo>
                  <a:lnTo>
                    <a:pt x="205435" y="836002"/>
                  </a:lnTo>
                  <a:lnTo>
                    <a:pt x="207619" y="839812"/>
                  </a:lnTo>
                  <a:lnTo>
                    <a:pt x="212064" y="848702"/>
                  </a:lnTo>
                  <a:lnTo>
                    <a:pt x="216293" y="857592"/>
                  </a:lnTo>
                  <a:lnTo>
                    <a:pt x="220472" y="867752"/>
                  </a:lnTo>
                  <a:lnTo>
                    <a:pt x="228358" y="885532"/>
                  </a:lnTo>
                  <a:lnTo>
                    <a:pt x="223647" y="879182"/>
                  </a:lnTo>
                  <a:lnTo>
                    <a:pt x="223215" y="875372"/>
                  </a:lnTo>
                  <a:lnTo>
                    <a:pt x="223139" y="877912"/>
                  </a:lnTo>
                  <a:lnTo>
                    <a:pt x="223050" y="880452"/>
                  </a:lnTo>
                  <a:lnTo>
                    <a:pt x="225323" y="884262"/>
                  </a:lnTo>
                  <a:lnTo>
                    <a:pt x="226707" y="884262"/>
                  </a:lnTo>
                  <a:lnTo>
                    <a:pt x="228904" y="886802"/>
                  </a:lnTo>
                  <a:lnTo>
                    <a:pt x="233616" y="896962"/>
                  </a:lnTo>
                  <a:lnTo>
                    <a:pt x="237426" y="910932"/>
                  </a:lnTo>
                  <a:lnTo>
                    <a:pt x="238975" y="917282"/>
                  </a:lnTo>
                  <a:lnTo>
                    <a:pt x="239077" y="921092"/>
                  </a:lnTo>
                  <a:lnTo>
                    <a:pt x="231228" y="902042"/>
                  </a:lnTo>
                  <a:lnTo>
                    <a:pt x="233426" y="910932"/>
                  </a:lnTo>
                  <a:lnTo>
                    <a:pt x="237236" y="919822"/>
                  </a:lnTo>
                  <a:lnTo>
                    <a:pt x="241465" y="928712"/>
                  </a:lnTo>
                  <a:lnTo>
                    <a:pt x="244957" y="937602"/>
                  </a:lnTo>
                  <a:lnTo>
                    <a:pt x="243293" y="936332"/>
                  </a:lnTo>
                  <a:lnTo>
                    <a:pt x="251040" y="954112"/>
                  </a:lnTo>
                  <a:lnTo>
                    <a:pt x="257086" y="965542"/>
                  </a:lnTo>
                  <a:lnTo>
                    <a:pt x="263194" y="978242"/>
                  </a:lnTo>
                  <a:lnTo>
                    <a:pt x="271106" y="996022"/>
                  </a:lnTo>
                  <a:lnTo>
                    <a:pt x="270649" y="992212"/>
                  </a:lnTo>
                  <a:lnTo>
                    <a:pt x="275590" y="1002372"/>
                  </a:lnTo>
                  <a:lnTo>
                    <a:pt x="277583" y="1008722"/>
                  </a:lnTo>
                  <a:lnTo>
                    <a:pt x="279425" y="1015072"/>
                  </a:lnTo>
                  <a:lnTo>
                    <a:pt x="283959" y="1023962"/>
                  </a:lnTo>
                  <a:lnTo>
                    <a:pt x="283171" y="1030312"/>
                  </a:lnTo>
                  <a:lnTo>
                    <a:pt x="295694" y="1056982"/>
                  </a:lnTo>
                  <a:lnTo>
                    <a:pt x="303555" y="1073492"/>
                  </a:lnTo>
                  <a:lnTo>
                    <a:pt x="310845" y="1090002"/>
                  </a:lnTo>
                  <a:lnTo>
                    <a:pt x="305117" y="1079842"/>
                  </a:lnTo>
                  <a:lnTo>
                    <a:pt x="299910" y="1069682"/>
                  </a:lnTo>
                  <a:lnTo>
                    <a:pt x="298615" y="1067142"/>
                  </a:lnTo>
                  <a:lnTo>
                    <a:pt x="292023" y="1053172"/>
                  </a:lnTo>
                  <a:lnTo>
                    <a:pt x="286727" y="1043012"/>
                  </a:lnTo>
                  <a:lnTo>
                    <a:pt x="287172" y="1044282"/>
                  </a:lnTo>
                  <a:lnTo>
                    <a:pt x="290487" y="1051902"/>
                  </a:lnTo>
                  <a:lnTo>
                    <a:pt x="296087" y="1064602"/>
                  </a:lnTo>
                  <a:lnTo>
                    <a:pt x="300367" y="1074559"/>
                  </a:lnTo>
                  <a:lnTo>
                    <a:pt x="299046" y="1069682"/>
                  </a:lnTo>
                  <a:lnTo>
                    <a:pt x="305054" y="1081112"/>
                  </a:lnTo>
                  <a:lnTo>
                    <a:pt x="311289" y="1092542"/>
                  </a:lnTo>
                  <a:lnTo>
                    <a:pt x="317741" y="1107782"/>
                  </a:lnTo>
                  <a:lnTo>
                    <a:pt x="324408" y="1123022"/>
                  </a:lnTo>
                  <a:lnTo>
                    <a:pt x="322084" y="1123022"/>
                  </a:lnTo>
                  <a:lnTo>
                    <a:pt x="323583" y="1129372"/>
                  </a:lnTo>
                  <a:lnTo>
                    <a:pt x="328320" y="1142072"/>
                  </a:lnTo>
                  <a:lnTo>
                    <a:pt x="332486" y="1153502"/>
                  </a:lnTo>
                  <a:lnTo>
                    <a:pt x="341464" y="1175092"/>
                  </a:lnTo>
                  <a:lnTo>
                    <a:pt x="355028" y="1170012"/>
                  </a:lnTo>
                  <a:lnTo>
                    <a:pt x="364921" y="1167472"/>
                  </a:lnTo>
                  <a:lnTo>
                    <a:pt x="372198" y="1164932"/>
                  </a:lnTo>
                  <a:lnTo>
                    <a:pt x="377952" y="1163662"/>
                  </a:lnTo>
                  <a:lnTo>
                    <a:pt x="395655" y="1156042"/>
                  </a:lnTo>
                  <a:lnTo>
                    <a:pt x="407466" y="1150962"/>
                  </a:lnTo>
                  <a:lnTo>
                    <a:pt x="431838" y="1140802"/>
                  </a:lnTo>
                  <a:lnTo>
                    <a:pt x="437934" y="1138262"/>
                  </a:lnTo>
                  <a:lnTo>
                    <a:pt x="469747" y="1126832"/>
                  </a:lnTo>
                  <a:lnTo>
                    <a:pt x="503351" y="1114132"/>
                  </a:lnTo>
                  <a:lnTo>
                    <a:pt x="497713" y="1114132"/>
                  </a:lnTo>
                  <a:lnTo>
                    <a:pt x="510209" y="1107782"/>
                  </a:lnTo>
                  <a:lnTo>
                    <a:pt x="512178" y="1105242"/>
                  </a:lnTo>
                  <a:lnTo>
                    <a:pt x="522846" y="1100162"/>
                  </a:lnTo>
                  <a:lnTo>
                    <a:pt x="526846" y="1098943"/>
                  </a:lnTo>
                  <a:lnTo>
                    <a:pt x="526440" y="1099350"/>
                  </a:lnTo>
                  <a:lnTo>
                    <a:pt x="521804" y="1102614"/>
                  </a:lnTo>
                  <a:lnTo>
                    <a:pt x="520306" y="1104696"/>
                  </a:lnTo>
                  <a:lnTo>
                    <a:pt x="528078" y="1102804"/>
                  </a:lnTo>
                  <a:lnTo>
                    <a:pt x="524725" y="1102791"/>
                  </a:lnTo>
                  <a:lnTo>
                    <a:pt x="530987" y="1099159"/>
                  </a:lnTo>
                  <a:lnTo>
                    <a:pt x="535114" y="1096518"/>
                  </a:lnTo>
                  <a:lnTo>
                    <a:pt x="561848" y="1087462"/>
                  </a:lnTo>
                  <a:lnTo>
                    <a:pt x="563816" y="1087462"/>
                  </a:lnTo>
                  <a:lnTo>
                    <a:pt x="560197" y="1090002"/>
                  </a:lnTo>
                  <a:lnTo>
                    <a:pt x="555282" y="1092542"/>
                  </a:lnTo>
                  <a:lnTo>
                    <a:pt x="553389" y="1093812"/>
                  </a:lnTo>
                  <a:lnTo>
                    <a:pt x="565327" y="1088732"/>
                  </a:lnTo>
                  <a:lnTo>
                    <a:pt x="572528" y="1088732"/>
                  </a:lnTo>
                  <a:lnTo>
                    <a:pt x="576351" y="1087462"/>
                  </a:lnTo>
                  <a:lnTo>
                    <a:pt x="580174" y="1086192"/>
                  </a:lnTo>
                  <a:lnTo>
                    <a:pt x="579894" y="1084922"/>
                  </a:lnTo>
                  <a:lnTo>
                    <a:pt x="584085" y="1082382"/>
                  </a:lnTo>
                  <a:lnTo>
                    <a:pt x="587819" y="1081112"/>
                  </a:lnTo>
                  <a:lnTo>
                    <a:pt x="591566" y="1079842"/>
                  </a:lnTo>
                  <a:lnTo>
                    <a:pt x="601167" y="1076032"/>
                  </a:lnTo>
                  <a:lnTo>
                    <a:pt x="581380" y="1081112"/>
                  </a:lnTo>
                  <a:lnTo>
                    <a:pt x="600100" y="1073492"/>
                  </a:lnTo>
                  <a:lnTo>
                    <a:pt x="624865" y="1065872"/>
                  </a:lnTo>
                  <a:lnTo>
                    <a:pt x="643737" y="1058252"/>
                  </a:lnTo>
                  <a:lnTo>
                    <a:pt x="633780" y="1063332"/>
                  </a:lnTo>
                  <a:lnTo>
                    <a:pt x="641337" y="1060792"/>
                  </a:lnTo>
                  <a:lnTo>
                    <a:pt x="646137" y="1058252"/>
                  </a:lnTo>
                  <a:lnTo>
                    <a:pt x="650938" y="1055712"/>
                  </a:lnTo>
                  <a:lnTo>
                    <a:pt x="661885" y="1051902"/>
                  </a:lnTo>
                  <a:lnTo>
                    <a:pt x="670572" y="1048092"/>
                  </a:lnTo>
                  <a:lnTo>
                    <a:pt x="673468" y="1046822"/>
                  </a:lnTo>
                  <a:lnTo>
                    <a:pt x="680250" y="1044282"/>
                  </a:lnTo>
                  <a:lnTo>
                    <a:pt x="681177" y="1043012"/>
                  </a:lnTo>
                  <a:lnTo>
                    <a:pt x="682764" y="1043012"/>
                  </a:lnTo>
                  <a:lnTo>
                    <a:pt x="684072" y="1041742"/>
                  </a:lnTo>
                  <a:lnTo>
                    <a:pt x="684580" y="1041742"/>
                  </a:lnTo>
                  <a:lnTo>
                    <a:pt x="684339" y="1040472"/>
                  </a:lnTo>
                  <a:lnTo>
                    <a:pt x="690943" y="1031582"/>
                  </a:lnTo>
                  <a:lnTo>
                    <a:pt x="691896" y="1029042"/>
                  </a:lnTo>
                  <a:lnTo>
                    <a:pt x="692683" y="1026502"/>
                  </a:lnTo>
                  <a:lnTo>
                    <a:pt x="693394" y="1025232"/>
                  </a:lnTo>
                  <a:lnTo>
                    <a:pt x="696518" y="1015072"/>
                  </a:lnTo>
                  <a:lnTo>
                    <a:pt x="697839" y="1008722"/>
                  </a:lnTo>
                  <a:lnTo>
                    <a:pt x="697776" y="1003642"/>
                  </a:lnTo>
                  <a:lnTo>
                    <a:pt x="698334" y="1001102"/>
                  </a:lnTo>
                  <a:lnTo>
                    <a:pt x="699109" y="998562"/>
                  </a:lnTo>
                  <a:lnTo>
                    <a:pt x="699516" y="998562"/>
                  </a:lnTo>
                  <a:lnTo>
                    <a:pt x="699947" y="997292"/>
                  </a:lnTo>
                  <a:lnTo>
                    <a:pt x="700506" y="999832"/>
                  </a:lnTo>
                  <a:lnTo>
                    <a:pt x="700620" y="997292"/>
                  </a:lnTo>
                  <a:lnTo>
                    <a:pt x="700671" y="996022"/>
                  </a:lnTo>
                  <a:lnTo>
                    <a:pt x="668108" y="964272"/>
                  </a:lnTo>
                  <a:lnTo>
                    <a:pt x="652081" y="956652"/>
                  </a:lnTo>
                  <a:lnTo>
                    <a:pt x="620445" y="935062"/>
                  </a:lnTo>
                  <a:lnTo>
                    <a:pt x="608457" y="914742"/>
                  </a:lnTo>
                  <a:lnTo>
                    <a:pt x="606767" y="910932"/>
                  </a:lnTo>
                  <a:lnTo>
                    <a:pt x="609269" y="913472"/>
                  </a:lnTo>
                  <a:lnTo>
                    <a:pt x="607631" y="910932"/>
                  </a:lnTo>
                  <a:lnTo>
                    <a:pt x="605180" y="907122"/>
                  </a:lnTo>
                  <a:lnTo>
                    <a:pt x="601637" y="902042"/>
                  </a:lnTo>
                  <a:lnTo>
                    <a:pt x="599630" y="893152"/>
                  </a:lnTo>
                  <a:lnTo>
                    <a:pt x="600214" y="893152"/>
                  </a:lnTo>
                  <a:lnTo>
                    <a:pt x="601433" y="895692"/>
                  </a:lnTo>
                  <a:lnTo>
                    <a:pt x="600964" y="893152"/>
                  </a:lnTo>
                  <a:lnTo>
                    <a:pt x="600722" y="891882"/>
                  </a:lnTo>
                  <a:lnTo>
                    <a:pt x="600189" y="890612"/>
                  </a:lnTo>
                  <a:lnTo>
                    <a:pt x="598271" y="885532"/>
                  </a:lnTo>
                  <a:lnTo>
                    <a:pt x="596976" y="880452"/>
                  </a:lnTo>
                  <a:lnTo>
                    <a:pt x="596061" y="874102"/>
                  </a:lnTo>
                  <a:lnTo>
                    <a:pt x="595071" y="867752"/>
                  </a:lnTo>
                  <a:lnTo>
                    <a:pt x="596011" y="862672"/>
                  </a:lnTo>
                  <a:lnTo>
                    <a:pt x="596468" y="866482"/>
                  </a:lnTo>
                  <a:lnTo>
                    <a:pt x="596392" y="867752"/>
                  </a:lnTo>
                  <a:lnTo>
                    <a:pt x="596303" y="869022"/>
                  </a:lnTo>
                  <a:lnTo>
                    <a:pt x="597230" y="871562"/>
                  </a:lnTo>
                  <a:lnTo>
                    <a:pt x="597344" y="869022"/>
                  </a:lnTo>
                  <a:lnTo>
                    <a:pt x="597471" y="866482"/>
                  </a:lnTo>
                  <a:lnTo>
                    <a:pt x="597585" y="863942"/>
                  </a:lnTo>
                  <a:lnTo>
                    <a:pt x="597649" y="862672"/>
                  </a:lnTo>
                  <a:lnTo>
                    <a:pt x="597776" y="860132"/>
                  </a:lnTo>
                  <a:lnTo>
                    <a:pt x="597890" y="857592"/>
                  </a:lnTo>
                  <a:lnTo>
                    <a:pt x="612368" y="815682"/>
                  </a:lnTo>
                  <a:lnTo>
                    <a:pt x="635088" y="789012"/>
                  </a:lnTo>
                  <a:lnTo>
                    <a:pt x="636054" y="790282"/>
                  </a:lnTo>
                  <a:lnTo>
                    <a:pt x="638416" y="789012"/>
                  </a:lnTo>
                  <a:lnTo>
                    <a:pt x="643140" y="786472"/>
                  </a:lnTo>
                  <a:lnTo>
                    <a:pt x="652005" y="782662"/>
                  </a:lnTo>
                  <a:lnTo>
                    <a:pt x="658964" y="778852"/>
                  </a:lnTo>
                  <a:lnTo>
                    <a:pt x="666229" y="776312"/>
                  </a:lnTo>
                  <a:lnTo>
                    <a:pt x="673239" y="773772"/>
                  </a:lnTo>
                  <a:lnTo>
                    <a:pt x="679462" y="771232"/>
                  </a:lnTo>
                  <a:lnTo>
                    <a:pt x="679107" y="772502"/>
                  </a:lnTo>
                  <a:lnTo>
                    <a:pt x="683133" y="771232"/>
                  </a:lnTo>
                  <a:lnTo>
                    <a:pt x="695210" y="767422"/>
                  </a:lnTo>
                  <a:lnTo>
                    <a:pt x="710628" y="764882"/>
                  </a:lnTo>
                  <a:lnTo>
                    <a:pt x="725474" y="763612"/>
                  </a:lnTo>
                  <a:lnTo>
                    <a:pt x="739825" y="764882"/>
                  </a:lnTo>
                  <a:lnTo>
                    <a:pt x="753745" y="767422"/>
                  </a:lnTo>
                  <a:lnTo>
                    <a:pt x="792137" y="789012"/>
                  </a:lnTo>
                  <a:lnTo>
                    <a:pt x="796010" y="795362"/>
                  </a:lnTo>
                  <a:lnTo>
                    <a:pt x="798487" y="799172"/>
                  </a:lnTo>
                  <a:lnTo>
                    <a:pt x="800735" y="802982"/>
                  </a:lnTo>
                  <a:lnTo>
                    <a:pt x="802779" y="806792"/>
                  </a:lnTo>
                  <a:lnTo>
                    <a:pt x="805345" y="811872"/>
                  </a:lnTo>
                  <a:lnTo>
                    <a:pt x="807085" y="816952"/>
                  </a:lnTo>
                  <a:lnTo>
                    <a:pt x="809472" y="820597"/>
                  </a:lnTo>
                  <a:lnTo>
                    <a:pt x="809612" y="820864"/>
                  </a:lnTo>
                  <a:lnTo>
                    <a:pt x="811237" y="827112"/>
                  </a:lnTo>
                  <a:lnTo>
                    <a:pt x="812609" y="832192"/>
                  </a:lnTo>
                  <a:lnTo>
                    <a:pt x="814870" y="838542"/>
                  </a:lnTo>
                  <a:lnTo>
                    <a:pt x="815441" y="843622"/>
                  </a:lnTo>
                  <a:lnTo>
                    <a:pt x="815479" y="843965"/>
                  </a:lnTo>
                  <a:lnTo>
                    <a:pt x="815581" y="844892"/>
                  </a:lnTo>
                  <a:lnTo>
                    <a:pt x="817168" y="853782"/>
                  </a:lnTo>
                  <a:lnTo>
                    <a:pt x="817537" y="855052"/>
                  </a:lnTo>
                  <a:lnTo>
                    <a:pt x="817435" y="866482"/>
                  </a:lnTo>
                  <a:lnTo>
                    <a:pt x="817384" y="867752"/>
                  </a:lnTo>
                  <a:lnTo>
                    <a:pt x="805014" y="907122"/>
                  </a:lnTo>
                  <a:lnTo>
                    <a:pt x="802855" y="912202"/>
                  </a:lnTo>
                  <a:lnTo>
                    <a:pt x="803529" y="910932"/>
                  </a:lnTo>
                  <a:lnTo>
                    <a:pt x="804710" y="908392"/>
                  </a:lnTo>
                  <a:lnTo>
                    <a:pt x="803770" y="917282"/>
                  </a:lnTo>
                  <a:lnTo>
                    <a:pt x="801979" y="926172"/>
                  </a:lnTo>
                  <a:lnTo>
                    <a:pt x="801116" y="928712"/>
                  </a:lnTo>
                  <a:lnTo>
                    <a:pt x="800468" y="932522"/>
                  </a:lnTo>
                  <a:lnTo>
                    <a:pt x="800493" y="938872"/>
                  </a:lnTo>
                  <a:lnTo>
                    <a:pt x="800341" y="940142"/>
                  </a:lnTo>
                  <a:lnTo>
                    <a:pt x="801027" y="942682"/>
                  </a:lnTo>
                  <a:lnTo>
                    <a:pt x="801471" y="945222"/>
                  </a:lnTo>
                  <a:lnTo>
                    <a:pt x="802043" y="946569"/>
                  </a:lnTo>
                  <a:lnTo>
                    <a:pt x="802652" y="947864"/>
                  </a:lnTo>
                  <a:lnTo>
                    <a:pt x="803871" y="949032"/>
                  </a:lnTo>
                  <a:lnTo>
                    <a:pt x="806767" y="954112"/>
                  </a:lnTo>
                  <a:lnTo>
                    <a:pt x="809409" y="955382"/>
                  </a:lnTo>
                  <a:lnTo>
                    <a:pt x="810806" y="956652"/>
                  </a:lnTo>
                  <a:lnTo>
                    <a:pt x="812292" y="957922"/>
                  </a:lnTo>
                  <a:lnTo>
                    <a:pt x="812888" y="959192"/>
                  </a:lnTo>
                  <a:lnTo>
                    <a:pt x="812025" y="959192"/>
                  </a:lnTo>
                  <a:lnTo>
                    <a:pt x="809612" y="956652"/>
                  </a:lnTo>
                  <a:lnTo>
                    <a:pt x="808393" y="956652"/>
                  </a:lnTo>
                  <a:lnTo>
                    <a:pt x="811352" y="960462"/>
                  </a:lnTo>
                  <a:lnTo>
                    <a:pt x="818400" y="965542"/>
                  </a:lnTo>
                  <a:lnTo>
                    <a:pt x="829030" y="970622"/>
                  </a:lnTo>
                  <a:lnTo>
                    <a:pt x="831278" y="971892"/>
                  </a:lnTo>
                  <a:lnTo>
                    <a:pt x="833628" y="973162"/>
                  </a:lnTo>
                  <a:lnTo>
                    <a:pt x="837387" y="974432"/>
                  </a:lnTo>
                  <a:lnTo>
                    <a:pt x="839406" y="974432"/>
                  </a:lnTo>
                  <a:lnTo>
                    <a:pt x="841514" y="975702"/>
                  </a:lnTo>
                  <a:lnTo>
                    <a:pt x="849769" y="975702"/>
                  </a:lnTo>
                  <a:lnTo>
                    <a:pt x="851674" y="974432"/>
                  </a:lnTo>
                  <a:lnTo>
                    <a:pt x="854138" y="973162"/>
                  </a:lnTo>
                  <a:lnTo>
                    <a:pt x="854798" y="973162"/>
                  </a:lnTo>
                  <a:lnTo>
                    <a:pt x="861021" y="970622"/>
                  </a:lnTo>
                  <a:lnTo>
                    <a:pt x="862139" y="965542"/>
                  </a:lnTo>
                  <a:lnTo>
                    <a:pt x="882281" y="959192"/>
                  </a:lnTo>
                  <a:lnTo>
                    <a:pt x="894372" y="955382"/>
                  </a:lnTo>
                  <a:lnTo>
                    <a:pt x="898410" y="954112"/>
                  </a:lnTo>
                  <a:lnTo>
                    <a:pt x="907262" y="950302"/>
                  </a:lnTo>
                  <a:lnTo>
                    <a:pt x="971473" y="922362"/>
                  </a:lnTo>
                  <a:lnTo>
                    <a:pt x="996848" y="914742"/>
                  </a:lnTo>
                  <a:lnTo>
                    <a:pt x="1002030" y="912202"/>
                  </a:lnTo>
                  <a:lnTo>
                    <a:pt x="1004620" y="910932"/>
                  </a:lnTo>
                  <a:lnTo>
                    <a:pt x="1021207" y="903312"/>
                  </a:lnTo>
                  <a:lnTo>
                    <a:pt x="1023785" y="902042"/>
                  </a:lnTo>
                  <a:lnTo>
                    <a:pt x="1028941" y="899502"/>
                  </a:lnTo>
                  <a:lnTo>
                    <a:pt x="1029233" y="902042"/>
                  </a:lnTo>
                  <a:lnTo>
                    <a:pt x="1035634" y="899502"/>
                  </a:lnTo>
                  <a:lnTo>
                    <a:pt x="1048423" y="894422"/>
                  </a:lnTo>
                  <a:lnTo>
                    <a:pt x="1065517" y="888072"/>
                  </a:lnTo>
                  <a:lnTo>
                    <a:pt x="1083792" y="880452"/>
                  </a:lnTo>
                  <a:lnTo>
                    <a:pt x="1106487" y="871562"/>
                  </a:lnTo>
                  <a:lnTo>
                    <a:pt x="1099972" y="875372"/>
                  </a:lnTo>
                  <a:lnTo>
                    <a:pt x="1107236" y="871562"/>
                  </a:lnTo>
                  <a:lnTo>
                    <a:pt x="1112075" y="869022"/>
                  </a:lnTo>
                  <a:lnTo>
                    <a:pt x="1120838" y="863942"/>
                  </a:lnTo>
                  <a:lnTo>
                    <a:pt x="1129284" y="857592"/>
                  </a:lnTo>
                  <a:lnTo>
                    <a:pt x="1140472" y="852512"/>
                  </a:lnTo>
                  <a:lnTo>
                    <a:pt x="1147178" y="852512"/>
                  </a:lnTo>
                  <a:lnTo>
                    <a:pt x="1155903" y="848702"/>
                  </a:lnTo>
                  <a:lnTo>
                    <a:pt x="1164717" y="846162"/>
                  </a:lnTo>
                  <a:lnTo>
                    <a:pt x="1175715" y="841082"/>
                  </a:lnTo>
                  <a:lnTo>
                    <a:pt x="1191018" y="836002"/>
                  </a:lnTo>
                  <a:lnTo>
                    <a:pt x="1181011" y="809332"/>
                  </a:lnTo>
                  <a:lnTo>
                    <a:pt x="1174280" y="792822"/>
                  </a:lnTo>
                  <a:lnTo>
                    <a:pt x="1170774" y="783932"/>
                  </a:lnTo>
                  <a:lnTo>
                    <a:pt x="1167142" y="776312"/>
                  </a:lnTo>
                  <a:lnTo>
                    <a:pt x="1163332" y="767422"/>
                  </a:lnTo>
                  <a:lnTo>
                    <a:pt x="1159344" y="759802"/>
                  </a:lnTo>
                  <a:lnTo>
                    <a:pt x="1160018" y="759802"/>
                  </a:lnTo>
                  <a:lnTo>
                    <a:pt x="1161326" y="761072"/>
                  </a:lnTo>
                  <a:lnTo>
                    <a:pt x="1163091" y="764882"/>
                  </a:lnTo>
                  <a:lnTo>
                    <a:pt x="1162710" y="763612"/>
                  </a:lnTo>
                  <a:lnTo>
                    <a:pt x="1161237" y="759802"/>
                  </a:lnTo>
                  <a:lnTo>
                    <a:pt x="1156335" y="747102"/>
                  </a:lnTo>
                  <a:lnTo>
                    <a:pt x="1149464" y="729322"/>
                  </a:lnTo>
                  <a:lnTo>
                    <a:pt x="1142466" y="714082"/>
                  </a:lnTo>
                  <a:lnTo>
                    <a:pt x="1138669" y="710272"/>
                  </a:lnTo>
                  <a:lnTo>
                    <a:pt x="1137932" y="706462"/>
                  </a:lnTo>
                  <a:lnTo>
                    <a:pt x="1137450" y="703922"/>
                  </a:lnTo>
                  <a:lnTo>
                    <a:pt x="1131557" y="689952"/>
                  </a:lnTo>
                  <a:lnTo>
                    <a:pt x="1123543" y="672172"/>
                  </a:lnTo>
                  <a:lnTo>
                    <a:pt x="1115949" y="656932"/>
                  </a:lnTo>
                  <a:lnTo>
                    <a:pt x="1119149" y="658202"/>
                  </a:lnTo>
                  <a:lnTo>
                    <a:pt x="1118247" y="656932"/>
                  </a:lnTo>
                  <a:lnTo>
                    <a:pt x="1113701" y="650582"/>
                  </a:lnTo>
                  <a:lnTo>
                    <a:pt x="1109700" y="642962"/>
                  </a:lnTo>
                  <a:lnTo>
                    <a:pt x="1105573" y="635342"/>
                  </a:lnTo>
                  <a:lnTo>
                    <a:pt x="1099769" y="622642"/>
                  </a:lnTo>
                  <a:lnTo>
                    <a:pt x="1097953" y="617562"/>
                  </a:lnTo>
                  <a:lnTo>
                    <a:pt x="1099146" y="617562"/>
                  </a:lnTo>
                  <a:lnTo>
                    <a:pt x="1098067" y="615022"/>
                  </a:lnTo>
                  <a:lnTo>
                    <a:pt x="1095019" y="608672"/>
                  </a:lnTo>
                  <a:lnTo>
                    <a:pt x="1093025" y="604862"/>
                  </a:lnTo>
                  <a:lnTo>
                    <a:pt x="1091692" y="602322"/>
                  </a:lnTo>
                  <a:lnTo>
                    <a:pt x="1087107" y="590892"/>
                  </a:lnTo>
                  <a:lnTo>
                    <a:pt x="1091565" y="597242"/>
                  </a:lnTo>
                  <a:lnTo>
                    <a:pt x="1088961" y="590892"/>
                  </a:lnTo>
                  <a:lnTo>
                    <a:pt x="1087920" y="588352"/>
                  </a:lnTo>
                  <a:lnTo>
                    <a:pt x="1087399" y="587082"/>
                  </a:lnTo>
                  <a:lnTo>
                    <a:pt x="1084681" y="582002"/>
                  </a:lnTo>
                  <a:lnTo>
                    <a:pt x="1082243" y="578192"/>
                  </a:lnTo>
                  <a:lnTo>
                    <a:pt x="1078953" y="571842"/>
                  </a:lnTo>
                  <a:lnTo>
                    <a:pt x="1074674" y="562952"/>
                  </a:lnTo>
                  <a:lnTo>
                    <a:pt x="1070521" y="551522"/>
                  </a:lnTo>
                  <a:lnTo>
                    <a:pt x="1067498" y="541362"/>
                  </a:lnTo>
                  <a:lnTo>
                    <a:pt x="1066660" y="535012"/>
                  </a:lnTo>
                  <a:lnTo>
                    <a:pt x="1064564" y="533742"/>
                  </a:lnTo>
                  <a:lnTo>
                    <a:pt x="1059141" y="523582"/>
                  </a:lnTo>
                  <a:lnTo>
                    <a:pt x="1055446" y="513422"/>
                  </a:lnTo>
                  <a:lnTo>
                    <a:pt x="1055573" y="512152"/>
                  </a:lnTo>
                  <a:lnTo>
                    <a:pt x="1058532" y="517232"/>
                  </a:lnTo>
                  <a:lnTo>
                    <a:pt x="1056779" y="512152"/>
                  </a:lnTo>
                  <a:lnTo>
                    <a:pt x="1055890" y="509612"/>
                  </a:lnTo>
                  <a:lnTo>
                    <a:pt x="1054125" y="505802"/>
                  </a:lnTo>
                  <a:lnTo>
                    <a:pt x="1053833" y="504532"/>
                  </a:lnTo>
                  <a:lnTo>
                    <a:pt x="1064869" y="472782"/>
                  </a:lnTo>
                  <a:lnTo>
                    <a:pt x="1066177" y="470242"/>
                  </a:lnTo>
                  <a:lnTo>
                    <a:pt x="1067854" y="468972"/>
                  </a:lnTo>
                  <a:lnTo>
                    <a:pt x="1069225" y="468972"/>
                  </a:lnTo>
                  <a:lnTo>
                    <a:pt x="1069949" y="467702"/>
                  </a:lnTo>
                  <a:lnTo>
                    <a:pt x="1074267" y="467702"/>
                  </a:lnTo>
                  <a:lnTo>
                    <a:pt x="1074724" y="468972"/>
                  </a:lnTo>
                  <a:lnTo>
                    <a:pt x="1070698" y="468972"/>
                  </a:lnTo>
                  <a:lnTo>
                    <a:pt x="1067142" y="472782"/>
                  </a:lnTo>
                  <a:lnTo>
                    <a:pt x="1064221" y="476592"/>
                  </a:lnTo>
                  <a:lnTo>
                    <a:pt x="1061935" y="480402"/>
                  </a:lnTo>
                  <a:lnTo>
                    <a:pt x="1060246" y="482942"/>
                  </a:lnTo>
                  <a:lnTo>
                    <a:pt x="1056932" y="490562"/>
                  </a:lnTo>
                  <a:lnTo>
                    <a:pt x="1056220" y="492937"/>
                  </a:lnTo>
                  <a:lnTo>
                    <a:pt x="1058011" y="491832"/>
                  </a:lnTo>
                  <a:lnTo>
                    <a:pt x="1060792" y="486752"/>
                  </a:lnTo>
                  <a:lnTo>
                    <a:pt x="1062672" y="485482"/>
                  </a:lnTo>
                  <a:lnTo>
                    <a:pt x="1062545" y="486752"/>
                  </a:lnTo>
                  <a:lnTo>
                    <a:pt x="1062431" y="488022"/>
                  </a:lnTo>
                  <a:lnTo>
                    <a:pt x="1062304" y="489292"/>
                  </a:lnTo>
                  <a:lnTo>
                    <a:pt x="1062189" y="490562"/>
                  </a:lnTo>
                  <a:lnTo>
                    <a:pt x="1062062" y="491832"/>
                  </a:lnTo>
                  <a:lnTo>
                    <a:pt x="1063002" y="488022"/>
                  </a:lnTo>
                  <a:lnTo>
                    <a:pt x="1063917" y="485482"/>
                  </a:lnTo>
                  <a:lnTo>
                    <a:pt x="1064361" y="484212"/>
                  </a:lnTo>
                  <a:lnTo>
                    <a:pt x="1066279" y="480402"/>
                  </a:lnTo>
                  <a:lnTo>
                    <a:pt x="1067943" y="476592"/>
                  </a:lnTo>
                  <a:lnTo>
                    <a:pt x="1071245" y="471512"/>
                  </a:lnTo>
                  <a:lnTo>
                    <a:pt x="1072159" y="471512"/>
                  </a:lnTo>
                  <a:lnTo>
                    <a:pt x="1072616" y="470242"/>
                  </a:lnTo>
                  <a:lnTo>
                    <a:pt x="1079461" y="470242"/>
                  </a:lnTo>
                  <a:lnTo>
                    <a:pt x="1082078" y="471512"/>
                  </a:lnTo>
                  <a:lnTo>
                    <a:pt x="1090053" y="472782"/>
                  </a:lnTo>
                  <a:lnTo>
                    <a:pt x="1095362" y="474052"/>
                  </a:lnTo>
                  <a:lnTo>
                    <a:pt x="1100137" y="475322"/>
                  </a:lnTo>
                  <a:lnTo>
                    <a:pt x="1101902" y="476592"/>
                  </a:lnTo>
                  <a:lnTo>
                    <a:pt x="1100467" y="476592"/>
                  </a:lnTo>
                  <a:lnTo>
                    <a:pt x="1104887" y="477862"/>
                  </a:lnTo>
                  <a:lnTo>
                    <a:pt x="1109014" y="479132"/>
                  </a:lnTo>
                  <a:lnTo>
                    <a:pt x="1112989" y="479132"/>
                  </a:lnTo>
                  <a:lnTo>
                    <a:pt x="1123327" y="481672"/>
                  </a:lnTo>
                  <a:lnTo>
                    <a:pt x="1129652" y="482942"/>
                  </a:lnTo>
                  <a:lnTo>
                    <a:pt x="1130693" y="484212"/>
                  </a:lnTo>
                  <a:lnTo>
                    <a:pt x="1135075" y="485127"/>
                  </a:lnTo>
                  <a:lnTo>
                    <a:pt x="1133398" y="484212"/>
                  </a:lnTo>
                  <a:lnTo>
                    <a:pt x="1139786" y="484212"/>
                  </a:lnTo>
                  <a:lnTo>
                    <a:pt x="1145019" y="485482"/>
                  </a:lnTo>
                  <a:lnTo>
                    <a:pt x="1136815" y="485482"/>
                  </a:lnTo>
                  <a:lnTo>
                    <a:pt x="1144104" y="486752"/>
                  </a:lnTo>
                  <a:lnTo>
                    <a:pt x="1165542" y="486752"/>
                  </a:lnTo>
                  <a:lnTo>
                    <a:pt x="1166964" y="485482"/>
                  </a:lnTo>
                  <a:lnTo>
                    <a:pt x="1170089" y="484212"/>
                  </a:lnTo>
                  <a:lnTo>
                    <a:pt x="1170863" y="482942"/>
                  </a:lnTo>
                  <a:lnTo>
                    <a:pt x="1154722" y="482942"/>
                  </a:lnTo>
                  <a:lnTo>
                    <a:pt x="1145882" y="482942"/>
                  </a:lnTo>
                  <a:lnTo>
                    <a:pt x="1145882" y="484212"/>
                  </a:lnTo>
                  <a:lnTo>
                    <a:pt x="1145387" y="485076"/>
                  </a:lnTo>
                  <a:lnTo>
                    <a:pt x="1145667" y="484212"/>
                  </a:lnTo>
                  <a:lnTo>
                    <a:pt x="1145882" y="484212"/>
                  </a:lnTo>
                  <a:lnTo>
                    <a:pt x="1145882" y="482942"/>
                  </a:lnTo>
                  <a:lnTo>
                    <a:pt x="1145336" y="482942"/>
                  </a:lnTo>
                  <a:lnTo>
                    <a:pt x="1145336" y="485190"/>
                  </a:lnTo>
                  <a:lnTo>
                    <a:pt x="1145235" y="485482"/>
                  </a:lnTo>
                  <a:lnTo>
                    <a:pt x="1145336" y="485190"/>
                  </a:lnTo>
                  <a:lnTo>
                    <a:pt x="1145336" y="482942"/>
                  </a:lnTo>
                  <a:lnTo>
                    <a:pt x="1140155" y="482942"/>
                  </a:lnTo>
                  <a:lnTo>
                    <a:pt x="1133233" y="481672"/>
                  </a:lnTo>
                  <a:lnTo>
                    <a:pt x="1125867" y="480402"/>
                  </a:lnTo>
                  <a:lnTo>
                    <a:pt x="1132281" y="480402"/>
                  </a:lnTo>
                  <a:lnTo>
                    <a:pt x="1139037" y="481672"/>
                  </a:lnTo>
                  <a:lnTo>
                    <a:pt x="1146429" y="481672"/>
                  </a:lnTo>
                  <a:lnTo>
                    <a:pt x="1152613" y="482625"/>
                  </a:lnTo>
                  <a:lnTo>
                    <a:pt x="1152182" y="482739"/>
                  </a:lnTo>
                  <a:lnTo>
                    <a:pt x="1153477" y="482790"/>
                  </a:lnTo>
                  <a:lnTo>
                    <a:pt x="1153655" y="482790"/>
                  </a:lnTo>
                  <a:lnTo>
                    <a:pt x="1154722" y="482942"/>
                  </a:lnTo>
                  <a:lnTo>
                    <a:pt x="1155471" y="482714"/>
                  </a:lnTo>
                  <a:lnTo>
                    <a:pt x="1156042" y="482701"/>
                  </a:lnTo>
                  <a:lnTo>
                    <a:pt x="1159014" y="482498"/>
                  </a:lnTo>
                  <a:lnTo>
                    <a:pt x="1156868" y="482282"/>
                  </a:lnTo>
                  <a:lnTo>
                    <a:pt x="1162900" y="480402"/>
                  </a:lnTo>
                  <a:lnTo>
                    <a:pt x="1169327" y="477862"/>
                  </a:lnTo>
                  <a:lnTo>
                    <a:pt x="1173010" y="479132"/>
                  </a:lnTo>
                  <a:lnTo>
                    <a:pt x="1177467" y="477862"/>
                  </a:lnTo>
                  <a:lnTo>
                    <a:pt x="1182319" y="477862"/>
                  </a:lnTo>
                  <a:lnTo>
                    <a:pt x="1186967" y="476592"/>
                  </a:lnTo>
                  <a:lnTo>
                    <a:pt x="1192263" y="476592"/>
                  </a:lnTo>
                  <a:lnTo>
                    <a:pt x="1205433" y="472782"/>
                  </a:lnTo>
                  <a:lnTo>
                    <a:pt x="1211910" y="470242"/>
                  </a:lnTo>
                  <a:lnTo>
                    <a:pt x="1214361" y="468972"/>
                  </a:lnTo>
                  <a:lnTo>
                    <a:pt x="1215478" y="468972"/>
                  </a:lnTo>
                  <a:lnTo>
                    <a:pt x="1226159" y="461352"/>
                  </a:lnTo>
                  <a:lnTo>
                    <a:pt x="1227632" y="460082"/>
                  </a:lnTo>
                  <a:lnTo>
                    <a:pt x="1233538" y="455002"/>
                  </a:lnTo>
                  <a:lnTo>
                    <a:pt x="1259217" y="418172"/>
                  </a:lnTo>
                  <a:lnTo>
                    <a:pt x="1264831" y="387692"/>
                  </a:lnTo>
                  <a:lnTo>
                    <a:pt x="1264932" y="385152"/>
                  </a:lnTo>
                  <a:lnTo>
                    <a:pt x="1265021" y="383882"/>
                  </a:lnTo>
                  <a:lnTo>
                    <a:pt x="1265097" y="382612"/>
                  </a:lnTo>
                  <a:lnTo>
                    <a:pt x="1265186" y="381342"/>
                  </a:lnTo>
                  <a:lnTo>
                    <a:pt x="1265275" y="380072"/>
                  </a:lnTo>
                  <a:lnTo>
                    <a:pt x="1265351" y="378802"/>
                  </a:lnTo>
                  <a:lnTo>
                    <a:pt x="1265440" y="377532"/>
                  </a:lnTo>
                  <a:lnTo>
                    <a:pt x="1266990" y="376262"/>
                  </a:lnTo>
                  <a:lnTo>
                    <a:pt x="1267955" y="372452"/>
                  </a:lnTo>
                  <a:lnTo>
                    <a:pt x="1267942" y="373722"/>
                  </a:lnTo>
                  <a:lnTo>
                    <a:pt x="1267815" y="381342"/>
                  </a:lnTo>
                  <a:lnTo>
                    <a:pt x="1267714" y="383882"/>
                  </a:lnTo>
                  <a:lnTo>
                    <a:pt x="1267904" y="382612"/>
                  </a:lnTo>
                  <a:lnTo>
                    <a:pt x="1267993" y="381342"/>
                  </a:lnTo>
                  <a:lnTo>
                    <a:pt x="1268107" y="378802"/>
                  </a:lnTo>
                  <a:lnTo>
                    <a:pt x="1268209" y="374992"/>
                  </a:lnTo>
                  <a:lnTo>
                    <a:pt x="1268272" y="372452"/>
                  </a:lnTo>
                  <a:close/>
                </a:path>
              </a:pathLst>
            </a:custGeom>
            <a:solidFill>
              <a:srgbClr val="00959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2" name="object 3">
            <a:extLst>
              <a:ext uri="{FF2B5EF4-FFF2-40B4-BE49-F238E27FC236}">
                <a16:creationId xmlns:a16="http://schemas.microsoft.com/office/drawing/2014/main" id="{D784C4CD-3C25-34A6-0F25-D488E3591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223548" y="501805"/>
            <a:ext cx="190304" cy="5702400"/>
          </a:xfrm>
          <a:custGeom>
            <a:avLst/>
            <a:gdLst/>
            <a:ahLst/>
            <a:cxnLst/>
            <a:rect l="l" t="t" r="r" b="b"/>
            <a:pathLst>
              <a:path h="6805930">
                <a:moveTo>
                  <a:pt x="0" y="0"/>
                </a:moveTo>
                <a:lnTo>
                  <a:pt x="0" y="6805640"/>
                </a:lnTo>
              </a:path>
            </a:pathLst>
          </a:custGeom>
          <a:ln w="7853">
            <a:solidFill>
              <a:srgbClr val="B5D8C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0508" y="1030670"/>
            <a:ext cx="1169826" cy="1063163"/>
            <a:chOff x="1319392" y="1699650"/>
            <a:chExt cx="1929130" cy="1753235"/>
          </a:xfrm>
        </p:grpSpPr>
        <p:sp>
          <p:nvSpPr>
            <p:cNvPr id="3" name="object 3"/>
            <p:cNvSpPr/>
            <p:nvPr/>
          </p:nvSpPr>
          <p:spPr>
            <a:xfrm>
              <a:off x="1319392" y="1699650"/>
              <a:ext cx="1929130" cy="1753235"/>
            </a:xfrm>
            <a:custGeom>
              <a:avLst/>
              <a:gdLst/>
              <a:ahLst/>
              <a:cxnLst/>
              <a:rect l="l" t="t" r="r" b="b"/>
              <a:pathLst>
                <a:path w="1929130" h="1753235">
                  <a:moveTo>
                    <a:pt x="943345" y="0"/>
                  </a:moveTo>
                  <a:lnTo>
                    <a:pt x="889404" y="1746"/>
                  </a:lnTo>
                  <a:lnTo>
                    <a:pt x="835585" y="6918"/>
                  </a:lnTo>
                  <a:lnTo>
                    <a:pt x="782240" y="15413"/>
                  </a:lnTo>
                  <a:lnTo>
                    <a:pt x="729723" y="27128"/>
                  </a:lnTo>
                  <a:lnTo>
                    <a:pt x="678385" y="41962"/>
                  </a:lnTo>
                  <a:lnTo>
                    <a:pt x="628579" y="59812"/>
                  </a:lnTo>
                  <a:lnTo>
                    <a:pt x="580658" y="80577"/>
                  </a:lnTo>
                  <a:lnTo>
                    <a:pt x="533952" y="104877"/>
                  </a:lnTo>
                  <a:lnTo>
                    <a:pt x="488694" y="132592"/>
                  </a:lnTo>
                  <a:lnTo>
                    <a:pt x="444935" y="163224"/>
                  </a:lnTo>
                  <a:lnTo>
                    <a:pt x="402726" y="196272"/>
                  </a:lnTo>
                  <a:lnTo>
                    <a:pt x="362120" y="231237"/>
                  </a:lnTo>
                  <a:lnTo>
                    <a:pt x="323168" y="267618"/>
                  </a:lnTo>
                  <a:lnTo>
                    <a:pt x="285920" y="304915"/>
                  </a:lnTo>
                  <a:lnTo>
                    <a:pt x="249585" y="344233"/>
                  </a:lnTo>
                  <a:lnTo>
                    <a:pt x="214997" y="385267"/>
                  </a:lnTo>
                  <a:lnTo>
                    <a:pt x="182347" y="427774"/>
                  </a:lnTo>
                  <a:lnTo>
                    <a:pt x="151827" y="471512"/>
                  </a:lnTo>
                  <a:lnTo>
                    <a:pt x="123629" y="516240"/>
                  </a:lnTo>
                  <a:lnTo>
                    <a:pt x="97944" y="561715"/>
                  </a:lnTo>
                  <a:lnTo>
                    <a:pt x="74964" y="607695"/>
                  </a:lnTo>
                  <a:lnTo>
                    <a:pt x="53607" y="658337"/>
                  </a:lnTo>
                  <a:lnTo>
                    <a:pt x="36207" y="709780"/>
                  </a:lnTo>
                  <a:lnTo>
                    <a:pt x="22520" y="761673"/>
                  </a:lnTo>
                  <a:lnTo>
                    <a:pt x="12300" y="813665"/>
                  </a:lnTo>
                  <a:lnTo>
                    <a:pt x="5303" y="865406"/>
                  </a:lnTo>
                  <a:lnTo>
                    <a:pt x="1285" y="916544"/>
                  </a:lnTo>
                  <a:lnTo>
                    <a:pt x="0" y="966727"/>
                  </a:lnTo>
                  <a:lnTo>
                    <a:pt x="1357" y="1016239"/>
                  </a:lnTo>
                  <a:lnTo>
                    <a:pt x="5575" y="1065408"/>
                  </a:lnTo>
                  <a:lnTo>
                    <a:pt x="12873" y="1113953"/>
                  </a:lnTo>
                  <a:lnTo>
                    <a:pt x="23471" y="1161592"/>
                  </a:lnTo>
                  <a:lnTo>
                    <a:pt x="37588" y="1208044"/>
                  </a:lnTo>
                  <a:lnTo>
                    <a:pt x="55444" y="1253028"/>
                  </a:lnTo>
                  <a:lnTo>
                    <a:pt x="77257" y="1296262"/>
                  </a:lnTo>
                  <a:lnTo>
                    <a:pt x="101985" y="1336664"/>
                  </a:lnTo>
                  <a:lnTo>
                    <a:pt x="129770" y="1375919"/>
                  </a:lnTo>
                  <a:lnTo>
                    <a:pt x="160376" y="1413854"/>
                  </a:lnTo>
                  <a:lnTo>
                    <a:pt x="193568" y="1450297"/>
                  </a:lnTo>
                  <a:lnTo>
                    <a:pt x="229109" y="1485077"/>
                  </a:lnTo>
                  <a:lnTo>
                    <a:pt x="266764" y="1518021"/>
                  </a:lnTo>
                  <a:lnTo>
                    <a:pt x="306298" y="1548957"/>
                  </a:lnTo>
                  <a:lnTo>
                    <a:pt x="344933" y="1575483"/>
                  </a:lnTo>
                  <a:lnTo>
                    <a:pt x="385776" y="1599771"/>
                  </a:lnTo>
                  <a:lnTo>
                    <a:pt x="428556" y="1621980"/>
                  </a:lnTo>
                  <a:lnTo>
                    <a:pt x="473003" y="1642270"/>
                  </a:lnTo>
                  <a:lnTo>
                    <a:pt x="518845" y="1660800"/>
                  </a:lnTo>
                  <a:lnTo>
                    <a:pt x="565812" y="1677731"/>
                  </a:lnTo>
                  <a:lnTo>
                    <a:pt x="613633" y="1693221"/>
                  </a:lnTo>
                  <a:lnTo>
                    <a:pt x="658728" y="1706600"/>
                  </a:lnTo>
                  <a:lnTo>
                    <a:pt x="704885" y="1719046"/>
                  </a:lnTo>
                  <a:lnTo>
                    <a:pt x="752009" y="1730147"/>
                  </a:lnTo>
                  <a:lnTo>
                    <a:pt x="800001" y="1739495"/>
                  </a:lnTo>
                  <a:lnTo>
                    <a:pt x="848766" y="1746679"/>
                  </a:lnTo>
                  <a:lnTo>
                    <a:pt x="898206" y="1751290"/>
                  </a:lnTo>
                  <a:lnTo>
                    <a:pt x="948224" y="1752918"/>
                  </a:lnTo>
                  <a:lnTo>
                    <a:pt x="998430" y="1751784"/>
                  </a:lnTo>
                  <a:lnTo>
                    <a:pt x="1048384" y="1748474"/>
                  </a:lnTo>
                  <a:lnTo>
                    <a:pt x="1097922" y="1743122"/>
                  </a:lnTo>
                  <a:lnTo>
                    <a:pt x="1146877" y="1735865"/>
                  </a:lnTo>
                  <a:lnTo>
                    <a:pt x="1195085" y="1726840"/>
                  </a:lnTo>
                  <a:lnTo>
                    <a:pt x="1242380" y="1716182"/>
                  </a:lnTo>
                  <a:lnTo>
                    <a:pt x="1288597" y="1704027"/>
                  </a:lnTo>
                  <a:lnTo>
                    <a:pt x="1336538" y="1688474"/>
                  </a:lnTo>
                  <a:lnTo>
                    <a:pt x="1382728" y="1669705"/>
                  </a:lnTo>
                  <a:lnTo>
                    <a:pt x="1427305" y="1648308"/>
                  </a:lnTo>
                  <a:lnTo>
                    <a:pt x="1470408" y="1624873"/>
                  </a:lnTo>
                  <a:lnTo>
                    <a:pt x="1512174" y="1599987"/>
                  </a:lnTo>
                  <a:lnTo>
                    <a:pt x="1552740" y="1574238"/>
                  </a:lnTo>
                  <a:lnTo>
                    <a:pt x="1592246" y="1548213"/>
                  </a:lnTo>
                  <a:lnTo>
                    <a:pt x="1633388" y="1518910"/>
                  </a:lnTo>
                  <a:lnTo>
                    <a:pt x="1671719" y="1487743"/>
                  </a:lnTo>
                  <a:lnTo>
                    <a:pt x="1707359" y="1454809"/>
                  </a:lnTo>
                  <a:lnTo>
                    <a:pt x="1740428" y="1420203"/>
                  </a:lnTo>
                  <a:lnTo>
                    <a:pt x="1771048" y="1384023"/>
                  </a:lnTo>
                  <a:lnTo>
                    <a:pt x="1799339" y="1346363"/>
                  </a:lnTo>
                  <a:lnTo>
                    <a:pt x="1825422" y="1307319"/>
                  </a:lnTo>
                  <a:lnTo>
                    <a:pt x="1850385" y="1265388"/>
                  </a:lnTo>
                  <a:lnTo>
                    <a:pt x="1872624" y="1222640"/>
                  </a:lnTo>
                  <a:lnTo>
                    <a:pt x="1891739" y="1178905"/>
                  </a:lnTo>
                  <a:lnTo>
                    <a:pt x="1907328" y="1134013"/>
                  </a:lnTo>
                  <a:lnTo>
                    <a:pt x="1918991" y="1087794"/>
                  </a:lnTo>
                  <a:lnTo>
                    <a:pt x="1926326" y="1040078"/>
                  </a:lnTo>
                  <a:lnTo>
                    <a:pt x="1928932" y="990696"/>
                  </a:lnTo>
                  <a:lnTo>
                    <a:pt x="1928477" y="936940"/>
                  </a:lnTo>
                  <a:lnTo>
                    <a:pt x="1926940" y="885266"/>
                  </a:lnTo>
                  <a:lnTo>
                    <a:pt x="1924440" y="835605"/>
                  </a:lnTo>
                  <a:lnTo>
                    <a:pt x="1921093" y="787887"/>
                  </a:lnTo>
                  <a:lnTo>
                    <a:pt x="1917019" y="742039"/>
                  </a:lnTo>
                  <a:lnTo>
                    <a:pt x="1912336" y="697992"/>
                  </a:lnTo>
                  <a:lnTo>
                    <a:pt x="1907162" y="655675"/>
                  </a:lnTo>
                  <a:lnTo>
                    <a:pt x="1898871" y="600101"/>
                  </a:lnTo>
                  <a:lnTo>
                    <a:pt x="1888979" y="548129"/>
                  </a:lnTo>
                  <a:lnTo>
                    <a:pt x="1877604" y="499541"/>
                  </a:lnTo>
                  <a:lnTo>
                    <a:pt x="1864863" y="454118"/>
                  </a:lnTo>
                  <a:lnTo>
                    <a:pt x="1850877" y="411643"/>
                  </a:lnTo>
                  <a:lnTo>
                    <a:pt x="1835764" y="371898"/>
                  </a:lnTo>
                  <a:lnTo>
                    <a:pt x="1819642" y="334665"/>
                  </a:lnTo>
                  <a:lnTo>
                    <a:pt x="1795068" y="284914"/>
                  </a:lnTo>
                  <a:lnTo>
                    <a:pt x="1769096" y="239787"/>
                  </a:lnTo>
                  <a:lnTo>
                    <a:pt x="1741436" y="199267"/>
                  </a:lnTo>
                  <a:lnTo>
                    <a:pt x="1711792" y="163340"/>
                  </a:lnTo>
                  <a:lnTo>
                    <a:pt x="1679873" y="131990"/>
                  </a:lnTo>
                  <a:lnTo>
                    <a:pt x="1645385" y="105203"/>
                  </a:lnTo>
                  <a:lnTo>
                    <a:pt x="1608036" y="82964"/>
                  </a:lnTo>
                  <a:lnTo>
                    <a:pt x="1566197" y="65145"/>
                  </a:lnTo>
                  <a:lnTo>
                    <a:pt x="1522282" y="52757"/>
                  </a:lnTo>
                  <a:lnTo>
                    <a:pt x="1476503" y="44692"/>
                  </a:lnTo>
                  <a:lnTo>
                    <a:pt x="1429071" y="39840"/>
                  </a:lnTo>
                  <a:lnTo>
                    <a:pt x="1380197" y="37095"/>
                  </a:lnTo>
                  <a:lnTo>
                    <a:pt x="1278973" y="33487"/>
                  </a:lnTo>
                  <a:lnTo>
                    <a:pt x="1233002" y="30142"/>
                  </a:lnTo>
                  <a:lnTo>
                    <a:pt x="1186280" y="24778"/>
                  </a:lnTo>
                  <a:lnTo>
                    <a:pt x="1090798" y="11689"/>
                  </a:lnTo>
                  <a:lnTo>
                    <a:pt x="1042147" y="5810"/>
                  </a:lnTo>
                  <a:lnTo>
                    <a:pt x="992960" y="1606"/>
                  </a:lnTo>
                  <a:lnTo>
                    <a:pt x="943292" y="0"/>
                  </a:lnTo>
                  <a:close/>
                </a:path>
              </a:pathLst>
            </a:custGeom>
            <a:solidFill>
              <a:srgbClr val="E2F0F5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" name="object 4"/>
            <p:cNvSpPr/>
            <p:nvPr/>
          </p:nvSpPr>
          <p:spPr>
            <a:xfrm>
              <a:off x="2087600" y="2530502"/>
              <a:ext cx="735330" cy="685165"/>
            </a:xfrm>
            <a:custGeom>
              <a:avLst/>
              <a:gdLst/>
              <a:ahLst/>
              <a:cxnLst/>
              <a:rect l="l" t="t" r="r" b="b"/>
              <a:pathLst>
                <a:path w="735330" h="685164">
                  <a:moveTo>
                    <a:pt x="15989" y="36233"/>
                  </a:moveTo>
                  <a:lnTo>
                    <a:pt x="15506" y="34963"/>
                  </a:lnTo>
                  <a:lnTo>
                    <a:pt x="14922" y="34201"/>
                  </a:lnTo>
                  <a:lnTo>
                    <a:pt x="14605" y="34239"/>
                  </a:lnTo>
                  <a:lnTo>
                    <a:pt x="15875" y="36398"/>
                  </a:lnTo>
                  <a:lnTo>
                    <a:pt x="15989" y="36233"/>
                  </a:lnTo>
                  <a:close/>
                </a:path>
                <a:path w="735330" h="685164">
                  <a:moveTo>
                    <a:pt x="25285" y="94488"/>
                  </a:moveTo>
                  <a:lnTo>
                    <a:pt x="24980" y="93929"/>
                  </a:lnTo>
                  <a:lnTo>
                    <a:pt x="25146" y="94488"/>
                  </a:lnTo>
                  <a:lnTo>
                    <a:pt x="25285" y="94488"/>
                  </a:lnTo>
                  <a:close/>
                </a:path>
                <a:path w="735330" h="685164">
                  <a:moveTo>
                    <a:pt x="25908" y="26174"/>
                  </a:moveTo>
                  <a:lnTo>
                    <a:pt x="25781" y="24968"/>
                  </a:lnTo>
                  <a:lnTo>
                    <a:pt x="25565" y="24091"/>
                  </a:lnTo>
                  <a:lnTo>
                    <a:pt x="23571" y="23253"/>
                  </a:lnTo>
                  <a:lnTo>
                    <a:pt x="24460" y="24358"/>
                  </a:lnTo>
                  <a:lnTo>
                    <a:pt x="25298" y="25323"/>
                  </a:lnTo>
                  <a:lnTo>
                    <a:pt x="25908" y="26174"/>
                  </a:lnTo>
                  <a:close/>
                </a:path>
                <a:path w="735330" h="685164">
                  <a:moveTo>
                    <a:pt x="26365" y="20828"/>
                  </a:moveTo>
                  <a:lnTo>
                    <a:pt x="24777" y="19659"/>
                  </a:lnTo>
                  <a:lnTo>
                    <a:pt x="25996" y="20828"/>
                  </a:lnTo>
                  <a:lnTo>
                    <a:pt x="26365" y="20828"/>
                  </a:lnTo>
                  <a:close/>
                </a:path>
                <a:path w="735330" h="685164">
                  <a:moveTo>
                    <a:pt x="27089" y="28206"/>
                  </a:moveTo>
                  <a:lnTo>
                    <a:pt x="26670" y="27292"/>
                  </a:lnTo>
                  <a:lnTo>
                    <a:pt x="25908" y="26174"/>
                  </a:lnTo>
                  <a:lnTo>
                    <a:pt x="26009" y="27152"/>
                  </a:lnTo>
                  <a:lnTo>
                    <a:pt x="26098" y="28448"/>
                  </a:lnTo>
                  <a:lnTo>
                    <a:pt x="26885" y="29502"/>
                  </a:lnTo>
                  <a:lnTo>
                    <a:pt x="27089" y="28206"/>
                  </a:lnTo>
                  <a:close/>
                </a:path>
                <a:path w="735330" h="685164">
                  <a:moveTo>
                    <a:pt x="30505" y="108686"/>
                  </a:moveTo>
                  <a:lnTo>
                    <a:pt x="30492" y="108559"/>
                  </a:lnTo>
                  <a:lnTo>
                    <a:pt x="29819" y="107454"/>
                  </a:lnTo>
                  <a:lnTo>
                    <a:pt x="30073" y="108115"/>
                  </a:lnTo>
                  <a:lnTo>
                    <a:pt x="30505" y="108775"/>
                  </a:lnTo>
                  <a:close/>
                </a:path>
                <a:path w="735330" h="685164">
                  <a:moveTo>
                    <a:pt x="35102" y="0"/>
                  </a:moveTo>
                  <a:lnTo>
                    <a:pt x="25857" y="952"/>
                  </a:lnTo>
                  <a:lnTo>
                    <a:pt x="32639" y="381"/>
                  </a:lnTo>
                  <a:lnTo>
                    <a:pt x="35102" y="0"/>
                  </a:lnTo>
                  <a:close/>
                </a:path>
                <a:path w="735330" h="685164">
                  <a:moveTo>
                    <a:pt x="35369" y="122428"/>
                  </a:moveTo>
                  <a:lnTo>
                    <a:pt x="34925" y="122428"/>
                  </a:lnTo>
                  <a:lnTo>
                    <a:pt x="35242" y="123190"/>
                  </a:lnTo>
                  <a:lnTo>
                    <a:pt x="35369" y="122428"/>
                  </a:lnTo>
                  <a:close/>
                </a:path>
                <a:path w="735330" h="685164">
                  <a:moveTo>
                    <a:pt x="35979" y="124968"/>
                  </a:moveTo>
                  <a:lnTo>
                    <a:pt x="35242" y="123190"/>
                  </a:lnTo>
                  <a:lnTo>
                    <a:pt x="35166" y="123698"/>
                  </a:lnTo>
                  <a:lnTo>
                    <a:pt x="35979" y="124968"/>
                  </a:lnTo>
                  <a:close/>
                </a:path>
                <a:path w="735330" h="685164">
                  <a:moveTo>
                    <a:pt x="44627" y="134975"/>
                  </a:moveTo>
                  <a:lnTo>
                    <a:pt x="44526" y="134327"/>
                  </a:lnTo>
                  <a:lnTo>
                    <a:pt x="44386" y="133769"/>
                  </a:lnTo>
                  <a:lnTo>
                    <a:pt x="44615" y="135813"/>
                  </a:lnTo>
                  <a:lnTo>
                    <a:pt x="44627" y="134975"/>
                  </a:lnTo>
                  <a:close/>
                </a:path>
                <a:path w="735330" h="685164">
                  <a:moveTo>
                    <a:pt x="46824" y="136842"/>
                  </a:moveTo>
                  <a:lnTo>
                    <a:pt x="46469" y="135128"/>
                  </a:lnTo>
                  <a:lnTo>
                    <a:pt x="46291" y="136398"/>
                  </a:lnTo>
                  <a:lnTo>
                    <a:pt x="46824" y="136842"/>
                  </a:lnTo>
                  <a:close/>
                </a:path>
                <a:path w="735330" h="685164">
                  <a:moveTo>
                    <a:pt x="48171" y="137998"/>
                  </a:moveTo>
                  <a:lnTo>
                    <a:pt x="46824" y="136842"/>
                  </a:lnTo>
                  <a:lnTo>
                    <a:pt x="47244" y="138938"/>
                  </a:lnTo>
                  <a:lnTo>
                    <a:pt x="48171" y="137998"/>
                  </a:lnTo>
                  <a:close/>
                </a:path>
                <a:path w="735330" h="685164">
                  <a:moveTo>
                    <a:pt x="51244" y="163131"/>
                  </a:moveTo>
                  <a:lnTo>
                    <a:pt x="50495" y="162052"/>
                  </a:lnTo>
                  <a:lnTo>
                    <a:pt x="50990" y="163131"/>
                  </a:lnTo>
                  <a:lnTo>
                    <a:pt x="51244" y="163131"/>
                  </a:lnTo>
                  <a:close/>
                </a:path>
                <a:path w="735330" h="685164">
                  <a:moveTo>
                    <a:pt x="55664" y="173228"/>
                  </a:moveTo>
                  <a:lnTo>
                    <a:pt x="53314" y="168148"/>
                  </a:lnTo>
                  <a:lnTo>
                    <a:pt x="50990" y="163131"/>
                  </a:lnTo>
                  <a:lnTo>
                    <a:pt x="46685" y="164338"/>
                  </a:lnTo>
                  <a:lnTo>
                    <a:pt x="50774" y="170688"/>
                  </a:lnTo>
                  <a:lnTo>
                    <a:pt x="52171" y="168617"/>
                  </a:lnTo>
                  <a:lnTo>
                    <a:pt x="55664" y="173228"/>
                  </a:lnTo>
                  <a:close/>
                </a:path>
                <a:path w="735330" h="685164">
                  <a:moveTo>
                    <a:pt x="60883" y="124968"/>
                  </a:moveTo>
                  <a:lnTo>
                    <a:pt x="60591" y="124968"/>
                  </a:lnTo>
                  <a:lnTo>
                    <a:pt x="60731" y="125247"/>
                  </a:lnTo>
                  <a:lnTo>
                    <a:pt x="60883" y="124968"/>
                  </a:lnTo>
                  <a:close/>
                </a:path>
                <a:path w="735330" h="685164">
                  <a:moveTo>
                    <a:pt x="62534" y="127508"/>
                  </a:moveTo>
                  <a:lnTo>
                    <a:pt x="61810" y="125247"/>
                  </a:lnTo>
                  <a:lnTo>
                    <a:pt x="61683" y="123698"/>
                  </a:lnTo>
                  <a:lnTo>
                    <a:pt x="61620" y="121158"/>
                  </a:lnTo>
                  <a:lnTo>
                    <a:pt x="59664" y="122428"/>
                  </a:lnTo>
                  <a:lnTo>
                    <a:pt x="60883" y="124968"/>
                  </a:lnTo>
                  <a:lnTo>
                    <a:pt x="61023" y="124968"/>
                  </a:lnTo>
                  <a:lnTo>
                    <a:pt x="61849" y="126238"/>
                  </a:lnTo>
                  <a:lnTo>
                    <a:pt x="62534" y="127508"/>
                  </a:lnTo>
                  <a:close/>
                </a:path>
                <a:path w="735330" h="685164">
                  <a:moveTo>
                    <a:pt x="64122" y="129184"/>
                  </a:moveTo>
                  <a:lnTo>
                    <a:pt x="63461" y="127850"/>
                  </a:lnTo>
                  <a:lnTo>
                    <a:pt x="62534" y="126441"/>
                  </a:lnTo>
                  <a:lnTo>
                    <a:pt x="62636" y="126746"/>
                  </a:lnTo>
                  <a:lnTo>
                    <a:pt x="62776" y="127038"/>
                  </a:lnTo>
                  <a:lnTo>
                    <a:pt x="64122" y="129184"/>
                  </a:lnTo>
                  <a:close/>
                </a:path>
                <a:path w="735330" h="685164">
                  <a:moveTo>
                    <a:pt x="65405" y="211620"/>
                  </a:moveTo>
                  <a:lnTo>
                    <a:pt x="65138" y="211747"/>
                  </a:lnTo>
                  <a:lnTo>
                    <a:pt x="64871" y="212090"/>
                  </a:lnTo>
                  <a:lnTo>
                    <a:pt x="64516" y="213067"/>
                  </a:lnTo>
                  <a:lnTo>
                    <a:pt x="64947" y="212699"/>
                  </a:lnTo>
                  <a:lnTo>
                    <a:pt x="65189" y="212166"/>
                  </a:lnTo>
                  <a:lnTo>
                    <a:pt x="65405" y="211620"/>
                  </a:lnTo>
                  <a:close/>
                </a:path>
                <a:path w="735330" h="685164">
                  <a:moveTo>
                    <a:pt x="68021" y="21386"/>
                  </a:moveTo>
                  <a:lnTo>
                    <a:pt x="60007" y="18313"/>
                  </a:lnTo>
                  <a:lnTo>
                    <a:pt x="60134" y="18503"/>
                  </a:lnTo>
                  <a:lnTo>
                    <a:pt x="55460" y="19265"/>
                  </a:lnTo>
                  <a:lnTo>
                    <a:pt x="58712" y="20916"/>
                  </a:lnTo>
                  <a:lnTo>
                    <a:pt x="60198" y="18605"/>
                  </a:lnTo>
                  <a:lnTo>
                    <a:pt x="60439" y="18948"/>
                  </a:lnTo>
                  <a:lnTo>
                    <a:pt x="62801" y="22098"/>
                  </a:lnTo>
                  <a:lnTo>
                    <a:pt x="68021" y="21386"/>
                  </a:lnTo>
                  <a:close/>
                </a:path>
                <a:path w="735330" h="685164">
                  <a:moveTo>
                    <a:pt x="69862" y="22098"/>
                  </a:moveTo>
                  <a:lnTo>
                    <a:pt x="69405" y="21386"/>
                  </a:lnTo>
                  <a:lnTo>
                    <a:pt x="69291" y="21221"/>
                  </a:lnTo>
                  <a:lnTo>
                    <a:pt x="68021" y="21386"/>
                  </a:lnTo>
                  <a:lnTo>
                    <a:pt x="69862" y="22098"/>
                  </a:lnTo>
                  <a:close/>
                </a:path>
                <a:path w="735330" h="685164">
                  <a:moveTo>
                    <a:pt x="79616" y="178841"/>
                  </a:moveTo>
                  <a:lnTo>
                    <a:pt x="79527" y="174498"/>
                  </a:lnTo>
                  <a:lnTo>
                    <a:pt x="77228" y="175120"/>
                  </a:lnTo>
                  <a:lnTo>
                    <a:pt x="79616" y="178841"/>
                  </a:lnTo>
                  <a:close/>
                </a:path>
                <a:path w="735330" h="685164">
                  <a:moveTo>
                    <a:pt x="90525" y="3937"/>
                  </a:moveTo>
                  <a:lnTo>
                    <a:pt x="90487" y="3289"/>
                  </a:lnTo>
                  <a:lnTo>
                    <a:pt x="87198" y="3289"/>
                  </a:lnTo>
                  <a:lnTo>
                    <a:pt x="90525" y="3937"/>
                  </a:lnTo>
                  <a:close/>
                </a:path>
                <a:path w="735330" h="685164">
                  <a:moveTo>
                    <a:pt x="90525" y="3937"/>
                  </a:moveTo>
                  <a:lnTo>
                    <a:pt x="90385" y="3937"/>
                  </a:lnTo>
                  <a:lnTo>
                    <a:pt x="90119" y="5562"/>
                  </a:lnTo>
                  <a:lnTo>
                    <a:pt x="90525" y="3937"/>
                  </a:lnTo>
                  <a:close/>
                </a:path>
                <a:path w="735330" h="685164">
                  <a:moveTo>
                    <a:pt x="92049" y="285902"/>
                  </a:moveTo>
                  <a:lnTo>
                    <a:pt x="90805" y="283895"/>
                  </a:lnTo>
                  <a:lnTo>
                    <a:pt x="87172" y="284530"/>
                  </a:lnTo>
                  <a:lnTo>
                    <a:pt x="89217" y="287832"/>
                  </a:lnTo>
                  <a:lnTo>
                    <a:pt x="92049" y="285902"/>
                  </a:lnTo>
                  <a:close/>
                </a:path>
                <a:path w="735330" h="685164">
                  <a:moveTo>
                    <a:pt x="105117" y="254152"/>
                  </a:moveTo>
                  <a:lnTo>
                    <a:pt x="104813" y="252196"/>
                  </a:lnTo>
                  <a:lnTo>
                    <a:pt x="104203" y="249720"/>
                  </a:lnTo>
                  <a:lnTo>
                    <a:pt x="103454" y="247319"/>
                  </a:lnTo>
                  <a:lnTo>
                    <a:pt x="105117" y="254152"/>
                  </a:lnTo>
                  <a:close/>
                </a:path>
                <a:path w="735330" h="685164">
                  <a:moveTo>
                    <a:pt x="111861" y="278841"/>
                  </a:moveTo>
                  <a:lnTo>
                    <a:pt x="111658" y="273913"/>
                  </a:lnTo>
                  <a:lnTo>
                    <a:pt x="111061" y="275412"/>
                  </a:lnTo>
                  <a:lnTo>
                    <a:pt x="110871" y="276860"/>
                  </a:lnTo>
                  <a:lnTo>
                    <a:pt x="110896" y="278282"/>
                  </a:lnTo>
                  <a:lnTo>
                    <a:pt x="111201" y="278498"/>
                  </a:lnTo>
                  <a:lnTo>
                    <a:pt x="111480" y="278752"/>
                  </a:lnTo>
                  <a:lnTo>
                    <a:pt x="111861" y="278841"/>
                  </a:lnTo>
                  <a:close/>
                </a:path>
                <a:path w="735330" h="685164">
                  <a:moveTo>
                    <a:pt x="121513" y="306578"/>
                  </a:moveTo>
                  <a:lnTo>
                    <a:pt x="120294" y="304038"/>
                  </a:lnTo>
                  <a:lnTo>
                    <a:pt x="120002" y="304571"/>
                  </a:lnTo>
                  <a:lnTo>
                    <a:pt x="121513" y="306578"/>
                  </a:lnTo>
                  <a:close/>
                </a:path>
                <a:path w="735330" h="685164">
                  <a:moveTo>
                    <a:pt x="123431" y="377050"/>
                  </a:moveTo>
                  <a:lnTo>
                    <a:pt x="121920" y="376428"/>
                  </a:lnTo>
                  <a:lnTo>
                    <a:pt x="121602" y="376428"/>
                  </a:lnTo>
                  <a:lnTo>
                    <a:pt x="120535" y="377698"/>
                  </a:lnTo>
                  <a:lnTo>
                    <a:pt x="121881" y="380238"/>
                  </a:lnTo>
                  <a:lnTo>
                    <a:pt x="123431" y="377050"/>
                  </a:lnTo>
                  <a:close/>
                </a:path>
                <a:path w="735330" h="685164">
                  <a:moveTo>
                    <a:pt x="125006" y="377698"/>
                  </a:moveTo>
                  <a:lnTo>
                    <a:pt x="124066" y="375767"/>
                  </a:lnTo>
                  <a:lnTo>
                    <a:pt x="123431" y="377050"/>
                  </a:lnTo>
                  <a:lnTo>
                    <a:pt x="125006" y="377698"/>
                  </a:lnTo>
                  <a:close/>
                </a:path>
                <a:path w="735330" h="685164">
                  <a:moveTo>
                    <a:pt x="132308" y="419836"/>
                  </a:moveTo>
                  <a:lnTo>
                    <a:pt x="131660" y="416953"/>
                  </a:lnTo>
                  <a:lnTo>
                    <a:pt x="132003" y="413766"/>
                  </a:lnTo>
                  <a:lnTo>
                    <a:pt x="131152" y="412445"/>
                  </a:lnTo>
                  <a:lnTo>
                    <a:pt x="130009" y="414299"/>
                  </a:lnTo>
                  <a:lnTo>
                    <a:pt x="130111" y="418147"/>
                  </a:lnTo>
                  <a:lnTo>
                    <a:pt x="132308" y="419836"/>
                  </a:lnTo>
                  <a:close/>
                </a:path>
                <a:path w="735330" h="685164">
                  <a:moveTo>
                    <a:pt x="140423" y="439293"/>
                  </a:moveTo>
                  <a:lnTo>
                    <a:pt x="140182" y="438658"/>
                  </a:lnTo>
                  <a:lnTo>
                    <a:pt x="139547" y="437388"/>
                  </a:lnTo>
                  <a:lnTo>
                    <a:pt x="137020" y="432308"/>
                  </a:lnTo>
                  <a:lnTo>
                    <a:pt x="133858" y="428498"/>
                  </a:lnTo>
                  <a:lnTo>
                    <a:pt x="134924" y="432308"/>
                  </a:lnTo>
                  <a:lnTo>
                    <a:pt x="137871" y="439928"/>
                  </a:lnTo>
                  <a:lnTo>
                    <a:pt x="140373" y="441198"/>
                  </a:lnTo>
                  <a:lnTo>
                    <a:pt x="139547" y="439928"/>
                  </a:lnTo>
                  <a:lnTo>
                    <a:pt x="138036" y="438658"/>
                  </a:lnTo>
                  <a:lnTo>
                    <a:pt x="138201" y="437388"/>
                  </a:lnTo>
                  <a:lnTo>
                    <a:pt x="140423" y="439293"/>
                  </a:lnTo>
                  <a:close/>
                </a:path>
                <a:path w="735330" h="685164">
                  <a:moveTo>
                    <a:pt x="142049" y="440702"/>
                  </a:moveTo>
                  <a:lnTo>
                    <a:pt x="140576" y="439420"/>
                  </a:lnTo>
                  <a:lnTo>
                    <a:pt x="140817" y="439928"/>
                  </a:lnTo>
                  <a:lnTo>
                    <a:pt x="142049" y="440702"/>
                  </a:lnTo>
                  <a:close/>
                </a:path>
                <a:path w="735330" h="685164">
                  <a:moveTo>
                    <a:pt x="142824" y="441198"/>
                  </a:moveTo>
                  <a:lnTo>
                    <a:pt x="142481" y="440969"/>
                  </a:lnTo>
                  <a:lnTo>
                    <a:pt x="142621" y="441198"/>
                  </a:lnTo>
                  <a:lnTo>
                    <a:pt x="142824" y="441198"/>
                  </a:lnTo>
                  <a:close/>
                </a:path>
                <a:path w="735330" h="685164">
                  <a:moveTo>
                    <a:pt x="144856" y="7416"/>
                  </a:moveTo>
                  <a:lnTo>
                    <a:pt x="140779" y="6337"/>
                  </a:lnTo>
                  <a:lnTo>
                    <a:pt x="140500" y="7454"/>
                  </a:lnTo>
                  <a:lnTo>
                    <a:pt x="142875" y="7162"/>
                  </a:lnTo>
                  <a:lnTo>
                    <a:pt x="144856" y="7416"/>
                  </a:lnTo>
                  <a:close/>
                </a:path>
                <a:path w="735330" h="685164">
                  <a:moveTo>
                    <a:pt x="167563" y="524141"/>
                  </a:moveTo>
                  <a:lnTo>
                    <a:pt x="167538" y="524433"/>
                  </a:lnTo>
                  <a:lnTo>
                    <a:pt x="167563" y="524141"/>
                  </a:lnTo>
                  <a:close/>
                </a:path>
                <a:path w="735330" h="685164">
                  <a:moveTo>
                    <a:pt x="172948" y="476758"/>
                  </a:moveTo>
                  <a:lnTo>
                    <a:pt x="172859" y="476427"/>
                  </a:lnTo>
                  <a:lnTo>
                    <a:pt x="172720" y="476567"/>
                  </a:lnTo>
                  <a:lnTo>
                    <a:pt x="172948" y="476758"/>
                  </a:lnTo>
                  <a:close/>
                </a:path>
                <a:path w="735330" h="685164">
                  <a:moveTo>
                    <a:pt x="173812" y="475488"/>
                  </a:moveTo>
                  <a:lnTo>
                    <a:pt x="173558" y="474218"/>
                  </a:lnTo>
                  <a:lnTo>
                    <a:pt x="172288" y="474218"/>
                  </a:lnTo>
                  <a:lnTo>
                    <a:pt x="172859" y="476427"/>
                  </a:lnTo>
                  <a:lnTo>
                    <a:pt x="173812" y="475488"/>
                  </a:lnTo>
                  <a:close/>
                </a:path>
                <a:path w="735330" h="685164">
                  <a:moveTo>
                    <a:pt x="175120" y="4000"/>
                  </a:moveTo>
                  <a:lnTo>
                    <a:pt x="175031" y="3568"/>
                  </a:lnTo>
                  <a:lnTo>
                    <a:pt x="174853" y="3187"/>
                  </a:lnTo>
                  <a:lnTo>
                    <a:pt x="174650" y="2959"/>
                  </a:lnTo>
                  <a:lnTo>
                    <a:pt x="174650" y="3314"/>
                  </a:lnTo>
                  <a:lnTo>
                    <a:pt x="174840" y="3670"/>
                  </a:lnTo>
                  <a:lnTo>
                    <a:pt x="175120" y="4000"/>
                  </a:lnTo>
                  <a:close/>
                </a:path>
                <a:path w="735330" h="685164">
                  <a:moveTo>
                    <a:pt x="186753" y="9398"/>
                  </a:moveTo>
                  <a:lnTo>
                    <a:pt x="183057" y="8128"/>
                  </a:lnTo>
                  <a:lnTo>
                    <a:pt x="184899" y="10769"/>
                  </a:lnTo>
                  <a:lnTo>
                    <a:pt x="186753" y="9398"/>
                  </a:lnTo>
                  <a:close/>
                </a:path>
                <a:path w="735330" h="685164">
                  <a:moveTo>
                    <a:pt x="214274" y="3225"/>
                  </a:moveTo>
                  <a:lnTo>
                    <a:pt x="212013" y="4635"/>
                  </a:lnTo>
                  <a:lnTo>
                    <a:pt x="213245" y="4635"/>
                  </a:lnTo>
                  <a:lnTo>
                    <a:pt x="213614" y="4229"/>
                  </a:lnTo>
                  <a:lnTo>
                    <a:pt x="213944" y="3759"/>
                  </a:lnTo>
                  <a:lnTo>
                    <a:pt x="214274" y="3225"/>
                  </a:lnTo>
                  <a:close/>
                </a:path>
                <a:path w="735330" h="685164">
                  <a:moveTo>
                    <a:pt x="219024" y="18313"/>
                  </a:moveTo>
                  <a:lnTo>
                    <a:pt x="218681" y="18122"/>
                  </a:lnTo>
                  <a:lnTo>
                    <a:pt x="218567" y="18313"/>
                  </a:lnTo>
                  <a:lnTo>
                    <a:pt x="219024" y="18313"/>
                  </a:lnTo>
                  <a:close/>
                </a:path>
                <a:path w="735330" h="685164">
                  <a:moveTo>
                    <a:pt x="219925" y="18630"/>
                  </a:moveTo>
                  <a:lnTo>
                    <a:pt x="219887" y="18440"/>
                  </a:lnTo>
                  <a:lnTo>
                    <a:pt x="219481" y="18173"/>
                  </a:lnTo>
                  <a:lnTo>
                    <a:pt x="218973" y="17894"/>
                  </a:lnTo>
                  <a:lnTo>
                    <a:pt x="219113" y="18135"/>
                  </a:lnTo>
                  <a:lnTo>
                    <a:pt x="219392" y="18415"/>
                  </a:lnTo>
                  <a:lnTo>
                    <a:pt x="219925" y="18630"/>
                  </a:lnTo>
                  <a:close/>
                </a:path>
                <a:path w="735330" h="685164">
                  <a:moveTo>
                    <a:pt x="225653" y="578993"/>
                  </a:moveTo>
                  <a:lnTo>
                    <a:pt x="223837" y="579628"/>
                  </a:lnTo>
                  <a:lnTo>
                    <a:pt x="225145" y="582168"/>
                  </a:lnTo>
                  <a:lnTo>
                    <a:pt x="225552" y="579628"/>
                  </a:lnTo>
                  <a:lnTo>
                    <a:pt x="225653" y="578993"/>
                  </a:lnTo>
                  <a:close/>
                </a:path>
                <a:path w="735330" h="685164">
                  <a:moveTo>
                    <a:pt x="226733" y="578612"/>
                  </a:moveTo>
                  <a:lnTo>
                    <a:pt x="226161" y="575818"/>
                  </a:lnTo>
                  <a:lnTo>
                    <a:pt x="225755" y="578358"/>
                  </a:lnTo>
                  <a:lnTo>
                    <a:pt x="225653" y="578993"/>
                  </a:lnTo>
                  <a:lnTo>
                    <a:pt x="226733" y="578612"/>
                  </a:lnTo>
                  <a:close/>
                </a:path>
                <a:path w="735330" h="685164">
                  <a:moveTo>
                    <a:pt x="240423" y="15748"/>
                  </a:moveTo>
                  <a:lnTo>
                    <a:pt x="239445" y="15748"/>
                  </a:lnTo>
                  <a:lnTo>
                    <a:pt x="234480" y="15748"/>
                  </a:lnTo>
                  <a:lnTo>
                    <a:pt x="234365" y="17119"/>
                  </a:lnTo>
                  <a:lnTo>
                    <a:pt x="239141" y="17119"/>
                  </a:lnTo>
                  <a:lnTo>
                    <a:pt x="240423" y="15748"/>
                  </a:lnTo>
                  <a:close/>
                </a:path>
                <a:path w="735330" h="685164">
                  <a:moveTo>
                    <a:pt x="241236" y="523163"/>
                  </a:moveTo>
                  <a:lnTo>
                    <a:pt x="240944" y="519938"/>
                  </a:lnTo>
                  <a:lnTo>
                    <a:pt x="240626" y="522478"/>
                  </a:lnTo>
                  <a:lnTo>
                    <a:pt x="241236" y="523163"/>
                  </a:lnTo>
                  <a:close/>
                </a:path>
                <a:path w="735330" h="685164">
                  <a:moveTo>
                    <a:pt x="248539" y="495973"/>
                  </a:moveTo>
                  <a:lnTo>
                    <a:pt x="248285" y="496544"/>
                  </a:lnTo>
                  <a:lnTo>
                    <a:pt x="248196" y="497116"/>
                  </a:lnTo>
                  <a:lnTo>
                    <a:pt x="248399" y="497611"/>
                  </a:lnTo>
                  <a:lnTo>
                    <a:pt x="248539" y="495973"/>
                  </a:lnTo>
                  <a:close/>
                </a:path>
                <a:path w="735330" h="685164">
                  <a:moveTo>
                    <a:pt x="251980" y="483400"/>
                  </a:moveTo>
                  <a:lnTo>
                    <a:pt x="251675" y="482130"/>
                  </a:lnTo>
                  <a:lnTo>
                    <a:pt x="251256" y="483209"/>
                  </a:lnTo>
                  <a:lnTo>
                    <a:pt x="251980" y="483400"/>
                  </a:lnTo>
                  <a:close/>
                </a:path>
                <a:path w="735330" h="685164">
                  <a:moveTo>
                    <a:pt x="264096" y="5613"/>
                  </a:moveTo>
                  <a:lnTo>
                    <a:pt x="263931" y="4953"/>
                  </a:lnTo>
                  <a:lnTo>
                    <a:pt x="263550" y="4102"/>
                  </a:lnTo>
                  <a:lnTo>
                    <a:pt x="262382" y="3975"/>
                  </a:lnTo>
                  <a:lnTo>
                    <a:pt x="261975" y="6883"/>
                  </a:lnTo>
                  <a:lnTo>
                    <a:pt x="261531" y="8166"/>
                  </a:lnTo>
                  <a:lnTo>
                    <a:pt x="262178" y="6959"/>
                  </a:lnTo>
                  <a:lnTo>
                    <a:pt x="263042" y="6400"/>
                  </a:lnTo>
                  <a:lnTo>
                    <a:pt x="264071" y="6159"/>
                  </a:lnTo>
                  <a:lnTo>
                    <a:pt x="264096" y="5613"/>
                  </a:lnTo>
                  <a:close/>
                </a:path>
                <a:path w="735330" h="685164">
                  <a:moveTo>
                    <a:pt x="267081" y="521970"/>
                  </a:moveTo>
                  <a:lnTo>
                    <a:pt x="266242" y="524167"/>
                  </a:lnTo>
                  <a:lnTo>
                    <a:pt x="266509" y="527011"/>
                  </a:lnTo>
                  <a:lnTo>
                    <a:pt x="267081" y="521970"/>
                  </a:lnTo>
                  <a:close/>
                </a:path>
                <a:path w="735330" h="685164">
                  <a:moveTo>
                    <a:pt x="274662" y="18745"/>
                  </a:moveTo>
                  <a:lnTo>
                    <a:pt x="274193" y="19989"/>
                  </a:lnTo>
                  <a:lnTo>
                    <a:pt x="274497" y="19469"/>
                  </a:lnTo>
                  <a:lnTo>
                    <a:pt x="274586" y="19100"/>
                  </a:lnTo>
                  <a:lnTo>
                    <a:pt x="274662" y="18745"/>
                  </a:lnTo>
                  <a:close/>
                </a:path>
                <a:path w="735330" h="685164">
                  <a:moveTo>
                    <a:pt x="275755" y="5054"/>
                  </a:moveTo>
                  <a:lnTo>
                    <a:pt x="271348" y="3937"/>
                  </a:lnTo>
                  <a:lnTo>
                    <a:pt x="271576" y="3302"/>
                  </a:lnTo>
                  <a:lnTo>
                    <a:pt x="268833" y="4330"/>
                  </a:lnTo>
                  <a:lnTo>
                    <a:pt x="268160" y="4584"/>
                  </a:lnTo>
                  <a:lnTo>
                    <a:pt x="271399" y="5575"/>
                  </a:lnTo>
                  <a:lnTo>
                    <a:pt x="275755" y="5054"/>
                  </a:lnTo>
                  <a:close/>
                </a:path>
                <a:path w="735330" h="685164">
                  <a:moveTo>
                    <a:pt x="279069" y="620166"/>
                  </a:moveTo>
                  <a:lnTo>
                    <a:pt x="278701" y="620877"/>
                  </a:lnTo>
                  <a:lnTo>
                    <a:pt x="278079" y="620852"/>
                  </a:lnTo>
                  <a:lnTo>
                    <a:pt x="277177" y="621588"/>
                  </a:lnTo>
                  <a:lnTo>
                    <a:pt x="276313" y="622261"/>
                  </a:lnTo>
                  <a:lnTo>
                    <a:pt x="275170" y="623684"/>
                  </a:lnTo>
                  <a:lnTo>
                    <a:pt x="275018" y="625627"/>
                  </a:lnTo>
                  <a:lnTo>
                    <a:pt x="275602" y="623417"/>
                  </a:lnTo>
                  <a:lnTo>
                    <a:pt x="276491" y="623277"/>
                  </a:lnTo>
                  <a:lnTo>
                    <a:pt x="277050" y="623430"/>
                  </a:lnTo>
                  <a:lnTo>
                    <a:pt x="277685" y="623443"/>
                  </a:lnTo>
                  <a:lnTo>
                    <a:pt x="277926" y="623836"/>
                  </a:lnTo>
                  <a:lnTo>
                    <a:pt x="279069" y="620166"/>
                  </a:lnTo>
                  <a:close/>
                </a:path>
                <a:path w="735330" h="685164">
                  <a:moveTo>
                    <a:pt x="279171" y="619874"/>
                  </a:moveTo>
                  <a:lnTo>
                    <a:pt x="279069" y="620153"/>
                  </a:lnTo>
                  <a:lnTo>
                    <a:pt x="279171" y="619874"/>
                  </a:lnTo>
                  <a:close/>
                </a:path>
                <a:path w="735330" h="685164">
                  <a:moveTo>
                    <a:pt x="293522" y="346036"/>
                  </a:moveTo>
                  <a:lnTo>
                    <a:pt x="293306" y="344678"/>
                  </a:lnTo>
                  <a:lnTo>
                    <a:pt x="290715" y="348488"/>
                  </a:lnTo>
                  <a:lnTo>
                    <a:pt x="293522" y="346036"/>
                  </a:lnTo>
                  <a:close/>
                </a:path>
                <a:path w="735330" h="685164">
                  <a:moveTo>
                    <a:pt x="294449" y="10769"/>
                  </a:moveTo>
                  <a:lnTo>
                    <a:pt x="290055" y="10769"/>
                  </a:lnTo>
                  <a:lnTo>
                    <a:pt x="290347" y="11645"/>
                  </a:lnTo>
                  <a:lnTo>
                    <a:pt x="294449" y="10769"/>
                  </a:lnTo>
                  <a:close/>
                </a:path>
                <a:path w="735330" h="685164">
                  <a:moveTo>
                    <a:pt x="295135" y="20828"/>
                  </a:moveTo>
                  <a:lnTo>
                    <a:pt x="293065" y="20828"/>
                  </a:lnTo>
                  <a:lnTo>
                    <a:pt x="294995" y="21221"/>
                  </a:lnTo>
                  <a:lnTo>
                    <a:pt x="295135" y="20828"/>
                  </a:lnTo>
                  <a:close/>
                </a:path>
                <a:path w="735330" h="685164">
                  <a:moveTo>
                    <a:pt x="299300" y="22098"/>
                  </a:moveTo>
                  <a:lnTo>
                    <a:pt x="294995" y="21221"/>
                  </a:lnTo>
                  <a:lnTo>
                    <a:pt x="294259" y="23368"/>
                  </a:lnTo>
                  <a:lnTo>
                    <a:pt x="299300" y="22098"/>
                  </a:lnTo>
                  <a:close/>
                </a:path>
                <a:path w="735330" h="685164">
                  <a:moveTo>
                    <a:pt x="304977" y="5143"/>
                  </a:moveTo>
                  <a:lnTo>
                    <a:pt x="300837" y="4102"/>
                  </a:lnTo>
                  <a:lnTo>
                    <a:pt x="300888" y="5080"/>
                  </a:lnTo>
                  <a:lnTo>
                    <a:pt x="300850" y="6604"/>
                  </a:lnTo>
                  <a:lnTo>
                    <a:pt x="296494" y="7200"/>
                  </a:lnTo>
                  <a:lnTo>
                    <a:pt x="304584" y="8051"/>
                  </a:lnTo>
                  <a:lnTo>
                    <a:pt x="301307" y="5410"/>
                  </a:lnTo>
                  <a:lnTo>
                    <a:pt x="304977" y="5143"/>
                  </a:lnTo>
                  <a:close/>
                </a:path>
                <a:path w="735330" h="685164">
                  <a:moveTo>
                    <a:pt x="322313" y="257530"/>
                  </a:moveTo>
                  <a:lnTo>
                    <a:pt x="322160" y="257530"/>
                  </a:lnTo>
                  <a:lnTo>
                    <a:pt x="321640" y="258318"/>
                  </a:lnTo>
                  <a:lnTo>
                    <a:pt x="316814" y="263398"/>
                  </a:lnTo>
                  <a:lnTo>
                    <a:pt x="321157" y="263398"/>
                  </a:lnTo>
                  <a:lnTo>
                    <a:pt x="320649" y="262128"/>
                  </a:lnTo>
                  <a:lnTo>
                    <a:pt x="322313" y="257530"/>
                  </a:lnTo>
                  <a:close/>
                </a:path>
                <a:path w="735330" h="685164">
                  <a:moveTo>
                    <a:pt x="322427" y="263398"/>
                  </a:moveTo>
                  <a:lnTo>
                    <a:pt x="321157" y="263398"/>
                  </a:lnTo>
                  <a:lnTo>
                    <a:pt x="321652" y="264668"/>
                  </a:lnTo>
                  <a:lnTo>
                    <a:pt x="322427" y="263398"/>
                  </a:lnTo>
                  <a:close/>
                </a:path>
                <a:path w="735330" h="685164">
                  <a:moveTo>
                    <a:pt x="327342" y="8128"/>
                  </a:moveTo>
                  <a:lnTo>
                    <a:pt x="326669" y="8128"/>
                  </a:lnTo>
                  <a:lnTo>
                    <a:pt x="326783" y="8267"/>
                  </a:lnTo>
                  <a:lnTo>
                    <a:pt x="327342" y="8128"/>
                  </a:lnTo>
                  <a:close/>
                </a:path>
                <a:path w="735330" h="685164">
                  <a:moveTo>
                    <a:pt x="333883" y="285140"/>
                  </a:moveTo>
                  <a:lnTo>
                    <a:pt x="333527" y="285470"/>
                  </a:lnTo>
                  <a:lnTo>
                    <a:pt x="333197" y="285788"/>
                  </a:lnTo>
                  <a:lnTo>
                    <a:pt x="332905" y="286131"/>
                  </a:lnTo>
                  <a:lnTo>
                    <a:pt x="333362" y="286804"/>
                  </a:lnTo>
                  <a:lnTo>
                    <a:pt x="333565" y="287108"/>
                  </a:lnTo>
                  <a:lnTo>
                    <a:pt x="333654" y="286727"/>
                  </a:lnTo>
                  <a:lnTo>
                    <a:pt x="333768" y="286346"/>
                  </a:lnTo>
                  <a:lnTo>
                    <a:pt x="333844" y="286016"/>
                  </a:lnTo>
                  <a:lnTo>
                    <a:pt x="333883" y="285711"/>
                  </a:lnTo>
                  <a:lnTo>
                    <a:pt x="333806" y="285508"/>
                  </a:lnTo>
                  <a:lnTo>
                    <a:pt x="333883" y="285140"/>
                  </a:lnTo>
                  <a:close/>
                </a:path>
                <a:path w="735330" h="685164">
                  <a:moveTo>
                    <a:pt x="342392" y="202082"/>
                  </a:moveTo>
                  <a:lnTo>
                    <a:pt x="342366" y="200710"/>
                  </a:lnTo>
                  <a:lnTo>
                    <a:pt x="341198" y="202438"/>
                  </a:lnTo>
                  <a:lnTo>
                    <a:pt x="342392" y="202082"/>
                  </a:lnTo>
                  <a:close/>
                </a:path>
                <a:path w="735330" h="685164">
                  <a:moveTo>
                    <a:pt x="342823" y="193103"/>
                  </a:moveTo>
                  <a:lnTo>
                    <a:pt x="340652" y="193141"/>
                  </a:lnTo>
                  <a:lnTo>
                    <a:pt x="341820" y="186728"/>
                  </a:lnTo>
                  <a:lnTo>
                    <a:pt x="339725" y="194284"/>
                  </a:lnTo>
                  <a:lnTo>
                    <a:pt x="340804" y="193598"/>
                  </a:lnTo>
                  <a:lnTo>
                    <a:pt x="341833" y="193281"/>
                  </a:lnTo>
                  <a:lnTo>
                    <a:pt x="342823" y="193103"/>
                  </a:lnTo>
                  <a:close/>
                </a:path>
                <a:path w="735330" h="685164">
                  <a:moveTo>
                    <a:pt x="343369" y="386334"/>
                  </a:moveTo>
                  <a:lnTo>
                    <a:pt x="342341" y="388277"/>
                  </a:lnTo>
                  <a:lnTo>
                    <a:pt x="342620" y="388112"/>
                  </a:lnTo>
                  <a:lnTo>
                    <a:pt x="342861" y="387883"/>
                  </a:lnTo>
                  <a:lnTo>
                    <a:pt x="343128" y="387680"/>
                  </a:lnTo>
                  <a:lnTo>
                    <a:pt x="343204" y="387261"/>
                  </a:lnTo>
                  <a:lnTo>
                    <a:pt x="343369" y="386334"/>
                  </a:lnTo>
                  <a:close/>
                </a:path>
                <a:path w="735330" h="685164">
                  <a:moveTo>
                    <a:pt x="343573" y="21856"/>
                  </a:moveTo>
                  <a:lnTo>
                    <a:pt x="338975" y="18491"/>
                  </a:lnTo>
                  <a:lnTo>
                    <a:pt x="336791" y="20269"/>
                  </a:lnTo>
                  <a:lnTo>
                    <a:pt x="339090" y="20510"/>
                  </a:lnTo>
                  <a:lnTo>
                    <a:pt x="341426" y="21856"/>
                  </a:lnTo>
                  <a:lnTo>
                    <a:pt x="343573" y="21856"/>
                  </a:lnTo>
                  <a:close/>
                </a:path>
                <a:path w="735330" h="685164">
                  <a:moveTo>
                    <a:pt x="344055" y="22212"/>
                  </a:moveTo>
                  <a:lnTo>
                    <a:pt x="343750" y="21983"/>
                  </a:lnTo>
                  <a:lnTo>
                    <a:pt x="341655" y="21983"/>
                  </a:lnTo>
                  <a:lnTo>
                    <a:pt x="342569" y="22529"/>
                  </a:lnTo>
                  <a:lnTo>
                    <a:pt x="344055" y="22212"/>
                  </a:lnTo>
                  <a:close/>
                </a:path>
                <a:path w="735330" h="685164">
                  <a:moveTo>
                    <a:pt x="345147" y="21983"/>
                  </a:moveTo>
                  <a:lnTo>
                    <a:pt x="344055" y="22212"/>
                  </a:lnTo>
                  <a:lnTo>
                    <a:pt x="344563" y="22593"/>
                  </a:lnTo>
                  <a:lnTo>
                    <a:pt x="345147" y="21983"/>
                  </a:lnTo>
                  <a:close/>
                </a:path>
                <a:path w="735330" h="685164">
                  <a:moveTo>
                    <a:pt x="345274" y="21856"/>
                  </a:moveTo>
                  <a:lnTo>
                    <a:pt x="343573" y="21856"/>
                  </a:lnTo>
                  <a:lnTo>
                    <a:pt x="343750" y="21983"/>
                  </a:lnTo>
                  <a:lnTo>
                    <a:pt x="345147" y="21983"/>
                  </a:lnTo>
                  <a:lnTo>
                    <a:pt x="345274" y="21856"/>
                  </a:lnTo>
                  <a:close/>
                </a:path>
                <a:path w="735330" h="685164">
                  <a:moveTo>
                    <a:pt x="345516" y="196088"/>
                  </a:moveTo>
                  <a:lnTo>
                    <a:pt x="342963" y="196088"/>
                  </a:lnTo>
                  <a:lnTo>
                    <a:pt x="342468" y="199898"/>
                  </a:lnTo>
                  <a:lnTo>
                    <a:pt x="342366" y="200710"/>
                  </a:lnTo>
                  <a:lnTo>
                    <a:pt x="345516" y="196088"/>
                  </a:lnTo>
                  <a:close/>
                </a:path>
                <a:path w="735330" h="685164">
                  <a:moveTo>
                    <a:pt x="346075" y="21018"/>
                  </a:moveTo>
                  <a:lnTo>
                    <a:pt x="345274" y="21856"/>
                  </a:lnTo>
                  <a:lnTo>
                    <a:pt x="345782" y="21856"/>
                  </a:lnTo>
                  <a:lnTo>
                    <a:pt x="346075" y="21018"/>
                  </a:lnTo>
                  <a:close/>
                </a:path>
                <a:path w="735330" h="685164">
                  <a:moveTo>
                    <a:pt x="346113" y="8991"/>
                  </a:moveTo>
                  <a:lnTo>
                    <a:pt x="345706" y="9067"/>
                  </a:lnTo>
                  <a:lnTo>
                    <a:pt x="345262" y="9232"/>
                  </a:lnTo>
                  <a:lnTo>
                    <a:pt x="346113" y="8991"/>
                  </a:lnTo>
                  <a:close/>
                </a:path>
                <a:path w="735330" h="685164">
                  <a:moveTo>
                    <a:pt x="346443" y="19964"/>
                  </a:moveTo>
                  <a:lnTo>
                    <a:pt x="346075" y="21018"/>
                  </a:lnTo>
                  <a:lnTo>
                    <a:pt x="346278" y="20802"/>
                  </a:lnTo>
                  <a:lnTo>
                    <a:pt x="346405" y="20459"/>
                  </a:lnTo>
                  <a:lnTo>
                    <a:pt x="346443" y="19964"/>
                  </a:lnTo>
                  <a:close/>
                </a:path>
                <a:path w="735330" h="685164">
                  <a:moveTo>
                    <a:pt x="347548" y="240588"/>
                  </a:moveTo>
                  <a:lnTo>
                    <a:pt x="346951" y="241808"/>
                  </a:lnTo>
                  <a:lnTo>
                    <a:pt x="347459" y="243078"/>
                  </a:lnTo>
                  <a:lnTo>
                    <a:pt x="347548" y="240588"/>
                  </a:lnTo>
                  <a:close/>
                </a:path>
                <a:path w="735330" h="685164">
                  <a:moveTo>
                    <a:pt x="349643" y="153073"/>
                  </a:moveTo>
                  <a:lnTo>
                    <a:pt x="349618" y="147828"/>
                  </a:lnTo>
                  <a:lnTo>
                    <a:pt x="347611" y="154178"/>
                  </a:lnTo>
                  <a:lnTo>
                    <a:pt x="349643" y="153073"/>
                  </a:lnTo>
                  <a:close/>
                </a:path>
                <a:path w="735330" h="685164">
                  <a:moveTo>
                    <a:pt x="352107" y="151739"/>
                  </a:moveTo>
                  <a:lnTo>
                    <a:pt x="349643" y="153073"/>
                  </a:lnTo>
                  <a:lnTo>
                    <a:pt x="349643" y="154178"/>
                  </a:lnTo>
                  <a:lnTo>
                    <a:pt x="352107" y="151739"/>
                  </a:lnTo>
                  <a:close/>
                </a:path>
                <a:path w="735330" h="685164">
                  <a:moveTo>
                    <a:pt x="355485" y="20662"/>
                  </a:moveTo>
                  <a:lnTo>
                    <a:pt x="354787" y="20688"/>
                  </a:lnTo>
                  <a:lnTo>
                    <a:pt x="354076" y="20713"/>
                  </a:lnTo>
                  <a:lnTo>
                    <a:pt x="353364" y="20688"/>
                  </a:lnTo>
                  <a:lnTo>
                    <a:pt x="354330" y="20777"/>
                  </a:lnTo>
                  <a:lnTo>
                    <a:pt x="354977" y="20777"/>
                  </a:lnTo>
                  <a:lnTo>
                    <a:pt x="355485" y="20662"/>
                  </a:lnTo>
                  <a:close/>
                </a:path>
                <a:path w="735330" h="685164">
                  <a:moveTo>
                    <a:pt x="357111" y="19659"/>
                  </a:moveTo>
                  <a:lnTo>
                    <a:pt x="356793" y="19405"/>
                  </a:lnTo>
                  <a:lnTo>
                    <a:pt x="356527" y="20129"/>
                  </a:lnTo>
                  <a:lnTo>
                    <a:pt x="356158" y="20497"/>
                  </a:lnTo>
                  <a:lnTo>
                    <a:pt x="355485" y="20662"/>
                  </a:lnTo>
                  <a:lnTo>
                    <a:pt x="355993" y="20624"/>
                  </a:lnTo>
                  <a:lnTo>
                    <a:pt x="356946" y="20497"/>
                  </a:lnTo>
                  <a:lnTo>
                    <a:pt x="357073" y="20078"/>
                  </a:lnTo>
                  <a:lnTo>
                    <a:pt x="357111" y="19659"/>
                  </a:lnTo>
                  <a:close/>
                </a:path>
                <a:path w="735330" h="685164">
                  <a:moveTo>
                    <a:pt x="359029" y="20142"/>
                  </a:moveTo>
                  <a:lnTo>
                    <a:pt x="358330" y="20281"/>
                  </a:lnTo>
                  <a:lnTo>
                    <a:pt x="357657" y="20408"/>
                  </a:lnTo>
                  <a:lnTo>
                    <a:pt x="356946" y="20510"/>
                  </a:lnTo>
                  <a:lnTo>
                    <a:pt x="356908" y="20688"/>
                  </a:lnTo>
                  <a:lnTo>
                    <a:pt x="356882" y="20853"/>
                  </a:lnTo>
                  <a:lnTo>
                    <a:pt x="356819" y="21043"/>
                  </a:lnTo>
                  <a:lnTo>
                    <a:pt x="357670" y="20866"/>
                  </a:lnTo>
                  <a:lnTo>
                    <a:pt x="358381" y="20561"/>
                  </a:lnTo>
                  <a:lnTo>
                    <a:pt x="359029" y="20142"/>
                  </a:lnTo>
                  <a:close/>
                </a:path>
                <a:path w="735330" h="685164">
                  <a:moveTo>
                    <a:pt x="359079" y="18313"/>
                  </a:moveTo>
                  <a:lnTo>
                    <a:pt x="358013" y="16090"/>
                  </a:lnTo>
                  <a:lnTo>
                    <a:pt x="356260" y="15748"/>
                  </a:lnTo>
                  <a:lnTo>
                    <a:pt x="358952" y="11938"/>
                  </a:lnTo>
                  <a:lnTo>
                    <a:pt x="352336" y="15748"/>
                  </a:lnTo>
                  <a:lnTo>
                    <a:pt x="350939" y="14478"/>
                  </a:lnTo>
                  <a:lnTo>
                    <a:pt x="350456" y="13208"/>
                  </a:lnTo>
                  <a:lnTo>
                    <a:pt x="349973" y="11938"/>
                  </a:lnTo>
                  <a:lnTo>
                    <a:pt x="353161" y="11938"/>
                  </a:lnTo>
                  <a:lnTo>
                    <a:pt x="348538" y="9398"/>
                  </a:lnTo>
                  <a:lnTo>
                    <a:pt x="349059" y="13208"/>
                  </a:lnTo>
                  <a:lnTo>
                    <a:pt x="345262" y="10769"/>
                  </a:lnTo>
                  <a:lnTo>
                    <a:pt x="344830" y="10769"/>
                  </a:lnTo>
                  <a:lnTo>
                    <a:pt x="345262" y="9398"/>
                  </a:lnTo>
                  <a:lnTo>
                    <a:pt x="341503" y="10452"/>
                  </a:lnTo>
                  <a:lnTo>
                    <a:pt x="340093" y="8267"/>
                  </a:lnTo>
                  <a:lnTo>
                    <a:pt x="340004" y="8128"/>
                  </a:lnTo>
                  <a:lnTo>
                    <a:pt x="342785" y="8128"/>
                  </a:lnTo>
                  <a:lnTo>
                    <a:pt x="334670" y="6858"/>
                  </a:lnTo>
                  <a:lnTo>
                    <a:pt x="329717" y="11938"/>
                  </a:lnTo>
                  <a:lnTo>
                    <a:pt x="326783" y="8267"/>
                  </a:lnTo>
                  <a:lnTo>
                    <a:pt x="322300" y="9398"/>
                  </a:lnTo>
                  <a:lnTo>
                    <a:pt x="321652" y="10452"/>
                  </a:lnTo>
                  <a:lnTo>
                    <a:pt x="321513" y="10769"/>
                  </a:lnTo>
                  <a:lnTo>
                    <a:pt x="321411" y="11938"/>
                  </a:lnTo>
                  <a:lnTo>
                    <a:pt x="321284" y="13208"/>
                  </a:lnTo>
                  <a:lnTo>
                    <a:pt x="317830" y="15748"/>
                  </a:lnTo>
                  <a:lnTo>
                    <a:pt x="314985" y="11938"/>
                  </a:lnTo>
                  <a:lnTo>
                    <a:pt x="312254" y="8267"/>
                  </a:lnTo>
                  <a:lnTo>
                    <a:pt x="312153" y="8128"/>
                  </a:lnTo>
                  <a:lnTo>
                    <a:pt x="311010" y="10769"/>
                  </a:lnTo>
                  <a:lnTo>
                    <a:pt x="308546" y="10769"/>
                  </a:lnTo>
                  <a:lnTo>
                    <a:pt x="306260" y="11938"/>
                  </a:lnTo>
                  <a:lnTo>
                    <a:pt x="303682" y="10769"/>
                  </a:lnTo>
                  <a:lnTo>
                    <a:pt x="307555" y="10769"/>
                  </a:lnTo>
                  <a:lnTo>
                    <a:pt x="308013" y="9398"/>
                  </a:lnTo>
                  <a:lnTo>
                    <a:pt x="303606" y="10744"/>
                  </a:lnTo>
                  <a:lnTo>
                    <a:pt x="300672" y="9398"/>
                  </a:lnTo>
                  <a:lnTo>
                    <a:pt x="290868" y="13208"/>
                  </a:lnTo>
                  <a:lnTo>
                    <a:pt x="290449" y="11938"/>
                  </a:lnTo>
                  <a:lnTo>
                    <a:pt x="290347" y="11645"/>
                  </a:lnTo>
                  <a:lnTo>
                    <a:pt x="288988" y="11938"/>
                  </a:lnTo>
                  <a:lnTo>
                    <a:pt x="288594" y="10769"/>
                  </a:lnTo>
                  <a:lnTo>
                    <a:pt x="290055" y="10769"/>
                  </a:lnTo>
                  <a:lnTo>
                    <a:pt x="289610" y="9398"/>
                  </a:lnTo>
                  <a:lnTo>
                    <a:pt x="288391" y="10160"/>
                  </a:lnTo>
                  <a:lnTo>
                    <a:pt x="287286" y="6858"/>
                  </a:lnTo>
                  <a:lnTo>
                    <a:pt x="282092" y="13208"/>
                  </a:lnTo>
                  <a:lnTo>
                    <a:pt x="277215" y="10769"/>
                  </a:lnTo>
                  <a:lnTo>
                    <a:pt x="276936" y="10769"/>
                  </a:lnTo>
                  <a:lnTo>
                    <a:pt x="278485" y="8267"/>
                  </a:lnTo>
                  <a:lnTo>
                    <a:pt x="278574" y="8128"/>
                  </a:lnTo>
                  <a:lnTo>
                    <a:pt x="283400" y="9398"/>
                  </a:lnTo>
                  <a:lnTo>
                    <a:pt x="280847" y="8128"/>
                  </a:lnTo>
                  <a:lnTo>
                    <a:pt x="278295" y="6858"/>
                  </a:lnTo>
                  <a:lnTo>
                    <a:pt x="275221" y="11938"/>
                  </a:lnTo>
                  <a:lnTo>
                    <a:pt x="273964" y="10769"/>
                  </a:lnTo>
                  <a:lnTo>
                    <a:pt x="268439" y="5651"/>
                  </a:lnTo>
                  <a:lnTo>
                    <a:pt x="268147" y="5651"/>
                  </a:lnTo>
                  <a:lnTo>
                    <a:pt x="264071" y="6858"/>
                  </a:lnTo>
                  <a:lnTo>
                    <a:pt x="263994" y="8128"/>
                  </a:lnTo>
                  <a:lnTo>
                    <a:pt x="263931" y="9398"/>
                  </a:lnTo>
                  <a:lnTo>
                    <a:pt x="263867" y="10668"/>
                  </a:lnTo>
                  <a:lnTo>
                    <a:pt x="259295" y="9398"/>
                  </a:lnTo>
                  <a:lnTo>
                    <a:pt x="254711" y="8128"/>
                  </a:lnTo>
                  <a:lnTo>
                    <a:pt x="247497" y="9398"/>
                  </a:lnTo>
                  <a:lnTo>
                    <a:pt x="247904" y="8267"/>
                  </a:lnTo>
                  <a:lnTo>
                    <a:pt x="247967" y="8128"/>
                  </a:lnTo>
                  <a:lnTo>
                    <a:pt x="233934" y="8128"/>
                  </a:lnTo>
                  <a:lnTo>
                    <a:pt x="227393" y="5651"/>
                  </a:lnTo>
                  <a:lnTo>
                    <a:pt x="226123" y="9398"/>
                  </a:lnTo>
                  <a:lnTo>
                    <a:pt x="219189" y="8128"/>
                  </a:lnTo>
                  <a:lnTo>
                    <a:pt x="214147" y="9398"/>
                  </a:lnTo>
                  <a:lnTo>
                    <a:pt x="214249" y="8128"/>
                  </a:lnTo>
                  <a:lnTo>
                    <a:pt x="214350" y="6858"/>
                  </a:lnTo>
                  <a:lnTo>
                    <a:pt x="215252" y="6858"/>
                  </a:lnTo>
                  <a:lnTo>
                    <a:pt x="217843" y="5651"/>
                  </a:lnTo>
                  <a:lnTo>
                    <a:pt x="213194" y="5651"/>
                  </a:lnTo>
                  <a:lnTo>
                    <a:pt x="212128" y="6858"/>
                  </a:lnTo>
                  <a:lnTo>
                    <a:pt x="210654" y="6858"/>
                  </a:lnTo>
                  <a:lnTo>
                    <a:pt x="207568" y="8128"/>
                  </a:lnTo>
                  <a:lnTo>
                    <a:pt x="208762" y="4318"/>
                  </a:lnTo>
                  <a:lnTo>
                    <a:pt x="202463" y="4318"/>
                  </a:lnTo>
                  <a:lnTo>
                    <a:pt x="196062" y="8128"/>
                  </a:lnTo>
                  <a:lnTo>
                    <a:pt x="188163" y="5651"/>
                  </a:lnTo>
                  <a:lnTo>
                    <a:pt x="187947" y="5651"/>
                  </a:lnTo>
                  <a:lnTo>
                    <a:pt x="187490" y="9398"/>
                  </a:lnTo>
                  <a:lnTo>
                    <a:pt x="194398" y="13208"/>
                  </a:lnTo>
                  <a:lnTo>
                    <a:pt x="185826" y="15748"/>
                  </a:lnTo>
                  <a:lnTo>
                    <a:pt x="185496" y="14478"/>
                  </a:lnTo>
                  <a:lnTo>
                    <a:pt x="185191" y="11938"/>
                  </a:lnTo>
                  <a:lnTo>
                    <a:pt x="187236" y="10769"/>
                  </a:lnTo>
                  <a:lnTo>
                    <a:pt x="186537" y="10769"/>
                  </a:lnTo>
                  <a:lnTo>
                    <a:pt x="184810" y="11938"/>
                  </a:lnTo>
                  <a:lnTo>
                    <a:pt x="183324" y="11938"/>
                  </a:lnTo>
                  <a:lnTo>
                    <a:pt x="184899" y="10769"/>
                  </a:lnTo>
                  <a:lnTo>
                    <a:pt x="181864" y="10769"/>
                  </a:lnTo>
                  <a:lnTo>
                    <a:pt x="181902" y="9398"/>
                  </a:lnTo>
                  <a:lnTo>
                    <a:pt x="181927" y="8128"/>
                  </a:lnTo>
                  <a:lnTo>
                    <a:pt x="179679" y="9398"/>
                  </a:lnTo>
                  <a:lnTo>
                    <a:pt x="180060" y="8267"/>
                  </a:lnTo>
                  <a:lnTo>
                    <a:pt x="180111" y="8128"/>
                  </a:lnTo>
                  <a:lnTo>
                    <a:pt x="181927" y="8128"/>
                  </a:lnTo>
                  <a:lnTo>
                    <a:pt x="183057" y="8128"/>
                  </a:lnTo>
                  <a:lnTo>
                    <a:pt x="183819" y="8128"/>
                  </a:lnTo>
                  <a:lnTo>
                    <a:pt x="180479" y="6858"/>
                  </a:lnTo>
                  <a:lnTo>
                    <a:pt x="176669" y="5651"/>
                  </a:lnTo>
                  <a:lnTo>
                    <a:pt x="176517" y="5651"/>
                  </a:lnTo>
                  <a:lnTo>
                    <a:pt x="175120" y="4318"/>
                  </a:lnTo>
                  <a:lnTo>
                    <a:pt x="175399" y="5651"/>
                  </a:lnTo>
                  <a:lnTo>
                    <a:pt x="175120" y="6858"/>
                  </a:lnTo>
                  <a:lnTo>
                    <a:pt x="172681" y="8128"/>
                  </a:lnTo>
                  <a:lnTo>
                    <a:pt x="166370" y="8128"/>
                  </a:lnTo>
                  <a:lnTo>
                    <a:pt x="168452" y="6858"/>
                  </a:lnTo>
                  <a:lnTo>
                    <a:pt x="170421" y="5651"/>
                  </a:lnTo>
                  <a:lnTo>
                    <a:pt x="170713" y="5651"/>
                  </a:lnTo>
                  <a:lnTo>
                    <a:pt x="166839" y="4318"/>
                  </a:lnTo>
                  <a:lnTo>
                    <a:pt x="165303" y="5588"/>
                  </a:lnTo>
                  <a:lnTo>
                    <a:pt x="161290" y="4318"/>
                  </a:lnTo>
                  <a:lnTo>
                    <a:pt x="161188" y="6858"/>
                  </a:lnTo>
                  <a:lnTo>
                    <a:pt x="159346" y="6858"/>
                  </a:lnTo>
                  <a:lnTo>
                    <a:pt x="159016" y="5651"/>
                  </a:lnTo>
                  <a:lnTo>
                    <a:pt x="158280" y="4318"/>
                  </a:lnTo>
                  <a:lnTo>
                    <a:pt x="155016" y="6858"/>
                  </a:lnTo>
                  <a:lnTo>
                    <a:pt x="143662" y="5651"/>
                  </a:lnTo>
                  <a:lnTo>
                    <a:pt x="143129" y="5651"/>
                  </a:lnTo>
                  <a:lnTo>
                    <a:pt x="145897" y="7569"/>
                  </a:lnTo>
                  <a:lnTo>
                    <a:pt x="145465" y="7467"/>
                  </a:lnTo>
                  <a:lnTo>
                    <a:pt x="144856" y="7416"/>
                  </a:lnTo>
                  <a:lnTo>
                    <a:pt x="146164" y="7759"/>
                  </a:lnTo>
                  <a:lnTo>
                    <a:pt x="146710" y="8128"/>
                  </a:lnTo>
                  <a:lnTo>
                    <a:pt x="147548" y="8128"/>
                  </a:lnTo>
                  <a:lnTo>
                    <a:pt x="147218" y="9398"/>
                  </a:lnTo>
                  <a:lnTo>
                    <a:pt x="130568" y="9398"/>
                  </a:lnTo>
                  <a:lnTo>
                    <a:pt x="122275" y="8128"/>
                  </a:lnTo>
                  <a:lnTo>
                    <a:pt x="114173" y="8128"/>
                  </a:lnTo>
                  <a:lnTo>
                    <a:pt x="114185" y="6858"/>
                  </a:lnTo>
                  <a:lnTo>
                    <a:pt x="107848" y="8128"/>
                  </a:lnTo>
                  <a:lnTo>
                    <a:pt x="100088" y="8128"/>
                  </a:lnTo>
                  <a:lnTo>
                    <a:pt x="95377" y="10769"/>
                  </a:lnTo>
                  <a:lnTo>
                    <a:pt x="93789" y="10769"/>
                  </a:lnTo>
                  <a:lnTo>
                    <a:pt x="92405" y="9398"/>
                  </a:lnTo>
                  <a:lnTo>
                    <a:pt x="91135" y="8128"/>
                  </a:lnTo>
                  <a:lnTo>
                    <a:pt x="91935" y="6858"/>
                  </a:lnTo>
                  <a:lnTo>
                    <a:pt x="87083" y="8128"/>
                  </a:lnTo>
                  <a:lnTo>
                    <a:pt x="86550" y="9398"/>
                  </a:lnTo>
                  <a:lnTo>
                    <a:pt x="79552" y="6858"/>
                  </a:lnTo>
                  <a:lnTo>
                    <a:pt x="84162" y="5651"/>
                  </a:lnTo>
                  <a:lnTo>
                    <a:pt x="78295" y="5651"/>
                  </a:lnTo>
                  <a:lnTo>
                    <a:pt x="76822" y="3048"/>
                  </a:lnTo>
                  <a:lnTo>
                    <a:pt x="70065" y="6858"/>
                  </a:lnTo>
                  <a:lnTo>
                    <a:pt x="72364" y="4318"/>
                  </a:lnTo>
                  <a:lnTo>
                    <a:pt x="65316" y="3048"/>
                  </a:lnTo>
                  <a:lnTo>
                    <a:pt x="62331" y="4318"/>
                  </a:lnTo>
                  <a:lnTo>
                    <a:pt x="66979" y="5651"/>
                  </a:lnTo>
                  <a:lnTo>
                    <a:pt x="57416" y="5651"/>
                  </a:lnTo>
                  <a:lnTo>
                    <a:pt x="57988" y="4318"/>
                  </a:lnTo>
                  <a:lnTo>
                    <a:pt x="59067" y="1778"/>
                  </a:lnTo>
                  <a:lnTo>
                    <a:pt x="52616" y="508"/>
                  </a:lnTo>
                  <a:lnTo>
                    <a:pt x="46812" y="1778"/>
                  </a:lnTo>
                  <a:lnTo>
                    <a:pt x="39370" y="4318"/>
                  </a:lnTo>
                  <a:lnTo>
                    <a:pt x="23596" y="4318"/>
                  </a:lnTo>
                  <a:lnTo>
                    <a:pt x="18351" y="1778"/>
                  </a:lnTo>
                  <a:lnTo>
                    <a:pt x="16535" y="3048"/>
                  </a:lnTo>
                  <a:lnTo>
                    <a:pt x="19710" y="4318"/>
                  </a:lnTo>
                  <a:lnTo>
                    <a:pt x="25996" y="5651"/>
                  </a:lnTo>
                  <a:lnTo>
                    <a:pt x="28371" y="5651"/>
                  </a:lnTo>
                  <a:lnTo>
                    <a:pt x="27012" y="6858"/>
                  </a:lnTo>
                  <a:lnTo>
                    <a:pt x="22936" y="6858"/>
                  </a:lnTo>
                  <a:lnTo>
                    <a:pt x="2463" y="1778"/>
                  </a:lnTo>
                  <a:lnTo>
                    <a:pt x="0" y="1778"/>
                  </a:lnTo>
                  <a:lnTo>
                    <a:pt x="914" y="6858"/>
                  </a:lnTo>
                  <a:lnTo>
                    <a:pt x="3594" y="10769"/>
                  </a:lnTo>
                  <a:lnTo>
                    <a:pt x="5994" y="14478"/>
                  </a:lnTo>
                  <a:lnTo>
                    <a:pt x="8534" y="18313"/>
                  </a:lnTo>
                  <a:lnTo>
                    <a:pt x="10858" y="20828"/>
                  </a:lnTo>
                  <a:lnTo>
                    <a:pt x="11912" y="27178"/>
                  </a:lnTo>
                  <a:lnTo>
                    <a:pt x="12725" y="25908"/>
                  </a:lnTo>
                  <a:lnTo>
                    <a:pt x="16179" y="25908"/>
                  </a:lnTo>
                  <a:lnTo>
                    <a:pt x="19443" y="32258"/>
                  </a:lnTo>
                  <a:lnTo>
                    <a:pt x="20218" y="34798"/>
                  </a:lnTo>
                  <a:lnTo>
                    <a:pt x="19621" y="36944"/>
                  </a:lnTo>
                  <a:lnTo>
                    <a:pt x="19507" y="37338"/>
                  </a:lnTo>
                  <a:lnTo>
                    <a:pt x="17272" y="39878"/>
                  </a:lnTo>
                  <a:lnTo>
                    <a:pt x="15735" y="39878"/>
                  </a:lnTo>
                  <a:lnTo>
                    <a:pt x="15430" y="39128"/>
                  </a:lnTo>
                  <a:lnTo>
                    <a:pt x="15430" y="45427"/>
                  </a:lnTo>
                  <a:lnTo>
                    <a:pt x="15379" y="44958"/>
                  </a:lnTo>
                  <a:lnTo>
                    <a:pt x="15278" y="43688"/>
                  </a:lnTo>
                  <a:lnTo>
                    <a:pt x="15189" y="42418"/>
                  </a:lnTo>
                  <a:lnTo>
                    <a:pt x="15379" y="43751"/>
                  </a:lnTo>
                  <a:lnTo>
                    <a:pt x="15430" y="45427"/>
                  </a:lnTo>
                  <a:lnTo>
                    <a:pt x="15430" y="39128"/>
                  </a:lnTo>
                  <a:lnTo>
                    <a:pt x="14706" y="37338"/>
                  </a:lnTo>
                  <a:lnTo>
                    <a:pt x="14490" y="37338"/>
                  </a:lnTo>
                  <a:lnTo>
                    <a:pt x="14427" y="36944"/>
                  </a:lnTo>
                  <a:lnTo>
                    <a:pt x="14325" y="36360"/>
                  </a:lnTo>
                  <a:lnTo>
                    <a:pt x="14249" y="34798"/>
                  </a:lnTo>
                  <a:lnTo>
                    <a:pt x="14605" y="34798"/>
                  </a:lnTo>
                  <a:lnTo>
                    <a:pt x="13373" y="32258"/>
                  </a:lnTo>
                  <a:lnTo>
                    <a:pt x="11658" y="28448"/>
                  </a:lnTo>
                  <a:lnTo>
                    <a:pt x="11569" y="29718"/>
                  </a:lnTo>
                  <a:lnTo>
                    <a:pt x="11468" y="30988"/>
                  </a:lnTo>
                  <a:lnTo>
                    <a:pt x="11366" y="32258"/>
                  </a:lnTo>
                  <a:lnTo>
                    <a:pt x="12966" y="33528"/>
                  </a:lnTo>
                  <a:lnTo>
                    <a:pt x="12954" y="34798"/>
                  </a:lnTo>
                  <a:lnTo>
                    <a:pt x="13436" y="36944"/>
                  </a:lnTo>
                  <a:lnTo>
                    <a:pt x="13525" y="37338"/>
                  </a:lnTo>
                  <a:lnTo>
                    <a:pt x="14033" y="41148"/>
                  </a:lnTo>
                  <a:lnTo>
                    <a:pt x="14300" y="43688"/>
                  </a:lnTo>
                  <a:lnTo>
                    <a:pt x="14312" y="44958"/>
                  </a:lnTo>
                  <a:lnTo>
                    <a:pt x="13068" y="43688"/>
                  </a:lnTo>
                  <a:lnTo>
                    <a:pt x="15506" y="48768"/>
                  </a:lnTo>
                  <a:lnTo>
                    <a:pt x="15544" y="46228"/>
                  </a:lnTo>
                  <a:lnTo>
                    <a:pt x="15494" y="45847"/>
                  </a:lnTo>
                  <a:lnTo>
                    <a:pt x="15557" y="44958"/>
                  </a:lnTo>
                  <a:lnTo>
                    <a:pt x="15646" y="48768"/>
                  </a:lnTo>
                  <a:lnTo>
                    <a:pt x="15735" y="50038"/>
                  </a:lnTo>
                  <a:lnTo>
                    <a:pt x="18643" y="53848"/>
                  </a:lnTo>
                  <a:lnTo>
                    <a:pt x="19735" y="61023"/>
                  </a:lnTo>
                  <a:lnTo>
                    <a:pt x="19685" y="61315"/>
                  </a:lnTo>
                  <a:lnTo>
                    <a:pt x="19685" y="61925"/>
                  </a:lnTo>
                  <a:lnTo>
                    <a:pt x="20040" y="62191"/>
                  </a:lnTo>
                  <a:lnTo>
                    <a:pt x="19888" y="61175"/>
                  </a:lnTo>
                  <a:lnTo>
                    <a:pt x="20091" y="60198"/>
                  </a:lnTo>
                  <a:lnTo>
                    <a:pt x="21132" y="58928"/>
                  </a:lnTo>
                  <a:lnTo>
                    <a:pt x="22923" y="65278"/>
                  </a:lnTo>
                  <a:lnTo>
                    <a:pt x="24422" y="66548"/>
                  </a:lnTo>
                  <a:lnTo>
                    <a:pt x="26085" y="67818"/>
                  </a:lnTo>
                  <a:lnTo>
                    <a:pt x="28016" y="71628"/>
                  </a:lnTo>
                  <a:lnTo>
                    <a:pt x="27533" y="75438"/>
                  </a:lnTo>
                  <a:lnTo>
                    <a:pt x="23279" y="70358"/>
                  </a:lnTo>
                  <a:lnTo>
                    <a:pt x="27076" y="77978"/>
                  </a:lnTo>
                  <a:lnTo>
                    <a:pt x="27127" y="79248"/>
                  </a:lnTo>
                  <a:lnTo>
                    <a:pt x="27228" y="81788"/>
                  </a:lnTo>
                  <a:lnTo>
                    <a:pt x="27279" y="83058"/>
                  </a:lnTo>
                  <a:lnTo>
                    <a:pt x="22745" y="77978"/>
                  </a:lnTo>
                  <a:lnTo>
                    <a:pt x="27114" y="84328"/>
                  </a:lnTo>
                  <a:lnTo>
                    <a:pt x="25184" y="91948"/>
                  </a:lnTo>
                  <a:lnTo>
                    <a:pt x="25971" y="95758"/>
                  </a:lnTo>
                  <a:lnTo>
                    <a:pt x="25285" y="94488"/>
                  </a:lnTo>
                  <a:lnTo>
                    <a:pt x="25400" y="95021"/>
                  </a:lnTo>
                  <a:lnTo>
                    <a:pt x="26212" y="98298"/>
                  </a:lnTo>
                  <a:lnTo>
                    <a:pt x="27355" y="95758"/>
                  </a:lnTo>
                  <a:lnTo>
                    <a:pt x="27940" y="94488"/>
                  </a:lnTo>
                  <a:lnTo>
                    <a:pt x="28054" y="95758"/>
                  </a:lnTo>
                  <a:lnTo>
                    <a:pt x="28181" y="97028"/>
                  </a:lnTo>
                  <a:lnTo>
                    <a:pt x="28714" y="99568"/>
                  </a:lnTo>
                  <a:lnTo>
                    <a:pt x="27724" y="99568"/>
                  </a:lnTo>
                  <a:lnTo>
                    <a:pt x="29933" y="100838"/>
                  </a:lnTo>
                  <a:lnTo>
                    <a:pt x="31115" y="95758"/>
                  </a:lnTo>
                  <a:lnTo>
                    <a:pt x="34556" y="99568"/>
                  </a:lnTo>
                  <a:lnTo>
                    <a:pt x="34442" y="100838"/>
                  </a:lnTo>
                  <a:lnTo>
                    <a:pt x="34340" y="102108"/>
                  </a:lnTo>
                  <a:lnTo>
                    <a:pt x="34226" y="103378"/>
                  </a:lnTo>
                  <a:lnTo>
                    <a:pt x="38481" y="108458"/>
                  </a:lnTo>
                  <a:lnTo>
                    <a:pt x="35661" y="109728"/>
                  </a:lnTo>
                  <a:lnTo>
                    <a:pt x="34874" y="107188"/>
                  </a:lnTo>
                  <a:lnTo>
                    <a:pt x="33261" y="107188"/>
                  </a:lnTo>
                  <a:lnTo>
                    <a:pt x="31851" y="107188"/>
                  </a:lnTo>
                  <a:lnTo>
                    <a:pt x="31356" y="107188"/>
                  </a:lnTo>
                  <a:lnTo>
                    <a:pt x="31483" y="108458"/>
                  </a:lnTo>
                  <a:lnTo>
                    <a:pt x="31597" y="109728"/>
                  </a:lnTo>
                  <a:lnTo>
                    <a:pt x="31356" y="110998"/>
                  </a:lnTo>
                  <a:lnTo>
                    <a:pt x="30873" y="109728"/>
                  </a:lnTo>
                  <a:lnTo>
                    <a:pt x="30518" y="109728"/>
                  </a:lnTo>
                  <a:lnTo>
                    <a:pt x="31216" y="113538"/>
                  </a:lnTo>
                  <a:lnTo>
                    <a:pt x="33134" y="114808"/>
                  </a:lnTo>
                  <a:lnTo>
                    <a:pt x="35585" y="117348"/>
                  </a:lnTo>
                  <a:lnTo>
                    <a:pt x="37871" y="121158"/>
                  </a:lnTo>
                  <a:lnTo>
                    <a:pt x="35763" y="119888"/>
                  </a:lnTo>
                  <a:lnTo>
                    <a:pt x="35369" y="122428"/>
                  </a:lnTo>
                  <a:lnTo>
                    <a:pt x="38392" y="122428"/>
                  </a:lnTo>
                  <a:lnTo>
                    <a:pt x="40728" y="126238"/>
                  </a:lnTo>
                  <a:lnTo>
                    <a:pt x="41097" y="131318"/>
                  </a:lnTo>
                  <a:lnTo>
                    <a:pt x="43649" y="131318"/>
                  </a:lnTo>
                  <a:lnTo>
                    <a:pt x="44386" y="133858"/>
                  </a:lnTo>
                  <a:lnTo>
                    <a:pt x="44005" y="131318"/>
                  </a:lnTo>
                  <a:lnTo>
                    <a:pt x="46101" y="131318"/>
                  </a:lnTo>
                  <a:lnTo>
                    <a:pt x="46748" y="133858"/>
                  </a:lnTo>
                  <a:lnTo>
                    <a:pt x="48501" y="137668"/>
                  </a:lnTo>
                  <a:lnTo>
                    <a:pt x="48171" y="137998"/>
                  </a:lnTo>
                  <a:lnTo>
                    <a:pt x="50736" y="140208"/>
                  </a:lnTo>
                  <a:lnTo>
                    <a:pt x="46126" y="147828"/>
                  </a:lnTo>
                  <a:lnTo>
                    <a:pt x="50088" y="152908"/>
                  </a:lnTo>
                  <a:lnTo>
                    <a:pt x="49758" y="155448"/>
                  </a:lnTo>
                  <a:lnTo>
                    <a:pt x="46863" y="154178"/>
                  </a:lnTo>
                  <a:lnTo>
                    <a:pt x="46812" y="156718"/>
                  </a:lnTo>
                  <a:lnTo>
                    <a:pt x="50038" y="161391"/>
                  </a:lnTo>
                  <a:lnTo>
                    <a:pt x="50139" y="161518"/>
                  </a:lnTo>
                  <a:lnTo>
                    <a:pt x="53822" y="165608"/>
                  </a:lnTo>
                  <a:lnTo>
                    <a:pt x="54495" y="163512"/>
                  </a:lnTo>
                  <a:lnTo>
                    <a:pt x="52349" y="160528"/>
                  </a:lnTo>
                  <a:lnTo>
                    <a:pt x="52095" y="159258"/>
                  </a:lnTo>
                  <a:lnTo>
                    <a:pt x="54648" y="161391"/>
                  </a:lnTo>
                  <a:lnTo>
                    <a:pt x="55867" y="159258"/>
                  </a:lnTo>
                  <a:lnTo>
                    <a:pt x="55067" y="161747"/>
                  </a:lnTo>
                  <a:lnTo>
                    <a:pt x="54648" y="161391"/>
                  </a:lnTo>
                  <a:lnTo>
                    <a:pt x="54419" y="161823"/>
                  </a:lnTo>
                  <a:lnTo>
                    <a:pt x="55041" y="161823"/>
                  </a:lnTo>
                  <a:lnTo>
                    <a:pt x="54622" y="163131"/>
                  </a:lnTo>
                  <a:lnTo>
                    <a:pt x="54495" y="163512"/>
                  </a:lnTo>
                  <a:lnTo>
                    <a:pt x="53848" y="165608"/>
                  </a:lnTo>
                  <a:lnTo>
                    <a:pt x="54406" y="166243"/>
                  </a:lnTo>
                  <a:lnTo>
                    <a:pt x="56146" y="168148"/>
                  </a:lnTo>
                  <a:lnTo>
                    <a:pt x="55613" y="166243"/>
                  </a:lnTo>
                  <a:lnTo>
                    <a:pt x="60896" y="168148"/>
                  </a:lnTo>
                  <a:lnTo>
                    <a:pt x="60236" y="174498"/>
                  </a:lnTo>
                  <a:lnTo>
                    <a:pt x="54330" y="175768"/>
                  </a:lnTo>
                  <a:lnTo>
                    <a:pt x="55549" y="182118"/>
                  </a:lnTo>
                  <a:lnTo>
                    <a:pt x="58381" y="188468"/>
                  </a:lnTo>
                  <a:lnTo>
                    <a:pt x="61569" y="193548"/>
                  </a:lnTo>
                  <a:lnTo>
                    <a:pt x="63868" y="201168"/>
                  </a:lnTo>
                  <a:lnTo>
                    <a:pt x="63804" y="197358"/>
                  </a:lnTo>
                  <a:lnTo>
                    <a:pt x="66573" y="198628"/>
                  </a:lnTo>
                  <a:lnTo>
                    <a:pt x="66459" y="200710"/>
                  </a:lnTo>
                  <a:lnTo>
                    <a:pt x="66332" y="202793"/>
                  </a:lnTo>
                  <a:lnTo>
                    <a:pt x="66205" y="204978"/>
                  </a:lnTo>
                  <a:lnTo>
                    <a:pt x="68237" y="207518"/>
                  </a:lnTo>
                  <a:lnTo>
                    <a:pt x="66192" y="207518"/>
                  </a:lnTo>
                  <a:lnTo>
                    <a:pt x="66154" y="210058"/>
                  </a:lnTo>
                  <a:lnTo>
                    <a:pt x="65417" y="212598"/>
                  </a:lnTo>
                  <a:lnTo>
                    <a:pt x="66802" y="211328"/>
                  </a:lnTo>
                  <a:lnTo>
                    <a:pt x="67754" y="220218"/>
                  </a:lnTo>
                  <a:lnTo>
                    <a:pt x="71958" y="220218"/>
                  </a:lnTo>
                  <a:lnTo>
                    <a:pt x="70904" y="225298"/>
                  </a:lnTo>
                  <a:lnTo>
                    <a:pt x="72567" y="235458"/>
                  </a:lnTo>
                  <a:lnTo>
                    <a:pt x="79578" y="234188"/>
                  </a:lnTo>
                  <a:lnTo>
                    <a:pt x="81534" y="243078"/>
                  </a:lnTo>
                  <a:lnTo>
                    <a:pt x="78676" y="240588"/>
                  </a:lnTo>
                  <a:lnTo>
                    <a:pt x="78574" y="241808"/>
                  </a:lnTo>
                  <a:lnTo>
                    <a:pt x="78524" y="243078"/>
                  </a:lnTo>
                  <a:lnTo>
                    <a:pt x="78435" y="245618"/>
                  </a:lnTo>
                  <a:lnTo>
                    <a:pt x="75184" y="240588"/>
                  </a:lnTo>
                  <a:lnTo>
                    <a:pt x="76009" y="243078"/>
                  </a:lnTo>
                  <a:lnTo>
                    <a:pt x="76441" y="245618"/>
                  </a:lnTo>
                  <a:lnTo>
                    <a:pt x="77812" y="245618"/>
                  </a:lnTo>
                  <a:lnTo>
                    <a:pt x="77089" y="246888"/>
                  </a:lnTo>
                  <a:lnTo>
                    <a:pt x="82867" y="251968"/>
                  </a:lnTo>
                  <a:lnTo>
                    <a:pt x="81826" y="255778"/>
                  </a:lnTo>
                  <a:lnTo>
                    <a:pt x="85217" y="255778"/>
                  </a:lnTo>
                  <a:lnTo>
                    <a:pt x="86029" y="259588"/>
                  </a:lnTo>
                  <a:lnTo>
                    <a:pt x="87922" y="264668"/>
                  </a:lnTo>
                  <a:lnTo>
                    <a:pt x="89230" y="260858"/>
                  </a:lnTo>
                  <a:lnTo>
                    <a:pt x="89192" y="262128"/>
                  </a:lnTo>
                  <a:lnTo>
                    <a:pt x="89090" y="265938"/>
                  </a:lnTo>
                  <a:lnTo>
                    <a:pt x="88988" y="269748"/>
                  </a:lnTo>
                  <a:lnTo>
                    <a:pt x="91579" y="278638"/>
                  </a:lnTo>
                  <a:lnTo>
                    <a:pt x="94259" y="286258"/>
                  </a:lnTo>
                  <a:lnTo>
                    <a:pt x="94297" y="293598"/>
                  </a:lnTo>
                  <a:lnTo>
                    <a:pt x="93929" y="292747"/>
                  </a:lnTo>
                  <a:lnTo>
                    <a:pt x="93751" y="292328"/>
                  </a:lnTo>
                  <a:lnTo>
                    <a:pt x="93992" y="294576"/>
                  </a:lnTo>
                  <a:lnTo>
                    <a:pt x="94145" y="294284"/>
                  </a:lnTo>
                  <a:lnTo>
                    <a:pt x="94208" y="293928"/>
                  </a:lnTo>
                  <a:lnTo>
                    <a:pt x="94297" y="293662"/>
                  </a:lnTo>
                  <a:lnTo>
                    <a:pt x="94310" y="293878"/>
                  </a:lnTo>
                  <a:lnTo>
                    <a:pt x="96875" y="300228"/>
                  </a:lnTo>
                  <a:lnTo>
                    <a:pt x="99809" y="307848"/>
                  </a:lnTo>
                  <a:lnTo>
                    <a:pt x="101701" y="312928"/>
                  </a:lnTo>
                  <a:lnTo>
                    <a:pt x="100672" y="312928"/>
                  </a:lnTo>
                  <a:lnTo>
                    <a:pt x="100838" y="315468"/>
                  </a:lnTo>
                  <a:lnTo>
                    <a:pt x="100914" y="316738"/>
                  </a:lnTo>
                  <a:lnTo>
                    <a:pt x="101003" y="318008"/>
                  </a:lnTo>
                  <a:lnTo>
                    <a:pt x="101079" y="319278"/>
                  </a:lnTo>
                  <a:lnTo>
                    <a:pt x="101168" y="320548"/>
                  </a:lnTo>
                  <a:lnTo>
                    <a:pt x="107670" y="315468"/>
                  </a:lnTo>
                  <a:lnTo>
                    <a:pt x="107772" y="316738"/>
                  </a:lnTo>
                  <a:lnTo>
                    <a:pt x="107873" y="318008"/>
                  </a:lnTo>
                  <a:lnTo>
                    <a:pt x="107975" y="319278"/>
                  </a:lnTo>
                  <a:lnTo>
                    <a:pt x="108077" y="320548"/>
                  </a:lnTo>
                  <a:lnTo>
                    <a:pt x="108165" y="321818"/>
                  </a:lnTo>
                  <a:lnTo>
                    <a:pt x="108267" y="323088"/>
                  </a:lnTo>
                  <a:lnTo>
                    <a:pt x="108369" y="324358"/>
                  </a:lnTo>
                  <a:lnTo>
                    <a:pt x="106603" y="330708"/>
                  </a:lnTo>
                  <a:lnTo>
                    <a:pt x="105384" y="321818"/>
                  </a:lnTo>
                  <a:lnTo>
                    <a:pt x="105283" y="321030"/>
                  </a:lnTo>
                  <a:lnTo>
                    <a:pt x="105105" y="321818"/>
                  </a:lnTo>
                  <a:lnTo>
                    <a:pt x="104990" y="323088"/>
                  </a:lnTo>
                  <a:lnTo>
                    <a:pt x="104876" y="324358"/>
                  </a:lnTo>
                  <a:lnTo>
                    <a:pt x="98818" y="326898"/>
                  </a:lnTo>
                  <a:lnTo>
                    <a:pt x="109042" y="334518"/>
                  </a:lnTo>
                  <a:lnTo>
                    <a:pt x="107124" y="340868"/>
                  </a:lnTo>
                  <a:lnTo>
                    <a:pt x="106299" y="339598"/>
                  </a:lnTo>
                  <a:lnTo>
                    <a:pt x="105511" y="344678"/>
                  </a:lnTo>
                  <a:lnTo>
                    <a:pt x="112153" y="349758"/>
                  </a:lnTo>
                  <a:lnTo>
                    <a:pt x="113982" y="357378"/>
                  </a:lnTo>
                  <a:lnTo>
                    <a:pt x="113296" y="357378"/>
                  </a:lnTo>
                  <a:lnTo>
                    <a:pt x="112991" y="358648"/>
                  </a:lnTo>
                  <a:lnTo>
                    <a:pt x="117843" y="362458"/>
                  </a:lnTo>
                  <a:lnTo>
                    <a:pt x="121894" y="371348"/>
                  </a:lnTo>
                  <a:lnTo>
                    <a:pt x="124066" y="375767"/>
                  </a:lnTo>
                  <a:lnTo>
                    <a:pt x="124358" y="375158"/>
                  </a:lnTo>
                  <a:lnTo>
                    <a:pt x="127038" y="381508"/>
                  </a:lnTo>
                  <a:lnTo>
                    <a:pt x="126301" y="384048"/>
                  </a:lnTo>
                  <a:lnTo>
                    <a:pt x="126530" y="389128"/>
                  </a:lnTo>
                  <a:lnTo>
                    <a:pt x="123977" y="390398"/>
                  </a:lnTo>
                  <a:lnTo>
                    <a:pt x="121970" y="384048"/>
                  </a:lnTo>
                  <a:lnTo>
                    <a:pt x="119392" y="389128"/>
                  </a:lnTo>
                  <a:lnTo>
                    <a:pt x="124498" y="391668"/>
                  </a:lnTo>
                  <a:lnTo>
                    <a:pt x="124612" y="392938"/>
                  </a:lnTo>
                  <a:lnTo>
                    <a:pt x="124739" y="394208"/>
                  </a:lnTo>
                  <a:lnTo>
                    <a:pt x="124853" y="395478"/>
                  </a:lnTo>
                  <a:lnTo>
                    <a:pt x="123190" y="395478"/>
                  </a:lnTo>
                  <a:lnTo>
                    <a:pt x="126542" y="404368"/>
                  </a:lnTo>
                  <a:lnTo>
                    <a:pt x="130467" y="403098"/>
                  </a:lnTo>
                  <a:lnTo>
                    <a:pt x="133261" y="413258"/>
                  </a:lnTo>
                  <a:lnTo>
                    <a:pt x="134112" y="411988"/>
                  </a:lnTo>
                  <a:lnTo>
                    <a:pt x="139636" y="417068"/>
                  </a:lnTo>
                  <a:lnTo>
                    <a:pt x="133337" y="417068"/>
                  </a:lnTo>
                  <a:lnTo>
                    <a:pt x="137871" y="422148"/>
                  </a:lnTo>
                  <a:lnTo>
                    <a:pt x="134467" y="424688"/>
                  </a:lnTo>
                  <a:lnTo>
                    <a:pt x="136525" y="428498"/>
                  </a:lnTo>
                  <a:lnTo>
                    <a:pt x="142113" y="436118"/>
                  </a:lnTo>
                  <a:lnTo>
                    <a:pt x="144843" y="442468"/>
                  </a:lnTo>
                  <a:lnTo>
                    <a:pt x="142824" y="441198"/>
                  </a:lnTo>
                  <a:lnTo>
                    <a:pt x="142875" y="441413"/>
                  </a:lnTo>
                  <a:lnTo>
                    <a:pt x="145897" y="446278"/>
                  </a:lnTo>
                  <a:lnTo>
                    <a:pt x="148005" y="452628"/>
                  </a:lnTo>
                  <a:lnTo>
                    <a:pt x="145173" y="456438"/>
                  </a:lnTo>
                  <a:lnTo>
                    <a:pt x="146367" y="464058"/>
                  </a:lnTo>
                  <a:lnTo>
                    <a:pt x="148247" y="471678"/>
                  </a:lnTo>
                  <a:lnTo>
                    <a:pt x="147472" y="479298"/>
                  </a:lnTo>
                  <a:lnTo>
                    <a:pt x="151371" y="488188"/>
                  </a:lnTo>
                  <a:lnTo>
                    <a:pt x="153822" y="498348"/>
                  </a:lnTo>
                  <a:lnTo>
                    <a:pt x="155943" y="508508"/>
                  </a:lnTo>
                  <a:lnTo>
                    <a:pt x="158877" y="518668"/>
                  </a:lnTo>
                  <a:lnTo>
                    <a:pt x="163169" y="511048"/>
                  </a:lnTo>
                  <a:lnTo>
                    <a:pt x="160350" y="522478"/>
                  </a:lnTo>
                  <a:lnTo>
                    <a:pt x="161290" y="522071"/>
                  </a:lnTo>
                  <a:lnTo>
                    <a:pt x="161404" y="525691"/>
                  </a:lnTo>
                  <a:lnTo>
                    <a:pt x="162725" y="524294"/>
                  </a:lnTo>
                  <a:lnTo>
                    <a:pt x="164642" y="525995"/>
                  </a:lnTo>
                  <a:lnTo>
                    <a:pt x="166497" y="527215"/>
                  </a:lnTo>
                  <a:lnTo>
                    <a:pt x="167538" y="524433"/>
                  </a:lnTo>
                  <a:lnTo>
                    <a:pt x="166662" y="525424"/>
                  </a:lnTo>
                  <a:lnTo>
                    <a:pt x="163004" y="521322"/>
                  </a:lnTo>
                  <a:lnTo>
                    <a:pt x="166128" y="519938"/>
                  </a:lnTo>
                  <a:lnTo>
                    <a:pt x="167563" y="523748"/>
                  </a:lnTo>
                  <a:lnTo>
                    <a:pt x="167868" y="525018"/>
                  </a:lnTo>
                  <a:lnTo>
                    <a:pt x="167563" y="525018"/>
                  </a:lnTo>
                  <a:lnTo>
                    <a:pt x="167462" y="527558"/>
                  </a:lnTo>
                  <a:lnTo>
                    <a:pt x="167360" y="530098"/>
                  </a:lnTo>
                  <a:lnTo>
                    <a:pt x="167271" y="532638"/>
                  </a:lnTo>
                  <a:lnTo>
                    <a:pt x="167220" y="533908"/>
                  </a:lnTo>
                  <a:lnTo>
                    <a:pt x="167119" y="536448"/>
                  </a:lnTo>
                  <a:lnTo>
                    <a:pt x="166103" y="538988"/>
                  </a:lnTo>
                  <a:lnTo>
                    <a:pt x="164782" y="533908"/>
                  </a:lnTo>
                  <a:lnTo>
                    <a:pt x="163525" y="533908"/>
                  </a:lnTo>
                  <a:lnTo>
                    <a:pt x="165354" y="541528"/>
                  </a:lnTo>
                  <a:lnTo>
                    <a:pt x="161912" y="537718"/>
                  </a:lnTo>
                  <a:lnTo>
                    <a:pt x="161823" y="544068"/>
                  </a:lnTo>
                  <a:lnTo>
                    <a:pt x="163677" y="541528"/>
                  </a:lnTo>
                  <a:lnTo>
                    <a:pt x="165735" y="545338"/>
                  </a:lnTo>
                  <a:lnTo>
                    <a:pt x="165963" y="547878"/>
                  </a:lnTo>
                  <a:lnTo>
                    <a:pt x="166077" y="549148"/>
                  </a:lnTo>
                  <a:lnTo>
                    <a:pt x="166204" y="550418"/>
                  </a:lnTo>
                  <a:lnTo>
                    <a:pt x="167170" y="542798"/>
                  </a:lnTo>
                  <a:lnTo>
                    <a:pt x="169608" y="549148"/>
                  </a:lnTo>
                  <a:lnTo>
                    <a:pt x="168808" y="556768"/>
                  </a:lnTo>
                  <a:lnTo>
                    <a:pt x="171259" y="563118"/>
                  </a:lnTo>
                  <a:lnTo>
                    <a:pt x="168338" y="560578"/>
                  </a:lnTo>
                  <a:lnTo>
                    <a:pt x="170561" y="565658"/>
                  </a:lnTo>
                  <a:lnTo>
                    <a:pt x="173228" y="572008"/>
                  </a:lnTo>
                  <a:lnTo>
                    <a:pt x="176593" y="579628"/>
                  </a:lnTo>
                  <a:lnTo>
                    <a:pt x="180898" y="583438"/>
                  </a:lnTo>
                  <a:lnTo>
                    <a:pt x="180492" y="584708"/>
                  </a:lnTo>
                  <a:lnTo>
                    <a:pt x="179222" y="587248"/>
                  </a:lnTo>
                  <a:lnTo>
                    <a:pt x="178054" y="584708"/>
                  </a:lnTo>
                  <a:lnTo>
                    <a:pt x="179666" y="591058"/>
                  </a:lnTo>
                  <a:lnTo>
                    <a:pt x="183159" y="597408"/>
                  </a:lnTo>
                  <a:lnTo>
                    <a:pt x="186283" y="603808"/>
                  </a:lnTo>
                  <a:lnTo>
                    <a:pt x="186613" y="605028"/>
                  </a:lnTo>
                  <a:lnTo>
                    <a:pt x="189268" y="611378"/>
                  </a:lnTo>
                  <a:lnTo>
                    <a:pt x="190258" y="613918"/>
                  </a:lnTo>
                  <a:lnTo>
                    <a:pt x="191173" y="616458"/>
                  </a:lnTo>
                  <a:lnTo>
                    <a:pt x="194843" y="627888"/>
                  </a:lnTo>
                  <a:lnTo>
                    <a:pt x="195618" y="634238"/>
                  </a:lnTo>
                  <a:lnTo>
                    <a:pt x="194094" y="634238"/>
                  </a:lnTo>
                  <a:lnTo>
                    <a:pt x="195732" y="638048"/>
                  </a:lnTo>
                  <a:lnTo>
                    <a:pt x="198018" y="636778"/>
                  </a:lnTo>
                  <a:lnTo>
                    <a:pt x="198564" y="643128"/>
                  </a:lnTo>
                  <a:lnTo>
                    <a:pt x="198678" y="644398"/>
                  </a:lnTo>
                  <a:lnTo>
                    <a:pt x="198259" y="645668"/>
                  </a:lnTo>
                  <a:lnTo>
                    <a:pt x="197332" y="645668"/>
                  </a:lnTo>
                  <a:lnTo>
                    <a:pt x="197891" y="646938"/>
                  </a:lnTo>
                  <a:lnTo>
                    <a:pt x="198374" y="648208"/>
                  </a:lnTo>
                  <a:lnTo>
                    <a:pt x="199580" y="649478"/>
                  </a:lnTo>
                  <a:lnTo>
                    <a:pt x="201917" y="653288"/>
                  </a:lnTo>
                  <a:lnTo>
                    <a:pt x="203060" y="655828"/>
                  </a:lnTo>
                  <a:lnTo>
                    <a:pt x="203720" y="659638"/>
                  </a:lnTo>
                  <a:lnTo>
                    <a:pt x="201637" y="659638"/>
                  </a:lnTo>
                  <a:lnTo>
                    <a:pt x="203873" y="668528"/>
                  </a:lnTo>
                  <a:lnTo>
                    <a:pt x="206222" y="674878"/>
                  </a:lnTo>
                  <a:lnTo>
                    <a:pt x="210286" y="682498"/>
                  </a:lnTo>
                  <a:lnTo>
                    <a:pt x="212039" y="683768"/>
                  </a:lnTo>
                  <a:lnTo>
                    <a:pt x="213639" y="685038"/>
                  </a:lnTo>
                  <a:lnTo>
                    <a:pt x="214744" y="679958"/>
                  </a:lnTo>
                  <a:lnTo>
                    <a:pt x="215798" y="673608"/>
                  </a:lnTo>
                  <a:lnTo>
                    <a:pt x="216928" y="668528"/>
                  </a:lnTo>
                  <a:lnTo>
                    <a:pt x="217043" y="671068"/>
                  </a:lnTo>
                  <a:lnTo>
                    <a:pt x="217144" y="673608"/>
                  </a:lnTo>
                  <a:lnTo>
                    <a:pt x="217246" y="676148"/>
                  </a:lnTo>
                  <a:lnTo>
                    <a:pt x="218655" y="676148"/>
                  </a:lnTo>
                  <a:lnTo>
                    <a:pt x="222415" y="671068"/>
                  </a:lnTo>
                  <a:lnTo>
                    <a:pt x="223494" y="668528"/>
                  </a:lnTo>
                  <a:lnTo>
                    <a:pt x="226187" y="662178"/>
                  </a:lnTo>
                  <a:lnTo>
                    <a:pt x="226364" y="663448"/>
                  </a:lnTo>
                  <a:lnTo>
                    <a:pt x="226745" y="662178"/>
                  </a:lnTo>
                  <a:lnTo>
                    <a:pt x="229387" y="653288"/>
                  </a:lnTo>
                  <a:lnTo>
                    <a:pt x="231990" y="643128"/>
                  </a:lnTo>
                  <a:lnTo>
                    <a:pt x="233578" y="636778"/>
                  </a:lnTo>
                  <a:lnTo>
                    <a:pt x="234213" y="634238"/>
                  </a:lnTo>
                  <a:lnTo>
                    <a:pt x="236093" y="625348"/>
                  </a:lnTo>
                  <a:lnTo>
                    <a:pt x="236766" y="621538"/>
                  </a:lnTo>
                  <a:lnTo>
                    <a:pt x="237896" y="615188"/>
                  </a:lnTo>
                  <a:lnTo>
                    <a:pt x="239687" y="605028"/>
                  </a:lnTo>
                  <a:lnTo>
                    <a:pt x="240258" y="599948"/>
                  </a:lnTo>
                  <a:lnTo>
                    <a:pt x="240499" y="598678"/>
                  </a:lnTo>
                  <a:lnTo>
                    <a:pt x="240792" y="596138"/>
                  </a:lnTo>
                  <a:lnTo>
                    <a:pt x="245618" y="589788"/>
                  </a:lnTo>
                  <a:lnTo>
                    <a:pt x="246964" y="585978"/>
                  </a:lnTo>
                  <a:lnTo>
                    <a:pt x="249555" y="578612"/>
                  </a:lnTo>
                  <a:lnTo>
                    <a:pt x="251396" y="573278"/>
                  </a:lnTo>
                  <a:lnTo>
                    <a:pt x="253580" y="566928"/>
                  </a:lnTo>
                  <a:lnTo>
                    <a:pt x="257543" y="558038"/>
                  </a:lnTo>
                  <a:lnTo>
                    <a:pt x="258102" y="556768"/>
                  </a:lnTo>
                  <a:lnTo>
                    <a:pt x="256692" y="558038"/>
                  </a:lnTo>
                  <a:lnTo>
                    <a:pt x="254812" y="554228"/>
                  </a:lnTo>
                  <a:lnTo>
                    <a:pt x="255092" y="551688"/>
                  </a:lnTo>
                  <a:lnTo>
                    <a:pt x="256933" y="549148"/>
                  </a:lnTo>
                  <a:lnTo>
                    <a:pt x="255155" y="544068"/>
                  </a:lnTo>
                  <a:lnTo>
                    <a:pt x="254711" y="542798"/>
                  </a:lnTo>
                  <a:lnTo>
                    <a:pt x="258572" y="544068"/>
                  </a:lnTo>
                  <a:lnTo>
                    <a:pt x="258152" y="545338"/>
                  </a:lnTo>
                  <a:lnTo>
                    <a:pt x="262801" y="544068"/>
                  </a:lnTo>
                  <a:lnTo>
                    <a:pt x="262978" y="542798"/>
                  </a:lnTo>
                  <a:lnTo>
                    <a:pt x="263715" y="537718"/>
                  </a:lnTo>
                  <a:lnTo>
                    <a:pt x="265366" y="532638"/>
                  </a:lnTo>
                  <a:lnTo>
                    <a:pt x="260375" y="530098"/>
                  </a:lnTo>
                  <a:lnTo>
                    <a:pt x="262724" y="526288"/>
                  </a:lnTo>
                  <a:lnTo>
                    <a:pt x="264287" y="523748"/>
                  </a:lnTo>
                  <a:lnTo>
                    <a:pt x="241757" y="523748"/>
                  </a:lnTo>
                  <a:lnTo>
                    <a:pt x="241287" y="523748"/>
                  </a:lnTo>
                  <a:lnTo>
                    <a:pt x="241401" y="525018"/>
                  </a:lnTo>
                  <a:lnTo>
                    <a:pt x="241515" y="526288"/>
                  </a:lnTo>
                  <a:lnTo>
                    <a:pt x="240779" y="525018"/>
                  </a:lnTo>
                  <a:lnTo>
                    <a:pt x="237070" y="518668"/>
                  </a:lnTo>
                  <a:lnTo>
                    <a:pt x="237439" y="522478"/>
                  </a:lnTo>
                  <a:lnTo>
                    <a:pt x="237566" y="523748"/>
                  </a:lnTo>
                  <a:lnTo>
                    <a:pt x="237693" y="525018"/>
                  </a:lnTo>
                  <a:lnTo>
                    <a:pt x="237820" y="526288"/>
                  </a:lnTo>
                  <a:lnTo>
                    <a:pt x="238798" y="525018"/>
                  </a:lnTo>
                  <a:lnTo>
                    <a:pt x="239483" y="527558"/>
                  </a:lnTo>
                  <a:lnTo>
                    <a:pt x="240055" y="527558"/>
                  </a:lnTo>
                  <a:lnTo>
                    <a:pt x="237159" y="530098"/>
                  </a:lnTo>
                  <a:lnTo>
                    <a:pt x="234734" y="537718"/>
                  </a:lnTo>
                  <a:lnTo>
                    <a:pt x="233730" y="544068"/>
                  </a:lnTo>
                  <a:lnTo>
                    <a:pt x="231965" y="542798"/>
                  </a:lnTo>
                  <a:lnTo>
                    <a:pt x="229425" y="550418"/>
                  </a:lnTo>
                  <a:lnTo>
                    <a:pt x="225031" y="568198"/>
                  </a:lnTo>
                  <a:lnTo>
                    <a:pt x="222554" y="577088"/>
                  </a:lnTo>
                  <a:lnTo>
                    <a:pt x="224840" y="573278"/>
                  </a:lnTo>
                  <a:lnTo>
                    <a:pt x="228193" y="575818"/>
                  </a:lnTo>
                  <a:lnTo>
                    <a:pt x="227495" y="578358"/>
                  </a:lnTo>
                  <a:lnTo>
                    <a:pt x="226733" y="578612"/>
                  </a:lnTo>
                  <a:lnTo>
                    <a:pt x="227203" y="580898"/>
                  </a:lnTo>
                  <a:lnTo>
                    <a:pt x="225475" y="585978"/>
                  </a:lnTo>
                  <a:lnTo>
                    <a:pt x="222618" y="583438"/>
                  </a:lnTo>
                  <a:lnTo>
                    <a:pt x="222351" y="580898"/>
                  </a:lnTo>
                  <a:lnTo>
                    <a:pt x="221830" y="585978"/>
                  </a:lnTo>
                  <a:lnTo>
                    <a:pt x="220764" y="585978"/>
                  </a:lnTo>
                  <a:lnTo>
                    <a:pt x="220637" y="584708"/>
                  </a:lnTo>
                  <a:lnTo>
                    <a:pt x="219506" y="584708"/>
                  </a:lnTo>
                  <a:lnTo>
                    <a:pt x="220853" y="587248"/>
                  </a:lnTo>
                  <a:lnTo>
                    <a:pt x="213436" y="592328"/>
                  </a:lnTo>
                  <a:lnTo>
                    <a:pt x="215963" y="596138"/>
                  </a:lnTo>
                  <a:lnTo>
                    <a:pt x="214909" y="597408"/>
                  </a:lnTo>
                  <a:lnTo>
                    <a:pt x="214884" y="601218"/>
                  </a:lnTo>
                  <a:lnTo>
                    <a:pt x="214680" y="602488"/>
                  </a:lnTo>
                  <a:lnTo>
                    <a:pt x="216065" y="607568"/>
                  </a:lnTo>
                  <a:lnTo>
                    <a:pt x="215506" y="607568"/>
                  </a:lnTo>
                  <a:lnTo>
                    <a:pt x="215595" y="608838"/>
                  </a:lnTo>
                  <a:lnTo>
                    <a:pt x="215696" y="610108"/>
                  </a:lnTo>
                  <a:lnTo>
                    <a:pt x="215798" y="611378"/>
                  </a:lnTo>
                  <a:lnTo>
                    <a:pt x="215900" y="612648"/>
                  </a:lnTo>
                  <a:lnTo>
                    <a:pt x="216001" y="613918"/>
                  </a:lnTo>
                  <a:lnTo>
                    <a:pt x="214896" y="615188"/>
                  </a:lnTo>
                  <a:lnTo>
                    <a:pt x="214249" y="612648"/>
                  </a:lnTo>
                  <a:lnTo>
                    <a:pt x="213931" y="611378"/>
                  </a:lnTo>
                  <a:lnTo>
                    <a:pt x="213436" y="612648"/>
                  </a:lnTo>
                  <a:lnTo>
                    <a:pt x="213207" y="611378"/>
                  </a:lnTo>
                  <a:lnTo>
                    <a:pt x="213080" y="610108"/>
                  </a:lnTo>
                  <a:lnTo>
                    <a:pt x="212788" y="612648"/>
                  </a:lnTo>
                  <a:lnTo>
                    <a:pt x="212623" y="613918"/>
                  </a:lnTo>
                  <a:lnTo>
                    <a:pt x="212534" y="615188"/>
                  </a:lnTo>
                  <a:lnTo>
                    <a:pt x="212420" y="620268"/>
                  </a:lnTo>
                  <a:lnTo>
                    <a:pt x="212090" y="621538"/>
                  </a:lnTo>
                  <a:lnTo>
                    <a:pt x="212255" y="616458"/>
                  </a:lnTo>
                  <a:lnTo>
                    <a:pt x="212344" y="613918"/>
                  </a:lnTo>
                  <a:lnTo>
                    <a:pt x="211505" y="611378"/>
                  </a:lnTo>
                  <a:lnTo>
                    <a:pt x="212090" y="608838"/>
                  </a:lnTo>
                  <a:lnTo>
                    <a:pt x="212394" y="607568"/>
                  </a:lnTo>
                  <a:lnTo>
                    <a:pt x="211924" y="607568"/>
                  </a:lnTo>
                  <a:lnTo>
                    <a:pt x="211620" y="606298"/>
                  </a:lnTo>
                  <a:lnTo>
                    <a:pt x="210007" y="606298"/>
                  </a:lnTo>
                  <a:lnTo>
                    <a:pt x="208419" y="603935"/>
                  </a:lnTo>
                  <a:lnTo>
                    <a:pt x="208127" y="605028"/>
                  </a:lnTo>
                  <a:lnTo>
                    <a:pt x="207822" y="606298"/>
                  </a:lnTo>
                  <a:lnTo>
                    <a:pt x="207784" y="607568"/>
                  </a:lnTo>
                  <a:lnTo>
                    <a:pt x="207035" y="608838"/>
                  </a:lnTo>
                  <a:lnTo>
                    <a:pt x="206286" y="607568"/>
                  </a:lnTo>
                  <a:lnTo>
                    <a:pt x="206895" y="603935"/>
                  </a:lnTo>
                  <a:lnTo>
                    <a:pt x="206921" y="603808"/>
                  </a:lnTo>
                  <a:lnTo>
                    <a:pt x="208318" y="603808"/>
                  </a:lnTo>
                  <a:lnTo>
                    <a:pt x="207683" y="602488"/>
                  </a:lnTo>
                  <a:lnTo>
                    <a:pt x="207213" y="602488"/>
                  </a:lnTo>
                  <a:lnTo>
                    <a:pt x="206730" y="601218"/>
                  </a:lnTo>
                  <a:lnTo>
                    <a:pt x="206590" y="601218"/>
                  </a:lnTo>
                  <a:lnTo>
                    <a:pt x="206159" y="598678"/>
                  </a:lnTo>
                  <a:lnTo>
                    <a:pt x="205346" y="593598"/>
                  </a:lnTo>
                  <a:lnTo>
                    <a:pt x="204724" y="587248"/>
                  </a:lnTo>
                  <a:lnTo>
                    <a:pt x="202819" y="568198"/>
                  </a:lnTo>
                  <a:lnTo>
                    <a:pt x="199491" y="564388"/>
                  </a:lnTo>
                  <a:lnTo>
                    <a:pt x="198374" y="563118"/>
                  </a:lnTo>
                  <a:lnTo>
                    <a:pt x="198843" y="564388"/>
                  </a:lnTo>
                  <a:lnTo>
                    <a:pt x="198120" y="563118"/>
                  </a:lnTo>
                  <a:lnTo>
                    <a:pt x="192354" y="552958"/>
                  </a:lnTo>
                  <a:lnTo>
                    <a:pt x="191096" y="547878"/>
                  </a:lnTo>
                  <a:lnTo>
                    <a:pt x="195300" y="555498"/>
                  </a:lnTo>
                  <a:lnTo>
                    <a:pt x="195402" y="554228"/>
                  </a:lnTo>
                  <a:lnTo>
                    <a:pt x="195491" y="552958"/>
                  </a:lnTo>
                  <a:lnTo>
                    <a:pt x="195592" y="551688"/>
                  </a:lnTo>
                  <a:lnTo>
                    <a:pt x="193675" y="547878"/>
                  </a:lnTo>
                  <a:lnTo>
                    <a:pt x="191122" y="542798"/>
                  </a:lnTo>
                  <a:lnTo>
                    <a:pt x="190004" y="538988"/>
                  </a:lnTo>
                  <a:lnTo>
                    <a:pt x="188874" y="535178"/>
                  </a:lnTo>
                  <a:lnTo>
                    <a:pt x="187020" y="527558"/>
                  </a:lnTo>
                  <a:lnTo>
                    <a:pt x="183743" y="519938"/>
                  </a:lnTo>
                  <a:lnTo>
                    <a:pt x="184340" y="511048"/>
                  </a:lnTo>
                  <a:lnTo>
                    <a:pt x="180949" y="500888"/>
                  </a:lnTo>
                  <a:lnTo>
                    <a:pt x="176872" y="489458"/>
                  </a:lnTo>
                  <a:lnTo>
                    <a:pt x="175602" y="479298"/>
                  </a:lnTo>
                  <a:lnTo>
                    <a:pt x="175450" y="478028"/>
                  </a:lnTo>
                  <a:lnTo>
                    <a:pt x="173888" y="479298"/>
                  </a:lnTo>
                  <a:lnTo>
                    <a:pt x="171259" y="478028"/>
                  </a:lnTo>
                  <a:lnTo>
                    <a:pt x="172720" y="476567"/>
                  </a:lnTo>
                  <a:lnTo>
                    <a:pt x="171424" y="475488"/>
                  </a:lnTo>
                  <a:lnTo>
                    <a:pt x="165201" y="457708"/>
                  </a:lnTo>
                  <a:lnTo>
                    <a:pt x="161683" y="442468"/>
                  </a:lnTo>
                  <a:lnTo>
                    <a:pt x="160502" y="437388"/>
                  </a:lnTo>
                  <a:lnTo>
                    <a:pt x="156464" y="418338"/>
                  </a:lnTo>
                  <a:lnTo>
                    <a:pt x="146050" y="392938"/>
                  </a:lnTo>
                  <a:lnTo>
                    <a:pt x="143103" y="390398"/>
                  </a:lnTo>
                  <a:lnTo>
                    <a:pt x="142113" y="384048"/>
                  </a:lnTo>
                  <a:lnTo>
                    <a:pt x="146405" y="385318"/>
                  </a:lnTo>
                  <a:lnTo>
                    <a:pt x="145808" y="384048"/>
                  </a:lnTo>
                  <a:lnTo>
                    <a:pt x="141592" y="375158"/>
                  </a:lnTo>
                  <a:lnTo>
                    <a:pt x="140385" y="372618"/>
                  </a:lnTo>
                  <a:lnTo>
                    <a:pt x="135890" y="358648"/>
                  </a:lnTo>
                  <a:lnTo>
                    <a:pt x="131521" y="344678"/>
                  </a:lnTo>
                  <a:lnTo>
                    <a:pt x="129984" y="340868"/>
                  </a:lnTo>
                  <a:lnTo>
                    <a:pt x="125895" y="330708"/>
                  </a:lnTo>
                  <a:lnTo>
                    <a:pt x="126987" y="331978"/>
                  </a:lnTo>
                  <a:lnTo>
                    <a:pt x="127977" y="330708"/>
                  </a:lnTo>
                  <a:lnTo>
                    <a:pt x="128511" y="333248"/>
                  </a:lnTo>
                  <a:lnTo>
                    <a:pt x="129705" y="328168"/>
                  </a:lnTo>
                  <a:lnTo>
                    <a:pt x="124256" y="319278"/>
                  </a:lnTo>
                  <a:lnTo>
                    <a:pt x="122288" y="319278"/>
                  </a:lnTo>
                  <a:lnTo>
                    <a:pt x="121640" y="316738"/>
                  </a:lnTo>
                  <a:lnTo>
                    <a:pt x="123837" y="318008"/>
                  </a:lnTo>
                  <a:lnTo>
                    <a:pt x="124066" y="316738"/>
                  </a:lnTo>
                  <a:lnTo>
                    <a:pt x="124294" y="315468"/>
                  </a:lnTo>
                  <a:lnTo>
                    <a:pt x="124434" y="312928"/>
                  </a:lnTo>
                  <a:lnTo>
                    <a:pt x="124498" y="311658"/>
                  </a:lnTo>
                  <a:lnTo>
                    <a:pt x="118275" y="307848"/>
                  </a:lnTo>
                  <a:lnTo>
                    <a:pt x="120002" y="304571"/>
                  </a:lnTo>
                  <a:lnTo>
                    <a:pt x="119595" y="304038"/>
                  </a:lnTo>
                  <a:lnTo>
                    <a:pt x="118719" y="297688"/>
                  </a:lnTo>
                  <a:lnTo>
                    <a:pt x="118198" y="293878"/>
                  </a:lnTo>
                  <a:lnTo>
                    <a:pt x="116205" y="297688"/>
                  </a:lnTo>
                  <a:lnTo>
                    <a:pt x="115404" y="290068"/>
                  </a:lnTo>
                  <a:lnTo>
                    <a:pt x="110959" y="284988"/>
                  </a:lnTo>
                  <a:lnTo>
                    <a:pt x="110896" y="278638"/>
                  </a:lnTo>
                  <a:lnTo>
                    <a:pt x="106743" y="276098"/>
                  </a:lnTo>
                  <a:lnTo>
                    <a:pt x="108775" y="267208"/>
                  </a:lnTo>
                  <a:lnTo>
                    <a:pt x="104089" y="267208"/>
                  </a:lnTo>
                  <a:lnTo>
                    <a:pt x="108724" y="265938"/>
                  </a:lnTo>
                  <a:lnTo>
                    <a:pt x="106629" y="260858"/>
                  </a:lnTo>
                  <a:lnTo>
                    <a:pt x="104025" y="254508"/>
                  </a:lnTo>
                  <a:lnTo>
                    <a:pt x="100584" y="250698"/>
                  </a:lnTo>
                  <a:lnTo>
                    <a:pt x="102374" y="250698"/>
                  </a:lnTo>
                  <a:lnTo>
                    <a:pt x="100825" y="245618"/>
                  </a:lnTo>
                  <a:lnTo>
                    <a:pt x="103225" y="246888"/>
                  </a:lnTo>
                  <a:lnTo>
                    <a:pt x="102044" y="243078"/>
                  </a:lnTo>
                  <a:lnTo>
                    <a:pt x="101650" y="241808"/>
                  </a:lnTo>
                  <a:lnTo>
                    <a:pt x="100164" y="239268"/>
                  </a:lnTo>
                  <a:lnTo>
                    <a:pt x="99428" y="237998"/>
                  </a:lnTo>
                  <a:lnTo>
                    <a:pt x="97383" y="239268"/>
                  </a:lnTo>
                  <a:lnTo>
                    <a:pt x="97307" y="237998"/>
                  </a:lnTo>
                  <a:lnTo>
                    <a:pt x="97231" y="236728"/>
                  </a:lnTo>
                  <a:lnTo>
                    <a:pt x="97155" y="235458"/>
                  </a:lnTo>
                  <a:lnTo>
                    <a:pt x="97078" y="234188"/>
                  </a:lnTo>
                  <a:lnTo>
                    <a:pt x="96989" y="232918"/>
                  </a:lnTo>
                  <a:lnTo>
                    <a:pt x="94043" y="226568"/>
                  </a:lnTo>
                  <a:lnTo>
                    <a:pt x="91592" y="220218"/>
                  </a:lnTo>
                  <a:lnTo>
                    <a:pt x="92748" y="215138"/>
                  </a:lnTo>
                  <a:lnTo>
                    <a:pt x="90868" y="211328"/>
                  </a:lnTo>
                  <a:lnTo>
                    <a:pt x="87757" y="204978"/>
                  </a:lnTo>
                  <a:lnTo>
                    <a:pt x="84302" y="197358"/>
                  </a:lnTo>
                  <a:lnTo>
                    <a:pt x="83146" y="194818"/>
                  </a:lnTo>
                  <a:lnTo>
                    <a:pt x="80708" y="189738"/>
                  </a:lnTo>
                  <a:lnTo>
                    <a:pt x="80606" y="189522"/>
                  </a:lnTo>
                  <a:lnTo>
                    <a:pt x="84366" y="188468"/>
                  </a:lnTo>
                  <a:lnTo>
                    <a:pt x="80086" y="179578"/>
                  </a:lnTo>
                  <a:lnTo>
                    <a:pt x="79616" y="178841"/>
                  </a:lnTo>
                  <a:lnTo>
                    <a:pt x="79692" y="182118"/>
                  </a:lnTo>
                  <a:lnTo>
                    <a:pt x="79806" y="187845"/>
                  </a:lnTo>
                  <a:lnTo>
                    <a:pt x="78879" y="185928"/>
                  </a:lnTo>
                  <a:lnTo>
                    <a:pt x="74917" y="175768"/>
                  </a:lnTo>
                  <a:lnTo>
                    <a:pt x="77228" y="175120"/>
                  </a:lnTo>
                  <a:lnTo>
                    <a:pt x="76009" y="173228"/>
                  </a:lnTo>
                  <a:lnTo>
                    <a:pt x="72504" y="165608"/>
                  </a:lnTo>
                  <a:lnTo>
                    <a:pt x="70319" y="159258"/>
                  </a:lnTo>
                  <a:lnTo>
                    <a:pt x="69888" y="157988"/>
                  </a:lnTo>
                  <a:lnTo>
                    <a:pt x="69761" y="156718"/>
                  </a:lnTo>
                  <a:lnTo>
                    <a:pt x="69634" y="155448"/>
                  </a:lnTo>
                  <a:lnTo>
                    <a:pt x="69507" y="154178"/>
                  </a:lnTo>
                  <a:lnTo>
                    <a:pt x="72377" y="159258"/>
                  </a:lnTo>
                  <a:lnTo>
                    <a:pt x="73482" y="159258"/>
                  </a:lnTo>
                  <a:lnTo>
                    <a:pt x="71424" y="154178"/>
                  </a:lnTo>
                  <a:lnTo>
                    <a:pt x="69888" y="150368"/>
                  </a:lnTo>
                  <a:lnTo>
                    <a:pt x="64274" y="132588"/>
                  </a:lnTo>
                  <a:lnTo>
                    <a:pt x="62433" y="128778"/>
                  </a:lnTo>
                  <a:lnTo>
                    <a:pt x="60731" y="125247"/>
                  </a:lnTo>
                  <a:lnTo>
                    <a:pt x="59004" y="128778"/>
                  </a:lnTo>
                  <a:lnTo>
                    <a:pt x="54368" y="121158"/>
                  </a:lnTo>
                  <a:lnTo>
                    <a:pt x="52044" y="117348"/>
                  </a:lnTo>
                  <a:lnTo>
                    <a:pt x="53149" y="117348"/>
                  </a:lnTo>
                  <a:lnTo>
                    <a:pt x="53162" y="113538"/>
                  </a:lnTo>
                  <a:lnTo>
                    <a:pt x="53454" y="110998"/>
                  </a:lnTo>
                  <a:lnTo>
                    <a:pt x="53594" y="109728"/>
                  </a:lnTo>
                  <a:lnTo>
                    <a:pt x="57619" y="109728"/>
                  </a:lnTo>
                  <a:lnTo>
                    <a:pt x="56794" y="108458"/>
                  </a:lnTo>
                  <a:lnTo>
                    <a:pt x="55283" y="107188"/>
                  </a:lnTo>
                  <a:lnTo>
                    <a:pt x="54025" y="108458"/>
                  </a:lnTo>
                  <a:lnTo>
                    <a:pt x="53759" y="105918"/>
                  </a:lnTo>
                  <a:lnTo>
                    <a:pt x="54330" y="104648"/>
                  </a:lnTo>
                  <a:lnTo>
                    <a:pt x="56553" y="107188"/>
                  </a:lnTo>
                  <a:lnTo>
                    <a:pt x="55384" y="104648"/>
                  </a:lnTo>
                  <a:lnTo>
                    <a:pt x="54203" y="102108"/>
                  </a:lnTo>
                  <a:lnTo>
                    <a:pt x="53035" y="99568"/>
                  </a:lnTo>
                  <a:lnTo>
                    <a:pt x="51727" y="102108"/>
                  </a:lnTo>
                  <a:lnTo>
                    <a:pt x="49593" y="95758"/>
                  </a:lnTo>
                  <a:lnTo>
                    <a:pt x="50584" y="95758"/>
                  </a:lnTo>
                  <a:lnTo>
                    <a:pt x="51396" y="97028"/>
                  </a:lnTo>
                  <a:lnTo>
                    <a:pt x="52781" y="97028"/>
                  </a:lnTo>
                  <a:lnTo>
                    <a:pt x="51574" y="95758"/>
                  </a:lnTo>
                  <a:lnTo>
                    <a:pt x="50368" y="94488"/>
                  </a:lnTo>
                  <a:lnTo>
                    <a:pt x="46736" y="90678"/>
                  </a:lnTo>
                  <a:lnTo>
                    <a:pt x="45707" y="84328"/>
                  </a:lnTo>
                  <a:lnTo>
                    <a:pt x="46875" y="84328"/>
                  </a:lnTo>
                  <a:lnTo>
                    <a:pt x="46253" y="83058"/>
                  </a:lnTo>
                  <a:lnTo>
                    <a:pt x="44373" y="79248"/>
                  </a:lnTo>
                  <a:lnTo>
                    <a:pt x="42189" y="75438"/>
                  </a:lnTo>
                  <a:lnTo>
                    <a:pt x="40741" y="72898"/>
                  </a:lnTo>
                  <a:lnTo>
                    <a:pt x="37465" y="65278"/>
                  </a:lnTo>
                  <a:lnTo>
                    <a:pt x="35712" y="58928"/>
                  </a:lnTo>
                  <a:lnTo>
                    <a:pt x="35356" y="57658"/>
                  </a:lnTo>
                  <a:lnTo>
                    <a:pt x="40665" y="60198"/>
                  </a:lnTo>
                  <a:lnTo>
                    <a:pt x="38633" y="57658"/>
                  </a:lnTo>
                  <a:lnTo>
                    <a:pt x="35585" y="53848"/>
                  </a:lnTo>
                  <a:lnTo>
                    <a:pt x="39090" y="51308"/>
                  </a:lnTo>
                  <a:lnTo>
                    <a:pt x="37604" y="48768"/>
                  </a:lnTo>
                  <a:lnTo>
                    <a:pt x="36118" y="46228"/>
                  </a:lnTo>
                  <a:lnTo>
                    <a:pt x="35077" y="48768"/>
                  </a:lnTo>
                  <a:lnTo>
                    <a:pt x="33502" y="43688"/>
                  </a:lnTo>
                  <a:lnTo>
                    <a:pt x="32118" y="42418"/>
                  </a:lnTo>
                  <a:lnTo>
                    <a:pt x="29349" y="39878"/>
                  </a:lnTo>
                  <a:lnTo>
                    <a:pt x="29235" y="36944"/>
                  </a:lnTo>
                  <a:lnTo>
                    <a:pt x="29197" y="36068"/>
                  </a:lnTo>
                  <a:lnTo>
                    <a:pt x="29146" y="34798"/>
                  </a:lnTo>
                  <a:lnTo>
                    <a:pt x="31889" y="38608"/>
                  </a:lnTo>
                  <a:lnTo>
                    <a:pt x="29540" y="32258"/>
                  </a:lnTo>
                  <a:lnTo>
                    <a:pt x="28625" y="29718"/>
                  </a:lnTo>
                  <a:lnTo>
                    <a:pt x="28473" y="30988"/>
                  </a:lnTo>
                  <a:lnTo>
                    <a:pt x="28460" y="34798"/>
                  </a:lnTo>
                  <a:lnTo>
                    <a:pt x="25006" y="29718"/>
                  </a:lnTo>
                  <a:lnTo>
                    <a:pt x="23876" y="36068"/>
                  </a:lnTo>
                  <a:lnTo>
                    <a:pt x="22974" y="29718"/>
                  </a:lnTo>
                  <a:lnTo>
                    <a:pt x="23812" y="30988"/>
                  </a:lnTo>
                  <a:lnTo>
                    <a:pt x="23342" y="29718"/>
                  </a:lnTo>
                  <a:lnTo>
                    <a:pt x="21945" y="25908"/>
                  </a:lnTo>
                  <a:lnTo>
                    <a:pt x="21488" y="24638"/>
                  </a:lnTo>
                  <a:lnTo>
                    <a:pt x="23545" y="23368"/>
                  </a:lnTo>
                  <a:lnTo>
                    <a:pt x="21577" y="22098"/>
                  </a:lnTo>
                  <a:lnTo>
                    <a:pt x="19202" y="18313"/>
                  </a:lnTo>
                  <a:lnTo>
                    <a:pt x="19304" y="15748"/>
                  </a:lnTo>
                  <a:lnTo>
                    <a:pt x="19507" y="15748"/>
                  </a:lnTo>
                  <a:lnTo>
                    <a:pt x="21640" y="17119"/>
                  </a:lnTo>
                  <a:lnTo>
                    <a:pt x="23355" y="18313"/>
                  </a:lnTo>
                  <a:lnTo>
                    <a:pt x="24777" y="19659"/>
                  </a:lnTo>
                  <a:lnTo>
                    <a:pt x="26441" y="19659"/>
                  </a:lnTo>
                  <a:lnTo>
                    <a:pt x="30645" y="18313"/>
                  </a:lnTo>
                  <a:lnTo>
                    <a:pt x="32727" y="18313"/>
                  </a:lnTo>
                  <a:lnTo>
                    <a:pt x="33096" y="17665"/>
                  </a:lnTo>
                  <a:lnTo>
                    <a:pt x="33832" y="19659"/>
                  </a:lnTo>
                  <a:lnTo>
                    <a:pt x="34163" y="19659"/>
                  </a:lnTo>
                  <a:lnTo>
                    <a:pt x="34264" y="18313"/>
                  </a:lnTo>
                  <a:lnTo>
                    <a:pt x="34455" y="18313"/>
                  </a:lnTo>
                  <a:lnTo>
                    <a:pt x="34759" y="17119"/>
                  </a:lnTo>
                  <a:lnTo>
                    <a:pt x="34963" y="17119"/>
                  </a:lnTo>
                  <a:lnTo>
                    <a:pt x="36664" y="18122"/>
                  </a:lnTo>
                  <a:lnTo>
                    <a:pt x="36931" y="18313"/>
                  </a:lnTo>
                  <a:lnTo>
                    <a:pt x="36995" y="18948"/>
                  </a:lnTo>
                  <a:lnTo>
                    <a:pt x="37071" y="19659"/>
                  </a:lnTo>
                  <a:lnTo>
                    <a:pt x="39497" y="19659"/>
                  </a:lnTo>
                  <a:lnTo>
                    <a:pt x="38989" y="18313"/>
                  </a:lnTo>
                  <a:lnTo>
                    <a:pt x="38582" y="17119"/>
                  </a:lnTo>
                  <a:lnTo>
                    <a:pt x="38417" y="16370"/>
                  </a:lnTo>
                  <a:lnTo>
                    <a:pt x="38354" y="16090"/>
                  </a:lnTo>
                  <a:lnTo>
                    <a:pt x="38277" y="15748"/>
                  </a:lnTo>
                  <a:lnTo>
                    <a:pt x="43268" y="17119"/>
                  </a:lnTo>
                  <a:lnTo>
                    <a:pt x="42189" y="17119"/>
                  </a:lnTo>
                  <a:lnTo>
                    <a:pt x="42341" y="17665"/>
                  </a:lnTo>
                  <a:lnTo>
                    <a:pt x="42468" y="18122"/>
                  </a:lnTo>
                  <a:lnTo>
                    <a:pt x="42519" y="18313"/>
                  </a:lnTo>
                  <a:lnTo>
                    <a:pt x="54330" y="18313"/>
                  </a:lnTo>
                  <a:lnTo>
                    <a:pt x="60426" y="17119"/>
                  </a:lnTo>
                  <a:lnTo>
                    <a:pt x="61493" y="17119"/>
                  </a:lnTo>
                  <a:lnTo>
                    <a:pt x="66573" y="18122"/>
                  </a:lnTo>
                  <a:lnTo>
                    <a:pt x="67373" y="18313"/>
                  </a:lnTo>
                  <a:lnTo>
                    <a:pt x="69291" y="21221"/>
                  </a:lnTo>
                  <a:lnTo>
                    <a:pt x="90728" y="18313"/>
                  </a:lnTo>
                  <a:lnTo>
                    <a:pt x="97790" y="18313"/>
                  </a:lnTo>
                  <a:lnTo>
                    <a:pt x="98298" y="16370"/>
                  </a:lnTo>
                  <a:lnTo>
                    <a:pt x="98374" y="16090"/>
                  </a:lnTo>
                  <a:lnTo>
                    <a:pt x="98463" y="15748"/>
                  </a:lnTo>
                  <a:lnTo>
                    <a:pt x="99441" y="11938"/>
                  </a:lnTo>
                  <a:lnTo>
                    <a:pt x="106629" y="20828"/>
                  </a:lnTo>
                  <a:lnTo>
                    <a:pt x="111036" y="18948"/>
                  </a:lnTo>
                  <a:lnTo>
                    <a:pt x="110705" y="20828"/>
                  </a:lnTo>
                  <a:lnTo>
                    <a:pt x="117309" y="20828"/>
                  </a:lnTo>
                  <a:lnTo>
                    <a:pt x="123380" y="19659"/>
                  </a:lnTo>
                  <a:lnTo>
                    <a:pt x="131813" y="18313"/>
                  </a:lnTo>
                  <a:lnTo>
                    <a:pt x="139331" y="17119"/>
                  </a:lnTo>
                  <a:lnTo>
                    <a:pt x="139865" y="17119"/>
                  </a:lnTo>
                  <a:lnTo>
                    <a:pt x="138430" y="18313"/>
                  </a:lnTo>
                  <a:lnTo>
                    <a:pt x="138557" y="18313"/>
                  </a:lnTo>
                  <a:lnTo>
                    <a:pt x="143675" y="19659"/>
                  </a:lnTo>
                  <a:lnTo>
                    <a:pt x="156083" y="19659"/>
                  </a:lnTo>
                  <a:lnTo>
                    <a:pt x="157734" y="18313"/>
                  </a:lnTo>
                  <a:lnTo>
                    <a:pt x="160756" y="18313"/>
                  </a:lnTo>
                  <a:lnTo>
                    <a:pt x="159067" y="17119"/>
                  </a:lnTo>
                  <a:lnTo>
                    <a:pt x="159397" y="17119"/>
                  </a:lnTo>
                  <a:lnTo>
                    <a:pt x="170599" y="19558"/>
                  </a:lnTo>
                  <a:lnTo>
                    <a:pt x="191858" y="17119"/>
                  </a:lnTo>
                  <a:lnTo>
                    <a:pt x="193192" y="17119"/>
                  </a:lnTo>
                  <a:lnTo>
                    <a:pt x="203911" y="19659"/>
                  </a:lnTo>
                  <a:lnTo>
                    <a:pt x="201549" y="19659"/>
                  </a:lnTo>
                  <a:lnTo>
                    <a:pt x="199415" y="20828"/>
                  </a:lnTo>
                  <a:lnTo>
                    <a:pt x="200761" y="20828"/>
                  </a:lnTo>
                  <a:lnTo>
                    <a:pt x="211734" y="19659"/>
                  </a:lnTo>
                  <a:lnTo>
                    <a:pt x="212839" y="19659"/>
                  </a:lnTo>
                  <a:lnTo>
                    <a:pt x="212331" y="18313"/>
                  </a:lnTo>
                  <a:lnTo>
                    <a:pt x="211886" y="17119"/>
                  </a:lnTo>
                  <a:lnTo>
                    <a:pt x="211518" y="17665"/>
                  </a:lnTo>
                  <a:lnTo>
                    <a:pt x="211289" y="18122"/>
                  </a:lnTo>
                  <a:lnTo>
                    <a:pt x="211201" y="18288"/>
                  </a:lnTo>
                  <a:lnTo>
                    <a:pt x="210058" y="17119"/>
                  </a:lnTo>
                  <a:lnTo>
                    <a:pt x="208686" y="15748"/>
                  </a:lnTo>
                  <a:lnTo>
                    <a:pt x="210210" y="14478"/>
                  </a:lnTo>
                  <a:lnTo>
                    <a:pt x="213601" y="13208"/>
                  </a:lnTo>
                  <a:lnTo>
                    <a:pt x="216585" y="13208"/>
                  </a:lnTo>
                  <a:lnTo>
                    <a:pt x="211175" y="14478"/>
                  </a:lnTo>
                  <a:lnTo>
                    <a:pt x="216827" y="17119"/>
                  </a:lnTo>
                  <a:lnTo>
                    <a:pt x="218681" y="18122"/>
                  </a:lnTo>
                  <a:lnTo>
                    <a:pt x="219316" y="17119"/>
                  </a:lnTo>
                  <a:lnTo>
                    <a:pt x="219240" y="16090"/>
                  </a:lnTo>
                  <a:lnTo>
                    <a:pt x="219189" y="15748"/>
                  </a:lnTo>
                  <a:lnTo>
                    <a:pt x="222135" y="17018"/>
                  </a:lnTo>
                  <a:lnTo>
                    <a:pt x="223151" y="15748"/>
                  </a:lnTo>
                  <a:lnTo>
                    <a:pt x="224586" y="14478"/>
                  </a:lnTo>
                  <a:lnTo>
                    <a:pt x="228828" y="14478"/>
                  </a:lnTo>
                  <a:lnTo>
                    <a:pt x="228384" y="15748"/>
                  </a:lnTo>
                  <a:lnTo>
                    <a:pt x="231584" y="14478"/>
                  </a:lnTo>
                  <a:lnTo>
                    <a:pt x="234543" y="13208"/>
                  </a:lnTo>
                  <a:lnTo>
                    <a:pt x="238010" y="13208"/>
                  </a:lnTo>
                  <a:lnTo>
                    <a:pt x="238721" y="14478"/>
                  </a:lnTo>
                  <a:lnTo>
                    <a:pt x="241604" y="14478"/>
                  </a:lnTo>
                  <a:lnTo>
                    <a:pt x="242798" y="13208"/>
                  </a:lnTo>
                  <a:lnTo>
                    <a:pt x="243979" y="11938"/>
                  </a:lnTo>
                  <a:lnTo>
                    <a:pt x="248373" y="14478"/>
                  </a:lnTo>
                  <a:lnTo>
                    <a:pt x="246316" y="15748"/>
                  </a:lnTo>
                  <a:lnTo>
                    <a:pt x="241274" y="15748"/>
                  </a:lnTo>
                  <a:lnTo>
                    <a:pt x="246062" y="19558"/>
                  </a:lnTo>
                  <a:lnTo>
                    <a:pt x="246621" y="18313"/>
                  </a:lnTo>
                  <a:lnTo>
                    <a:pt x="250571" y="19659"/>
                  </a:lnTo>
                  <a:lnTo>
                    <a:pt x="258089" y="20828"/>
                  </a:lnTo>
                  <a:lnTo>
                    <a:pt x="256171" y="19659"/>
                  </a:lnTo>
                  <a:lnTo>
                    <a:pt x="255841" y="19659"/>
                  </a:lnTo>
                  <a:lnTo>
                    <a:pt x="257492" y="18313"/>
                  </a:lnTo>
                  <a:lnTo>
                    <a:pt x="260616" y="15748"/>
                  </a:lnTo>
                  <a:lnTo>
                    <a:pt x="270764" y="15748"/>
                  </a:lnTo>
                  <a:lnTo>
                    <a:pt x="276593" y="13208"/>
                  </a:lnTo>
                  <a:lnTo>
                    <a:pt x="268579" y="18313"/>
                  </a:lnTo>
                  <a:lnTo>
                    <a:pt x="275272" y="15748"/>
                  </a:lnTo>
                  <a:lnTo>
                    <a:pt x="275170" y="16370"/>
                  </a:lnTo>
                  <a:lnTo>
                    <a:pt x="275056" y="17119"/>
                  </a:lnTo>
                  <a:lnTo>
                    <a:pt x="274967" y="17665"/>
                  </a:lnTo>
                  <a:lnTo>
                    <a:pt x="274866" y="18313"/>
                  </a:lnTo>
                  <a:lnTo>
                    <a:pt x="274764" y="18948"/>
                  </a:lnTo>
                  <a:lnTo>
                    <a:pt x="274650" y="19659"/>
                  </a:lnTo>
                  <a:lnTo>
                    <a:pt x="274853" y="19659"/>
                  </a:lnTo>
                  <a:lnTo>
                    <a:pt x="276758" y="20828"/>
                  </a:lnTo>
                  <a:lnTo>
                    <a:pt x="279946" y="20828"/>
                  </a:lnTo>
                  <a:lnTo>
                    <a:pt x="279044" y="22098"/>
                  </a:lnTo>
                  <a:lnTo>
                    <a:pt x="282740" y="19659"/>
                  </a:lnTo>
                  <a:lnTo>
                    <a:pt x="282968" y="19659"/>
                  </a:lnTo>
                  <a:lnTo>
                    <a:pt x="285508" y="24638"/>
                  </a:lnTo>
                  <a:lnTo>
                    <a:pt x="290982" y="20828"/>
                  </a:lnTo>
                  <a:lnTo>
                    <a:pt x="293065" y="20828"/>
                  </a:lnTo>
                  <a:lnTo>
                    <a:pt x="293458" y="19659"/>
                  </a:lnTo>
                  <a:lnTo>
                    <a:pt x="300431" y="19659"/>
                  </a:lnTo>
                  <a:lnTo>
                    <a:pt x="306933" y="20828"/>
                  </a:lnTo>
                  <a:lnTo>
                    <a:pt x="314706" y="20828"/>
                  </a:lnTo>
                  <a:lnTo>
                    <a:pt x="322211" y="19659"/>
                  </a:lnTo>
                  <a:lnTo>
                    <a:pt x="322503" y="19659"/>
                  </a:lnTo>
                  <a:lnTo>
                    <a:pt x="332181" y="17119"/>
                  </a:lnTo>
                  <a:lnTo>
                    <a:pt x="332511" y="17119"/>
                  </a:lnTo>
                  <a:lnTo>
                    <a:pt x="334365" y="14478"/>
                  </a:lnTo>
                  <a:lnTo>
                    <a:pt x="343306" y="11938"/>
                  </a:lnTo>
                  <a:lnTo>
                    <a:pt x="346316" y="14478"/>
                  </a:lnTo>
                  <a:lnTo>
                    <a:pt x="340829" y="15748"/>
                  </a:lnTo>
                  <a:lnTo>
                    <a:pt x="346100" y="17119"/>
                  </a:lnTo>
                  <a:lnTo>
                    <a:pt x="348983" y="17119"/>
                  </a:lnTo>
                  <a:lnTo>
                    <a:pt x="353949" y="15748"/>
                  </a:lnTo>
                  <a:lnTo>
                    <a:pt x="352958" y="17119"/>
                  </a:lnTo>
                  <a:lnTo>
                    <a:pt x="353110" y="17119"/>
                  </a:lnTo>
                  <a:lnTo>
                    <a:pt x="353999" y="18313"/>
                  </a:lnTo>
                  <a:lnTo>
                    <a:pt x="359079" y="18313"/>
                  </a:lnTo>
                  <a:close/>
                </a:path>
                <a:path w="735330" h="685164">
                  <a:moveTo>
                    <a:pt x="362712" y="17018"/>
                  </a:moveTo>
                  <a:lnTo>
                    <a:pt x="357847" y="15748"/>
                  </a:lnTo>
                  <a:lnTo>
                    <a:pt x="358013" y="16090"/>
                  </a:lnTo>
                  <a:lnTo>
                    <a:pt x="362712" y="17018"/>
                  </a:lnTo>
                  <a:close/>
                </a:path>
                <a:path w="735330" h="685164">
                  <a:moveTo>
                    <a:pt x="364134" y="305981"/>
                  </a:moveTo>
                  <a:lnTo>
                    <a:pt x="363842" y="305930"/>
                  </a:lnTo>
                  <a:lnTo>
                    <a:pt x="363423" y="306057"/>
                  </a:lnTo>
                  <a:lnTo>
                    <a:pt x="362610" y="306654"/>
                  </a:lnTo>
                  <a:lnTo>
                    <a:pt x="363169" y="306590"/>
                  </a:lnTo>
                  <a:lnTo>
                    <a:pt x="363651" y="306298"/>
                  </a:lnTo>
                  <a:lnTo>
                    <a:pt x="364134" y="305981"/>
                  </a:lnTo>
                  <a:close/>
                </a:path>
                <a:path w="735330" h="685164">
                  <a:moveTo>
                    <a:pt x="367093" y="107188"/>
                  </a:moveTo>
                  <a:lnTo>
                    <a:pt x="366649" y="107188"/>
                  </a:lnTo>
                  <a:lnTo>
                    <a:pt x="366903" y="107607"/>
                  </a:lnTo>
                  <a:lnTo>
                    <a:pt x="367093" y="107188"/>
                  </a:lnTo>
                  <a:close/>
                </a:path>
                <a:path w="735330" h="685164">
                  <a:moveTo>
                    <a:pt x="373189" y="18122"/>
                  </a:moveTo>
                  <a:lnTo>
                    <a:pt x="372935" y="17665"/>
                  </a:lnTo>
                  <a:lnTo>
                    <a:pt x="372656" y="17119"/>
                  </a:lnTo>
                  <a:lnTo>
                    <a:pt x="372249" y="17119"/>
                  </a:lnTo>
                  <a:lnTo>
                    <a:pt x="373189" y="18122"/>
                  </a:lnTo>
                  <a:close/>
                </a:path>
                <a:path w="735330" h="685164">
                  <a:moveTo>
                    <a:pt x="373938" y="19659"/>
                  </a:moveTo>
                  <a:lnTo>
                    <a:pt x="373253" y="18313"/>
                  </a:lnTo>
                  <a:lnTo>
                    <a:pt x="369100" y="19659"/>
                  </a:lnTo>
                  <a:lnTo>
                    <a:pt x="369303" y="19659"/>
                  </a:lnTo>
                  <a:lnTo>
                    <a:pt x="367842" y="20828"/>
                  </a:lnTo>
                  <a:lnTo>
                    <a:pt x="372452" y="19659"/>
                  </a:lnTo>
                  <a:lnTo>
                    <a:pt x="373938" y="19659"/>
                  </a:lnTo>
                  <a:close/>
                </a:path>
                <a:path w="735330" h="685164">
                  <a:moveTo>
                    <a:pt x="375551" y="15748"/>
                  </a:moveTo>
                  <a:lnTo>
                    <a:pt x="372262" y="9398"/>
                  </a:lnTo>
                  <a:lnTo>
                    <a:pt x="363512" y="16370"/>
                  </a:lnTo>
                  <a:lnTo>
                    <a:pt x="362737" y="17030"/>
                  </a:lnTo>
                  <a:lnTo>
                    <a:pt x="363232" y="17119"/>
                  </a:lnTo>
                  <a:lnTo>
                    <a:pt x="363105" y="17119"/>
                  </a:lnTo>
                  <a:lnTo>
                    <a:pt x="362737" y="17030"/>
                  </a:lnTo>
                  <a:lnTo>
                    <a:pt x="361975" y="18122"/>
                  </a:lnTo>
                  <a:lnTo>
                    <a:pt x="361848" y="18313"/>
                  </a:lnTo>
                  <a:lnTo>
                    <a:pt x="361302" y="18948"/>
                  </a:lnTo>
                  <a:lnTo>
                    <a:pt x="360641" y="19659"/>
                  </a:lnTo>
                  <a:lnTo>
                    <a:pt x="359029" y="20828"/>
                  </a:lnTo>
                  <a:lnTo>
                    <a:pt x="367563" y="18313"/>
                  </a:lnTo>
                  <a:lnTo>
                    <a:pt x="371779" y="17119"/>
                  </a:lnTo>
                  <a:lnTo>
                    <a:pt x="372249" y="17119"/>
                  </a:lnTo>
                  <a:lnTo>
                    <a:pt x="375551" y="15748"/>
                  </a:lnTo>
                  <a:close/>
                </a:path>
                <a:path w="735330" h="685164">
                  <a:moveTo>
                    <a:pt x="376186" y="355549"/>
                  </a:moveTo>
                  <a:lnTo>
                    <a:pt x="373811" y="361937"/>
                  </a:lnTo>
                  <a:lnTo>
                    <a:pt x="374624" y="360197"/>
                  </a:lnTo>
                  <a:lnTo>
                    <a:pt x="375488" y="357873"/>
                  </a:lnTo>
                  <a:lnTo>
                    <a:pt x="376186" y="355549"/>
                  </a:lnTo>
                  <a:close/>
                </a:path>
                <a:path w="735330" h="685164">
                  <a:moveTo>
                    <a:pt x="376491" y="19659"/>
                  </a:moveTo>
                  <a:lnTo>
                    <a:pt x="373938" y="19659"/>
                  </a:lnTo>
                  <a:lnTo>
                    <a:pt x="374523" y="20828"/>
                  </a:lnTo>
                  <a:lnTo>
                    <a:pt x="376491" y="19659"/>
                  </a:lnTo>
                  <a:close/>
                </a:path>
                <a:path w="735330" h="685164">
                  <a:moveTo>
                    <a:pt x="377736" y="65582"/>
                  </a:moveTo>
                  <a:lnTo>
                    <a:pt x="377545" y="65214"/>
                  </a:lnTo>
                  <a:lnTo>
                    <a:pt x="377380" y="65062"/>
                  </a:lnTo>
                  <a:lnTo>
                    <a:pt x="377253" y="65443"/>
                  </a:lnTo>
                  <a:lnTo>
                    <a:pt x="377431" y="65544"/>
                  </a:lnTo>
                  <a:lnTo>
                    <a:pt x="377571" y="65519"/>
                  </a:lnTo>
                  <a:lnTo>
                    <a:pt x="377736" y="65582"/>
                  </a:lnTo>
                  <a:close/>
                </a:path>
                <a:path w="735330" h="685164">
                  <a:moveTo>
                    <a:pt x="379514" y="20967"/>
                  </a:moveTo>
                  <a:lnTo>
                    <a:pt x="378218" y="21310"/>
                  </a:lnTo>
                  <a:lnTo>
                    <a:pt x="379374" y="21437"/>
                  </a:lnTo>
                  <a:lnTo>
                    <a:pt x="379361" y="21234"/>
                  </a:lnTo>
                  <a:lnTo>
                    <a:pt x="379425" y="21082"/>
                  </a:lnTo>
                  <a:close/>
                </a:path>
                <a:path w="735330" h="685164">
                  <a:moveTo>
                    <a:pt x="380796" y="20612"/>
                  </a:moveTo>
                  <a:lnTo>
                    <a:pt x="380199" y="20612"/>
                  </a:lnTo>
                  <a:lnTo>
                    <a:pt x="379704" y="20637"/>
                  </a:lnTo>
                  <a:lnTo>
                    <a:pt x="379514" y="20967"/>
                  </a:lnTo>
                  <a:lnTo>
                    <a:pt x="380796" y="20612"/>
                  </a:lnTo>
                  <a:close/>
                </a:path>
                <a:path w="735330" h="685164">
                  <a:moveTo>
                    <a:pt x="381088" y="15748"/>
                  </a:moveTo>
                  <a:lnTo>
                    <a:pt x="379260" y="15748"/>
                  </a:lnTo>
                  <a:lnTo>
                    <a:pt x="380873" y="16370"/>
                  </a:lnTo>
                  <a:lnTo>
                    <a:pt x="380974" y="16090"/>
                  </a:lnTo>
                  <a:lnTo>
                    <a:pt x="381088" y="15748"/>
                  </a:lnTo>
                  <a:close/>
                </a:path>
                <a:path w="735330" h="685164">
                  <a:moveTo>
                    <a:pt x="382765" y="17119"/>
                  </a:moveTo>
                  <a:lnTo>
                    <a:pt x="380873" y="16370"/>
                  </a:lnTo>
                  <a:lnTo>
                    <a:pt x="380263" y="18122"/>
                  </a:lnTo>
                  <a:lnTo>
                    <a:pt x="380199" y="18313"/>
                  </a:lnTo>
                  <a:lnTo>
                    <a:pt x="378802" y="18313"/>
                  </a:lnTo>
                  <a:lnTo>
                    <a:pt x="376491" y="19659"/>
                  </a:lnTo>
                  <a:lnTo>
                    <a:pt x="380873" y="19659"/>
                  </a:lnTo>
                  <a:lnTo>
                    <a:pt x="382435" y="17119"/>
                  </a:lnTo>
                  <a:lnTo>
                    <a:pt x="382765" y="17119"/>
                  </a:lnTo>
                  <a:close/>
                </a:path>
                <a:path w="735330" h="685164">
                  <a:moveTo>
                    <a:pt x="383501" y="19888"/>
                  </a:moveTo>
                  <a:lnTo>
                    <a:pt x="380796" y="20612"/>
                  </a:lnTo>
                  <a:lnTo>
                    <a:pt x="381723" y="20624"/>
                  </a:lnTo>
                  <a:lnTo>
                    <a:pt x="382879" y="20713"/>
                  </a:lnTo>
                  <a:lnTo>
                    <a:pt x="383501" y="19888"/>
                  </a:lnTo>
                  <a:close/>
                </a:path>
                <a:path w="735330" h="685164">
                  <a:moveTo>
                    <a:pt x="389445" y="231952"/>
                  </a:moveTo>
                  <a:lnTo>
                    <a:pt x="388493" y="233718"/>
                  </a:lnTo>
                  <a:lnTo>
                    <a:pt x="388975" y="233045"/>
                  </a:lnTo>
                  <a:lnTo>
                    <a:pt x="389255" y="232473"/>
                  </a:lnTo>
                  <a:lnTo>
                    <a:pt x="389445" y="231952"/>
                  </a:lnTo>
                  <a:close/>
                </a:path>
                <a:path w="735330" h="685164">
                  <a:moveTo>
                    <a:pt x="390080" y="37338"/>
                  </a:moveTo>
                  <a:lnTo>
                    <a:pt x="389064" y="37338"/>
                  </a:lnTo>
                  <a:lnTo>
                    <a:pt x="388442" y="33528"/>
                  </a:lnTo>
                  <a:lnTo>
                    <a:pt x="386080" y="37338"/>
                  </a:lnTo>
                  <a:lnTo>
                    <a:pt x="387184" y="41148"/>
                  </a:lnTo>
                  <a:lnTo>
                    <a:pt x="390080" y="37338"/>
                  </a:lnTo>
                  <a:close/>
                </a:path>
                <a:path w="735330" h="685164">
                  <a:moveTo>
                    <a:pt x="391007" y="36944"/>
                  </a:moveTo>
                  <a:lnTo>
                    <a:pt x="390817" y="36360"/>
                  </a:lnTo>
                  <a:lnTo>
                    <a:pt x="390080" y="37338"/>
                  </a:lnTo>
                  <a:lnTo>
                    <a:pt x="390982" y="37338"/>
                  </a:lnTo>
                  <a:lnTo>
                    <a:pt x="391007" y="36944"/>
                  </a:lnTo>
                  <a:close/>
                </a:path>
                <a:path w="735330" h="685164">
                  <a:moveTo>
                    <a:pt x="391769" y="202831"/>
                  </a:moveTo>
                  <a:lnTo>
                    <a:pt x="391617" y="203504"/>
                  </a:lnTo>
                  <a:lnTo>
                    <a:pt x="391617" y="204266"/>
                  </a:lnTo>
                  <a:lnTo>
                    <a:pt x="391731" y="204089"/>
                  </a:lnTo>
                  <a:lnTo>
                    <a:pt x="391769" y="202831"/>
                  </a:lnTo>
                  <a:close/>
                </a:path>
                <a:path w="735330" h="685164">
                  <a:moveTo>
                    <a:pt x="393306" y="19659"/>
                  </a:moveTo>
                  <a:lnTo>
                    <a:pt x="391782" y="20828"/>
                  </a:lnTo>
                  <a:lnTo>
                    <a:pt x="390232" y="22098"/>
                  </a:lnTo>
                  <a:lnTo>
                    <a:pt x="391477" y="24638"/>
                  </a:lnTo>
                  <a:lnTo>
                    <a:pt x="391769" y="25908"/>
                  </a:lnTo>
                  <a:lnTo>
                    <a:pt x="392049" y="24638"/>
                  </a:lnTo>
                  <a:lnTo>
                    <a:pt x="393306" y="19659"/>
                  </a:lnTo>
                  <a:close/>
                </a:path>
                <a:path w="735330" h="685164">
                  <a:moveTo>
                    <a:pt x="399097" y="67818"/>
                  </a:moveTo>
                  <a:lnTo>
                    <a:pt x="382016" y="67818"/>
                  </a:lnTo>
                  <a:lnTo>
                    <a:pt x="378460" y="67818"/>
                  </a:lnTo>
                  <a:lnTo>
                    <a:pt x="379361" y="72898"/>
                  </a:lnTo>
                  <a:lnTo>
                    <a:pt x="378599" y="76708"/>
                  </a:lnTo>
                  <a:lnTo>
                    <a:pt x="376440" y="75438"/>
                  </a:lnTo>
                  <a:lnTo>
                    <a:pt x="372681" y="84328"/>
                  </a:lnTo>
                  <a:lnTo>
                    <a:pt x="369595" y="84328"/>
                  </a:lnTo>
                  <a:lnTo>
                    <a:pt x="370649" y="89408"/>
                  </a:lnTo>
                  <a:lnTo>
                    <a:pt x="369938" y="93929"/>
                  </a:lnTo>
                  <a:lnTo>
                    <a:pt x="369849" y="94488"/>
                  </a:lnTo>
                  <a:lnTo>
                    <a:pt x="369773" y="95021"/>
                  </a:lnTo>
                  <a:lnTo>
                    <a:pt x="369658" y="95758"/>
                  </a:lnTo>
                  <a:lnTo>
                    <a:pt x="368084" y="102108"/>
                  </a:lnTo>
                  <a:lnTo>
                    <a:pt x="367538" y="107188"/>
                  </a:lnTo>
                  <a:lnTo>
                    <a:pt x="367499" y="107607"/>
                  </a:lnTo>
                  <a:lnTo>
                    <a:pt x="367411" y="108458"/>
                  </a:lnTo>
                  <a:lnTo>
                    <a:pt x="366903" y="107607"/>
                  </a:lnTo>
                  <a:lnTo>
                    <a:pt x="365429" y="110998"/>
                  </a:lnTo>
                  <a:lnTo>
                    <a:pt x="363639" y="112268"/>
                  </a:lnTo>
                  <a:lnTo>
                    <a:pt x="361937" y="114808"/>
                  </a:lnTo>
                  <a:lnTo>
                    <a:pt x="365645" y="116078"/>
                  </a:lnTo>
                  <a:lnTo>
                    <a:pt x="364553" y="122428"/>
                  </a:lnTo>
                  <a:lnTo>
                    <a:pt x="365874" y="127508"/>
                  </a:lnTo>
                  <a:lnTo>
                    <a:pt x="360565" y="131318"/>
                  </a:lnTo>
                  <a:lnTo>
                    <a:pt x="362267" y="122428"/>
                  </a:lnTo>
                  <a:lnTo>
                    <a:pt x="358178" y="122428"/>
                  </a:lnTo>
                  <a:lnTo>
                    <a:pt x="361403" y="123698"/>
                  </a:lnTo>
                  <a:lnTo>
                    <a:pt x="358597" y="132588"/>
                  </a:lnTo>
                  <a:lnTo>
                    <a:pt x="361759" y="132588"/>
                  </a:lnTo>
                  <a:lnTo>
                    <a:pt x="358241" y="135128"/>
                  </a:lnTo>
                  <a:lnTo>
                    <a:pt x="359600" y="135128"/>
                  </a:lnTo>
                  <a:lnTo>
                    <a:pt x="355765" y="136398"/>
                  </a:lnTo>
                  <a:lnTo>
                    <a:pt x="360413" y="137668"/>
                  </a:lnTo>
                  <a:lnTo>
                    <a:pt x="355473" y="140208"/>
                  </a:lnTo>
                  <a:lnTo>
                    <a:pt x="357454" y="144018"/>
                  </a:lnTo>
                  <a:lnTo>
                    <a:pt x="353339" y="149098"/>
                  </a:lnTo>
                  <a:lnTo>
                    <a:pt x="352463" y="144018"/>
                  </a:lnTo>
                  <a:lnTo>
                    <a:pt x="352285" y="147828"/>
                  </a:lnTo>
                  <a:lnTo>
                    <a:pt x="352221" y="149098"/>
                  </a:lnTo>
                  <a:lnTo>
                    <a:pt x="352107" y="151739"/>
                  </a:lnTo>
                  <a:lnTo>
                    <a:pt x="352374" y="151739"/>
                  </a:lnTo>
                  <a:lnTo>
                    <a:pt x="353999" y="154178"/>
                  </a:lnTo>
                  <a:lnTo>
                    <a:pt x="352780" y="161391"/>
                  </a:lnTo>
                  <a:lnTo>
                    <a:pt x="352717" y="161810"/>
                  </a:lnTo>
                  <a:lnTo>
                    <a:pt x="350227" y="156718"/>
                  </a:lnTo>
                  <a:lnTo>
                    <a:pt x="347560" y="157988"/>
                  </a:lnTo>
                  <a:lnTo>
                    <a:pt x="347446" y="159258"/>
                  </a:lnTo>
                  <a:lnTo>
                    <a:pt x="347319" y="160528"/>
                  </a:lnTo>
                  <a:lnTo>
                    <a:pt x="347230" y="161518"/>
                  </a:lnTo>
                  <a:lnTo>
                    <a:pt x="347116" y="163131"/>
                  </a:lnTo>
                  <a:lnTo>
                    <a:pt x="349338" y="168148"/>
                  </a:lnTo>
                  <a:lnTo>
                    <a:pt x="348132" y="171958"/>
                  </a:lnTo>
                  <a:lnTo>
                    <a:pt x="347014" y="171958"/>
                  </a:lnTo>
                  <a:lnTo>
                    <a:pt x="346506" y="170688"/>
                  </a:lnTo>
                  <a:lnTo>
                    <a:pt x="347891" y="177038"/>
                  </a:lnTo>
                  <a:lnTo>
                    <a:pt x="342125" y="185928"/>
                  </a:lnTo>
                  <a:lnTo>
                    <a:pt x="344004" y="193548"/>
                  </a:lnTo>
                  <a:lnTo>
                    <a:pt x="346900" y="193548"/>
                  </a:lnTo>
                  <a:lnTo>
                    <a:pt x="348157" y="194818"/>
                  </a:lnTo>
                  <a:lnTo>
                    <a:pt x="347357" y="197358"/>
                  </a:lnTo>
                  <a:lnTo>
                    <a:pt x="348869" y="199898"/>
                  </a:lnTo>
                  <a:lnTo>
                    <a:pt x="346151" y="201168"/>
                  </a:lnTo>
                  <a:lnTo>
                    <a:pt x="346748" y="198628"/>
                  </a:lnTo>
                  <a:lnTo>
                    <a:pt x="345821" y="198628"/>
                  </a:lnTo>
                  <a:lnTo>
                    <a:pt x="345325" y="197358"/>
                  </a:lnTo>
                  <a:lnTo>
                    <a:pt x="345363" y="198628"/>
                  </a:lnTo>
                  <a:lnTo>
                    <a:pt x="345465" y="201168"/>
                  </a:lnTo>
                  <a:lnTo>
                    <a:pt x="343090" y="201879"/>
                  </a:lnTo>
                  <a:lnTo>
                    <a:pt x="343090" y="210058"/>
                  </a:lnTo>
                  <a:lnTo>
                    <a:pt x="340753" y="213868"/>
                  </a:lnTo>
                  <a:lnTo>
                    <a:pt x="337108" y="213868"/>
                  </a:lnTo>
                  <a:lnTo>
                    <a:pt x="340271" y="207518"/>
                  </a:lnTo>
                  <a:lnTo>
                    <a:pt x="342480" y="203085"/>
                  </a:lnTo>
                  <a:lnTo>
                    <a:pt x="342874" y="207518"/>
                  </a:lnTo>
                  <a:lnTo>
                    <a:pt x="342976" y="208788"/>
                  </a:lnTo>
                  <a:lnTo>
                    <a:pt x="343090" y="210058"/>
                  </a:lnTo>
                  <a:lnTo>
                    <a:pt x="343090" y="201879"/>
                  </a:lnTo>
                  <a:lnTo>
                    <a:pt x="342392" y="202082"/>
                  </a:lnTo>
                  <a:lnTo>
                    <a:pt x="342455" y="202793"/>
                  </a:lnTo>
                  <a:lnTo>
                    <a:pt x="337997" y="207518"/>
                  </a:lnTo>
                  <a:lnTo>
                    <a:pt x="340702" y="202438"/>
                  </a:lnTo>
                  <a:lnTo>
                    <a:pt x="341388" y="201168"/>
                  </a:lnTo>
                  <a:lnTo>
                    <a:pt x="338607" y="202438"/>
                  </a:lnTo>
                  <a:lnTo>
                    <a:pt x="338721" y="201168"/>
                  </a:lnTo>
                  <a:lnTo>
                    <a:pt x="338785" y="199898"/>
                  </a:lnTo>
                  <a:lnTo>
                    <a:pt x="335864" y="199898"/>
                  </a:lnTo>
                  <a:lnTo>
                    <a:pt x="332130" y="208788"/>
                  </a:lnTo>
                  <a:lnTo>
                    <a:pt x="334479" y="211328"/>
                  </a:lnTo>
                  <a:lnTo>
                    <a:pt x="330746" y="220218"/>
                  </a:lnTo>
                  <a:lnTo>
                    <a:pt x="332003" y="222758"/>
                  </a:lnTo>
                  <a:lnTo>
                    <a:pt x="333717" y="220218"/>
                  </a:lnTo>
                  <a:lnTo>
                    <a:pt x="334975" y="222758"/>
                  </a:lnTo>
                  <a:lnTo>
                    <a:pt x="332968" y="230378"/>
                  </a:lnTo>
                  <a:lnTo>
                    <a:pt x="329184" y="232918"/>
                  </a:lnTo>
                  <a:lnTo>
                    <a:pt x="325818" y="235458"/>
                  </a:lnTo>
                  <a:lnTo>
                    <a:pt x="325018" y="241808"/>
                  </a:lnTo>
                  <a:lnTo>
                    <a:pt x="326517" y="244348"/>
                  </a:lnTo>
                  <a:lnTo>
                    <a:pt x="330492" y="246888"/>
                  </a:lnTo>
                  <a:lnTo>
                    <a:pt x="327037" y="251993"/>
                  </a:lnTo>
                  <a:lnTo>
                    <a:pt x="327037" y="310388"/>
                  </a:lnTo>
                  <a:lnTo>
                    <a:pt x="324726" y="318008"/>
                  </a:lnTo>
                  <a:lnTo>
                    <a:pt x="323545" y="321030"/>
                  </a:lnTo>
                  <a:lnTo>
                    <a:pt x="320408" y="316738"/>
                  </a:lnTo>
                  <a:lnTo>
                    <a:pt x="324129" y="311658"/>
                  </a:lnTo>
                  <a:lnTo>
                    <a:pt x="325056" y="310388"/>
                  </a:lnTo>
                  <a:lnTo>
                    <a:pt x="327037" y="310388"/>
                  </a:lnTo>
                  <a:lnTo>
                    <a:pt x="327037" y="251993"/>
                  </a:lnTo>
                  <a:lnTo>
                    <a:pt x="326186" y="253238"/>
                  </a:lnTo>
                  <a:lnTo>
                    <a:pt x="323075" y="249428"/>
                  </a:lnTo>
                  <a:lnTo>
                    <a:pt x="320027" y="258318"/>
                  </a:lnTo>
                  <a:lnTo>
                    <a:pt x="322160" y="257530"/>
                  </a:lnTo>
                  <a:lnTo>
                    <a:pt x="322326" y="257479"/>
                  </a:lnTo>
                  <a:lnTo>
                    <a:pt x="323519" y="257048"/>
                  </a:lnTo>
                  <a:lnTo>
                    <a:pt x="327025" y="255778"/>
                  </a:lnTo>
                  <a:lnTo>
                    <a:pt x="322592" y="263105"/>
                  </a:lnTo>
                  <a:lnTo>
                    <a:pt x="321119" y="268478"/>
                  </a:lnTo>
                  <a:lnTo>
                    <a:pt x="317449" y="268478"/>
                  </a:lnTo>
                  <a:lnTo>
                    <a:pt x="315963" y="274828"/>
                  </a:lnTo>
                  <a:lnTo>
                    <a:pt x="313537" y="291084"/>
                  </a:lnTo>
                  <a:lnTo>
                    <a:pt x="313537" y="296418"/>
                  </a:lnTo>
                  <a:lnTo>
                    <a:pt x="312813" y="298958"/>
                  </a:lnTo>
                  <a:lnTo>
                    <a:pt x="313080" y="297688"/>
                  </a:lnTo>
                  <a:lnTo>
                    <a:pt x="313537" y="296418"/>
                  </a:lnTo>
                  <a:lnTo>
                    <a:pt x="313537" y="291084"/>
                  </a:lnTo>
                  <a:lnTo>
                    <a:pt x="313499" y="291338"/>
                  </a:lnTo>
                  <a:lnTo>
                    <a:pt x="312762" y="294830"/>
                  </a:lnTo>
                  <a:lnTo>
                    <a:pt x="312762" y="307848"/>
                  </a:lnTo>
                  <a:lnTo>
                    <a:pt x="312331" y="309118"/>
                  </a:lnTo>
                  <a:lnTo>
                    <a:pt x="311886" y="307848"/>
                  </a:lnTo>
                  <a:lnTo>
                    <a:pt x="310438" y="310388"/>
                  </a:lnTo>
                  <a:lnTo>
                    <a:pt x="309067" y="311658"/>
                  </a:lnTo>
                  <a:lnTo>
                    <a:pt x="309626" y="310388"/>
                  </a:lnTo>
                  <a:lnTo>
                    <a:pt x="310222" y="309118"/>
                  </a:lnTo>
                  <a:lnTo>
                    <a:pt x="310807" y="306578"/>
                  </a:lnTo>
                  <a:lnTo>
                    <a:pt x="311912" y="306578"/>
                  </a:lnTo>
                  <a:lnTo>
                    <a:pt x="312762" y="307848"/>
                  </a:lnTo>
                  <a:lnTo>
                    <a:pt x="312762" y="294830"/>
                  </a:lnTo>
                  <a:lnTo>
                    <a:pt x="311886" y="298958"/>
                  </a:lnTo>
                  <a:lnTo>
                    <a:pt x="311061" y="297688"/>
                  </a:lnTo>
                  <a:lnTo>
                    <a:pt x="310540" y="296418"/>
                  </a:lnTo>
                  <a:lnTo>
                    <a:pt x="308762" y="298958"/>
                  </a:lnTo>
                  <a:lnTo>
                    <a:pt x="306311" y="309118"/>
                  </a:lnTo>
                  <a:lnTo>
                    <a:pt x="302717" y="319278"/>
                  </a:lnTo>
                  <a:lnTo>
                    <a:pt x="298462" y="329438"/>
                  </a:lnTo>
                  <a:lnTo>
                    <a:pt x="294017" y="338328"/>
                  </a:lnTo>
                  <a:lnTo>
                    <a:pt x="295465" y="344678"/>
                  </a:lnTo>
                  <a:lnTo>
                    <a:pt x="295084" y="344678"/>
                  </a:lnTo>
                  <a:lnTo>
                    <a:pt x="295516" y="348488"/>
                  </a:lnTo>
                  <a:lnTo>
                    <a:pt x="294868" y="351028"/>
                  </a:lnTo>
                  <a:lnTo>
                    <a:pt x="292709" y="351028"/>
                  </a:lnTo>
                  <a:lnTo>
                    <a:pt x="292366" y="349758"/>
                  </a:lnTo>
                  <a:lnTo>
                    <a:pt x="291947" y="356108"/>
                  </a:lnTo>
                  <a:lnTo>
                    <a:pt x="291858" y="357378"/>
                  </a:lnTo>
                  <a:lnTo>
                    <a:pt x="290474" y="367538"/>
                  </a:lnTo>
                  <a:lnTo>
                    <a:pt x="287997" y="376428"/>
                  </a:lnTo>
                  <a:lnTo>
                    <a:pt x="284264" y="384048"/>
                  </a:lnTo>
                  <a:lnTo>
                    <a:pt x="283946" y="381508"/>
                  </a:lnTo>
                  <a:lnTo>
                    <a:pt x="280593" y="389128"/>
                  </a:lnTo>
                  <a:lnTo>
                    <a:pt x="287464" y="391668"/>
                  </a:lnTo>
                  <a:lnTo>
                    <a:pt x="282740" y="398018"/>
                  </a:lnTo>
                  <a:lnTo>
                    <a:pt x="282613" y="396748"/>
                  </a:lnTo>
                  <a:lnTo>
                    <a:pt x="278638" y="408178"/>
                  </a:lnTo>
                  <a:lnTo>
                    <a:pt x="275120" y="419608"/>
                  </a:lnTo>
                  <a:lnTo>
                    <a:pt x="271221" y="431038"/>
                  </a:lnTo>
                  <a:lnTo>
                    <a:pt x="266115" y="439928"/>
                  </a:lnTo>
                  <a:lnTo>
                    <a:pt x="266674" y="443738"/>
                  </a:lnTo>
                  <a:lnTo>
                    <a:pt x="264871" y="448818"/>
                  </a:lnTo>
                  <a:lnTo>
                    <a:pt x="263448" y="453898"/>
                  </a:lnTo>
                  <a:lnTo>
                    <a:pt x="265150" y="457708"/>
                  </a:lnTo>
                  <a:lnTo>
                    <a:pt x="261785" y="461518"/>
                  </a:lnTo>
                  <a:lnTo>
                    <a:pt x="259397" y="464058"/>
                  </a:lnTo>
                  <a:lnTo>
                    <a:pt x="256984" y="467868"/>
                  </a:lnTo>
                  <a:lnTo>
                    <a:pt x="253542" y="474218"/>
                  </a:lnTo>
                  <a:lnTo>
                    <a:pt x="252260" y="478028"/>
                  </a:lnTo>
                  <a:lnTo>
                    <a:pt x="255701" y="480568"/>
                  </a:lnTo>
                  <a:lnTo>
                    <a:pt x="255066" y="484378"/>
                  </a:lnTo>
                  <a:lnTo>
                    <a:pt x="251955" y="484378"/>
                  </a:lnTo>
                  <a:lnTo>
                    <a:pt x="253479" y="490728"/>
                  </a:lnTo>
                  <a:lnTo>
                    <a:pt x="248920" y="491998"/>
                  </a:lnTo>
                  <a:lnTo>
                    <a:pt x="248818" y="493268"/>
                  </a:lnTo>
                  <a:lnTo>
                    <a:pt x="248716" y="494538"/>
                  </a:lnTo>
                  <a:lnTo>
                    <a:pt x="248627" y="495808"/>
                  </a:lnTo>
                  <a:lnTo>
                    <a:pt x="248526" y="497078"/>
                  </a:lnTo>
                  <a:lnTo>
                    <a:pt x="249174" y="494538"/>
                  </a:lnTo>
                  <a:lnTo>
                    <a:pt x="250888" y="493268"/>
                  </a:lnTo>
                  <a:lnTo>
                    <a:pt x="251714" y="494538"/>
                  </a:lnTo>
                  <a:lnTo>
                    <a:pt x="251256" y="500888"/>
                  </a:lnTo>
                  <a:lnTo>
                    <a:pt x="245110" y="508508"/>
                  </a:lnTo>
                  <a:lnTo>
                    <a:pt x="243497" y="508508"/>
                  </a:lnTo>
                  <a:lnTo>
                    <a:pt x="241909" y="522478"/>
                  </a:lnTo>
                  <a:lnTo>
                    <a:pt x="241833" y="523163"/>
                  </a:lnTo>
                  <a:lnTo>
                    <a:pt x="264655" y="523163"/>
                  </a:lnTo>
                  <a:lnTo>
                    <a:pt x="266636" y="519938"/>
                  </a:lnTo>
                  <a:lnTo>
                    <a:pt x="269735" y="507238"/>
                  </a:lnTo>
                  <a:lnTo>
                    <a:pt x="272338" y="495808"/>
                  </a:lnTo>
                  <a:lnTo>
                    <a:pt x="274256" y="493268"/>
                  </a:lnTo>
                  <a:lnTo>
                    <a:pt x="277126" y="489458"/>
                  </a:lnTo>
                  <a:lnTo>
                    <a:pt x="276783" y="485648"/>
                  </a:lnTo>
                  <a:lnTo>
                    <a:pt x="278003" y="481838"/>
                  </a:lnTo>
                  <a:lnTo>
                    <a:pt x="277888" y="480568"/>
                  </a:lnTo>
                  <a:lnTo>
                    <a:pt x="277761" y="479298"/>
                  </a:lnTo>
                  <a:lnTo>
                    <a:pt x="277647" y="478028"/>
                  </a:lnTo>
                  <a:lnTo>
                    <a:pt x="280416" y="479298"/>
                  </a:lnTo>
                  <a:lnTo>
                    <a:pt x="280924" y="478028"/>
                  </a:lnTo>
                  <a:lnTo>
                    <a:pt x="285508" y="466598"/>
                  </a:lnTo>
                  <a:lnTo>
                    <a:pt x="288163" y="455168"/>
                  </a:lnTo>
                  <a:lnTo>
                    <a:pt x="289496" y="457708"/>
                  </a:lnTo>
                  <a:lnTo>
                    <a:pt x="290309" y="455168"/>
                  </a:lnTo>
                  <a:lnTo>
                    <a:pt x="291541" y="451358"/>
                  </a:lnTo>
                  <a:lnTo>
                    <a:pt x="283756" y="447548"/>
                  </a:lnTo>
                  <a:lnTo>
                    <a:pt x="285254" y="441413"/>
                  </a:lnTo>
                  <a:lnTo>
                    <a:pt x="285318" y="441198"/>
                  </a:lnTo>
                  <a:lnTo>
                    <a:pt x="290029" y="441198"/>
                  </a:lnTo>
                  <a:lnTo>
                    <a:pt x="292963" y="433578"/>
                  </a:lnTo>
                  <a:lnTo>
                    <a:pt x="296252" y="424688"/>
                  </a:lnTo>
                  <a:lnTo>
                    <a:pt x="298843" y="417068"/>
                  </a:lnTo>
                  <a:lnTo>
                    <a:pt x="299529" y="409448"/>
                  </a:lnTo>
                  <a:lnTo>
                    <a:pt x="299643" y="408178"/>
                  </a:lnTo>
                  <a:lnTo>
                    <a:pt x="300202" y="409448"/>
                  </a:lnTo>
                  <a:lnTo>
                    <a:pt x="301320" y="409448"/>
                  </a:lnTo>
                  <a:lnTo>
                    <a:pt x="300964" y="411988"/>
                  </a:lnTo>
                  <a:lnTo>
                    <a:pt x="302196" y="408178"/>
                  </a:lnTo>
                  <a:lnTo>
                    <a:pt x="302615" y="406908"/>
                  </a:lnTo>
                  <a:lnTo>
                    <a:pt x="307162" y="398018"/>
                  </a:lnTo>
                  <a:lnTo>
                    <a:pt x="309105" y="394208"/>
                  </a:lnTo>
                  <a:lnTo>
                    <a:pt x="309753" y="392938"/>
                  </a:lnTo>
                  <a:lnTo>
                    <a:pt x="307238" y="392938"/>
                  </a:lnTo>
                  <a:lnTo>
                    <a:pt x="307263" y="384048"/>
                  </a:lnTo>
                  <a:lnTo>
                    <a:pt x="307289" y="375158"/>
                  </a:lnTo>
                  <a:lnTo>
                    <a:pt x="309778" y="377698"/>
                  </a:lnTo>
                  <a:lnTo>
                    <a:pt x="308965" y="375158"/>
                  </a:lnTo>
                  <a:lnTo>
                    <a:pt x="307746" y="371348"/>
                  </a:lnTo>
                  <a:lnTo>
                    <a:pt x="306819" y="371348"/>
                  </a:lnTo>
                  <a:lnTo>
                    <a:pt x="307924" y="363728"/>
                  </a:lnTo>
                  <a:lnTo>
                    <a:pt x="308762" y="362458"/>
                  </a:lnTo>
                  <a:lnTo>
                    <a:pt x="310565" y="362458"/>
                  </a:lnTo>
                  <a:lnTo>
                    <a:pt x="309892" y="363728"/>
                  </a:lnTo>
                  <a:lnTo>
                    <a:pt x="310756" y="362458"/>
                  </a:lnTo>
                  <a:lnTo>
                    <a:pt x="312293" y="359918"/>
                  </a:lnTo>
                  <a:lnTo>
                    <a:pt x="307873" y="359918"/>
                  </a:lnTo>
                  <a:lnTo>
                    <a:pt x="311327" y="353568"/>
                  </a:lnTo>
                  <a:lnTo>
                    <a:pt x="312343" y="356108"/>
                  </a:lnTo>
                  <a:lnTo>
                    <a:pt x="313296" y="353568"/>
                  </a:lnTo>
                  <a:lnTo>
                    <a:pt x="314261" y="351028"/>
                  </a:lnTo>
                  <a:lnTo>
                    <a:pt x="313182" y="351028"/>
                  </a:lnTo>
                  <a:lnTo>
                    <a:pt x="312051" y="347218"/>
                  </a:lnTo>
                  <a:lnTo>
                    <a:pt x="312000" y="343408"/>
                  </a:lnTo>
                  <a:lnTo>
                    <a:pt x="315950" y="337058"/>
                  </a:lnTo>
                  <a:lnTo>
                    <a:pt x="318693" y="337058"/>
                  </a:lnTo>
                  <a:lnTo>
                    <a:pt x="317411" y="335788"/>
                  </a:lnTo>
                  <a:lnTo>
                    <a:pt x="316280" y="331978"/>
                  </a:lnTo>
                  <a:lnTo>
                    <a:pt x="318008" y="329438"/>
                  </a:lnTo>
                  <a:lnTo>
                    <a:pt x="319087" y="329438"/>
                  </a:lnTo>
                  <a:lnTo>
                    <a:pt x="319417" y="330708"/>
                  </a:lnTo>
                  <a:lnTo>
                    <a:pt x="320090" y="329438"/>
                  </a:lnTo>
                  <a:lnTo>
                    <a:pt x="323443" y="323088"/>
                  </a:lnTo>
                  <a:lnTo>
                    <a:pt x="325285" y="323088"/>
                  </a:lnTo>
                  <a:lnTo>
                    <a:pt x="327545" y="318008"/>
                  </a:lnTo>
                  <a:lnTo>
                    <a:pt x="329628" y="323088"/>
                  </a:lnTo>
                  <a:lnTo>
                    <a:pt x="329514" y="321818"/>
                  </a:lnTo>
                  <a:lnTo>
                    <a:pt x="329387" y="320548"/>
                  </a:lnTo>
                  <a:lnTo>
                    <a:pt x="329272" y="319278"/>
                  </a:lnTo>
                  <a:lnTo>
                    <a:pt x="329158" y="318008"/>
                  </a:lnTo>
                  <a:lnTo>
                    <a:pt x="327710" y="310388"/>
                  </a:lnTo>
                  <a:lnTo>
                    <a:pt x="327469" y="309118"/>
                  </a:lnTo>
                  <a:lnTo>
                    <a:pt x="328650" y="306578"/>
                  </a:lnTo>
                  <a:lnTo>
                    <a:pt x="330428" y="302768"/>
                  </a:lnTo>
                  <a:lnTo>
                    <a:pt x="331660" y="302768"/>
                  </a:lnTo>
                  <a:lnTo>
                    <a:pt x="332320" y="301498"/>
                  </a:lnTo>
                  <a:lnTo>
                    <a:pt x="332359" y="298958"/>
                  </a:lnTo>
                  <a:lnTo>
                    <a:pt x="333349" y="297688"/>
                  </a:lnTo>
                  <a:lnTo>
                    <a:pt x="334010" y="296418"/>
                  </a:lnTo>
                  <a:lnTo>
                    <a:pt x="334594" y="295148"/>
                  </a:lnTo>
                  <a:lnTo>
                    <a:pt x="336905" y="295148"/>
                  </a:lnTo>
                  <a:lnTo>
                    <a:pt x="337083" y="293878"/>
                  </a:lnTo>
                  <a:lnTo>
                    <a:pt x="337629" y="290068"/>
                  </a:lnTo>
                  <a:lnTo>
                    <a:pt x="337807" y="288798"/>
                  </a:lnTo>
                  <a:lnTo>
                    <a:pt x="338823" y="284988"/>
                  </a:lnTo>
                  <a:lnTo>
                    <a:pt x="336423" y="284988"/>
                  </a:lnTo>
                  <a:lnTo>
                    <a:pt x="336423" y="291338"/>
                  </a:lnTo>
                  <a:lnTo>
                    <a:pt x="336321" y="292608"/>
                  </a:lnTo>
                  <a:lnTo>
                    <a:pt x="336219" y="293878"/>
                  </a:lnTo>
                  <a:lnTo>
                    <a:pt x="334810" y="293878"/>
                  </a:lnTo>
                  <a:lnTo>
                    <a:pt x="335534" y="290068"/>
                  </a:lnTo>
                  <a:lnTo>
                    <a:pt x="335737" y="290068"/>
                  </a:lnTo>
                  <a:lnTo>
                    <a:pt x="336169" y="291338"/>
                  </a:lnTo>
                  <a:lnTo>
                    <a:pt x="336423" y="291338"/>
                  </a:lnTo>
                  <a:lnTo>
                    <a:pt x="336423" y="284988"/>
                  </a:lnTo>
                  <a:lnTo>
                    <a:pt x="335953" y="284988"/>
                  </a:lnTo>
                  <a:lnTo>
                    <a:pt x="337591" y="281178"/>
                  </a:lnTo>
                  <a:lnTo>
                    <a:pt x="334175" y="283718"/>
                  </a:lnTo>
                  <a:lnTo>
                    <a:pt x="334505" y="283718"/>
                  </a:lnTo>
                  <a:lnTo>
                    <a:pt x="334327" y="284988"/>
                  </a:lnTo>
                  <a:lnTo>
                    <a:pt x="333844" y="286258"/>
                  </a:lnTo>
                  <a:lnTo>
                    <a:pt x="333641" y="287528"/>
                  </a:lnTo>
                  <a:lnTo>
                    <a:pt x="333019" y="290068"/>
                  </a:lnTo>
                  <a:lnTo>
                    <a:pt x="331508" y="295148"/>
                  </a:lnTo>
                  <a:lnTo>
                    <a:pt x="330796" y="292608"/>
                  </a:lnTo>
                  <a:lnTo>
                    <a:pt x="330365" y="290068"/>
                  </a:lnTo>
                  <a:lnTo>
                    <a:pt x="332905" y="286258"/>
                  </a:lnTo>
                  <a:lnTo>
                    <a:pt x="331571" y="284988"/>
                  </a:lnTo>
                  <a:lnTo>
                    <a:pt x="330250" y="282448"/>
                  </a:lnTo>
                  <a:lnTo>
                    <a:pt x="329666" y="281178"/>
                  </a:lnTo>
                  <a:lnTo>
                    <a:pt x="334797" y="278638"/>
                  </a:lnTo>
                  <a:lnTo>
                    <a:pt x="339280" y="271018"/>
                  </a:lnTo>
                  <a:lnTo>
                    <a:pt x="342011" y="271018"/>
                  </a:lnTo>
                  <a:lnTo>
                    <a:pt x="343319" y="263398"/>
                  </a:lnTo>
                  <a:lnTo>
                    <a:pt x="344766" y="255778"/>
                  </a:lnTo>
                  <a:lnTo>
                    <a:pt x="344855" y="254508"/>
                  </a:lnTo>
                  <a:lnTo>
                    <a:pt x="344944" y="253238"/>
                  </a:lnTo>
                  <a:lnTo>
                    <a:pt x="345046" y="251968"/>
                  </a:lnTo>
                  <a:lnTo>
                    <a:pt x="345135" y="250698"/>
                  </a:lnTo>
                  <a:lnTo>
                    <a:pt x="345224" y="249428"/>
                  </a:lnTo>
                  <a:lnTo>
                    <a:pt x="345325" y="248158"/>
                  </a:lnTo>
                  <a:lnTo>
                    <a:pt x="343979" y="241808"/>
                  </a:lnTo>
                  <a:lnTo>
                    <a:pt x="344093" y="239268"/>
                  </a:lnTo>
                  <a:lnTo>
                    <a:pt x="346392" y="239268"/>
                  </a:lnTo>
                  <a:lnTo>
                    <a:pt x="347497" y="237998"/>
                  </a:lnTo>
                  <a:lnTo>
                    <a:pt x="347649" y="237998"/>
                  </a:lnTo>
                  <a:lnTo>
                    <a:pt x="347687" y="236728"/>
                  </a:lnTo>
                  <a:lnTo>
                    <a:pt x="351599" y="227838"/>
                  </a:lnTo>
                  <a:lnTo>
                    <a:pt x="348310" y="225298"/>
                  </a:lnTo>
                  <a:lnTo>
                    <a:pt x="350227" y="222758"/>
                  </a:lnTo>
                  <a:lnTo>
                    <a:pt x="351066" y="224028"/>
                  </a:lnTo>
                  <a:lnTo>
                    <a:pt x="351612" y="224028"/>
                  </a:lnTo>
                  <a:lnTo>
                    <a:pt x="351967" y="222758"/>
                  </a:lnTo>
                  <a:lnTo>
                    <a:pt x="352691" y="220218"/>
                  </a:lnTo>
                  <a:lnTo>
                    <a:pt x="353441" y="221488"/>
                  </a:lnTo>
                  <a:lnTo>
                    <a:pt x="353974" y="220218"/>
                  </a:lnTo>
                  <a:lnTo>
                    <a:pt x="356654" y="213868"/>
                  </a:lnTo>
                  <a:lnTo>
                    <a:pt x="358267" y="210058"/>
                  </a:lnTo>
                  <a:lnTo>
                    <a:pt x="358597" y="204978"/>
                  </a:lnTo>
                  <a:lnTo>
                    <a:pt x="358711" y="203085"/>
                  </a:lnTo>
                  <a:lnTo>
                    <a:pt x="358749" y="202438"/>
                  </a:lnTo>
                  <a:lnTo>
                    <a:pt x="358825" y="201168"/>
                  </a:lnTo>
                  <a:lnTo>
                    <a:pt x="358914" y="199898"/>
                  </a:lnTo>
                  <a:lnTo>
                    <a:pt x="358990" y="198628"/>
                  </a:lnTo>
                  <a:lnTo>
                    <a:pt x="360133" y="185928"/>
                  </a:lnTo>
                  <a:lnTo>
                    <a:pt x="365620" y="174498"/>
                  </a:lnTo>
                  <a:lnTo>
                    <a:pt x="366229" y="173228"/>
                  </a:lnTo>
                  <a:lnTo>
                    <a:pt x="364934" y="174498"/>
                  </a:lnTo>
                  <a:lnTo>
                    <a:pt x="364236" y="174498"/>
                  </a:lnTo>
                  <a:lnTo>
                    <a:pt x="365175" y="171958"/>
                  </a:lnTo>
                  <a:lnTo>
                    <a:pt x="368858" y="162052"/>
                  </a:lnTo>
                  <a:lnTo>
                    <a:pt x="368935" y="161823"/>
                  </a:lnTo>
                  <a:lnTo>
                    <a:pt x="370357" y="157988"/>
                  </a:lnTo>
                  <a:lnTo>
                    <a:pt x="372808" y="149098"/>
                  </a:lnTo>
                  <a:lnTo>
                    <a:pt x="377710" y="131318"/>
                  </a:lnTo>
                  <a:lnTo>
                    <a:pt x="379818" y="123698"/>
                  </a:lnTo>
                  <a:lnTo>
                    <a:pt x="386422" y="108458"/>
                  </a:lnTo>
                  <a:lnTo>
                    <a:pt x="386981" y="107188"/>
                  </a:lnTo>
                  <a:lnTo>
                    <a:pt x="389928" y="102108"/>
                  </a:lnTo>
                  <a:lnTo>
                    <a:pt x="387807" y="100838"/>
                  </a:lnTo>
                  <a:lnTo>
                    <a:pt x="387172" y="95758"/>
                  </a:lnTo>
                  <a:lnTo>
                    <a:pt x="390588" y="95758"/>
                  </a:lnTo>
                  <a:lnTo>
                    <a:pt x="389115" y="88138"/>
                  </a:lnTo>
                  <a:lnTo>
                    <a:pt x="391121" y="81788"/>
                  </a:lnTo>
                  <a:lnTo>
                    <a:pt x="394360" y="76708"/>
                  </a:lnTo>
                  <a:lnTo>
                    <a:pt x="395173" y="75438"/>
                  </a:lnTo>
                  <a:lnTo>
                    <a:pt x="398932" y="69088"/>
                  </a:lnTo>
                  <a:lnTo>
                    <a:pt x="399097" y="67818"/>
                  </a:lnTo>
                  <a:close/>
                </a:path>
                <a:path w="735330" h="685164">
                  <a:moveTo>
                    <a:pt x="409155" y="159766"/>
                  </a:moveTo>
                  <a:lnTo>
                    <a:pt x="408698" y="160223"/>
                  </a:lnTo>
                  <a:lnTo>
                    <a:pt x="408368" y="160718"/>
                  </a:lnTo>
                  <a:lnTo>
                    <a:pt x="408508" y="161124"/>
                  </a:lnTo>
                  <a:lnTo>
                    <a:pt x="408749" y="160642"/>
                  </a:lnTo>
                  <a:lnTo>
                    <a:pt x="408952" y="160223"/>
                  </a:lnTo>
                  <a:lnTo>
                    <a:pt x="409155" y="159766"/>
                  </a:lnTo>
                  <a:close/>
                </a:path>
                <a:path w="735330" h="685164">
                  <a:moveTo>
                    <a:pt x="409790" y="13919"/>
                  </a:moveTo>
                  <a:lnTo>
                    <a:pt x="408355" y="12433"/>
                  </a:lnTo>
                  <a:lnTo>
                    <a:pt x="408266" y="13271"/>
                  </a:lnTo>
                  <a:lnTo>
                    <a:pt x="408774" y="13512"/>
                  </a:lnTo>
                  <a:lnTo>
                    <a:pt x="409257" y="13766"/>
                  </a:lnTo>
                  <a:lnTo>
                    <a:pt x="409790" y="13919"/>
                  </a:lnTo>
                  <a:close/>
                </a:path>
                <a:path w="735330" h="685164">
                  <a:moveTo>
                    <a:pt x="414896" y="22098"/>
                  </a:moveTo>
                  <a:lnTo>
                    <a:pt x="414477" y="19659"/>
                  </a:lnTo>
                  <a:lnTo>
                    <a:pt x="414362" y="18948"/>
                  </a:lnTo>
                  <a:lnTo>
                    <a:pt x="414248" y="18313"/>
                  </a:lnTo>
                  <a:lnTo>
                    <a:pt x="413372" y="13208"/>
                  </a:lnTo>
                  <a:lnTo>
                    <a:pt x="411822" y="14478"/>
                  </a:lnTo>
                  <a:lnTo>
                    <a:pt x="411226" y="15748"/>
                  </a:lnTo>
                  <a:lnTo>
                    <a:pt x="409600" y="18122"/>
                  </a:lnTo>
                  <a:lnTo>
                    <a:pt x="409473" y="18313"/>
                  </a:lnTo>
                  <a:lnTo>
                    <a:pt x="408444" y="18313"/>
                  </a:lnTo>
                  <a:lnTo>
                    <a:pt x="408063" y="16344"/>
                  </a:lnTo>
                  <a:lnTo>
                    <a:pt x="408266" y="14478"/>
                  </a:lnTo>
                  <a:lnTo>
                    <a:pt x="403872" y="11938"/>
                  </a:lnTo>
                  <a:lnTo>
                    <a:pt x="400062" y="6858"/>
                  </a:lnTo>
                  <a:lnTo>
                    <a:pt x="395871" y="12890"/>
                  </a:lnTo>
                  <a:lnTo>
                    <a:pt x="394868" y="12852"/>
                  </a:lnTo>
                  <a:lnTo>
                    <a:pt x="390537" y="15049"/>
                  </a:lnTo>
                  <a:lnTo>
                    <a:pt x="389610" y="14287"/>
                  </a:lnTo>
                  <a:lnTo>
                    <a:pt x="390512" y="13385"/>
                  </a:lnTo>
                  <a:lnTo>
                    <a:pt x="390715" y="12763"/>
                  </a:lnTo>
                  <a:lnTo>
                    <a:pt x="387769" y="14427"/>
                  </a:lnTo>
                  <a:lnTo>
                    <a:pt x="384352" y="17348"/>
                  </a:lnTo>
                  <a:lnTo>
                    <a:pt x="386270" y="20497"/>
                  </a:lnTo>
                  <a:lnTo>
                    <a:pt x="389191" y="17208"/>
                  </a:lnTo>
                  <a:lnTo>
                    <a:pt x="389902" y="18580"/>
                  </a:lnTo>
                  <a:lnTo>
                    <a:pt x="393052" y="14655"/>
                  </a:lnTo>
                  <a:lnTo>
                    <a:pt x="394830" y="14376"/>
                  </a:lnTo>
                  <a:lnTo>
                    <a:pt x="393877" y="15748"/>
                  </a:lnTo>
                  <a:lnTo>
                    <a:pt x="394639" y="23368"/>
                  </a:lnTo>
                  <a:lnTo>
                    <a:pt x="391769" y="25908"/>
                  </a:lnTo>
                  <a:lnTo>
                    <a:pt x="392061" y="27178"/>
                  </a:lnTo>
                  <a:lnTo>
                    <a:pt x="390702" y="27178"/>
                  </a:lnTo>
                  <a:lnTo>
                    <a:pt x="389585" y="28448"/>
                  </a:lnTo>
                  <a:lnTo>
                    <a:pt x="388721" y="29718"/>
                  </a:lnTo>
                  <a:lnTo>
                    <a:pt x="390728" y="36068"/>
                  </a:lnTo>
                  <a:lnTo>
                    <a:pt x="390817" y="36360"/>
                  </a:lnTo>
                  <a:lnTo>
                    <a:pt x="391045" y="36068"/>
                  </a:lnTo>
                  <a:lnTo>
                    <a:pt x="391121" y="37338"/>
                  </a:lnTo>
                  <a:lnTo>
                    <a:pt x="390982" y="37338"/>
                  </a:lnTo>
                  <a:lnTo>
                    <a:pt x="390931" y="38608"/>
                  </a:lnTo>
                  <a:lnTo>
                    <a:pt x="390817" y="41148"/>
                  </a:lnTo>
                  <a:lnTo>
                    <a:pt x="387731" y="43688"/>
                  </a:lnTo>
                  <a:lnTo>
                    <a:pt x="386321" y="42418"/>
                  </a:lnTo>
                  <a:lnTo>
                    <a:pt x="386791" y="46228"/>
                  </a:lnTo>
                  <a:lnTo>
                    <a:pt x="386905" y="47129"/>
                  </a:lnTo>
                  <a:lnTo>
                    <a:pt x="386943" y="47498"/>
                  </a:lnTo>
                  <a:lnTo>
                    <a:pt x="385597" y="47498"/>
                  </a:lnTo>
                  <a:lnTo>
                    <a:pt x="385089" y="46228"/>
                  </a:lnTo>
                  <a:lnTo>
                    <a:pt x="385241" y="47129"/>
                  </a:lnTo>
                  <a:lnTo>
                    <a:pt x="385419" y="48768"/>
                  </a:lnTo>
                  <a:lnTo>
                    <a:pt x="382892" y="53848"/>
                  </a:lnTo>
                  <a:lnTo>
                    <a:pt x="384822" y="56388"/>
                  </a:lnTo>
                  <a:lnTo>
                    <a:pt x="381203" y="58928"/>
                  </a:lnTo>
                  <a:lnTo>
                    <a:pt x="381787" y="65278"/>
                  </a:lnTo>
                  <a:lnTo>
                    <a:pt x="381901" y="66548"/>
                  </a:lnTo>
                  <a:lnTo>
                    <a:pt x="399262" y="66548"/>
                  </a:lnTo>
                  <a:lnTo>
                    <a:pt x="399923" y="61468"/>
                  </a:lnTo>
                  <a:lnTo>
                    <a:pt x="400088" y="60198"/>
                  </a:lnTo>
                  <a:lnTo>
                    <a:pt x="397611" y="61468"/>
                  </a:lnTo>
                  <a:lnTo>
                    <a:pt x="399275" y="57658"/>
                  </a:lnTo>
                  <a:lnTo>
                    <a:pt x="400456" y="47498"/>
                  </a:lnTo>
                  <a:lnTo>
                    <a:pt x="402577" y="50038"/>
                  </a:lnTo>
                  <a:lnTo>
                    <a:pt x="402336" y="48768"/>
                  </a:lnTo>
                  <a:lnTo>
                    <a:pt x="400888" y="47498"/>
                  </a:lnTo>
                  <a:lnTo>
                    <a:pt x="402437" y="46228"/>
                  </a:lnTo>
                  <a:lnTo>
                    <a:pt x="404050" y="46228"/>
                  </a:lnTo>
                  <a:lnTo>
                    <a:pt x="404139" y="43688"/>
                  </a:lnTo>
                  <a:lnTo>
                    <a:pt x="404241" y="41148"/>
                  </a:lnTo>
                  <a:lnTo>
                    <a:pt x="404342" y="38608"/>
                  </a:lnTo>
                  <a:lnTo>
                    <a:pt x="404444" y="36068"/>
                  </a:lnTo>
                  <a:lnTo>
                    <a:pt x="404482" y="34798"/>
                  </a:lnTo>
                  <a:lnTo>
                    <a:pt x="406971" y="32258"/>
                  </a:lnTo>
                  <a:lnTo>
                    <a:pt x="411543" y="32258"/>
                  </a:lnTo>
                  <a:lnTo>
                    <a:pt x="414185" y="27178"/>
                  </a:lnTo>
                  <a:lnTo>
                    <a:pt x="414896" y="22098"/>
                  </a:lnTo>
                  <a:close/>
                </a:path>
                <a:path w="735330" h="685164">
                  <a:moveTo>
                    <a:pt x="419646" y="136956"/>
                  </a:moveTo>
                  <a:lnTo>
                    <a:pt x="419468" y="136410"/>
                  </a:lnTo>
                  <a:lnTo>
                    <a:pt x="419176" y="136271"/>
                  </a:lnTo>
                  <a:lnTo>
                    <a:pt x="419100" y="137337"/>
                  </a:lnTo>
                  <a:lnTo>
                    <a:pt x="419049" y="138214"/>
                  </a:lnTo>
                  <a:lnTo>
                    <a:pt x="419417" y="138061"/>
                  </a:lnTo>
                  <a:lnTo>
                    <a:pt x="419646" y="136956"/>
                  </a:lnTo>
                  <a:close/>
                </a:path>
                <a:path w="735330" h="685164">
                  <a:moveTo>
                    <a:pt x="478650" y="7416"/>
                  </a:moveTo>
                  <a:lnTo>
                    <a:pt x="476656" y="6870"/>
                  </a:lnTo>
                  <a:lnTo>
                    <a:pt x="473989" y="6337"/>
                  </a:lnTo>
                  <a:lnTo>
                    <a:pt x="473697" y="7454"/>
                  </a:lnTo>
                  <a:lnTo>
                    <a:pt x="476999" y="7162"/>
                  </a:lnTo>
                  <a:lnTo>
                    <a:pt x="478650" y="7416"/>
                  </a:lnTo>
                  <a:close/>
                </a:path>
                <a:path w="735330" h="685164">
                  <a:moveTo>
                    <a:pt x="480199" y="7823"/>
                  </a:moveTo>
                  <a:lnTo>
                    <a:pt x="479780" y="7594"/>
                  </a:lnTo>
                  <a:lnTo>
                    <a:pt x="479247" y="7467"/>
                  </a:lnTo>
                  <a:lnTo>
                    <a:pt x="478650" y="7416"/>
                  </a:lnTo>
                  <a:lnTo>
                    <a:pt x="480199" y="7823"/>
                  </a:lnTo>
                  <a:close/>
                </a:path>
                <a:path w="735330" h="685164">
                  <a:moveTo>
                    <a:pt x="508012" y="4000"/>
                  </a:moveTo>
                  <a:lnTo>
                    <a:pt x="507936" y="3568"/>
                  </a:lnTo>
                  <a:lnTo>
                    <a:pt x="507758" y="3187"/>
                  </a:lnTo>
                  <a:lnTo>
                    <a:pt x="507555" y="2959"/>
                  </a:lnTo>
                  <a:lnTo>
                    <a:pt x="507555" y="3314"/>
                  </a:lnTo>
                  <a:lnTo>
                    <a:pt x="507746" y="3670"/>
                  </a:lnTo>
                  <a:lnTo>
                    <a:pt x="508012" y="4000"/>
                  </a:lnTo>
                  <a:close/>
                </a:path>
                <a:path w="735330" h="685164">
                  <a:moveTo>
                    <a:pt x="546011" y="3225"/>
                  </a:moveTo>
                  <a:lnTo>
                    <a:pt x="543801" y="4635"/>
                  </a:lnTo>
                  <a:lnTo>
                    <a:pt x="545007" y="4635"/>
                  </a:lnTo>
                  <a:lnTo>
                    <a:pt x="545350" y="4229"/>
                  </a:lnTo>
                  <a:lnTo>
                    <a:pt x="545693" y="3759"/>
                  </a:lnTo>
                  <a:lnTo>
                    <a:pt x="546011" y="3225"/>
                  </a:lnTo>
                  <a:close/>
                </a:path>
                <a:path w="735330" h="685164">
                  <a:moveTo>
                    <a:pt x="594321" y="5613"/>
                  </a:moveTo>
                  <a:lnTo>
                    <a:pt x="594182" y="4953"/>
                  </a:lnTo>
                  <a:lnTo>
                    <a:pt x="593801" y="4102"/>
                  </a:lnTo>
                  <a:lnTo>
                    <a:pt x="592670" y="3975"/>
                  </a:lnTo>
                  <a:lnTo>
                    <a:pt x="592277" y="6883"/>
                  </a:lnTo>
                  <a:lnTo>
                    <a:pt x="591845" y="8166"/>
                  </a:lnTo>
                  <a:lnTo>
                    <a:pt x="592480" y="6959"/>
                  </a:lnTo>
                  <a:lnTo>
                    <a:pt x="593318" y="6400"/>
                  </a:lnTo>
                  <a:lnTo>
                    <a:pt x="594321" y="6159"/>
                  </a:lnTo>
                  <a:lnTo>
                    <a:pt x="594321" y="5613"/>
                  </a:lnTo>
                  <a:close/>
                </a:path>
                <a:path w="735330" h="685164">
                  <a:moveTo>
                    <a:pt x="616445" y="150139"/>
                  </a:moveTo>
                  <a:lnTo>
                    <a:pt x="612076" y="156387"/>
                  </a:lnTo>
                  <a:lnTo>
                    <a:pt x="613295" y="156108"/>
                  </a:lnTo>
                  <a:lnTo>
                    <a:pt x="614375" y="156184"/>
                  </a:lnTo>
                  <a:lnTo>
                    <a:pt x="615353" y="156337"/>
                  </a:lnTo>
                  <a:lnTo>
                    <a:pt x="613308" y="155651"/>
                  </a:lnTo>
                  <a:lnTo>
                    <a:pt x="616445" y="150139"/>
                  </a:lnTo>
                  <a:close/>
                </a:path>
                <a:path w="735330" h="685164">
                  <a:moveTo>
                    <a:pt x="673900" y="9004"/>
                  </a:moveTo>
                  <a:lnTo>
                    <a:pt x="673519" y="9067"/>
                  </a:lnTo>
                  <a:lnTo>
                    <a:pt x="673087" y="9232"/>
                  </a:lnTo>
                  <a:lnTo>
                    <a:pt x="673900" y="9004"/>
                  </a:lnTo>
                  <a:close/>
                </a:path>
                <a:path w="735330" h="685164">
                  <a:moveTo>
                    <a:pt x="682993" y="20662"/>
                  </a:moveTo>
                  <a:lnTo>
                    <a:pt x="682320" y="20688"/>
                  </a:lnTo>
                  <a:lnTo>
                    <a:pt x="681634" y="20713"/>
                  </a:lnTo>
                  <a:lnTo>
                    <a:pt x="680948" y="20688"/>
                  </a:lnTo>
                  <a:lnTo>
                    <a:pt x="681875" y="20777"/>
                  </a:lnTo>
                  <a:lnTo>
                    <a:pt x="682510" y="20777"/>
                  </a:lnTo>
                  <a:lnTo>
                    <a:pt x="682993" y="20662"/>
                  </a:lnTo>
                  <a:close/>
                </a:path>
                <a:path w="735330" h="685164">
                  <a:moveTo>
                    <a:pt x="684580" y="19659"/>
                  </a:moveTo>
                  <a:lnTo>
                    <a:pt x="684276" y="19405"/>
                  </a:lnTo>
                  <a:lnTo>
                    <a:pt x="684022" y="20129"/>
                  </a:lnTo>
                  <a:lnTo>
                    <a:pt x="683653" y="20497"/>
                  </a:lnTo>
                  <a:lnTo>
                    <a:pt x="682993" y="20662"/>
                  </a:lnTo>
                  <a:lnTo>
                    <a:pt x="683488" y="20624"/>
                  </a:lnTo>
                  <a:lnTo>
                    <a:pt x="684415" y="20497"/>
                  </a:lnTo>
                  <a:lnTo>
                    <a:pt x="684542" y="20078"/>
                  </a:lnTo>
                  <a:lnTo>
                    <a:pt x="684580" y="19659"/>
                  </a:lnTo>
                  <a:close/>
                </a:path>
                <a:path w="735330" h="685164">
                  <a:moveTo>
                    <a:pt x="686435" y="20142"/>
                  </a:moveTo>
                  <a:lnTo>
                    <a:pt x="685761" y="20281"/>
                  </a:lnTo>
                  <a:lnTo>
                    <a:pt x="685101" y="20408"/>
                  </a:lnTo>
                  <a:lnTo>
                    <a:pt x="684415" y="20510"/>
                  </a:lnTo>
                  <a:lnTo>
                    <a:pt x="684352" y="20853"/>
                  </a:lnTo>
                  <a:lnTo>
                    <a:pt x="684288" y="21043"/>
                  </a:lnTo>
                  <a:lnTo>
                    <a:pt x="685114" y="20866"/>
                  </a:lnTo>
                  <a:lnTo>
                    <a:pt x="685812" y="20561"/>
                  </a:lnTo>
                  <a:lnTo>
                    <a:pt x="686435" y="20142"/>
                  </a:lnTo>
                  <a:close/>
                </a:path>
                <a:path w="735330" h="685164">
                  <a:moveTo>
                    <a:pt x="688619" y="51054"/>
                  </a:moveTo>
                  <a:lnTo>
                    <a:pt x="688555" y="50647"/>
                  </a:lnTo>
                  <a:lnTo>
                    <a:pt x="688441" y="50457"/>
                  </a:lnTo>
                  <a:lnTo>
                    <a:pt x="688200" y="50761"/>
                  </a:lnTo>
                  <a:lnTo>
                    <a:pt x="688352" y="50914"/>
                  </a:lnTo>
                  <a:lnTo>
                    <a:pt x="688479" y="50939"/>
                  </a:lnTo>
                  <a:lnTo>
                    <a:pt x="688619" y="51054"/>
                  </a:lnTo>
                  <a:close/>
                </a:path>
                <a:path w="735330" h="685164">
                  <a:moveTo>
                    <a:pt x="728408" y="15608"/>
                  </a:moveTo>
                  <a:lnTo>
                    <a:pt x="725233" y="12966"/>
                  </a:lnTo>
                  <a:lnTo>
                    <a:pt x="721207" y="12852"/>
                  </a:lnTo>
                  <a:lnTo>
                    <a:pt x="717003" y="15049"/>
                  </a:lnTo>
                  <a:lnTo>
                    <a:pt x="716102" y="14287"/>
                  </a:lnTo>
                  <a:lnTo>
                    <a:pt x="716978" y="13385"/>
                  </a:lnTo>
                  <a:lnTo>
                    <a:pt x="717181" y="12763"/>
                  </a:lnTo>
                  <a:lnTo>
                    <a:pt x="714311" y="14427"/>
                  </a:lnTo>
                  <a:lnTo>
                    <a:pt x="711009" y="17348"/>
                  </a:lnTo>
                  <a:lnTo>
                    <a:pt x="712876" y="20497"/>
                  </a:lnTo>
                  <a:lnTo>
                    <a:pt x="715708" y="17208"/>
                  </a:lnTo>
                  <a:lnTo>
                    <a:pt x="716394" y="18580"/>
                  </a:lnTo>
                  <a:lnTo>
                    <a:pt x="719455" y="14655"/>
                  </a:lnTo>
                  <a:lnTo>
                    <a:pt x="721893" y="14249"/>
                  </a:lnTo>
                  <a:lnTo>
                    <a:pt x="723722" y="15760"/>
                  </a:lnTo>
                  <a:lnTo>
                    <a:pt x="723303" y="17018"/>
                  </a:lnTo>
                  <a:lnTo>
                    <a:pt x="724166" y="16129"/>
                  </a:lnTo>
                  <a:lnTo>
                    <a:pt x="727087" y="17767"/>
                  </a:lnTo>
                  <a:lnTo>
                    <a:pt x="728408" y="15608"/>
                  </a:lnTo>
                  <a:close/>
                </a:path>
                <a:path w="735330" h="685164">
                  <a:moveTo>
                    <a:pt x="734479" y="18224"/>
                  </a:moveTo>
                  <a:lnTo>
                    <a:pt x="733983" y="16192"/>
                  </a:lnTo>
                  <a:lnTo>
                    <a:pt x="731545" y="16611"/>
                  </a:lnTo>
                  <a:lnTo>
                    <a:pt x="729805" y="20027"/>
                  </a:lnTo>
                  <a:lnTo>
                    <a:pt x="733602" y="19113"/>
                  </a:lnTo>
                  <a:lnTo>
                    <a:pt x="734479" y="18224"/>
                  </a:lnTo>
                  <a:close/>
                </a:path>
                <a:path w="735330" h="685164">
                  <a:moveTo>
                    <a:pt x="735063" y="14516"/>
                  </a:moveTo>
                  <a:lnTo>
                    <a:pt x="734199" y="12661"/>
                  </a:lnTo>
                  <a:lnTo>
                    <a:pt x="733844" y="13411"/>
                  </a:lnTo>
                  <a:lnTo>
                    <a:pt x="734250" y="13792"/>
                  </a:lnTo>
                  <a:lnTo>
                    <a:pt x="734631" y="14198"/>
                  </a:lnTo>
                  <a:lnTo>
                    <a:pt x="735063" y="14516"/>
                  </a:lnTo>
                  <a:close/>
                </a:path>
              </a:pathLst>
            </a:custGeom>
            <a:solidFill>
              <a:srgbClr val="1C7385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" name="object 5"/>
            <p:cNvSpPr/>
            <p:nvPr/>
          </p:nvSpPr>
          <p:spPr>
            <a:xfrm>
              <a:off x="1767903" y="2533461"/>
              <a:ext cx="1059180" cy="631190"/>
            </a:xfrm>
            <a:custGeom>
              <a:avLst/>
              <a:gdLst/>
              <a:ahLst/>
              <a:cxnLst/>
              <a:rect l="l" t="t" r="r" b="b"/>
              <a:pathLst>
                <a:path w="1059180" h="631189">
                  <a:moveTo>
                    <a:pt x="16014" y="4457"/>
                  </a:moveTo>
                  <a:lnTo>
                    <a:pt x="9461" y="3378"/>
                  </a:lnTo>
                  <a:lnTo>
                    <a:pt x="10629" y="4495"/>
                  </a:lnTo>
                  <a:lnTo>
                    <a:pt x="13233" y="4203"/>
                  </a:lnTo>
                  <a:lnTo>
                    <a:pt x="16014" y="4457"/>
                  </a:lnTo>
                  <a:close/>
                </a:path>
                <a:path w="1059180" h="631189">
                  <a:moveTo>
                    <a:pt x="24536" y="48031"/>
                  </a:moveTo>
                  <a:lnTo>
                    <a:pt x="23431" y="45643"/>
                  </a:lnTo>
                  <a:lnTo>
                    <a:pt x="22313" y="45643"/>
                  </a:lnTo>
                  <a:lnTo>
                    <a:pt x="24536" y="48031"/>
                  </a:lnTo>
                  <a:close/>
                </a:path>
                <a:path w="1059180" h="631189">
                  <a:moveTo>
                    <a:pt x="28536" y="51028"/>
                  </a:moveTo>
                  <a:lnTo>
                    <a:pt x="28054" y="50088"/>
                  </a:lnTo>
                  <a:lnTo>
                    <a:pt x="27546" y="49758"/>
                  </a:lnTo>
                  <a:lnTo>
                    <a:pt x="28536" y="51028"/>
                  </a:lnTo>
                  <a:close/>
                </a:path>
                <a:path w="1059180" h="631189">
                  <a:moveTo>
                    <a:pt x="50774" y="1041"/>
                  </a:moveTo>
                  <a:lnTo>
                    <a:pt x="50685" y="609"/>
                  </a:lnTo>
                  <a:lnTo>
                    <a:pt x="50507" y="228"/>
                  </a:lnTo>
                  <a:lnTo>
                    <a:pt x="50330" y="0"/>
                  </a:lnTo>
                  <a:lnTo>
                    <a:pt x="50330" y="355"/>
                  </a:lnTo>
                  <a:lnTo>
                    <a:pt x="50507" y="711"/>
                  </a:lnTo>
                  <a:lnTo>
                    <a:pt x="50774" y="1041"/>
                  </a:lnTo>
                  <a:close/>
                </a:path>
                <a:path w="1059180" h="631189">
                  <a:moveTo>
                    <a:pt x="56794" y="4356"/>
                  </a:moveTo>
                  <a:lnTo>
                    <a:pt x="56502" y="4152"/>
                  </a:lnTo>
                  <a:lnTo>
                    <a:pt x="56273" y="4152"/>
                  </a:lnTo>
                  <a:lnTo>
                    <a:pt x="56794" y="4356"/>
                  </a:lnTo>
                  <a:close/>
                </a:path>
                <a:path w="1059180" h="631189">
                  <a:moveTo>
                    <a:pt x="59207" y="5308"/>
                  </a:moveTo>
                  <a:lnTo>
                    <a:pt x="56794" y="4356"/>
                  </a:lnTo>
                  <a:lnTo>
                    <a:pt x="58115" y="5308"/>
                  </a:lnTo>
                  <a:lnTo>
                    <a:pt x="58483" y="5308"/>
                  </a:lnTo>
                  <a:lnTo>
                    <a:pt x="59207" y="5308"/>
                  </a:lnTo>
                  <a:close/>
                </a:path>
                <a:path w="1059180" h="631189">
                  <a:moveTo>
                    <a:pt x="61874" y="7937"/>
                  </a:moveTo>
                  <a:lnTo>
                    <a:pt x="60553" y="7937"/>
                  </a:lnTo>
                  <a:lnTo>
                    <a:pt x="60655" y="8801"/>
                  </a:lnTo>
                  <a:lnTo>
                    <a:pt x="61874" y="7937"/>
                  </a:lnTo>
                  <a:close/>
                </a:path>
                <a:path w="1059180" h="631189">
                  <a:moveTo>
                    <a:pt x="62407" y="6692"/>
                  </a:moveTo>
                  <a:lnTo>
                    <a:pt x="58483" y="5308"/>
                  </a:lnTo>
                  <a:lnTo>
                    <a:pt x="59893" y="7404"/>
                  </a:lnTo>
                  <a:lnTo>
                    <a:pt x="61747" y="6692"/>
                  </a:lnTo>
                  <a:lnTo>
                    <a:pt x="62407" y="6692"/>
                  </a:lnTo>
                  <a:close/>
                </a:path>
                <a:path w="1059180" h="631189">
                  <a:moveTo>
                    <a:pt x="62420" y="98018"/>
                  </a:moveTo>
                  <a:lnTo>
                    <a:pt x="56121" y="90474"/>
                  </a:lnTo>
                  <a:lnTo>
                    <a:pt x="58508" y="96748"/>
                  </a:lnTo>
                  <a:lnTo>
                    <a:pt x="62420" y="98018"/>
                  </a:lnTo>
                  <a:close/>
                </a:path>
                <a:path w="1059180" h="631189">
                  <a:moveTo>
                    <a:pt x="77812" y="119608"/>
                  </a:moveTo>
                  <a:lnTo>
                    <a:pt x="75946" y="117068"/>
                  </a:lnTo>
                  <a:lnTo>
                    <a:pt x="76212" y="119608"/>
                  </a:lnTo>
                  <a:lnTo>
                    <a:pt x="77812" y="119608"/>
                  </a:lnTo>
                  <a:close/>
                </a:path>
                <a:path w="1059180" h="631189">
                  <a:moveTo>
                    <a:pt x="80848" y="120637"/>
                  </a:moveTo>
                  <a:lnTo>
                    <a:pt x="80124" y="119786"/>
                  </a:lnTo>
                  <a:lnTo>
                    <a:pt x="79565" y="119608"/>
                  </a:lnTo>
                  <a:lnTo>
                    <a:pt x="79286" y="119748"/>
                  </a:lnTo>
                  <a:lnTo>
                    <a:pt x="80073" y="120459"/>
                  </a:lnTo>
                  <a:lnTo>
                    <a:pt x="80759" y="121018"/>
                  </a:lnTo>
                  <a:lnTo>
                    <a:pt x="80848" y="120637"/>
                  </a:lnTo>
                  <a:close/>
                </a:path>
                <a:path w="1059180" h="631189">
                  <a:moveTo>
                    <a:pt x="85128" y="105460"/>
                  </a:moveTo>
                  <a:lnTo>
                    <a:pt x="84150" y="103746"/>
                  </a:lnTo>
                  <a:lnTo>
                    <a:pt x="83286" y="102476"/>
                  </a:lnTo>
                  <a:lnTo>
                    <a:pt x="81915" y="103428"/>
                  </a:lnTo>
                  <a:lnTo>
                    <a:pt x="84137" y="104673"/>
                  </a:lnTo>
                  <a:lnTo>
                    <a:pt x="85128" y="105460"/>
                  </a:lnTo>
                  <a:close/>
                </a:path>
                <a:path w="1059180" h="631189">
                  <a:moveTo>
                    <a:pt x="88125" y="109613"/>
                  </a:moveTo>
                  <a:lnTo>
                    <a:pt x="87426" y="107683"/>
                  </a:lnTo>
                  <a:lnTo>
                    <a:pt x="86360" y="106438"/>
                  </a:lnTo>
                  <a:lnTo>
                    <a:pt x="85128" y="105460"/>
                  </a:lnTo>
                  <a:lnTo>
                    <a:pt x="85928" y="106870"/>
                  </a:lnTo>
                  <a:lnTo>
                    <a:pt x="86804" y="108572"/>
                  </a:lnTo>
                  <a:lnTo>
                    <a:pt x="88125" y="109613"/>
                  </a:lnTo>
                  <a:close/>
                </a:path>
                <a:path w="1059180" h="631189">
                  <a:moveTo>
                    <a:pt x="88760" y="266"/>
                  </a:moveTo>
                  <a:lnTo>
                    <a:pt x="86563" y="1676"/>
                  </a:lnTo>
                  <a:lnTo>
                    <a:pt x="87769" y="1676"/>
                  </a:lnTo>
                  <a:lnTo>
                    <a:pt x="88112" y="1270"/>
                  </a:lnTo>
                  <a:lnTo>
                    <a:pt x="88442" y="800"/>
                  </a:lnTo>
                  <a:lnTo>
                    <a:pt x="88760" y="266"/>
                  </a:lnTo>
                  <a:close/>
                </a:path>
                <a:path w="1059180" h="631189">
                  <a:moveTo>
                    <a:pt x="92773" y="143192"/>
                  </a:moveTo>
                  <a:lnTo>
                    <a:pt x="92532" y="142709"/>
                  </a:lnTo>
                  <a:lnTo>
                    <a:pt x="92316" y="142303"/>
                  </a:lnTo>
                  <a:lnTo>
                    <a:pt x="92087" y="141871"/>
                  </a:lnTo>
                  <a:lnTo>
                    <a:pt x="92163" y="142506"/>
                  </a:lnTo>
                  <a:lnTo>
                    <a:pt x="92354" y="143065"/>
                  </a:lnTo>
                  <a:lnTo>
                    <a:pt x="92773" y="143192"/>
                  </a:lnTo>
                  <a:close/>
                </a:path>
                <a:path w="1059180" h="631189">
                  <a:moveTo>
                    <a:pt x="94246" y="15671"/>
                  </a:moveTo>
                  <a:lnTo>
                    <a:pt x="94208" y="15481"/>
                  </a:lnTo>
                  <a:lnTo>
                    <a:pt x="93802" y="15214"/>
                  </a:lnTo>
                  <a:lnTo>
                    <a:pt x="93319" y="14935"/>
                  </a:lnTo>
                  <a:lnTo>
                    <a:pt x="93459" y="15176"/>
                  </a:lnTo>
                  <a:lnTo>
                    <a:pt x="93726" y="15455"/>
                  </a:lnTo>
                  <a:lnTo>
                    <a:pt x="94246" y="15671"/>
                  </a:lnTo>
                  <a:close/>
                </a:path>
                <a:path w="1059180" h="631189">
                  <a:moveTo>
                    <a:pt x="107619" y="170878"/>
                  </a:moveTo>
                  <a:lnTo>
                    <a:pt x="107353" y="170408"/>
                  </a:lnTo>
                  <a:lnTo>
                    <a:pt x="105575" y="169138"/>
                  </a:lnTo>
                  <a:lnTo>
                    <a:pt x="107619" y="170878"/>
                  </a:lnTo>
                  <a:close/>
                </a:path>
                <a:path w="1059180" h="631189">
                  <a:moveTo>
                    <a:pt x="114134" y="12928"/>
                  </a:moveTo>
                  <a:lnTo>
                    <a:pt x="113182" y="12928"/>
                  </a:lnTo>
                  <a:lnTo>
                    <a:pt x="108369" y="12928"/>
                  </a:lnTo>
                  <a:lnTo>
                    <a:pt x="108267" y="14198"/>
                  </a:lnTo>
                  <a:lnTo>
                    <a:pt x="112979" y="14198"/>
                  </a:lnTo>
                  <a:lnTo>
                    <a:pt x="114134" y="12928"/>
                  </a:lnTo>
                  <a:close/>
                </a:path>
                <a:path w="1059180" h="631189">
                  <a:moveTo>
                    <a:pt x="117170" y="182587"/>
                  </a:moveTo>
                  <a:lnTo>
                    <a:pt x="117094" y="182384"/>
                  </a:lnTo>
                  <a:lnTo>
                    <a:pt x="116103" y="181597"/>
                  </a:lnTo>
                  <a:lnTo>
                    <a:pt x="116560" y="182130"/>
                  </a:lnTo>
                  <a:lnTo>
                    <a:pt x="117170" y="182587"/>
                  </a:lnTo>
                  <a:close/>
                </a:path>
                <a:path w="1059180" h="631189">
                  <a:moveTo>
                    <a:pt x="125691" y="155168"/>
                  </a:moveTo>
                  <a:lnTo>
                    <a:pt x="124625" y="153898"/>
                  </a:lnTo>
                  <a:lnTo>
                    <a:pt x="124599" y="154076"/>
                  </a:lnTo>
                  <a:lnTo>
                    <a:pt x="125691" y="155168"/>
                  </a:lnTo>
                  <a:close/>
                </a:path>
                <a:path w="1059180" h="631189">
                  <a:moveTo>
                    <a:pt x="126072" y="194322"/>
                  </a:moveTo>
                  <a:lnTo>
                    <a:pt x="125844" y="193268"/>
                  </a:lnTo>
                  <a:lnTo>
                    <a:pt x="125209" y="193268"/>
                  </a:lnTo>
                  <a:lnTo>
                    <a:pt x="126072" y="194322"/>
                  </a:lnTo>
                  <a:close/>
                </a:path>
                <a:path w="1059180" h="631189">
                  <a:moveTo>
                    <a:pt x="134162" y="164058"/>
                  </a:moveTo>
                  <a:lnTo>
                    <a:pt x="131635" y="162788"/>
                  </a:lnTo>
                  <a:lnTo>
                    <a:pt x="132740" y="164058"/>
                  </a:lnTo>
                  <a:lnTo>
                    <a:pt x="134162" y="164058"/>
                  </a:lnTo>
                  <a:close/>
                </a:path>
                <a:path w="1059180" h="631189">
                  <a:moveTo>
                    <a:pt x="137083" y="2654"/>
                  </a:moveTo>
                  <a:lnTo>
                    <a:pt x="136944" y="1993"/>
                  </a:lnTo>
                  <a:lnTo>
                    <a:pt x="136563" y="1143"/>
                  </a:lnTo>
                  <a:lnTo>
                    <a:pt x="135432" y="1016"/>
                  </a:lnTo>
                  <a:lnTo>
                    <a:pt x="135039" y="3924"/>
                  </a:lnTo>
                  <a:lnTo>
                    <a:pt x="134607" y="5207"/>
                  </a:lnTo>
                  <a:lnTo>
                    <a:pt x="135242" y="4000"/>
                  </a:lnTo>
                  <a:lnTo>
                    <a:pt x="136080" y="3441"/>
                  </a:lnTo>
                  <a:lnTo>
                    <a:pt x="137071" y="3200"/>
                  </a:lnTo>
                  <a:lnTo>
                    <a:pt x="137083" y="2654"/>
                  </a:lnTo>
                  <a:close/>
                </a:path>
                <a:path w="1059180" h="631189">
                  <a:moveTo>
                    <a:pt x="138874" y="202742"/>
                  </a:moveTo>
                  <a:lnTo>
                    <a:pt x="138620" y="201955"/>
                  </a:lnTo>
                  <a:lnTo>
                    <a:pt x="138328" y="201383"/>
                  </a:lnTo>
                  <a:lnTo>
                    <a:pt x="138023" y="200926"/>
                  </a:lnTo>
                  <a:lnTo>
                    <a:pt x="138874" y="202742"/>
                  </a:lnTo>
                  <a:close/>
                </a:path>
                <a:path w="1059180" h="631189">
                  <a:moveTo>
                    <a:pt x="140931" y="202399"/>
                  </a:moveTo>
                  <a:lnTo>
                    <a:pt x="140131" y="200939"/>
                  </a:lnTo>
                  <a:lnTo>
                    <a:pt x="140423" y="202158"/>
                  </a:lnTo>
                  <a:lnTo>
                    <a:pt x="140931" y="202399"/>
                  </a:lnTo>
                  <a:close/>
                </a:path>
                <a:path w="1059180" h="631189">
                  <a:moveTo>
                    <a:pt x="143040" y="203428"/>
                  </a:moveTo>
                  <a:lnTo>
                    <a:pt x="140931" y="202399"/>
                  </a:lnTo>
                  <a:lnTo>
                    <a:pt x="142087" y="204698"/>
                  </a:lnTo>
                  <a:lnTo>
                    <a:pt x="143040" y="203428"/>
                  </a:lnTo>
                  <a:close/>
                </a:path>
                <a:path w="1059180" h="631189">
                  <a:moveTo>
                    <a:pt x="147358" y="15786"/>
                  </a:moveTo>
                  <a:lnTo>
                    <a:pt x="146888" y="17030"/>
                  </a:lnTo>
                  <a:lnTo>
                    <a:pt x="147180" y="16510"/>
                  </a:lnTo>
                  <a:lnTo>
                    <a:pt x="147269" y="16141"/>
                  </a:lnTo>
                  <a:lnTo>
                    <a:pt x="147358" y="15786"/>
                  </a:lnTo>
                  <a:close/>
                </a:path>
                <a:path w="1059180" h="631189">
                  <a:moveTo>
                    <a:pt x="148399" y="2095"/>
                  </a:moveTo>
                  <a:lnTo>
                    <a:pt x="144132" y="977"/>
                  </a:lnTo>
                  <a:lnTo>
                    <a:pt x="144360" y="342"/>
                  </a:lnTo>
                  <a:lnTo>
                    <a:pt x="141681" y="1371"/>
                  </a:lnTo>
                  <a:lnTo>
                    <a:pt x="141033" y="1625"/>
                  </a:lnTo>
                  <a:lnTo>
                    <a:pt x="144183" y="2616"/>
                  </a:lnTo>
                  <a:lnTo>
                    <a:pt x="148399" y="2095"/>
                  </a:lnTo>
                  <a:close/>
                </a:path>
                <a:path w="1059180" h="631189">
                  <a:moveTo>
                    <a:pt x="152768" y="188188"/>
                  </a:moveTo>
                  <a:lnTo>
                    <a:pt x="151384" y="186969"/>
                  </a:lnTo>
                  <a:lnTo>
                    <a:pt x="151206" y="186651"/>
                  </a:lnTo>
                  <a:lnTo>
                    <a:pt x="150266" y="184378"/>
                  </a:lnTo>
                  <a:lnTo>
                    <a:pt x="148691" y="185648"/>
                  </a:lnTo>
                  <a:lnTo>
                    <a:pt x="150520" y="186969"/>
                  </a:lnTo>
                  <a:lnTo>
                    <a:pt x="150736" y="186969"/>
                  </a:lnTo>
                  <a:lnTo>
                    <a:pt x="151803" y="188188"/>
                  </a:lnTo>
                  <a:lnTo>
                    <a:pt x="152768" y="188188"/>
                  </a:lnTo>
                  <a:close/>
                </a:path>
                <a:path w="1059180" h="631189">
                  <a:moveTo>
                    <a:pt x="152882" y="225425"/>
                  </a:moveTo>
                  <a:lnTo>
                    <a:pt x="152095" y="225018"/>
                  </a:lnTo>
                  <a:lnTo>
                    <a:pt x="152730" y="225590"/>
                  </a:lnTo>
                  <a:lnTo>
                    <a:pt x="152882" y="225425"/>
                  </a:lnTo>
                  <a:close/>
                </a:path>
                <a:path w="1059180" h="631189">
                  <a:moveTo>
                    <a:pt x="155105" y="190080"/>
                  </a:moveTo>
                  <a:lnTo>
                    <a:pt x="154089" y="189052"/>
                  </a:lnTo>
                  <a:lnTo>
                    <a:pt x="152768" y="188061"/>
                  </a:lnTo>
                  <a:lnTo>
                    <a:pt x="152958" y="188302"/>
                  </a:lnTo>
                  <a:lnTo>
                    <a:pt x="153174" y="188531"/>
                  </a:lnTo>
                  <a:lnTo>
                    <a:pt x="153403" y="188709"/>
                  </a:lnTo>
                  <a:lnTo>
                    <a:pt x="155105" y="190080"/>
                  </a:lnTo>
                  <a:close/>
                </a:path>
                <a:path w="1059180" h="631189">
                  <a:moveTo>
                    <a:pt x="160578" y="232638"/>
                  </a:moveTo>
                  <a:lnTo>
                    <a:pt x="157746" y="230098"/>
                  </a:lnTo>
                  <a:lnTo>
                    <a:pt x="152730" y="225590"/>
                  </a:lnTo>
                  <a:lnTo>
                    <a:pt x="149669" y="228828"/>
                  </a:lnTo>
                  <a:lnTo>
                    <a:pt x="155562" y="233908"/>
                  </a:lnTo>
                  <a:lnTo>
                    <a:pt x="156235" y="230428"/>
                  </a:lnTo>
                  <a:lnTo>
                    <a:pt x="160578" y="232638"/>
                  </a:lnTo>
                  <a:close/>
                </a:path>
                <a:path w="1059180" h="631189">
                  <a:moveTo>
                    <a:pt x="162483" y="7937"/>
                  </a:moveTo>
                  <a:lnTo>
                    <a:pt x="161874" y="5448"/>
                  </a:lnTo>
                  <a:lnTo>
                    <a:pt x="161848" y="5308"/>
                  </a:lnTo>
                  <a:lnTo>
                    <a:pt x="160553" y="6997"/>
                  </a:lnTo>
                  <a:lnTo>
                    <a:pt x="160693" y="7404"/>
                  </a:lnTo>
                  <a:lnTo>
                    <a:pt x="160769" y="7632"/>
                  </a:lnTo>
                  <a:lnTo>
                    <a:pt x="160858" y="7937"/>
                  </a:lnTo>
                  <a:lnTo>
                    <a:pt x="162483" y="7937"/>
                  </a:lnTo>
                  <a:close/>
                </a:path>
                <a:path w="1059180" h="631189">
                  <a:moveTo>
                    <a:pt x="166585" y="7937"/>
                  </a:moveTo>
                  <a:lnTo>
                    <a:pt x="162483" y="7937"/>
                  </a:lnTo>
                  <a:lnTo>
                    <a:pt x="162687" y="8801"/>
                  </a:lnTo>
                  <a:lnTo>
                    <a:pt x="166585" y="7937"/>
                  </a:lnTo>
                  <a:close/>
                </a:path>
                <a:path w="1059180" h="631189">
                  <a:moveTo>
                    <a:pt x="167208" y="18008"/>
                  </a:moveTo>
                  <a:lnTo>
                    <a:pt x="165201" y="18008"/>
                  </a:lnTo>
                  <a:lnTo>
                    <a:pt x="167068" y="18402"/>
                  </a:lnTo>
                  <a:lnTo>
                    <a:pt x="167208" y="18008"/>
                  </a:lnTo>
                  <a:close/>
                </a:path>
                <a:path w="1059180" h="631189">
                  <a:moveTo>
                    <a:pt x="171246" y="19278"/>
                  </a:moveTo>
                  <a:lnTo>
                    <a:pt x="167068" y="18402"/>
                  </a:lnTo>
                  <a:lnTo>
                    <a:pt x="166357" y="20548"/>
                  </a:lnTo>
                  <a:lnTo>
                    <a:pt x="171246" y="19278"/>
                  </a:lnTo>
                  <a:close/>
                </a:path>
                <a:path w="1059180" h="631189">
                  <a:moveTo>
                    <a:pt x="176758" y="2184"/>
                  </a:moveTo>
                  <a:lnTo>
                    <a:pt x="172745" y="1143"/>
                  </a:lnTo>
                  <a:lnTo>
                    <a:pt x="172783" y="2120"/>
                  </a:lnTo>
                  <a:lnTo>
                    <a:pt x="172758" y="3644"/>
                  </a:lnTo>
                  <a:lnTo>
                    <a:pt x="168529" y="4241"/>
                  </a:lnTo>
                  <a:lnTo>
                    <a:pt x="176377" y="5092"/>
                  </a:lnTo>
                  <a:lnTo>
                    <a:pt x="174993" y="3962"/>
                  </a:lnTo>
                  <a:lnTo>
                    <a:pt x="173189" y="2451"/>
                  </a:lnTo>
                  <a:lnTo>
                    <a:pt x="176758" y="2184"/>
                  </a:lnTo>
                  <a:close/>
                </a:path>
                <a:path w="1059180" h="631189">
                  <a:moveTo>
                    <a:pt x="184734" y="230428"/>
                  </a:moveTo>
                  <a:lnTo>
                    <a:pt x="183680" y="227558"/>
                  </a:lnTo>
                  <a:lnTo>
                    <a:pt x="181978" y="228092"/>
                  </a:lnTo>
                  <a:lnTo>
                    <a:pt x="184734" y="230428"/>
                  </a:lnTo>
                  <a:close/>
                </a:path>
                <a:path w="1059180" h="631189">
                  <a:moveTo>
                    <a:pt x="198450" y="5308"/>
                  </a:moveTo>
                  <a:lnTo>
                    <a:pt x="197802" y="5308"/>
                  </a:lnTo>
                  <a:lnTo>
                    <a:pt x="197916" y="5448"/>
                  </a:lnTo>
                  <a:lnTo>
                    <a:pt x="198450" y="5308"/>
                  </a:lnTo>
                  <a:close/>
                </a:path>
                <a:path w="1059180" h="631189">
                  <a:moveTo>
                    <a:pt x="214198" y="18897"/>
                  </a:moveTo>
                  <a:lnTo>
                    <a:pt x="209740" y="15532"/>
                  </a:lnTo>
                  <a:lnTo>
                    <a:pt x="207619" y="17310"/>
                  </a:lnTo>
                  <a:lnTo>
                    <a:pt x="209854" y="17551"/>
                  </a:lnTo>
                  <a:lnTo>
                    <a:pt x="212115" y="18897"/>
                  </a:lnTo>
                  <a:lnTo>
                    <a:pt x="214198" y="18897"/>
                  </a:lnTo>
                  <a:close/>
                </a:path>
                <a:path w="1059180" h="631189">
                  <a:moveTo>
                    <a:pt x="214668" y="19253"/>
                  </a:moveTo>
                  <a:lnTo>
                    <a:pt x="214376" y="19024"/>
                  </a:lnTo>
                  <a:lnTo>
                    <a:pt x="212331" y="19024"/>
                  </a:lnTo>
                  <a:lnTo>
                    <a:pt x="213220" y="19570"/>
                  </a:lnTo>
                  <a:lnTo>
                    <a:pt x="214668" y="19253"/>
                  </a:lnTo>
                  <a:close/>
                </a:path>
                <a:path w="1059180" h="631189">
                  <a:moveTo>
                    <a:pt x="215734" y="19024"/>
                  </a:moveTo>
                  <a:lnTo>
                    <a:pt x="214668" y="19253"/>
                  </a:lnTo>
                  <a:lnTo>
                    <a:pt x="215176" y="19634"/>
                  </a:lnTo>
                  <a:lnTo>
                    <a:pt x="215734" y="19024"/>
                  </a:lnTo>
                  <a:close/>
                </a:path>
                <a:path w="1059180" h="631189">
                  <a:moveTo>
                    <a:pt x="215849" y="18897"/>
                  </a:moveTo>
                  <a:lnTo>
                    <a:pt x="214198" y="18897"/>
                  </a:lnTo>
                  <a:lnTo>
                    <a:pt x="214376" y="19024"/>
                  </a:lnTo>
                  <a:lnTo>
                    <a:pt x="215734" y="19024"/>
                  </a:lnTo>
                  <a:lnTo>
                    <a:pt x="215849" y="18897"/>
                  </a:lnTo>
                  <a:close/>
                </a:path>
                <a:path w="1059180" h="631189">
                  <a:moveTo>
                    <a:pt x="216179" y="302488"/>
                  </a:moveTo>
                  <a:lnTo>
                    <a:pt x="215366" y="303758"/>
                  </a:lnTo>
                  <a:lnTo>
                    <a:pt x="216052" y="303758"/>
                  </a:lnTo>
                  <a:lnTo>
                    <a:pt x="216179" y="302488"/>
                  </a:lnTo>
                  <a:close/>
                </a:path>
                <a:path w="1059180" h="631189">
                  <a:moveTo>
                    <a:pt x="216636" y="18059"/>
                  </a:moveTo>
                  <a:lnTo>
                    <a:pt x="215849" y="18897"/>
                  </a:lnTo>
                  <a:lnTo>
                    <a:pt x="216344" y="18897"/>
                  </a:lnTo>
                  <a:lnTo>
                    <a:pt x="216636" y="18059"/>
                  </a:lnTo>
                  <a:close/>
                </a:path>
                <a:path w="1059180" h="631189">
                  <a:moveTo>
                    <a:pt x="216674" y="6032"/>
                  </a:moveTo>
                  <a:lnTo>
                    <a:pt x="216268" y="6108"/>
                  </a:lnTo>
                  <a:lnTo>
                    <a:pt x="215849" y="6273"/>
                  </a:lnTo>
                  <a:lnTo>
                    <a:pt x="216674" y="6032"/>
                  </a:lnTo>
                  <a:close/>
                </a:path>
                <a:path w="1059180" h="631189">
                  <a:moveTo>
                    <a:pt x="216992" y="17005"/>
                  </a:moveTo>
                  <a:lnTo>
                    <a:pt x="216636" y="18059"/>
                  </a:lnTo>
                  <a:lnTo>
                    <a:pt x="216827" y="17843"/>
                  </a:lnTo>
                  <a:lnTo>
                    <a:pt x="216941" y="17500"/>
                  </a:lnTo>
                  <a:lnTo>
                    <a:pt x="216992" y="17005"/>
                  </a:lnTo>
                  <a:close/>
                </a:path>
                <a:path w="1059180" h="631189">
                  <a:moveTo>
                    <a:pt x="225755" y="17703"/>
                  </a:moveTo>
                  <a:lnTo>
                    <a:pt x="225082" y="17729"/>
                  </a:lnTo>
                  <a:lnTo>
                    <a:pt x="224396" y="17754"/>
                  </a:lnTo>
                  <a:lnTo>
                    <a:pt x="223697" y="17729"/>
                  </a:lnTo>
                  <a:lnTo>
                    <a:pt x="224637" y="17818"/>
                  </a:lnTo>
                  <a:lnTo>
                    <a:pt x="225272" y="17818"/>
                  </a:lnTo>
                  <a:lnTo>
                    <a:pt x="225755" y="17703"/>
                  </a:lnTo>
                  <a:close/>
                </a:path>
                <a:path w="1059180" h="631189">
                  <a:moveTo>
                    <a:pt x="227330" y="16700"/>
                  </a:moveTo>
                  <a:lnTo>
                    <a:pt x="227025" y="16446"/>
                  </a:lnTo>
                  <a:lnTo>
                    <a:pt x="226771" y="17170"/>
                  </a:lnTo>
                  <a:lnTo>
                    <a:pt x="226415" y="17538"/>
                  </a:lnTo>
                  <a:lnTo>
                    <a:pt x="225755" y="17703"/>
                  </a:lnTo>
                  <a:lnTo>
                    <a:pt x="226237" y="17665"/>
                  </a:lnTo>
                  <a:lnTo>
                    <a:pt x="227177" y="17551"/>
                  </a:lnTo>
                  <a:lnTo>
                    <a:pt x="227304" y="17119"/>
                  </a:lnTo>
                  <a:lnTo>
                    <a:pt x="227330" y="16700"/>
                  </a:lnTo>
                  <a:close/>
                </a:path>
                <a:path w="1059180" h="631189">
                  <a:moveTo>
                    <a:pt x="229196" y="17183"/>
                  </a:moveTo>
                  <a:lnTo>
                    <a:pt x="228511" y="17322"/>
                  </a:lnTo>
                  <a:lnTo>
                    <a:pt x="227850" y="17449"/>
                  </a:lnTo>
                  <a:lnTo>
                    <a:pt x="227177" y="17551"/>
                  </a:lnTo>
                  <a:lnTo>
                    <a:pt x="227114" y="17894"/>
                  </a:lnTo>
                  <a:lnTo>
                    <a:pt x="227050" y="18084"/>
                  </a:lnTo>
                  <a:lnTo>
                    <a:pt x="227876" y="17907"/>
                  </a:lnTo>
                  <a:lnTo>
                    <a:pt x="228561" y="17602"/>
                  </a:lnTo>
                  <a:lnTo>
                    <a:pt x="229196" y="17183"/>
                  </a:lnTo>
                  <a:close/>
                </a:path>
                <a:path w="1059180" h="631189">
                  <a:moveTo>
                    <a:pt x="232689" y="291376"/>
                  </a:moveTo>
                  <a:lnTo>
                    <a:pt x="231775" y="289674"/>
                  </a:lnTo>
                  <a:lnTo>
                    <a:pt x="230428" y="287604"/>
                  </a:lnTo>
                  <a:lnTo>
                    <a:pt x="228981" y="285648"/>
                  </a:lnTo>
                  <a:lnTo>
                    <a:pt x="232689" y="291376"/>
                  </a:lnTo>
                  <a:close/>
                </a:path>
                <a:path w="1059180" h="631189">
                  <a:moveTo>
                    <a:pt x="232765" y="14198"/>
                  </a:moveTo>
                  <a:lnTo>
                    <a:pt x="228053" y="11658"/>
                  </a:lnTo>
                  <a:lnTo>
                    <a:pt x="228574" y="13347"/>
                  </a:lnTo>
                  <a:lnTo>
                    <a:pt x="232765" y="14198"/>
                  </a:lnTo>
                  <a:close/>
                </a:path>
                <a:path w="1059180" h="631189">
                  <a:moveTo>
                    <a:pt x="243649" y="16840"/>
                  </a:moveTo>
                  <a:lnTo>
                    <a:pt x="243001" y="15494"/>
                  </a:lnTo>
                  <a:lnTo>
                    <a:pt x="239001" y="16840"/>
                  </a:lnTo>
                  <a:lnTo>
                    <a:pt x="239179" y="16840"/>
                  </a:lnTo>
                  <a:lnTo>
                    <a:pt x="237756" y="18008"/>
                  </a:lnTo>
                  <a:lnTo>
                    <a:pt x="242277" y="16840"/>
                  </a:lnTo>
                  <a:lnTo>
                    <a:pt x="243649" y="16840"/>
                  </a:lnTo>
                  <a:close/>
                </a:path>
                <a:path w="1059180" h="631189">
                  <a:moveTo>
                    <a:pt x="245237" y="12928"/>
                  </a:moveTo>
                  <a:lnTo>
                    <a:pt x="242100" y="6692"/>
                  </a:lnTo>
                  <a:lnTo>
                    <a:pt x="241896" y="6692"/>
                  </a:lnTo>
                  <a:lnTo>
                    <a:pt x="232765" y="14198"/>
                  </a:lnTo>
                  <a:lnTo>
                    <a:pt x="231940" y="15494"/>
                  </a:lnTo>
                  <a:lnTo>
                    <a:pt x="230784" y="16840"/>
                  </a:lnTo>
                  <a:lnTo>
                    <a:pt x="229196" y="18008"/>
                  </a:lnTo>
                  <a:lnTo>
                    <a:pt x="237477" y="15494"/>
                  </a:lnTo>
                  <a:lnTo>
                    <a:pt x="241922" y="14198"/>
                  </a:lnTo>
                  <a:lnTo>
                    <a:pt x="242874" y="15240"/>
                  </a:lnTo>
                  <a:lnTo>
                    <a:pt x="242366" y="14198"/>
                  </a:lnTo>
                  <a:lnTo>
                    <a:pt x="242201" y="13347"/>
                  </a:lnTo>
                  <a:lnTo>
                    <a:pt x="242125" y="12928"/>
                  </a:lnTo>
                  <a:lnTo>
                    <a:pt x="245237" y="12928"/>
                  </a:lnTo>
                  <a:close/>
                </a:path>
                <a:path w="1059180" h="631189">
                  <a:moveTo>
                    <a:pt x="246164" y="16840"/>
                  </a:moveTo>
                  <a:lnTo>
                    <a:pt x="243649" y="16840"/>
                  </a:lnTo>
                  <a:lnTo>
                    <a:pt x="244221" y="18008"/>
                  </a:lnTo>
                  <a:lnTo>
                    <a:pt x="246164" y="16840"/>
                  </a:lnTo>
                  <a:close/>
                </a:path>
                <a:path w="1059180" h="631189">
                  <a:moveTo>
                    <a:pt x="246735" y="311848"/>
                  </a:moveTo>
                  <a:lnTo>
                    <a:pt x="245008" y="307378"/>
                  </a:lnTo>
                  <a:lnTo>
                    <a:pt x="244906" y="308965"/>
                  </a:lnTo>
                  <a:lnTo>
                    <a:pt x="245186" y="310362"/>
                  </a:lnTo>
                  <a:lnTo>
                    <a:pt x="245656" y="311658"/>
                  </a:lnTo>
                  <a:lnTo>
                    <a:pt x="246011" y="311759"/>
                  </a:lnTo>
                  <a:lnTo>
                    <a:pt x="246354" y="311899"/>
                  </a:lnTo>
                  <a:lnTo>
                    <a:pt x="246735" y="311848"/>
                  </a:lnTo>
                  <a:close/>
                </a:path>
                <a:path w="1059180" h="631189">
                  <a:moveTo>
                    <a:pt x="249072" y="18008"/>
                  </a:moveTo>
                  <a:lnTo>
                    <a:pt x="247815" y="18351"/>
                  </a:lnTo>
                  <a:lnTo>
                    <a:pt x="248932" y="18478"/>
                  </a:lnTo>
                  <a:lnTo>
                    <a:pt x="248907" y="18275"/>
                  </a:lnTo>
                  <a:lnTo>
                    <a:pt x="248983" y="18122"/>
                  </a:lnTo>
                  <a:close/>
                </a:path>
                <a:path w="1059180" h="631189">
                  <a:moveTo>
                    <a:pt x="250317" y="17653"/>
                  </a:moveTo>
                  <a:lnTo>
                    <a:pt x="249732" y="17653"/>
                  </a:lnTo>
                  <a:lnTo>
                    <a:pt x="249237" y="17678"/>
                  </a:lnTo>
                  <a:lnTo>
                    <a:pt x="249059" y="18008"/>
                  </a:lnTo>
                  <a:lnTo>
                    <a:pt x="250317" y="17653"/>
                  </a:lnTo>
                  <a:close/>
                </a:path>
                <a:path w="1059180" h="631189">
                  <a:moveTo>
                    <a:pt x="251955" y="12928"/>
                  </a:moveTo>
                  <a:lnTo>
                    <a:pt x="250609" y="12928"/>
                  </a:lnTo>
                  <a:lnTo>
                    <a:pt x="249821" y="15240"/>
                  </a:lnTo>
                  <a:lnTo>
                    <a:pt x="249732" y="15494"/>
                  </a:lnTo>
                  <a:lnTo>
                    <a:pt x="248373" y="15494"/>
                  </a:lnTo>
                  <a:lnTo>
                    <a:pt x="246164" y="16840"/>
                  </a:lnTo>
                  <a:lnTo>
                    <a:pt x="250418" y="16840"/>
                  </a:lnTo>
                  <a:lnTo>
                    <a:pt x="251955" y="12928"/>
                  </a:lnTo>
                  <a:close/>
                </a:path>
                <a:path w="1059180" h="631189">
                  <a:moveTo>
                    <a:pt x="252933" y="16929"/>
                  </a:moveTo>
                  <a:lnTo>
                    <a:pt x="250317" y="17653"/>
                  </a:lnTo>
                  <a:lnTo>
                    <a:pt x="251218" y="17665"/>
                  </a:lnTo>
                  <a:lnTo>
                    <a:pt x="252336" y="17754"/>
                  </a:lnTo>
                  <a:lnTo>
                    <a:pt x="252933" y="16929"/>
                  </a:lnTo>
                  <a:close/>
                </a:path>
                <a:path w="1059180" h="631189">
                  <a:moveTo>
                    <a:pt x="264109" y="334238"/>
                  </a:moveTo>
                  <a:lnTo>
                    <a:pt x="262343" y="331698"/>
                  </a:lnTo>
                  <a:lnTo>
                    <a:pt x="262229" y="332968"/>
                  </a:lnTo>
                  <a:lnTo>
                    <a:pt x="262153" y="333235"/>
                  </a:lnTo>
                  <a:lnTo>
                    <a:pt x="264109" y="334238"/>
                  </a:lnTo>
                  <a:close/>
                </a:path>
                <a:path w="1059180" h="631189">
                  <a:moveTo>
                    <a:pt x="274993" y="39166"/>
                  </a:moveTo>
                  <a:lnTo>
                    <a:pt x="274459" y="39598"/>
                  </a:lnTo>
                  <a:lnTo>
                    <a:pt x="271564" y="37058"/>
                  </a:lnTo>
                  <a:lnTo>
                    <a:pt x="271589" y="37528"/>
                  </a:lnTo>
                  <a:lnTo>
                    <a:pt x="271691" y="39166"/>
                  </a:lnTo>
                  <a:lnTo>
                    <a:pt x="271792" y="40868"/>
                  </a:lnTo>
                  <a:lnTo>
                    <a:pt x="271881" y="42138"/>
                  </a:lnTo>
                  <a:lnTo>
                    <a:pt x="274840" y="44678"/>
                  </a:lnTo>
                  <a:lnTo>
                    <a:pt x="274942" y="40868"/>
                  </a:lnTo>
                  <a:lnTo>
                    <a:pt x="274980" y="39598"/>
                  </a:lnTo>
                  <a:lnTo>
                    <a:pt x="274993" y="39166"/>
                  </a:lnTo>
                  <a:close/>
                </a:path>
                <a:path w="1059180" h="631189">
                  <a:moveTo>
                    <a:pt x="275844" y="38481"/>
                  </a:moveTo>
                  <a:lnTo>
                    <a:pt x="275551" y="37934"/>
                  </a:lnTo>
                  <a:lnTo>
                    <a:pt x="275031" y="37528"/>
                  </a:lnTo>
                  <a:lnTo>
                    <a:pt x="274993" y="39166"/>
                  </a:lnTo>
                  <a:lnTo>
                    <a:pt x="275844" y="38481"/>
                  </a:lnTo>
                  <a:close/>
                </a:path>
                <a:path w="1059180" h="631189">
                  <a:moveTo>
                    <a:pt x="279082" y="9461"/>
                  </a:moveTo>
                  <a:lnTo>
                    <a:pt x="277075" y="9042"/>
                  </a:lnTo>
                  <a:lnTo>
                    <a:pt x="277456" y="9766"/>
                  </a:lnTo>
                  <a:lnTo>
                    <a:pt x="278549" y="9626"/>
                  </a:lnTo>
                  <a:lnTo>
                    <a:pt x="279082" y="9461"/>
                  </a:lnTo>
                  <a:close/>
                </a:path>
                <a:path w="1059180" h="631189">
                  <a:moveTo>
                    <a:pt x="280466" y="68541"/>
                  </a:moveTo>
                  <a:lnTo>
                    <a:pt x="280098" y="68351"/>
                  </a:lnTo>
                  <a:lnTo>
                    <a:pt x="279882" y="68326"/>
                  </a:lnTo>
                  <a:lnTo>
                    <a:pt x="279971" y="68694"/>
                  </a:lnTo>
                  <a:lnTo>
                    <a:pt x="280187" y="68681"/>
                  </a:lnTo>
                  <a:lnTo>
                    <a:pt x="280466" y="68541"/>
                  </a:lnTo>
                  <a:close/>
                </a:path>
                <a:path w="1059180" h="631189">
                  <a:moveTo>
                    <a:pt x="288175" y="399008"/>
                  </a:moveTo>
                  <a:lnTo>
                    <a:pt x="286499" y="399008"/>
                  </a:lnTo>
                  <a:lnTo>
                    <a:pt x="286880" y="397738"/>
                  </a:lnTo>
                  <a:lnTo>
                    <a:pt x="285546" y="400278"/>
                  </a:lnTo>
                  <a:lnTo>
                    <a:pt x="287769" y="402818"/>
                  </a:lnTo>
                  <a:lnTo>
                    <a:pt x="288175" y="399008"/>
                  </a:lnTo>
                  <a:close/>
                </a:path>
                <a:path w="1059180" h="631189">
                  <a:moveTo>
                    <a:pt x="289966" y="399008"/>
                  </a:moveTo>
                  <a:lnTo>
                    <a:pt x="288340" y="397383"/>
                  </a:lnTo>
                  <a:lnTo>
                    <a:pt x="288175" y="399008"/>
                  </a:lnTo>
                  <a:lnTo>
                    <a:pt x="289966" y="399008"/>
                  </a:lnTo>
                  <a:close/>
                </a:path>
                <a:path w="1059180" h="631189">
                  <a:moveTo>
                    <a:pt x="304126" y="154406"/>
                  </a:moveTo>
                  <a:lnTo>
                    <a:pt x="301371" y="150228"/>
                  </a:lnTo>
                  <a:lnTo>
                    <a:pt x="301625" y="151358"/>
                  </a:lnTo>
                  <a:lnTo>
                    <a:pt x="303060" y="156438"/>
                  </a:lnTo>
                  <a:lnTo>
                    <a:pt x="304126" y="154406"/>
                  </a:lnTo>
                  <a:close/>
                </a:path>
                <a:path w="1059180" h="631189">
                  <a:moveTo>
                    <a:pt x="305028" y="152704"/>
                  </a:moveTo>
                  <a:lnTo>
                    <a:pt x="304126" y="154406"/>
                  </a:lnTo>
                  <a:lnTo>
                    <a:pt x="304634" y="155168"/>
                  </a:lnTo>
                  <a:lnTo>
                    <a:pt x="305028" y="152704"/>
                  </a:lnTo>
                  <a:close/>
                </a:path>
                <a:path w="1059180" h="631189">
                  <a:moveTo>
                    <a:pt x="312610" y="171272"/>
                  </a:moveTo>
                  <a:lnTo>
                    <a:pt x="311619" y="170408"/>
                  </a:lnTo>
                  <a:lnTo>
                    <a:pt x="312610" y="171678"/>
                  </a:lnTo>
                  <a:lnTo>
                    <a:pt x="312610" y="171272"/>
                  </a:lnTo>
                  <a:close/>
                </a:path>
                <a:path w="1059180" h="631189">
                  <a:moveTo>
                    <a:pt x="321386" y="190284"/>
                  </a:moveTo>
                  <a:lnTo>
                    <a:pt x="320827" y="190728"/>
                  </a:lnTo>
                  <a:lnTo>
                    <a:pt x="321310" y="190728"/>
                  </a:lnTo>
                  <a:lnTo>
                    <a:pt x="321386" y="190284"/>
                  </a:lnTo>
                  <a:close/>
                </a:path>
                <a:path w="1059180" h="631189">
                  <a:moveTo>
                    <a:pt x="324472" y="191998"/>
                  </a:moveTo>
                  <a:lnTo>
                    <a:pt x="321919" y="191998"/>
                  </a:lnTo>
                  <a:lnTo>
                    <a:pt x="324294" y="196253"/>
                  </a:lnTo>
                  <a:lnTo>
                    <a:pt x="324421" y="193268"/>
                  </a:lnTo>
                  <a:lnTo>
                    <a:pt x="324472" y="191998"/>
                  </a:lnTo>
                  <a:close/>
                </a:path>
                <a:path w="1059180" h="631189">
                  <a:moveTo>
                    <a:pt x="325081" y="197510"/>
                  </a:moveTo>
                  <a:lnTo>
                    <a:pt x="324751" y="197078"/>
                  </a:lnTo>
                  <a:lnTo>
                    <a:pt x="324294" y="196253"/>
                  </a:lnTo>
                  <a:lnTo>
                    <a:pt x="324205" y="198374"/>
                  </a:lnTo>
                  <a:lnTo>
                    <a:pt x="325081" y="197510"/>
                  </a:lnTo>
                  <a:close/>
                </a:path>
                <a:path w="1059180" h="631189">
                  <a:moveTo>
                    <a:pt x="340855" y="258762"/>
                  </a:moveTo>
                  <a:lnTo>
                    <a:pt x="339813" y="258089"/>
                  </a:lnTo>
                  <a:lnTo>
                    <a:pt x="339648" y="257759"/>
                  </a:lnTo>
                  <a:lnTo>
                    <a:pt x="338518" y="253390"/>
                  </a:lnTo>
                  <a:lnTo>
                    <a:pt x="338480" y="253263"/>
                  </a:lnTo>
                  <a:lnTo>
                    <a:pt x="338378" y="253390"/>
                  </a:lnTo>
                  <a:lnTo>
                    <a:pt x="338340" y="254228"/>
                  </a:lnTo>
                  <a:lnTo>
                    <a:pt x="337096" y="261848"/>
                  </a:lnTo>
                  <a:lnTo>
                    <a:pt x="340855" y="258762"/>
                  </a:lnTo>
                  <a:close/>
                </a:path>
                <a:path w="1059180" h="631189">
                  <a:moveTo>
                    <a:pt x="341693" y="259308"/>
                  </a:moveTo>
                  <a:lnTo>
                    <a:pt x="341680" y="258089"/>
                  </a:lnTo>
                  <a:lnTo>
                    <a:pt x="340855" y="258762"/>
                  </a:lnTo>
                  <a:lnTo>
                    <a:pt x="341693" y="259308"/>
                  </a:lnTo>
                  <a:close/>
                </a:path>
                <a:path w="1059180" h="631189">
                  <a:moveTo>
                    <a:pt x="350113" y="225831"/>
                  </a:moveTo>
                  <a:lnTo>
                    <a:pt x="350037" y="225425"/>
                  </a:lnTo>
                  <a:lnTo>
                    <a:pt x="349973" y="225018"/>
                  </a:lnTo>
                  <a:lnTo>
                    <a:pt x="349008" y="223748"/>
                  </a:lnTo>
                  <a:lnTo>
                    <a:pt x="348843" y="224142"/>
                  </a:lnTo>
                  <a:lnTo>
                    <a:pt x="350113" y="225831"/>
                  </a:lnTo>
                  <a:close/>
                </a:path>
                <a:path w="1059180" h="631189">
                  <a:moveTo>
                    <a:pt x="351409" y="227558"/>
                  </a:moveTo>
                  <a:lnTo>
                    <a:pt x="350113" y="225831"/>
                  </a:lnTo>
                  <a:lnTo>
                    <a:pt x="350405" y="227558"/>
                  </a:lnTo>
                  <a:lnTo>
                    <a:pt x="351409" y="227558"/>
                  </a:lnTo>
                  <a:close/>
                </a:path>
                <a:path w="1059180" h="631189">
                  <a:moveTo>
                    <a:pt x="363105" y="340588"/>
                  </a:moveTo>
                  <a:lnTo>
                    <a:pt x="362496" y="340588"/>
                  </a:lnTo>
                  <a:lnTo>
                    <a:pt x="361657" y="340588"/>
                  </a:lnTo>
                  <a:lnTo>
                    <a:pt x="361746" y="341858"/>
                  </a:lnTo>
                  <a:lnTo>
                    <a:pt x="361835" y="343128"/>
                  </a:lnTo>
                  <a:lnTo>
                    <a:pt x="361924" y="344487"/>
                  </a:lnTo>
                  <a:lnTo>
                    <a:pt x="362318" y="343128"/>
                  </a:lnTo>
                  <a:lnTo>
                    <a:pt x="363105" y="340588"/>
                  </a:lnTo>
                  <a:close/>
                </a:path>
                <a:path w="1059180" h="631189">
                  <a:moveTo>
                    <a:pt x="365950" y="473938"/>
                  </a:moveTo>
                  <a:lnTo>
                    <a:pt x="365798" y="473671"/>
                  </a:lnTo>
                  <a:lnTo>
                    <a:pt x="365696" y="473506"/>
                  </a:lnTo>
                  <a:lnTo>
                    <a:pt x="365569" y="473671"/>
                  </a:lnTo>
                  <a:lnTo>
                    <a:pt x="365950" y="473938"/>
                  </a:lnTo>
                  <a:close/>
                </a:path>
                <a:path w="1059180" h="631189">
                  <a:moveTo>
                    <a:pt x="366344" y="472668"/>
                  </a:moveTo>
                  <a:lnTo>
                    <a:pt x="365391" y="470128"/>
                  </a:lnTo>
                  <a:lnTo>
                    <a:pt x="364426" y="471398"/>
                  </a:lnTo>
                  <a:lnTo>
                    <a:pt x="365696" y="473506"/>
                  </a:lnTo>
                  <a:lnTo>
                    <a:pt x="366344" y="472668"/>
                  </a:lnTo>
                  <a:close/>
                </a:path>
                <a:path w="1059180" h="631189">
                  <a:moveTo>
                    <a:pt x="389166" y="553250"/>
                  </a:moveTo>
                  <a:lnTo>
                    <a:pt x="388594" y="552678"/>
                  </a:lnTo>
                  <a:lnTo>
                    <a:pt x="387553" y="552678"/>
                  </a:lnTo>
                  <a:lnTo>
                    <a:pt x="389166" y="553250"/>
                  </a:lnTo>
                  <a:close/>
                </a:path>
                <a:path w="1059180" h="631189">
                  <a:moveTo>
                    <a:pt x="403136" y="473697"/>
                  </a:moveTo>
                  <a:lnTo>
                    <a:pt x="402196" y="472833"/>
                  </a:lnTo>
                  <a:lnTo>
                    <a:pt x="402437" y="473925"/>
                  </a:lnTo>
                  <a:lnTo>
                    <a:pt x="403136" y="473697"/>
                  </a:lnTo>
                  <a:close/>
                </a:path>
                <a:path w="1059180" h="631189">
                  <a:moveTo>
                    <a:pt x="407898" y="487095"/>
                  </a:moveTo>
                  <a:lnTo>
                    <a:pt x="407111" y="485698"/>
                  </a:lnTo>
                  <a:lnTo>
                    <a:pt x="407225" y="486295"/>
                  </a:lnTo>
                  <a:lnTo>
                    <a:pt x="407466" y="486803"/>
                  </a:lnTo>
                  <a:lnTo>
                    <a:pt x="407898" y="487095"/>
                  </a:lnTo>
                  <a:close/>
                </a:path>
                <a:path w="1059180" h="631189">
                  <a:moveTo>
                    <a:pt x="413753" y="510159"/>
                  </a:moveTo>
                  <a:lnTo>
                    <a:pt x="413461" y="509498"/>
                  </a:lnTo>
                  <a:lnTo>
                    <a:pt x="412115" y="508228"/>
                  </a:lnTo>
                  <a:lnTo>
                    <a:pt x="413753" y="510159"/>
                  </a:lnTo>
                  <a:close/>
                </a:path>
                <a:path w="1059180" h="631189">
                  <a:moveTo>
                    <a:pt x="414997" y="511632"/>
                  </a:moveTo>
                  <a:lnTo>
                    <a:pt x="413753" y="510159"/>
                  </a:lnTo>
                  <a:lnTo>
                    <a:pt x="414578" y="512038"/>
                  </a:lnTo>
                  <a:lnTo>
                    <a:pt x="414997" y="511632"/>
                  </a:lnTo>
                  <a:close/>
                </a:path>
                <a:path w="1059180" h="631189">
                  <a:moveTo>
                    <a:pt x="420395" y="553250"/>
                  </a:moveTo>
                  <a:lnTo>
                    <a:pt x="419506" y="551408"/>
                  </a:lnTo>
                  <a:lnTo>
                    <a:pt x="418007" y="546328"/>
                  </a:lnTo>
                  <a:lnTo>
                    <a:pt x="417855" y="545058"/>
                  </a:lnTo>
                  <a:lnTo>
                    <a:pt x="417741" y="544118"/>
                  </a:lnTo>
                  <a:lnTo>
                    <a:pt x="417715" y="543877"/>
                  </a:lnTo>
                  <a:lnTo>
                    <a:pt x="417080" y="542518"/>
                  </a:lnTo>
                  <a:lnTo>
                    <a:pt x="415632" y="542518"/>
                  </a:lnTo>
                  <a:lnTo>
                    <a:pt x="415112" y="543788"/>
                  </a:lnTo>
                  <a:lnTo>
                    <a:pt x="410806" y="540004"/>
                  </a:lnTo>
                  <a:lnTo>
                    <a:pt x="407835" y="537438"/>
                  </a:lnTo>
                  <a:lnTo>
                    <a:pt x="405612" y="533628"/>
                  </a:lnTo>
                  <a:lnTo>
                    <a:pt x="404863" y="532358"/>
                  </a:lnTo>
                  <a:lnTo>
                    <a:pt x="411454" y="538708"/>
                  </a:lnTo>
                  <a:lnTo>
                    <a:pt x="410298" y="534898"/>
                  </a:lnTo>
                  <a:lnTo>
                    <a:pt x="407581" y="532358"/>
                  </a:lnTo>
                  <a:lnTo>
                    <a:pt x="403491" y="528548"/>
                  </a:lnTo>
                  <a:lnTo>
                    <a:pt x="398983" y="522198"/>
                  </a:lnTo>
                  <a:lnTo>
                    <a:pt x="397370" y="519658"/>
                  </a:lnTo>
                  <a:lnTo>
                    <a:pt x="394957" y="515848"/>
                  </a:lnTo>
                  <a:lnTo>
                    <a:pt x="389597" y="510768"/>
                  </a:lnTo>
                  <a:lnTo>
                    <a:pt x="389267" y="509498"/>
                  </a:lnTo>
                  <a:lnTo>
                    <a:pt x="387261" y="501878"/>
                  </a:lnTo>
                  <a:lnTo>
                    <a:pt x="380657" y="492988"/>
                  </a:lnTo>
                  <a:lnTo>
                    <a:pt x="375754" y="487083"/>
                  </a:lnTo>
                  <a:lnTo>
                    <a:pt x="375754" y="519468"/>
                  </a:lnTo>
                  <a:lnTo>
                    <a:pt x="375285" y="520547"/>
                  </a:lnTo>
                  <a:lnTo>
                    <a:pt x="370420" y="517918"/>
                  </a:lnTo>
                  <a:lnTo>
                    <a:pt x="372910" y="515848"/>
                  </a:lnTo>
                  <a:lnTo>
                    <a:pt x="375272" y="518388"/>
                  </a:lnTo>
                  <a:lnTo>
                    <a:pt x="375666" y="519125"/>
                  </a:lnTo>
                  <a:lnTo>
                    <a:pt x="375754" y="519468"/>
                  </a:lnTo>
                  <a:lnTo>
                    <a:pt x="375754" y="487083"/>
                  </a:lnTo>
                  <a:lnTo>
                    <a:pt x="373291" y="484098"/>
                  </a:lnTo>
                  <a:lnTo>
                    <a:pt x="369849" y="476478"/>
                  </a:lnTo>
                  <a:lnTo>
                    <a:pt x="368693" y="473938"/>
                  </a:lnTo>
                  <a:lnTo>
                    <a:pt x="367601" y="476478"/>
                  </a:lnTo>
                  <a:lnTo>
                    <a:pt x="364388" y="475208"/>
                  </a:lnTo>
                  <a:lnTo>
                    <a:pt x="365569" y="473671"/>
                  </a:lnTo>
                  <a:lnTo>
                    <a:pt x="364058" y="472668"/>
                  </a:lnTo>
                  <a:lnTo>
                    <a:pt x="352437" y="458698"/>
                  </a:lnTo>
                  <a:lnTo>
                    <a:pt x="347599" y="451078"/>
                  </a:lnTo>
                  <a:lnTo>
                    <a:pt x="341960" y="442188"/>
                  </a:lnTo>
                  <a:lnTo>
                    <a:pt x="332778" y="426948"/>
                  </a:lnTo>
                  <a:lnTo>
                    <a:pt x="328904" y="420598"/>
                  </a:lnTo>
                  <a:lnTo>
                    <a:pt x="322707" y="410438"/>
                  </a:lnTo>
                  <a:lnTo>
                    <a:pt x="321932" y="409168"/>
                  </a:lnTo>
                  <a:lnTo>
                    <a:pt x="318020" y="405358"/>
                  </a:lnTo>
                  <a:lnTo>
                    <a:pt x="314159" y="405358"/>
                  </a:lnTo>
                  <a:lnTo>
                    <a:pt x="310616" y="404088"/>
                  </a:lnTo>
                  <a:lnTo>
                    <a:pt x="307670" y="397738"/>
                  </a:lnTo>
                  <a:lnTo>
                    <a:pt x="312407" y="399008"/>
                  </a:lnTo>
                  <a:lnTo>
                    <a:pt x="311175" y="397738"/>
                  </a:lnTo>
                  <a:lnTo>
                    <a:pt x="309943" y="396468"/>
                  </a:lnTo>
                  <a:lnTo>
                    <a:pt x="302526" y="388848"/>
                  </a:lnTo>
                  <a:lnTo>
                    <a:pt x="293890" y="377418"/>
                  </a:lnTo>
                  <a:lnTo>
                    <a:pt x="289636" y="371068"/>
                  </a:lnTo>
                  <a:lnTo>
                    <a:pt x="285381" y="364718"/>
                  </a:lnTo>
                  <a:lnTo>
                    <a:pt x="281838" y="360908"/>
                  </a:lnTo>
                  <a:lnTo>
                    <a:pt x="275920" y="354558"/>
                  </a:lnTo>
                  <a:lnTo>
                    <a:pt x="277279" y="355892"/>
                  </a:lnTo>
                  <a:lnTo>
                    <a:pt x="278041" y="354558"/>
                  </a:lnTo>
                  <a:lnTo>
                    <a:pt x="279158" y="355892"/>
                  </a:lnTo>
                  <a:lnTo>
                    <a:pt x="279006" y="354558"/>
                  </a:lnTo>
                  <a:lnTo>
                    <a:pt x="278904" y="353288"/>
                  </a:lnTo>
                  <a:lnTo>
                    <a:pt x="278803" y="352018"/>
                  </a:lnTo>
                  <a:lnTo>
                    <a:pt x="272046" y="345706"/>
                  </a:lnTo>
                  <a:lnTo>
                    <a:pt x="270751" y="344487"/>
                  </a:lnTo>
                  <a:lnTo>
                    <a:pt x="270522" y="344487"/>
                  </a:lnTo>
                  <a:lnTo>
                    <a:pt x="268973" y="345668"/>
                  </a:lnTo>
                  <a:lnTo>
                    <a:pt x="267462" y="343128"/>
                  </a:lnTo>
                  <a:lnTo>
                    <a:pt x="270065" y="344398"/>
                  </a:lnTo>
                  <a:lnTo>
                    <a:pt x="269951" y="343128"/>
                  </a:lnTo>
                  <a:lnTo>
                    <a:pt x="269849" y="341858"/>
                  </a:lnTo>
                  <a:lnTo>
                    <a:pt x="268719" y="338048"/>
                  </a:lnTo>
                  <a:lnTo>
                    <a:pt x="261467" y="335508"/>
                  </a:lnTo>
                  <a:lnTo>
                    <a:pt x="262153" y="333235"/>
                  </a:lnTo>
                  <a:lnTo>
                    <a:pt x="261620" y="332968"/>
                  </a:lnTo>
                  <a:lnTo>
                    <a:pt x="259168" y="327888"/>
                  </a:lnTo>
                  <a:lnTo>
                    <a:pt x="257327" y="324078"/>
                  </a:lnTo>
                  <a:lnTo>
                    <a:pt x="256451" y="327888"/>
                  </a:lnTo>
                  <a:lnTo>
                    <a:pt x="253441" y="321538"/>
                  </a:lnTo>
                  <a:lnTo>
                    <a:pt x="247573" y="317728"/>
                  </a:lnTo>
                  <a:lnTo>
                    <a:pt x="245668" y="312648"/>
                  </a:lnTo>
                  <a:lnTo>
                    <a:pt x="240944" y="311378"/>
                  </a:lnTo>
                  <a:lnTo>
                    <a:pt x="240411" y="306298"/>
                  </a:lnTo>
                  <a:lnTo>
                    <a:pt x="240360" y="305803"/>
                  </a:lnTo>
                  <a:lnTo>
                    <a:pt x="240271" y="305028"/>
                  </a:lnTo>
                  <a:lnTo>
                    <a:pt x="240207" y="304406"/>
                  </a:lnTo>
                  <a:lnTo>
                    <a:pt x="240144" y="303758"/>
                  </a:lnTo>
                  <a:lnTo>
                    <a:pt x="240004" y="302488"/>
                  </a:lnTo>
                  <a:lnTo>
                    <a:pt x="239890" y="301332"/>
                  </a:lnTo>
                  <a:lnTo>
                    <a:pt x="239687" y="301332"/>
                  </a:lnTo>
                  <a:lnTo>
                    <a:pt x="238569" y="299948"/>
                  </a:lnTo>
                  <a:lnTo>
                    <a:pt x="231381" y="291058"/>
                  </a:lnTo>
                  <a:lnTo>
                    <a:pt x="227012" y="289788"/>
                  </a:lnTo>
                  <a:lnTo>
                    <a:pt x="229031" y="289788"/>
                  </a:lnTo>
                  <a:lnTo>
                    <a:pt x="225933" y="285978"/>
                  </a:lnTo>
                  <a:lnTo>
                    <a:pt x="228536" y="285978"/>
                  </a:lnTo>
                  <a:lnTo>
                    <a:pt x="225513" y="282168"/>
                  </a:lnTo>
                  <a:lnTo>
                    <a:pt x="224383" y="280898"/>
                  </a:lnTo>
                  <a:lnTo>
                    <a:pt x="222110" y="278358"/>
                  </a:lnTo>
                  <a:lnTo>
                    <a:pt x="220687" y="280898"/>
                  </a:lnTo>
                  <a:lnTo>
                    <a:pt x="218046" y="274548"/>
                  </a:lnTo>
                  <a:lnTo>
                    <a:pt x="214528" y="270738"/>
                  </a:lnTo>
                  <a:lnTo>
                    <a:pt x="213360" y="269468"/>
                  </a:lnTo>
                  <a:lnTo>
                    <a:pt x="209372" y="265658"/>
                  </a:lnTo>
                  <a:lnTo>
                    <a:pt x="208788" y="260578"/>
                  </a:lnTo>
                  <a:lnTo>
                    <a:pt x="202018" y="252958"/>
                  </a:lnTo>
                  <a:lnTo>
                    <a:pt x="200901" y="251688"/>
                  </a:lnTo>
                  <a:lnTo>
                    <a:pt x="193446" y="244068"/>
                  </a:lnTo>
                  <a:lnTo>
                    <a:pt x="191084" y="241528"/>
                  </a:lnTo>
                  <a:lnTo>
                    <a:pt x="189928" y="240284"/>
                  </a:lnTo>
                  <a:lnTo>
                    <a:pt x="192366" y="237718"/>
                  </a:lnTo>
                  <a:lnTo>
                    <a:pt x="185851" y="231368"/>
                  </a:lnTo>
                  <a:lnTo>
                    <a:pt x="184734" y="230428"/>
                  </a:lnTo>
                  <a:lnTo>
                    <a:pt x="187248" y="237401"/>
                  </a:lnTo>
                  <a:lnTo>
                    <a:pt x="186372" y="236448"/>
                  </a:lnTo>
                  <a:lnTo>
                    <a:pt x="179628" y="228828"/>
                  </a:lnTo>
                  <a:lnTo>
                    <a:pt x="181978" y="228092"/>
                  </a:lnTo>
                  <a:lnTo>
                    <a:pt x="179844" y="226288"/>
                  </a:lnTo>
                  <a:lnTo>
                    <a:pt x="174307" y="221208"/>
                  </a:lnTo>
                  <a:lnTo>
                    <a:pt x="169202" y="214858"/>
                  </a:lnTo>
                  <a:lnTo>
                    <a:pt x="167779" y="211048"/>
                  </a:lnTo>
                  <a:lnTo>
                    <a:pt x="171932" y="214858"/>
                  </a:lnTo>
                  <a:lnTo>
                    <a:pt x="173228" y="214858"/>
                  </a:lnTo>
                  <a:lnTo>
                    <a:pt x="169519" y="211048"/>
                  </a:lnTo>
                  <a:lnTo>
                    <a:pt x="167055" y="208508"/>
                  </a:lnTo>
                  <a:lnTo>
                    <a:pt x="159893" y="198374"/>
                  </a:lnTo>
                  <a:lnTo>
                    <a:pt x="156540" y="193598"/>
                  </a:lnTo>
                  <a:lnTo>
                    <a:pt x="156540" y="219938"/>
                  </a:lnTo>
                  <a:lnTo>
                    <a:pt x="156502" y="222453"/>
                  </a:lnTo>
                  <a:lnTo>
                    <a:pt x="155956" y="222262"/>
                  </a:lnTo>
                  <a:lnTo>
                    <a:pt x="155905" y="222478"/>
                  </a:lnTo>
                  <a:lnTo>
                    <a:pt x="156502" y="222478"/>
                  </a:lnTo>
                  <a:lnTo>
                    <a:pt x="156489" y="224688"/>
                  </a:lnTo>
                  <a:lnTo>
                    <a:pt x="153771" y="223748"/>
                  </a:lnTo>
                  <a:lnTo>
                    <a:pt x="152831" y="221208"/>
                  </a:lnTo>
                  <a:lnTo>
                    <a:pt x="155956" y="222262"/>
                  </a:lnTo>
                  <a:lnTo>
                    <a:pt x="156222" y="221208"/>
                  </a:lnTo>
                  <a:lnTo>
                    <a:pt x="156540" y="219938"/>
                  </a:lnTo>
                  <a:lnTo>
                    <a:pt x="156540" y="193598"/>
                  </a:lnTo>
                  <a:lnTo>
                    <a:pt x="156311" y="193268"/>
                  </a:lnTo>
                  <a:lnTo>
                    <a:pt x="150380" y="186969"/>
                  </a:lnTo>
                  <a:lnTo>
                    <a:pt x="150304" y="188188"/>
                  </a:lnTo>
                  <a:lnTo>
                    <a:pt x="150228" y="189458"/>
                  </a:lnTo>
                  <a:lnTo>
                    <a:pt x="150177" y="190284"/>
                  </a:lnTo>
                  <a:lnTo>
                    <a:pt x="150063" y="191998"/>
                  </a:lnTo>
                  <a:lnTo>
                    <a:pt x="141465" y="184378"/>
                  </a:lnTo>
                  <a:lnTo>
                    <a:pt x="140322" y="183375"/>
                  </a:lnTo>
                  <a:lnTo>
                    <a:pt x="140804" y="183108"/>
                  </a:lnTo>
                  <a:lnTo>
                    <a:pt x="140436" y="181838"/>
                  </a:lnTo>
                  <a:lnTo>
                    <a:pt x="139687" y="179298"/>
                  </a:lnTo>
                  <a:lnTo>
                    <a:pt x="139065" y="175488"/>
                  </a:lnTo>
                  <a:lnTo>
                    <a:pt x="142862" y="174218"/>
                  </a:lnTo>
                  <a:lnTo>
                    <a:pt x="141681" y="174218"/>
                  </a:lnTo>
                  <a:lnTo>
                    <a:pt x="139763" y="172948"/>
                  </a:lnTo>
                  <a:lnTo>
                    <a:pt x="138823" y="174218"/>
                  </a:lnTo>
                  <a:lnTo>
                    <a:pt x="137871" y="171678"/>
                  </a:lnTo>
                  <a:lnTo>
                    <a:pt x="137960" y="171272"/>
                  </a:lnTo>
                  <a:lnTo>
                    <a:pt x="138036" y="170878"/>
                  </a:lnTo>
                  <a:lnTo>
                    <a:pt x="138137" y="170408"/>
                  </a:lnTo>
                  <a:lnTo>
                    <a:pt x="140741" y="171678"/>
                  </a:lnTo>
                  <a:lnTo>
                    <a:pt x="139331" y="170408"/>
                  </a:lnTo>
                  <a:lnTo>
                    <a:pt x="137922" y="169138"/>
                  </a:lnTo>
                  <a:lnTo>
                    <a:pt x="135102" y="166598"/>
                  </a:lnTo>
                  <a:lnTo>
                    <a:pt x="135026" y="167868"/>
                  </a:lnTo>
                  <a:lnTo>
                    <a:pt x="134950" y="169138"/>
                  </a:lnTo>
                  <a:lnTo>
                    <a:pt x="130721" y="164058"/>
                  </a:lnTo>
                  <a:lnTo>
                    <a:pt x="131559" y="162788"/>
                  </a:lnTo>
                  <a:lnTo>
                    <a:pt x="129120" y="161518"/>
                  </a:lnTo>
                  <a:lnTo>
                    <a:pt x="126593" y="160248"/>
                  </a:lnTo>
                  <a:lnTo>
                    <a:pt x="123685" y="155168"/>
                  </a:lnTo>
                  <a:lnTo>
                    <a:pt x="124396" y="155168"/>
                  </a:lnTo>
                  <a:lnTo>
                    <a:pt x="124536" y="154406"/>
                  </a:lnTo>
                  <a:lnTo>
                    <a:pt x="111747" y="142468"/>
                  </a:lnTo>
                  <a:lnTo>
                    <a:pt x="110032" y="141198"/>
                  </a:lnTo>
                  <a:lnTo>
                    <a:pt x="109296" y="139928"/>
                  </a:lnTo>
                  <a:lnTo>
                    <a:pt x="105587" y="133578"/>
                  </a:lnTo>
                  <a:lnTo>
                    <a:pt x="111188" y="133578"/>
                  </a:lnTo>
                  <a:lnTo>
                    <a:pt x="104457" y="129768"/>
                  </a:lnTo>
                  <a:lnTo>
                    <a:pt x="107213" y="127228"/>
                  </a:lnTo>
                  <a:lnTo>
                    <a:pt x="102628" y="123418"/>
                  </a:lnTo>
                  <a:lnTo>
                    <a:pt x="102590" y="125958"/>
                  </a:lnTo>
                  <a:lnTo>
                    <a:pt x="101536" y="124688"/>
                  </a:lnTo>
                  <a:lnTo>
                    <a:pt x="99428" y="122148"/>
                  </a:lnTo>
                  <a:lnTo>
                    <a:pt x="94335" y="119608"/>
                  </a:lnTo>
                  <a:lnTo>
                    <a:pt x="93903" y="118338"/>
                  </a:lnTo>
                  <a:lnTo>
                    <a:pt x="92595" y="114528"/>
                  </a:lnTo>
                  <a:lnTo>
                    <a:pt x="96266" y="117068"/>
                  </a:lnTo>
                  <a:lnTo>
                    <a:pt x="89674" y="109448"/>
                  </a:lnTo>
                  <a:lnTo>
                    <a:pt x="91884" y="114528"/>
                  </a:lnTo>
                  <a:lnTo>
                    <a:pt x="87033" y="111988"/>
                  </a:lnTo>
                  <a:lnTo>
                    <a:pt x="88290" y="118338"/>
                  </a:lnTo>
                  <a:lnTo>
                    <a:pt x="84899" y="111988"/>
                  </a:lnTo>
                  <a:lnTo>
                    <a:pt x="84747" y="111696"/>
                  </a:lnTo>
                  <a:lnTo>
                    <a:pt x="81724" y="108178"/>
                  </a:lnTo>
                  <a:lnTo>
                    <a:pt x="81838" y="105638"/>
                  </a:lnTo>
                  <a:lnTo>
                    <a:pt x="81889" y="104368"/>
                  </a:lnTo>
                  <a:lnTo>
                    <a:pt x="76657" y="101828"/>
                  </a:lnTo>
                  <a:lnTo>
                    <a:pt x="75069" y="98018"/>
                  </a:lnTo>
                  <a:lnTo>
                    <a:pt x="75438" y="95478"/>
                  </a:lnTo>
                  <a:lnTo>
                    <a:pt x="79006" y="95478"/>
                  </a:lnTo>
                  <a:lnTo>
                    <a:pt x="79273" y="94208"/>
                  </a:lnTo>
                  <a:lnTo>
                    <a:pt x="75107" y="94208"/>
                  </a:lnTo>
                  <a:lnTo>
                    <a:pt x="71043" y="85318"/>
                  </a:lnTo>
                  <a:lnTo>
                    <a:pt x="66294" y="84048"/>
                  </a:lnTo>
                  <a:lnTo>
                    <a:pt x="69278" y="84048"/>
                  </a:lnTo>
                  <a:lnTo>
                    <a:pt x="69392" y="82778"/>
                  </a:lnTo>
                  <a:lnTo>
                    <a:pt x="65963" y="82778"/>
                  </a:lnTo>
                  <a:lnTo>
                    <a:pt x="65265" y="80238"/>
                  </a:lnTo>
                  <a:lnTo>
                    <a:pt x="66802" y="78968"/>
                  </a:lnTo>
                  <a:lnTo>
                    <a:pt x="64630" y="76428"/>
                  </a:lnTo>
                  <a:lnTo>
                    <a:pt x="63563" y="77698"/>
                  </a:lnTo>
                  <a:lnTo>
                    <a:pt x="62585" y="78968"/>
                  </a:lnTo>
                  <a:lnTo>
                    <a:pt x="61315" y="76428"/>
                  </a:lnTo>
                  <a:lnTo>
                    <a:pt x="61379" y="75158"/>
                  </a:lnTo>
                  <a:lnTo>
                    <a:pt x="62572" y="76428"/>
                  </a:lnTo>
                  <a:lnTo>
                    <a:pt x="61633" y="75158"/>
                  </a:lnTo>
                  <a:lnTo>
                    <a:pt x="58826" y="71348"/>
                  </a:lnTo>
                  <a:lnTo>
                    <a:pt x="54622" y="66268"/>
                  </a:lnTo>
                  <a:lnTo>
                    <a:pt x="52578" y="63728"/>
                  </a:lnTo>
                  <a:lnTo>
                    <a:pt x="50520" y="61188"/>
                  </a:lnTo>
                  <a:lnTo>
                    <a:pt x="47104" y="56108"/>
                  </a:lnTo>
                  <a:lnTo>
                    <a:pt x="47675" y="54838"/>
                  </a:lnTo>
                  <a:lnTo>
                    <a:pt x="48793" y="52298"/>
                  </a:lnTo>
                  <a:lnTo>
                    <a:pt x="52146" y="61188"/>
                  </a:lnTo>
                  <a:lnTo>
                    <a:pt x="53136" y="57378"/>
                  </a:lnTo>
                  <a:lnTo>
                    <a:pt x="49326" y="52298"/>
                  </a:lnTo>
                  <a:lnTo>
                    <a:pt x="44742" y="48488"/>
                  </a:lnTo>
                  <a:lnTo>
                    <a:pt x="38150" y="42138"/>
                  </a:lnTo>
                  <a:lnTo>
                    <a:pt x="35991" y="39598"/>
                  </a:lnTo>
                  <a:lnTo>
                    <a:pt x="33020" y="35788"/>
                  </a:lnTo>
                  <a:lnTo>
                    <a:pt x="32067" y="34518"/>
                  </a:lnTo>
                  <a:lnTo>
                    <a:pt x="30454" y="33248"/>
                  </a:lnTo>
                  <a:lnTo>
                    <a:pt x="29959" y="31978"/>
                  </a:lnTo>
                  <a:lnTo>
                    <a:pt x="27241" y="33248"/>
                  </a:lnTo>
                  <a:lnTo>
                    <a:pt x="26593" y="31978"/>
                  </a:lnTo>
                  <a:lnTo>
                    <a:pt x="26504" y="29438"/>
                  </a:lnTo>
                  <a:lnTo>
                    <a:pt x="26339" y="28168"/>
                  </a:lnTo>
                  <a:lnTo>
                    <a:pt x="27051" y="25628"/>
                  </a:lnTo>
                  <a:lnTo>
                    <a:pt x="27978" y="25628"/>
                  </a:lnTo>
                  <a:lnTo>
                    <a:pt x="27495" y="24358"/>
                  </a:lnTo>
                  <a:lnTo>
                    <a:pt x="27025" y="23088"/>
                  </a:lnTo>
                  <a:lnTo>
                    <a:pt x="24117" y="20548"/>
                  </a:lnTo>
                  <a:lnTo>
                    <a:pt x="18999" y="15494"/>
                  </a:lnTo>
                  <a:lnTo>
                    <a:pt x="21018" y="15494"/>
                  </a:lnTo>
                  <a:lnTo>
                    <a:pt x="22936" y="14198"/>
                  </a:lnTo>
                  <a:lnTo>
                    <a:pt x="23228" y="14198"/>
                  </a:lnTo>
                  <a:lnTo>
                    <a:pt x="23520" y="15240"/>
                  </a:lnTo>
                  <a:lnTo>
                    <a:pt x="23583" y="15494"/>
                  </a:lnTo>
                  <a:lnTo>
                    <a:pt x="24066" y="15494"/>
                  </a:lnTo>
                  <a:lnTo>
                    <a:pt x="29044" y="16840"/>
                  </a:lnTo>
                  <a:lnTo>
                    <a:pt x="35801" y="16840"/>
                  </a:lnTo>
                  <a:lnTo>
                    <a:pt x="35979" y="15494"/>
                  </a:lnTo>
                  <a:lnTo>
                    <a:pt x="38188" y="15494"/>
                  </a:lnTo>
                  <a:lnTo>
                    <a:pt x="40830" y="15494"/>
                  </a:lnTo>
                  <a:lnTo>
                    <a:pt x="42824" y="16840"/>
                  </a:lnTo>
                  <a:lnTo>
                    <a:pt x="53314" y="16840"/>
                  </a:lnTo>
                  <a:lnTo>
                    <a:pt x="64465" y="14198"/>
                  </a:lnTo>
                  <a:lnTo>
                    <a:pt x="71386" y="12928"/>
                  </a:lnTo>
                  <a:lnTo>
                    <a:pt x="78422" y="16840"/>
                  </a:lnTo>
                  <a:lnTo>
                    <a:pt x="76428" y="16840"/>
                  </a:lnTo>
                  <a:lnTo>
                    <a:pt x="74345" y="18008"/>
                  </a:lnTo>
                  <a:lnTo>
                    <a:pt x="75641" y="18008"/>
                  </a:lnTo>
                  <a:lnTo>
                    <a:pt x="86436" y="16840"/>
                  </a:lnTo>
                  <a:lnTo>
                    <a:pt x="87363" y="16840"/>
                  </a:lnTo>
                  <a:lnTo>
                    <a:pt x="86398" y="14198"/>
                  </a:lnTo>
                  <a:lnTo>
                    <a:pt x="85788" y="14198"/>
                  </a:lnTo>
                  <a:lnTo>
                    <a:pt x="83337" y="12928"/>
                  </a:lnTo>
                  <a:lnTo>
                    <a:pt x="84810" y="11658"/>
                  </a:lnTo>
                  <a:lnTo>
                    <a:pt x="88112" y="10388"/>
                  </a:lnTo>
                  <a:lnTo>
                    <a:pt x="91020" y="10388"/>
                  </a:lnTo>
                  <a:lnTo>
                    <a:pt x="85763" y="11658"/>
                  </a:lnTo>
                  <a:lnTo>
                    <a:pt x="91059" y="14198"/>
                  </a:lnTo>
                  <a:lnTo>
                    <a:pt x="93383" y="15494"/>
                  </a:lnTo>
                  <a:lnTo>
                    <a:pt x="93256" y="15240"/>
                  </a:lnTo>
                  <a:lnTo>
                    <a:pt x="92938" y="14198"/>
                  </a:lnTo>
                  <a:lnTo>
                    <a:pt x="93726" y="14198"/>
                  </a:lnTo>
                  <a:lnTo>
                    <a:pt x="93599" y="13347"/>
                  </a:lnTo>
                  <a:lnTo>
                    <a:pt x="93522" y="12928"/>
                  </a:lnTo>
                  <a:lnTo>
                    <a:pt x="99631" y="18008"/>
                  </a:lnTo>
                  <a:lnTo>
                    <a:pt x="97091" y="12928"/>
                  </a:lnTo>
                  <a:lnTo>
                    <a:pt x="95821" y="10388"/>
                  </a:lnTo>
                  <a:lnTo>
                    <a:pt x="94602" y="7937"/>
                  </a:lnTo>
                  <a:lnTo>
                    <a:pt x="94767" y="7937"/>
                  </a:lnTo>
                  <a:lnTo>
                    <a:pt x="102882" y="11658"/>
                  </a:lnTo>
                  <a:lnTo>
                    <a:pt x="102438" y="12928"/>
                  </a:lnTo>
                  <a:lnTo>
                    <a:pt x="105562" y="11658"/>
                  </a:lnTo>
                  <a:lnTo>
                    <a:pt x="108432" y="10388"/>
                  </a:lnTo>
                  <a:lnTo>
                    <a:pt x="111785" y="10388"/>
                  </a:lnTo>
                  <a:lnTo>
                    <a:pt x="112483" y="11658"/>
                  </a:lnTo>
                  <a:lnTo>
                    <a:pt x="115277" y="11658"/>
                  </a:lnTo>
                  <a:lnTo>
                    <a:pt x="116433" y="10388"/>
                  </a:lnTo>
                  <a:lnTo>
                    <a:pt x="117576" y="9118"/>
                  </a:lnTo>
                  <a:lnTo>
                    <a:pt x="121856" y="11658"/>
                  </a:lnTo>
                  <a:lnTo>
                    <a:pt x="119837" y="12928"/>
                  </a:lnTo>
                  <a:lnTo>
                    <a:pt x="114947" y="12928"/>
                  </a:lnTo>
                  <a:lnTo>
                    <a:pt x="119608" y="16751"/>
                  </a:lnTo>
                  <a:lnTo>
                    <a:pt x="120129" y="15494"/>
                  </a:lnTo>
                  <a:lnTo>
                    <a:pt x="123875" y="16840"/>
                  </a:lnTo>
                  <a:lnTo>
                    <a:pt x="131267" y="18008"/>
                  </a:lnTo>
                  <a:lnTo>
                    <a:pt x="129374" y="16840"/>
                  </a:lnTo>
                  <a:lnTo>
                    <a:pt x="129108" y="16840"/>
                  </a:lnTo>
                  <a:lnTo>
                    <a:pt x="130695" y="15494"/>
                  </a:lnTo>
                  <a:lnTo>
                    <a:pt x="133731" y="12928"/>
                  </a:lnTo>
                  <a:lnTo>
                    <a:pt x="143573" y="12928"/>
                  </a:lnTo>
                  <a:lnTo>
                    <a:pt x="149225" y="10388"/>
                  </a:lnTo>
                  <a:lnTo>
                    <a:pt x="141439" y="15494"/>
                  </a:lnTo>
                  <a:lnTo>
                    <a:pt x="147942" y="12928"/>
                  </a:lnTo>
                  <a:lnTo>
                    <a:pt x="147332" y="16840"/>
                  </a:lnTo>
                  <a:lnTo>
                    <a:pt x="149618" y="16840"/>
                  </a:lnTo>
                  <a:lnTo>
                    <a:pt x="152476" y="18008"/>
                  </a:lnTo>
                  <a:lnTo>
                    <a:pt x="151587" y="19278"/>
                  </a:lnTo>
                  <a:lnTo>
                    <a:pt x="155206" y="16840"/>
                  </a:lnTo>
                  <a:lnTo>
                    <a:pt x="155409" y="16840"/>
                  </a:lnTo>
                  <a:lnTo>
                    <a:pt x="157873" y="20548"/>
                  </a:lnTo>
                  <a:lnTo>
                    <a:pt x="163182" y="18008"/>
                  </a:lnTo>
                  <a:lnTo>
                    <a:pt x="165201" y="18008"/>
                  </a:lnTo>
                  <a:lnTo>
                    <a:pt x="165582" y="16840"/>
                  </a:lnTo>
                  <a:lnTo>
                    <a:pt x="179235" y="16840"/>
                  </a:lnTo>
                  <a:lnTo>
                    <a:pt x="186194" y="18008"/>
                  </a:lnTo>
                  <a:lnTo>
                    <a:pt x="193573" y="16840"/>
                  </a:lnTo>
                  <a:lnTo>
                    <a:pt x="193827" y="16840"/>
                  </a:lnTo>
                  <a:lnTo>
                    <a:pt x="203530" y="14198"/>
                  </a:lnTo>
                  <a:lnTo>
                    <a:pt x="205257" y="11658"/>
                  </a:lnTo>
                  <a:lnTo>
                    <a:pt x="213944" y="9118"/>
                  </a:lnTo>
                  <a:lnTo>
                    <a:pt x="216865" y="11658"/>
                  </a:lnTo>
                  <a:lnTo>
                    <a:pt x="211543" y="12928"/>
                  </a:lnTo>
                  <a:lnTo>
                    <a:pt x="216268" y="14198"/>
                  </a:lnTo>
                  <a:lnTo>
                    <a:pt x="219824" y="14198"/>
                  </a:lnTo>
                  <a:lnTo>
                    <a:pt x="224269" y="12928"/>
                  </a:lnTo>
                  <a:lnTo>
                    <a:pt x="223367" y="14198"/>
                  </a:lnTo>
                  <a:lnTo>
                    <a:pt x="225704" y="15494"/>
                  </a:lnTo>
                  <a:lnTo>
                    <a:pt x="229247" y="15494"/>
                  </a:lnTo>
                  <a:lnTo>
                    <a:pt x="228574" y="13347"/>
                  </a:lnTo>
                  <a:lnTo>
                    <a:pt x="226517" y="12928"/>
                  </a:lnTo>
                  <a:lnTo>
                    <a:pt x="229120" y="9118"/>
                  </a:lnTo>
                  <a:lnTo>
                    <a:pt x="222707" y="12928"/>
                  </a:lnTo>
                  <a:lnTo>
                    <a:pt x="221335" y="11658"/>
                  </a:lnTo>
                  <a:lnTo>
                    <a:pt x="220878" y="10388"/>
                  </a:lnTo>
                  <a:lnTo>
                    <a:pt x="220408" y="9118"/>
                  </a:lnTo>
                  <a:lnTo>
                    <a:pt x="223494" y="9118"/>
                  </a:lnTo>
                  <a:lnTo>
                    <a:pt x="219227" y="6692"/>
                  </a:lnTo>
                  <a:lnTo>
                    <a:pt x="219316" y="8801"/>
                  </a:lnTo>
                  <a:lnTo>
                    <a:pt x="219532" y="10388"/>
                  </a:lnTo>
                  <a:lnTo>
                    <a:pt x="215836" y="7937"/>
                  </a:lnTo>
                  <a:lnTo>
                    <a:pt x="215239" y="7937"/>
                  </a:lnTo>
                  <a:lnTo>
                    <a:pt x="215328" y="7404"/>
                  </a:lnTo>
                  <a:lnTo>
                    <a:pt x="215430" y="6692"/>
                  </a:lnTo>
                  <a:lnTo>
                    <a:pt x="212191" y="7632"/>
                  </a:lnTo>
                  <a:lnTo>
                    <a:pt x="210820" y="5448"/>
                  </a:lnTo>
                  <a:lnTo>
                    <a:pt x="210731" y="5308"/>
                  </a:lnTo>
                  <a:lnTo>
                    <a:pt x="213423" y="5308"/>
                  </a:lnTo>
                  <a:lnTo>
                    <a:pt x="205676" y="2806"/>
                  </a:lnTo>
                  <a:lnTo>
                    <a:pt x="205549" y="2806"/>
                  </a:lnTo>
                  <a:lnTo>
                    <a:pt x="200748" y="9118"/>
                  </a:lnTo>
                  <a:lnTo>
                    <a:pt x="197916" y="5448"/>
                  </a:lnTo>
                  <a:lnTo>
                    <a:pt x="193090" y="6692"/>
                  </a:lnTo>
                  <a:lnTo>
                    <a:pt x="193484" y="6692"/>
                  </a:lnTo>
                  <a:lnTo>
                    <a:pt x="192938" y="7632"/>
                  </a:lnTo>
                  <a:lnTo>
                    <a:pt x="192811" y="7937"/>
                  </a:lnTo>
                  <a:lnTo>
                    <a:pt x="192697" y="9118"/>
                  </a:lnTo>
                  <a:lnTo>
                    <a:pt x="192582" y="10388"/>
                  </a:lnTo>
                  <a:lnTo>
                    <a:pt x="189230" y="12928"/>
                  </a:lnTo>
                  <a:lnTo>
                    <a:pt x="186867" y="9118"/>
                  </a:lnTo>
                  <a:lnTo>
                    <a:pt x="183921" y="4356"/>
                  </a:lnTo>
                  <a:lnTo>
                    <a:pt x="183794" y="4152"/>
                  </a:lnTo>
                  <a:lnTo>
                    <a:pt x="183629" y="4356"/>
                  </a:lnTo>
                  <a:lnTo>
                    <a:pt x="182968" y="6692"/>
                  </a:lnTo>
                  <a:lnTo>
                    <a:pt x="182892" y="6997"/>
                  </a:lnTo>
                  <a:lnTo>
                    <a:pt x="182778" y="7404"/>
                  </a:lnTo>
                  <a:lnTo>
                    <a:pt x="182714" y="7632"/>
                  </a:lnTo>
                  <a:lnTo>
                    <a:pt x="182626" y="7937"/>
                  </a:lnTo>
                  <a:lnTo>
                    <a:pt x="180238" y="7937"/>
                  </a:lnTo>
                  <a:lnTo>
                    <a:pt x="177990" y="9118"/>
                  </a:lnTo>
                  <a:lnTo>
                    <a:pt x="175475" y="7937"/>
                  </a:lnTo>
                  <a:lnTo>
                    <a:pt x="179273" y="7937"/>
                  </a:lnTo>
                  <a:lnTo>
                    <a:pt x="179578" y="6997"/>
                  </a:lnTo>
                  <a:lnTo>
                    <a:pt x="179666" y="6692"/>
                  </a:lnTo>
                  <a:lnTo>
                    <a:pt x="179324" y="6692"/>
                  </a:lnTo>
                  <a:lnTo>
                    <a:pt x="175425" y="7924"/>
                  </a:lnTo>
                  <a:lnTo>
                    <a:pt x="172834" y="6692"/>
                  </a:lnTo>
                  <a:lnTo>
                    <a:pt x="172275" y="6692"/>
                  </a:lnTo>
                  <a:lnTo>
                    <a:pt x="163068" y="10388"/>
                  </a:lnTo>
                  <a:lnTo>
                    <a:pt x="162763" y="9118"/>
                  </a:lnTo>
                  <a:lnTo>
                    <a:pt x="162687" y="8801"/>
                  </a:lnTo>
                  <a:lnTo>
                    <a:pt x="161251" y="9118"/>
                  </a:lnTo>
                  <a:lnTo>
                    <a:pt x="160858" y="7937"/>
                  </a:lnTo>
                  <a:lnTo>
                    <a:pt x="160553" y="6997"/>
                  </a:lnTo>
                  <a:lnTo>
                    <a:pt x="159689" y="4356"/>
                  </a:lnTo>
                  <a:lnTo>
                    <a:pt x="159626" y="4152"/>
                  </a:lnTo>
                  <a:lnTo>
                    <a:pt x="159499" y="4152"/>
                  </a:lnTo>
                  <a:lnTo>
                    <a:pt x="154571" y="10388"/>
                  </a:lnTo>
                  <a:lnTo>
                    <a:pt x="149796" y="7937"/>
                  </a:lnTo>
                  <a:lnTo>
                    <a:pt x="149555" y="7937"/>
                  </a:lnTo>
                  <a:lnTo>
                    <a:pt x="151041" y="5448"/>
                  </a:lnTo>
                  <a:lnTo>
                    <a:pt x="151130" y="5308"/>
                  </a:lnTo>
                  <a:lnTo>
                    <a:pt x="155803" y="6578"/>
                  </a:lnTo>
                  <a:lnTo>
                    <a:pt x="153339" y="5308"/>
                  </a:lnTo>
                  <a:lnTo>
                    <a:pt x="151104" y="4152"/>
                  </a:lnTo>
                  <a:lnTo>
                    <a:pt x="150799" y="4152"/>
                  </a:lnTo>
                  <a:lnTo>
                    <a:pt x="147878" y="9118"/>
                  </a:lnTo>
                  <a:lnTo>
                    <a:pt x="141287" y="2806"/>
                  </a:lnTo>
                  <a:lnTo>
                    <a:pt x="141135" y="2806"/>
                  </a:lnTo>
                  <a:lnTo>
                    <a:pt x="136677" y="4152"/>
                  </a:lnTo>
                  <a:lnTo>
                    <a:pt x="137058" y="4152"/>
                  </a:lnTo>
                  <a:lnTo>
                    <a:pt x="136994" y="5448"/>
                  </a:lnTo>
                  <a:lnTo>
                    <a:pt x="136880" y="7848"/>
                  </a:lnTo>
                  <a:lnTo>
                    <a:pt x="132867" y="6692"/>
                  </a:lnTo>
                  <a:lnTo>
                    <a:pt x="128003" y="5308"/>
                  </a:lnTo>
                  <a:lnTo>
                    <a:pt x="120992" y="6578"/>
                  </a:lnTo>
                  <a:lnTo>
                    <a:pt x="121399" y="5448"/>
                  </a:lnTo>
                  <a:lnTo>
                    <a:pt x="121450" y="5308"/>
                  </a:lnTo>
                  <a:lnTo>
                    <a:pt x="109093" y="4152"/>
                  </a:lnTo>
                  <a:lnTo>
                    <a:pt x="108432" y="4152"/>
                  </a:lnTo>
                  <a:lnTo>
                    <a:pt x="101498" y="2806"/>
                  </a:lnTo>
                  <a:lnTo>
                    <a:pt x="100253" y="6578"/>
                  </a:lnTo>
                  <a:lnTo>
                    <a:pt x="93522" y="5308"/>
                  </a:lnTo>
                  <a:lnTo>
                    <a:pt x="88633" y="6578"/>
                  </a:lnTo>
                  <a:lnTo>
                    <a:pt x="88734" y="5308"/>
                  </a:lnTo>
                  <a:lnTo>
                    <a:pt x="88823" y="4152"/>
                  </a:lnTo>
                  <a:lnTo>
                    <a:pt x="89687" y="2806"/>
                  </a:lnTo>
                  <a:lnTo>
                    <a:pt x="87731" y="2806"/>
                  </a:lnTo>
                  <a:lnTo>
                    <a:pt x="86575" y="4152"/>
                  </a:lnTo>
                  <a:lnTo>
                    <a:pt x="82207" y="4152"/>
                  </a:lnTo>
                  <a:lnTo>
                    <a:pt x="83413" y="1498"/>
                  </a:lnTo>
                  <a:lnTo>
                    <a:pt x="77292" y="1498"/>
                  </a:lnTo>
                  <a:lnTo>
                    <a:pt x="71094" y="5308"/>
                  </a:lnTo>
                  <a:lnTo>
                    <a:pt x="63334" y="2806"/>
                  </a:lnTo>
                  <a:lnTo>
                    <a:pt x="62979" y="4152"/>
                  </a:lnTo>
                  <a:lnTo>
                    <a:pt x="62776" y="5308"/>
                  </a:lnTo>
                  <a:lnTo>
                    <a:pt x="69481" y="10388"/>
                  </a:lnTo>
                  <a:lnTo>
                    <a:pt x="61163" y="12928"/>
                  </a:lnTo>
                  <a:lnTo>
                    <a:pt x="60693" y="9118"/>
                  </a:lnTo>
                  <a:lnTo>
                    <a:pt x="60655" y="8801"/>
                  </a:lnTo>
                  <a:lnTo>
                    <a:pt x="60172" y="9118"/>
                  </a:lnTo>
                  <a:lnTo>
                    <a:pt x="58839" y="7937"/>
                  </a:lnTo>
                  <a:lnTo>
                    <a:pt x="60248" y="7937"/>
                  </a:lnTo>
                  <a:lnTo>
                    <a:pt x="59893" y="7404"/>
                  </a:lnTo>
                  <a:lnTo>
                    <a:pt x="58483" y="7937"/>
                  </a:lnTo>
                  <a:lnTo>
                    <a:pt x="57315" y="7937"/>
                  </a:lnTo>
                  <a:lnTo>
                    <a:pt x="57340" y="6692"/>
                  </a:lnTo>
                  <a:lnTo>
                    <a:pt x="57378" y="5308"/>
                  </a:lnTo>
                  <a:lnTo>
                    <a:pt x="55194" y="6578"/>
                  </a:lnTo>
                  <a:lnTo>
                    <a:pt x="55562" y="5448"/>
                  </a:lnTo>
                  <a:lnTo>
                    <a:pt x="55613" y="5308"/>
                  </a:lnTo>
                  <a:lnTo>
                    <a:pt x="56159" y="4356"/>
                  </a:lnTo>
                  <a:lnTo>
                    <a:pt x="56273" y="4152"/>
                  </a:lnTo>
                  <a:lnTo>
                    <a:pt x="52184" y="2806"/>
                  </a:lnTo>
                  <a:lnTo>
                    <a:pt x="50774" y="1498"/>
                  </a:lnTo>
                  <a:lnTo>
                    <a:pt x="51054" y="2806"/>
                  </a:lnTo>
                  <a:lnTo>
                    <a:pt x="50749" y="4152"/>
                  </a:lnTo>
                  <a:lnTo>
                    <a:pt x="50558" y="4152"/>
                  </a:lnTo>
                  <a:lnTo>
                    <a:pt x="48412" y="5308"/>
                  </a:lnTo>
                  <a:lnTo>
                    <a:pt x="42291" y="5308"/>
                  </a:lnTo>
                  <a:lnTo>
                    <a:pt x="46253" y="2806"/>
                  </a:lnTo>
                  <a:lnTo>
                    <a:pt x="46405" y="2806"/>
                  </a:lnTo>
                  <a:lnTo>
                    <a:pt x="42748" y="1498"/>
                  </a:lnTo>
                  <a:lnTo>
                    <a:pt x="40081" y="1498"/>
                  </a:lnTo>
                  <a:lnTo>
                    <a:pt x="37325" y="2806"/>
                  </a:lnTo>
                  <a:lnTo>
                    <a:pt x="36017" y="2806"/>
                  </a:lnTo>
                  <a:lnTo>
                    <a:pt x="36245" y="4152"/>
                  </a:lnTo>
                  <a:lnTo>
                    <a:pt x="33934" y="4152"/>
                  </a:lnTo>
                  <a:lnTo>
                    <a:pt x="33020" y="2806"/>
                  </a:lnTo>
                  <a:lnTo>
                    <a:pt x="31673" y="1498"/>
                  </a:lnTo>
                  <a:lnTo>
                    <a:pt x="26619" y="2806"/>
                  </a:lnTo>
                  <a:lnTo>
                    <a:pt x="20485" y="2806"/>
                  </a:lnTo>
                  <a:lnTo>
                    <a:pt x="16408" y="4152"/>
                  </a:lnTo>
                  <a:lnTo>
                    <a:pt x="16954" y="4152"/>
                  </a:lnTo>
                  <a:lnTo>
                    <a:pt x="17805" y="4699"/>
                  </a:lnTo>
                  <a:lnTo>
                    <a:pt x="17640" y="4635"/>
                  </a:lnTo>
                  <a:lnTo>
                    <a:pt x="16840" y="4508"/>
                  </a:lnTo>
                  <a:lnTo>
                    <a:pt x="16014" y="4457"/>
                  </a:lnTo>
                  <a:lnTo>
                    <a:pt x="17970" y="4800"/>
                  </a:lnTo>
                  <a:lnTo>
                    <a:pt x="18808" y="5308"/>
                  </a:lnTo>
                  <a:lnTo>
                    <a:pt x="19697" y="5308"/>
                  </a:lnTo>
                  <a:lnTo>
                    <a:pt x="14592" y="7848"/>
                  </a:lnTo>
                  <a:lnTo>
                    <a:pt x="8750" y="6692"/>
                  </a:lnTo>
                  <a:lnTo>
                    <a:pt x="0" y="6692"/>
                  </a:lnTo>
                  <a:lnTo>
                    <a:pt x="2349" y="10388"/>
                  </a:lnTo>
                  <a:lnTo>
                    <a:pt x="5194" y="15494"/>
                  </a:lnTo>
                  <a:lnTo>
                    <a:pt x="9880" y="20548"/>
                  </a:lnTo>
                  <a:lnTo>
                    <a:pt x="8407" y="20548"/>
                  </a:lnTo>
                  <a:lnTo>
                    <a:pt x="11645" y="24358"/>
                  </a:lnTo>
                  <a:lnTo>
                    <a:pt x="14439" y="28168"/>
                  </a:lnTo>
                  <a:lnTo>
                    <a:pt x="19888" y="34518"/>
                  </a:lnTo>
                  <a:lnTo>
                    <a:pt x="22555" y="37058"/>
                  </a:lnTo>
                  <a:lnTo>
                    <a:pt x="24879" y="38328"/>
                  </a:lnTo>
                  <a:lnTo>
                    <a:pt x="25958" y="39598"/>
                  </a:lnTo>
                  <a:lnTo>
                    <a:pt x="25920" y="43408"/>
                  </a:lnTo>
                  <a:lnTo>
                    <a:pt x="24485" y="43408"/>
                  </a:lnTo>
                  <a:lnTo>
                    <a:pt x="27889" y="45948"/>
                  </a:lnTo>
                  <a:lnTo>
                    <a:pt x="29121" y="45948"/>
                  </a:lnTo>
                  <a:lnTo>
                    <a:pt x="31788" y="52298"/>
                  </a:lnTo>
                  <a:lnTo>
                    <a:pt x="28092" y="50088"/>
                  </a:lnTo>
                  <a:lnTo>
                    <a:pt x="28765" y="51333"/>
                  </a:lnTo>
                  <a:lnTo>
                    <a:pt x="30784" y="54838"/>
                  </a:lnTo>
                  <a:lnTo>
                    <a:pt x="30276" y="57378"/>
                  </a:lnTo>
                  <a:lnTo>
                    <a:pt x="36410" y="61188"/>
                  </a:lnTo>
                  <a:lnTo>
                    <a:pt x="32981" y="59918"/>
                  </a:lnTo>
                  <a:lnTo>
                    <a:pt x="36487" y="66268"/>
                  </a:lnTo>
                  <a:lnTo>
                    <a:pt x="38849" y="67538"/>
                  </a:lnTo>
                  <a:lnTo>
                    <a:pt x="37820" y="63728"/>
                  </a:lnTo>
                  <a:lnTo>
                    <a:pt x="40055" y="66268"/>
                  </a:lnTo>
                  <a:lnTo>
                    <a:pt x="43103" y="71348"/>
                  </a:lnTo>
                  <a:lnTo>
                    <a:pt x="39395" y="71348"/>
                  </a:lnTo>
                  <a:lnTo>
                    <a:pt x="44094" y="78968"/>
                  </a:lnTo>
                  <a:lnTo>
                    <a:pt x="50482" y="85318"/>
                  </a:lnTo>
                  <a:lnTo>
                    <a:pt x="56184" y="90474"/>
                  </a:lnTo>
                  <a:lnTo>
                    <a:pt x="56515" y="90474"/>
                  </a:lnTo>
                  <a:lnTo>
                    <a:pt x="59867" y="91668"/>
                  </a:lnTo>
                  <a:lnTo>
                    <a:pt x="62915" y="96748"/>
                  </a:lnTo>
                  <a:lnTo>
                    <a:pt x="62623" y="101828"/>
                  </a:lnTo>
                  <a:lnTo>
                    <a:pt x="62547" y="103098"/>
                  </a:lnTo>
                  <a:lnTo>
                    <a:pt x="62484" y="104368"/>
                  </a:lnTo>
                  <a:lnTo>
                    <a:pt x="63538" y="105638"/>
                  </a:lnTo>
                  <a:lnTo>
                    <a:pt x="66675" y="113258"/>
                  </a:lnTo>
                  <a:lnTo>
                    <a:pt x="71958" y="108178"/>
                  </a:lnTo>
                  <a:lnTo>
                    <a:pt x="75806" y="115798"/>
                  </a:lnTo>
                  <a:lnTo>
                    <a:pt x="76161" y="114528"/>
                  </a:lnTo>
                  <a:lnTo>
                    <a:pt x="78206" y="111988"/>
                  </a:lnTo>
                  <a:lnTo>
                    <a:pt x="82804" y="115798"/>
                  </a:lnTo>
                  <a:lnTo>
                    <a:pt x="85852" y="120878"/>
                  </a:lnTo>
                  <a:lnTo>
                    <a:pt x="83210" y="124231"/>
                  </a:lnTo>
                  <a:lnTo>
                    <a:pt x="83210" y="129743"/>
                  </a:lnTo>
                  <a:lnTo>
                    <a:pt x="81749" y="125958"/>
                  </a:lnTo>
                  <a:lnTo>
                    <a:pt x="83210" y="129743"/>
                  </a:lnTo>
                  <a:lnTo>
                    <a:pt x="83210" y="124231"/>
                  </a:lnTo>
                  <a:lnTo>
                    <a:pt x="82842" y="124688"/>
                  </a:lnTo>
                  <a:lnTo>
                    <a:pt x="79895" y="122148"/>
                  </a:lnTo>
                  <a:lnTo>
                    <a:pt x="78905" y="120878"/>
                  </a:lnTo>
                  <a:lnTo>
                    <a:pt x="79273" y="120878"/>
                  </a:lnTo>
                  <a:lnTo>
                    <a:pt x="77812" y="119608"/>
                  </a:lnTo>
                  <a:lnTo>
                    <a:pt x="77965" y="120878"/>
                  </a:lnTo>
                  <a:lnTo>
                    <a:pt x="78346" y="123418"/>
                  </a:lnTo>
                  <a:lnTo>
                    <a:pt x="83058" y="129679"/>
                  </a:lnTo>
                  <a:lnTo>
                    <a:pt x="80403" y="128498"/>
                  </a:lnTo>
                  <a:lnTo>
                    <a:pt x="83934" y="132308"/>
                  </a:lnTo>
                  <a:lnTo>
                    <a:pt x="83210" y="129984"/>
                  </a:lnTo>
                  <a:lnTo>
                    <a:pt x="83134" y="129768"/>
                  </a:lnTo>
                  <a:lnTo>
                    <a:pt x="84696" y="133578"/>
                  </a:lnTo>
                  <a:lnTo>
                    <a:pt x="88544" y="136118"/>
                  </a:lnTo>
                  <a:lnTo>
                    <a:pt x="92087" y="142468"/>
                  </a:lnTo>
                  <a:lnTo>
                    <a:pt x="91909" y="141198"/>
                  </a:lnTo>
                  <a:lnTo>
                    <a:pt x="92417" y="139928"/>
                  </a:lnTo>
                  <a:lnTo>
                    <a:pt x="93116" y="139928"/>
                  </a:lnTo>
                  <a:lnTo>
                    <a:pt x="98450" y="150228"/>
                  </a:lnTo>
                  <a:lnTo>
                    <a:pt x="97904" y="142468"/>
                  </a:lnTo>
                  <a:lnTo>
                    <a:pt x="102819" y="148818"/>
                  </a:lnTo>
                  <a:lnTo>
                    <a:pt x="103847" y="152628"/>
                  </a:lnTo>
                  <a:lnTo>
                    <a:pt x="98806" y="150228"/>
                  </a:lnTo>
                  <a:lnTo>
                    <a:pt x="98615" y="150228"/>
                  </a:lnTo>
                  <a:lnTo>
                    <a:pt x="104089" y="155168"/>
                  </a:lnTo>
                  <a:lnTo>
                    <a:pt x="105816" y="160248"/>
                  </a:lnTo>
                  <a:lnTo>
                    <a:pt x="100139" y="157708"/>
                  </a:lnTo>
                  <a:lnTo>
                    <a:pt x="106146" y="161518"/>
                  </a:lnTo>
                  <a:lnTo>
                    <a:pt x="106476" y="166598"/>
                  </a:lnTo>
                  <a:lnTo>
                    <a:pt x="106553" y="167868"/>
                  </a:lnTo>
                  <a:lnTo>
                    <a:pt x="108546" y="171678"/>
                  </a:lnTo>
                  <a:lnTo>
                    <a:pt x="107619" y="170878"/>
                  </a:lnTo>
                  <a:lnTo>
                    <a:pt x="109474" y="174218"/>
                  </a:lnTo>
                  <a:lnTo>
                    <a:pt x="109969" y="171678"/>
                  </a:lnTo>
                  <a:lnTo>
                    <a:pt x="110045" y="171272"/>
                  </a:lnTo>
                  <a:lnTo>
                    <a:pt x="110121" y="170878"/>
                  </a:lnTo>
                  <a:lnTo>
                    <a:pt x="110223" y="170408"/>
                  </a:lnTo>
                  <a:lnTo>
                    <a:pt x="111137" y="172948"/>
                  </a:lnTo>
                  <a:lnTo>
                    <a:pt x="112204" y="174218"/>
                  </a:lnTo>
                  <a:lnTo>
                    <a:pt x="111366" y="174218"/>
                  </a:lnTo>
                  <a:lnTo>
                    <a:pt x="113969" y="175488"/>
                  </a:lnTo>
                  <a:lnTo>
                    <a:pt x="113893" y="174218"/>
                  </a:lnTo>
                  <a:lnTo>
                    <a:pt x="113817" y="172948"/>
                  </a:lnTo>
                  <a:lnTo>
                    <a:pt x="113703" y="171272"/>
                  </a:lnTo>
                  <a:lnTo>
                    <a:pt x="113652" y="170408"/>
                  </a:lnTo>
                  <a:lnTo>
                    <a:pt x="118033" y="172948"/>
                  </a:lnTo>
                  <a:lnTo>
                    <a:pt x="118706" y="176758"/>
                  </a:lnTo>
                  <a:lnTo>
                    <a:pt x="124256" y="179298"/>
                  </a:lnTo>
                  <a:lnTo>
                    <a:pt x="122224" y="181838"/>
                  </a:lnTo>
                  <a:lnTo>
                    <a:pt x="121081" y="180568"/>
                  </a:lnTo>
                  <a:lnTo>
                    <a:pt x="117779" y="180568"/>
                  </a:lnTo>
                  <a:lnTo>
                    <a:pt x="116420" y="180568"/>
                  </a:lnTo>
                  <a:lnTo>
                    <a:pt x="117462" y="181838"/>
                  </a:lnTo>
                  <a:lnTo>
                    <a:pt x="118402" y="183108"/>
                  </a:lnTo>
                  <a:lnTo>
                    <a:pt x="118287" y="184378"/>
                  </a:lnTo>
                  <a:lnTo>
                    <a:pt x="117678" y="183108"/>
                  </a:lnTo>
                  <a:lnTo>
                    <a:pt x="117170" y="183108"/>
                  </a:lnTo>
                  <a:lnTo>
                    <a:pt x="119100" y="186651"/>
                  </a:lnTo>
                  <a:lnTo>
                    <a:pt x="119341" y="186969"/>
                  </a:lnTo>
                  <a:lnTo>
                    <a:pt x="121513" y="188188"/>
                  </a:lnTo>
                  <a:lnTo>
                    <a:pt x="124244" y="188188"/>
                  </a:lnTo>
                  <a:lnTo>
                    <a:pt x="127711" y="191998"/>
                  </a:lnTo>
                  <a:lnTo>
                    <a:pt x="125564" y="191998"/>
                  </a:lnTo>
                  <a:lnTo>
                    <a:pt x="125844" y="193268"/>
                  </a:lnTo>
                  <a:lnTo>
                    <a:pt x="128752" y="193268"/>
                  </a:lnTo>
                  <a:lnTo>
                    <a:pt x="131838" y="194538"/>
                  </a:lnTo>
                  <a:lnTo>
                    <a:pt x="134073" y="199618"/>
                  </a:lnTo>
                  <a:lnTo>
                    <a:pt x="136372" y="199618"/>
                  </a:lnTo>
                  <a:lnTo>
                    <a:pt x="138023" y="202158"/>
                  </a:lnTo>
                  <a:lnTo>
                    <a:pt x="136550" y="198374"/>
                  </a:lnTo>
                  <a:lnTo>
                    <a:pt x="138709" y="198374"/>
                  </a:lnTo>
                  <a:lnTo>
                    <a:pt x="139992" y="200698"/>
                  </a:lnTo>
                  <a:lnTo>
                    <a:pt x="140131" y="200939"/>
                  </a:lnTo>
                  <a:lnTo>
                    <a:pt x="140258" y="200939"/>
                  </a:lnTo>
                  <a:lnTo>
                    <a:pt x="143040" y="203428"/>
                  </a:lnTo>
                  <a:lnTo>
                    <a:pt x="145656" y="204698"/>
                  </a:lnTo>
                  <a:lnTo>
                    <a:pt x="143649" y="212318"/>
                  </a:lnTo>
                  <a:lnTo>
                    <a:pt x="149072" y="216128"/>
                  </a:lnTo>
                  <a:lnTo>
                    <a:pt x="149758" y="219938"/>
                  </a:lnTo>
                  <a:lnTo>
                    <a:pt x="146456" y="218668"/>
                  </a:lnTo>
                  <a:lnTo>
                    <a:pt x="147256" y="221208"/>
                  </a:lnTo>
                  <a:lnTo>
                    <a:pt x="153263" y="225018"/>
                  </a:lnTo>
                  <a:lnTo>
                    <a:pt x="152882" y="225425"/>
                  </a:lnTo>
                  <a:lnTo>
                    <a:pt x="159524" y="228828"/>
                  </a:lnTo>
                  <a:lnTo>
                    <a:pt x="158292" y="226593"/>
                  </a:lnTo>
                  <a:lnTo>
                    <a:pt x="164058" y="227558"/>
                  </a:lnTo>
                  <a:lnTo>
                    <a:pt x="165430" y="232638"/>
                  </a:lnTo>
                  <a:lnTo>
                    <a:pt x="160401" y="236448"/>
                  </a:lnTo>
                  <a:lnTo>
                    <a:pt x="163499" y="241528"/>
                  </a:lnTo>
                  <a:lnTo>
                    <a:pt x="167919" y="246608"/>
                  </a:lnTo>
                  <a:lnTo>
                    <a:pt x="172808" y="250418"/>
                  </a:lnTo>
                  <a:lnTo>
                    <a:pt x="177304" y="256768"/>
                  </a:lnTo>
                  <a:lnTo>
                    <a:pt x="176187" y="253390"/>
                  </a:lnTo>
                  <a:lnTo>
                    <a:pt x="176149" y="253263"/>
                  </a:lnTo>
                  <a:lnTo>
                    <a:pt x="176047" y="252958"/>
                  </a:lnTo>
                  <a:lnTo>
                    <a:pt x="178892" y="252958"/>
                  </a:lnTo>
                  <a:lnTo>
                    <a:pt x="180390" y="259308"/>
                  </a:lnTo>
                  <a:lnTo>
                    <a:pt x="183324" y="260578"/>
                  </a:lnTo>
                  <a:lnTo>
                    <a:pt x="181483" y="261848"/>
                  </a:lnTo>
                  <a:lnTo>
                    <a:pt x="182206" y="264388"/>
                  </a:lnTo>
                  <a:lnTo>
                    <a:pt x="182092" y="265569"/>
                  </a:lnTo>
                  <a:lnTo>
                    <a:pt x="181889" y="265772"/>
                  </a:lnTo>
                  <a:lnTo>
                    <a:pt x="181737" y="266192"/>
                  </a:lnTo>
                  <a:lnTo>
                    <a:pt x="181711" y="267195"/>
                  </a:lnTo>
                  <a:lnTo>
                    <a:pt x="182003" y="266712"/>
                  </a:lnTo>
                  <a:lnTo>
                    <a:pt x="182067" y="266141"/>
                  </a:lnTo>
                  <a:lnTo>
                    <a:pt x="182092" y="265658"/>
                  </a:lnTo>
                  <a:lnTo>
                    <a:pt x="183210" y="265658"/>
                  </a:lnTo>
                  <a:lnTo>
                    <a:pt x="186817" y="273278"/>
                  </a:lnTo>
                  <a:lnTo>
                    <a:pt x="190703" y="270738"/>
                  </a:lnTo>
                  <a:lnTo>
                    <a:pt x="191477" y="277088"/>
                  </a:lnTo>
                  <a:lnTo>
                    <a:pt x="195922" y="284708"/>
                  </a:lnTo>
                  <a:lnTo>
                    <a:pt x="202247" y="282168"/>
                  </a:lnTo>
                  <a:lnTo>
                    <a:pt x="206819" y="288518"/>
                  </a:lnTo>
                  <a:lnTo>
                    <a:pt x="203479" y="288518"/>
                  </a:lnTo>
                  <a:lnTo>
                    <a:pt x="204635" y="292328"/>
                  </a:lnTo>
                  <a:lnTo>
                    <a:pt x="199923" y="288518"/>
                  </a:lnTo>
                  <a:lnTo>
                    <a:pt x="201625" y="291058"/>
                  </a:lnTo>
                  <a:lnTo>
                    <a:pt x="202857" y="293598"/>
                  </a:lnTo>
                  <a:lnTo>
                    <a:pt x="204038" y="292328"/>
                  </a:lnTo>
                  <a:lnTo>
                    <a:pt x="203987" y="294868"/>
                  </a:lnTo>
                  <a:lnTo>
                    <a:pt x="210985" y="297408"/>
                  </a:lnTo>
                  <a:lnTo>
                    <a:pt x="210997" y="299948"/>
                  </a:lnTo>
                  <a:lnTo>
                    <a:pt x="212432" y="301231"/>
                  </a:lnTo>
                  <a:lnTo>
                    <a:pt x="214401" y="299948"/>
                  </a:lnTo>
                  <a:lnTo>
                    <a:pt x="216179" y="302488"/>
                  </a:lnTo>
                  <a:lnTo>
                    <a:pt x="219481" y="306298"/>
                  </a:lnTo>
                  <a:lnTo>
                    <a:pt x="219570" y="303758"/>
                  </a:lnTo>
                  <a:lnTo>
                    <a:pt x="219621" y="302488"/>
                  </a:lnTo>
                  <a:lnTo>
                    <a:pt x="222034" y="310108"/>
                  </a:lnTo>
                  <a:lnTo>
                    <a:pt x="232448" y="325348"/>
                  </a:lnTo>
                  <a:lnTo>
                    <a:pt x="234670" y="331165"/>
                  </a:lnTo>
                  <a:lnTo>
                    <a:pt x="234251" y="330695"/>
                  </a:lnTo>
                  <a:lnTo>
                    <a:pt x="233946" y="330377"/>
                  </a:lnTo>
                  <a:lnTo>
                    <a:pt x="234873" y="332359"/>
                  </a:lnTo>
                  <a:lnTo>
                    <a:pt x="234924" y="332041"/>
                  </a:lnTo>
                  <a:lnTo>
                    <a:pt x="234873" y="331711"/>
                  </a:lnTo>
                  <a:lnTo>
                    <a:pt x="239166" y="336778"/>
                  </a:lnTo>
                  <a:lnTo>
                    <a:pt x="244195" y="341858"/>
                  </a:lnTo>
                  <a:lnTo>
                    <a:pt x="247700" y="346938"/>
                  </a:lnTo>
                  <a:lnTo>
                    <a:pt x="246405" y="346938"/>
                  </a:lnTo>
                  <a:lnTo>
                    <a:pt x="248970" y="349478"/>
                  </a:lnTo>
                  <a:lnTo>
                    <a:pt x="251828" y="350748"/>
                  </a:lnTo>
                  <a:lnTo>
                    <a:pt x="254774" y="352018"/>
                  </a:lnTo>
                  <a:lnTo>
                    <a:pt x="256667" y="354558"/>
                  </a:lnTo>
                  <a:lnTo>
                    <a:pt x="257606" y="355892"/>
                  </a:lnTo>
                  <a:lnTo>
                    <a:pt x="257657" y="360908"/>
                  </a:lnTo>
                  <a:lnTo>
                    <a:pt x="253339" y="352018"/>
                  </a:lnTo>
                  <a:lnTo>
                    <a:pt x="253796" y="354558"/>
                  </a:lnTo>
                  <a:lnTo>
                    <a:pt x="253961" y="355892"/>
                  </a:lnTo>
                  <a:lnTo>
                    <a:pt x="249339" y="360908"/>
                  </a:lnTo>
                  <a:lnTo>
                    <a:pt x="261188" y="363448"/>
                  </a:lnTo>
                  <a:lnTo>
                    <a:pt x="261454" y="368528"/>
                  </a:lnTo>
                  <a:lnTo>
                    <a:pt x="261531" y="369798"/>
                  </a:lnTo>
                  <a:lnTo>
                    <a:pt x="261594" y="371068"/>
                  </a:lnTo>
                  <a:lnTo>
                    <a:pt x="260413" y="369798"/>
                  </a:lnTo>
                  <a:lnTo>
                    <a:pt x="261302" y="374878"/>
                  </a:lnTo>
                  <a:lnTo>
                    <a:pt x="269138" y="377418"/>
                  </a:lnTo>
                  <a:lnTo>
                    <a:pt x="273215" y="383768"/>
                  </a:lnTo>
                  <a:lnTo>
                    <a:pt x="272529" y="383768"/>
                  </a:lnTo>
                  <a:lnTo>
                    <a:pt x="272364" y="385038"/>
                  </a:lnTo>
                  <a:lnTo>
                    <a:pt x="278193" y="386308"/>
                  </a:lnTo>
                  <a:lnTo>
                    <a:pt x="284886" y="393928"/>
                  </a:lnTo>
                  <a:lnTo>
                    <a:pt x="288340" y="397383"/>
                  </a:lnTo>
                  <a:lnTo>
                    <a:pt x="288442" y="396468"/>
                  </a:lnTo>
                  <a:lnTo>
                    <a:pt x="292887" y="401548"/>
                  </a:lnTo>
                  <a:lnTo>
                    <a:pt x="292976" y="404088"/>
                  </a:lnTo>
                  <a:lnTo>
                    <a:pt x="294741" y="407898"/>
                  </a:lnTo>
                  <a:lnTo>
                    <a:pt x="292811" y="410438"/>
                  </a:lnTo>
                  <a:lnTo>
                    <a:pt x="289064" y="405358"/>
                  </a:lnTo>
                  <a:lnTo>
                    <a:pt x="287934" y="410438"/>
                  </a:lnTo>
                  <a:lnTo>
                    <a:pt x="293852" y="411708"/>
                  </a:lnTo>
                  <a:lnTo>
                    <a:pt x="295249" y="415518"/>
                  </a:lnTo>
                  <a:lnTo>
                    <a:pt x="293700" y="415518"/>
                  </a:lnTo>
                  <a:lnTo>
                    <a:pt x="299694" y="423138"/>
                  </a:lnTo>
                  <a:lnTo>
                    <a:pt x="303034" y="420598"/>
                  </a:lnTo>
                  <a:lnTo>
                    <a:pt x="308775" y="429488"/>
                  </a:lnTo>
                  <a:lnTo>
                    <a:pt x="309143" y="426948"/>
                  </a:lnTo>
                  <a:lnTo>
                    <a:pt x="315658" y="429488"/>
                  </a:lnTo>
                  <a:lnTo>
                    <a:pt x="310070" y="432028"/>
                  </a:lnTo>
                  <a:lnTo>
                    <a:pt x="315734" y="434568"/>
                  </a:lnTo>
                  <a:lnTo>
                    <a:pt x="313423" y="438378"/>
                  </a:lnTo>
                  <a:lnTo>
                    <a:pt x="316369" y="440918"/>
                  </a:lnTo>
                  <a:lnTo>
                    <a:pt x="324154" y="447268"/>
                  </a:lnTo>
                  <a:lnTo>
                    <a:pt x="328637" y="451078"/>
                  </a:lnTo>
                  <a:lnTo>
                    <a:pt x="324002" y="449808"/>
                  </a:lnTo>
                  <a:lnTo>
                    <a:pt x="322554" y="448538"/>
                  </a:lnTo>
                  <a:lnTo>
                    <a:pt x="318236" y="444728"/>
                  </a:lnTo>
                  <a:lnTo>
                    <a:pt x="313994" y="442188"/>
                  </a:lnTo>
                  <a:lnTo>
                    <a:pt x="316103" y="444728"/>
                  </a:lnTo>
                  <a:lnTo>
                    <a:pt x="321487" y="452348"/>
                  </a:lnTo>
                  <a:lnTo>
                    <a:pt x="324218" y="452348"/>
                  </a:lnTo>
                  <a:lnTo>
                    <a:pt x="323049" y="451078"/>
                  </a:lnTo>
                  <a:lnTo>
                    <a:pt x="321157" y="451078"/>
                  </a:lnTo>
                  <a:lnTo>
                    <a:pt x="320814" y="448538"/>
                  </a:lnTo>
                  <a:lnTo>
                    <a:pt x="326021" y="451078"/>
                  </a:lnTo>
                  <a:lnTo>
                    <a:pt x="330746" y="454888"/>
                  </a:lnTo>
                  <a:lnTo>
                    <a:pt x="334949" y="459968"/>
                  </a:lnTo>
                  <a:lnTo>
                    <a:pt x="333387" y="465048"/>
                  </a:lnTo>
                  <a:lnTo>
                    <a:pt x="336778" y="470128"/>
                  </a:lnTo>
                  <a:lnTo>
                    <a:pt x="341160" y="477748"/>
                  </a:lnTo>
                  <a:lnTo>
                    <a:pt x="342557" y="484098"/>
                  </a:lnTo>
                  <a:lnTo>
                    <a:pt x="349046" y="491718"/>
                  </a:lnTo>
                  <a:lnTo>
                    <a:pt x="354380" y="499338"/>
                  </a:lnTo>
                  <a:lnTo>
                    <a:pt x="359562" y="508228"/>
                  </a:lnTo>
                  <a:lnTo>
                    <a:pt x="365633" y="517118"/>
                  </a:lnTo>
                  <a:lnTo>
                    <a:pt x="367487" y="509498"/>
                  </a:lnTo>
                  <a:lnTo>
                    <a:pt x="367919" y="514578"/>
                  </a:lnTo>
                  <a:lnTo>
                    <a:pt x="368020" y="515848"/>
                  </a:lnTo>
                  <a:lnTo>
                    <a:pt x="368122" y="517118"/>
                  </a:lnTo>
                  <a:lnTo>
                    <a:pt x="368236" y="518388"/>
                  </a:lnTo>
                  <a:lnTo>
                    <a:pt x="368338" y="519658"/>
                  </a:lnTo>
                  <a:lnTo>
                    <a:pt x="369100" y="519023"/>
                  </a:lnTo>
                  <a:lnTo>
                    <a:pt x="370446" y="522554"/>
                  </a:lnTo>
                  <a:lnTo>
                    <a:pt x="369862" y="518388"/>
                  </a:lnTo>
                  <a:lnTo>
                    <a:pt x="370357" y="517969"/>
                  </a:lnTo>
                  <a:lnTo>
                    <a:pt x="377774" y="526859"/>
                  </a:lnTo>
                  <a:lnTo>
                    <a:pt x="377253" y="524903"/>
                  </a:lnTo>
                  <a:lnTo>
                    <a:pt x="378968" y="531088"/>
                  </a:lnTo>
                  <a:lnTo>
                    <a:pt x="378942" y="533628"/>
                  </a:lnTo>
                  <a:lnTo>
                    <a:pt x="375894" y="528548"/>
                  </a:lnTo>
                  <a:lnTo>
                    <a:pt x="374942" y="529818"/>
                  </a:lnTo>
                  <a:lnTo>
                    <a:pt x="379018" y="536168"/>
                  </a:lnTo>
                  <a:lnTo>
                    <a:pt x="374650" y="533628"/>
                  </a:lnTo>
                  <a:lnTo>
                    <a:pt x="376250" y="538708"/>
                  </a:lnTo>
                  <a:lnTo>
                    <a:pt x="377482" y="537438"/>
                  </a:lnTo>
                  <a:lnTo>
                    <a:pt x="380428" y="538708"/>
                  </a:lnTo>
                  <a:lnTo>
                    <a:pt x="382041" y="543128"/>
                  </a:lnTo>
                  <a:lnTo>
                    <a:pt x="382130" y="543382"/>
                  </a:lnTo>
                  <a:lnTo>
                    <a:pt x="382066" y="542518"/>
                  </a:lnTo>
                  <a:lnTo>
                    <a:pt x="381241" y="537438"/>
                  </a:lnTo>
                  <a:lnTo>
                    <a:pt x="381038" y="536168"/>
                  </a:lnTo>
                  <a:lnTo>
                    <a:pt x="385140" y="541248"/>
                  </a:lnTo>
                  <a:lnTo>
                    <a:pt x="387045" y="548868"/>
                  </a:lnTo>
                  <a:lnTo>
                    <a:pt x="390588" y="553250"/>
                  </a:lnTo>
                  <a:lnTo>
                    <a:pt x="420395" y="553250"/>
                  </a:lnTo>
                  <a:close/>
                </a:path>
                <a:path w="1059180" h="631189">
                  <a:moveTo>
                    <a:pt x="421106" y="543788"/>
                  </a:moveTo>
                  <a:lnTo>
                    <a:pt x="421043" y="543382"/>
                  </a:lnTo>
                  <a:lnTo>
                    <a:pt x="420992" y="543128"/>
                  </a:lnTo>
                  <a:lnTo>
                    <a:pt x="419366" y="541248"/>
                  </a:lnTo>
                  <a:lnTo>
                    <a:pt x="420217" y="542518"/>
                  </a:lnTo>
                  <a:lnTo>
                    <a:pt x="420890" y="543382"/>
                  </a:lnTo>
                  <a:lnTo>
                    <a:pt x="421106" y="543788"/>
                  </a:lnTo>
                  <a:close/>
                </a:path>
                <a:path w="1059180" h="631189">
                  <a:moveTo>
                    <a:pt x="421754" y="543877"/>
                  </a:moveTo>
                  <a:lnTo>
                    <a:pt x="421487" y="543382"/>
                  </a:lnTo>
                  <a:lnTo>
                    <a:pt x="420878" y="542518"/>
                  </a:lnTo>
                  <a:lnTo>
                    <a:pt x="420992" y="543128"/>
                  </a:lnTo>
                  <a:lnTo>
                    <a:pt x="421208" y="543382"/>
                  </a:lnTo>
                  <a:lnTo>
                    <a:pt x="421754" y="543877"/>
                  </a:lnTo>
                  <a:close/>
                </a:path>
                <a:path w="1059180" h="631189">
                  <a:moveTo>
                    <a:pt x="422440" y="544728"/>
                  </a:moveTo>
                  <a:lnTo>
                    <a:pt x="422008" y="544118"/>
                  </a:lnTo>
                  <a:lnTo>
                    <a:pt x="421754" y="543877"/>
                  </a:lnTo>
                  <a:lnTo>
                    <a:pt x="421868" y="544118"/>
                  </a:lnTo>
                  <a:lnTo>
                    <a:pt x="422440" y="544728"/>
                  </a:lnTo>
                  <a:close/>
                </a:path>
                <a:path w="1059180" h="631189">
                  <a:moveTo>
                    <a:pt x="423443" y="545058"/>
                  </a:moveTo>
                  <a:lnTo>
                    <a:pt x="422338" y="543877"/>
                  </a:lnTo>
                  <a:lnTo>
                    <a:pt x="421843" y="543877"/>
                  </a:lnTo>
                  <a:lnTo>
                    <a:pt x="422008" y="544118"/>
                  </a:lnTo>
                  <a:lnTo>
                    <a:pt x="423443" y="545058"/>
                  </a:lnTo>
                  <a:close/>
                </a:path>
                <a:path w="1059180" h="631189">
                  <a:moveTo>
                    <a:pt x="428764" y="548868"/>
                  </a:moveTo>
                  <a:lnTo>
                    <a:pt x="427202" y="547598"/>
                  </a:lnTo>
                  <a:lnTo>
                    <a:pt x="425589" y="546328"/>
                  </a:lnTo>
                  <a:lnTo>
                    <a:pt x="427228" y="548868"/>
                  </a:lnTo>
                  <a:lnTo>
                    <a:pt x="428764" y="548868"/>
                  </a:lnTo>
                  <a:close/>
                </a:path>
                <a:path w="1059180" h="631189">
                  <a:moveTo>
                    <a:pt x="429437" y="549414"/>
                  </a:moveTo>
                  <a:lnTo>
                    <a:pt x="429120" y="548868"/>
                  </a:lnTo>
                  <a:lnTo>
                    <a:pt x="428764" y="548868"/>
                  </a:lnTo>
                  <a:lnTo>
                    <a:pt x="429437" y="549414"/>
                  </a:lnTo>
                  <a:close/>
                </a:path>
                <a:path w="1059180" h="631189">
                  <a:moveTo>
                    <a:pt x="470230" y="622528"/>
                  </a:moveTo>
                  <a:lnTo>
                    <a:pt x="470090" y="619988"/>
                  </a:lnTo>
                  <a:lnTo>
                    <a:pt x="469988" y="616178"/>
                  </a:lnTo>
                  <a:lnTo>
                    <a:pt x="468922" y="612368"/>
                  </a:lnTo>
                  <a:lnTo>
                    <a:pt x="467550" y="607288"/>
                  </a:lnTo>
                  <a:lnTo>
                    <a:pt x="463524" y="597128"/>
                  </a:lnTo>
                  <a:lnTo>
                    <a:pt x="461708" y="593318"/>
                  </a:lnTo>
                  <a:lnTo>
                    <a:pt x="462470" y="589508"/>
                  </a:lnTo>
                  <a:lnTo>
                    <a:pt x="453593" y="553948"/>
                  </a:lnTo>
                  <a:lnTo>
                    <a:pt x="452475" y="550138"/>
                  </a:lnTo>
                  <a:lnTo>
                    <a:pt x="451726" y="547598"/>
                  </a:lnTo>
                  <a:lnTo>
                    <a:pt x="450900" y="544118"/>
                  </a:lnTo>
                  <a:lnTo>
                    <a:pt x="449656" y="538708"/>
                  </a:lnTo>
                  <a:lnTo>
                    <a:pt x="447852" y="531088"/>
                  </a:lnTo>
                  <a:lnTo>
                    <a:pt x="447548" y="529818"/>
                  </a:lnTo>
                  <a:lnTo>
                    <a:pt x="447382" y="531088"/>
                  </a:lnTo>
                  <a:lnTo>
                    <a:pt x="444068" y="529818"/>
                  </a:lnTo>
                  <a:lnTo>
                    <a:pt x="442925" y="527278"/>
                  </a:lnTo>
                  <a:lnTo>
                    <a:pt x="442887" y="524738"/>
                  </a:lnTo>
                  <a:lnTo>
                    <a:pt x="437337" y="519658"/>
                  </a:lnTo>
                  <a:lnTo>
                    <a:pt x="441490" y="519658"/>
                  </a:lnTo>
                  <a:lnTo>
                    <a:pt x="441744" y="520928"/>
                  </a:lnTo>
                  <a:lnTo>
                    <a:pt x="442823" y="519658"/>
                  </a:lnTo>
                  <a:lnTo>
                    <a:pt x="444982" y="517118"/>
                  </a:lnTo>
                  <a:lnTo>
                    <a:pt x="442036" y="510768"/>
                  </a:lnTo>
                  <a:lnTo>
                    <a:pt x="440994" y="506958"/>
                  </a:lnTo>
                  <a:lnTo>
                    <a:pt x="440651" y="505688"/>
                  </a:lnTo>
                  <a:lnTo>
                    <a:pt x="435165" y="506958"/>
                  </a:lnTo>
                  <a:lnTo>
                    <a:pt x="435127" y="505688"/>
                  </a:lnTo>
                  <a:lnTo>
                    <a:pt x="435000" y="501878"/>
                  </a:lnTo>
                  <a:lnTo>
                    <a:pt x="434873" y="498068"/>
                  </a:lnTo>
                  <a:lnTo>
                    <a:pt x="434784" y="495528"/>
                  </a:lnTo>
                  <a:lnTo>
                    <a:pt x="430669" y="482828"/>
                  </a:lnTo>
                  <a:lnTo>
                    <a:pt x="426732" y="472668"/>
                  </a:lnTo>
                  <a:lnTo>
                    <a:pt x="426821" y="468858"/>
                  </a:lnTo>
                  <a:lnTo>
                    <a:pt x="426910" y="465048"/>
                  </a:lnTo>
                  <a:lnTo>
                    <a:pt x="424649" y="462508"/>
                  </a:lnTo>
                  <a:lnTo>
                    <a:pt x="423506" y="458698"/>
                  </a:lnTo>
                  <a:lnTo>
                    <a:pt x="421271" y="454888"/>
                  </a:lnTo>
                  <a:lnTo>
                    <a:pt x="424129" y="454888"/>
                  </a:lnTo>
                  <a:lnTo>
                    <a:pt x="421309" y="440918"/>
                  </a:lnTo>
                  <a:lnTo>
                    <a:pt x="417423" y="430758"/>
                  </a:lnTo>
                  <a:lnTo>
                    <a:pt x="420103" y="432028"/>
                  </a:lnTo>
                  <a:lnTo>
                    <a:pt x="419684" y="430758"/>
                  </a:lnTo>
                  <a:lnTo>
                    <a:pt x="418465" y="426948"/>
                  </a:lnTo>
                  <a:lnTo>
                    <a:pt x="409714" y="426948"/>
                  </a:lnTo>
                  <a:lnTo>
                    <a:pt x="407873" y="421868"/>
                  </a:lnTo>
                  <a:lnTo>
                    <a:pt x="411568" y="419328"/>
                  </a:lnTo>
                  <a:lnTo>
                    <a:pt x="409663" y="410438"/>
                  </a:lnTo>
                  <a:lnTo>
                    <a:pt x="408127" y="402818"/>
                  </a:lnTo>
                  <a:lnTo>
                    <a:pt x="405879" y="395198"/>
                  </a:lnTo>
                  <a:lnTo>
                    <a:pt x="401904" y="387578"/>
                  </a:lnTo>
                  <a:lnTo>
                    <a:pt x="403872" y="387578"/>
                  </a:lnTo>
                  <a:lnTo>
                    <a:pt x="404558" y="388848"/>
                  </a:lnTo>
                  <a:lnTo>
                    <a:pt x="403174" y="383768"/>
                  </a:lnTo>
                  <a:lnTo>
                    <a:pt x="402894" y="381228"/>
                  </a:lnTo>
                  <a:lnTo>
                    <a:pt x="402348" y="376148"/>
                  </a:lnTo>
                  <a:lnTo>
                    <a:pt x="401929" y="372338"/>
                  </a:lnTo>
                  <a:lnTo>
                    <a:pt x="401789" y="371068"/>
                  </a:lnTo>
                  <a:lnTo>
                    <a:pt x="401739" y="370674"/>
                  </a:lnTo>
                  <a:lnTo>
                    <a:pt x="401650" y="369798"/>
                  </a:lnTo>
                  <a:lnTo>
                    <a:pt x="399846" y="370674"/>
                  </a:lnTo>
                  <a:lnTo>
                    <a:pt x="393547" y="362178"/>
                  </a:lnTo>
                  <a:lnTo>
                    <a:pt x="390182" y="357098"/>
                  </a:lnTo>
                  <a:lnTo>
                    <a:pt x="393204" y="357098"/>
                  </a:lnTo>
                  <a:lnTo>
                    <a:pt x="388239" y="353288"/>
                  </a:lnTo>
                  <a:lnTo>
                    <a:pt x="387223" y="353288"/>
                  </a:lnTo>
                  <a:lnTo>
                    <a:pt x="384238" y="346938"/>
                  </a:lnTo>
                  <a:lnTo>
                    <a:pt x="384124" y="345706"/>
                  </a:lnTo>
                  <a:lnTo>
                    <a:pt x="385889" y="344487"/>
                  </a:lnTo>
                  <a:lnTo>
                    <a:pt x="385813" y="341858"/>
                  </a:lnTo>
                  <a:lnTo>
                    <a:pt x="382092" y="344398"/>
                  </a:lnTo>
                  <a:lnTo>
                    <a:pt x="382028" y="343128"/>
                  </a:lnTo>
                  <a:lnTo>
                    <a:pt x="381952" y="341858"/>
                  </a:lnTo>
                  <a:lnTo>
                    <a:pt x="381876" y="340588"/>
                  </a:lnTo>
                  <a:lnTo>
                    <a:pt x="381800" y="339318"/>
                  </a:lnTo>
                  <a:lnTo>
                    <a:pt x="381723" y="338048"/>
                  </a:lnTo>
                  <a:lnTo>
                    <a:pt x="381647" y="336778"/>
                  </a:lnTo>
                  <a:lnTo>
                    <a:pt x="384124" y="339318"/>
                  </a:lnTo>
                  <a:lnTo>
                    <a:pt x="383565" y="336778"/>
                  </a:lnTo>
                  <a:lnTo>
                    <a:pt x="382993" y="334238"/>
                  </a:lnTo>
                  <a:lnTo>
                    <a:pt x="382778" y="333235"/>
                  </a:lnTo>
                  <a:lnTo>
                    <a:pt x="382714" y="332968"/>
                  </a:lnTo>
                  <a:lnTo>
                    <a:pt x="381901" y="334238"/>
                  </a:lnTo>
                  <a:lnTo>
                    <a:pt x="378929" y="331698"/>
                  </a:lnTo>
                  <a:lnTo>
                    <a:pt x="376796" y="329158"/>
                  </a:lnTo>
                  <a:lnTo>
                    <a:pt x="376758" y="327888"/>
                  </a:lnTo>
                  <a:lnTo>
                    <a:pt x="376669" y="325348"/>
                  </a:lnTo>
                  <a:lnTo>
                    <a:pt x="376631" y="324078"/>
                  </a:lnTo>
                  <a:lnTo>
                    <a:pt x="376542" y="321538"/>
                  </a:lnTo>
                  <a:lnTo>
                    <a:pt x="378802" y="318998"/>
                  </a:lnTo>
                  <a:lnTo>
                    <a:pt x="377050" y="318998"/>
                  </a:lnTo>
                  <a:lnTo>
                    <a:pt x="374116" y="316458"/>
                  </a:lnTo>
                  <a:lnTo>
                    <a:pt x="373875" y="313918"/>
                  </a:lnTo>
                  <a:lnTo>
                    <a:pt x="374700" y="312648"/>
                  </a:lnTo>
                  <a:lnTo>
                    <a:pt x="376085" y="313918"/>
                  </a:lnTo>
                  <a:lnTo>
                    <a:pt x="375970" y="312648"/>
                  </a:lnTo>
                  <a:lnTo>
                    <a:pt x="375373" y="306298"/>
                  </a:lnTo>
                  <a:lnTo>
                    <a:pt x="375323" y="305803"/>
                  </a:lnTo>
                  <a:lnTo>
                    <a:pt x="376872" y="305028"/>
                  </a:lnTo>
                  <a:lnTo>
                    <a:pt x="375564" y="298678"/>
                  </a:lnTo>
                  <a:lnTo>
                    <a:pt x="380479" y="302488"/>
                  </a:lnTo>
                  <a:lnTo>
                    <a:pt x="377151" y="298678"/>
                  </a:lnTo>
                  <a:lnTo>
                    <a:pt x="374688" y="296316"/>
                  </a:lnTo>
                  <a:lnTo>
                    <a:pt x="374688" y="306298"/>
                  </a:lnTo>
                  <a:lnTo>
                    <a:pt x="374319" y="306298"/>
                  </a:lnTo>
                  <a:lnTo>
                    <a:pt x="374650" y="306133"/>
                  </a:lnTo>
                  <a:lnTo>
                    <a:pt x="374688" y="306298"/>
                  </a:lnTo>
                  <a:lnTo>
                    <a:pt x="374688" y="296316"/>
                  </a:lnTo>
                  <a:lnTo>
                    <a:pt x="374218" y="295859"/>
                  </a:lnTo>
                  <a:lnTo>
                    <a:pt x="374218" y="304406"/>
                  </a:lnTo>
                  <a:lnTo>
                    <a:pt x="369011" y="301332"/>
                  </a:lnTo>
                  <a:lnTo>
                    <a:pt x="368808" y="301332"/>
                  </a:lnTo>
                  <a:lnTo>
                    <a:pt x="369150" y="298678"/>
                  </a:lnTo>
                  <a:lnTo>
                    <a:pt x="369658" y="294868"/>
                  </a:lnTo>
                  <a:lnTo>
                    <a:pt x="370522" y="294868"/>
                  </a:lnTo>
                  <a:lnTo>
                    <a:pt x="370992" y="293598"/>
                  </a:lnTo>
                  <a:lnTo>
                    <a:pt x="373087" y="299948"/>
                  </a:lnTo>
                  <a:lnTo>
                    <a:pt x="374218" y="304406"/>
                  </a:lnTo>
                  <a:lnTo>
                    <a:pt x="374218" y="295859"/>
                  </a:lnTo>
                  <a:lnTo>
                    <a:pt x="371881" y="293598"/>
                  </a:lnTo>
                  <a:lnTo>
                    <a:pt x="370573" y="292328"/>
                  </a:lnTo>
                  <a:lnTo>
                    <a:pt x="370471" y="291058"/>
                  </a:lnTo>
                  <a:lnTo>
                    <a:pt x="370370" y="289788"/>
                  </a:lnTo>
                  <a:lnTo>
                    <a:pt x="370065" y="285978"/>
                  </a:lnTo>
                  <a:lnTo>
                    <a:pt x="370395" y="284708"/>
                  </a:lnTo>
                  <a:lnTo>
                    <a:pt x="371182" y="284708"/>
                  </a:lnTo>
                  <a:lnTo>
                    <a:pt x="371043" y="283438"/>
                  </a:lnTo>
                  <a:lnTo>
                    <a:pt x="370459" y="282168"/>
                  </a:lnTo>
                  <a:lnTo>
                    <a:pt x="369684" y="282168"/>
                  </a:lnTo>
                  <a:lnTo>
                    <a:pt x="369570" y="279628"/>
                  </a:lnTo>
                  <a:lnTo>
                    <a:pt x="369531" y="278358"/>
                  </a:lnTo>
                  <a:lnTo>
                    <a:pt x="369036" y="277088"/>
                  </a:lnTo>
                  <a:lnTo>
                    <a:pt x="370941" y="275818"/>
                  </a:lnTo>
                  <a:lnTo>
                    <a:pt x="369836" y="273278"/>
                  </a:lnTo>
                  <a:lnTo>
                    <a:pt x="369620" y="272796"/>
                  </a:lnTo>
                  <a:lnTo>
                    <a:pt x="369620" y="274548"/>
                  </a:lnTo>
                  <a:lnTo>
                    <a:pt x="369277" y="275818"/>
                  </a:lnTo>
                  <a:lnTo>
                    <a:pt x="368465" y="275818"/>
                  </a:lnTo>
                  <a:lnTo>
                    <a:pt x="368046" y="274548"/>
                  </a:lnTo>
                  <a:lnTo>
                    <a:pt x="367436" y="273278"/>
                  </a:lnTo>
                  <a:lnTo>
                    <a:pt x="368655" y="273278"/>
                  </a:lnTo>
                  <a:lnTo>
                    <a:pt x="369620" y="274548"/>
                  </a:lnTo>
                  <a:lnTo>
                    <a:pt x="369620" y="272796"/>
                  </a:lnTo>
                  <a:lnTo>
                    <a:pt x="368173" y="269468"/>
                  </a:lnTo>
                  <a:lnTo>
                    <a:pt x="367398" y="266928"/>
                  </a:lnTo>
                  <a:lnTo>
                    <a:pt x="364680" y="268198"/>
                  </a:lnTo>
                  <a:lnTo>
                    <a:pt x="363982" y="264388"/>
                  </a:lnTo>
                  <a:lnTo>
                    <a:pt x="362813" y="268198"/>
                  </a:lnTo>
                  <a:lnTo>
                    <a:pt x="363245" y="268198"/>
                  </a:lnTo>
                  <a:lnTo>
                    <a:pt x="363664" y="269709"/>
                  </a:lnTo>
                  <a:lnTo>
                    <a:pt x="363512" y="269328"/>
                  </a:lnTo>
                  <a:lnTo>
                    <a:pt x="363385" y="269798"/>
                  </a:lnTo>
                  <a:lnTo>
                    <a:pt x="363283" y="270217"/>
                  </a:lnTo>
                  <a:lnTo>
                    <a:pt x="363232" y="270662"/>
                  </a:lnTo>
                  <a:lnTo>
                    <a:pt x="363588" y="270814"/>
                  </a:lnTo>
                  <a:lnTo>
                    <a:pt x="363969" y="270954"/>
                  </a:lnTo>
                  <a:lnTo>
                    <a:pt x="364210" y="271056"/>
                  </a:lnTo>
                  <a:lnTo>
                    <a:pt x="364413" y="272008"/>
                  </a:lnTo>
                  <a:lnTo>
                    <a:pt x="364921" y="273278"/>
                  </a:lnTo>
                  <a:lnTo>
                    <a:pt x="366661" y="278358"/>
                  </a:lnTo>
                  <a:lnTo>
                    <a:pt x="364553" y="277088"/>
                  </a:lnTo>
                  <a:lnTo>
                    <a:pt x="362648" y="274548"/>
                  </a:lnTo>
                  <a:lnTo>
                    <a:pt x="363232" y="270738"/>
                  </a:lnTo>
                  <a:lnTo>
                    <a:pt x="360984" y="270738"/>
                  </a:lnTo>
                  <a:lnTo>
                    <a:pt x="358648" y="269468"/>
                  </a:lnTo>
                  <a:lnTo>
                    <a:pt x="357886" y="268630"/>
                  </a:lnTo>
                  <a:lnTo>
                    <a:pt x="357886" y="299948"/>
                  </a:lnTo>
                  <a:lnTo>
                    <a:pt x="357035" y="299948"/>
                  </a:lnTo>
                  <a:lnTo>
                    <a:pt x="357339" y="302488"/>
                  </a:lnTo>
                  <a:lnTo>
                    <a:pt x="357212" y="303758"/>
                  </a:lnTo>
                  <a:lnTo>
                    <a:pt x="357149" y="304406"/>
                  </a:lnTo>
                  <a:lnTo>
                    <a:pt x="357085" y="305028"/>
                  </a:lnTo>
                  <a:lnTo>
                    <a:pt x="356743" y="303758"/>
                  </a:lnTo>
                  <a:lnTo>
                    <a:pt x="356222" y="301332"/>
                  </a:lnTo>
                  <a:lnTo>
                    <a:pt x="355600" y="299948"/>
                  </a:lnTo>
                  <a:lnTo>
                    <a:pt x="356438" y="298678"/>
                  </a:lnTo>
                  <a:lnTo>
                    <a:pt x="357568" y="298678"/>
                  </a:lnTo>
                  <a:lnTo>
                    <a:pt x="357886" y="299948"/>
                  </a:lnTo>
                  <a:lnTo>
                    <a:pt x="357886" y="268630"/>
                  </a:lnTo>
                  <a:lnTo>
                    <a:pt x="357505" y="268198"/>
                  </a:lnTo>
                  <a:lnTo>
                    <a:pt x="360197" y="263118"/>
                  </a:lnTo>
                  <a:lnTo>
                    <a:pt x="360083" y="258762"/>
                  </a:lnTo>
                  <a:lnTo>
                    <a:pt x="359994" y="255498"/>
                  </a:lnTo>
                  <a:lnTo>
                    <a:pt x="362077" y="252958"/>
                  </a:lnTo>
                  <a:lnTo>
                    <a:pt x="360260" y="249148"/>
                  </a:lnTo>
                  <a:lnTo>
                    <a:pt x="359651" y="247878"/>
                  </a:lnTo>
                  <a:lnTo>
                    <a:pt x="359041" y="246608"/>
                  </a:lnTo>
                  <a:lnTo>
                    <a:pt x="355968" y="238988"/>
                  </a:lnTo>
                  <a:lnTo>
                    <a:pt x="352386" y="232638"/>
                  </a:lnTo>
                  <a:lnTo>
                    <a:pt x="347840" y="228828"/>
                  </a:lnTo>
                  <a:lnTo>
                    <a:pt x="346417" y="226288"/>
                  </a:lnTo>
                  <a:lnTo>
                    <a:pt x="348475" y="225018"/>
                  </a:lnTo>
                  <a:lnTo>
                    <a:pt x="348843" y="224142"/>
                  </a:lnTo>
                  <a:lnTo>
                    <a:pt x="348551" y="223748"/>
                  </a:lnTo>
                  <a:lnTo>
                    <a:pt x="347205" y="217398"/>
                  </a:lnTo>
                  <a:lnTo>
                    <a:pt x="346392" y="213588"/>
                  </a:lnTo>
                  <a:lnTo>
                    <a:pt x="342353" y="213588"/>
                  </a:lnTo>
                  <a:lnTo>
                    <a:pt x="342900" y="211048"/>
                  </a:lnTo>
                  <a:lnTo>
                    <a:pt x="344716" y="211048"/>
                  </a:lnTo>
                  <a:lnTo>
                    <a:pt x="343585" y="207238"/>
                  </a:lnTo>
                  <a:lnTo>
                    <a:pt x="345059" y="208508"/>
                  </a:lnTo>
                  <a:lnTo>
                    <a:pt x="344817" y="207238"/>
                  </a:lnTo>
                  <a:lnTo>
                    <a:pt x="342684" y="196253"/>
                  </a:lnTo>
                  <a:lnTo>
                    <a:pt x="342607" y="195808"/>
                  </a:lnTo>
                  <a:lnTo>
                    <a:pt x="341858" y="194538"/>
                  </a:lnTo>
                  <a:lnTo>
                    <a:pt x="338150" y="188188"/>
                  </a:lnTo>
                  <a:lnTo>
                    <a:pt x="336664" y="185648"/>
                  </a:lnTo>
                  <a:lnTo>
                    <a:pt x="330936" y="175488"/>
                  </a:lnTo>
                  <a:lnTo>
                    <a:pt x="329946" y="168008"/>
                  </a:lnTo>
                  <a:lnTo>
                    <a:pt x="329946" y="208508"/>
                  </a:lnTo>
                  <a:lnTo>
                    <a:pt x="326847" y="209778"/>
                  </a:lnTo>
                  <a:lnTo>
                    <a:pt x="326351" y="204698"/>
                  </a:lnTo>
                  <a:lnTo>
                    <a:pt x="326237" y="203428"/>
                  </a:lnTo>
                  <a:lnTo>
                    <a:pt x="326110" y="202158"/>
                  </a:lnTo>
                  <a:lnTo>
                    <a:pt x="325996" y="200939"/>
                  </a:lnTo>
                  <a:lnTo>
                    <a:pt x="325970" y="200698"/>
                  </a:lnTo>
                  <a:lnTo>
                    <a:pt x="325869" y="199618"/>
                  </a:lnTo>
                  <a:lnTo>
                    <a:pt x="325742" y="198386"/>
                  </a:lnTo>
                  <a:lnTo>
                    <a:pt x="329603" y="203428"/>
                  </a:lnTo>
                  <a:lnTo>
                    <a:pt x="329857" y="207238"/>
                  </a:lnTo>
                  <a:lnTo>
                    <a:pt x="329946" y="208508"/>
                  </a:lnTo>
                  <a:lnTo>
                    <a:pt x="329946" y="168008"/>
                  </a:lnTo>
                  <a:lnTo>
                    <a:pt x="329425" y="164058"/>
                  </a:lnTo>
                  <a:lnTo>
                    <a:pt x="329095" y="161518"/>
                  </a:lnTo>
                  <a:lnTo>
                    <a:pt x="329018" y="164058"/>
                  </a:lnTo>
                  <a:lnTo>
                    <a:pt x="328485" y="164058"/>
                  </a:lnTo>
                  <a:lnTo>
                    <a:pt x="327266" y="158978"/>
                  </a:lnTo>
                  <a:lnTo>
                    <a:pt x="325437" y="151358"/>
                  </a:lnTo>
                  <a:lnTo>
                    <a:pt x="324827" y="148818"/>
                  </a:lnTo>
                  <a:lnTo>
                    <a:pt x="324523" y="147548"/>
                  </a:lnTo>
                  <a:lnTo>
                    <a:pt x="320598" y="136118"/>
                  </a:lnTo>
                  <a:lnTo>
                    <a:pt x="318846" y="131038"/>
                  </a:lnTo>
                  <a:lnTo>
                    <a:pt x="313956" y="115798"/>
                  </a:lnTo>
                  <a:lnTo>
                    <a:pt x="313550" y="114528"/>
                  </a:lnTo>
                  <a:lnTo>
                    <a:pt x="312686" y="109448"/>
                  </a:lnTo>
                  <a:lnTo>
                    <a:pt x="310730" y="98018"/>
                  </a:lnTo>
                  <a:lnTo>
                    <a:pt x="309956" y="91668"/>
                  </a:lnTo>
                  <a:lnTo>
                    <a:pt x="307416" y="91668"/>
                  </a:lnTo>
                  <a:lnTo>
                    <a:pt x="304520" y="87858"/>
                  </a:lnTo>
                  <a:lnTo>
                    <a:pt x="307124" y="85318"/>
                  </a:lnTo>
                  <a:lnTo>
                    <a:pt x="301752" y="80238"/>
                  </a:lnTo>
                  <a:lnTo>
                    <a:pt x="299821" y="73888"/>
                  </a:lnTo>
                  <a:lnTo>
                    <a:pt x="299796" y="59918"/>
                  </a:lnTo>
                  <a:lnTo>
                    <a:pt x="297395" y="54838"/>
                  </a:lnTo>
                  <a:lnTo>
                    <a:pt x="296189" y="52298"/>
                  </a:lnTo>
                  <a:lnTo>
                    <a:pt x="294614" y="54838"/>
                  </a:lnTo>
                  <a:lnTo>
                    <a:pt x="293827" y="51333"/>
                  </a:lnTo>
                  <a:lnTo>
                    <a:pt x="293763" y="51028"/>
                  </a:lnTo>
                  <a:lnTo>
                    <a:pt x="293154" y="49758"/>
                  </a:lnTo>
                  <a:lnTo>
                    <a:pt x="289521" y="42138"/>
                  </a:lnTo>
                  <a:lnTo>
                    <a:pt x="291553" y="42138"/>
                  </a:lnTo>
                  <a:lnTo>
                    <a:pt x="289547" y="40868"/>
                  </a:lnTo>
                  <a:lnTo>
                    <a:pt x="290118" y="39598"/>
                  </a:lnTo>
                  <a:lnTo>
                    <a:pt x="291642" y="38328"/>
                  </a:lnTo>
                  <a:lnTo>
                    <a:pt x="290830" y="37058"/>
                  </a:lnTo>
                  <a:lnTo>
                    <a:pt x="285927" y="29438"/>
                  </a:lnTo>
                  <a:lnTo>
                    <a:pt x="286080" y="28168"/>
                  </a:lnTo>
                  <a:lnTo>
                    <a:pt x="286397" y="25628"/>
                  </a:lnTo>
                  <a:lnTo>
                    <a:pt x="288378" y="24358"/>
                  </a:lnTo>
                  <a:lnTo>
                    <a:pt x="290004" y="23088"/>
                  </a:lnTo>
                  <a:lnTo>
                    <a:pt x="289560" y="19278"/>
                  </a:lnTo>
                  <a:lnTo>
                    <a:pt x="289458" y="18402"/>
                  </a:lnTo>
                  <a:lnTo>
                    <a:pt x="289407" y="18008"/>
                  </a:lnTo>
                  <a:lnTo>
                    <a:pt x="287997" y="14198"/>
                  </a:lnTo>
                  <a:lnTo>
                    <a:pt x="287515" y="12928"/>
                  </a:lnTo>
                  <a:lnTo>
                    <a:pt x="281330" y="6692"/>
                  </a:lnTo>
                  <a:lnTo>
                    <a:pt x="281178" y="6692"/>
                  </a:lnTo>
                  <a:lnTo>
                    <a:pt x="280708" y="8801"/>
                  </a:lnTo>
                  <a:lnTo>
                    <a:pt x="280644" y="9118"/>
                  </a:lnTo>
                  <a:lnTo>
                    <a:pt x="281076" y="10388"/>
                  </a:lnTo>
                  <a:lnTo>
                    <a:pt x="280974" y="12928"/>
                  </a:lnTo>
                  <a:lnTo>
                    <a:pt x="279438" y="14198"/>
                  </a:lnTo>
                  <a:lnTo>
                    <a:pt x="278117" y="11658"/>
                  </a:lnTo>
                  <a:lnTo>
                    <a:pt x="277456" y="10388"/>
                  </a:lnTo>
                  <a:lnTo>
                    <a:pt x="272630" y="11658"/>
                  </a:lnTo>
                  <a:lnTo>
                    <a:pt x="266992" y="9118"/>
                  </a:lnTo>
                  <a:lnTo>
                    <a:pt x="266954" y="9982"/>
                  </a:lnTo>
                  <a:lnTo>
                    <a:pt x="263969" y="9893"/>
                  </a:lnTo>
                  <a:lnTo>
                    <a:pt x="259765" y="12090"/>
                  </a:lnTo>
                  <a:lnTo>
                    <a:pt x="258864" y="11328"/>
                  </a:lnTo>
                  <a:lnTo>
                    <a:pt x="259727" y="10426"/>
                  </a:lnTo>
                  <a:lnTo>
                    <a:pt x="259943" y="9804"/>
                  </a:lnTo>
                  <a:lnTo>
                    <a:pt x="257073" y="11468"/>
                  </a:lnTo>
                  <a:lnTo>
                    <a:pt x="253758" y="14389"/>
                  </a:lnTo>
                  <a:lnTo>
                    <a:pt x="255625" y="17538"/>
                  </a:lnTo>
                  <a:lnTo>
                    <a:pt x="258470" y="14249"/>
                  </a:lnTo>
                  <a:lnTo>
                    <a:pt x="259143" y="15621"/>
                  </a:lnTo>
                  <a:lnTo>
                    <a:pt x="262216" y="11696"/>
                  </a:lnTo>
                  <a:lnTo>
                    <a:pt x="264655" y="11290"/>
                  </a:lnTo>
                  <a:lnTo>
                    <a:pt x="266471" y="12801"/>
                  </a:lnTo>
                  <a:lnTo>
                    <a:pt x="266052" y="14058"/>
                  </a:lnTo>
                  <a:lnTo>
                    <a:pt x="266865" y="13233"/>
                  </a:lnTo>
                  <a:lnTo>
                    <a:pt x="266750" y="16840"/>
                  </a:lnTo>
                  <a:lnTo>
                    <a:pt x="266636" y="20548"/>
                  </a:lnTo>
                  <a:lnTo>
                    <a:pt x="271449" y="25628"/>
                  </a:lnTo>
                  <a:lnTo>
                    <a:pt x="269849" y="28168"/>
                  </a:lnTo>
                  <a:lnTo>
                    <a:pt x="268033" y="23088"/>
                  </a:lnTo>
                  <a:lnTo>
                    <a:pt x="266865" y="26898"/>
                  </a:lnTo>
                  <a:lnTo>
                    <a:pt x="269341" y="28168"/>
                  </a:lnTo>
                  <a:lnTo>
                    <a:pt x="271284" y="30708"/>
                  </a:lnTo>
                  <a:lnTo>
                    <a:pt x="270268" y="30708"/>
                  </a:lnTo>
                  <a:lnTo>
                    <a:pt x="269709" y="31978"/>
                  </a:lnTo>
                  <a:lnTo>
                    <a:pt x="269659" y="33248"/>
                  </a:lnTo>
                  <a:lnTo>
                    <a:pt x="275031" y="37528"/>
                  </a:lnTo>
                  <a:lnTo>
                    <a:pt x="275043" y="37058"/>
                  </a:lnTo>
                  <a:lnTo>
                    <a:pt x="275551" y="37934"/>
                  </a:lnTo>
                  <a:lnTo>
                    <a:pt x="276034" y="38328"/>
                  </a:lnTo>
                  <a:lnTo>
                    <a:pt x="275844" y="38481"/>
                  </a:lnTo>
                  <a:lnTo>
                    <a:pt x="277914" y="42138"/>
                  </a:lnTo>
                  <a:lnTo>
                    <a:pt x="276771" y="45948"/>
                  </a:lnTo>
                  <a:lnTo>
                    <a:pt x="274777" y="45948"/>
                  </a:lnTo>
                  <a:lnTo>
                    <a:pt x="277685" y="48488"/>
                  </a:lnTo>
                  <a:lnTo>
                    <a:pt x="276656" y="49758"/>
                  </a:lnTo>
                  <a:lnTo>
                    <a:pt x="274688" y="47218"/>
                  </a:lnTo>
                  <a:lnTo>
                    <a:pt x="277126" y="51028"/>
                  </a:lnTo>
                  <a:lnTo>
                    <a:pt x="277939" y="56108"/>
                  </a:lnTo>
                  <a:lnTo>
                    <a:pt x="280898" y="57378"/>
                  </a:lnTo>
                  <a:lnTo>
                    <a:pt x="279311" y="61188"/>
                  </a:lnTo>
                  <a:lnTo>
                    <a:pt x="284949" y="68808"/>
                  </a:lnTo>
                  <a:lnTo>
                    <a:pt x="280479" y="68808"/>
                  </a:lnTo>
                  <a:lnTo>
                    <a:pt x="281838" y="70078"/>
                  </a:lnTo>
                  <a:lnTo>
                    <a:pt x="285661" y="73888"/>
                  </a:lnTo>
                  <a:lnTo>
                    <a:pt x="286753" y="76428"/>
                  </a:lnTo>
                  <a:lnTo>
                    <a:pt x="284226" y="77698"/>
                  </a:lnTo>
                  <a:lnTo>
                    <a:pt x="285851" y="86588"/>
                  </a:lnTo>
                  <a:lnTo>
                    <a:pt x="283819" y="89128"/>
                  </a:lnTo>
                  <a:lnTo>
                    <a:pt x="289763" y="91668"/>
                  </a:lnTo>
                  <a:lnTo>
                    <a:pt x="290296" y="101828"/>
                  </a:lnTo>
                  <a:lnTo>
                    <a:pt x="290372" y="103098"/>
                  </a:lnTo>
                  <a:lnTo>
                    <a:pt x="295173" y="109448"/>
                  </a:lnTo>
                  <a:lnTo>
                    <a:pt x="293725" y="108178"/>
                  </a:lnTo>
                  <a:lnTo>
                    <a:pt x="294500" y="111696"/>
                  </a:lnTo>
                  <a:lnTo>
                    <a:pt x="294563" y="111988"/>
                  </a:lnTo>
                  <a:lnTo>
                    <a:pt x="293497" y="113258"/>
                  </a:lnTo>
                  <a:lnTo>
                    <a:pt x="293408" y="117068"/>
                  </a:lnTo>
                  <a:lnTo>
                    <a:pt x="297459" y="115798"/>
                  </a:lnTo>
                  <a:lnTo>
                    <a:pt x="300266" y="122148"/>
                  </a:lnTo>
                  <a:lnTo>
                    <a:pt x="303695" y="124688"/>
                  </a:lnTo>
                  <a:lnTo>
                    <a:pt x="301459" y="131038"/>
                  </a:lnTo>
                  <a:lnTo>
                    <a:pt x="298754" y="124688"/>
                  </a:lnTo>
                  <a:lnTo>
                    <a:pt x="298208" y="123418"/>
                  </a:lnTo>
                  <a:lnTo>
                    <a:pt x="295084" y="125958"/>
                  </a:lnTo>
                  <a:lnTo>
                    <a:pt x="298157" y="124688"/>
                  </a:lnTo>
                  <a:lnTo>
                    <a:pt x="300850" y="133578"/>
                  </a:lnTo>
                  <a:lnTo>
                    <a:pt x="302971" y="131038"/>
                  </a:lnTo>
                  <a:lnTo>
                    <a:pt x="301802" y="134848"/>
                  </a:lnTo>
                  <a:lnTo>
                    <a:pt x="302844" y="134848"/>
                  </a:lnTo>
                  <a:lnTo>
                    <a:pt x="300215" y="137388"/>
                  </a:lnTo>
                  <a:lnTo>
                    <a:pt x="305269" y="136118"/>
                  </a:lnTo>
                  <a:lnTo>
                    <a:pt x="302107" y="141198"/>
                  </a:lnTo>
                  <a:lnTo>
                    <a:pt x="306057" y="142468"/>
                  </a:lnTo>
                  <a:lnTo>
                    <a:pt x="305320" y="148818"/>
                  </a:lnTo>
                  <a:lnTo>
                    <a:pt x="301929" y="146278"/>
                  </a:lnTo>
                  <a:lnTo>
                    <a:pt x="305244" y="151358"/>
                  </a:lnTo>
                  <a:lnTo>
                    <a:pt x="305028" y="152704"/>
                  </a:lnTo>
                  <a:lnTo>
                    <a:pt x="305739" y="151358"/>
                  </a:lnTo>
                  <a:lnTo>
                    <a:pt x="308279" y="152704"/>
                  </a:lnTo>
                  <a:lnTo>
                    <a:pt x="311505" y="158978"/>
                  </a:lnTo>
                  <a:lnTo>
                    <a:pt x="306565" y="156438"/>
                  </a:lnTo>
                  <a:lnTo>
                    <a:pt x="305460" y="160248"/>
                  </a:lnTo>
                  <a:lnTo>
                    <a:pt x="307822" y="164058"/>
                  </a:lnTo>
                  <a:lnTo>
                    <a:pt x="312254" y="166598"/>
                  </a:lnTo>
                  <a:lnTo>
                    <a:pt x="313156" y="170408"/>
                  </a:lnTo>
                  <a:lnTo>
                    <a:pt x="312635" y="170408"/>
                  </a:lnTo>
                  <a:lnTo>
                    <a:pt x="312610" y="171272"/>
                  </a:lnTo>
                  <a:lnTo>
                    <a:pt x="316001" y="174218"/>
                  </a:lnTo>
                  <a:lnTo>
                    <a:pt x="316014" y="175488"/>
                  </a:lnTo>
                  <a:lnTo>
                    <a:pt x="316141" y="185648"/>
                  </a:lnTo>
                  <a:lnTo>
                    <a:pt x="316560" y="185953"/>
                  </a:lnTo>
                  <a:lnTo>
                    <a:pt x="318858" y="192951"/>
                  </a:lnTo>
                  <a:lnTo>
                    <a:pt x="319379" y="191820"/>
                  </a:lnTo>
                  <a:lnTo>
                    <a:pt x="320078" y="190995"/>
                  </a:lnTo>
                  <a:lnTo>
                    <a:pt x="320802" y="190296"/>
                  </a:lnTo>
                  <a:lnTo>
                    <a:pt x="319011" y="191541"/>
                  </a:lnTo>
                  <a:lnTo>
                    <a:pt x="316585" y="185978"/>
                  </a:lnTo>
                  <a:lnTo>
                    <a:pt x="321513" y="189458"/>
                  </a:lnTo>
                  <a:lnTo>
                    <a:pt x="321386" y="190284"/>
                  </a:lnTo>
                  <a:lnTo>
                    <a:pt x="322389" y="189458"/>
                  </a:lnTo>
                  <a:lnTo>
                    <a:pt x="324218" y="188188"/>
                  </a:lnTo>
                  <a:lnTo>
                    <a:pt x="325589" y="188188"/>
                  </a:lnTo>
                  <a:lnTo>
                    <a:pt x="326491" y="190728"/>
                  </a:lnTo>
                  <a:lnTo>
                    <a:pt x="329463" y="193268"/>
                  </a:lnTo>
                  <a:lnTo>
                    <a:pt x="327380" y="194538"/>
                  </a:lnTo>
                  <a:lnTo>
                    <a:pt x="326948" y="193268"/>
                  </a:lnTo>
                  <a:lnTo>
                    <a:pt x="325932" y="193268"/>
                  </a:lnTo>
                  <a:lnTo>
                    <a:pt x="324942" y="191998"/>
                  </a:lnTo>
                  <a:lnTo>
                    <a:pt x="326859" y="195808"/>
                  </a:lnTo>
                  <a:lnTo>
                    <a:pt x="325081" y="197510"/>
                  </a:lnTo>
                  <a:lnTo>
                    <a:pt x="325729" y="198386"/>
                  </a:lnTo>
                  <a:lnTo>
                    <a:pt x="324497" y="204698"/>
                  </a:lnTo>
                  <a:lnTo>
                    <a:pt x="324053" y="200939"/>
                  </a:lnTo>
                  <a:lnTo>
                    <a:pt x="324027" y="200698"/>
                  </a:lnTo>
                  <a:lnTo>
                    <a:pt x="323900" y="199618"/>
                  </a:lnTo>
                  <a:lnTo>
                    <a:pt x="321957" y="199618"/>
                  </a:lnTo>
                  <a:lnTo>
                    <a:pt x="321373" y="199618"/>
                  </a:lnTo>
                  <a:lnTo>
                    <a:pt x="318617" y="199618"/>
                  </a:lnTo>
                  <a:lnTo>
                    <a:pt x="320319" y="209778"/>
                  </a:lnTo>
                  <a:lnTo>
                    <a:pt x="323329" y="209778"/>
                  </a:lnTo>
                  <a:lnTo>
                    <a:pt x="325018" y="218668"/>
                  </a:lnTo>
                  <a:lnTo>
                    <a:pt x="327494" y="219938"/>
                  </a:lnTo>
                  <a:lnTo>
                    <a:pt x="327596" y="217398"/>
                  </a:lnTo>
                  <a:lnTo>
                    <a:pt x="330060" y="218668"/>
                  </a:lnTo>
                  <a:lnTo>
                    <a:pt x="332219" y="224688"/>
                  </a:lnTo>
                  <a:lnTo>
                    <a:pt x="332105" y="225831"/>
                  </a:lnTo>
                  <a:lnTo>
                    <a:pt x="330911" y="230098"/>
                  </a:lnTo>
                  <a:lnTo>
                    <a:pt x="329501" y="233908"/>
                  </a:lnTo>
                  <a:lnTo>
                    <a:pt x="331851" y="238988"/>
                  </a:lnTo>
                  <a:lnTo>
                    <a:pt x="334873" y="240284"/>
                  </a:lnTo>
                  <a:lnTo>
                    <a:pt x="339369" y="240284"/>
                  </a:lnTo>
                  <a:lnTo>
                    <a:pt x="339318" y="241528"/>
                  </a:lnTo>
                  <a:lnTo>
                    <a:pt x="339229" y="244068"/>
                  </a:lnTo>
                  <a:lnTo>
                    <a:pt x="339140" y="246608"/>
                  </a:lnTo>
                  <a:lnTo>
                    <a:pt x="339090" y="247878"/>
                  </a:lnTo>
                  <a:lnTo>
                    <a:pt x="334594" y="246608"/>
                  </a:lnTo>
                  <a:lnTo>
                    <a:pt x="336804" y="255498"/>
                  </a:lnTo>
                  <a:lnTo>
                    <a:pt x="338378" y="253390"/>
                  </a:lnTo>
                  <a:lnTo>
                    <a:pt x="338404" y="252958"/>
                  </a:lnTo>
                  <a:lnTo>
                    <a:pt x="338480" y="253263"/>
                  </a:lnTo>
                  <a:lnTo>
                    <a:pt x="338709" y="252958"/>
                  </a:lnTo>
                  <a:lnTo>
                    <a:pt x="341553" y="249148"/>
                  </a:lnTo>
                  <a:lnTo>
                    <a:pt x="341642" y="255498"/>
                  </a:lnTo>
                  <a:lnTo>
                    <a:pt x="341769" y="258089"/>
                  </a:lnTo>
                  <a:lnTo>
                    <a:pt x="343090" y="263118"/>
                  </a:lnTo>
                  <a:lnTo>
                    <a:pt x="340004" y="264388"/>
                  </a:lnTo>
                  <a:lnTo>
                    <a:pt x="342811" y="270738"/>
                  </a:lnTo>
                  <a:lnTo>
                    <a:pt x="349402" y="285978"/>
                  </a:lnTo>
                  <a:lnTo>
                    <a:pt x="352437" y="292328"/>
                  </a:lnTo>
                  <a:lnTo>
                    <a:pt x="351256" y="292328"/>
                  </a:lnTo>
                  <a:lnTo>
                    <a:pt x="349681" y="291058"/>
                  </a:lnTo>
                  <a:lnTo>
                    <a:pt x="349351" y="293598"/>
                  </a:lnTo>
                  <a:lnTo>
                    <a:pt x="352933" y="303758"/>
                  </a:lnTo>
                  <a:lnTo>
                    <a:pt x="355549" y="313918"/>
                  </a:lnTo>
                  <a:lnTo>
                    <a:pt x="357441" y="324078"/>
                  </a:lnTo>
                  <a:lnTo>
                    <a:pt x="358876" y="334238"/>
                  </a:lnTo>
                  <a:lnTo>
                    <a:pt x="363207" y="338048"/>
                  </a:lnTo>
                  <a:lnTo>
                    <a:pt x="363499" y="339318"/>
                  </a:lnTo>
                  <a:lnTo>
                    <a:pt x="365340" y="340588"/>
                  </a:lnTo>
                  <a:lnTo>
                    <a:pt x="366369" y="343128"/>
                  </a:lnTo>
                  <a:lnTo>
                    <a:pt x="364731" y="345706"/>
                  </a:lnTo>
                  <a:lnTo>
                    <a:pt x="367436" y="350748"/>
                  </a:lnTo>
                  <a:lnTo>
                    <a:pt x="371487" y="359638"/>
                  </a:lnTo>
                  <a:lnTo>
                    <a:pt x="374510" y="368528"/>
                  </a:lnTo>
                  <a:lnTo>
                    <a:pt x="375526" y="376148"/>
                  </a:lnTo>
                  <a:lnTo>
                    <a:pt x="374129" y="374878"/>
                  </a:lnTo>
                  <a:lnTo>
                    <a:pt x="375043" y="382498"/>
                  </a:lnTo>
                  <a:lnTo>
                    <a:pt x="382460" y="381228"/>
                  </a:lnTo>
                  <a:lnTo>
                    <a:pt x="381685" y="387578"/>
                  </a:lnTo>
                  <a:lnTo>
                    <a:pt x="380809" y="386308"/>
                  </a:lnTo>
                  <a:lnTo>
                    <a:pt x="383895" y="399008"/>
                  </a:lnTo>
                  <a:lnTo>
                    <a:pt x="387413" y="410438"/>
                  </a:lnTo>
                  <a:lnTo>
                    <a:pt x="390131" y="420598"/>
                  </a:lnTo>
                  <a:lnTo>
                    <a:pt x="390766" y="429488"/>
                  </a:lnTo>
                  <a:lnTo>
                    <a:pt x="390855" y="430758"/>
                  </a:lnTo>
                  <a:lnTo>
                    <a:pt x="395706" y="432028"/>
                  </a:lnTo>
                  <a:lnTo>
                    <a:pt x="393484" y="445998"/>
                  </a:lnTo>
                  <a:lnTo>
                    <a:pt x="399630" y="445998"/>
                  </a:lnTo>
                  <a:lnTo>
                    <a:pt x="399580" y="447268"/>
                  </a:lnTo>
                  <a:lnTo>
                    <a:pt x="399491" y="449808"/>
                  </a:lnTo>
                  <a:lnTo>
                    <a:pt x="399415" y="452348"/>
                  </a:lnTo>
                  <a:lnTo>
                    <a:pt x="399326" y="454888"/>
                  </a:lnTo>
                  <a:lnTo>
                    <a:pt x="397535" y="453618"/>
                  </a:lnTo>
                  <a:lnTo>
                    <a:pt x="399237" y="466318"/>
                  </a:lnTo>
                  <a:lnTo>
                    <a:pt x="399935" y="468858"/>
                  </a:lnTo>
                  <a:lnTo>
                    <a:pt x="404355" y="470128"/>
                  </a:lnTo>
                  <a:lnTo>
                    <a:pt x="405955" y="473506"/>
                  </a:lnTo>
                  <a:lnTo>
                    <a:pt x="406031" y="473671"/>
                  </a:lnTo>
                  <a:lnTo>
                    <a:pt x="406158" y="473938"/>
                  </a:lnTo>
                  <a:lnTo>
                    <a:pt x="403136" y="473938"/>
                  </a:lnTo>
                  <a:lnTo>
                    <a:pt x="407987" y="479018"/>
                  </a:lnTo>
                  <a:lnTo>
                    <a:pt x="405193" y="482828"/>
                  </a:lnTo>
                  <a:lnTo>
                    <a:pt x="407111" y="486638"/>
                  </a:lnTo>
                  <a:lnTo>
                    <a:pt x="406844" y="485368"/>
                  </a:lnTo>
                  <a:lnTo>
                    <a:pt x="407530" y="482828"/>
                  </a:lnTo>
                  <a:lnTo>
                    <a:pt x="408482" y="482828"/>
                  </a:lnTo>
                  <a:lnTo>
                    <a:pt x="411632" y="487908"/>
                  </a:lnTo>
                  <a:lnTo>
                    <a:pt x="410667" y="498068"/>
                  </a:lnTo>
                  <a:lnTo>
                    <a:pt x="409130" y="498068"/>
                  </a:lnTo>
                  <a:lnTo>
                    <a:pt x="415912" y="510768"/>
                  </a:lnTo>
                  <a:lnTo>
                    <a:pt x="414997" y="511632"/>
                  </a:lnTo>
                  <a:lnTo>
                    <a:pt x="417487" y="514578"/>
                  </a:lnTo>
                  <a:lnTo>
                    <a:pt x="409308" y="509498"/>
                  </a:lnTo>
                  <a:lnTo>
                    <a:pt x="414210" y="515848"/>
                  </a:lnTo>
                  <a:lnTo>
                    <a:pt x="414629" y="514578"/>
                  </a:lnTo>
                  <a:lnTo>
                    <a:pt x="416179" y="515848"/>
                  </a:lnTo>
                  <a:lnTo>
                    <a:pt x="416852" y="515848"/>
                  </a:lnTo>
                  <a:lnTo>
                    <a:pt x="416140" y="519112"/>
                  </a:lnTo>
                  <a:lnTo>
                    <a:pt x="416026" y="519658"/>
                  </a:lnTo>
                  <a:lnTo>
                    <a:pt x="418325" y="527278"/>
                  </a:lnTo>
                  <a:lnTo>
                    <a:pt x="420827" y="532358"/>
                  </a:lnTo>
                  <a:lnTo>
                    <a:pt x="418376" y="532358"/>
                  </a:lnTo>
                  <a:lnTo>
                    <a:pt x="419061" y="534898"/>
                  </a:lnTo>
                  <a:lnTo>
                    <a:pt x="420509" y="540004"/>
                  </a:lnTo>
                  <a:lnTo>
                    <a:pt x="420357" y="538708"/>
                  </a:lnTo>
                  <a:lnTo>
                    <a:pt x="420547" y="540004"/>
                  </a:lnTo>
                  <a:lnTo>
                    <a:pt x="421678" y="541248"/>
                  </a:lnTo>
                  <a:lnTo>
                    <a:pt x="422516" y="542518"/>
                  </a:lnTo>
                  <a:lnTo>
                    <a:pt x="422668" y="543128"/>
                  </a:lnTo>
                  <a:lnTo>
                    <a:pt x="422719" y="543382"/>
                  </a:lnTo>
                  <a:lnTo>
                    <a:pt x="422846" y="543877"/>
                  </a:lnTo>
                  <a:lnTo>
                    <a:pt x="424205" y="543877"/>
                  </a:lnTo>
                  <a:lnTo>
                    <a:pt x="429234" y="547598"/>
                  </a:lnTo>
                  <a:lnTo>
                    <a:pt x="430339" y="550138"/>
                  </a:lnTo>
                  <a:lnTo>
                    <a:pt x="429437" y="549414"/>
                  </a:lnTo>
                  <a:lnTo>
                    <a:pt x="431342" y="552678"/>
                  </a:lnTo>
                  <a:lnTo>
                    <a:pt x="431469" y="553948"/>
                  </a:lnTo>
                  <a:lnTo>
                    <a:pt x="426961" y="548868"/>
                  </a:lnTo>
                  <a:lnTo>
                    <a:pt x="425831" y="547598"/>
                  </a:lnTo>
                  <a:lnTo>
                    <a:pt x="424065" y="545058"/>
                  </a:lnTo>
                  <a:lnTo>
                    <a:pt x="424764" y="546328"/>
                  </a:lnTo>
                  <a:lnTo>
                    <a:pt x="425500" y="547598"/>
                  </a:lnTo>
                  <a:lnTo>
                    <a:pt x="426275" y="548868"/>
                  </a:lnTo>
                  <a:lnTo>
                    <a:pt x="422732" y="545058"/>
                  </a:lnTo>
                  <a:lnTo>
                    <a:pt x="422376" y="544728"/>
                  </a:lnTo>
                  <a:lnTo>
                    <a:pt x="421640" y="543877"/>
                  </a:lnTo>
                  <a:lnTo>
                    <a:pt x="421170" y="543877"/>
                  </a:lnTo>
                  <a:lnTo>
                    <a:pt x="423608" y="547598"/>
                  </a:lnTo>
                  <a:lnTo>
                    <a:pt x="424472" y="550138"/>
                  </a:lnTo>
                  <a:lnTo>
                    <a:pt x="428193" y="557758"/>
                  </a:lnTo>
                  <a:lnTo>
                    <a:pt x="430377" y="561568"/>
                  </a:lnTo>
                  <a:lnTo>
                    <a:pt x="435787" y="571728"/>
                  </a:lnTo>
                  <a:lnTo>
                    <a:pt x="434987" y="571728"/>
                  </a:lnTo>
                  <a:lnTo>
                    <a:pt x="431342" y="565378"/>
                  </a:lnTo>
                  <a:lnTo>
                    <a:pt x="428637" y="560298"/>
                  </a:lnTo>
                  <a:lnTo>
                    <a:pt x="428345" y="560298"/>
                  </a:lnTo>
                  <a:lnTo>
                    <a:pt x="435876" y="577672"/>
                  </a:lnTo>
                  <a:lnTo>
                    <a:pt x="435406" y="576808"/>
                  </a:lnTo>
                  <a:lnTo>
                    <a:pt x="431850" y="569188"/>
                  </a:lnTo>
                  <a:lnTo>
                    <a:pt x="430669" y="566648"/>
                  </a:lnTo>
                  <a:lnTo>
                    <a:pt x="429615" y="565378"/>
                  </a:lnTo>
                  <a:lnTo>
                    <a:pt x="426732" y="557758"/>
                  </a:lnTo>
                  <a:lnTo>
                    <a:pt x="425958" y="557758"/>
                  </a:lnTo>
                  <a:lnTo>
                    <a:pt x="425970" y="560298"/>
                  </a:lnTo>
                  <a:lnTo>
                    <a:pt x="425500" y="561568"/>
                  </a:lnTo>
                  <a:lnTo>
                    <a:pt x="426974" y="565378"/>
                  </a:lnTo>
                  <a:lnTo>
                    <a:pt x="428040" y="566648"/>
                  </a:lnTo>
                  <a:lnTo>
                    <a:pt x="428764" y="569188"/>
                  </a:lnTo>
                  <a:lnTo>
                    <a:pt x="428371" y="569188"/>
                  </a:lnTo>
                  <a:lnTo>
                    <a:pt x="425881" y="564108"/>
                  </a:lnTo>
                  <a:lnTo>
                    <a:pt x="425196" y="561568"/>
                  </a:lnTo>
                  <a:lnTo>
                    <a:pt x="424865" y="560298"/>
                  </a:lnTo>
                  <a:lnTo>
                    <a:pt x="424573" y="561568"/>
                  </a:lnTo>
                  <a:lnTo>
                    <a:pt x="423265" y="559028"/>
                  </a:lnTo>
                  <a:lnTo>
                    <a:pt x="420725" y="553948"/>
                  </a:lnTo>
                  <a:lnTo>
                    <a:pt x="391160" y="553948"/>
                  </a:lnTo>
                  <a:lnTo>
                    <a:pt x="389864" y="553948"/>
                  </a:lnTo>
                  <a:lnTo>
                    <a:pt x="391287" y="556488"/>
                  </a:lnTo>
                  <a:lnTo>
                    <a:pt x="398233" y="565378"/>
                  </a:lnTo>
                  <a:lnTo>
                    <a:pt x="409968" y="578078"/>
                  </a:lnTo>
                  <a:lnTo>
                    <a:pt x="413004" y="578078"/>
                  </a:lnTo>
                  <a:lnTo>
                    <a:pt x="414896" y="584428"/>
                  </a:lnTo>
                  <a:lnTo>
                    <a:pt x="412254" y="581888"/>
                  </a:lnTo>
                  <a:lnTo>
                    <a:pt x="416369" y="588238"/>
                  </a:lnTo>
                  <a:lnTo>
                    <a:pt x="424776" y="598398"/>
                  </a:lnTo>
                  <a:lnTo>
                    <a:pt x="428802" y="602208"/>
                  </a:lnTo>
                  <a:lnTo>
                    <a:pt x="434060" y="608558"/>
                  </a:lnTo>
                  <a:lnTo>
                    <a:pt x="438492" y="612368"/>
                  </a:lnTo>
                  <a:lnTo>
                    <a:pt x="442912" y="618718"/>
                  </a:lnTo>
                  <a:lnTo>
                    <a:pt x="444030" y="618718"/>
                  </a:lnTo>
                  <a:lnTo>
                    <a:pt x="445325" y="619988"/>
                  </a:lnTo>
                  <a:lnTo>
                    <a:pt x="446786" y="622528"/>
                  </a:lnTo>
                  <a:lnTo>
                    <a:pt x="447624" y="626338"/>
                  </a:lnTo>
                  <a:lnTo>
                    <a:pt x="448132" y="625068"/>
                  </a:lnTo>
                  <a:lnTo>
                    <a:pt x="447141" y="619988"/>
                  </a:lnTo>
                  <a:lnTo>
                    <a:pt x="449465" y="623798"/>
                  </a:lnTo>
                  <a:lnTo>
                    <a:pt x="449821" y="625068"/>
                  </a:lnTo>
                  <a:lnTo>
                    <a:pt x="450126" y="626338"/>
                  </a:lnTo>
                  <a:lnTo>
                    <a:pt x="450608" y="627608"/>
                  </a:lnTo>
                  <a:lnTo>
                    <a:pt x="450723" y="626338"/>
                  </a:lnTo>
                  <a:lnTo>
                    <a:pt x="450837" y="625068"/>
                  </a:lnTo>
                  <a:lnTo>
                    <a:pt x="451281" y="625068"/>
                  </a:lnTo>
                  <a:lnTo>
                    <a:pt x="451713" y="623798"/>
                  </a:lnTo>
                  <a:lnTo>
                    <a:pt x="452424" y="623798"/>
                  </a:lnTo>
                  <a:lnTo>
                    <a:pt x="453301" y="625068"/>
                  </a:lnTo>
                  <a:lnTo>
                    <a:pt x="453174" y="626338"/>
                  </a:lnTo>
                  <a:lnTo>
                    <a:pt x="453148" y="627608"/>
                  </a:lnTo>
                  <a:lnTo>
                    <a:pt x="455790" y="628878"/>
                  </a:lnTo>
                  <a:lnTo>
                    <a:pt x="456946" y="627608"/>
                  </a:lnTo>
                  <a:lnTo>
                    <a:pt x="460984" y="627608"/>
                  </a:lnTo>
                  <a:lnTo>
                    <a:pt x="463054" y="628878"/>
                  </a:lnTo>
                  <a:lnTo>
                    <a:pt x="462953" y="627608"/>
                  </a:lnTo>
                  <a:lnTo>
                    <a:pt x="463727" y="627608"/>
                  </a:lnTo>
                  <a:lnTo>
                    <a:pt x="464604" y="626338"/>
                  </a:lnTo>
                  <a:lnTo>
                    <a:pt x="465442" y="626338"/>
                  </a:lnTo>
                  <a:lnTo>
                    <a:pt x="466547" y="625068"/>
                  </a:lnTo>
                  <a:lnTo>
                    <a:pt x="467347" y="625068"/>
                  </a:lnTo>
                  <a:lnTo>
                    <a:pt x="467753" y="626338"/>
                  </a:lnTo>
                  <a:lnTo>
                    <a:pt x="469353" y="625068"/>
                  </a:lnTo>
                  <a:lnTo>
                    <a:pt x="469785" y="623798"/>
                  </a:lnTo>
                  <a:lnTo>
                    <a:pt x="470230" y="622528"/>
                  </a:lnTo>
                  <a:close/>
                </a:path>
                <a:path w="1059180" h="631189">
                  <a:moveTo>
                    <a:pt x="621969" y="528624"/>
                  </a:moveTo>
                  <a:lnTo>
                    <a:pt x="621728" y="526770"/>
                  </a:lnTo>
                  <a:lnTo>
                    <a:pt x="621588" y="527850"/>
                  </a:lnTo>
                  <a:lnTo>
                    <a:pt x="621969" y="528624"/>
                  </a:lnTo>
                  <a:close/>
                </a:path>
                <a:path w="1059180" h="631189">
                  <a:moveTo>
                    <a:pt x="622300" y="520230"/>
                  </a:moveTo>
                  <a:lnTo>
                    <a:pt x="622211" y="518960"/>
                  </a:lnTo>
                  <a:lnTo>
                    <a:pt x="622122" y="517690"/>
                  </a:lnTo>
                  <a:lnTo>
                    <a:pt x="622033" y="516420"/>
                  </a:lnTo>
                  <a:lnTo>
                    <a:pt x="621931" y="515150"/>
                  </a:lnTo>
                  <a:lnTo>
                    <a:pt x="620864" y="517690"/>
                  </a:lnTo>
                  <a:lnTo>
                    <a:pt x="618705" y="526580"/>
                  </a:lnTo>
                  <a:lnTo>
                    <a:pt x="620090" y="529120"/>
                  </a:lnTo>
                  <a:lnTo>
                    <a:pt x="620141" y="527850"/>
                  </a:lnTo>
                  <a:lnTo>
                    <a:pt x="619696" y="525310"/>
                  </a:lnTo>
                  <a:lnTo>
                    <a:pt x="620725" y="524040"/>
                  </a:lnTo>
                  <a:lnTo>
                    <a:pt x="621626" y="526580"/>
                  </a:lnTo>
                  <a:lnTo>
                    <a:pt x="621830" y="525310"/>
                  </a:lnTo>
                  <a:lnTo>
                    <a:pt x="621944" y="524040"/>
                  </a:lnTo>
                  <a:lnTo>
                    <a:pt x="622300" y="520230"/>
                  </a:lnTo>
                  <a:close/>
                </a:path>
                <a:path w="1059180" h="631189">
                  <a:moveTo>
                    <a:pt x="628167" y="500329"/>
                  </a:moveTo>
                  <a:lnTo>
                    <a:pt x="626198" y="501192"/>
                  </a:lnTo>
                  <a:lnTo>
                    <a:pt x="624166" y="504329"/>
                  </a:lnTo>
                  <a:lnTo>
                    <a:pt x="625055" y="506895"/>
                  </a:lnTo>
                  <a:lnTo>
                    <a:pt x="626110" y="504215"/>
                  </a:lnTo>
                  <a:lnTo>
                    <a:pt x="628154" y="501853"/>
                  </a:lnTo>
                  <a:lnTo>
                    <a:pt x="628167" y="500329"/>
                  </a:lnTo>
                  <a:close/>
                </a:path>
                <a:path w="1059180" h="631189">
                  <a:moveTo>
                    <a:pt x="637032" y="548170"/>
                  </a:moveTo>
                  <a:lnTo>
                    <a:pt x="636879" y="548170"/>
                  </a:lnTo>
                  <a:lnTo>
                    <a:pt x="636727" y="548462"/>
                  </a:lnTo>
                  <a:lnTo>
                    <a:pt x="637032" y="548170"/>
                  </a:lnTo>
                  <a:close/>
                </a:path>
                <a:path w="1059180" h="631189">
                  <a:moveTo>
                    <a:pt x="641819" y="465620"/>
                  </a:moveTo>
                  <a:lnTo>
                    <a:pt x="638860" y="466890"/>
                  </a:lnTo>
                  <a:lnTo>
                    <a:pt x="638289" y="469430"/>
                  </a:lnTo>
                  <a:lnTo>
                    <a:pt x="641134" y="467969"/>
                  </a:lnTo>
                  <a:lnTo>
                    <a:pt x="640334" y="466890"/>
                  </a:lnTo>
                  <a:lnTo>
                    <a:pt x="641819" y="465620"/>
                  </a:lnTo>
                  <a:close/>
                </a:path>
                <a:path w="1059180" h="631189">
                  <a:moveTo>
                    <a:pt x="642543" y="467245"/>
                  </a:moveTo>
                  <a:lnTo>
                    <a:pt x="641134" y="467969"/>
                  </a:lnTo>
                  <a:lnTo>
                    <a:pt x="642213" y="469430"/>
                  </a:lnTo>
                  <a:lnTo>
                    <a:pt x="642404" y="468160"/>
                  </a:lnTo>
                  <a:lnTo>
                    <a:pt x="642429" y="467969"/>
                  </a:lnTo>
                  <a:lnTo>
                    <a:pt x="642543" y="467245"/>
                  </a:lnTo>
                  <a:close/>
                </a:path>
                <a:path w="1059180" h="631189">
                  <a:moveTo>
                    <a:pt x="665251" y="375005"/>
                  </a:moveTo>
                  <a:lnTo>
                    <a:pt x="661873" y="373507"/>
                  </a:lnTo>
                  <a:lnTo>
                    <a:pt x="661758" y="377278"/>
                  </a:lnTo>
                  <a:lnTo>
                    <a:pt x="665175" y="377278"/>
                  </a:lnTo>
                  <a:lnTo>
                    <a:pt x="665251" y="375005"/>
                  </a:lnTo>
                  <a:close/>
                </a:path>
                <a:path w="1059180" h="631189">
                  <a:moveTo>
                    <a:pt x="679043" y="407200"/>
                  </a:moveTo>
                  <a:lnTo>
                    <a:pt x="678586" y="407365"/>
                  </a:lnTo>
                  <a:lnTo>
                    <a:pt x="678980" y="409740"/>
                  </a:lnTo>
                  <a:lnTo>
                    <a:pt x="679043" y="407200"/>
                  </a:lnTo>
                  <a:close/>
                </a:path>
                <a:path w="1059180" h="631189">
                  <a:moveTo>
                    <a:pt x="688098" y="378447"/>
                  </a:moveTo>
                  <a:lnTo>
                    <a:pt x="686765" y="379310"/>
                  </a:lnTo>
                  <a:lnTo>
                    <a:pt x="685825" y="380365"/>
                  </a:lnTo>
                  <a:lnTo>
                    <a:pt x="685063" y="381533"/>
                  </a:lnTo>
                  <a:lnTo>
                    <a:pt x="685190" y="381863"/>
                  </a:lnTo>
                  <a:lnTo>
                    <a:pt x="685292" y="382231"/>
                  </a:lnTo>
                  <a:lnTo>
                    <a:pt x="685546" y="382511"/>
                  </a:lnTo>
                  <a:lnTo>
                    <a:pt x="688098" y="378447"/>
                  </a:lnTo>
                  <a:close/>
                </a:path>
                <a:path w="1059180" h="631189">
                  <a:moveTo>
                    <a:pt x="695883" y="352590"/>
                  </a:moveTo>
                  <a:lnTo>
                    <a:pt x="693508" y="358978"/>
                  </a:lnTo>
                  <a:lnTo>
                    <a:pt x="694321" y="357238"/>
                  </a:lnTo>
                  <a:lnTo>
                    <a:pt x="695185" y="354914"/>
                  </a:lnTo>
                  <a:lnTo>
                    <a:pt x="695883" y="352590"/>
                  </a:lnTo>
                  <a:close/>
                </a:path>
                <a:path w="1059180" h="631189">
                  <a:moveTo>
                    <a:pt x="699223" y="256070"/>
                  </a:moveTo>
                  <a:lnTo>
                    <a:pt x="694372" y="254800"/>
                  </a:lnTo>
                  <a:lnTo>
                    <a:pt x="694258" y="258610"/>
                  </a:lnTo>
                  <a:lnTo>
                    <a:pt x="694156" y="262420"/>
                  </a:lnTo>
                  <a:lnTo>
                    <a:pt x="696683" y="261340"/>
                  </a:lnTo>
                  <a:lnTo>
                    <a:pt x="697484" y="266230"/>
                  </a:lnTo>
                  <a:lnTo>
                    <a:pt x="698246" y="261340"/>
                  </a:lnTo>
                  <a:lnTo>
                    <a:pt x="699071" y="256070"/>
                  </a:lnTo>
                  <a:lnTo>
                    <a:pt x="699223" y="256070"/>
                  </a:lnTo>
                  <a:close/>
                </a:path>
                <a:path w="1059180" h="631189">
                  <a:moveTo>
                    <a:pt x="700963" y="261340"/>
                  </a:moveTo>
                  <a:lnTo>
                    <a:pt x="700087" y="259905"/>
                  </a:lnTo>
                  <a:lnTo>
                    <a:pt x="700506" y="262420"/>
                  </a:lnTo>
                  <a:lnTo>
                    <a:pt x="700963" y="261340"/>
                  </a:lnTo>
                  <a:close/>
                </a:path>
                <a:path w="1059180" h="631189">
                  <a:moveTo>
                    <a:pt x="702716" y="468160"/>
                  </a:moveTo>
                  <a:lnTo>
                    <a:pt x="700938" y="468160"/>
                  </a:lnTo>
                  <a:lnTo>
                    <a:pt x="701268" y="470700"/>
                  </a:lnTo>
                  <a:lnTo>
                    <a:pt x="702716" y="468160"/>
                  </a:lnTo>
                  <a:close/>
                </a:path>
                <a:path w="1059180" h="631189">
                  <a:moveTo>
                    <a:pt x="703110" y="257340"/>
                  </a:moveTo>
                  <a:lnTo>
                    <a:pt x="703059" y="257111"/>
                  </a:lnTo>
                  <a:lnTo>
                    <a:pt x="702627" y="257340"/>
                  </a:lnTo>
                  <a:lnTo>
                    <a:pt x="703110" y="257340"/>
                  </a:lnTo>
                  <a:close/>
                </a:path>
                <a:path w="1059180" h="631189">
                  <a:moveTo>
                    <a:pt x="704164" y="465620"/>
                  </a:moveTo>
                  <a:lnTo>
                    <a:pt x="702830" y="467969"/>
                  </a:lnTo>
                  <a:lnTo>
                    <a:pt x="702716" y="468160"/>
                  </a:lnTo>
                  <a:lnTo>
                    <a:pt x="703808" y="468160"/>
                  </a:lnTo>
                  <a:lnTo>
                    <a:pt x="704164" y="465620"/>
                  </a:lnTo>
                  <a:close/>
                </a:path>
                <a:path w="1059180" h="631189">
                  <a:moveTo>
                    <a:pt x="707567" y="216242"/>
                  </a:moveTo>
                  <a:lnTo>
                    <a:pt x="707136" y="216700"/>
                  </a:lnTo>
                  <a:lnTo>
                    <a:pt x="707085" y="217970"/>
                  </a:lnTo>
                  <a:lnTo>
                    <a:pt x="707440" y="216700"/>
                  </a:lnTo>
                  <a:lnTo>
                    <a:pt x="707567" y="216242"/>
                  </a:lnTo>
                  <a:close/>
                </a:path>
                <a:path w="1059180" h="631189">
                  <a:moveTo>
                    <a:pt x="708875" y="214922"/>
                  </a:moveTo>
                  <a:lnTo>
                    <a:pt x="708164" y="214160"/>
                  </a:lnTo>
                  <a:lnTo>
                    <a:pt x="707567" y="216242"/>
                  </a:lnTo>
                  <a:lnTo>
                    <a:pt x="708875" y="214922"/>
                  </a:lnTo>
                  <a:close/>
                </a:path>
                <a:path w="1059180" h="631189">
                  <a:moveTo>
                    <a:pt x="710552" y="234505"/>
                  </a:moveTo>
                  <a:lnTo>
                    <a:pt x="709866" y="232575"/>
                  </a:lnTo>
                  <a:lnTo>
                    <a:pt x="709066" y="234505"/>
                  </a:lnTo>
                  <a:lnTo>
                    <a:pt x="710552" y="234505"/>
                  </a:lnTo>
                  <a:close/>
                </a:path>
                <a:path w="1059180" h="631189">
                  <a:moveTo>
                    <a:pt x="710653" y="230670"/>
                  </a:moveTo>
                  <a:lnTo>
                    <a:pt x="709637" y="231940"/>
                  </a:lnTo>
                  <a:lnTo>
                    <a:pt x="709866" y="232575"/>
                  </a:lnTo>
                  <a:lnTo>
                    <a:pt x="710653" y="230670"/>
                  </a:lnTo>
                  <a:close/>
                </a:path>
                <a:path w="1059180" h="631189">
                  <a:moveTo>
                    <a:pt x="716127" y="281470"/>
                  </a:moveTo>
                  <a:lnTo>
                    <a:pt x="713981" y="280835"/>
                  </a:lnTo>
                  <a:lnTo>
                    <a:pt x="713752" y="285280"/>
                  </a:lnTo>
                  <a:lnTo>
                    <a:pt x="716127" y="281470"/>
                  </a:lnTo>
                  <a:close/>
                </a:path>
                <a:path w="1059180" h="631189">
                  <a:moveTo>
                    <a:pt x="728230" y="230670"/>
                  </a:moveTo>
                  <a:lnTo>
                    <a:pt x="727748" y="230670"/>
                  </a:lnTo>
                  <a:lnTo>
                    <a:pt x="727697" y="231000"/>
                  </a:lnTo>
                  <a:lnTo>
                    <a:pt x="728230" y="230670"/>
                  </a:lnTo>
                  <a:close/>
                </a:path>
                <a:path w="1059180" h="631189">
                  <a:moveTo>
                    <a:pt x="730415" y="229400"/>
                  </a:moveTo>
                  <a:lnTo>
                    <a:pt x="728306" y="228130"/>
                  </a:lnTo>
                  <a:lnTo>
                    <a:pt x="728268" y="233083"/>
                  </a:lnTo>
                  <a:lnTo>
                    <a:pt x="728192" y="233387"/>
                  </a:lnTo>
                  <a:lnTo>
                    <a:pt x="728141" y="233692"/>
                  </a:lnTo>
                  <a:lnTo>
                    <a:pt x="728065" y="236156"/>
                  </a:lnTo>
                  <a:lnTo>
                    <a:pt x="728268" y="234721"/>
                  </a:lnTo>
                  <a:lnTo>
                    <a:pt x="728268" y="233210"/>
                  </a:lnTo>
                  <a:lnTo>
                    <a:pt x="728764" y="231940"/>
                  </a:lnTo>
                  <a:lnTo>
                    <a:pt x="730415" y="229400"/>
                  </a:lnTo>
                  <a:close/>
                </a:path>
                <a:path w="1059180" h="631189">
                  <a:moveTo>
                    <a:pt x="736358" y="417360"/>
                  </a:moveTo>
                  <a:lnTo>
                    <a:pt x="735876" y="418630"/>
                  </a:lnTo>
                  <a:lnTo>
                    <a:pt x="734783" y="421170"/>
                  </a:lnTo>
                  <a:lnTo>
                    <a:pt x="735215" y="421792"/>
                  </a:lnTo>
                  <a:lnTo>
                    <a:pt x="736358" y="417360"/>
                  </a:lnTo>
                  <a:close/>
                </a:path>
                <a:path w="1059180" h="631189">
                  <a:moveTo>
                    <a:pt x="746112" y="92697"/>
                  </a:moveTo>
                  <a:lnTo>
                    <a:pt x="745464" y="98171"/>
                  </a:lnTo>
                  <a:lnTo>
                    <a:pt x="746061" y="94157"/>
                  </a:lnTo>
                  <a:lnTo>
                    <a:pt x="746112" y="92697"/>
                  </a:lnTo>
                  <a:close/>
                </a:path>
                <a:path w="1059180" h="631189">
                  <a:moveTo>
                    <a:pt x="748080" y="98958"/>
                  </a:moveTo>
                  <a:lnTo>
                    <a:pt x="744855" y="103670"/>
                  </a:lnTo>
                  <a:lnTo>
                    <a:pt x="746213" y="107480"/>
                  </a:lnTo>
                  <a:lnTo>
                    <a:pt x="748080" y="98958"/>
                  </a:lnTo>
                  <a:close/>
                </a:path>
                <a:path w="1059180" h="631189">
                  <a:moveTo>
                    <a:pt x="748753" y="97967"/>
                  </a:moveTo>
                  <a:lnTo>
                    <a:pt x="748436" y="97320"/>
                  </a:lnTo>
                  <a:lnTo>
                    <a:pt x="748169" y="98590"/>
                  </a:lnTo>
                  <a:lnTo>
                    <a:pt x="748080" y="98958"/>
                  </a:lnTo>
                  <a:lnTo>
                    <a:pt x="748753" y="97967"/>
                  </a:lnTo>
                  <a:close/>
                </a:path>
                <a:path w="1059180" h="631189">
                  <a:moveTo>
                    <a:pt x="750417" y="399580"/>
                  </a:moveTo>
                  <a:lnTo>
                    <a:pt x="749998" y="400037"/>
                  </a:lnTo>
                  <a:lnTo>
                    <a:pt x="749744" y="400519"/>
                  </a:lnTo>
                  <a:lnTo>
                    <a:pt x="749769" y="401053"/>
                  </a:lnTo>
                  <a:lnTo>
                    <a:pt x="750417" y="399580"/>
                  </a:lnTo>
                  <a:close/>
                </a:path>
                <a:path w="1059180" h="631189">
                  <a:moveTo>
                    <a:pt x="753821" y="129413"/>
                  </a:moveTo>
                  <a:lnTo>
                    <a:pt x="753173" y="130898"/>
                  </a:lnTo>
                  <a:lnTo>
                    <a:pt x="752335" y="132626"/>
                  </a:lnTo>
                  <a:lnTo>
                    <a:pt x="752297" y="134302"/>
                  </a:lnTo>
                  <a:lnTo>
                    <a:pt x="753414" y="132600"/>
                  </a:lnTo>
                  <a:lnTo>
                    <a:pt x="753770" y="130987"/>
                  </a:lnTo>
                  <a:lnTo>
                    <a:pt x="753821" y="129413"/>
                  </a:lnTo>
                  <a:close/>
                </a:path>
                <a:path w="1059180" h="631189">
                  <a:moveTo>
                    <a:pt x="755103" y="126161"/>
                  </a:moveTo>
                  <a:lnTo>
                    <a:pt x="753529" y="125628"/>
                  </a:lnTo>
                  <a:lnTo>
                    <a:pt x="753859" y="128155"/>
                  </a:lnTo>
                  <a:lnTo>
                    <a:pt x="753821" y="129413"/>
                  </a:lnTo>
                  <a:lnTo>
                    <a:pt x="754608" y="127609"/>
                  </a:lnTo>
                  <a:lnTo>
                    <a:pt x="755103" y="126161"/>
                  </a:lnTo>
                  <a:close/>
                </a:path>
                <a:path w="1059180" h="631189">
                  <a:moveTo>
                    <a:pt x="757770" y="387921"/>
                  </a:moveTo>
                  <a:lnTo>
                    <a:pt x="757021" y="388785"/>
                  </a:lnTo>
                  <a:lnTo>
                    <a:pt x="757631" y="389204"/>
                  </a:lnTo>
                  <a:lnTo>
                    <a:pt x="757770" y="387921"/>
                  </a:lnTo>
                  <a:close/>
                </a:path>
                <a:path w="1059180" h="631189">
                  <a:moveTo>
                    <a:pt x="759523" y="429831"/>
                  </a:moveTo>
                  <a:lnTo>
                    <a:pt x="758037" y="431546"/>
                  </a:lnTo>
                  <a:lnTo>
                    <a:pt x="757402" y="434263"/>
                  </a:lnTo>
                  <a:lnTo>
                    <a:pt x="759523" y="429831"/>
                  </a:lnTo>
                  <a:close/>
                </a:path>
                <a:path w="1059180" h="631189">
                  <a:moveTo>
                    <a:pt x="764844" y="50330"/>
                  </a:moveTo>
                  <a:lnTo>
                    <a:pt x="764400" y="51168"/>
                  </a:lnTo>
                  <a:lnTo>
                    <a:pt x="764438" y="51600"/>
                  </a:lnTo>
                  <a:lnTo>
                    <a:pt x="764844" y="50330"/>
                  </a:lnTo>
                  <a:close/>
                </a:path>
                <a:path w="1059180" h="631189">
                  <a:moveTo>
                    <a:pt x="766445" y="44450"/>
                  </a:moveTo>
                  <a:lnTo>
                    <a:pt x="765200" y="43713"/>
                  </a:lnTo>
                  <a:lnTo>
                    <a:pt x="764032" y="43281"/>
                  </a:lnTo>
                  <a:lnTo>
                    <a:pt x="763447" y="46507"/>
                  </a:lnTo>
                  <a:lnTo>
                    <a:pt x="764946" y="43713"/>
                  </a:lnTo>
                  <a:lnTo>
                    <a:pt x="766445" y="44450"/>
                  </a:lnTo>
                  <a:close/>
                </a:path>
                <a:path w="1059180" h="631189">
                  <a:moveTo>
                    <a:pt x="774877" y="69380"/>
                  </a:moveTo>
                  <a:lnTo>
                    <a:pt x="773988" y="70650"/>
                  </a:lnTo>
                  <a:lnTo>
                    <a:pt x="770585" y="76047"/>
                  </a:lnTo>
                  <a:lnTo>
                    <a:pt x="770470" y="75895"/>
                  </a:lnTo>
                  <a:lnTo>
                    <a:pt x="770407" y="76327"/>
                  </a:lnTo>
                  <a:lnTo>
                    <a:pt x="769988" y="77000"/>
                  </a:lnTo>
                  <a:lnTo>
                    <a:pt x="770356" y="76771"/>
                  </a:lnTo>
                  <a:lnTo>
                    <a:pt x="769874" y="80594"/>
                  </a:lnTo>
                  <a:lnTo>
                    <a:pt x="772363" y="78041"/>
                  </a:lnTo>
                  <a:lnTo>
                    <a:pt x="770915" y="76403"/>
                  </a:lnTo>
                  <a:lnTo>
                    <a:pt x="773938" y="74460"/>
                  </a:lnTo>
                  <a:lnTo>
                    <a:pt x="774877" y="69380"/>
                  </a:lnTo>
                  <a:close/>
                </a:path>
                <a:path w="1059180" h="631189">
                  <a:moveTo>
                    <a:pt x="775589" y="68110"/>
                  </a:moveTo>
                  <a:lnTo>
                    <a:pt x="775081" y="68249"/>
                  </a:lnTo>
                  <a:lnTo>
                    <a:pt x="774903" y="69176"/>
                  </a:lnTo>
                  <a:lnTo>
                    <a:pt x="775487" y="68249"/>
                  </a:lnTo>
                  <a:lnTo>
                    <a:pt x="775589" y="68110"/>
                  </a:lnTo>
                  <a:close/>
                </a:path>
                <a:path w="1059180" h="631189">
                  <a:moveTo>
                    <a:pt x="786384" y="30010"/>
                  </a:moveTo>
                  <a:lnTo>
                    <a:pt x="785990" y="29794"/>
                  </a:lnTo>
                  <a:lnTo>
                    <a:pt x="785901" y="30010"/>
                  </a:lnTo>
                  <a:lnTo>
                    <a:pt x="786384" y="30010"/>
                  </a:lnTo>
                  <a:close/>
                </a:path>
                <a:path w="1059180" h="631189">
                  <a:moveTo>
                    <a:pt x="788111" y="391960"/>
                  </a:moveTo>
                  <a:lnTo>
                    <a:pt x="760260" y="391960"/>
                  </a:lnTo>
                  <a:lnTo>
                    <a:pt x="757402" y="391960"/>
                  </a:lnTo>
                  <a:lnTo>
                    <a:pt x="756958" y="397040"/>
                  </a:lnTo>
                  <a:lnTo>
                    <a:pt x="752081" y="397040"/>
                  </a:lnTo>
                  <a:lnTo>
                    <a:pt x="750404" y="400850"/>
                  </a:lnTo>
                  <a:lnTo>
                    <a:pt x="751484" y="399580"/>
                  </a:lnTo>
                  <a:lnTo>
                    <a:pt x="753541" y="398310"/>
                  </a:lnTo>
                  <a:lnTo>
                    <a:pt x="754138" y="399580"/>
                  </a:lnTo>
                  <a:lnTo>
                    <a:pt x="751662" y="404660"/>
                  </a:lnTo>
                  <a:lnTo>
                    <a:pt x="743483" y="409740"/>
                  </a:lnTo>
                  <a:lnTo>
                    <a:pt x="742061" y="408470"/>
                  </a:lnTo>
                  <a:lnTo>
                    <a:pt x="735634" y="422440"/>
                  </a:lnTo>
                  <a:lnTo>
                    <a:pt x="735215" y="421792"/>
                  </a:lnTo>
                  <a:lnTo>
                    <a:pt x="734390" y="424980"/>
                  </a:lnTo>
                  <a:lnTo>
                    <a:pt x="732802" y="416090"/>
                  </a:lnTo>
                  <a:lnTo>
                    <a:pt x="731012" y="423710"/>
                  </a:lnTo>
                  <a:lnTo>
                    <a:pt x="732155" y="423710"/>
                  </a:lnTo>
                  <a:lnTo>
                    <a:pt x="732231" y="424980"/>
                  </a:lnTo>
                  <a:lnTo>
                    <a:pt x="732663" y="426250"/>
                  </a:lnTo>
                  <a:lnTo>
                    <a:pt x="729005" y="427520"/>
                  </a:lnTo>
                  <a:lnTo>
                    <a:pt x="724217" y="433870"/>
                  </a:lnTo>
                  <a:lnTo>
                    <a:pt x="721334" y="438950"/>
                  </a:lnTo>
                  <a:lnTo>
                    <a:pt x="720242" y="436410"/>
                  </a:lnTo>
                  <a:lnTo>
                    <a:pt x="715276" y="444030"/>
                  </a:lnTo>
                  <a:lnTo>
                    <a:pt x="710476" y="450380"/>
                  </a:lnTo>
                  <a:lnTo>
                    <a:pt x="705599" y="458000"/>
                  </a:lnTo>
                  <a:lnTo>
                    <a:pt x="700430" y="465620"/>
                  </a:lnTo>
                  <a:lnTo>
                    <a:pt x="703821" y="463080"/>
                  </a:lnTo>
                  <a:lnTo>
                    <a:pt x="706310" y="465620"/>
                  </a:lnTo>
                  <a:lnTo>
                    <a:pt x="704507" y="468160"/>
                  </a:lnTo>
                  <a:lnTo>
                    <a:pt x="703808" y="468160"/>
                  </a:lnTo>
                  <a:lnTo>
                    <a:pt x="703440" y="470700"/>
                  </a:lnTo>
                  <a:lnTo>
                    <a:pt x="700455" y="474510"/>
                  </a:lnTo>
                  <a:lnTo>
                    <a:pt x="699820" y="473240"/>
                  </a:lnTo>
                  <a:lnTo>
                    <a:pt x="698550" y="470700"/>
                  </a:lnTo>
                  <a:lnTo>
                    <a:pt x="699198" y="468160"/>
                  </a:lnTo>
                  <a:lnTo>
                    <a:pt x="696887" y="473240"/>
                  </a:lnTo>
                  <a:lnTo>
                    <a:pt x="695883" y="473240"/>
                  </a:lnTo>
                  <a:lnTo>
                    <a:pt x="696226" y="471970"/>
                  </a:lnTo>
                  <a:lnTo>
                    <a:pt x="695388" y="470700"/>
                  </a:lnTo>
                  <a:lnTo>
                    <a:pt x="695744" y="473240"/>
                  </a:lnTo>
                  <a:lnTo>
                    <a:pt x="687044" y="475780"/>
                  </a:lnTo>
                  <a:lnTo>
                    <a:pt x="688047" y="480860"/>
                  </a:lnTo>
                  <a:lnTo>
                    <a:pt x="687044" y="480860"/>
                  </a:lnTo>
                  <a:lnTo>
                    <a:pt x="682447" y="487210"/>
                  </a:lnTo>
                  <a:lnTo>
                    <a:pt x="678891" y="492290"/>
                  </a:lnTo>
                  <a:lnTo>
                    <a:pt x="675627" y="498640"/>
                  </a:lnTo>
                  <a:lnTo>
                    <a:pt x="671855" y="503720"/>
                  </a:lnTo>
                  <a:lnTo>
                    <a:pt x="674090" y="504990"/>
                  </a:lnTo>
                  <a:lnTo>
                    <a:pt x="671283" y="508800"/>
                  </a:lnTo>
                  <a:lnTo>
                    <a:pt x="671334" y="510070"/>
                  </a:lnTo>
                  <a:lnTo>
                    <a:pt x="671436" y="512610"/>
                  </a:lnTo>
                  <a:lnTo>
                    <a:pt x="666407" y="517690"/>
                  </a:lnTo>
                  <a:lnTo>
                    <a:pt x="659803" y="522770"/>
                  </a:lnTo>
                  <a:lnTo>
                    <a:pt x="655764" y="527926"/>
                  </a:lnTo>
                  <a:lnTo>
                    <a:pt x="655764" y="532930"/>
                  </a:lnTo>
                  <a:lnTo>
                    <a:pt x="655637" y="534200"/>
                  </a:lnTo>
                  <a:lnTo>
                    <a:pt x="655612" y="534492"/>
                  </a:lnTo>
                  <a:lnTo>
                    <a:pt x="655510" y="535470"/>
                  </a:lnTo>
                  <a:lnTo>
                    <a:pt x="653669" y="534492"/>
                  </a:lnTo>
                  <a:lnTo>
                    <a:pt x="654062" y="534200"/>
                  </a:lnTo>
                  <a:lnTo>
                    <a:pt x="655764" y="532930"/>
                  </a:lnTo>
                  <a:lnTo>
                    <a:pt x="655764" y="527926"/>
                  </a:lnTo>
                  <a:lnTo>
                    <a:pt x="654824" y="529120"/>
                  </a:lnTo>
                  <a:lnTo>
                    <a:pt x="652487" y="535152"/>
                  </a:lnTo>
                  <a:lnTo>
                    <a:pt x="652208" y="535584"/>
                  </a:lnTo>
                  <a:lnTo>
                    <a:pt x="648157" y="541820"/>
                  </a:lnTo>
                  <a:lnTo>
                    <a:pt x="649300" y="536740"/>
                  </a:lnTo>
                  <a:lnTo>
                    <a:pt x="645566" y="541820"/>
                  </a:lnTo>
                  <a:lnTo>
                    <a:pt x="645134" y="543090"/>
                  </a:lnTo>
                  <a:lnTo>
                    <a:pt x="644410" y="545795"/>
                  </a:lnTo>
                  <a:lnTo>
                    <a:pt x="644093" y="546900"/>
                  </a:lnTo>
                  <a:lnTo>
                    <a:pt x="642747" y="550392"/>
                  </a:lnTo>
                  <a:lnTo>
                    <a:pt x="642632" y="550710"/>
                  </a:lnTo>
                  <a:lnTo>
                    <a:pt x="643089" y="551980"/>
                  </a:lnTo>
                  <a:lnTo>
                    <a:pt x="643712" y="551980"/>
                  </a:lnTo>
                  <a:lnTo>
                    <a:pt x="643610" y="553250"/>
                  </a:lnTo>
                  <a:lnTo>
                    <a:pt x="642823" y="554520"/>
                  </a:lnTo>
                  <a:lnTo>
                    <a:pt x="641743" y="553250"/>
                  </a:lnTo>
                  <a:lnTo>
                    <a:pt x="641921" y="551980"/>
                  </a:lnTo>
                  <a:lnTo>
                    <a:pt x="642073" y="550710"/>
                  </a:lnTo>
                  <a:lnTo>
                    <a:pt x="641121" y="554520"/>
                  </a:lnTo>
                  <a:lnTo>
                    <a:pt x="639686" y="555790"/>
                  </a:lnTo>
                  <a:lnTo>
                    <a:pt x="637933" y="555790"/>
                  </a:lnTo>
                  <a:lnTo>
                    <a:pt x="637628" y="554520"/>
                  </a:lnTo>
                  <a:lnTo>
                    <a:pt x="637768" y="553250"/>
                  </a:lnTo>
                  <a:lnTo>
                    <a:pt x="637857" y="550392"/>
                  </a:lnTo>
                  <a:lnTo>
                    <a:pt x="635901" y="554520"/>
                  </a:lnTo>
                  <a:lnTo>
                    <a:pt x="635228" y="555790"/>
                  </a:lnTo>
                  <a:lnTo>
                    <a:pt x="633095" y="560870"/>
                  </a:lnTo>
                  <a:lnTo>
                    <a:pt x="630542" y="565950"/>
                  </a:lnTo>
                  <a:lnTo>
                    <a:pt x="627570" y="571030"/>
                  </a:lnTo>
                  <a:lnTo>
                    <a:pt x="627329" y="571030"/>
                  </a:lnTo>
                  <a:lnTo>
                    <a:pt x="628624" y="568490"/>
                  </a:lnTo>
                  <a:lnTo>
                    <a:pt x="629246" y="567220"/>
                  </a:lnTo>
                  <a:lnTo>
                    <a:pt x="631723" y="562140"/>
                  </a:lnTo>
                  <a:lnTo>
                    <a:pt x="632853" y="559600"/>
                  </a:lnTo>
                  <a:lnTo>
                    <a:pt x="632155" y="560870"/>
                  </a:lnTo>
                  <a:lnTo>
                    <a:pt x="629500" y="565950"/>
                  </a:lnTo>
                  <a:lnTo>
                    <a:pt x="628256" y="567220"/>
                  </a:lnTo>
                  <a:lnTo>
                    <a:pt x="629183" y="564680"/>
                  </a:lnTo>
                  <a:lnTo>
                    <a:pt x="629653" y="563410"/>
                  </a:lnTo>
                  <a:lnTo>
                    <a:pt x="631355" y="559600"/>
                  </a:lnTo>
                  <a:lnTo>
                    <a:pt x="629818" y="562140"/>
                  </a:lnTo>
                  <a:lnTo>
                    <a:pt x="629234" y="562978"/>
                  </a:lnTo>
                  <a:lnTo>
                    <a:pt x="629602" y="562140"/>
                  </a:lnTo>
                  <a:lnTo>
                    <a:pt x="636219" y="549440"/>
                  </a:lnTo>
                  <a:lnTo>
                    <a:pt x="636727" y="548462"/>
                  </a:lnTo>
                  <a:lnTo>
                    <a:pt x="635736" y="549440"/>
                  </a:lnTo>
                  <a:lnTo>
                    <a:pt x="636943" y="545833"/>
                  </a:lnTo>
                  <a:lnTo>
                    <a:pt x="638098" y="544461"/>
                  </a:lnTo>
                  <a:lnTo>
                    <a:pt x="639724" y="541820"/>
                  </a:lnTo>
                  <a:lnTo>
                    <a:pt x="636524" y="545795"/>
                  </a:lnTo>
                  <a:lnTo>
                    <a:pt x="636384" y="545795"/>
                  </a:lnTo>
                  <a:lnTo>
                    <a:pt x="635749" y="546900"/>
                  </a:lnTo>
                  <a:lnTo>
                    <a:pt x="634949" y="547954"/>
                  </a:lnTo>
                  <a:lnTo>
                    <a:pt x="634987" y="548119"/>
                  </a:lnTo>
                  <a:lnTo>
                    <a:pt x="634949" y="547954"/>
                  </a:lnTo>
                  <a:lnTo>
                    <a:pt x="634923" y="548182"/>
                  </a:lnTo>
                  <a:lnTo>
                    <a:pt x="633869" y="549440"/>
                  </a:lnTo>
                  <a:lnTo>
                    <a:pt x="634580" y="548462"/>
                  </a:lnTo>
                  <a:lnTo>
                    <a:pt x="634923" y="548182"/>
                  </a:lnTo>
                  <a:lnTo>
                    <a:pt x="634923" y="547890"/>
                  </a:lnTo>
                  <a:lnTo>
                    <a:pt x="634593" y="546900"/>
                  </a:lnTo>
                  <a:lnTo>
                    <a:pt x="635000" y="545795"/>
                  </a:lnTo>
                  <a:lnTo>
                    <a:pt x="636193" y="541820"/>
                  </a:lnTo>
                  <a:lnTo>
                    <a:pt x="636638" y="541820"/>
                  </a:lnTo>
                  <a:lnTo>
                    <a:pt x="637590" y="539280"/>
                  </a:lnTo>
                  <a:lnTo>
                    <a:pt x="638162" y="539280"/>
                  </a:lnTo>
                  <a:lnTo>
                    <a:pt x="638924" y="536740"/>
                  </a:lnTo>
                  <a:lnTo>
                    <a:pt x="641032" y="531660"/>
                  </a:lnTo>
                  <a:lnTo>
                    <a:pt x="643077" y="526770"/>
                  </a:lnTo>
                  <a:lnTo>
                    <a:pt x="646379" y="518960"/>
                  </a:lnTo>
                  <a:lnTo>
                    <a:pt x="650074" y="510070"/>
                  </a:lnTo>
                  <a:lnTo>
                    <a:pt x="650570" y="508800"/>
                  </a:lnTo>
                  <a:lnTo>
                    <a:pt x="653567" y="501180"/>
                  </a:lnTo>
                  <a:lnTo>
                    <a:pt x="653834" y="496100"/>
                  </a:lnTo>
                  <a:lnTo>
                    <a:pt x="651903" y="492290"/>
                  </a:lnTo>
                  <a:lnTo>
                    <a:pt x="650798" y="488480"/>
                  </a:lnTo>
                  <a:lnTo>
                    <a:pt x="653567" y="483400"/>
                  </a:lnTo>
                  <a:lnTo>
                    <a:pt x="655891" y="487210"/>
                  </a:lnTo>
                  <a:lnTo>
                    <a:pt x="657199" y="479590"/>
                  </a:lnTo>
                  <a:lnTo>
                    <a:pt x="658304" y="473240"/>
                  </a:lnTo>
                  <a:lnTo>
                    <a:pt x="660019" y="467245"/>
                  </a:lnTo>
                  <a:lnTo>
                    <a:pt x="660133" y="466890"/>
                  </a:lnTo>
                  <a:lnTo>
                    <a:pt x="662317" y="459270"/>
                  </a:lnTo>
                  <a:lnTo>
                    <a:pt x="666419" y="445300"/>
                  </a:lnTo>
                  <a:lnTo>
                    <a:pt x="669112" y="431330"/>
                  </a:lnTo>
                  <a:lnTo>
                    <a:pt x="669556" y="432600"/>
                  </a:lnTo>
                  <a:lnTo>
                    <a:pt x="670521" y="433870"/>
                  </a:lnTo>
                  <a:lnTo>
                    <a:pt x="669988" y="435140"/>
                  </a:lnTo>
                  <a:lnTo>
                    <a:pt x="673493" y="432600"/>
                  </a:lnTo>
                  <a:lnTo>
                    <a:pt x="673582" y="431330"/>
                  </a:lnTo>
                  <a:lnTo>
                    <a:pt x="673671" y="430060"/>
                  </a:lnTo>
                  <a:lnTo>
                    <a:pt x="673747" y="428790"/>
                  </a:lnTo>
                  <a:lnTo>
                    <a:pt x="673836" y="427520"/>
                  </a:lnTo>
                  <a:lnTo>
                    <a:pt x="673925" y="426250"/>
                  </a:lnTo>
                  <a:lnTo>
                    <a:pt x="674014" y="424980"/>
                  </a:lnTo>
                  <a:lnTo>
                    <a:pt x="674090" y="423710"/>
                  </a:lnTo>
                  <a:lnTo>
                    <a:pt x="674179" y="422440"/>
                  </a:lnTo>
                  <a:lnTo>
                    <a:pt x="674268" y="421170"/>
                  </a:lnTo>
                  <a:lnTo>
                    <a:pt x="672338" y="421170"/>
                  </a:lnTo>
                  <a:lnTo>
                    <a:pt x="673392" y="418630"/>
                  </a:lnTo>
                  <a:lnTo>
                    <a:pt x="674293" y="421170"/>
                  </a:lnTo>
                  <a:lnTo>
                    <a:pt x="675792" y="419900"/>
                  </a:lnTo>
                  <a:lnTo>
                    <a:pt x="676630" y="418630"/>
                  </a:lnTo>
                  <a:lnTo>
                    <a:pt x="678332" y="416090"/>
                  </a:lnTo>
                  <a:lnTo>
                    <a:pt x="675576" y="408470"/>
                  </a:lnTo>
                  <a:lnTo>
                    <a:pt x="678586" y="407365"/>
                  </a:lnTo>
                  <a:lnTo>
                    <a:pt x="678561" y="407200"/>
                  </a:lnTo>
                  <a:lnTo>
                    <a:pt x="679742" y="404660"/>
                  </a:lnTo>
                  <a:lnTo>
                    <a:pt x="658609" y="404660"/>
                  </a:lnTo>
                  <a:lnTo>
                    <a:pt x="657631" y="404660"/>
                  </a:lnTo>
                  <a:lnTo>
                    <a:pt x="657326" y="404660"/>
                  </a:lnTo>
                  <a:lnTo>
                    <a:pt x="654062" y="409740"/>
                  </a:lnTo>
                  <a:lnTo>
                    <a:pt x="662381" y="409740"/>
                  </a:lnTo>
                  <a:lnTo>
                    <a:pt x="657758" y="417360"/>
                  </a:lnTo>
                  <a:lnTo>
                    <a:pt x="653275" y="421170"/>
                  </a:lnTo>
                  <a:lnTo>
                    <a:pt x="656234" y="414820"/>
                  </a:lnTo>
                  <a:lnTo>
                    <a:pt x="657428" y="412280"/>
                  </a:lnTo>
                  <a:lnTo>
                    <a:pt x="655408" y="414820"/>
                  </a:lnTo>
                  <a:lnTo>
                    <a:pt x="648589" y="413550"/>
                  </a:lnTo>
                  <a:lnTo>
                    <a:pt x="653161" y="424980"/>
                  </a:lnTo>
                  <a:lnTo>
                    <a:pt x="647649" y="430060"/>
                  </a:lnTo>
                  <a:lnTo>
                    <a:pt x="647700" y="428790"/>
                  </a:lnTo>
                  <a:lnTo>
                    <a:pt x="644182" y="432600"/>
                  </a:lnTo>
                  <a:lnTo>
                    <a:pt x="646899" y="440220"/>
                  </a:lnTo>
                  <a:lnTo>
                    <a:pt x="644258" y="446570"/>
                  </a:lnTo>
                  <a:lnTo>
                    <a:pt x="643293" y="446570"/>
                  </a:lnTo>
                  <a:lnTo>
                    <a:pt x="645109" y="452920"/>
                  </a:lnTo>
                  <a:lnTo>
                    <a:pt x="643382" y="461810"/>
                  </a:lnTo>
                  <a:lnTo>
                    <a:pt x="642607" y="466890"/>
                  </a:lnTo>
                  <a:lnTo>
                    <a:pt x="642543" y="467245"/>
                  </a:lnTo>
                  <a:lnTo>
                    <a:pt x="643255" y="466890"/>
                  </a:lnTo>
                  <a:lnTo>
                    <a:pt x="642099" y="473240"/>
                  </a:lnTo>
                  <a:lnTo>
                    <a:pt x="640118" y="474510"/>
                  </a:lnTo>
                  <a:lnTo>
                    <a:pt x="637552" y="479590"/>
                  </a:lnTo>
                  <a:lnTo>
                    <a:pt x="634644" y="478320"/>
                  </a:lnTo>
                  <a:lnTo>
                    <a:pt x="636257" y="473240"/>
                  </a:lnTo>
                  <a:lnTo>
                    <a:pt x="631812" y="474510"/>
                  </a:lnTo>
                  <a:lnTo>
                    <a:pt x="634098" y="480860"/>
                  </a:lnTo>
                  <a:lnTo>
                    <a:pt x="632548" y="483400"/>
                  </a:lnTo>
                  <a:lnTo>
                    <a:pt x="631126" y="482130"/>
                  </a:lnTo>
                  <a:lnTo>
                    <a:pt x="628916" y="492290"/>
                  </a:lnTo>
                  <a:lnTo>
                    <a:pt x="632790" y="493560"/>
                  </a:lnTo>
                  <a:lnTo>
                    <a:pt x="629602" y="502450"/>
                  </a:lnTo>
                  <a:lnTo>
                    <a:pt x="631063" y="502450"/>
                  </a:lnTo>
                  <a:lnTo>
                    <a:pt x="633349" y="508800"/>
                  </a:lnTo>
                  <a:lnTo>
                    <a:pt x="627570" y="506260"/>
                  </a:lnTo>
                  <a:lnTo>
                    <a:pt x="628853" y="511340"/>
                  </a:lnTo>
                  <a:lnTo>
                    <a:pt x="624459" y="512610"/>
                  </a:lnTo>
                  <a:lnTo>
                    <a:pt x="624573" y="525310"/>
                  </a:lnTo>
                  <a:lnTo>
                    <a:pt x="623430" y="531660"/>
                  </a:lnTo>
                  <a:lnTo>
                    <a:pt x="621969" y="528624"/>
                  </a:lnTo>
                  <a:lnTo>
                    <a:pt x="621868" y="534200"/>
                  </a:lnTo>
                  <a:lnTo>
                    <a:pt x="621766" y="535584"/>
                  </a:lnTo>
                  <a:lnTo>
                    <a:pt x="620979" y="540550"/>
                  </a:lnTo>
                  <a:lnTo>
                    <a:pt x="619709" y="544461"/>
                  </a:lnTo>
                  <a:lnTo>
                    <a:pt x="615607" y="544461"/>
                  </a:lnTo>
                  <a:lnTo>
                    <a:pt x="613257" y="550392"/>
                  </a:lnTo>
                  <a:lnTo>
                    <a:pt x="613130" y="550710"/>
                  </a:lnTo>
                  <a:lnTo>
                    <a:pt x="608342" y="564680"/>
                  </a:lnTo>
                  <a:lnTo>
                    <a:pt x="605967" y="571030"/>
                  </a:lnTo>
                  <a:lnTo>
                    <a:pt x="602996" y="577380"/>
                  </a:lnTo>
                  <a:lnTo>
                    <a:pt x="599109" y="583730"/>
                  </a:lnTo>
                  <a:lnTo>
                    <a:pt x="598424" y="590080"/>
                  </a:lnTo>
                  <a:lnTo>
                    <a:pt x="596150" y="597700"/>
                  </a:lnTo>
                  <a:lnTo>
                    <a:pt x="592912" y="607860"/>
                  </a:lnTo>
                  <a:lnTo>
                    <a:pt x="592734" y="610400"/>
                  </a:lnTo>
                  <a:lnTo>
                    <a:pt x="592378" y="612940"/>
                  </a:lnTo>
                  <a:lnTo>
                    <a:pt x="592378" y="616750"/>
                  </a:lnTo>
                  <a:lnTo>
                    <a:pt x="592734" y="619290"/>
                  </a:lnTo>
                  <a:lnTo>
                    <a:pt x="593496" y="620560"/>
                  </a:lnTo>
                  <a:lnTo>
                    <a:pt x="595972" y="616750"/>
                  </a:lnTo>
                  <a:lnTo>
                    <a:pt x="596976" y="616750"/>
                  </a:lnTo>
                  <a:lnTo>
                    <a:pt x="599300" y="614210"/>
                  </a:lnTo>
                  <a:lnTo>
                    <a:pt x="599313" y="616750"/>
                  </a:lnTo>
                  <a:lnTo>
                    <a:pt x="599059" y="616750"/>
                  </a:lnTo>
                  <a:lnTo>
                    <a:pt x="598779" y="618020"/>
                  </a:lnTo>
                  <a:lnTo>
                    <a:pt x="597700" y="621830"/>
                  </a:lnTo>
                  <a:lnTo>
                    <a:pt x="597065" y="624370"/>
                  </a:lnTo>
                  <a:lnTo>
                    <a:pt x="596988" y="625640"/>
                  </a:lnTo>
                  <a:lnTo>
                    <a:pt x="596900" y="626910"/>
                  </a:lnTo>
                  <a:lnTo>
                    <a:pt x="596633" y="628180"/>
                  </a:lnTo>
                  <a:lnTo>
                    <a:pt x="596239" y="625640"/>
                  </a:lnTo>
                  <a:lnTo>
                    <a:pt x="595706" y="626910"/>
                  </a:lnTo>
                  <a:lnTo>
                    <a:pt x="596176" y="628180"/>
                  </a:lnTo>
                  <a:lnTo>
                    <a:pt x="596087" y="629450"/>
                  </a:lnTo>
                  <a:lnTo>
                    <a:pt x="595884" y="629450"/>
                  </a:lnTo>
                  <a:lnTo>
                    <a:pt x="596569" y="630720"/>
                  </a:lnTo>
                  <a:lnTo>
                    <a:pt x="596519" y="629450"/>
                  </a:lnTo>
                  <a:lnTo>
                    <a:pt x="597293" y="629450"/>
                  </a:lnTo>
                  <a:lnTo>
                    <a:pt x="599592" y="628180"/>
                  </a:lnTo>
                  <a:lnTo>
                    <a:pt x="600925" y="628180"/>
                  </a:lnTo>
                  <a:lnTo>
                    <a:pt x="601510" y="629450"/>
                  </a:lnTo>
                  <a:lnTo>
                    <a:pt x="601573" y="629907"/>
                  </a:lnTo>
                  <a:lnTo>
                    <a:pt x="601700" y="630720"/>
                  </a:lnTo>
                  <a:lnTo>
                    <a:pt x="603338" y="629907"/>
                  </a:lnTo>
                  <a:lnTo>
                    <a:pt x="602919" y="630720"/>
                  </a:lnTo>
                  <a:lnTo>
                    <a:pt x="607110" y="630720"/>
                  </a:lnTo>
                  <a:lnTo>
                    <a:pt x="609130" y="629450"/>
                  </a:lnTo>
                  <a:lnTo>
                    <a:pt x="611555" y="626910"/>
                  </a:lnTo>
                  <a:lnTo>
                    <a:pt x="614718" y="620560"/>
                  </a:lnTo>
                  <a:lnTo>
                    <a:pt x="614553" y="621830"/>
                  </a:lnTo>
                  <a:lnTo>
                    <a:pt x="613549" y="626910"/>
                  </a:lnTo>
                  <a:lnTo>
                    <a:pt x="612305" y="628180"/>
                  </a:lnTo>
                  <a:lnTo>
                    <a:pt x="613714" y="628180"/>
                  </a:lnTo>
                  <a:lnTo>
                    <a:pt x="614629" y="626910"/>
                  </a:lnTo>
                  <a:lnTo>
                    <a:pt x="618794" y="620560"/>
                  </a:lnTo>
                  <a:lnTo>
                    <a:pt x="622973" y="614210"/>
                  </a:lnTo>
                  <a:lnTo>
                    <a:pt x="624636" y="611670"/>
                  </a:lnTo>
                  <a:lnTo>
                    <a:pt x="634009" y="596430"/>
                  </a:lnTo>
                  <a:lnTo>
                    <a:pt x="639838" y="587540"/>
                  </a:lnTo>
                  <a:lnTo>
                    <a:pt x="644499" y="581190"/>
                  </a:lnTo>
                  <a:lnTo>
                    <a:pt x="649033" y="577380"/>
                  </a:lnTo>
                  <a:lnTo>
                    <a:pt x="648398" y="579920"/>
                  </a:lnTo>
                  <a:lnTo>
                    <a:pt x="650087" y="577380"/>
                  </a:lnTo>
                  <a:lnTo>
                    <a:pt x="650925" y="576110"/>
                  </a:lnTo>
                  <a:lnTo>
                    <a:pt x="651675" y="571030"/>
                  </a:lnTo>
                  <a:lnTo>
                    <a:pt x="655307" y="568490"/>
                  </a:lnTo>
                  <a:lnTo>
                    <a:pt x="655472" y="569760"/>
                  </a:lnTo>
                  <a:lnTo>
                    <a:pt x="655015" y="572300"/>
                  </a:lnTo>
                  <a:lnTo>
                    <a:pt x="656247" y="569760"/>
                  </a:lnTo>
                  <a:lnTo>
                    <a:pt x="656818" y="568490"/>
                  </a:lnTo>
                  <a:lnTo>
                    <a:pt x="661365" y="558330"/>
                  </a:lnTo>
                  <a:lnTo>
                    <a:pt x="664705" y="555790"/>
                  </a:lnTo>
                  <a:lnTo>
                    <a:pt x="663448" y="560870"/>
                  </a:lnTo>
                  <a:lnTo>
                    <a:pt x="666534" y="557060"/>
                  </a:lnTo>
                  <a:lnTo>
                    <a:pt x="667435" y="555790"/>
                  </a:lnTo>
                  <a:lnTo>
                    <a:pt x="668299" y="554520"/>
                  </a:lnTo>
                  <a:lnTo>
                    <a:pt x="669023" y="553250"/>
                  </a:lnTo>
                  <a:lnTo>
                    <a:pt x="670941" y="549440"/>
                  </a:lnTo>
                  <a:lnTo>
                    <a:pt x="671842" y="548170"/>
                  </a:lnTo>
                  <a:lnTo>
                    <a:pt x="673811" y="541820"/>
                  </a:lnTo>
                  <a:lnTo>
                    <a:pt x="674204" y="540550"/>
                  </a:lnTo>
                  <a:lnTo>
                    <a:pt x="675322" y="536740"/>
                  </a:lnTo>
                  <a:lnTo>
                    <a:pt x="675944" y="535584"/>
                  </a:lnTo>
                  <a:lnTo>
                    <a:pt x="677367" y="532930"/>
                  </a:lnTo>
                  <a:lnTo>
                    <a:pt x="678053" y="531660"/>
                  </a:lnTo>
                  <a:lnTo>
                    <a:pt x="681710" y="534200"/>
                  </a:lnTo>
                  <a:lnTo>
                    <a:pt x="684377" y="531660"/>
                  </a:lnTo>
                  <a:lnTo>
                    <a:pt x="692391" y="524040"/>
                  </a:lnTo>
                  <a:lnTo>
                    <a:pt x="692810" y="524040"/>
                  </a:lnTo>
                  <a:lnTo>
                    <a:pt x="698652" y="515150"/>
                  </a:lnTo>
                  <a:lnTo>
                    <a:pt x="703033" y="507530"/>
                  </a:lnTo>
                  <a:lnTo>
                    <a:pt x="706932" y="498640"/>
                  </a:lnTo>
                  <a:lnTo>
                    <a:pt x="711352" y="489750"/>
                  </a:lnTo>
                  <a:lnTo>
                    <a:pt x="718261" y="484670"/>
                  </a:lnTo>
                  <a:lnTo>
                    <a:pt x="725411" y="475780"/>
                  </a:lnTo>
                  <a:lnTo>
                    <a:pt x="726478" y="474510"/>
                  </a:lnTo>
                  <a:lnTo>
                    <a:pt x="732815" y="466890"/>
                  </a:lnTo>
                  <a:lnTo>
                    <a:pt x="736092" y="463080"/>
                  </a:lnTo>
                  <a:lnTo>
                    <a:pt x="739368" y="459270"/>
                  </a:lnTo>
                  <a:lnTo>
                    <a:pt x="740460" y="458000"/>
                  </a:lnTo>
                  <a:lnTo>
                    <a:pt x="738555" y="459270"/>
                  </a:lnTo>
                  <a:lnTo>
                    <a:pt x="737806" y="455460"/>
                  </a:lnTo>
                  <a:lnTo>
                    <a:pt x="738873" y="454190"/>
                  </a:lnTo>
                  <a:lnTo>
                    <a:pt x="741514" y="451650"/>
                  </a:lnTo>
                  <a:lnTo>
                    <a:pt x="741578" y="444030"/>
                  </a:lnTo>
                  <a:lnTo>
                    <a:pt x="744651" y="447840"/>
                  </a:lnTo>
                  <a:lnTo>
                    <a:pt x="743902" y="447840"/>
                  </a:lnTo>
                  <a:lnTo>
                    <a:pt x="748652" y="449110"/>
                  </a:lnTo>
                  <a:lnTo>
                    <a:pt x="751078" y="444030"/>
                  </a:lnTo>
                  <a:lnTo>
                    <a:pt x="751687" y="442760"/>
                  </a:lnTo>
                  <a:lnTo>
                    <a:pt x="754824" y="438950"/>
                  </a:lnTo>
                  <a:lnTo>
                    <a:pt x="750925" y="435140"/>
                  </a:lnTo>
                  <a:lnTo>
                    <a:pt x="760056" y="427520"/>
                  </a:lnTo>
                  <a:lnTo>
                    <a:pt x="761758" y="424980"/>
                  </a:lnTo>
                  <a:lnTo>
                    <a:pt x="763460" y="422440"/>
                  </a:lnTo>
                  <a:lnTo>
                    <a:pt x="766876" y="417360"/>
                  </a:lnTo>
                  <a:lnTo>
                    <a:pt x="772020" y="409740"/>
                  </a:lnTo>
                  <a:lnTo>
                    <a:pt x="772883" y="408470"/>
                  </a:lnTo>
                  <a:lnTo>
                    <a:pt x="779589" y="403390"/>
                  </a:lnTo>
                  <a:lnTo>
                    <a:pt x="780427" y="399580"/>
                  </a:lnTo>
                  <a:lnTo>
                    <a:pt x="781621" y="398310"/>
                  </a:lnTo>
                  <a:lnTo>
                    <a:pt x="782815" y="397040"/>
                  </a:lnTo>
                  <a:lnTo>
                    <a:pt x="783640" y="393230"/>
                  </a:lnTo>
                  <a:lnTo>
                    <a:pt x="785888" y="394500"/>
                  </a:lnTo>
                  <a:lnTo>
                    <a:pt x="787006" y="393230"/>
                  </a:lnTo>
                  <a:lnTo>
                    <a:pt x="788111" y="391960"/>
                  </a:lnTo>
                  <a:close/>
                </a:path>
                <a:path w="1059180" h="631189">
                  <a:moveTo>
                    <a:pt x="838809" y="8509"/>
                  </a:moveTo>
                  <a:lnTo>
                    <a:pt x="837488" y="8509"/>
                  </a:lnTo>
                  <a:lnTo>
                    <a:pt x="837590" y="9347"/>
                  </a:lnTo>
                  <a:lnTo>
                    <a:pt x="838809" y="8509"/>
                  </a:lnTo>
                  <a:close/>
                </a:path>
                <a:path w="1059180" h="631189">
                  <a:moveTo>
                    <a:pt x="839000" y="5880"/>
                  </a:moveTo>
                  <a:lnTo>
                    <a:pt x="835977" y="4800"/>
                  </a:lnTo>
                  <a:lnTo>
                    <a:pt x="836155" y="4610"/>
                  </a:lnTo>
                  <a:lnTo>
                    <a:pt x="835418" y="4610"/>
                  </a:lnTo>
                  <a:lnTo>
                    <a:pt x="833285" y="4610"/>
                  </a:lnTo>
                  <a:lnTo>
                    <a:pt x="835050" y="5880"/>
                  </a:lnTo>
                  <a:lnTo>
                    <a:pt x="835672" y="5156"/>
                  </a:lnTo>
                  <a:lnTo>
                    <a:pt x="836561" y="7150"/>
                  </a:lnTo>
                  <a:lnTo>
                    <a:pt x="836676" y="7429"/>
                  </a:lnTo>
                  <a:lnTo>
                    <a:pt x="836752" y="7594"/>
                  </a:lnTo>
                  <a:lnTo>
                    <a:pt x="839000" y="5880"/>
                  </a:lnTo>
                  <a:close/>
                </a:path>
                <a:path w="1059180" h="631189">
                  <a:moveTo>
                    <a:pt x="842149" y="276390"/>
                  </a:moveTo>
                  <a:lnTo>
                    <a:pt x="840498" y="276390"/>
                  </a:lnTo>
                  <a:lnTo>
                    <a:pt x="840752" y="275120"/>
                  </a:lnTo>
                  <a:lnTo>
                    <a:pt x="836853" y="278930"/>
                  </a:lnTo>
                  <a:lnTo>
                    <a:pt x="842149" y="276390"/>
                  </a:lnTo>
                  <a:close/>
                </a:path>
                <a:path w="1059180" h="631189">
                  <a:moveTo>
                    <a:pt x="860361" y="2070"/>
                  </a:moveTo>
                  <a:lnTo>
                    <a:pt x="854240" y="2070"/>
                  </a:lnTo>
                  <a:lnTo>
                    <a:pt x="851128" y="3340"/>
                  </a:lnTo>
                  <a:lnTo>
                    <a:pt x="859777" y="3340"/>
                  </a:lnTo>
                  <a:lnTo>
                    <a:pt x="860361" y="2070"/>
                  </a:lnTo>
                  <a:close/>
                </a:path>
                <a:path w="1059180" h="631189">
                  <a:moveTo>
                    <a:pt x="869302" y="2070"/>
                  </a:moveTo>
                  <a:lnTo>
                    <a:pt x="864704" y="2070"/>
                  </a:lnTo>
                  <a:lnTo>
                    <a:pt x="863612" y="3340"/>
                  </a:lnTo>
                  <a:lnTo>
                    <a:pt x="866648" y="3340"/>
                  </a:lnTo>
                  <a:lnTo>
                    <a:pt x="869302" y="2070"/>
                  </a:lnTo>
                  <a:close/>
                </a:path>
                <a:path w="1059180" h="631189">
                  <a:moveTo>
                    <a:pt x="871181" y="15671"/>
                  </a:moveTo>
                  <a:lnTo>
                    <a:pt x="871143" y="15481"/>
                  </a:lnTo>
                  <a:lnTo>
                    <a:pt x="870750" y="15214"/>
                  </a:lnTo>
                  <a:lnTo>
                    <a:pt x="870267" y="14935"/>
                  </a:lnTo>
                  <a:lnTo>
                    <a:pt x="870407" y="15176"/>
                  </a:lnTo>
                  <a:lnTo>
                    <a:pt x="870661" y="15455"/>
                  </a:lnTo>
                  <a:lnTo>
                    <a:pt x="871181" y="15671"/>
                  </a:lnTo>
                  <a:close/>
                </a:path>
                <a:path w="1059180" h="631189">
                  <a:moveTo>
                    <a:pt x="889952" y="13449"/>
                  </a:moveTo>
                  <a:lnTo>
                    <a:pt x="885418" y="12230"/>
                  </a:lnTo>
                  <a:lnTo>
                    <a:pt x="885367" y="12852"/>
                  </a:lnTo>
                  <a:lnTo>
                    <a:pt x="885291" y="13703"/>
                  </a:lnTo>
                  <a:lnTo>
                    <a:pt x="885202" y="14770"/>
                  </a:lnTo>
                  <a:lnTo>
                    <a:pt x="889127" y="13703"/>
                  </a:lnTo>
                  <a:lnTo>
                    <a:pt x="889723" y="13703"/>
                  </a:lnTo>
                  <a:lnTo>
                    <a:pt x="889952" y="13449"/>
                  </a:lnTo>
                  <a:close/>
                </a:path>
                <a:path w="1059180" h="631189">
                  <a:moveTo>
                    <a:pt x="890917" y="13703"/>
                  </a:moveTo>
                  <a:lnTo>
                    <a:pt x="890117" y="13500"/>
                  </a:lnTo>
                  <a:lnTo>
                    <a:pt x="890244" y="13703"/>
                  </a:lnTo>
                  <a:lnTo>
                    <a:pt x="890917" y="13703"/>
                  </a:lnTo>
                  <a:close/>
                </a:path>
                <a:path w="1059180" h="631189">
                  <a:moveTo>
                    <a:pt x="893152" y="211251"/>
                  </a:moveTo>
                  <a:lnTo>
                    <a:pt x="892657" y="211023"/>
                  </a:lnTo>
                  <a:lnTo>
                    <a:pt x="892721" y="211620"/>
                  </a:lnTo>
                  <a:lnTo>
                    <a:pt x="893152" y="211251"/>
                  </a:lnTo>
                  <a:close/>
                </a:path>
                <a:path w="1059180" h="631189">
                  <a:moveTo>
                    <a:pt x="894702" y="206540"/>
                  </a:moveTo>
                  <a:lnTo>
                    <a:pt x="888504" y="209080"/>
                  </a:lnTo>
                  <a:lnTo>
                    <a:pt x="892657" y="211023"/>
                  </a:lnTo>
                  <a:lnTo>
                    <a:pt x="892441" y="209080"/>
                  </a:lnTo>
                  <a:lnTo>
                    <a:pt x="894702" y="206540"/>
                  </a:lnTo>
                  <a:close/>
                </a:path>
                <a:path w="1059180" h="631189">
                  <a:moveTo>
                    <a:pt x="897432" y="234937"/>
                  </a:moveTo>
                  <a:lnTo>
                    <a:pt x="896975" y="235115"/>
                  </a:lnTo>
                  <a:lnTo>
                    <a:pt x="896569" y="235305"/>
                  </a:lnTo>
                  <a:lnTo>
                    <a:pt x="896188" y="235521"/>
                  </a:lnTo>
                  <a:lnTo>
                    <a:pt x="896289" y="235902"/>
                  </a:lnTo>
                  <a:lnTo>
                    <a:pt x="896404" y="236296"/>
                  </a:lnTo>
                  <a:lnTo>
                    <a:pt x="896493" y="236639"/>
                  </a:lnTo>
                  <a:lnTo>
                    <a:pt x="896708" y="236334"/>
                  </a:lnTo>
                  <a:lnTo>
                    <a:pt x="897102" y="235737"/>
                  </a:lnTo>
                  <a:lnTo>
                    <a:pt x="897229" y="235470"/>
                  </a:lnTo>
                  <a:lnTo>
                    <a:pt x="897216" y="235267"/>
                  </a:lnTo>
                  <a:lnTo>
                    <a:pt x="897432" y="234937"/>
                  </a:lnTo>
                  <a:close/>
                </a:path>
                <a:path w="1059180" h="631189">
                  <a:moveTo>
                    <a:pt x="908202" y="17310"/>
                  </a:moveTo>
                  <a:lnTo>
                    <a:pt x="906767" y="17081"/>
                  </a:lnTo>
                  <a:lnTo>
                    <a:pt x="906437" y="17081"/>
                  </a:lnTo>
                  <a:lnTo>
                    <a:pt x="906157" y="17310"/>
                  </a:lnTo>
                  <a:lnTo>
                    <a:pt x="908202" y="17310"/>
                  </a:lnTo>
                  <a:close/>
                </a:path>
                <a:path w="1059180" h="631189">
                  <a:moveTo>
                    <a:pt x="924280" y="15786"/>
                  </a:moveTo>
                  <a:lnTo>
                    <a:pt x="923836" y="17030"/>
                  </a:lnTo>
                  <a:lnTo>
                    <a:pt x="924128" y="16510"/>
                  </a:lnTo>
                  <a:lnTo>
                    <a:pt x="924204" y="16141"/>
                  </a:lnTo>
                  <a:lnTo>
                    <a:pt x="924280" y="15786"/>
                  </a:lnTo>
                  <a:close/>
                </a:path>
                <a:path w="1059180" h="631189">
                  <a:moveTo>
                    <a:pt x="924318" y="198920"/>
                  </a:moveTo>
                  <a:lnTo>
                    <a:pt x="923671" y="200190"/>
                  </a:lnTo>
                  <a:lnTo>
                    <a:pt x="923823" y="200190"/>
                  </a:lnTo>
                  <a:lnTo>
                    <a:pt x="924318" y="198920"/>
                  </a:lnTo>
                  <a:close/>
                </a:path>
                <a:path w="1059180" h="631189">
                  <a:moveTo>
                    <a:pt x="925347" y="2095"/>
                  </a:moveTo>
                  <a:lnTo>
                    <a:pt x="921067" y="977"/>
                  </a:lnTo>
                  <a:lnTo>
                    <a:pt x="921308" y="342"/>
                  </a:lnTo>
                  <a:lnTo>
                    <a:pt x="918616" y="1371"/>
                  </a:lnTo>
                  <a:lnTo>
                    <a:pt x="917968" y="1625"/>
                  </a:lnTo>
                  <a:lnTo>
                    <a:pt x="921131" y="2616"/>
                  </a:lnTo>
                  <a:lnTo>
                    <a:pt x="925347" y="2095"/>
                  </a:lnTo>
                  <a:close/>
                </a:path>
                <a:path w="1059180" h="631189">
                  <a:moveTo>
                    <a:pt x="929411" y="18580"/>
                  </a:moveTo>
                  <a:lnTo>
                    <a:pt x="928865" y="18351"/>
                  </a:lnTo>
                  <a:lnTo>
                    <a:pt x="928535" y="18580"/>
                  </a:lnTo>
                  <a:lnTo>
                    <a:pt x="929411" y="18580"/>
                  </a:lnTo>
                  <a:close/>
                </a:path>
                <a:path w="1059180" h="631189">
                  <a:moveTo>
                    <a:pt x="936739" y="157010"/>
                  </a:moveTo>
                  <a:lnTo>
                    <a:pt x="934593" y="155740"/>
                  </a:lnTo>
                  <a:lnTo>
                    <a:pt x="931964" y="160921"/>
                  </a:lnTo>
                  <a:lnTo>
                    <a:pt x="931837" y="161163"/>
                  </a:lnTo>
                  <a:lnTo>
                    <a:pt x="930744" y="162090"/>
                  </a:lnTo>
                  <a:lnTo>
                    <a:pt x="931799" y="161785"/>
                  </a:lnTo>
                  <a:lnTo>
                    <a:pt x="932053" y="161163"/>
                  </a:lnTo>
                  <a:lnTo>
                    <a:pt x="932103" y="160934"/>
                  </a:lnTo>
                  <a:lnTo>
                    <a:pt x="936739" y="157010"/>
                  </a:lnTo>
                  <a:close/>
                </a:path>
                <a:path w="1059180" h="631189">
                  <a:moveTo>
                    <a:pt x="943965" y="7150"/>
                  </a:moveTo>
                  <a:lnTo>
                    <a:pt x="939292" y="7975"/>
                  </a:lnTo>
                  <a:lnTo>
                    <a:pt x="939558" y="9080"/>
                  </a:lnTo>
                  <a:lnTo>
                    <a:pt x="943965" y="7150"/>
                  </a:lnTo>
                  <a:close/>
                </a:path>
                <a:path w="1059180" h="631189">
                  <a:moveTo>
                    <a:pt x="944143" y="17310"/>
                  </a:moveTo>
                  <a:lnTo>
                    <a:pt x="942352" y="17907"/>
                  </a:lnTo>
                  <a:lnTo>
                    <a:pt x="942213" y="18351"/>
                  </a:lnTo>
                  <a:lnTo>
                    <a:pt x="942136" y="18580"/>
                  </a:lnTo>
                  <a:lnTo>
                    <a:pt x="943610" y="18884"/>
                  </a:lnTo>
                  <a:lnTo>
                    <a:pt x="944143" y="17310"/>
                  </a:lnTo>
                  <a:close/>
                </a:path>
                <a:path w="1059180" h="631189">
                  <a:moveTo>
                    <a:pt x="948182" y="19850"/>
                  </a:moveTo>
                  <a:lnTo>
                    <a:pt x="943610" y="18884"/>
                  </a:lnTo>
                  <a:lnTo>
                    <a:pt x="943292" y="19850"/>
                  </a:lnTo>
                  <a:lnTo>
                    <a:pt x="948182" y="19850"/>
                  </a:lnTo>
                  <a:close/>
                </a:path>
                <a:path w="1059180" h="631189">
                  <a:moveTo>
                    <a:pt x="953706" y="2184"/>
                  </a:moveTo>
                  <a:lnTo>
                    <a:pt x="949693" y="1143"/>
                  </a:lnTo>
                  <a:lnTo>
                    <a:pt x="949731" y="2120"/>
                  </a:lnTo>
                  <a:lnTo>
                    <a:pt x="949693" y="3644"/>
                  </a:lnTo>
                  <a:lnTo>
                    <a:pt x="945464" y="4241"/>
                  </a:lnTo>
                  <a:lnTo>
                    <a:pt x="953312" y="5092"/>
                  </a:lnTo>
                  <a:lnTo>
                    <a:pt x="951928" y="3962"/>
                  </a:lnTo>
                  <a:lnTo>
                    <a:pt x="950137" y="2451"/>
                  </a:lnTo>
                  <a:lnTo>
                    <a:pt x="953706" y="2184"/>
                  </a:lnTo>
                  <a:close/>
                </a:path>
                <a:path w="1059180" h="631189">
                  <a:moveTo>
                    <a:pt x="956119" y="113830"/>
                  </a:moveTo>
                  <a:lnTo>
                    <a:pt x="952207" y="118910"/>
                  </a:lnTo>
                  <a:lnTo>
                    <a:pt x="954201" y="118910"/>
                  </a:lnTo>
                  <a:lnTo>
                    <a:pt x="956119" y="113830"/>
                  </a:lnTo>
                  <a:close/>
                </a:path>
                <a:path w="1059180" h="631189">
                  <a:moveTo>
                    <a:pt x="957364" y="7150"/>
                  </a:moveTo>
                  <a:lnTo>
                    <a:pt x="956233" y="7150"/>
                  </a:lnTo>
                  <a:lnTo>
                    <a:pt x="956602" y="6007"/>
                  </a:lnTo>
                  <a:lnTo>
                    <a:pt x="956640" y="5880"/>
                  </a:lnTo>
                  <a:lnTo>
                    <a:pt x="952423" y="8509"/>
                  </a:lnTo>
                  <a:lnTo>
                    <a:pt x="957364" y="7150"/>
                  </a:lnTo>
                  <a:close/>
                </a:path>
                <a:path w="1059180" h="631189">
                  <a:moveTo>
                    <a:pt x="968095" y="135420"/>
                  </a:moveTo>
                  <a:lnTo>
                    <a:pt x="947077" y="135420"/>
                  </a:lnTo>
                  <a:lnTo>
                    <a:pt x="945794" y="135420"/>
                  </a:lnTo>
                  <a:lnTo>
                    <a:pt x="945540" y="135420"/>
                  </a:lnTo>
                  <a:lnTo>
                    <a:pt x="945184" y="139230"/>
                  </a:lnTo>
                  <a:lnTo>
                    <a:pt x="945070" y="140500"/>
                  </a:lnTo>
                  <a:lnTo>
                    <a:pt x="936764" y="146850"/>
                  </a:lnTo>
                  <a:lnTo>
                    <a:pt x="936396" y="153200"/>
                  </a:lnTo>
                  <a:lnTo>
                    <a:pt x="936320" y="154470"/>
                  </a:lnTo>
                  <a:lnTo>
                    <a:pt x="937209" y="154470"/>
                  </a:lnTo>
                  <a:lnTo>
                    <a:pt x="938860" y="155740"/>
                  </a:lnTo>
                  <a:lnTo>
                    <a:pt x="939863" y="157010"/>
                  </a:lnTo>
                  <a:lnTo>
                    <a:pt x="938199" y="158280"/>
                  </a:lnTo>
                  <a:lnTo>
                    <a:pt x="938491" y="160921"/>
                  </a:lnTo>
                  <a:lnTo>
                    <a:pt x="938517" y="161163"/>
                  </a:lnTo>
                  <a:lnTo>
                    <a:pt x="938618" y="162090"/>
                  </a:lnTo>
                  <a:lnTo>
                    <a:pt x="935951" y="162090"/>
                  </a:lnTo>
                  <a:lnTo>
                    <a:pt x="936967" y="160921"/>
                  </a:lnTo>
                  <a:lnTo>
                    <a:pt x="937133" y="160921"/>
                  </a:lnTo>
                  <a:lnTo>
                    <a:pt x="936345" y="159550"/>
                  </a:lnTo>
                  <a:lnTo>
                    <a:pt x="936205" y="158280"/>
                  </a:lnTo>
                  <a:lnTo>
                    <a:pt x="935228" y="160921"/>
                  </a:lnTo>
                  <a:lnTo>
                    <a:pt x="934872" y="160921"/>
                  </a:lnTo>
                  <a:lnTo>
                    <a:pt x="931900" y="161785"/>
                  </a:lnTo>
                  <a:lnTo>
                    <a:pt x="931773" y="162318"/>
                  </a:lnTo>
                  <a:lnTo>
                    <a:pt x="931735" y="162445"/>
                  </a:lnTo>
                  <a:lnTo>
                    <a:pt x="930300" y="168440"/>
                  </a:lnTo>
                  <a:lnTo>
                    <a:pt x="926782" y="172250"/>
                  </a:lnTo>
                  <a:lnTo>
                    <a:pt x="923391" y="169710"/>
                  </a:lnTo>
                  <a:lnTo>
                    <a:pt x="927760" y="165900"/>
                  </a:lnTo>
                  <a:lnTo>
                    <a:pt x="931735" y="162445"/>
                  </a:lnTo>
                  <a:lnTo>
                    <a:pt x="931608" y="162420"/>
                  </a:lnTo>
                  <a:lnTo>
                    <a:pt x="926020" y="165900"/>
                  </a:lnTo>
                  <a:lnTo>
                    <a:pt x="931164" y="160921"/>
                  </a:lnTo>
                  <a:lnTo>
                    <a:pt x="928331" y="160921"/>
                  </a:lnTo>
                  <a:lnTo>
                    <a:pt x="929347" y="158280"/>
                  </a:lnTo>
                  <a:lnTo>
                    <a:pt x="926414" y="158280"/>
                  </a:lnTo>
                  <a:lnTo>
                    <a:pt x="920102" y="164630"/>
                  </a:lnTo>
                  <a:lnTo>
                    <a:pt x="921715" y="167170"/>
                  </a:lnTo>
                  <a:lnTo>
                    <a:pt x="915403" y="173520"/>
                  </a:lnTo>
                  <a:lnTo>
                    <a:pt x="915733" y="177330"/>
                  </a:lnTo>
                  <a:lnTo>
                    <a:pt x="918146" y="174790"/>
                  </a:lnTo>
                  <a:lnTo>
                    <a:pt x="918362" y="177330"/>
                  </a:lnTo>
                  <a:lnTo>
                    <a:pt x="918476" y="178600"/>
                  </a:lnTo>
                  <a:lnTo>
                    <a:pt x="914273" y="183680"/>
                  </a:lnTo>
                  <a:lnTo>
                    <a:pt x="909739" y="186220"/>
                  </a:lnTo>
                  <a:lnTo>
                    <a:pt x="905764" y="186220"/>
                  </a:lnTo>
                  <a:lnTo>
                    <a:pt x="903249" y="191300"/>
                  </a:lnTo>
                  <a:lnTo>
                    <a:pt x="903655" y="195110"/>
                  </a:lnTo>
                  <a:lnTo>
                    <a:pt x="906665" y="198920"/>
                  </a:lnTo>
                  <a:lnTo>
                    <a:pt x="900684" y="202730"/>
                  </a:lnTo>
                  <a:lnTo>
                    <a:pt x="898867" y="198920"/>
                  </a:lnTo>
                  <a:lnTo>
                    <a:pt x="893241" y="205270"/>
                  </a:lnTo>
                  <a:lnTo>
                    <a:pt x="900442" y="205270"/>
                  </a:lnTo>
                  <a:lnTo>
                    <a:pt x="893152" y="211251"/>
                  </a:lnTo>
                  <a:lnTo>
                    <a:pt x="893914" y="211620"/>
                  </a:lnTo>
                  <a:lnTo>
                    <a:pt x="891133" y="214160"/>
                  </a:lnTo>
                  <a:lnTo>
                    <a:pt x="887717" y="212890"/>
                  </a:lnTo>
                  <a:lnTo>
                    <a:pt x="883958" y="219240"/>
                  </a:lnTo>
                  <a:lnTo>
                    <a:pt x="883297" y="220497"/>
                  </a:lnTo>
                  <a:lnTo>
                    <a:pt x="883297" y="256070"/>
                  </a:lnTo>
                  <a:lnTo>
                    <a:pt x="879881" y="259905"/>
                  </a:lnTo>
                  <a:lnTo>
                    <a:pt x="878636" y="261340"/>
                  </a:lnTo>
                  <a:lnTo>
                    <a:pt x="876312" y="264515"/>
                  </a:lnTo>
                  <a:lnTo>
                    <a:pt x="875157" y="258813"/>
                  </a:lnTo>
                  <a:lnTo>
                    <a:pt x="875118" y="258610"/>
                  </a:lnTo>
                  <a:lnTo>
                    <a:pt x="881253" y="254800"/>
                  </a:lnTo>
                  <a:lnTo>
                    <a:pt x="882103" y="256070"/>
                  </a:lnTo>
                  <a:lnTo>
                    <a:pt x="883297" y="256070"/>
                  </a:lnTo>
                  <a:lnTo>
                    <a:pt x="883297" y="220497"/>
                  </a:lnTo>
                  <a:lnTo>
                    <a:pt x="876604" y="233210"/>
                  </a:lnTo>
                  <a:lnTo>
                    <a:pt x="874991" y="236245"/>
                  </a:lnTo>
                  <a:lnTo>
                    <a:pt x="874991" y="238290"/>
                  </a:lnTo>
                  <a:lnTo>
                    <a:pt x="873315" y="240830"/>
                  </a:lnTo>
                  <a:lnTo>
                    <a:pt x="873988" y="239560"/>
                  </a:lnTo>
                  <a:lnTo>
                    <a:pt x="874991" y="238290"/>
                  </a:lnTo>
                  <a:lnTo>
                    <a:pt x="874991" y="236245"/>
                  </a:lnTo>
                  <a:lnTo>
                    <a:pt x="872540" y="240830"/>
                  </a:lnTo>
                  <a:lnTo>
                    <a:pt x="872045" y="239560"/>
                  </a:lnTo>
                  <a:lnTo>
                    <a:pt x="872147" y="238290"/>
                  </a:lnTo>
                  <a:lnTo>
                    <a:pt x="872236" y="237020"/>
                  </a:lnTo>
                  <a:lnTo>
                    <a:pt x="870788" y="237807"/>
                  </a:lnTo>
                  <a:lnTo>
                    <a:pt x="870788" y="248450"/>
                  </a:lnTo>
                  <a:lnTo>
                    <a:pt x="869988" y="249720"/>
                  </a:lnTo>
                  <a:lnTo>
                    <a:pt x="869861" y="248450"/>
                  </a:lnTo>
                  <a:lnTo>
                    <a:pt x="867613" y="249720"/>
                  </a:lnTo>
                  <a:lnTo>
                    <a:pt x="865809" y="250990"/>
                  </a:lnTo>
                  <a:lnTo>
                    <a:pt x="866813" y="249720"/>
                  </a:lnTo>
                  <a:lnTo>
                    <a:pt x="869162" y="247180"/>
                  </a:lnTo>
                  <a:lnTo>
                    <a:pt x="870242" y="247180"/>
                  </a:lnTo>
                  <a:lnTo>
                    <a:pt x="870788" y="248450"/>
                  </a:lnTo>
                  <a:lnTo>
                    <a:pt x="870788" y="237807"/>
                  </a:lnTo>
                  <a:lnTo>
                    <a:pt x="869899" y="238290"/>
                  </a:lnTo>
                  <a:lnTo>
                    <a:pt x="864311" y="247180"/>
                  </a:lnTo>
                  <a:lnTo>
                    <a:pt x="857669" y="254800"/>
                  </a:lnTo>
                  <a:lnTo>
                    <a:pt x="850493" y="263690"/>
                  </a:lnTo>
                  <a:lnTo>
                    <a:pt x="843318" y="270040"/>
                  </a:lnTo>
                  <a:lnTo>
                    <a:pt x="843229" y="271310"/>
                  </a:lnTo>
                  <a:lnTo>
                    <a:pt x="843140" y="272580"/>
                  </a:lnTo>
                  <a:lnTo>
                    <a:pt x="843051" y="273850"/>
                  </a:lnTo>
                  <a:lnTo>
                    <a:pt x="842949" y="275120"/>
                  </a:lnTo>
                  <a:lnTo>
                    <a:pt x="842860" y="276390"/>
                  </a:lnTo>
                  <a:lnTo>
                    <a:pt x="842149" y="276390"/>
                  </a:lnTo>
                  <a:lnTo>
                    <a:pt x="841692" y="280200"/>
                  </a:lnTo>
                  <a:lnTo>
                    <a:pt x="840155" y="281470"/>
                  </a:lnTo>
                  <a:lnTo>
                    <a:pt x="838034" y="281470"/>
                  </a:lnTo>
                  <a:lnTo>
                    <a:pt x="838377" y="280200"/>
                  </a:lnTo>
                  <a:lnTo>
                    <a:pt x="830922" y="295440"/>
                  </a:lnTo>
                  <a:lnTo>
                    <a:pt x="825639" y="303060"/>
                  </a:lnTo>
                  <a:lnTo>
                    <a:pt x="819734" y="309410"/>
                  </a:lnTo>
                  <a:lnTo>
                    <a:pt x="820089" y="306870"/>
                  </a:lnTo>
                  <a:lnTo>
                    <a:pt x="814781" y="311950"/>
                  </a:lnTo>
                  <a:lnTo>
                    <a:pt x="820242" y="317030"/>
                  </a:lnTo>
                  <a:lnTo>
                    <a:pt x="813955" y="320840"/>
                  </a:lnTo>
                  <a:lnTo>
                    <a:pt x="814298" y="319570"/>
                  </a:lnTo>
                  <a:lnTo>
                    <a:pt x="806843" y="328460"/>
                  </a:lnTo>
                  <a:lnTo>
                    <a:pt x="799782" y="338620"/>
                  </a:lnTo>
                  <a:lnTo>
                    <a:pt x="792645" y="347510"/>
                  </a:lnTo>
                  <a:lnTo>
                    <a:pt x="784948" y="353860"/>
                  </a:lnTo>
                  <a:lnTo>
                    <a:pt x="787120" y="358940"/>
                  </a:lnTo>
                  <a:lnTo>
                    <a:pt x="774115" y="365290"/>
                  </a:lnTo>
                  <a:lnTo>
                    <a:pt x="778446" y="370370"/>
                  </a:lnTo>
                  <a:lnTo>
                    <a:pt x="770661" y="375450"/>
                  </a:lnTo>
                  <a:lnTo>
                    <a:pt x="771309" y="372910"/>
                  </a:lnTo>
                  <a:lnTo>
                    <a:pt x="762152" y="381800"/>
                  </a:lnTo>
                  <a:lnTo>
                    <a:pt x="759917" y="384340"/>
                  </a:lnTo>
                  <a:lnTo>
                    <a:pt x="762228" y="388150"/>
                  </a:lnTo>
                  <a:lnTo>
                    <a:pt x="761568" y="389420"/>
                  </a:lnTo>
                  <a:lnTo>
                    <a:pt x="790346" y="389420"/>
                  </a:lnTo>
                  <a:lnTo>
                    <a:pt x="794804" y="384340"/>
                  </a:lnTo>
                  <a:lnTo>
                    <a:pt x="800836" y="375450"/>
                  </a:lnTo>
                  <a:lnTo>
                    <a:pt x="801179" y="377990"/>
                  </a:lnTo>
                  <a:lnTo>
                    <a:pt x="805053" y="372910"/>
                  </a:lnTo>
                  <a:lnTo>
                    <a:pt x="799071" y="366560"/>
                  </a:lnTo>
                  <a:lnTo>
                    <a:pt x="802360" y="362750"/>
                  </a:lnTo>
                  <a:lnTo>
                    <a:pt x="806919" y="364020"/>
                  </a:lnTo>
                  <a:lnTo>
                    <a:pt x="807986" y="362750"/>
                  </a:lnTo>
                  <a:lnTo>
                    <a:pt x="812215" y="357670"/>
                  </a:lnTo>
                  <a:lnTo>
                    <a:pt x="817803" y="351320"/>
                  </a:lnTo>
                  <a:lnTo>
                    <a:pt x="822782" y="344970"/>
                  </a:lnTo>
                  <a:lnTo>
                    <a:pt x="826249" y="337350"/>
                  </a:lnTo>
                  <a:lnTo>
                    <a:pt x="826668" y="337350"/>
                  </a:lnTo>
                  <a:lnTo>
                    <a:pt x="827506" y="338620"/>
                  </a:lnTo>
                  <a:lnTo>
                    <a:pt x="826592" y="339890"/>
                  </a:lnTo>
                  <a:lnTo>
                    <a:pt x="828890" y="337350"/>
                  </a:lnTo>
                  <a:lnTo>
                    <a:pt x="830046" y="336080"/>
                  </a:lnTo>
                  <a:lnTo>
                    <a:pt x="834136" y="331000"/>
                  </a:lnTo>
                  <a:lnTo>
                    <a:pt x="836510" y="325920"/>
                  </a:lnTo>
                  <a:lnTo>
                    <a:pt x="834847" y="323380"/>
                  </a:lnTo>
                  <a:lnTo>
                    <a:pt x="838073" y="325920"/>
                  </a:lnTo>
                  <a:lnTo>
                    <a:pt x="838911" y="323380"/>
                  </a:lnTo>
                  <a:lnTo>
                    <a:pt x="839762" y="320840"/>
                  </a:lnTo>
                  <a:lnTo>
                    <a:pt x="841857" y="314490"/>
                  </a:lnTo>
                  <a:lnTo>
                    <a:pt x="843978" y="309410"/>
                  </a:lnTo>
                  <a:lnTo>
                    <a:pt x="845769" y="311950"/>
                  </a:lnTo>
                  <a:lnTo>
                    <a:pt x="845756" y="305600"/>
                  </a:lnTo>
                  <a:lnTo>
                    <a:pt x="845032" y="304330"/>
                  </a:lnTo>
                  <a:lnTo>
                    <a:pt x="848334" y="297980"/>
                  </a:lnTo>
                  <a:lnTo>
                    <a:pt x="849630" y="296710"/>
                  </a:lnTo>
                  <a:lnTo>
                    <a:pt x="851065" y="297980"/>
                  </a:lnTo>
                  <a:lnTo>
                    <a:pt x="849172" y="299250"/>
                  </a:lnTo>
                  <a:lnTo>
                    <a:pt x="853643" y="296710"/>
                  </a:lnTo>
                  <a:lnTo>
                    <a:pt x="849515" y="294170"/>
                  </a:lnTo>
                  <a:lnTo>
                    <a:pt x="854710" y="290360"/>
                  </a:lnTo>
                  <a:lnTo>
                    <a:pt x="854722" y="292900"/>
                  </a:lnTo>
                  <a:lnTo>
                    <a:pt x="857072" y="290360"/>
                  </a:lnTo>
                  <a:lnTo>
                    <a:pt x="858253" y="289090"/>
                  </a:lnTo>
                  <a:lnTo>
                    <a:pt x="857186" y="289090"/>
                  </a:lnTo>
                  <a:lnTo>
                    <a:pt x="857313" y="285280"/>
                  </a:lnTo>
                  <a:lnTo>
                    <a:pt x="858481" y="281470"/>
                  </a:lnTo>
                  <a:lnTo>
                    <a:pt x="864260" y="276390"/>
                  </a:lnTo>
                  <a:lnTo>
                    <a:pt x="866876" y="277660"/>
                  </a:lnTo>
                  <a:lnTo>
                    <a:pt x="866038" y="276390"/>
                  </a:lnTo>
                  <a:lnTo>
                    <a:pt x="866165" y="272580"/>
                  </a:lnTo>
                  <a:lnTo>
                    <a:pt x="868743" y="270040"/>
                  </a:lnTo>
                  <a:lnTo>
                    <a:pt x="869810" y="270040"/>
                  </a:lnTo>
                  <a:lnTo>
                    <a:pt x="869581" y="271310"/>
                  </a:lnTo>
                  <a:lnTo>
                    <a:pt x="869454" y="272580"/>
                  </a:lnTo>
                  <a:lnTo>
                    <a:pt x="872337" y="270040"/>
                  </a:lnTo>
                  <a:lnTo>
                    <a:pt x="876084" y="266738"/>
                  </a:lnTo>
                  <a:lnTo>
                    <a:pt x="877379" y="267500"/>
                  </a:lnTo>
                  <a:lnTo>
                    <a:pt x="881354" y="262420"/>
                  </a:lnTo>
                  <a:lnTo>
                    <a:pt x="881456" y="268770"/>
                  </a:lnTo>
                  <a:lnTo>
                    <a:pt x="882726" y="263690"/>
                  </a:lnTo>
                  <a:lnTo>
                    <a:pt x="882929" y="262420"/>
                  </a:lnTo>
                  <a:lnTo>
                    <a:pt x="884085" y="255257"/>
                  </a:lnTo>
                  <a:lnTo>
                    <a:pt x="884161" y="254800"/>
                  </a:lnTo>
                  <a:lnTo>
                    <a:pt x="887552" y="250990"/>
                  </a:lnTo>
                  <a:lnTo>
                    <a:pt x="888682" y="249720"/>
                  </a:lnTo>
                  <a:lnTo>
                    <a:pt x="889889" y="249720"/>
                  </a:lnTo>
                  <a:lnTo>
                    <a:pt x="889762" y="250990"/>
                  </a:lnTo>
                  <a:lnTo>
                    <a:pt x="890790" y="249720"/>
                  </a:lnTo>
                  <a:lnTo>
                    <a:pt x="891311" y="248450"/>
                  </a:lnTo>
                  <a:lnTo>
                    <a:pt x="891641" y="247180"/>
                  </a:lnTo>
                  <a:lnTo>
                    <a:pt x="893114" y="245910"/>
                  </a:lnTo>
                  <a:lnTo>
                    <a:pt x="894092" y="245910"/>
                  </a:lnTo>
                  <a:lnTo>
                    <a:pt x="895197" y="244640"/>
                  </a:lnTo>
                  <a:lnTo>
                    <a:pt x="897382" y="244640"/>
                  </a:lnTo>
                  <a:lnTo>
                    <a:pt x="898118" y="243370"/>
                  </a:lnTo>
                  <a:lnTo>
                    <a:pt x="900290" y="239560"/>
                  </a:lnTo>
                  <a:lnTo>
                    <a:pt x="902169" y="237020"/>
                  </a:lnTo>
                  <a:lnTo>
                    <a:pt x="899668" y="235750"/>
                  </a:lnTo>
                  <a:lnTo>
                    <a:pt x="902398" y="231940"/>
                  </a:lnTo>
                  <a:lnTo>
                    <a:pt x="900290" y="233210"/>
                  </a:lnTo>
                  <a:lnTo>
                    <a:pt x="898220" y="234505"/>
                  </a:lnTo>
                  <a:lnTo>
                    <a:pt x="898042" y="234708"/>
                  </a:lnTo>
                  <a:lnTo>
                    <a:pt x="898042" y="242100"/>
                  </a:lnTo>
                  <a:lnTo>
                    <a:pt x="897166" y="243370"/>
                  </a:lnTo>
                  <a:lnTo>
                    <a:pt x="895654" y="243370"/>
                  </a:lnTo>
                  <a:lnTo>
                    <a:pt x="896188" y="242100"/>
                  </a:lnTo>
                  <a:lnTo>
                    <a:pt x="896772" y="242100"/>
                  </a:lnTo>
                  <a:lnTo>
                    <a:pt x="897470" y="240830"/>
                  </a:lnTo>
                  <a:lnTo>
                    <a:pt x="897394" y="239560"/>
                  </a:lnTo>
                  <a:lnTo>
                    <a:pt x="897661" y="240830"/>
                  </a:lnTo>
                  <a:lnTo>
                    <a:pt x="897953" y="240830"/>
                  </a:lnTo>
                  <a:lnTo>
                    <a:pt x="898042" y="242100"/>
                  </a:lnTo>
                  <a:lnTo>
                    <a:pt x="898042" y="234708"/>
                  </a:lnTo>
                  <a:lnTo>
                    <a:pt x="897102" y="235737"/>
                  </a:lnTo>
                  <a:lnTo>
                    <a:pt x="896899" y="237020"/>
                  </a:lnTo>
                  <a:lnTo>
                    <a:pt x="896531" y="237020"/>
                  </a:lnTo>
                  <a:lnTo>
                    <a:pt x="895350" y="238290"/>
                  </a:lnTo>
                  <a:lnTo>
                    <a:pt x="892187" y="243370"/>
                  </a:lnTo>
                  <a:lnTo>
                    <a:pt x="892302" y="242100"/>
                  </a:lnTo>
                  <a:lnTo>
                    <a:pt x="892416" y="240830"/>
                  </a:lnTo>
                  <a:lnTo>
                    <a:pt x="892898" y="238290"/>
                  </a:lnTo>
                  <a:lnTo>
                    <a:pt x="896188" y="235750"/>
                  </a:lnTo>
                  <a:lnTo>
                    <a:pt x="895591" y="233210"/>
                  </a:lnTo>
                  <a:lnTo>
                    <a:pt x="895134" y="231000"/>
                  </a:lnTo>
                  <a:lnTo>
                    <a:pt x="895057" y="230670"/>
                  </a:lnTo>
                  <a:lnTo>
                    <a:pt x="894918" y="229400"/>
                  </a:lnTo>
                  <a:lnTo>
                    <a:pt x="900645" y="229400"/>
                  </a:lnTo>
                  <a:lnTo>
                    <a:pt x="907161" y="224320"/>
                  </a:lnTo>
                  <a:lnTo>
                    <a:pt x="909828" y="224320"/>
                  </a:lnTo>
                  <a:lnTo>
                    <a:pt x="913460" y="217970"/>
                  </a:lnTo>
                  <a:lnTo>
                    <a:pt x="915771" y="214160"/>
                  </a:lnTo>
                  <a:lnTo>
                    <a:pt x="917308" y="211620"/>
                  </a:lnTo>
                  <a:lnTo>
                    <a:pt x="920191" y="205270"/>
                  </a:lnTo>
                  <a:lnTo>
                    <a:pt x="920483" y="202730"/>
                  </a:lnTo>
                  <a:lnTo>
                    <a:pt x="920940" y="198920"/>
                  </a:lnTo>
                  <a:lnTo>
                    <a:pt x="921931" y="196380"/>
                  </a:lnTo>
                  <a:lnTo>
                    <a:pt x="925309" y="196380"/>
                  </a:lnTo>
                  <a:lnTo>
                    <a:pt x="925804" y="195110"/>
                  </a:lnTo>
                  <a:lnTo>
                    <a:pt x="932624" y="187490"/>
                  </a:lnTo>
                  <a:lnTo>
                    <a:pt x="930287" y="184950"/>
                  </a:lnTo>
                  <a:lnTo>
                    <a:pt x="932713" y="183680"/>
                  </a:lnTo>
                  <a:lnTo>
                    <a:pt x="933208" y="184950"/>
                  </a:lnTo>
                  <a:lnTo>
                    <a:pt x="933627" y="184950"/>
                  </a:lnTo>
                  <a:lnTo>
                    <a:pt x="934720" y="183680"/>
                  </a:lnTo>
                  <a:lnTo>
                    <a:pt x="935812" y="182410"/>
                  </a:lnTo>
                  <a:lnTo>
                    <a:pt x="936028" y="183680"/>
                  </a:lnTo>
                  <a:lnTo>
                    <a:pt x="937209" y="182410"/>
                  </a:lnTo>
                  <a:lnTo>
                    <a:pt x="944346" y="174790"/>
                  </a:lnTo>
                  <a:lnTo>
                    <a:pt x="962329" y="144310"/>
                  </a:lnTo>
                  <a:lnTo>
                    <a:pt x="961072" y="144310"/>
                  </a:lnTo>
                  <a:lnTo>
                    <a:pt x="968095" y="135420"/>
                  </a:lnTo>
                  <a:close/>
                </a:path>
                <a:path w="1059180" h="631189">
                  <a:moveTo>
                    <a:pt x="975398" y="5880"/>
                  </a:moveTo>
                  <a:lnTo>
                    <a:pt x="974737" y="5880"/>
                  </a:lnTo>
                  <a:lnTo>
                    <a:pt x="974890" y="6007"/>
                  </a:lnTo>
                  <a:lnTo>
                    <a:pt x="975398" y="5880"/>
                  </a:lnTo>
                  <a:close/>
                </a:path>
                <a:path w="1059180" h="631189">
                  <a:moveTo>
                    <a:pt x="991146" y="18897"/>
                  </a:moveTo>
                  <a:lnTo>
                    <a:pt x="986688" y="15532"/>
                  </a:lnTo>
                  <a:lnTo>
                    <a:pt x="984554" y="17310"/>
                  </a:lnTo>
                  <a:lnTo>
                    <a:pt x="986790" y="17551"/>
                  </a:lnTo>
                  <a:lnTo>
                    <a:pt x="989050" y="18897"/>
                  </a:lnTo>
                  <a:lnTo>
                    <a:pt x="991146" y="18897"/>
                  </a:lnTo>
                  <a:close/>
                </a:path>
                <a:path w="1059180" h="631189">
                  <a:moveTo>
                    <a:pt x="991603" y="19253"/>
                  </a:moveTo>
                  <a:lnTo>
                    <a:pt x="991311" y="19024"/>
                  </a:lnTo>
                  <a:lnTo>
                    <a:pt x="989266" y="19024"/>
                  </a:lnTo>
                  <a:lnTo>
                    <a:pt x="990155" y="19570"/>
                  </a:lnTo>
                  <a:lnTo>
                    <a:pt x="991603" y="19253"/>
                  </a:lnTo>
                  <a:close/>
                </a:path>
                <a:path w="1059180" h="631189">
                  <a:moveTo>
                    <a:pt x="992670" y="19024"/>
                  </a:moveTo>
                  <a:lnTo>
                    <a:pt x="991603" y="19253"/>
                  </a:lnTo>
                  <a:lnTo>
                    <a:pt x="992111" y="19634"/>
                  </a:lnTo>
                  <a:lnTo>
                    <a:pt x="992670" y="19024"/>
                  </a:lnTo>
                  <a:close/>
                </a:path>
                <a:path w="1059180" h="631189">
                  <a:moveTo>
                    <a:pt x="992797" y="18897"/>
                  </a:moveTo>
                  <a:lnTo>
                    <a:pt x="991146" y="18897"/>
                  </a:lnTo>
                  <a:lnTo>
                    <a:pt x="991311" y="19024"/>
                  </a:lnTo>
                  <a:lnTo>
                    <a:pt x="992670" y="19024"/>
                  </a:lnTo>
                  <a:lnTo>
                    <a:pt x="992797" y="18897"/>
                  </a:lnTo>
                  <a:close/>
                </a:path>
                <a:path w="1059180" h="631189">
                  <a:moveTo>
                    <a:pt x="993571" y="18059"/>
                  </a:moveTo>
                  <a:lnTo>
                    <a:pt x="992797" y="18897"/>
                  </a:lnTo>
                  <a:lnTo>
                    <a:pt x="993279" y="18897"/>
                  </a:lnTo>
                  <a:lnTo>
                    <a:pt x="993571" y="18059"/>
                  </a:lnTo>
                  <a:close/>
                </a:path>
                <a:path w="1059180" h="631189">
                  <a:moveTo>
                    <a:pt x="993927" y="17005"/>
                  </a:moveTo>
                  <a:lnTo>
                    <a:pt x="993571" y="18059"/>
                  </a:lnTo>
                  <a:lnTo>
                    <a:pt x="993775" y="17843"/>
                  </a:lnTo>
                  <a:lnTo>
                    <a:pt x="993889" y="17500"/>
                  </a:lnTo>
                  <a:lnTo>
                    <a:pt x="993927" y="17005"/>
                  </a:lnTo>
                  <a:close/>
                </a:path>
                <a:path w="1059180" h="631189">
                  <a:moveTo>
                    <a:pt x="1006170" y="16040"/>
                  </a:moveTo>
                  <a:lnTo>
                    <a:pt x="1005446" y="13703"/>
                  </a:lnTo>
                  <a:lnTo>
                    <a:pt x="1003312" y="13703"/>
                  </a:lnTo>
                  <a:lnTo>
                    <a:pt x="1004316" y="12230"/>
                  </a:lnTo>
                  <a:lnTo>
                    <a:pt x="1006055" y="9690"/>
                  </a:lnTo>
                  <a:lnTo>
                    <a:pt x="999655" y="12230"/>
                  </a:lnTo>
                  <a:lnTo>
                    <a:pt x="998283" y="10960"/>
                  </a:lnTo>
                  <a:lnTo>
                    <a:pt x="997343" y="9690"/>
                  </a:lnTo>
                  <a:lnTo>
                    <a:pt x="1000213" y="8509"/>
                  </a:lnTo>
                  <a:lnTo>
                    <a:pt x="1000594" y="8509"/>
                  </a:lnTo>
                  <a:lnTo>
                    <a:pt x="995959" y="5880"/>
                  </a:lnTo>
                  <a:lnTo>
                    <a:pt x="996124" y="7150"/>
                  </a:lnTo>
                  <a:lnTo>
                    <a:pt x="996162" y="7429"/>
                  </a:lnTo>
                  <a:lnTo>
                    <a:pt x="996276" y="8242"/>
                  </a:lnTo>
                  <a:lnTo>
                    <a:pt x="996391" y="9080"/>
                  </a:lnTo>
                  <a:lnTo>
                    <a:pt x="996467" y="9690"/>
                  </a:lnTo>
                  <a:lnTo>
                    <a:pt x="994676" y="8509"/>
                  </a:lnTo>
                  <a:lnTo>
                    <a:pt x="993051" y="7429"/>
                  </a:lnTo>
                  <a:lnTo>
                    <a:pt x="992670" y="7188"/>
                  </a:lnTo>
                  <a:lnTo>
                    <a:pt x="991819" y="7429"/>
                  </a:lnTo>
                  <a:lnTo>
                    <a:pt x="988390" y="8432"/>
                  </a:lnTo>
                  <a:lnTo>
                    <a:pt x="989266" y="7150"/>
                  </a:lnTo>
                  <a:lnTo>
                    <a:pt x="988034" y="5156"/>
                  </a:lnTo>
                  <a:lnTo>
                    <a:pt x="988161" y="5156"/>
                  </a:lnTo>
                  <a:lnTo>
                    <a:pt x="990358" y="5880"/>
                  </a:lnTo>
                  <a:lnTo>
                    <a:pt x="987679" y="4610"/>
                  </a:lnTo>
                  <a:lnTo>
                    <a:pt x="987996" y="5105"/>
                  </a:lnTo>
                  <a:lnTo>
                    <a:pt x="982510" y="3340"/>
                  </a:lnTo>
                  <a:lnTo>
                    <a:pt x="977684" y="8420"/>
                  </a:lnTo>
                  <a:lnTo>
                    <a:pt x="974890" y="6007"/>
                  </a:lnTo>
                  <a:lnTo>
                    <a:pt x="970508" y="7150"/>
                  </a:lnTo>
                  <a:lnTo>
                    <a:pt x="969860" y="8242"/>
                  </a:lnTo>
                  <a:lnTo>
                    <a:pt x="969733" y="8509"/>
                  </a:lnTo>
                  <a:lnTo>
                    <a:pt x="969632" y="9080"/>
                  </a:lnTo>
                  <a:lnTo>
                    <a:pt x="969518" y="9690"/>
                  </a:lnTo>
                  <a:lnTo>
                    <a:pt x="966165" y="12230"/>
                  </a:lnTo>
                  <a:lnTo>
                    <a:pt x="964323" y="9690"/>
                  </a:lnTo>
                  <a:lnTo>
                    <a:pt x="960653" y="4610"/>
                  </a:lnTo>
                  <a:lnTo>
                    <a:pt x="959586" y="7150"/>
                  </a:lnTo>
                  <a:lnTo>
                    <a:pt x="957364" y="7150"/>
                  </a:lnTo>
                  <a:lnTo>
                    <a:pt x="954938" y="9690"/>
                  </a:lnTo>
                  <a:lnTo>
                    <a:pt x="949528" y="7150"/>
                  </a:lnTo>
                  <a:lnTo>
                    <a:pt x="940003" y="10960"/>
                  </a:lnTo>
                  <a:lnTo>
                    <a:pt x="939698" y="9690"/>
                  </a:lnTo>
                  <a:lnTo>
                    <a:pt x="939622" y="9347"/>
                  </a:lnTo>
                  <a:lnTo>
                    <a:pt x="939558" y="9080"/>
                  </a:lnTo>
                  <a:lnTo>
                    <a:pt x="938187" y="9690"/>
                  </a:lnTo>
                  <a:lnTo>
                    <a:pt x="937882" y="8509"/>
                  </a:lnTo>
                  <a:lnTo>
                    <a:pt x="937806" y="8242"/>
                  </a:lnTo>
                  <a:lnTo>
                    <a:pt x="939292" y="7975"/>
                  </a:lnTo>
                  <a:lnTo>
                    <a:pt x="938809" y="6007"/>
                  </a:lnTo>
                  <a:lnTo>
                    <a:pt x="938784" y="5880"/>
                  </a:lnTo>
                  <a:lnTo>
                    <a:pt x="937602" y="7429"/>
                  </a:lnTo>
                  <a:lnTo>
                    <a:pt x="936536" y="3340"/>
                  </a:lnTo>
                  <a:lnTo>
                    <a:pt x="931506" y="9690"/>
                  </a:lnTo>
                  <a:lnTo>
                    <a:pt x="926909" y="8509"/>
                  </a:lnTo>
                  <a:lnTo>
                    <a:pt x="926528" y="8509"/>
                  </a:lnTo>
                  <a:lnTo>
                    <a:pt x="928001" y="4800"/>
                  </a:lnTo>
                  <a:lnTo>
                    <a:pt x="928077" y="4610"/>
                  </a:lnTo>
                  <a:lnTo>
                    <a:pt x="932764" y="5880"/>
                  </a:lnTo>
                  <a:lnTo>
                    <a:pt x="930287" y="4610"/>
                  </a:lnTo>
                  <a:lnTo>
                    <a:pt x="927811" y="3340"/>
                  </a:lnTo>
                  <a:lnTo>
                    <a:pt x="924826" y="8420"/>
                  </a:lnTo>
                  <a:lnTo>
                    <a:pt x="923175" y="7150"/>
                  </a:lnTo>
                  <a:lnTo>
                    <a:pt x="918184" y="3340"/>
                  </a:lnTo>
                  <a:lnTo>
                    <a:pt x="914006" y="3340"/>
                  </a:lnTo>
                  <a:lnTo>
                    <a:pt x="913942" y="4610"/>
                  </a:lnTo>
                  <a:lnTo>
                    <a:pt x="913815" y="7150"/>
                  </a:lnTo>
                  <a:lnTo>
                    <a:pt x="904938" y="5880"/>
                  </a:lnTo>
                  <a:lnTo>
                    <a:pt x="897940" y="7150"/>
                  </a:lnTo>
                  <a:lnTo>
                    <a:pt x="898334" y="6007"/>
                  </a:lnTo>
                  <a:lnTo>
                    <a:pt x="898385" y="5880"/>
                  </a:lnTo>
                  <a:lnTo>
                    <a:pt x="884770" y="4610"/>
                  </a:lnTo>
                  <a:lnTo>
                    <a:pt x="878255" y="3340"/>
                  </a:lnTo>
                  <a:lnTo>
                    <a:pt x="878446" y="2070"/>
                  </a:lnTo>
                  <a:lnTo>
                    <a:pt x="877189" y="5880"/>
                  </a:lnTo>
                  <a:lnTo>
                    <a:pt x="865581" y="5880"/>
                  </a:lnTo>
                  <a:lnTo>
                    <a:pt x="865682" y="5156"/>
                  </a:lnTo>
                  <a:lnTo>
                    <a:pt x="865771" y="4610"/>
                  </a:lnTo>
                  <a:lnTo>
                    <a:pt x="862177" y="4610"/>
                  </a:lnTo>
                  <a:lnTo>
                    <a:pt x="859193" y="4610"/>
                  </a:lnTo>
                  <a:lnTo>
                    <a:pt x="848029" y="4610"/>
                  </a:lnTo>
                  <a:lnTo>
                    <a:pt x="839939" y="4610"/>
                  </a:lnTo>
                  <a:lnTo>
                    <a:pt x="839851" y="5156"/>
                  </a:lnTo>
                  <a:lnTo>
                    <a:pt x="839724" y="5880"/>
                  </a:lnTo>
                  <a:lnTo>
                    <a:pt x="846416" y="10960"/>
                  </a:lnTo>
                  <a:lnTo>
                    <a:pt x="838098" y="12230"/>
                  </a:lnTo>
                  <a:lnTo>
                    <a:pt x="837780" y="10960"/>
                  </a:lnTo>
                  <a:lnTo>
                    <a:pt x="837628" y="9690"/>
                  </a:lnTo>
                  <a:lnTo>
                    <a:pt x="837590" y="9347"/>
                  </a:lnTo>
                  <a:lnTo>
                    <a:pt x="837107" y="9690"/>
                  </a:lnTo>
                  <a:lnTo>
                    <a:pt x="835787" y="8509"/>
                  </a:lnTo>
                  <a:lnTo>
                    <a:pt x="837171" y="8509"/>
                  </a:lnTo>
                  <a:lnTo>
                    <a:pt x="836752" y="7594"/>
                  </a:lnTo>
                  <a:lnTo>
                    <a:pt x="835558" y="8509"/>
                  </a:lnTo>
                  <a:lnTo>
                    <a:pt x="834250" y="8509"/>
                  </a:lnTo>
                  <a:lnTo>
                    <a:pt x="834288" y="7150"/>
                  </a:lnTo>
                  <a:lnTo>
                    <a:pt x="834313" y="5880"/>
                  </a:lnTo>
                  <a:lnTo>
                    <a:pt x="832142" y="5880"/>
                  </a:lnTo>
                  <a:lnTo>
                    <a:pt x="832370" y="5156"/>
                  </a:lnTo>
                  <a:lnTo>
                    <a:pt x="832485" y="4800"/>
                  </a:lnTo>
                  <a:lnTo>
                    <a:pt x="832548" y="4610"/>
                  </a:lnTo>
                  <a:lnTo>
                    <a:pt x="832916" y="4610"/>
                  </a:lnTo>
                  <a:lnTo>
                    <a:pt x="829005" y="3340"/>
                  </a:lnTo>
                  <a:lnTo>
                    <a:pt x="827709" y="2070"/>
                  </a:lnTo>
                  <a:lnTo>
                    <a:pt x="827989" y="3340"/>
                  </a:lnTo>
                  <a:lnTo>
                    <a:pt x="827709" y="4610"/>
                  </a:lnTo>
                  <a:lnTo>
                    <a:pt x="819226" y="4610"/>
                  </a:lnTo>
                  <a:lnTo>
                    <a:pt x="823252" y="2070"/>
                  </a:lnTo>
                  <a:lnTo>
                    <a:pt x="819683" y="800"/>
                  </a:lnTo>
                  <a:lnTo>
                    <a:pt x="818197" y="2070"/>
                  </a:lnTo>
                  <a:lnTo>
                    <a:pt x="814298" y="800"/>
                  </a:lnTo>
                  <a:lnTo>
                    <a:pt x="814197" y="4610"/>
                  </a:lnTo>
                  <a:lnTo>
                    <a:pt x="812406" y="4610"/>
                  </a:lnTo>
                  <a:lnTo>
                    <a:pt x="812076" y="3340"/>
                  </a:lnTo>
                  <a:lnTo>
                    <a:pt x="811390" y="2070"/>
                  </a:lnTo>
                  <a:lnTo>
                    <a:pt x="808215" y="3340"/>
                  </a:lnTo>
                  <a:lnTo>
                    <a:pt x="796594" y="2070"/>
                  </a:lnTo>
                  <a:lnTo>
                    <a:pt x="800163" y="5880"/>
                  </a:lnTo>
                  <a:lnTo>
                    <a:pt x="799109" y="5880"/>
                  </a:lnTo>
                  <a:lnTo>
                    <a:pt x="797775" y="7150"/>
                  </a:lnTo>
                  <a:lnTo>
                    <a:pt x="788339" y="7150"/>
                  </a:lnTo>
                  <a:lnTo>
                    <a:pt x="781316" y="5880"/>
                  </a:lnTo>
                  <a:lnTo>
                    <a:pt x="778929" y="12230"/>
                  </a:lnTo>
                  <a:lnTo>
                    <a:pt x="777265" y="16040"/>
                  </a:lnTo>
                  <a:lnTo>
                    <a:pt x="776820" y="17081"/>
                  </a:lnTo>
                  <a:lnTo>
                    <a:pt x="776719" y="17310"/>
                  </a:lnTo>
                  <a:lnTo>
                    <a:pt x="775766" y="21120"/>
                  </a:lnTo>
                  <a:lnTo>
                    <a:pt x="775576" y="22390"/>
                  </a:lnTo>
                  <a:lnTo>
                    <a:pt x="775335" y="23660"/>
                  </a:lnTo>
                  <a:lnTo>
                    <a:pt x="774357" y="23660"/>
                  </a:lnTo>
                  <a:lnTo>
                    <a:pt x="773658" y="28841"/>
                  </a:lnTo>
                  <a:lnTo>
                    <a:pt x="771067" y="36360"/>
                  </a:lnTo>
                  <a:lnTo>
                    <a:pt x="771918" y="41440"/>
                  </a:lnTo>
                  <a:lnTo>
                    <a:pt x="771385" y="42710"/>
                  </a:lnTo>
                  <a:lnTo>
                    <a:pt x="768883" y="45250"/>
                  </a:lnTo>
                  <a:lnTo>
                    <a:pt x="767943" y="43980"/>
                  </a:lnTo>
                  <a:lnTo>
                    <a:pt x="767321" y="47790"/>
                  </a:lnTo>
                  <a:lnTo>
                    <a:pt x="768273" y="49060"/>
                  </a:lnTo>
                  <a:lnTo>
                    <a:pt x="764692" y="55410"/>
                  </a:lnTo>
                  <a:lnTo>
                    <a:pt x="764476" y="52247"/>
                  </a:lnTo>
                  <a:lnTo>
                    <a:pt x="764438" y="51600"/>
                  </a:lnTo>
                  <a:lnTo>
                    <a:pt x="764197" y="52247"/>
                  </a:lnTo>
                  <a:lnTo>
                    <a:pt x="762711" y="56680"/>
                  </a:lnTo>
                  <a:lnTo>
                    <a:pt x="763041" y="55410"/>
                  </a:lnTo>
                  <a:lnTo>
                    <a:pt x="764197" y="52247"/>
                  </a:lnTo>
                  <a:lnTo>
                    <a:pt x="764413" y="51600"/>
                  </a:lnTo>
                  <a:lnTo>
                    <a:pt x="764400" y="51168"/>
                  </a:lnTo>
                  <a:lnTo>
                    <a:pt x="764349" y="50330"/>
                  </a:lnTo>
                  <a:lnTo>
                    <a:pt x="763854" y="52247"/>
                  </a:lnTo>
                  <a:lnTo>
                    <a:pt x="762228" y="55410"/>
                  </a:lnTo>
                  <a:lnTo>
                    <a:pt x="760260" y="56680"/>
                  </a:lnTo>
                  <a:lnTo>
                    <a:pt x="761047" y="64300"/>
                  </a:lnTo>
                  <a:lnTo>
                    <a:pt x="759180" y="60490"/>
                  </a:lnTo>
                  <a:lnTo>
                    <a:pt x="756564" y="66840"/>
                  </a:lnTo>
                  <a:lnTo>
                    <a:pt x="756475" y="70650"/>
                  </a:lnTo>
                  <a:lnTo>
                    <a:pt x="759510" y="66840"/>
                  </a:lnTo>
                  <a:lnTo>
                    <a:pt x="758977" y="69176"/>
                  </a:lnTo>
                  <a:lnTo>
                    <a:pt x="758939" y="69380"/>
                  </a:lnTo>
                  <a:lnTo>
                    <a:pt x="756843" y="75730"/>
                  </a:lnTo>
                  <a:lnTo>
                    <a:pt x="753986" y="73190"/>
                  </a:lnTo>
                  <a:lnTo>
                    <a:pt x="750684" y="80810"/>
                  </a:lnTo>
                  <a:lnTo>
                    <a:pt x="750595" y="82080"/>
                  </a:lnTo>
                  <a:lnTo>
                    <a:pt x="750519" y="83350"/>
                  </a:lnTo>
                  <a:lnTo>
                    <a:pt x="750443" y="84620"/>
                  </a:lnTo>
                  <a:lnTo>
                    <a:pt x="750354" y="85890"/>
                  </a:lnTo>
                  <a:lnTo>
                    <a:pt x="750277" y="87160"/>
                  </a:lnTo>
                  <a:lnTo>
                    <a:pt x="750201" y="88430"/>
                  </a:lnTo>
                  <a:lnTo>
                    <a:pt x="750112" y="89700"/>
                  </a:lnTo>
                  <a:lnTo>
                    <a:pt x="749211" y="97320"/>
                  </a:lnTo>
                  <a:lnTo>
                    <a:pt x="748753" y="97967"/>
                  </a:lnTo>
                  <a:lnTo>
                    <a:pt x="750290" y="101130"/>
                  </a:lnTo>
                  <a:lnTo>
                    <a:pt x="748182" y="106210"/>
                  </a:lnTo>
                  <a:lnTo>
                    <a:pt x="741718" y="111290"/>
                  </a:lnTo>
                  <a:lnTo>
                    <a:pt x="741184" y="112560"/>
                  </a:lnTo>
                  <a:lnTo>
                    <a:pt x="737095" y="120180"/>
                  </a:lnTo>
                  <a:lnTo>
                    <a:pt x="743902" y="121450"/>
                  </a:lnTo>
                  <a:lnTo>
                    <a:pt x="740270" y="129070"/>
                  </a:lnTo>
                  <a:lnTo>
                    <a:pt x="741756" y="127800"/>
                  </a:lnTo>
                  <a:lnTo>
                    <a:pt x="745172" y="127800"/>
                  </a:lnTo>
                  <a:lnTo>
                    <a:pt x="744512" y="134150"/>
                  </a:lnTo>
                  <a:lnTo>
                    <a:pt x="742416" y="139230"/>
                  </a:lnTo>
                  <a:lnTo>
                    <a:pt x="737527" y="139230"/>
                  </a:lnTo>
                  <a:lnTo>
                    <a:pt x="737641" y="135420"/>
                  </a:lnTo>
                  <a:lnTo>
                    <a:pt x="737933" y="134150"/>
                  </a:lnTo>
                  <a:lnTo>
                    <a:pt x="738886" y="134150"/>
                  </a:lnTo>
                  <a:lnTo>
                    <a:pt x="738987" y="131610"/>
                  </a:lnTo>
                  <a:lnTo>
                    <a:pt x="739089" y="130340"/>
                  </a:lnTo>
                  <a:lnTo>
                    <a:pt x="739190" y="129070"/>
                  </a:lnTo>
                  <a:lnTo>
                    <a:pt x="737247" y="131610"/>
                  </a:lnTo>
                  <a:lnTo>
                    <a:pt x="738212" y="132880"/>
                  </a:lnTo>
                  <a:lnTo>
                    <a:pt x="736193" y="135420"/>
                  </a:lnTo>
                  <a:lnTo>
                    <a:pt x="734021" y="141782"/>
                  </a:lnTo>
                  <a:lnTo>
                    <a:pt x="732637" y="140500"/>
                  </a:lnTo>
                  <a:lnTo>
                    <a:pt x="732599" y="141782"/>
                  </a:lnTo>
                  <a:lnTo>
                    <a:pt x="732510" y="144297"/>
                  </a:lnTo>
                  <a:lnTo>
                    <a:pt x="731735" y="145580"/>
                  </a:lnTo>
                  <a:lnTo>
                    <a:pt x="732205" y="150660"/>
                  </a:lnTo>
                  <a:lnTo>
                    <a:pt x="728865" y="157010"/>
                  </a:lnTo>
                  <a:lnTo>
                    <a:pt x="729856" y="157010"/>
                  </a:lnTo>
                  <a:lnTo>
                    <a:pt x="731558" y="155740"/>
                  </a:lnTo>
                  <a:lnTo>
                    <a:pt x="731202" y="157010"/>
                  </a:lnTo>
                  <a:lnTo>
                    <a:pt x="726541" y="167170"/>
                  </a:lnTo>
                  <a:lnTo>
                    <a:pt x="732028" y="162090"/>
                  </a:lnTo>
                  <a:lnTo>
                    <a:pt x="730364" y="169710"/>
                  </a:lnTo>
                  <a:lnTo>
                    <a:pt x="727329" y="173520"/>
                  </a:lnTo>
                  <a:lnTo>
                    <a:pt x="726516" y="167170"/>
                  </a:lnTo>
                  <a:lnTo>
                    <a:pt x="726401" y="168440"/>
                  </a:lnTo>
                  <a:lnTo>
                    <a:pt x="725830" y="174790"/>
                  </a:lnTo>
                  <a:lnTo>
                    <a:pt x="723277" y="178600"/>
                  </a:lnTo>
                  <a:lnTo>
                    <a:pt x="721995" y="172250"/>
                  </a:lnTo>
                  <a:lnTo>
                    <a:pt x="722083" y="174790"/>
                  </a:lnTo>
                  <a:lnTo>
                    <a:pt x="722185" y="177330"/>
                  </a:lnTo>
                  <a:lnTo>
                    <a:pt x="722274" y="179870"/>
                  </a:lnTo>
                  <a:lnTo>
                    <a:pt x="716775" y="184950"/>
                  </a:lnTo>
                  <a:lnTo>
                    <a:pt x="715213" y="188760"/>
                  </a:lnTo>
                  <a:lnTo>
                    <a:pt x="715289" y="186220"/>
                  </a:lnTo>
                  <a:lnTo>
                    <a:pt x="714895" y="187490"/>
                  </a:lnTo>
                  <a:lnTo>
                    <a:pt x="714184" y="190030"/>
                  </a:lnTo>
                  <a:lnTo>
                    <a:pt x="717143" y="188760"/>
                  </a:lnTo>
                  <a:lnTo>
                    <a:pt x="716114" y="191300"/>
                  </a:lnTo>
                  <a:lnTo>
                    <a:pt x="715581" y="192570"/>
                  </a:lnTo>
                  <a:lnTo>
                    <a:pt x="714616" y="192570"/>
                  </a:lnTo>
                  <a:lnTo>
                    <a:pt x="715518" y="195110"/>
                  </a:lnTo>
                  <a:lnTo>
                    <a:pt x="719023" y="191300"/>
                  </a:lnTo>
                  <a:lnTo>
                    <a:pt x="719874" y="196380"/>
                  </a:lnTo>
                  <a:lnTo>
                    <a:pt x="717854" y="198920"/>
                  </a:lnTo>
                  <a:lnTo>
                    <a:pt x="718654" y="205270"/>
                  </a:lnTo>
                  <a:lnTo>
                    <a:pt x="715238" y="205270"/>
                  </a:lnTo>
                  <a:lnTo>
                    <a:pt x="715924" y="202730"/>
                  </a:lnTo>
                  <a:lnTo>
                    <a:pt x="716267" y="201460"/>
                  </a:lnTo>
                  <a:lnTo>
                    <a:pt x="713574" y="201460"/>
                  </a:lnTo>
                  <a:lnTo>
                    <a:pt x="713524" y="198920"/>
                  </a:lnTo>
                  <a:lnTo>
                    <a:pt x="713181" y="200190"/>
                  </a:lnTo>
                  <a:lnTo>
                    <a:pt x="712927" y="201460"/>
                  </a:lnTo>
                  <a:lnTo>
                    <a:pt x="711885" y="202730"/>
                  </a:lnTo>
                  <a:lnTo>
                    <a:pt x="711327" y="202730"/>
                  </a:lnTo>
                  <a:lnTo>
                    <a:pt x="711314" y="201460"/>
                  </a:lnTo>
                  <a:lnTo>
                    <a:pt x="706043" y="209080"/>
                  </a:lnTo>
                  <a:lnTo>
                    <a:pt x="713714" y="206540"/>
                  </a:lnTo>
                  <a:lnTo>
                    <a:pt x="711073" y="215430"/>
                  </a:lnTo>
                  <a:lnTo>
                    <a:pt x="709637" y="214160"/>
                  </a:lnTo>
                  <a:lnTo>
                    <a:pt x="708875" y="214922"/>
                  </a:lnTo>
                  <a:lnTo>
                    <a:pt x="710526" y="216700"/>
                  </a:lnTo>
                  <a:lnTo>
                    <a:pt x="710920" y="220510"/>
                  </a:lnTo>
                  <a:lnTo>
                    <a:pt x="707910" y="225590"/>
                  </a:lnTo>
                  <a:lnTo>
                    <a:pt x="710158" y="226860"/>
                  </a:lnTo>
                  <a:lnTo>
                    <a:pt x="709129" y="229400"/>
                  </a:lnTo>
                  <a:lnTo>
                    <a:pt x="710768" y="226860"/>
                  </a:lnTo>
                  <a:lnTo>
                    <a:pt x="712190" y="228130"/>
                  </a:lnTo>
                  <a:lnTo>
                    <a:pt x="711149" y="230670"/>
                  </a:lnTo>
                  <a:lnTo>
                    <a:pt x="710552" y="234505"/>
                  </a:lnTo>
                  <a:lnTo>
                    <a:pt x="711454" y="237020"/>
                  </a:lnTo>
                  <a:lnTo>
                    <a:pt x="703541" y="240830"/>
                  </a:lnTo>
                  <a:lnTo>
                    <a:pt x="703605" y="242100"/>
                  </a:lnTo>
                  <a:lnTo>
                    <a:pt x="703732" y="244640"/>
                  </a:lnTo>
                  <a:lnTo>
                    <a:pt x="703859" y="247180"/>
                  </a:lnTo>
                  <a:lnTo>
                    <a:pt x="701840" y="249720"/>
                  </a:lnTo>
                  <a:lnTo>
                    <a:pt x="700468" y="247180"/>
                  </a:lnTo>
                  <a:lnTo>
                    <a:pt x="698931" y="248450"/>
                  </a:lnTo>
                  <a:lnTo>
                    <a:pt x="699033" y="250990"/>
                  </a:lnTo>
                  <a:lnTo>
                    <a:pt x="699147" y="254063"/>
                  </a:lnTo>
                  <a:lnTo>
                    <a:pt x="700062" y="259905"/>
                  </a:lnTo>
                  <a:lnTo>
                    <a:pt x="701497" y="258813"/>
                  </a:lnTo>
                  <a:lnTo>
                    <a:pt x="701370" y="257111"/>
                  </a:lnTo>
                  <a:lnTo>
                    <a:pt x="701294" y="256070"/>
                  </a:lnTo>
                  <a:lnTo>
                    <a:pt x="701192" y="254800"/>
                  </a:lnTo>
                  <a:lnTo>
                    <a:pt x="702233" y="253530"/>
                  </a:lnTo>
                  <a:lnTo>
                    <a:pt x="703059" y="257111"/>
                  </a:lnTo>
                  <a:lnTo>
                    <a:pt x="705091" y="256070"/>
                  </a:lnTo>
                  <a:lnTo>
                    <a:pt x="701497" y="258813"/>
                  </a:lnTo>
                  <a:lnTo>
                    <a:pt x="700087" y="259905"/>
                  </a:lnTo>
                  <a:lnTo>
                    <a:pt x="701040" y="261340"/>
                  </a:lnTo>
                  <a:lnTo>
                    <a:pt x="704342" y="266230"/>
                  </a:lnTo>
                  <a:lnTo>
                    <a:pt x="700290" y="270040"/>
                  </a:lnTo>
                  <a:lnTo>
                    <a:pt x="694486" y="268770"/>
                  </a:lnTo>
                  <a:lnTo>
                    <a:pt x="692048" y="273850"/>
                  </a:lnTo>
                  <a:lnTo>
                    <a:pt x="691311" y="280200"/>
                  </a:lnTo>
                  <a:lnTo>
                    <a:pt x="690638" y="286550"/>
                  </a:lnTo>
                  <a:lnTo>
                    <a:pt x="688428" y="294170"/>
                  </a:lnTo>
                  <a:lnTo>
                    <a:pt x="690473" y="291630"/>
                  </a:lnTo>
                  <a:lnTo>
                    <a:pt x="692378" y="292900"/>
                  </a:lnTo>
                  <a:lnTo>
                    <a:pt x="688822" y="297980"/>
                  </a:lnTo>
                  <a:lnTo>
                    <a:pt x="688721" y="301790"/>
                  </a:lnTo>
                  <a:lnTo>
                    <a:pt x="686854" y="300520"/>
                  </a:lnTo>
                  <a:lnTo>
                    <a:pt x="685495" y="303060"/>
                  </a:lnTo>
                  <a:lnTo>
                    <a:pt x="683831" y="303060"/>
                  </a:lnTo>
                  <a:lnTo>
                    <a:pt x="685342" y="304330"/>
                  </a:lnTo>
                  <a:lnTo>
                    <a:pt x="681367" y="311950"/>
                  </a:lnTo>
                  <a:lnTo>
                    <a:pt x="684987" y="313220"/>
                  </a:lnTo>
                  <a:lnTo>
                    <a:pt x="680961" y="317030"/>
                  </a:lnTo>
                  <a:lnTo>
                    <a:pt x="677316" y="325920"/>
                  </a:lnTo>
                  <a:lnTo>
                    <a:pt x="683590" y="328460"/>
                  </a:lnTo>
                  <a:lnTo>
                    <a:pt x="680440" y="337350"/>
                  </a:lnTo>
                  <a:lnTo>
                    <a:pt x="679056" y="333540"/>
                  </a:lnTo>
                  <a:lnTo>
                    <a:pt x="676541" y="337350"/>
                  </a:lnTo>
                  <a:lnTo>
                    <a:pt x="676630" y="333540"/>
                  </a:lnTo>
                  <a:lnTo>
                    <a:pt x="676681" y="331000"/>
                  </a:lnTo>
                  <a:lnTo>
                    <a:pt x="675830" y="333540"/>
                  </a:lnTo>
                  <a:lnTo>
                    <a:pt x="674725" y="336080"/>
                  </a:lnTo>
                  <a:lnTo>
                    <a:pt x="676071" y="337350"/>
                  </a:lnTo>
                  <a:lnTo>
                    <a:pt x="674357" y="338620"/>
                  </a:lnTo>
                  <a:lnTo>
                    <a:pt x="676414" y="344970"/>
                  </a:lnTo>
                  <a:lnTo>
                    <a:pt x="673785" y="347510"/>
                  </a:lnTo>
                  <a:lnTo>
                    <a:pt x="674293" y="348780"/>
                  </a:lnTo>
                  <a:lnTo>
                    <a:pt x="676236" y="350050"/>
                  </a:lnTo>
                  <a:lnTo>
                    <a:pt x="675132" y="352590"/>
                  </a:lnTo>
                  <a:lnTo>
                    <a:pt x="674027" y="357670"/>
                  </a:lnTo>
                  <a:lnTo>
                    <a:pt x="677011" y="355130"/>
                  </a:lnTo>
                  <a:lnTo>
                    <a:pt x="672185" y="362750"/>
                  </a:lnTo>
                  <a:lnTo>
                    <a:pt x="669467" y="370370"/>
                  </a:lnTo>
                  <a:lnTo>
                    <a:pt x="666978" y="379260"/>
                  </a:lnTo>
                  <a:lnTo>
                    <a:pt x="662825" y="385610"/>
                  </a:lnTo>
                  <a:lnTo>
                    <a:pt x="661670" y="391960"/>
                  </a:lnTo>
                  <a:lnTo>
                    <a:pt x="660120" y="399580"/>
                  </a:lnTo>
                  <a:lnTo>
                    <a:pt x="658977" y="403390"/>
                  </a:lnTo>
                  <a:lnTo>
                    <a:pt x="680326" y="403390"/>
                  </a:lnTo>
                  <a:lnTo>
                    <a:pt x="682104" y="399580"/>
                  </a:lnTo>
                  <a:lnTo>
                    <a:pt x="682688" y="398310"/>
                  </a:lnTo>
                  <a:lnTo>
                    <a:pt x="679246" y="399580"/>
                  </a:lnTo>
                  <a:lnTo>
                    <a:pt x="682561" y="393230"/>
                  </a:lnTo>
                  <a:lnTo>
                    <a:pt x="681850" y="386880"/>
                  </a:lnTo>
                  <a:lnTo>
                    <a:pt x="685063" y="381800"/>
                  </a:lnTo>
                  <a:lnTo>
                    <a:pt x="683031" y="377990"/>
                  </a:lnTo>
                  <a:lnTo>
                    <a:pt x="689965" y="371640"/>
                  </a:lnTo>
                  <a:lnTo>
                    <a:pt x="685939" y="369100"/>
                  </a:lnTo>
                  <a:lnTo>
                    <a:pt x="690283" y="370370"/>
                  </a:lnTo>
                  <a:lnTo>
                    <a:pt x="690587" y="369100"/>
                  </a:lnTo>
                  <a:lnTo>
                    <a:pt x="693064" y="358940"/>
                  </a:lnTo>
                  <a:lnTo>
                    <a:pt x="692429" y="355130"/>
                  </a:lnTo>
                  <a:lnTo>
                    <a:pt x="692213" y="353860"/>
                  </a:lnTo>
                  <a:lnTo>
                    <a:pt x="693153" y="355130"/>
                  </a:lnTo>
                  <a:lnTo>
                    <a:pt x="693547" y="353860"/>
                  </a:lnTo>
                  <a:lnTo>
                    <a:pt x="694715" y="350050"/>
                  </a:lnTo>
                  <a:lnTo>
                    <a:pt x="695960" y="352323"/>
                  </a:lnTo>
                  <a:lnTo>
                    <a:pt x="695883" y="352590"/>
                  </a:lnTo>
                  <a:lnTo>
                    <a:pt x="695972" y="352348"/>
                  </a:lnTo>
                  <a:lnTo>
                    <a:pt x="696112" y="352590"/>
                  </a:lnTo>
                  <a:lnTo>
                    <a:pt x="696798" y="350050"/>
                  </a:lnTo>
                  <a:lnTo>
                    <a:pt x="697484" y="347510"/>
                  </a:lnTo>
                  <a:lnTo>
                    <a:pt x="697966" y="343700"/>
                  </a:lnTo>
                  <a:lnTo>
                    <a:pt x="695401" y="343700"/>
                  </a:lnTo>
                  <a:lnTo>
                    <a:pt x="699084" y="337350"/>
                  </a:lnTo>
                  <a:lnTo>
                    <a:pt x="699973" y="331000"/>
                  </a:lnTo>
                  <a:lnTo>
                    <a:pt x="700925" y="324650"/>
                  </a:lnTo>
                  <a:lnTo>
                    <a:pt x="704799" y="320840"/>
                  </a:lnTo>
                  <a:lnTo>
                    <a:pt x="707580" y="301790"/>
                  </a:lnTo>
                  <a:lnTo>
                    <a:pt x="707948" y="299250"/>
                  </a:lnTo>
                  <a:lnTo>
                    <a:pt x="708863" y="294170"/>
                  </a:lnTo>
                  <a:lnTo>
                    <a:pt x="712851" y="294170"/>
                  </a:lnTo>
                  <a:lnTo>
                    <a:pt x="713689" y="286550"/>
                  </a:lnTo>
                  <a:lnTo>
                    <a:pt x="713752" y="285280"/>
                  </a:lnTo>
                  <a:lnTo>
                    <a:pt x="712863" y="286550"/>
                  </a:lnTo>
                  <a:lnTo>
                    <a:pt x="709206" y="292252"/>
                  </a:lnTo>
                  <a:lnTo>
                    <a:pt x="709320" y="291630"/>
                  </a:lnTo>
                  <a:lnTo>
                    <a:pt x="709777" y="289090"/>
                  </a:lnTo>
                  <a:lnTo>
                    <a:pt x="711796" y="280200"/>
                  </a:lnTo>
                  <a:lnTo>
                    <a:pt x="713981" y="280835"/>
                  </a:lnTo>
                  <a:lnTo>
                    <a:pt x="714019" y="280200"/>
                  </a:lnTo>
                  <a:lnTo>
                    <a:pt x="714082" y="278930"/>
                  </a:lnTo>
                  <a:lnTo>
                    <a:pt x="714146" y="277660"/>
                  </a:lnTo>
                  <a:lnTo>
                    <a:pt x="715137" y="270040"/>
                  </a:lnTo>
                  <a:lnTo>
                    <a:pt x="717613" y="262420"/>
                  </a:lnTo>
                  <a:lnTo>
                    <a:pt x="719137" y="259905"/>
                  </a:lnTo>
                  <a:lnTo>
                    <a:pt x="719124" y="261340"/>
                  </a:lnTo>
                  <a:lnTo>
                    <a:pt x="719023" y="264960"/>
                  </a:lnTo>
                  <a:lnTo>
                    <a:pt x="719480" y="266230"/>
                  </a:lnTo>
                  <a:lnTo>
                    <a:pt x="720852" y="259905"/>
                  </a:lnTo>
                  <a:lnTo>
                    <a:pt x="721410" y="257340"/>
                  </a:lnTo>
                  <a:lnTo>
                    <a:pt x="721779" y="256070"/>
                  </a:lnTo>
                  <a:lnTo>
                    <a:pt x="722515" y="253530"/>
                  </a:lnTo>
                  <a:lnTo>
                    <a:pt x="723620" y="249720"/>
                  </a:lnTo>
                  <a:lnTo>
                    <a:pt x="723988" y="248450"/>
                  </a:lnTo>
                  <a:lnTo>
                    <a:pt x="726363" y="239560"/>
                  </a:lnTo>
                  <a:lnTo>
                    <a:pt x="727354" y="233210"/>
                  </a:lnTo>
                  <a:lnTo>
                    <a:pt x="727697" y="231000"/>
                  </a:lnTo>
                  <a:lnTo>
                    <a:pt x="724268" y="233210"/>
                  </a:lnTo>
                  <a:lnTo>
                    <a:pt x="724369" y="229400"/>
                  </a:lnTo>
                  <a:lnTo>
                    <a:pt x="724433" y="226860"/>
                  </a:lnTo>
                  <a:lnTo>
                    <a:pt x="724509" y="224320"/>
                  </a:lnTo>
                  <a:lnTo>
                    <a:pt x="724611" y="220510"/>
                  </a:lnTo>
                  <a:lnTo>
                    <a:pt x="723163" y="219240"/>
                  </a:lnTo>
                  <a:lnTo>
                    <a:pt x="725982" y="220510"/>
                  </a:lnTo>
                  <a:lnTo>
                    <a:pt x="726986" y="219240"/>
                  </a:lnTo>
                  <a:lnTo>
                    <a:pt x="727989" y="217970"/>
                  </a:lnTo>
                  <a:lnTo>
                    <a:pt x="730148" y="215430"/>
                  </a:lnTo>
                  <a:lnTo>
                    <a:pt x="733475" y="217970"/>
                  </a:lnTo>
                  <a:lnTo>
                    <a:pt x="733526" y="215430"/>
                  </a:lnTo>
                  <a:lnTo>
                    <a:pt x="733082" y="214160"/>
                  </a:lnTo>
                  <a:lnTo>
                    <a:pt x="731621" y="214160"/>
                  </a:lnTo>
                  <a:lnTo>
                    <a:pt x="732637" y="211620"/>
                  </a:lnTo>
                  <a:lnTo>
                    <a:pt x="733640" y="211620"/>
                  </a:lnTo>
                  <a:lnTo>
                    <a:pt x="734555" y="214160"/>
                  </a:lnTo>
                  <a:lnTo>
                    <a:pt x="734949" y="211620"/>
                  </a:lnTo>
                  <a:lnTo>
                    <a:pt x="735545" y="207810"/>
                  </a:lnTo>
                  <a:lnTo>
                    <a:pt x="735736" y="206540"/>
                  </a:lnTo>
                  <a:lnTo>
                    <a:pt x="732751" y="207810"/>
                  </a:lnTo>
                  <a:lnTo>
                    <a:pt x="733183" y="206540"/>
                  </a:lnTo>
                  <a:lnTo>
                    <a:pt x="733602" y="205270"/>
                  </a:lnTo>
                  <a:lnTo>
                    <a:pt x="734885" y="201460"/>
                  </a:lnTo>
                  <a:lnTo>
                    <a:pt x="735850" y="201460"/>
                  </a:lnTo>
                  <a:lnTo>
                    <a:pt x="735825" y="202730"/>
                  </a:lnTo>
                  <a:lnTo>
                    <a:pt x="736765" y="204000"/>
                  </a:lnTo>
                  <a:lnTo>
                    <a:pt x="736193" y="201460"/>
                  </a:lnTo>
                  <a:lnTo>
                    <a:pt x="735025" y="196380"/>
                  </a:lnTo>
                  <a:lnTo>
                    <a:pt x="737095" y="191300"/>
                  </a:lnTo>
                  <a:lnTo>
                    <a:pt x="737527" y="190233"/>
                  </a:lnTo>
                  <a:lnTo>
                    <a:pt x="737616" y="190030"/>
                  </a:lnTo>
                  <a:lnTo>
                    <a:pt x="738111" y="191300"/>
                  </a:lnTo>
                  <a:lnTo>
                    <a:pt x="739076" y="190030"/>
                  </a:lnTo>
                  <a:lnTo>
                    <a:pt x="739775" y="184950"/>
                  </a:lnTo>
                  <a:lnTo>
                    <a:pt x="740067" y="179870"/>
                  </a:lnTo>
                  <a:lnTo>
                    <a:pt x="740143" y="178600"/>
                  </a:lnTo>
                  <a:lnTo>
                    <a:pt x="740219" y="177330"/>
                  </a:lnTo>
                  <a:lnTo>
                    <a:pt x="740765" y="173520"/>
                  </a:lnTo>
                  <a:lnTo>
                    <a:pt x="741121" y="170980"/>
                  </a:lnTo>
                  <a:lnTo>
                    <a:pt x="743724" y="163360"/>
                  </a:lnTo>
                  <a:lnTo>
                    <a:pt x="747026" y="167170"/>
                  </a:lnTo>
                  <a:lnTo>
                    <a:pt x="746645" y="163360"/>
                  </a:lnTo>
                  <a:lnTo>
                    <a:pt x="746544" y="162420"/>
                  </a:lnTo>
                  <a:lnTo>
                    <a:pt x="746506" y="162090"/>
                  </a:lnTo>
                  <a:lnTo>
                    <a:pt x="746252" y="159550"/>
                  </a:lnTo>
                  <a:lnTo>
                    <a:pt x="750125" y="160820"/>
                  </a:lnTo>
                  <a:lnTo>
                    <a:pt x="750277" y="159550"/>
                  </a:lnTo>
                  <a:lnTo>
                    <a:pt x="750811" y="154470"/>
                  </a:lnTo>
                  <a:lnTo>
                    <a:pt x="748296" y="155740"/>
                  </a:lnTo>
                  <a:lnTo>
                    <a:pt x="749922" y="150660"/>
                  </a:lnTo>
                  <a:lnTo>
                    <a:pt x="748601" y="145580"/>
                  </a:lnTo>
                  <a:lnTo>
                    <a:pt x="751128" y="141782"/>
                  </a:lnTo>
                  <a:lnTo>
                    <a:pt x="751268" y="143040"/>
                  </a:lnTo>
                  <a:lnTo>
                    <a:pt x="751395" y="144310"/>
                  </a:lnTo>
                  <a:lnTo>
                    <a:pt x="751522" y="145580"/>
                  </a:lnTo>
                  <a:lnTo>
                    <a:pt x="752348" y="141782"/>
                  </a:lnTo>
                  <a:lnTo>
                    <a:pt x="752627" y="140500"/>
                  </a:lnTo>
                  <a:lnTo>
                    <a:pt x="753732" y="135420"/>
                  </a:lnTo>
                  <a:lnTo>
                    <a:pt x="750671" y="140500"/>
                  </a:lnTo>
                  <a:lnTo>
                    <a:pt x="750341" y="135420"/>
                  </a:lnTo>
                  <a:lnTo>
                    <a:pt x="745820" y="140500"/>
                  </a:lnTo>
                  <a:lnTo>
                    <a:pt x="748919" y="132880"/>
                  </a:lnTo>
                  <a:lnTo>
                    <a:pt x="748880" y="135420"/>
                  </a:lnTo>
                  <a:lnTo>
                    <a:pt x="749427" y="132880"/>
                  </a:lnTo>
                  <a:lnTo>
                    <a:pt x="750531" y="127800"/>
                  </a:lnTo>
                  <a:lnTo>
                    <a:pt x="753516" y="126530"/>
                  </a:lnTo>
                  <a:lnTo>
                    <a:pt x="752665" y="120180"/>
                  </a:lnTo>
                  <a:lnTo>
                    <a:pt x="754735" y="116370"/>
                  </a:lnTo>
                  <a:lnTo>
                    <a:pt x="756221" y="116370"/>
                  </a:lnTo>
                  <a:lnTo>
                    <a:pt x="758596" y="118910"/>
                  </a:lnTo>
                  <a:lnTo>
                    <a:pt x="759587" y="118910"/>
                  </a:lnTo>
                  <a:lnTo>
                    <a:pt x="758024" y="116370"/>
                  </a:lnTo>
                  <a:lnTo>
                    <a:pt x="757237" y="115100"/>
                  </a:lnTo>
                  <a:lnTo>
                    <a:pt x="762368" y="106210"/>
                  </a:lnTo>
                  <a:lnTo>
                    <a:pt x="760818" y="103670"/>
                  </a:lnTo>
                  <a:lnTo>
                    <a:pt x="762914" y="103670"/>
                  </a:lnTo>
                  <a:lnTo>
                    <a:pt x="761974" y="102400"/>
                  </a:lnTo>
                  <a:lnTo>
                    <a:pt x="761034" y="101130"/>
                  </a:lnTo>
                  <a:lnTo>
                    <a:pt x="762558" y="98590"/>
                  </a:lnTo>
                  <a:lnTo>
                    <a:pt x="764489" y="98590"/>
                  </a:lnTo>
                  <a:lnTo>
                    <a:pt x="764832" y="96050"/>
                  </a:lnTo>
                  <a:lnTo>
                    <a:pt x="762254" y="96050"/>
                  </a:lnTo>
                  <a:lnTo>
                    <a:pt x="763701" y="92240"/>
                  </a:lnTo>
                  <a:lnTo>
                    <a:pt x="764171" y="92240"/>
                  </a:lnTo>
                  <a:lnTo>
                    <a:pt x="764133" y="94780"/>
                  </a:lnTo>
                  <a:lnTo>
                    <a:pt x="764984" y="92240"/>
                  </a:lnTo>
                  <a:lnTo>
                    <a:pt x="766267" y="88430"/>
                  </a:lnTo>
                  <a:lnTo>
                    <a:pt x="769048" y="75730"/>
                  </a:lnTo>
                  <a:lnTo>
                    <a:pt x="771156" y="69380"/>
                  </a:lnTo>
                  <a:lnTo>
                    <a:pt x="775081" y="68249"/>
                  </a:lnTo>
                  <a:lnTo>
                    <a:pt x="775335" y="66840"/>
                  </a:lnTo>
                  <a:lnTo>
                    <a:pt x="775576" y="65570"/>
                  </a:lnTo>
                  <a:lnTo>
                    <a:pt x="775754" y="64300"/>
                  </a:lnTo>
                  <a:lnTo>
                    <a:pt x="776808" y="56680"/>
                  </a:lnTo>
                  <a:lnTo>
                    <a:pt x="777011" y="55410"/>
                  </a:lnTo>
                  <a:lnTo>
                    <a:pt x="778306" y="47790"/>
                  </a:lnTo>
                  <a:lnTo>
                    <a:pt x="779005" y="45250"/>
                  </a:lnTo>
                  <a:lnTo>
                    <a:pt x="780059" y="41440"/>
                  </a:lnTo>
                  <a:lnTo>
                    <a:pt x="780757" y="38900"/>
                  </a:lnTo>
                  <a:lnTo>
                    <a:pt x="779729" y="41440"/>
                  </a:lnTo>
                  <a:lnTo>
                    <a:pt x="774928" y="37630"/>
                  </a:lnTo>
                  <a:lnTo>
                    <a:pt x="784796" y="33820"/>
                  </a:lnTo>
                  <a:lnTo>
                    <a:pt x="784313" y="30010"/>
                  </a:lnTo>
                  <a:lnTo>
                    <a:pt x="784288" y="29794"/>
                  </a:lnTo>
                  <a:lnTo>
                    <a:pt x="784161" y="28841"/>
                  </a:lnTo>
                  <a:lnTo>
                    <a:pt x="785990" y="29794"/>
                  </a:lnTo>
                  <a:lnTo>
                    <a:pt x="788289" y="18351"/>
                  </a:lnTo>
                  <a:lnTo>
                    <a:pt x="788390" y="17081"/>
                  </a:lnTo>
                  <a:lnTo>
                    <a:pt x="788479" y="16040"/>
                  </a:lnTo>
                  <a:lnTo>
                    <a:pt x="789952" y="16040"/>
                  </a:lnTo>
                  <a:lnTo>
                    <a:pt x="791870" y="14770"/>
                  </a:lnTo>
                  <a:lnTo>
                    <a:pt x="793851" y="14770"/>
                  </a:lnTo>
                  <a:lnTo>
                    <a:pt x="793775" y="15252"/>
                  </a:lnTo>
                  <a:lnTo>
                    <a:pt x="793661" y="16040"/>
                  </a:lnTo>
                  <a:lnTo>
                    <a:pt x="800633" y="16040"/>
                  </a:lnTo>
                  <a:lnTo>
                    <a:pt x="803732" y="17310"/>
                  </a:lnTo>
                  <a:lnTo>
                    <a:pt x="809383" y="17310"/>
                  </a:lnTo>
                  <a:lnTo>
                    <a:pt x="810869" y="16040"/>
                  </a:lnTo>
                  <a:lnTo>
                    <a:pt x="813739" y="16040"/>
                  </a:lnTo>
                  <a:lnTo>
                    <a:pt x="812863" y="14770"/>
                  </a:lnTo>
                  <a:lnTo>
                    <a:pt x="812139" y="13703"/>
                  </a:lnTo>
                  <a:lnTo>
                    <a:pt x="812622" y="13703"/>
                  </a:lnTo>
                  <a:lnTo>
                    <a:pt x="823341" y="17310"/>
                  </a:lnTo>
                  <a:lnTo>
                    <a:pt x="844829" y="14770"/>
                  </a:lnTo>
                  <a:lnTo>
                    <a:pt x="855192" y="16040"/>
                  </a:lnTo>
                  <a:lnTo>
                    <a:pt x="853554" y="16040"/>
                  </a:lnTo>
                  <a:lnTo>
                    <a:pt x="851281" y="17310"/>
                  </a:lnTo>
                  <a:lnTo>
                    <a:pt x="852589" y="17310"/>
                  </a:lnTo>
                  <a:lnTo>
                    <a:pt x="864260" y="16040"/>
                  </a:lnTo>
                  <a:lnTo>
                    <a:pt x="863422" y="13703"/>
                  </a:lnTo>
                  <a:lnTo>
                    <a:pt x="863244" y="13703"/>
                  </a:lnTo>
                  <a:lnTo>
                    <a:pt x="862736" y="14770"/>
                  </a:lnTo>
                  <a:lnTo>
                    <a:pt x="860691" y="13703"/>
                  </a:lnTo>
                  <a:lnTo>
                    <a:pt x="860158" y="13703"/>
                  </a:lnTo>
                  <a:lnTo>
                    <a:pt x="861021" y="12230"/>
                  </a:lnTo>
                  <a:lnTo>
                    <a:pt x="861758" y="10960"/>
                  </a:lnTo>
                  <a:lnTo>
                    <a:pt x="867956" y="10960"/>
                  </a:lnTo>
                  <a:lnTo>
                    <a:pt x="862698" y="12230"/>
                  </a:lnTo>
                  <a:lnTo>
                    <a:pt x="867994" y="14770"/>
                  </a:lnTo>
                  <a:lnTo>
                    <a:pt x="870267" y="16040"/>
                  </a:lnTo>
                  <a:lnTo>
                    <a:pt x="869873" y="14770"/>
                  </a:lnTo>
                  <a:lnTo>
                    <a:pt x="870534" y="13703"/>
                  </a:lnTo>
                  <a:lnTo>
                    <a:pt x="870800" y="13703"/>
                  </a:lnTo>
                  <a:lnTo>
                    <a:pt x="876566" y="17310"/>
                  </a:lnTo>
                  <a:lnTo>
                    <a:pt x="874509" y="13703"/>
                  </a:lnTo>
                  <a:lnTo>
                    <a:pt x="872947" y="10960"/>
                  </a:lnTo>
                  <a:lnTo>
                    <a:pt x="871537" y="8509"/>
                  </a:lnTo>
                  <a:lnTo>
                    <a:pt x="871791" y="8509"/>
                  </a:lnTo>
                  <a:lnTo>
                    <a:pt x="879830" y="10960"/>
                  </a:lnTo>
                  <a:lnTo>
                    <a:pt x="879373" y="12230"/>
                  </a:lnTo>
                  <a:lnTo>
                    <a:pt x="882497" y="12230"/>
                  </a:lnTo>
                  <a:lnTo>
                    <a:pt x="885367" y="9690"/>
                  </a:lnTo>
                  <a:lnTo>
                    <a:pt x="888733" y="10960"/>
                  </a:lnTo>
                  <a:lnTo>
                    <a:pt x="890041" y="13347"/>
                  </a:lnTo>
                  <a:lnTo>
                    <a:pt x="893368" y="9690"/>
                  </a:lnTo>
                  <a:lnTo>
                    <a:pt x="894435" y="8509"/>
                  </a:lnTo>
                  <a:lnTo>
                    <a:pt x="894613" y="8509"/>
                  </a:lnTo>
                  <a:lnTo>
                    <a:pt x="898791" y="12230"/>
                  </a:lnTo>
                  <a:lnTo>
                    <a:pt x="893902" y="12230"/>
                  </a:lnTo>
                  <a:lnTo>
                    <a:pt x="891565" y="13703"/>
                  </a:lnTo>
                  <a:lnTo>
                    <a:pt x="892289" y="13703"/>
                  </a:lnTo>
                  <a:lnTo>
                    <a:pt x="896543" y="16040"/>
                  </a:lnTo>
                  <a:lnTo>
                    <a:pt x="900201" y="16040"/>
                  </a:lnTo>
                  <a:lnTo>
                    <a:pt x="906487" y="17043"/>
                  </a:lnTo>
                  <a:lnTo>
                    <a:pt x="910412" y="13703"/>
                  </a:lnTo>
                  <a:lnTo>
                    <a:pt x="909866" y="13703"/>
                  </a:lnTo>
                  <a:lnTo>
                    <a:pt x="915390" y="12230"/>
                  </a:lnTo>
                  <a:lnTo>
                    <a:pt x="920508" y="12230"/>
                  </a:lnTo>
                  <a:lnTo>
                    <a:pt x="926160" y="10960"/>
                  </a:lnTo>
                  <a:lnTo>
                    <a:pt x="918425" y="14770"/>
                  </a:lnTo>
                  <a:lnTo>
                    <a:pt x="923798" y="13703"/>
                  </a:lnTo>
                  <a:lnTo>
                    <a:pt x="924839" y="13703"/>
                  </a:lnTo>
                  <a:lnTo>
                    <a:pt x="924293" y="16040"/>
                  </a:lnTo>
                  <a:lnTo>
                    <a:pt x="926325" y="17310"/>
                  </a:lnTo>
                  <a:lnTo>
                    <a:pt x="928865" y="18351"/>
                  </a:lnTo>
                  <a:lnTo>
                    <a:pt x="932294" y="16040"/>
                  </a:lnTo>
                  <a:lnTo>
                    <a:pt x="934808" y="21120"/>
                  </a:lnTo>
                  <a:lnTo>
                    <a:pt x="940117" y="17310"/>
                  </a:lnTo>
                  <a:lnTo>
                    <a:pt x="940231" y="17907"/>
                  </a:lnTo>
                  <a:lnTo>
                    <a:pt x="940320" y="18351"/>
                  </a:lnTo>
                  <a:lnTo>
                    <a:pt x="940358" y="18580"/>
                  </a:lnTo>
                  <a:lnTo>
                    <a:pt x="942352" y="17907"/>
                  </a:lnTo>
                  <a:lnTo>
                    <a:pt x="942555" y="17310"/>
                  </a:lnTo>
                  <a:lnTo>
                    <a:pt x="948664" y="16040"/>
                  </a:lnTo>
                  <a:lnTo>
                    <a:pt x="955598" y="17310"/>
                  </a:lnTo>
                  <a:lnTo>
                    <a:pt x="963142" y="18580"/>
                  </a:lnTo>
                  <a:lnTo>
                    <a:pt x="971118" y="16040"/>
                  </a:lnTo>
                  <a:lnTo>
                    <a:pt x="980478" y="14770"/>
                  </a:lnTo>
                  <a:lnTo>
                    <a:pt x="980960" y="13703"/>
                  </a:lnTo>
                  <a:lnTo>
                    <a:pt x="981633" y="12230"/>
                  </a:lnTo>
                  <a:lnTo>
                    <a:pt x="982205" y="10960"/>
                  </a:lnTo>
                  <a:lnTo>
                    <a:pt x="990879" y="9690"/>
                  </a:lnTo>
                  <a:lnTo>
                    <a:pt x="993813" y="10960"/>
                  </a:lnTo>
                  <a:lnTo>
                    <a:pt x="988034" y="13703"/>
                  </a:lnTo>
                  <a:lnTo>
                    <a:pt x="989266" y="13703"/>
                  </a:lnTo>
                  <a:lnTo>
                    <a:pt x="993216" y="14770"/>
                  </a:lnTo>
                  <a:lnTo>
                    <a:pt x="996759" y="14770"/>
                  </a:lnTo>
                  <a:lnTo>
                    <a:pt x="1000467" y="13703"/>
                  </a:lnTo>
                  <a:lnTo>
                    <a:pt x="1001242" y="14770"/>
                  </a:lnTo>
                  <a:lnTo>
                    <a:pt x="1002601" y="16040"/>
                  </a:lnTo>
                  <a:lnTo>
                    <a:pt x="1006170" y="16040"/>
                  </a:lnTo>
                  <a:close/>
                </a:path>
                <a:path w="1059180" h="631189">
                  <a:moveTo>
                    <a:pt x="1019670" y="15252"/>
                  </a:moveTo>
                  <a:lnTo>
                    <a:pt x="1019441" y="14770"/>
                  </a:lnTo>
                  <a:lnTo>
                    <a:pt x="1019200" y="14236"/>
                  </a:lnTo>
                  <a:lnTo>
                    <a:pt x="1019302" y="14770"/>
                  </a:lnTo>
                  <a:lnTo>
                    <a:pt x="1019670" y="15252"/>
                  </a:lnTo>
                  <a:close/>
                </a:path>
                <a:path w="1059180" h="631189">
                  <a:moveTo>
                    <a:pt x="1020991" y="17081"/>
                  </a:moveTo>
                  <a:lnTo>
                    <a:pt x="1019670" y="15252"/>
                  </a:lnTo>
                  <a:lnTo>
                    <a:pt x="1020013" y="16040"/>
                  </a:lnTo>
                  <a:lnTo>
                    <a:pt x="1016241" y="17310"/>
                  </a:lnTo>
                  <a:lnTo>
                    <a:pt x="1019594" y="17310"/>
                  </a:lnTo>
                  <a:lnTo>
                    <a:pt x="1020991" y="17081"/>
                  </a:lnTo>
                  <a:close/>
                </a:path>
                <a:path w="1059180" h="631189">
                  <a:moveTo>
                    <a:pt x="1022045" y="31280"/>
                  </a:moveTo>
                  <a:lnTo>
                    <a:pt x="1021562" y="32550"/>
                  </a:lnTo>
                  <a:lnTo>
                    <a:pt x="1021638" y="33121"/>
                  </a:lnTo>
                  <a:lnTo>
                    <a:pt x="1022045" y="31280"/>
                  </a:lnTo>
                  <a:close/>
                </a:path>
                <a:path w="1059180" h="631189">
                  <a:moveTo>
                    <a:pt x="1022172" y="12230"/>
                  </a:moveTo>
                  <a:lnTo>
                    <a:pt x="1018984" y="7150"/>
                  </a:lnTo>
                  <a:lnTo>
                    <a:pt x="1009700" y="13500"/>
                  </a:lnTo>
                  <a:lnTo>
                    <a:pt x="1004989" y="12230"/>
                  </a:lnTo>
                  <a:lnTo>
                    <a:pt x="1005446" y="13703"/>
                  </a:lnTo>
                  <a:lnTo>
                    <a:pt x="1009396" y="13703"/>
                  </a:lnTo>
                  <a:lnTo>
                    <a:pt x="1009573" y="13703"/>
                  </a:lnTo>
                  <a:lnTo>
                    <a:pt x="1008900" y="14770"/>
                  </a:lnTo>
                  <a:lnTo>
                    <a:pt x="1007948" y="17081"/>
                  </a:lnTo>
                  <a:lnTo>
                    <a:pt x="1007859" y="17310"/>
                  </a:lnTo>
                  <a:lnTo>
                    <a:pt x="1010335" y="17310"/>
                  </a:lnTo>
                  <a:lnTo>
                    <a:pt x="1014501" y="14770"/>
                  </a:lnTo>
                  <a:lnTo>
                    <a:pt x="1018133" y="13703"/>
                  </a:lnTo>
                  <a:lnTo>
                    <a:pt x="1018540" y="13703"/>
                  </a:lnTo>
                  <a:lnTo>
                    <a:pt x="1022172" y="12230"/>
                  </a:lnTo>
                  <a:close/>
                </a:path>
                <a:path w="1059180" h="631189">
                  <a:moveTo>
                    <a:pt x="1022985" y="16751"/>
                  </a:moveTo>
                  <a:lnTo>
                    <a:pt x="1020991" y="17081"/>
                  </a:lnTo>
                  <a:lnTo>
                    <a:pt x="1021156" y="17310"/>
                  </a:lnTo>
                  <a:lnTo>
                    <a:pt x="1022985" y="16751"/>
                  </a:lnTo>
                  <a:close/>
                </a:path>
                <a:path w="1059180" h="631189">
                  <a:moveTo>
                    <a:pt x="1026007" y="18008"/>
                  </a:moveTo>
                  <a:lnTo>
                    <a:pt x="1024750" y="18351"/>
                  </a:lnTo>
                  <a:lnTo>
                    <a:pt x="1025867" y="18478"/>
                  </a:lnTo>
                  <a:lnTo>
                    <a:pt x="1025855" y="18275"/>
                  </a:lnTo>
                  <a:lnTo>
                    <a:pt x="1025918" y="18122"/>
                  </a:lnTo>
                  <a:close/>
                </a:path>
                <a:path w="1059180" h="631189">
                  <a:moveTo>
                    <a:pt x="1027252" y="17653"/>
                  </a:moveTo>
                  <a:lnTo>
                    <a:pt x="1026680" y="17653"/>
                  </a:lnTo>
                  <a:lnTo>
                    <a:pt x="1026185" y="17678"/>
                  </a:lnTo>
                  <a:lnTo>
                    <a:pt x="1026007" y="18008"/>
                  </a:lnTo>
                  <a:lnTo>
                    <a:pt x="1027252" y="17653"/>
                  </a:lnTo>
                  <a:close/>
                </a:path>
                <a:path w="1059180" h="631189">
                  <a:moveTo>
                    <a:pt x="1027544" y="12230"/>
                  </a:moveTo>
                  <a:lnTo>
                    <a:pt x="1025753" y="12230"/>
                  </a:lnTo>
                  <a:lnTo>
                    <a:pt x="1027328" y="12852"/>
                  </a:lnTo>
                  <a:lnTo>
                    <a:pt x="1027544" y="12230"/>
                  </a:lnTo>
                  <a:close/>
                </a:path>
                <a:path w="1059180" h="631189">
                  <a:moveTo>
                    <a:pt x="1028738" y="22390"/>
                  </a:moveTo>
                  <a:lnTo>
                    <a:pt x="1025194" y="24930"/>
                  </a:lnTo>
                  <a:lnTo>
                    <a:pt x="1025156" y="25971"/>
                  </a:lnTo>
                  <a:lnTo>
                    <a:pt x="1025042" y="28740"/>
                  </a:lnTo>
                  <a:lnTo>
                    <a:pt x="1028306" y="26416"/>
                  </a:lnTo>
                  <a:lnTo>
                    <a:pt x="1027950" y="26200"/>
                  </a:lnTo>
                  <a:lnTo>
                    <a:pt x="1028738" y="22390"/>
                  </a:lnTo>
                  <a:close/>
                </a:path>
                <a:path w="1059180" h="631189">
                  <a:moveTo>
                    <a:pt x="1029436" y="13703"/>
                  </a:moveTo>
                  <a:lnTo>
                    <a:pt x="1027328" y="12852"/>
                  </a:lnTo>
                  <a:lnTo>
                    <a:pt x="1026680" y="14770"/>
                  </a:lnTo>
                  <a:lnTo>
                    <a:pt x="1025359" y="16040"/>
                  </a:lnTo>
                  <a:lnTo>
                    <a:pt x="1022985" y="16751"/>
                  </a:lnTo>
                  <a:lnTo>
                    <a:pt x="1027391" y="16040"/>
                  </a:lnTo>
                  <a:lnTo>
                    <a:pt x="1028776" y="13703"/>
                  </a:lnTo>
                  <a:lnTo>
                    <a:pt x="1029436" y="13703"/>
                  </a:lnTo>
                  <a:close/>
                </a:path>
                <a:path w="1059180" h="631189">
                  <a:moveTo>
                    <a:pt x="1029868" y="16929"/>
                  </a:moveTo>
                  <a:lnTo>
                    <a:pt x="1027252" y="17653"/>
                  </a:lnTo>
                  <a:lnTo>
                    <a:pt x="1028153" y="17665"/>
                  </a:lnTo>
                  <a:lnTo>
                    <a:pt x="1029271" y="17754"/>
                  </a:lnTo>
                  <a:lnTo>
                    <a:pt x="1029868" y="16929"/>
                  </a:lnTo>
                  <a:close/>
                </a:path>
                <a:path w="1059180" h="631189">
                  <a:moveTo>
                    <a:pt x="1030033" y="25196"/>
                  </a:moveTo>
                  <a:lnTo>
                    <a:pt x="1028306" y="26416"/>
                  </a:lnTo>
                  <a:lnTo>
                    <a:pt x="1029525" y="27190"/>
                  </a:lnTo>
                  <a:lnTo>
                    <a:pt x="1029830" y="26416"/>
                  </a:lnTo>
                  <a:lnTo>
                    <a:pt x="1029919" y="26200"/>
                  </a:lnTo>
                  <a:lnTo>
                    <a:pt x="1030033" y="25196"/>
                  </a:lnTo>
                  <a:close/>
                </a:path>
                <a:path w="1059180" h="631189">
                  <a:moveTo>
                    <a:pt x="1058633" y="12230"/>
                  </a:moveTo>
                  <a:lnTo>
                    <a:pt x="1056767" y="12230"/>
                  </a:lnTo>
                  <a:lnTo>
                    <a:pt x="1055446" y="13703"/>
                  </a:lnTo>
                  <a:lnTo>
                    <a:pt x="1053249" y="16040"/>
                  </a:lnTo>
                  <a:lnTo>
                    <a:pt x="1051839" y="14770"/>
                  </a:lnTo>
                  <a:lnTo>
                    <a:pt x="1053541" y="10960"/>
                  </a:lnTo>
                  <a:lnTo>
                    <a:pt x="1050099" y="7150"/>
                  </a:lnTo>
                  <a:lnTo>
                    <a:pt x="1047965" y="2070"/>
                  </a:lnTo>
                  <a:lnTo>
                    <a:pt x="1039596" y="8242"/>
                  </a:lnTo>
                  <a:lnTo>
                    <a:pt x="1039342" y="8509"/>
                  </a:lnTo>
                  <a:lnTo>
                    <a:pt x="1037653" y="16040"/>
                  </a:lnTo>
                  <a:lnTo>
                    <a:pt x="1034453" y="16040"/>
                  </a:lnTo>
                  <a:lnTo>
                    <a:pt x="1037780" y="10960"/>
                  </a:lnTo>
                  <a:lnTo>
                    <a:pt x="1034034" y="12230"/>
                  </a:lnTo>
                  <a:lnTo>
                    <a:pt x="1034059" y="18580"/>
                  </a:lnTo>
                  <a:lnTo>
                    <a:pt x="1032725" y="17310"/>
                  </a:lnTo>
                  <a:lnTo>
                    <a:pt x="1031455" y="18580"/>
                  </a:lnTo>
                  <a:lnTo>
                    <a:pt x="1030274" y="18580"/>
                  </a:lnTo>
                  <a:lnTo>
                    <a:pt x="1030262" y="18884"/>
                  </a:lnTo>
                  <a:lnTo>
                    <a:pt x="1030135" y="22390"/>
                  </a:lnTo>
                  <a:lnTo>
                    <a:pt x="1030033" y="25196"/>
                  </a:lnTo>
                  <a:lnTo>
                    <a:pt x="1030414" y="24930"/>
                  </a:lnTo>
                  <a:lnTo>
                    <a:pt x="1030008" y="25971"/>
                  </a:lnTo>
                  <a:lnTo>
                    <a:pt x="1029957" y="27470"/>
                  </a:lnTo>
                  <a:lnTo>
                    <a:pt x="1029525" y="27190"/>
                  </a:lnTo>
                  <a:lnTo>
                    <a:pt x="1028522" y="29794"/>
                  </a:lnTo>
                  <a:lnTo>
                    <a:pt x="1028433" y="30010"/>
                  </a:lnTo>
                  <a:lnTo>
                    <a:pt x="1024712" y="31280"/>
                  </a:lnTo>
                  <a:lnTo>
                    <a:pt x="1023835" y="30010"/>
                  </a:lnTo>
                  <a:lnTo>
                    <a:pt x="1023048" y="33820"/>
                  </a:lnTo>
                  <a:lnTo>
                    <a:pt x="1021727" y="33820"/>
                  </a:lnTo>
                  <a:lnTo>
                    <a:pt x="1021638" y="33121"/>
                  </a:lnTo>
                  <a:lnTo>
                    <a:pt x="1021207" y="35090"/>
                  </a:lnTo>
                  <a:lnTo>
                    <a:pt x="1017130" y="38900"/>
                  </a:lnTo>
                  <a:lnTo>
                    <a:pt x="1018146" y="41440"/>
                  </a:lnTo>
                  <a:lnTo>
                    <a:pt x="1013917" y="42710"/>
                  </a:lnTo>
                  <a:lnTo>
                    <a:pt x="1011885" y="51168"/>
                  </a:lnTo>
                  <a:lnTo>
                    <a:pt x="1011783" y="51600"/>
                  </a:lnTo>
                  <a:lnTo>
                    <a:pt x="1008316" y="49060"/>
                  </a:lnTo>
                  <a:lnTo>
                    <a:pt x="1008545" y="50330"/>
                  </a:lnTo>
                  <a:lnTo>
                    <a:pt x="1007592" y="55410"/>
                  </a:lnTo>
                  <a:lnTo>
                    <a:pt x="1005865" y="57950"/>
                  </a:lnTo>
                  <a:lnTo>
                    <a:pt x="1004252" y="56680"/>
                  </a:lnTo>
                  <a:lnTo>
                    <a:pt x="997953" y="63030"/>
                  </a:lnTo>
                  <a:lnTo>
                    <a:pt x="994752" y="63030"/>
                  </a:lnTo>
                  <a:lnTo>
                    <a:pt x="996124" y="69176"/>
                  </a:lnTo>
                  <a:lnTo>
                    <a:pt x="996175" y="69380"/>
                  </a:lnTo>
                  <a:lnTo>
                    <a:pt x="987323" y="77000"/>
                  </a:lnTo>
                  <a:lnTo>
                    <a:pt x="984961" y="84620"/>
                  </a:lnTo>
                  <a:lnTo>
                    <a:pt x="984808" y="83350"/>
                  </a:lnTo>
                  <a:lnTo>
                    <a:pt x="985405" y="82080"/>
                  </a:lnTo>
                  <a:lnTo>
                    <a:pt x="982548" y="85890"/>
                  </a:lnTo>
                  <a:lnTo>
                    <a:pt x="980617" y="85890"/>
                  </a:lnTo>
                  <a:lnTo>
                    <a:pt x="978242" y="87160"/>
                  </a:lnTo>
                  <a:lnTo>
                    <a:pt x="981176" y="89700"/>
                  </a:lnTo>
                  <a:lnTo>
                    <a:pt x="977988" y="96050"/>
                  </a:lnTo>
                  <a:lnTo>
                    <a:pt x="977874" y="101130"/>
                  </a:lnTo>
                  <a:lnTo>
                    <a:pt x="971613" y="102400"/>
                  </a:lnTo>
                  <a:lnTo>
                    <a:pt x="975918" y="94780"/>
                  </a:lnTo>
                  <a:lnTo>
                    <a:pt x="971918" y="94780"/>
                  </a:lnTo>
                  <a:lnTo>
                    <a:pt x="974712" y="96050"/>
                  </a:lnTo>
                  <a:lnTo>
                    <a:pt x="969162" y="103670"/>
                  </a:lnTo>
                  <a:lnTo>
                    <a:pt x="972426" y="103670"/>
                  </a:lnTo>
                  <a:lnTo>
                    <a:pt x="968095" y="104940"/>
                  </a:lnTo>
                  <a:lnTo>
                    <a:pt x="969429" y="106210"/>
                  </a:lnTo>
                  <a:lnTo>
                    <a:pt x="965492" y="104940"/>
                  </a:lnTo>
                  <a:lnTo>
                    <a:pt x="969162" y="108750"/>
                  </a:lnTo>
                  <a:lnTo>
                    <a:pt x="963980" y="108750"/>
                  </a:lnTo>
                  <a:lnTo>
                    <a:pt x="964514" y="113830"/>
                  </a:lnTo>
                  <a:lnTo>
                    <a:pt x="959053" y="116370"/>
                  </a:lnTo>
                  <a:lnTo>
                    <a:pt x="959802" y="111290"/>
                  </a:lnTo>
                  <a:lnTo>
                    <a:pt x="957262" y="117640"/>
                  </a:lnTo>
                  <a:lnTo>
                    <a:pt x="954201" y="118910"/>
                  </a:lnTo>
                  <a:lnTo>
                    <a:pt x="957338" y="118910"/>
                  </a:lnTo>
                  <a:lnTo>
                    <a:pt x="958291" y="121450"/>
                  </a:lnTo>
                  <a:lnTo>
                    <a:pt x="954570" y="127800"/>
                  </a:lnTo>
                  <a:lnTo>
                    <a:pt x="953897" y="122720"/>
                  </a:lnTo>
                  <a:lnTo>
                    <a:pt x="950747" y="122720"/>
                  </a:lnTo>
                  <a:lnTo>
                    <a:pt x="948702" y="127800"/>
                  </a:lnTo>
                  <a:lnTo>
                    <a:pt x="949325" y="132880"/>
                  </a:lnTo>
                  <a:lnTo>
                    <a:pt x="948194" y="134150"/>
                  </a:lnTo>
                  <a:lnTo>
                    <a:pt x="969098" y="134150"/>
                  </a:lnTo>
                  <a:lnTo>
                    <a:pt x="972108" y="130340"/>
                  </a:lnTo>
                  <a:lnTo>
                    <a:pt x="973886" y="127800"/>
                  </a:lnTo>
                  <a:lnTo>
                    <a:pt x="981900" y="116370"/>
                  </a:lnTo>
                  <a:lnTo>
                    <a:pt x="989228" y="106210"/>
                  </a:lnTo>
                  <a:lnTo>
                    <a:pt x="991971" y="102400"/>
                  </a:lnTo>
                  <a:lnTo>
                    <a:pt x="1003833" y="89700"/>
                  </a:lnTo>
                  <a:lnTo>
                    <a:pt x="1008494" y="85890"/>
                  </a:lnTo>
                  <a:lnTo>
                    <a:pt x="1007706" y="84620"/>
                  </a:lnTo>
                  <a:lnTo>
                    <a:pt x="1006932" y="83350"/>
                  </a:lnTo>
                  <a:lnTo>
                    <a:pt x="1007732" y="79540"/>
                  </a:lnTo>
                  <a:lnTo>
                    <a:pt x="1011072" y="79540"/>
                  </a:lnTo>
                  <a:lnTo>
                    <a:pt x="1012101" y="71920"/>
                  </a:lnTo>
                  <a:lnTo>
                    <a:pt x="1016076" y="66840"/>
                  </a:lnTo>
                  <a:lnTo>
                    <a:pt x="1027226" y="59220"/>
                  </a:lnTo>
                  <a:lnTo>
                    <a:pt x="1027849" y="57950"/>
                  </a:lnTo>
                  <a:lnTo>
                    <a:pt x="1030973" y="51600"/>
                  </a:lnTo>
                  <a:lnTo>
                    <a:pt x="1028357" y="51600"/>
                  </a:lnTo>
                  <a:lnTo>
                    <a:pt x="1031227" y="47790"/>
                  </a:lnTo>
                  <a:lnTo>
                    <a:pt x="1035405" y="40170"/>
                  </a:lnTo>
                  <a:lnTo>
                    <a:pt x="1036878" y="41440"/>
                  </a:lnTo>
                  <a:lnTo>
                    <a:pt x="1036434" y="40170"/>
                  </a:lnTo>
                  <a:lnTo>
                    <a:pt x="1035989" y="38900"/>
                  </a:lnTo>
                  <a:lnTo>
                    <a:pt x="1039266" y="38900"/>
                  </a:lnTo>
                  <a:lnTo>
                    <a:pt x="1041527" y="33820"/>
                  </a:lnTo>
                  <a:lnTo>
                    <a:pt x="1042670" y="31280"/>
                  </a:lnTo>
                  <a:lnTo>
                    <a:pt x="1043228" y="30010"/>
                  </a:lnTo>
                  <a:lnTo>
                    <a:pt x="1046480" y="27470"/>
                  </a:lnTo>
                  <a:lnTo>
                    <a:pt x="1048715" y="28841"/>
                  </a:lnTo>
                  <a:lnTo>
                    <a:pt x="1050785" y="28841"/>
                  </a:lnTo>
                  <a:lnTo>
                    <a:pt x="1055014" y="24930"/>
                  </a:lnTo>
                  <a:lnTo>
                    <a:pt x="1057122" y="21120"/>
                  </a:lnTo>
                  <a:lnTo>
                    <a:pt x="1057503" y="18884"/>
                  </a:lnTo>
                  <a:lnTo>
                    <a:pt x="1057592" y="18351"/>
                  </a:lnTo>
                  <a:lnTo>
                    <a:pt x="1057668" y="17907"/>
                  </a:lnTo>
                  <a:lnTo>
                    <a:pt x="1057770" y="17310"/>
                  </a:lnTo>
                  <a:lnTo>
                    <a:pt x="1057871" y="16751"/>
                  </a:lnTo>
                  <a:lnTo>
                    <a:pt x="1057986" y="16040"/>
                  </a:lnTo>
                  <a:lnTo>
                    <a:pt x="1058532" y="12852"/>
                  </a:lnTo>
                  <a:lnTo>
                    <a:pt x="1058633" y="12230"/>
                  </a:lnTo>
                  <a:close/>
                </a:path>
              </a:pathLst>
            </a:custGeom>
            <a:solidFill>
              <a:srgbClr val="1C7385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" name="object 6"/>
            <p:cNvSpPr/>
            <p:nvPr/>
          </p:nvSpPr>
          <p:spPr>
            <a:xfrm>
              <a:off x="1790217" y="2241895"/>
              <a:ext cx="1035050" cy="792480"/>
            </a:xfrm>
            <a:custGeom>
              <a:avLst/>
              <a:gdLst/>
              <a:ahLst/>
              <a:cxnLst/>
              <a:rect l="l" t="t" r="r" b="b"/>
              <a:pathLst>
                <a:path w="1035050" h="792480">
                  <a:moveTo>
                    <a:pt x="2222" y="339598"/>
                  </a:moveTo>
                  <a:lnTo>
                    <a:pt x="1117" y="337210"/>
                  </a:lnTo>
                  <a:lnTo>
                    <a:pt x="0" y="337210"/>
                  </a:lnTo>
                  <a:lnTo>
                    <a:pt x="2222" y="339598"/>
                  </a:lnTo>
                  <a:close/>
                </a:path>
                <a:path w="1035050" h="792480">
                  <a:moveTo>
                    <a:pt x="32791" y="384975"/>
                  </a:moveTo>
                  <a:lnTo>
                    <a:pt x="29946" y="382104"/>
                  </a:lnTo>
                  <a:lnTo>
                    <a:pt x="28790" y="381190"/>
                  </a:lnTo>
                  <a:lnTo>
                    <a:pt x="32791" y="384975"/>
                  </a:lnTo>
                  <a:close/>
                </a:path>
                <a:path w="1035050" h="792480">
                  <a:moveTo>
                    <a:pt x="33362" y="354901"/>
                  </a:moveTo>
                  <a:lnTo>
                    <a:pt x="32816" y="351370"/>
                  </a:lnTo>
                  <a:lnTo>
                    <a:pt x="29959" y="351612"/>
                  </a:lnTo>
                  <a:lnTo>
                    <a:pt x="33362" y="354901"/>
                  </a:lnTo>
                  <a:close/>
                </a:path>
                <a:path w="1035050" h="792480">
                  <a:moveTo>
                    <a:pt x="208026" y="616585"/>
                  </a:moveTo>
                  <a:lnTo>
                    <a:pt x="206235" y="615175"/>
                  </a:lnTo>
                  <a:lnTo>
                    <a:pt x="203022" y="616966"/>
                  </a:lnTo>
                  <a:lnTo>
                    <a:pt x="205968" y="619315"/>
                  </a:lnTo>
                  <a:lnTo>
                    <a:pt x="208026" y="616585"/>
                  </a:lnTo>
                  <a:close/>
                </a:path>
                <a:path w="1035050" h="792480">
                  <a:moveTo>
                    <a:pt x="287705" y="726427"/>
                  </a:moveTo>
                  <a:lnTo>
                    <a:pt x="286181" y="723976"/>
                  </a:lnTo>
                  <a:lnTo>
                    <a:pt x="285508" y="720915"/>
                  </a:lnTo>
                  <a:lnTo>
                    <a:pt x="284314" y="719988"/>
                  </a:lnTo>
                  <a:lnTo>
                    <a:pt x="283819" y="722071"/>
                  </a:lnTo>
                  <a:lnTo>
                    <a:pt x="285102" y="725589"/>
                  </a:lnTo>
                  <a:lnTo>
                    <a:pt x="287705" y="726427"/>
                  </a:lnTo>
                  <a:close/>
                </a:path>
                <a:path w="1035050" h="792480">
                  <a:moveTo>
                    <a:pt x="328574" y="264160"/>
                  </a:moveTo>
                  <a:lnTo>
                    <a:pt x="327621" y="264160"/>
                  </a:lnTo>
                  <a:lnTo>
                    <a:pt x="327850" y="264807"/>
                  </a:lnTo>
                  <a:lnTo>
                    <a:pt x="328574" y="264160"/>
                  </a:lnTo>
                  <a:close/>
                </a:path>
                <a:path w="1035050" h="792480">
                  <a:moveTo>
                    <a:pt x="346290" y="265506"/>
                  </a:moveTo>
                  <a:lnTo>
                    <a:pt x="345147" y="265506"/>
                  </a:lnTo>
                  <a:lnTo>
                    <a:pt x="345109" y="265747"/>
                  </a:lnTo>
                  <a:lnTo>
                    <a:pt x="344995" y="266433"/>
                  </a:lnTo>
                  <a:lnTo>
                    <a:pt x="346290" y="265506"/>
                  </a:lnTo>
                  <a:close/>
                </a:path>
                <a:path w="1035050" h="792480">
                  <a:moveTo>
                    <a:pt x="348183" y="264160"/>
                  </a:moveTo>
                  <a:lnTo>
                    <a:pt x="346290" y="265506"/>
                  </a:lnTo>
                  <a:lnTo>
                    <a:pt x="346773" y="265506"/>
                  </a:lnTo>
                  <a:lnTo>
                    <a:pt x="348183" y="264160"/>
                  </a:lnTo>
                  <a:close/>
                </a:path>
                <a:path w="1035050" h="792480">
                  <a:moveTo>
                    <a:pt x="350189" y="290144"/>
                  </a:moveTo>
                  <a:lnTo>
                    <a:pt x="348627" y="289966"/>
                  </a:lnTo>
                  <a:lnTo>
                    <a:pt x="346849" y="291058"/>
                  </a:lnTo>
                  <a:lnTo>
                    <a:pt x="350189" y="290144"/>
                  </a:lnTo>
                  <a:close/>
                </a:path>
                <a:path w="1035050" h="792480">
                  <a:moveTo>
                    <a:pt x="353999" y="132448"/>
                  </a:moveTo>
                  <a:lnTo>
                    <a:pt x="353745" y="132676"/>
                  </a:lnTo>
                  <a:lnTo>
                    <a:pt x="353999" y="132448"/>
                  </a:lnTo>
                  <a:close/>
                </a:path>
                <a:path w="1035050" h="792480">
                  <a:moveTo>
                    <a:pt x="363296" y="264858"/>
                  </a:moveTo>
                  <a:lnTo>
                    <a:pt x="362877" y="264782"/>
                  </a:lnTo>
                  <a:lnTo>
                    <a:pt x="362496" y="264871"/>
                  </a:lnTo>
                  <a:lnTo>
                    <a:pt x="362216" y="265201"/>
                  </a:lnTo>
                  <a:lnTo>
                    <a:pt x="363296" y="264858"/>
                  </a:lnTo>
                  <a:close/>
                </a:path>
                <a:path w="1035050" h="792480">
                  <a:moveTo>
                    <a:pt x="372097" y="71120"/>
                  </a:moveTo>
                  <a:lnTo>
                    <a:pt x="371398" y="67310"/>
                  </a:lnTo>
                  <a:lnTo>
                    <a:pt x="370598" y="69850"/>
                  </a:lnTo>
                  <a:lnTo>
                    <a:pt x="369074" y="74930"/>
                  </a:lnTo>
                  <a:lnTo>
                    <a:pt x="370586" y="77470"/>
                  </a:lnTo>
                  <a:lnTo>
                    <a:pt x="370522" y="76200"/>
                  </a:lnTo>
                  <a:lnTo>
                    <a:pt x="369963" y="74930"/>
                  </a:lnTo>
                  <a:lnTo>
                    <a:pt x="370865" y="73660"/>
                  </a:lnTo>
                  <a:lnTo>
                    <a:pt x="371970" y="75653"/>
                  </a:lnTo>
                  <a:lnTo>
                    <a:pt x="372021" y="73660"/>
                  </a:lnTo>
                  <a:lnTo>
                    <a:pt x="372097" y="71120"/>
                  </a:lnTo>
                  <a:close/>
                </a:path>
                <a:path w="1035050" h="792480">
                  <a:moveTo>
                    <a:pt x="372808" y="263867"/>
                  </a:moveTo>
                  <a:lnTo>
                    <a:pt x="372021" y="263779"/>
                  </a:lnTo>
                  <a:lnTo>
                    <a:pt x="372033" y="264502"/>
                  </a:lnTo>
                  <a:lnTo>
                    <a:pt x="372808" y="263867"/>
                  </a:lnTo>
                  <a:close/>
                </a:path>
                <a:path w="1035050" h="792480">
                  <a:moveTo>
                    <a:pt x="373024" y="78155"/>
                  </a:moveTo>
                  <a:lnTo>
                    <a:pt x="372973" y="77470"/>
                  </a:lnTo>
                  <a:lnTo>
                    <a:pt x="371970" y="75653"/>
                  </a:lnTo>
                  <a:lnTo>
                    <a:pt x="371957" y="76200"/>
                  </a:lnTo>
                  <a:lnTo>
                    <a:pt x="373024" y="78155"/>
                  </a:lnTo>
                  <a:close/>
                </a:path>
                <a:path w="1035050" h="792480">
                  <a:moveTo>
                    <a:pt x="376567" y="58064"/>
                  </a:moveTo>
                  <a:lnTo>
                    <a:pt x="376491" y="56984"/>
                  </a:lnTo>
                  <a:lnTo>
                    <a:pt x="374637" y="57391"/>
                  </a:lnTo>
                  <a:lnTo>
                    <a:pt x="372872" y="59423"/>
                  </a:lnTo>
                  <a:lnTo>
                    <a:pt x="373926" y="61379"/>
                  </a:lnTo>
                  <a:lnTo>
                    <a:pt x="374751" y="59550"/>
                  </a:lnTo>
                  <a:lnTo>
                    <a:pt x="376567" y="58064"/>
                  </a:lnTo>
                  <a:close/>
                </a:path>
                <a:path w="1035050" h="792480">
                  <a:moveTo>
                    <a:pt x="381584" y="110490"/>
                  </a:moveTo>
                  <a:lnTo>
                    <a:pt x="380885" y="110490"/>
                  </a:lnTo>
                  <a:lnTo>
                    <a:pt x="381165" y="111760"/>
                  </a:lnTo>
                  <a:lnTo>
                    <a:pt x="381584" y="110490"/>
                  </a:lnTo>
                  <a:close/>
                </a:path>
                <a:path w="1035050" h="792480">
                  <a:moveTo>
                    <a:pt x="383413" y="109220"/>
                  </a:moveTo>
                  <a:lnTo>
                    <a:pt x="381990" y="109220"/>
                  </a:lnTo>
                  <a:lnTo>
                    <a:pt x="381584" y="110490"/>
                  </a:lnTo>
                  <a:lnTo>
                    <a:pt x="382562" y="110490"/>
                  </a:lnTo>
                  <a:lnTo>
                    <a:pt x="383413" y="109220"/>
                  </a:lnTo>
                  <a:close/>
                </a:path>
                <a:path w="1035050" h="792480">
                  <a:moveTo>
                    <a:pt x="386791" y="35382"/>
                  </a:moveTo>
                  <a:lnTo>
                    <a:pt x="385927" y="34290"/>
                  </a:lnTo>
                  <a:lnTo>
                    <a:pt x="384492" y="34290"/>
                  </a:lnTo>
                  <a:lnTo>
                    <a:pt x="384149" y="36830"/>
                  </a:lnTo>
                  <a:lnTo>
                    <a:pt x="386791" y="35382"/>
                  </a:lnTo>
                  <a:close/>
                </a:path>
                <a:path w="1035050" h="792480">
                  <a:moveTo>
                    <a:pt x="388251" y="34671"/>
                  </a:moveTo>
                  <a:lnTo>
                    <a:pt x="388099" y="34671"/>
                  </a:lnTo>
                  <a:lnTo>
                    <a:pt x="386791" y="35382"/>
                  </a:lnTo>
                  <a:lnTo>
                    <a:pt x="387946" y="36830"/>
                  </a:lnTo>
                  <a:lnTo>
                    <a:pt x="388124" y="35560"/>
                  </a:lnTo>
                  <a:lnTo>
                    <a:pt x="388251" y="34671"/>
                  </a:lnTo>
                  <a:close/>
                </a:path>
                <a:path w="1035050" h="792480">
                  <a:moveTo>
                    <a:pt x="391858" y="80010"/>
                  </a:moveTo>
                  <a:lnTo>
                    <a:pt x="374040" y="80010"/>
                  </a:lnTo>
                  <a:lnTo>
                    <a:pt x="373151" y="80010"/>
                  </a:lnTo>
                  <a:lnTo>
                    <a:pt x="373240" y="81280"/>
                  </a:lnTo>
                  <a:lnTo>
                    <a:pt x="371652" y="86360"/>
                  </a:lnTo>
                  <a:lnTo>
                    <a:pt x="364375" y="83820"/>
                  </a:lnTo>
                  <a:lnTo>
                    <a:pt x="365493" y="95250"/>
                  </a:lnTo>
                  <a:lnTo>
                    <a:pt x="365620" y="96520"/>
                  </a:lnTo>
                  <a:lnTo>
                    <a:pt x="365747" y="97790"/>
                  </a:lnTo>
                  <a:lnTo>
                    <a:pt x="358762" y="100330"/>
                  </a:lnTo>
                  <a:lnTo>
                    <a:pt x="357733" y="106680"/>
                  </a:lnTo>
                  <a:lnTo>
                    <a:pt x="355180" y="113030"/>
                  </a:lnTo>
                  <a:lnTo>
                    <a:pt x="352094" y="119380"/>
                  </a:lnTo>
                  <a:lnTo>
                    <a:pt x="349491" y="125730"/>
                  </a:lnTo>
                  <a:lnTo>
                    <a:pt x="356476" y="124460"/>
                  </a:lnTo>
                  <a:lnTo>
                    <a:pt x="350888" y="127215"/>
                  </a:lnTo>
                  <a:lnTo>
                    <a:pt x="350824" y="126961"/>
                  </a:lnTo>
                  <a:lnTo>
                    <a:pt x="350405" y="127457"/>
                  </a:lnTo>
                  <a:lnTo>
                    <a:pt x="348742" y="128270"/>
                  </a:lnTo>
                  <a:lnTo>
                    <a:pt x="349567" y="128447"/>
                  </a:lnTo>
                  <a:lnTo>
                    <a:pt x="347929" y="130365"/>
                  </a:lnTo>
                  <a:lnTo>
                    <a:pt x="350520" y="128638"/>
                  </a:lnTo>
                  <a:lnTo>
                    <a:pt x="351256" y="128790"/>
                  </a:lnTo>
                  <a:lnTo>
                    <a:pt x="349440" y="136550"/>
                  </a:lnTo>
                  <a:lnTo>
                    <a:pt x="353644" y="132765"/>
                  </a:lnTo>
                  <a:lnTo>
                    <a:pt x="352513" y="132765"/>
                  </a:lnTo>
                  <a:lnTo>
                    <a:pt x="351358" y="128816"/>
                  </a:lnTo>
                  <a:lnTo>
                    <a:pt x="354952" y="129540"/>
                  </a:lnTo>
                  <a:lnTo>
                    <a:pt x="354596" y="132080"/>
                  </a:lnTo>
                  <a:lnTo>
                    <a:pt x="354228" y="133350"/>
                  </a:lnTo>
                  <a:lnTo>
                    <a:pt x="353758" y="133350"/>
                  </a:lnTo>
                  <a:lnTo>
                    <a:pt x="347929" y="138430"/>
                  </a:lnTo>
                  <a:lnTo>
                    <a:pt x="345643" y="139700"/>
                  </a:lnTo>
                  <a:lnTo>
                    <a:pt x="347306" y="135890"/>
                  </a:lnTo>
                  <a:lnTo>
                    <a:pt x="345884" y="135890"/>
                  </a:lnTo>
                  <a:lnTo>
                    <a:pt x="343814" y="140970"/>
                  </a:lnTo>
                  <a:lnTo>
                    <a:pt x="342658" y="137160"/>
                  </a:lnTo>
                  <a:lnTo>
                    <a:pt x="339979" y="139700"/>
                  </a:lnTo>
                  <a:lnTo>
                    <a:pt x="342353" y="139700"/>
                  </a:lnTo>
                  <a:lnTo>
                    <a:pt x="342417" y="140970"/>
                  </a:lnTo>
                  <a:lnTo>
                    <a:pt x="342519" y="143510"/>
                  </a:lnTo>
                  <a:lnTo>
                    <a:pt x="340766" y="146050"/>
                  </a:lnTo>
                  <a:lnTo>
                    <a:pt x="344855" y="142240"/>
                  </a:lnTo>
                  <a:lnTo>
                    <a:pt x="345808" y="149860"/>
                  </a:lnTo>
                  <a:lnTo>
                    <a:pt x="337832" y="147320"/>
                  </a:lnTo>
                  <a:lnTo>
                    <a:pt x="338747" y="154940"/>
                  </a:lnTo>
                  <a:lnTo>
                    <a:pt x="337578" y="152438"/>
                  </a:lnTo>
                  <a:lnTo>
                    <a:pt x="337527" y="156210"/>
                  </a:lnTo>
                  <a:lnTo>
                    <a:pt x="333222" y="165100"/>
                  </a:lnTo>
                  <a:lnTo>
                    <a:pt x="336931" y="170180"/>
                  </a:lnTo>
                  <a:lnTo>
                    <a:pt x="336029" y="170180"/>
                  </a:lnTo>
                  <a:lnTo>
                    <a:pt x="334111" y="171450"/>
                  </a:lnTo>
                  <a:lnTo>
                    <a:pt x="334187" y="168910"/>
                  </a:lnTo>
                  <a:lnTo>
                    <a:pt x="332460" y="176530"/>
                  </a:lnTo>
                  <a:lnTo>
                    <a:pt x="331711" y="182880"/>
                  </a:lnTo>
                  <a:lnTo>
                    <a:pt x="330644" y="190500"/>
                  </a:lnTo>
                  <a:lnTo>
                    <a:pt x="328002" y="195580"/>
                  </a:lnTo>
                  <a:lnTo>
                    <a:pt x="326732" y="194310"/>
                  </a:lnTo>
                  <a:lnTo>
                    <a:pt x="326644" y="196850"/>
                  </a:lnTo>
                  <a:lnTo>
                    <a:pt x="328599" y="198120"/>
                  </a:lnTo>
                  <a:lnTo>
                    <a:pt x="346075" y="198120"/>
                  </a:lnTo>
                  <a:lnTo>
                    <a:pt x="348208" y="196850"/>
                  </a:lnTo>
                  <a:lnTo>
                    <a:pt x="349338" y="196850"/>
                  </a:lnTo>
                  <a:lnTo>
                    <a:pt x="349465" y="198120"/>
                  </a:lnTo>
                  <a:lnTo>
                    <a:pt x="349808" y="196850"/>
                  </a:lnTo>
                  <a:lnTo>
                    <a:pt x="350139" y="195580"/>
                  </a:lnTo>
                  <a:lnTo>
                    <a:pt x="351370" y="190855"/>
                  </a:lnTo>
                  <a:lnTo>
                    <a:pt x="351472" y="190500"/>
                  </a:lnTo>
                  <a:lnTo>
                    <a:pt x="356247" y="182880"/>
                  </a:lnTo>
                  <a:lnTo>
                    <a:pt x="360629" y="175260"/>
                  </a:lnTo>
                  <a:lnTo>
                    <a:pt x="361022" y="171450"/>
                  </a:lnTo>
                  <a:lnTo>
                    <a:pt x="361416" y="167640"/>
                  </a:lnTo>
                  <a:lnTo>
                    <a:pt x="361403" y="160020"/>
                  </a:lnTo>
                  <a:lnTo>
                    <a:pt x="363054" y="156210"/>
                  </a:lnTo>
                  <a:lnTo>
                    <a:pt x="362585" y="162560"/>
                  </a:lnTo>
                  <a:lnTo>
                    <a:pt x="365036" y="160020"/>
                  </a:lnTo>
                  <a:lnTo>
                    <a:pt x="364515" y="156210"/>
                  </a:lnTo>
                  <a:lnTo>
                    <a:pt x="364350" y="154940"/>
                  </a:lnTo>
                  <a:lnTo>
                    <a:pt x="363651" y="149860"/>
                  </a:lnTo>
                  <a:lnTo>
                    <a:pt x="370116" y="147320"/>
                  </a:lnTo>
                  <a:lnTo>
                    <a:pt x="369912" y="143510"/>
                  </a:lnTo>
                  <a:lnTo>
                    <a:pt x="369849" y="142240"/>
                  </a:lnTo>
                  <a:lnTo>
                    <a:pt x="369773" y="140970"/>
                  </a:lnTo>
                  <a:lnTo>
                    <a:pt x="369709" y="139700"/>
                  </a:lnTo>
                  <a:lnTo>
                    <a:pt x="369633" y="138430"/>
                  </a:lnTo>
                  <a:lnTo>
                    <a:pt x="374561" y="134620"/>
                  </a:lnTo>
                  <a:lnTo>
                    <a:pt x="376936" y="127000"/>
                  </a:lnTo>
                  <a:lnTo>
                    <a:pt x="377596" y="124460"/>
                  </a:lnTo>
                  <a:lnTo>
                    <a:pt x="378917" y="119380"/>
                  </a:lnTo>
                  <a:lnTo>
                    <a:pt x="382689" y="113030"/>
                  </a:lnTo>
                  <a:lnTo>
                    <a:pt x="380784" y="113030"/>
                  </a:lnTo>
                  <a:lnTo>
                    <a:pt x="379704" y="110490"/>
                  </a:lnTo>
                  <a:lnTo>
                    <a:pt x="380885" y="110490"/>
                  </a:lnTo>
                  <a:lnTo>
                    <a:pt x="380606" y="109220"/>
                  </a:lnTo>
                  <a:lnTo>
                    <a:pt x="384175" y="96520"/>
                  </a:lnTo>
                  <a:lnTo>
                    <a:pt x="388874" y="86360"/>
                  </a:lnTo>
                  <a:lnTo>
                    <a:pt x="391858" y="80010"/>
                  </a:lnTo>
                  <a:close/>
                </a:path>
                <a:path w="1035050" h="792480">
                  <a:moveTo>
                    <a:pt x="398640" y="66040"/>
                  </a:moveTo>
                  <a:lnTo>
                    <a:pt x="377913" y="66040"/>
                  </a:lnTo>
                  <a:lnTo>
                    <a:pt x="373710" y="66040"/>
                  </a:lnTo>
                  <a:lnTo>
                    <a:pt x="373824" y="68580"/>
                  </a:lnTo>
                  <a:lnTo>
                    <a:pt x="374535" y="73660"/>
                  </a:lnTo>
                  <a:lnTo>
                    <a:pt x="374535" y="76200"/>
                  </a:lnTo>
                  <a:lnTo>
                    <a:pt x="374269" y="78155"/>
                  </a:lnTo>
                  <a:lnTo>
                    <a:pt x="392734" y="78155"/>
                  </a:lnTo>
                  <a:lnTo>
                    <a:pt x="395452" y="72390"/>
                  </a:lnTo>
                  <a:lnTo>
                    <a:pt x="398640" y="66040"/>
                  </a:lnTo>
                  <a:close/>
                </a:path>
                <a:path w="1035050" h="792480">
                  <a:moveTo>
                    <a:pt x="416750" y="792467"/>
                  </a:moveTo>
                  <a:lnTo>
                    <a:pt x="414477" y="788111"/>
                  </a:lnTo>
                  <a:lnTo>
                    <a:pt x="414959" y="790333"/>
                  </a:lnTo>
                  <a:lnTo>
                    <a:pt x="416750" y="792467"/>
                  </a:lnTo>
                  <a:close/>
                </a:path>
                <a:path w="1035050" h="792480">
                  <a:moveTo>
                    <a:pt x="436308" y="7874"/>
                  </a:moveTo>
                  <a:lnTo>
                    <a:pt x="434822" y="7442"/>
                  </a:lnTo>
                  <a:lnTo>
                    <a:pt x="434987" y="7658"/>
                  </a:lnTo>
                  <a:lnTo>
                    <a:pt x="435178" y="7835"/>
                  </a:lnTo>
                  <a:lnTo>
                    <a:pt x="435368" y="8039"/>
                  </a:lnTo>
                  <a:lnTo>
                    <a:pt x="435660" y="7988"/>
                  </a:lnTo>
                  <a:lnTo>
                    <a:pt x="436003" y="7924"/>
                  </a:lnTo>
                  <a:lnTo>
                    <a:pt x="436308" y="7874"/>
                  </a:lnTo>
                  <a:close/>
                </a:path>
                <a:path w="1035050" h="792480">
                  <a:moveTo>
                    <a:pt x="442645" y="3949"/>
                  </a:moveTo>
                  <a:lnTo>
                    <a:pt x="440118" y="4914"/>
                  </a:lnTo>
                  <a:lnTo>
                    <a:pt x="440766" y="8191"/>
                  </a:lnTo>
                  <a:lnTo>
                    <a:pt x="442302" y="7607"/>
                  </a:lnTo>
                  <a:lnTo>
                    <a:pt x="442645" y="3949"/>
                  </a:lnTo>
                  <a:close/>
                </a:path>
                <a:path w="1035050" h="792480">
                  <a:moveTo>
                    <a:pt x="469773" y="264160"/>
                  </a:moveTo>
                  <a:lnTo>
                    <a:pt x="466293" y="262890"/>
                  </a:lnTo>
                  <a:lnTo>
                    <a:pt x="469353" y="266433"/>
                  </a:lnTo>
                  <a:lnTo>
                    <a:pt x="469366" y="266268"/>
                  </a:lnTo>
                  <a:lnTo>
                    <a:pt x="468960" y="265506"/>
                  </a:lnTo>
                  <a:lnTo>
                    <a:pt x="469341" y="264807"/>
                  </a:lnTo>
                  <a:lnTo>
                    <a:pt x="469773" y="264160"/>
                  </a:lnTo>
                  <a:close/>
                </a:path>
                <a:path w="1035050" h="792480">
                  <a:moveTo>
                    <a:pt x="473544" y="6489"/>
                  </a:moveTo>
                  <a:lnTo>
                    <a:pt x="470166" y="6489"/>
                  </a:lnTo>
                  <a:lnTo>
                    <a:pt x="470065" y="7594"/>
                  </a:lnTo>
                  <a:lnTo>
                    <a:pt x="473544" y="6489"/>
                  </a:lnTo>
                  <a:close/>
                </a:path>
                <a:path w="1035050" h="792480">
                  <a:moveTo>
                    <a:pt x="493725" y="5130"/>
                  </a:moveTo>
                  <a:lnTo>
                    <a:pt x="493687" y="4838"/>
                  </a:lnTo>
                  <a:lnTo>
                    <a:pt x="493534" y="4470"/>
                  </a:lnTo>
                  <a:lnTo>
                    <a:pt x="492975" y="3848"/>
                  </a:lnTo>
                  <a:lnTo>
                    <a:pt x="493128" y="4368"/>
                  </a:lnTo>
                  <a:lnTo>
                    <a:pt x="493420" y="4762"/>
                  </a:lnTo>
                  <a:lnTo>
                    <a:pt x="493725" y="5130"/>
                  </a:lnTo>
                  <a:close/>
                </a:path>
                <a:path w="1035050" h="792480">
                  <a:moveTo>
                    <a:pt x="514781" y="28587"/>
                  </a:moveTo>
                  <a:lnTo>
                    <a:pt x="513842" y="29286"/>
                  </a:lnTo>
                  <a:lnTo>
                    <a:pt x="513410" y="29286"/>
                  </a:lnTo>
                  <a:lnTo>
                    <a:pt x="512064" y="29489"/>
                  </a:lnTo>
                  <a:lnTo>
                    <a:pt x="514642" y="30480"/>
                  </a:lnTo>
                  <a:lnTo>
                    <a:pt x="514731" y="29286"/>
                  </a:lnTo>
                  <a:lnTo>
                    <a:pt x="514781" y="28587"/>
                  </a:lnTo>
                  <a:close/>
                </a:path>
                <a:path w="1035050" h="792480">
                  <a:moveTo>
                    <a:pt x="527392" y="268274"/>
                  </a:moveTo>
                  <a:lnTo>
                    <a:pt x="527291" y="267766"/>
                  </a:lnTo>
                  <a:lnTo>
                    <a:pt x="527202" y="267335"/>
                  </a:lnTo>
                  <a:lnTo>
                    <a:pt x="526567" y="268020"/>
                  </a:lnTo>
                  <a:lnTo>
                    <a:pt x="526745" y="268020"/>
                  </a:lnTo>
                  <a:lnTo>
                    <a:pt x="527392" y="268274"/>
                  </a:lnTo>
                  <a:close/>
                </a:path>
                <a:path w="1035050" h="792480">
                  <a:moveTo>
                    <a:pt x="528218" y="6680"/>
                  </a:moveTo>
                  <a:lnTo>
                    <a:pt x="528104" y="5080"/>
                  </a:lnTo>
                  <a:lnTo>
                    <a:pt x="528015" y="3810"/>
                  </a:lnTo>
                  <a:lnTo>
                    <a:pt x="527926" y="2540"/>
                  </a:lnTo>
                  <a:lnTo>
                    <a:pt x="522884" y="3810"/>
                  </a:lnTo>
                  <a:lnTo>
                    <a:pt x="524383" y="6489"/>
                  </a:lnTo>
                  <a:lnTo>
                    <a:pt x="521017" y="8890"/>
                  </a:lnTo>
                  <a:lnTo>
                    <a:pt x="528218" y="6680"/>
                  </a:lnTo>
                  <a:close/>
                </a:path>
                <a:path w="1035050" h="792480">
                  <a:moveTo>
                    <a:pt x="529094" y="6489"/>
                  </a:moveTo>
                  <a:lnTo>
                    <a:pt x="528853" y="6489"/>
                  </a:lnTo>
                  <a:lnTo>
                    <a:pt x="528218" y="6680"/>
                  </a:lnTo>
                  <a:lnTo>
                    <a:pt x="528243" y="7099"/>
                  </a:lnTo>
                  <a:lnTo>
                    <a:pt x="529094" y="6489"/>
                  </a:lnTo>
                  <a:close/>
                </a:path>
                <a:path w="1035050" h="792480">
                  <a:moveTo>
                    <a:pt x="530567" y="266700"/>
                  </a:moveTo>
                  <a:lnTo>
                    <a:pt x="526338" y="262890"/>
                  </a:lnTo>
                  <a:lnTo>
                    <a:pt x="526846" y="265506"/>
                  </a:lnTo>
                  <a:lnTo>
                    <a:pt x="526897" y="265747"/>
                  </a:lnTo>
                  <a:lnTo>
                    <a:pt x="526999" y="266268"/>
                  </a:lnTo>
                  <a:lnTo>
                    <a:pt x="527088" y="266700"/>
                  </a:lnTo>
                  <a:lnTo>
                    <a:pt x="527202" y="267335"/>
                  </a:lnTo>
                  <a:lnTo>
                    <a:pt x="527773" y="266700"/>
                  </a:lnTo>
                  <a:lnTo>
                    <a:pt x="530567" y="266700"/>
                  </a:lnTo>
                  <a:close/>
                </a:path>
                <a:path w="1035050" h="792480">
                  <a:moveTo>
                    <a:pt x="547090" y="11430"/>
                  </a:moveTo>
                  <a:lnTo>
                    <a:pt x="546125" y="10160"/>
                  </a:lnTo>
                  <a:lnTo>
                    <a:pt x="545630" y="10756"/>
                  </a:lnTo>
                  <a:lnTo>
                    <a:pt x="544360" y="10160"/>
                  </a:lnTo>
                  <a:lnTo>
                    <a:pt x="544487" y="10845"/>
                  </a:lnTo>
                  <a:lnTo>
                    <a:pt x="544588" y="11430"/>
                  </a:lnTo>
                  <a:lnTo>
                    <a:pt x="545096" y="11430"/>
                  </a:lnTo>
                  <a:lnTo>
                    <a:pt x="545566" y="10845"/>
                  </a:lnTo>
                  <a:lnTo>
                    <a:pt x="545833" y="10845"/>
                  </a:lnTo>
                  <a:lnTo>
                    <a:pt x="547090" y="11430"/>
                  </a:lnTo>
                  <a:close/>
                </a:path>
                <a:path w="1035050" h="792480">
                  <a:moveTo>
                    <a:pt x="547776" y="8509"/>
                  </a:moveTo>
                  <a:lnTo>
                    <a:pt x="546430" y="8102"/>
                  </a:lnTo>
                  <a:lnTo>
                    <a:pt x="546963" y="8369"/>
                  </a:lnTo>
                  <a:lnTo>
                    <a:pt x="547408" y="8470"/>
                  </a:lnTo>
                  <a:lnTo>
                    <a:pt x="547776" y="8509"/>
                  </a:lnTo>
                  <a:close/>
                </a:path>
                <a:path w="1035050" h="792480">
                  <a:moveTo>
                    <a:pt x="548703" y="28016"/>
                  </a:moveTo>
                  <a:lnTo>
                    <a:pt x="548487" y="28028"/>
                  </a:lnTo>
                  <a:lnTo>
                    <a:pt x="548284" y="28067"/>
                  </a:lnTo>
                  <a:lnTo>
                    <a:pt x="546620" y="28702"/>
                  </a:lnTo>
                  <a:lnTo>
                    <a:pt x="547624" y="28473"/>
                  </a:lnTo>
                  <a:lnTo>
                    <a:pt x="548703" y="28016"/>
                  </a:lnTo>
                  <a:close/>
                </a:path>
                <a:path w="1035050" h="792480">
                  <a:moveTo>
                    <a:pt x="557771" y="3810"/>
                  </a:moveTo>
                  <a:lnTo>
                    <a:pt x="556285" y="3810"/>
                  </a:lnTo>
                  <a:lnTo>
                    <a:pt x="557504" y="4521"/>
                  </a:lnTo>
                  <a:lnTo>
                    <a:pt x="557771" y="3810"/>
                  </a:lnTo>
                  <a:close/>
                </a:path>
                <a:path w="1035050" h="792480">
                  <a:moveTo>
                    <a:pt x="567588" y="2514"/>
                  </a:moveTo>
                  <a:lnTo>
                    <a:pt x="567118" y="2578"/>
                  </a:lnTo>
                  <a:lnTo>
                    <a:pt x="566610" y="2781"/>
                  </a:lnTo>
                  <a:lnTo>
                    <a:pt x="566750" y="2832"/>
                  </a:lnTo>
                  <a:lnTo>
                    <a:pt x="567588" y="2514"/>
                  </a:lnTo>
                  <a:close/>
                </a:path>
                <a:path w="1035050" h="792480">
                  <a:moveTo>
                    <a:pt x="569722" y="3810"/>
                  </a:moveTo>
                  <a:lnTo>
                    <a:pt x="566801" y="4521"/>
                  </a:lnTo>
                  <a:lnTo>
                    <a:pt x="567461" y="5080"/>
                  </a:lnTo>
                  <a:lnTo>
                    <a:pt x="568706" y="5080"/>
                  </a:lnTo>
                  <a:lnTo>
                    <a:pt x="569722" y="3810"/>
                  </a:lnTo>
                  <a:close/>
                </a:path>
                <a:path w="1035050" h="792480">
                  <a:moveTo>
                    <a:pt x="570674" y="269455"/>
                  </a:moveTo>
                  <a:lnTo>
                    <a:pt x="570280" y="269240"/>
                  </a:lnTo>
                  <a:lnTo>
                    <a:pt x="570382" y="269455"/>
                  </a:lnTo>
                  <a:lnTo>
                    <a:pt x="570471" y="269621"/>
                  </a:lnTo>
                  <a:lnTo>
                    <a:pt x="570674" y="269455"/>
                  </a:lnTo>
                  <a:close/>
                </a:path>
                <a:path w="1035050" h="792480">
                  <a:moveTo>
                    <a:pt x="571550" y="26797"/>
                  </a:moveTo>
                  <a:lnTo>
                    <a:pt x="570496" y="26797"/>
                  </a:lnTo>
                  <a:lnTo>
                    <a:pt x="570014" y="27940"/>
                  </a:lnTo>
                  <a:lnTo>
                    <a:pt x="571550" y="26797"/>
                  </a:lnTo>
                  <a:close/>
                </a:path>
                <a:path w="1035050" h="792480">
                  <a:moveTo>
                    <a:pt x="574001" y="269240"/>
                  </a:moveTo>
                  <a:lnTo>
                    <a:pt x="570687" y="263105"/>
                  </a:lnTo>
                  <a:lnTo>
                    <a:pt x="570572" y="262890"/>
                  </a:lnTo>
                  <a:lnTo>
                    <a:pt x="567321" y="262890"/>
                  </a:lnTo>
                  <a:lnTo>
                    <a:pt x="574001" y="269240"/>
                  </a:lnTo>
                  <a:close/>
                </a:path>
                <a:path w="1035050" h="792480">
                  <a:moveTo>
                    <a:pt x="574281" y="271780"/>
                  </a:moveTo>
                  <a:lnTo>
                    <a:pt x="573709" y="271780"/>
                  </a:lnTo>
                  <a:lnTo>
                    <a:pt x="573671" y="272148"/>
                  </a:lnTo>
                  <a:lnTo>
                    <a:pt x="574281" y="271780"/>
                  </a:lnTo>
                  <a:close/>
                </a:path>
                <a:path w="1035050" h="792480">
                  <a:moveTo>
                    <a:pt x="575056" y="269240"/>
                  </a:moveTo>
                  <a:lnTo>
                    <a:pt x="574001" y="269240"/>
                  </a:lnTo>
                  <a:lnTo>
                    <a:pt x="571030" y="269240"/>
                  </a:lnTo>
                  <a:lnTo>
                    <a:pt x="570674" y="269455"/>
                  </a:lnTo>
                  <a:lnTo>
                    <a:pt x="575056" y="271780"/>
                  </a:lnTo>
                  <a:lnTo>
                    <a:pt x="575056" y="269240"/>
                  </a:lnTo>
                  <a:close/>
                </a:path>
                <a:path w="1035050" h="792480">
                  <a:moveTo>
                    <a:pt x="580110" y="264604"/>
                  </a:moveTo>
                  <a:lnTo>
                    <a:pt x="574852" y="264782"/>
                  </a:lnTo>
                  <a:lnTo>
                    <a:pt x="575500" y="265607"/>
                  </a:lnTo>
                  <a:lnTo>
                    <a:pt x="575906" y="266522"/>
                  </a:lnTo>
                  <a:lnTo>
                    <a:pt x="576211" y="267411"/>
                  </a:lnTo>
                  <a:lnTo>
                    <a:pt x="575754" y="265328"/>
                  </a:lnTo>
                  <a:lnTo>
                    <a:pt x="580110" y="264604"/>
                  </a:lnTo>
                  <a:close/>
                </a:path>
                <a:path w="1035050" h="792480">
                  <a:moveTo>
                    <a:pt x="591286" y="265506"/>
                  </a:moveTo>
                  <a:lnTo>
                    <a:pt x="590842" y="265506"/>
                  </a:lnTo>
                  <a:lnTo>
                    <a:pt x="590931" y="265747"/>
                  </a:lnTo>
                  <a:lnTo>
                    <a:pt x="591286" y="265506"/>
                  </a:lnTo>
                  <a:close/>
                </a:path>
                <a:path w="1035050" h="792480">
                  <a:moveTo>
                    <a:pt x="599554" y="7061"/>
                  </a:moveTo>
                  <a:lnTo>
                    <a:pt x="599160" y="6743"/>
                  </a:lnTo>
                  <a:lnTo>
                    <a:pt x="598766" y="6565"/>
                  </a:lnTo>
                  <a:lnTo>
                    <a:pt x="598525" y="6819"/>
                  </a:lnTo>
                  <a:lnTo>
                    <a:pt x="598906" y="6934"/>
                  </a:lnTo>
                  <a:lnTo>
                    <a:pt x="599211" y="6985"/>
                  </a:lnTo>
                  <a:lnTo>
                    <a:pt x="599554" y="7061"/>
                  </a:lnTo>
                  <a:close/>
                </a:path>
                <a:path w="1035050" h="792480">
                  <a:moveTo>
                    <a:pt x="603681" y="263105"/>
                  </a:moveTo>
                  <a:lnTo>
                    <a:pt x="603542" y="262890"/>
                  </a:lnTo>
                  <a:lnTo>
                    <a:pt x="603326" y="262890"/>
                  </a:lnTo>
                  <a:lnTo>
                    <a:pt x="603681" y="263105"/>
                  </a:lnTo>
                  <a:close/>
                </a:path>
                <a:path w="1035050" h="792480">
                  <a:moveTo>
                    <a:pt x="607237" y="261620"/>
                  </a:moveTo>
                  <a:lnTo>
                    <a:pt x="602754" y="261620"/>
                  </a:lnTo>
                  <a:lnTo>
                    <a:pt x="603504" y="262839"/>
                  </a:lnTo>
                  <a:lnTo>
                    <a:pt x="607237" y="261620"/>
                  </a:lnTo>
                  <a:close/>
                </a:path>
                <a:path w="1035050" h="792480">
                  <a:moveTo>
                    <a:pt x="613003" y="6489"/>
                  </a:moveTo>
                  <a:lnTo>
                    <a:pt x="612584" y="6489"/>
                  </a:lnTo>
                  <a:lnTo>
                    <a:pt x="607275" y="7797"/>
                  </a:lnTo>
                  <a:lnTo>
                    <a:pt x="608406" y="7797"/>
                  </a:lnTo>
                  <a:lnTo>
                    <a:pt x="610920" y="8801"/>
                  </a:lnTo>
                  <a:lnTo>
                    <a:pt x="613003" y="6489"/>
                  </a:lnTo>
                  <a:close/>
                </a:path>
                <a:path w="1035050" h="792480">
                  <a:moveTo>
                    <a:pt x="617918" y="23571"/>
                  </a:moveTo>
                  <a:lnTo>
                    <a:pt x="617893" y="23291"/>
                  </a:lnTo>
                  <a:lnTo>
                    <a:pt x="617880" y="23126"/>
                  </a:lnTo>
                  <a:lnTo>
                    <a:pt x="617372" y="22948"/>
                  </a:lnTo>
                  <a:lnTo>
                    <a:pt x="616712" y="22796"/>
                  </a:lnTo>
                  <a:lnTo>
                    <a:pt x="615873" y="23152"/>
                  </a:lnTo>
                  <a:lnTo>
                    <a:pt x="616343" y="23647"/>
                  </a:lnTo>
                  <a:lnTo>
                    <a:pt x="616927" y="23647"/>
                  </a:lnTo>
                  <a:lnTo>
                    <a:pt x="617677" y="23406"/>
                  </a:lnTo>
                  <a:lnTo>
                    <a:pt x="617829" y="23533"/>
                  </a:lnTo>
                  <a:close/>
                </a:path>
                <a:path w="1035050" h="792480">
                  <a:moveTo>
                    <a:pt x="619493" y="23977"/>
                  </a:moveTo>
                  <a:lnTo>
                    <a:pt x="618896" y="23837"/>
                  </a:lnTo>
                  <a:lnTo>
                    <a:pt x="618324" y="23787"/>
                  </a:lnTo>
                  <a:lnTo>
                    <a:pt x="617918" y="23583"/>
                  </a:lnTo>
                  <a:lnTo>
                    <a:pt x="618020" y="24638"/>
                  </a:lnTo>
                  <a:lnTo>
                    <a:pt x="618172" y="25285"/>
                  </a:lnTo>
                  <a:lnTo>
                    <a:pt x="619493" y="23977"/>
                  </a:lnTo>
                  <a:close/>
                </a:path>
                <a:path w="1035050" h="792480">
                  <a:moveTo>
                    <a:pt x="625195" y="10160"/>
                  </a:moveTo>
                  <a:lnTo>
                    <a:pt x="623468" y="8890"/>
                  </a:lnTo>
                  <a:lnTo>
                    <a:pt x="622046" y="10160"/>
                  </a:lnTo>
                  <a:lnTo>
                    <a:pt x="625195" y="10160"/>
                  </a:lnTo>
                  <a:close/>
                </a:path>
                <a:path w="1035050" h="792480">
                  <a:moveTo>
                    <a:pt x="627849" y="64566"/>
                  </a:moveTo>
                  <a:lnTo>
                    <a:pt x="627659" y="64109"/>
                  </a:lnTo>
                  <a:lnTo>
                    <a:pt x="627595" y="64770"/>
                  </a:lnTo>
                  <a:lnTo>
                    <a:pt x="627849" y="64566"/>
                  </a:lnTo>
                  <a:close/>
                </a:path>
                <a:path w="1035050" h="792480">
                  <a:moveTo>
                    <a:pt x="628040" y="56870"/>
                  </a:moveTo>
                  <a:lnTo>
                    <a:pt x="626313" y="54051"/>
                  </a:lnTo>
                  <a:lnTo>
                    <a:pt x="625411" y="56629"/>
                  </a:lnTo>
                  <a:lnTo>
                    <a:pt x="628040" y="56870"/>
                  </a:lnTo>
                  <a:close/>
                </a:path>
                <a:path w="1035050" h="792480">
                  <a:moveTo>
                    <a:pt x="628357" y="57150"/>
                  </a:moveTo>
                  <a:lnTo>
                    <a:pt x="625805" y="59690"/>
                  </a:lnTo>
                  <a:lnTo>
                    <a:pt x="627659" y="64109"/>
                  </a:lnTo>
                  <a:lnTo>
                    <a:pt x="628357" y="57150"/>
                  </a:lnTo>
                  <a:close/>
                </a:path>
                <a:path w="1035050" h="792480">
                  <a:moveTo>
                    <a:pt x="636790" y="35560"/>
                  </a:moveTo>
                  <a:lnTo>
                    <a:pt x="636397" y="34671"/>
                  </a:lnTo>
                  <a:lnTo>
                    <a:pt x="636320" y="35382"/>
                  </a:lnTo>
                  <a:lnTo>
                    <a:pt x="636790" y="35560"/>
                  </a:lnTo>
                  <a:close/>
                </a:path>
                <a:path w="1035050" h="792480">
                  <a:moveTo>
                    <a:pt x="636981" y="30480"/>
                  </a:moveTo>
                  <a:lnTo>
                    <a:pt x="634174" y="29286"/>
                  </a:lnTo>
                  <a:lnTo>
                    <a:pt x="634111" y="29489"/>
                  </a:lnTo>
                  <a:lnTo>
                    <a:pt x="636397" y="34671"/>
                  </a:lnTo>
                  <a:lnTo>
                    <a:pt x="636981" y="30480"/>
                  </a:lnTo>
                  <a:close/>
                </a:path>
                <a:path w="1035050" h="792480">
                  <a:moveTo>
                    <a:pt x="640778" y="36017"/>
                  </a:moveTo>
                  <a:lnTo>
                    <a:pt x="638708" y="32740"/>
                  </a:lnTo>
                  <a:lnTo>
                    <a:pt x="640118" y="35204"/>
                  </a:lnTo>
                  <a:lnTo>
                    <a:pt x="640778" y="36017"/>
                  </a:lnTo>
                  <a:close/>
                </a:path>
                <a:path w="1035050" h="792480">
                  <a:moveTo>
                    <a:pt x="645795" y="68580"/>
                  </a:moveTo>
                  <a:lnTo>
                    <a:pt x="645274" y="67310"/>
                  </a:lnTo>
                  <a:lnTo>
                    <a:pt x="645299" y="68135"/>
                  </a:lnTo>
                  <a:lnTo>
                    <a:pt x="645795" y="68580"/>
                  </a:lnTo>
                  <a:close/>
                </a:path>
                <a:path w="1035050" h="792480">
                  <a:moveTo>
                    <a:pt x="649071" y="71501"/>
                  </a:moveTo>
                  <a:lnTo>
                    <a:pt x="648017" y="69469"/>
                  </a:lnTo>
                  <a:lnTo>
                    <a:pt x="648068" y="71501"/>
                  </a:lnTo>
                  <a:lnTo>
                    <a:pt x="649071" y="71501"/>
                  </a:lnTo>
                  <a:close/>
                </a:path>
                <a:path w="1035050" h="792480">
                  <a:moveTo>
                    <a:pt x="655624" y="147662"/>
                  </a:moveTo>
                  <a:lnTo>
                    <a:pt x="655459" y="147320"/>
                  </a:lnTo>
                  <a:lnTo>
                    <a:pt x="655193" y="147320"/>
                  </a:lnTo>
                  <a:lnTo>
                    <a:pt x="655624" y="147662"/>
                  </a:lnTo>
                  <a:close/>
                </a:path>
                <a:path w="1035050" h="792480">
                  <a:moveTo>
                    <a:pt x="655955" y="108000"/>
                  </a:moveTo>
                  <a:lnTo>
                    <a:pt x="655878" y="107594"/>
                  </a:lnTo>
                  <a:lnTo>
                    <a:pt x="655815" y="108737"/>
                  </a:lnTo>
                  <a:lnTo>
                    <a:pt x="655942" y="108381"/>
                  </a:lnTo>
                  <a:lnTo>
                    <a:pt x="655955" y="108000"/>
                  </a:lnTo>
                  <a:close/>
                </a:path>
                <a:path w="1035050" h="792480">
                  <a:moveTo>
                    <a:pt x="656082" y="104660"/>
                  </a:moveTo>
                  <a:lnTo>
                    <a:pt x="654939" y="104813"/>
                  </a:lnTo>
                  <a:lnTo>
                    <a:pt x="655713" y="106248"/>
                  </a:lnTo>
                  <a:lnTo>
                    <a:pt x="655878" y="107594"/>
                  </a:lnTo>
                  <a:lnTo>
                    <a:pt x="656082" y="104660"/>
                  </a:lnTo>
                  <a:close/>
                </a:path>
                <a:path w="1035050" h="792480">
                  <a:moveTo>
                    <a:pt x="661047" y="158165"/>
                  </a:moveTo>
                  <a:lnTo>
                    <a:pt x="660831" y="158343"/>
                  </a:lnTo>
                  <a:lnTo>
                    <a:pt x="660641" y="158584"/>
                  </a:lnTo>
                  <a:lnTo>
                    <a:pt x="660539" y="159004"/>
                  </a:lnTo>
                  <a:lnTo>
                    <a:pt x="660704" y="158915"/>
                  </a:lnTo>
                  <a:lnTo>
                    <a:pt x="660869" y="158584"/>
                  </a:lnTo>
                  <a:lnTo>
                    <a:pt x="661047" y="158165"/>
                  </a:lnTo>
                  <a:close/>
                </a:path>
                <a:path w="1035050" h="792480">
                  <a:moveTo>
                    <a:pt x="661581" y="134251"/>
                  </a:moveTo>
                  <a:lnTo>
                    <a:pt x="660920" y="133692"/>
                  </a:lnTo>
                  <a:lnTo>
                    <a:pt x="661085" y="134251"/>
                  </a:lnTo>
                  <a:lnTo>
                    <a:pt x="661200" y="134620"/>
                  </a:lnTo>
                  <a:lnTo>
                    <a:pt x="661581" y="134251"/>
                  </a:lnTo>
                  <a:close/>
                </a:path>
                <a:path w="1035050" h="792480">
                  <a:moveTo>
                    <a:pt x="661911" y="135890"/>
                  </a:moveTo>
                  <a:lnTo>
                    <a:pt x="660882" y="134620"/>
                  </a:lnTo>
                  <a:lnTo>
                    <a:pt x="660476" y="134848"/>
                  </a:lnTo>
                  <a:lnTo>
                    <a:pt x="661581" y="135890"/>
                  </a:lnTo>
                  <a:lnTo>
                    <a:pt x="661911" y="135890"/>
                  </a:lnTo>
                  <a:close/>
                </a:path>
                <a:path w="1035050" h="792480">
                  <a:moveTo>
                    <a:pt x="664108" y="133350"/>
                  </a:moveTo>
                  <a:lnTo>
                    <a:pt x="663994" y="132461"/>
                  </a:lnTo>
                  <a:lnTo>
                    <a:pt x="663943" y="132080"/>
                  </a:lnTo>
                  <a:lnTo>
                    <a:pt x="663778" y="130810"/>
                  </a:lnTo>
                  <a:lnTo>
                    <a:pt x="663105" y="132080"/>
                  </a:lnTo>
                  <a:lnTo>
                    <a:pt x="663397" y="132461"/>
                  </a:lnTo>
                  <a:lnTo>
                    <a:pt x="661581" y="134251"/>
                  </a:lnTo>
                  <a:lnTo>
                    <a:pt x="663511" y="135890"/>
                  </a:lnTo>
                  <a:lnTo>
                    <a:pt x="663625" y="134251"/>
                  </a:lnTo>
                  <a:lnTo>
                    <a:pt x="663727" y="132867"/>
                  </a:lnTo>
                  <a:lnTo>
                    <a:pt x="664108" y="133350"/>
                  </a:lnTo>
                  <a:close/>
                </a:path>
                <a:path w="1035050" h="792480">
                  <a:moveTo>
                    <a:pt x="665187" y="263410"/>
                  </a:moveTo>
                  <a:lnTo>
                    <a:pt x="664921" y="263385"/>
                  </a:lnTo>
                  <a:lnTo>
                    <a:pt x="664895" y="263601"/>
                  </a:lnTo>
                  <a:lnTo>
                    <a:pt x="664921" y="263906"/>
                  </a:lnTo>
                  <a:lnTo>
                    <a:pt x="665124" y="263601"/>
                  </a:lnTo>
                  <a:lnTo>
                    <a:pt x="665187" y="263410"/>
                  </a:lnTo>
                  <a:close/>
                </a:path>
                <a:path w="1035050" h="792480">
                  <a:moveTo>
                    <a:pt x="666216" y="125285"/>
                  </a:moveTo>
                  <a:lnTo>
                    <a:pt x="665861" y="125399"/>
                  </a:lnTo>
                  <a:lnTo>
                    <a:pt x="665568" y="125615"/>
                  </a:lnTo>
                  <a:lnTo>
                    <a:pt x="665314" y="125895"/>
                  </a:lnTo>
                  <a:lnTo>
                    <a:pt x="665708" y="125717"/>
                  </a:lnTo>
                  <a:lnTo>
                    <a:pt x="666038" y="125476"/>
                  </a:lnTo>
                  <a:lnTo>
                    <a:pt x="666216" y="125285"/>
                  </a:lnTo>
                  <a:close/>
                </a:path>
                <a:path w="1035050" h="792480">
                  <a:moveTo>
                    <a:pt x="671639" y="193992"/>
                  </a:moveTo>
                  <a:lnTo>
                    <a:pt x="670344" y="194106"/>
                  </a:lnTo>
                  <a:lnTo>
                    <a:pt x="670890" y="194157"/>
                  </a:lnTo>
                  <a:lnTo>
                    <a:pt x="671271" y="194094"/>
                  </a:lnTo>
                  <a:lnTo>
                    <a:pt x="671626" y="194030"/>
                  </a:lnTo>
                  <a:close/>
                </a:path>
                <a:path w="1035050" h="792480">
                  <a:moveTo>
                    <a:pt x="673989" y="210908"/>
                  </a:moveTo>
                  <a:lnTo>
                    <a:pt x="673696" y="208280"/>
                  </a:lnTo>
                  <a:lnTo>
                    <a:pt x="672147" y="208280"/>
                  </a:lnTo>
                  <a:lnTo>
                    <a:pt x="673989" y="210908"/>
                  </a:lnTo>
                  <a:close/>
                </a:path>
                <a:path w="1035050" h="792480">
                  <a:moveTo>
                    <a:pt x="674052" y="150698"/>
                  </a:moveTo>
                  <a:lnTo>
                    <a:pt x="672261" y="149682"/>
                  </a:lnTo>
                  <a:lnTo>
                    <a:pt x="672515" y="150456"/>
                  </a:lnTo>
                  <a:lnTo>
                    <a:pt x="672960" y="150583"/>
                  </a:lnTo>
                  <a:lnTo>
                    <a:pt x="673481" y="150647"/>
                  </a:lnTo>
                  <a:lnTo>
                    <a:pt x="674052" y="150698"/>
                  </a:lnTo>
                  <a:close/>
                </a:path>
                <a:path w="1035050" h="792480">
                  <a:moveTo>
                    <a:pt x="674738" y="208280"/>
                  </a:moveTo>
                  <a:lnTo>
                    <a:pt x="673912" y="207010"/>
                  </a:lnTo>
                  <a:lnTo>
                    <a:pt x="673582" y="207010"/>
                  </a:lnTo>
                  <a:lnTo>
                    <a:pt x="673696" y="208280"/>
                  </a:lnTo>
                  <a:lnTo>
                    <a:pt x="674738" y="208280"/>
                  </a:lnTo>
                  <a:close/>
                </a:path>
                <a:path w="1035050" h="792480">
                  <a:moveTo>
                    <a:pt x="680173" y="265506"/>
                  </a:moveTo>
                  <a:lnTo>
                    <a:pt x="679208" y="265506"/>
                  </a:lnTo>
                  <a:lnTo>
                    <a:pt x="678916" y="266192"/>
                  </a:lnTo>
                  <a:lnTo>
                    <a:pt x="680173" y="265506"/>
                  </a:lnTo>
                  <a:close/>
                </a:path>
                <a:path w="1035050" h="792480">
                  <a:moveTo>
                    <a:pt x="683298" y="182460"/>
                  </a:moveTo>
                  <a:lnTo>
                    <a:pt x="683183" y="181686"/>
                  </a:lnTo>
                  <a:lnTo>
                    <a:pt x="680326" y="182308"/>
                  </a:lnTo>
                  <a:lnTo>
                    <a:pt x="679005" y="182410"/>
                  </a:lnTo>
                  <a:lnTo>
                    <a:pt x="680288" y="182460"/>
                  </a:lnTo>
                  <a:lnTo>
                    <a:pt x="681012" y="182841"/>
                  </a:lnTo>
                  <a:lnTo>
                    <a:pt x="681443" y="183426"/>
                  </a:lnTo>
                  <a:lnTo>
                    <a:pt x="681964" y="183273"/>
                  </a:lnTo>
                  <a:lnTo>
                    <a:pt x="682574" y="182968"/>
                  </a:lnTo>
                  <a:lnTo>
                    <a:pt x="683298" y="182460"/>
                  </a:lnTo>
                  <a:close/>
                </a:path>
                <a:path w="1035050" h="792480">
                  <a:moveTo>
                    <a:pt x="684098" y="204470"/>
                  </a:moveTo>
                  <a:lnTo>
                    <a:pt x="682752" y="201930"/>
                  </a:lnTo>
                  <a:lnTo>
                    <a:pt x="682498" y="201930"/>
                  </a:lnTo>
                  <a:lnTo>
                    <a:pt x="681748" y="202349"/>
                  </a:lnTo>
                  <a:lnTo>
                    <a:pt x="684098" y="204470"/>
                  </a:lnTo>
                  <a:close/>
                </a:path>
                <a:path w="1035050" h="792480">
                  <a:moveTo>
                    <a:pt x="684225" y="193040"/>
                  </a:moveTo>
                  <a:lnTo>
                    <a:pt x="680326" y="193040"/>
                  </a:lnTo>
                  <a:lnTo>
                    <a:pt x="683310" y="194310"/>
                  </a:lnTo>
                  <a:lnTo>
                    <a:pt x="682879" y="196850"/>
                  </a:lnTo>
                  <a:lnTo>
                    <a:pt x="684225" y="193040"/>
                  </a:lnTo>
                  <a:close/>
                </a:path>
                <a:path w="1035050" h="792480">
                  <a:moveTo>
                    <a:pt x="685025" y="235077"/>
                  </a:moveTo>
                  <a:lnTo>
                    <a:pt x="682879" y="234213"/>
                  </a:lnTo>
                  <a:lnTo>
                    <a:pt x="683006" y="235077"/>
                  </a:lnTo>
                  <a:lnTo>
                    <a:pt x="683120" y="235762"/>
                  </a:lnTo>
                  <a:lnTo>
                    <a:pt x="681913" y="238594"/>
                  </a:lnTo>
                  <a:lnTo>
                    <a:pt x="682510" y="239458"/>
                  </a:lnTo>
                  <a:lnTo>
                    <a:pt x="685025" y="235077"/>
                  </a:lnTo>
                  <a:close/>
                </a:path>
                <a:path w="1035050" h="792480">
                  <a:moveTo>
                    <a:pt x="685139" y="240296"/>
                  </a:moveTo>
                  <a:lnTo>
                    <a:pt x="684060" y="240398"/>
                  </a:lnTo>
                  <a:lnTo>
                    <a:pt x="684314" y="240449"/>
                  </a:lnTo>
                  <a:lnTo>
                    <a:pt x="684657" y="240423"/>
                  </a:lnTo>
                  <a:lnTo>
                    <a:pt x="685139" y="240296"/>
                  </a:lnTo>
                  <a:close/>
                </a:path>
                <a:path w="1035050" h="792480">
                  <a:moveTo>
                    <a:pt x="685698" y="187363"/>
                  </a:moveTo>
                  <a:lnTo>
                    <a:pt x="684161" y="185902"/>
                  </a:lnTo>
                  <a:lnTo>
                    <a:pt x="683780" y="185559"/>
                  </a:lnTo>
                  <a:lnTo>
                    <a:pt x="683501" y="187934"/>
                  </a:lnTo>
                  <a:lnTo>
                    <a:pt x="684898" y="190550"/>
                  </a:lnTo>
                  <a:lnTo>
                    <a:pt x="685050" y="187401"/>
                  </a:lnTo>
                  <a:lnTo>
                    <a:pt x="685698" y="187363"/>
                  </a:lnTo>
                  <a:close/>
                </a:path>
                <a:path w="1035050" h="792480">
                  <a:moveTo>
                    <a:pt x="686320" y="246291"/>
                  </a:moveTo>
                  <a:lnTo>
                    <a:pt x="686142" y="245846"/>
                  </a:lnTo>
                  <a:lnTo>
                    <a:pt x="685977" y="245414"/>
                  </a:lnTo>
                  <a:lnTo>
                    <a:pt x="685863" y="244944"/>
                  </a:lnTo>
                  <a:lnTo>
                    <a:pt x="685965" y="245592"/>
                  </a:lnTo>
                  <a:lnTo>
                    <a:pt x="686117" y="246011"/>
                  </a:lnTo>
                  <a:lnTo>
                    <a:pt x="686320" y="246291"/>
                  </a:lnTo>
                  <a:close/>
                </a:path>
                <a:path w="1035050" h="792480">
                  <a:moveTo>
                    <a:pt x="686943" y="268020"/>
                  </a:moveTo>
                  <a:lnTo>
                    <a:pt x="686244" y="267766"/>
                  </a:lnTo>
                  <a:lnTo>
                    <a:pt x="685622" y="267576"/>
                  </a:lnTo>
                  <a:lnTo>
                    <a:pt x="685711" y="268274"/>
                  </a:lnTo>
                  <a:lnTo>
                    <a:pt x="685838" y="268846"/>
                  </a:lnTo>
                  <a:lnTo>
                    <a:pt x="686943" y="268020"/>
                  </a:lnTo>
                  <a:close/>
                </a:path>
                <a:path w="1035050" h="792480">
                  <a:moveTo>
                    <a:pt x="687539" y="248399"/>
                  </a:moveTo>
                  <a:lnTo>
                    <a:pt x="687260" y="247992"/>
                  </a:lnTo>
                  <a:lnTo>
                    <a:pt x="687006" y="247599"/>
                  </a:lnTo>
                  <a:lnTo>
                    <a:pt x="686777" y="247180"/>
                  </a:lnTo>
                  <a:lnTo>
                    <a:pt x="686587" y="247205"/>
                  </a:lnTo>
                  <a:lnTo>
                    <a:pt x="686435" y="247230"/>
                  </a:lnTo>
                  <a:lnTo>
                    <a:pt x="686231" y="247256"/>
                  </a:lnTo>
                  <a:lnTo>
                    <a:pt x="686562" y="247751"/>
                  </a:lnTo>
                  <a:lnTo>
                    <a:pt x="687019" y="248107"/>
                  </a:lnTo>
                  <a:lnTo>
                    <a:pt x="687539" y="248399"/>
                  </a:lnTo>
                  <a:close/>
                </a:path>
                <a:path w="1035050" h="792480">
                  <a:moveTo>
                    <a:pt x="687793" y="246748"/>
                  </a:moveTo>
                  <a:lnTo>
                    <a:pt x="687031" y="246811"/>
                  </a:lnTo>
                  <a:lnTo>
                    <a:pt x="686612" y="246672"/>
                  </a:lnTo>
                  <a:lnTo>
                    <a:pt x="686320" y="246291"/>
                  </a:lnTo>
                  <a:lnTo>
                    <a:pt x="686460" y="246595"/>
                  </a:lnTo>
                  <a:lnTo>
                    <a:pt x="686777" y="247180"/>
                  </a:lnTo>
                  <a:lnTo>
                    <a:pt x="687209" y="247129"/>
                  </a:lnTo>
                  <a:lnTo>
                    <a:pt x="687603" y="247027"/>
                  </a:lnTo>
                  <a:lnTo>
                    <a:pt x="687793" y="246748"/>
                  </a:lnTo>
                  <a:close/>
                </a:path>
                <a:path w="1035050" h="792480">
                  <a:moveTo>
                    <a:pt x="688200" y="265506"/>
                  </a:moveTo>
                  <a:lnTo>
                    <a:pt x="684885" y="264160"/>
                  </a:lnTo>
                  <a:lnTo>
                    <a:pt x="682688" y="266700"/>
                  </a:lnTo>
                  <a:lnTo>
                    <a:pt x="685622" y="267576"/>
                  </a:lnTo>
                  <a:lnTo>
                    <a:pt x="685495" y="267335"/>
                  </a:lnTo>
                  <a:lnTo>
                    <a:pt x="685355" y="266700"/>
                  </a:lnTo>
                  <a:lnTo>
                    <a:pt x="687882" y="265506"/>
                  </a:lnTo>
                  <a:lnTo>
                    <a:pt x="688200" y="265506"/>
                  </a:lnTo>
                  <a:close/>
                </a:path>
                <a:path w="1035050" h="792480">
                  <a:moveTo>
                    <a:pt x="688276" y="213360"/>
                  </a:moveTo>
                  <a:lnTo>
                    <a:pt x="685431" y="210908"/>
                  </a:lnTo>
                  <a:lnTo>
                    <a:pt x="686231" y="212090"/>
                  </a:lnTo>
                  <a:lnTo>
                    <a:pt x="686943" y="213118"/>
                  </a:lnTo>
                  <a:lnTo>
                    <a:pt x="686981" y="213360"/>
                  </a:lnTo>
                  <a:lnTo>
                    <a:pt x="687120" y="213360"/>
                  </a:lnTo>
                  <a:lnTo>
                    <a:pt x="688276" y="213360"/>
                  </a:lnTo>
                  <a:close/>
                </a:path>
                <a:path w="1035050" h="792480">
                  <a:moveTo>
                    <a:pt x="688301" y="209321"/>
                  </a:moveTo>
                  <a:lnTo>
                    <a:pt x="687082" y="204470"/>
                  </a:lnTo>
                  <a:lnTo>
                    <a:pt x="687832" y="209321"/>
                  </a:lnTo>
                  <a:lnTo>
                    <a:pt x="687920" y="209905"/>
                  </a:lnTo>
                  <a:lnTo>
                    <a:pt x="688301" y="209321"/>
                  </a:lnTo>
                  <a:close/>
                </a:path>
                <a:path w="1035050" h="792480">
                  <a:moveTo>
                    <a:pt x="690029" y="207581"/>
                  </a:moveTo>
                  <a:lnTo>
                    <a:pt x="689762" y="207010"/>
                  </a:lnTo>
                  <a:lnTo>
                    <a:pt x="688301" y="209321"/>
                  </a:lnTo>
                  <a:lnTo>
                    <a:pt x="688809" y="211391"/>
                  </a:lnTo>
                  <a:lnTo>
                    <a:pt x="690029" y="207581"/>
                  </a:lnTo>
                  <a:close/>
                </a:path>
                <a:path w="1035050" h="792480">
                  <a:moveTo>
                    <a:pt x="690816" y="78117"/>
                  </a:moveTo>
                  <a:lnTo>
                    <a:pt x="689851" y="77419"/>
                  </a:lnTo>
                  <a:lnTo>
                    <a:pt x="689508" y="79959"/>
                  </a:lnTo>
                  <a:lnTo>
                    <a:pt x="689406" y="80670"/>
                  </a:lnTo>
                  <a:lnTo>
                    <a:pt x="689305" y="81432"/>
                  </a:lnTo>
                  <a:lnTo>
                    <a:pt x="690714" y="78346"/>
                  </a:lnTo>
                  <a:lnTo>
                    <a:pt x="690816" y="78117"/>
                  </a:lnTo>
                  <a:close/>
                </a:path>
                <a:path w="1035050" h="792480">
                  <a:moveTo>
                    <a:pt x="690943" y="261747"/>
                  </a:moveTo>
                  <a:lnTo>
                    <a:pt x="690346" y="261023"/>
                  </a:lnTo>
                  <a:lnTo>
                    <a:pt x="690460" y="261797"/>
                  </a:lnTo>
                  <a:lnTo>
                    <a:pt x="690651" y="261721"/>
                  </a:lnTo>
                  <a:lnTo>
                    <a:pt x="690816" y="261721"/>
                  </a:lnTo>
                  <a:lnTo>
                    <a:pt x="690943" y="261747"/>
                  </a:lnTo>
                  <a:close/>
                </a:path>
                <a:path w="1035050" h="792480">
                  <a:moveTo>
                    <a:pt x="691527" y="262458"/>
                  </a:moveTo>
                  <a:lnTo>
                    <a:pt x="691413" y="262077"/>
                  </a:lnTo>
                  <a:lnTo>
                    <a:pt x="691286" y="261759"/>
                  </a:lnTo>
                  <a:lnTo>
                    <a:pt x="690943" y="261747"/>
                  </a:lnTo>
                  <a:lnTo>
                    <a:pt x="691527" y="262458"/>
                  </a:lnTo>
                  <a:close/>
                </a:path>
                <a:path w="1035050" h="792480">
                  <a:moveTo>
                    <a:pt x="691845" y="259486"/>
                  </a:moveTo>
                  <a:lnTo>
                    <a:pt x="691413" y="258584"/>
                  </a:lnTo>
                  <a:lnTo>
                    <a:pt x="690905" y="259080"/>
                  </a:lnTo>
                  <a:lnTo>
                    <a:pt x="691845" y="259486"/>
                  </a:lnTo>
                  <a:close/>
                </a:path>
                <a:path w="1035050" h="792480">
                  <a:moveTo>
                    <a:pt x="691896" y="201726"/>
                  </a:moveTo>
                  <a:lnTo>
                    <a:pt x="690029" y="207581"/>
                  </a:lnTo>
                  <a:lnTo>
                    <a:pt x="690803" y="209321"/>
                  </a:lnTo>
                  <a:lnTo>
                    <a:pt x="691032" y="207581"/>
                  </a:lnTo>
                  <a:lnTo>
                    <a:pt x="691896" y="201726"/>
                  </a:lnTo>
                  <a:close/>
                </a:path>
                <a:path w="1035050" h="792480">
                  <a:moveTo>
                    <a:pt x="692581" y="246380"/>
                  </a:moveTo>
                  <a:lnTo>
                    <a:pt x="691426" y="247357"/>
                  </a:lnTo>
                  <a:lnTo>
                    <a:pt x="692162" y="250190"/>
                  </a:lnTo>
                  <a:lnTo>
                    <a:pt x="692442" y="247650"/>
                  </a:lnTo>
                  <a:lnTo>
                    <a:pt x="692480" y="247357"/>
                  </a:lnTo>
                  <a:lnTo>
                    <a:pt x="692581" y="246380"/>
                  </a:lnTo>
                  <a:close/>
                </a:path>
                <a:path w="1035050" h="792480">
                  <a:moveTo>
                    <a:pt x="692785" y="263969"/>
                  </a:moveTo>
                  <a:lnTo>
                    <a:pt x="691527" y="262458"/>
                  </a:lnTo>
                  <a:lnTo>
                    <a:pt x="691718" y="263067"/>
                  </a:lnTo>
                  <a:lnTo>
                    <a:pt x="691870" y="263829"/>
                  </a:lnTo>
                  <a:lnTo>
                    <a:pt x="692785" y="263969"/>
                  </a:lnTo>
                  <a:close/>
                </a:path>
                <a:path w="1035050" h="792480">
                  <a:moveTo>
                    <a:pt x="693775" y="256540"/>
                  </a:moveTo>
                  <a:lnTo>
                    <a:pt x="693508" y="256540"/>
                  </a:lnTo>
                  <a:lnTo>
                    <a:pt x="692277" y="257733"/>
                  </a:lnTo>
                  <a:lnTo>
                    <a:pt x="690676" y="255270"/>
                  </a:lnTo>
                  <a:lnTo>
                    <a:pt x="689254" y="255270"/>
                  </a:lnTo>
                  <a:lnTo>
                    <a:pt x="691045" y="257810"/>
                  </a:lnTo>
                  <a:lnTo>
                    <a:pt x="691413" y="258584"/>
                  </a:lnTo>
                  <a:lnTo>
                    <a:pt x="692200" y="257810"/>
                  </a:lnTo>
                  <a:lnTo>
                    <a:pt x="692340" y="257810"/>
                  </a:lnTo>
                  <a:lnTo>
                    <a:pt x="693775" y="256540"/>
                  </a:lnTo>
                  <a:close/>
                </a:path>
                <a:path w="1035050" h="792480">
                  <a:moveTo>
                    <a:pt x="695121" y="237490"/>
                  </a:moveTo>
                  <a:lnTo>
                    <a:pt x="694982" y="236791"/>
                  </a:lnTo>
                  <a:lnTo>
                    <a:pt x="694867" y="236220"/>
                  </a:lnTo>
                  <a:lnTo>
                    <a:pt x="694639" y="236220"/>
                  </a:lnTo>
                  <a:lnTo>
                    <a:pt x="694524" y="236791"/>
                  </a:lnTo>
                  <a:lnTo>
                    <a:pt x="695121" y="237490"/>
                  </a:lnTo>
                  <a:close/>
                </a:path>
                <a:path w="1035050" h="792480">
                  <a:moveTo>
                    <a:pt x="695375" y="79959"/>
                  </a:moveTo>
                  <a:lnTo>
                    <a:pt x="694397" y="80670"/>
                  </a:lnTo>
                  <a:lnTo>
                    <a:pt x="691146" y="78346"/>
                  </a:lnTo>
                  <a:lnTo>
                    <a:pt x="693915" y="85039"/>
                  </a:lnTo>
                  <a:lnTo>
                    <a:pt x="695172" y="80670"/>
                  </a:lnTo>
                  <a:lnTo>
                    <a:pt x="695375" y="79959"/>
                  </a:lnTo>
                  <a:close/>
                </a:path>
                <a:path w="1035050" h="792480">
                  <a:moveTo>
                    <a:pt x="695426" y="79756"/>
                  </a:moveTo>
                  <a:lnTo>
                    <a:pt x="695375" y="79946"/>
                  </a:lnTo>
                  <a:lnTo>
                    <a:pt x="695426" y="79756"/>
                  </a:lnTo>
                  <a:close/>
                </a:path>
                <a:path w="1035050" h="792480">
                  <a:moveTo>
                    <a:pt x="695540" y="236791"/>
                  </a:moveTo>
                  <a:lnTo>
                    <a:pt x="695363" y="236512"/>
                  </a:lnTo>
                  <a:lnTo>
                    <a:pt x="695121" y="236270"/>
                  </a:lnTo>
                  <a:lnTo>
                    <a:pt x="695540" y="236791"/>
                  </a:lnTo>
                  <a:close/>
                </a:path>
                <a:path w="1035050" h="792480">
                  <a:moveTo>
                    <a:pt x="696404" y="228600"/>
                  </a:moveTo>
                  <a:lnTo>
                    <a:pt x="689940" y="227330"/>
                  </a:lnTo>
                  <a:lnTo>
                    <a:pt x="692429" y="224790"/>
                  </a:lnTo>
                  <a:lnTo>
                    <a:pt x="692823" y="224790"/>
                  </a:lnTo>
                  <a:lnTo>
                    <a:pt x="689140" y="218440"/>
                  </a:lnTo>
                  <a:lnTo>
                    <a:pt x="689584" y="224790"/>
                  </a:lnTo>
                  <a:lnTo>
                    <a:pt x="684326" y="220980"/>
                  </a:lnTo>
                  <a:lnTo>
                    <a:pt x="689356" y="215900"/>
                  </a:lnTo>
                  <a:lnTo>
                    <a:pt x="690600" y="214630"/>
                  </a:lnTo>
                  <a:lnTo>
                    <a:pt x="687362" y="215900"/>
                  </a:lnTo>
                  <a:lnTo>
                    <a:pt x="686981" y="213360"/>
                  </a:lnTo>
                  <a:lnTo>
                    <a:pt x="684657" y="213360"/>
                  </a:lnTo>
                  <a:lnTo>
                    <a:pt x="685431" y="210908"/>
                  </a:lnTo>
                  <a:lnTo>
                    <a:pt x="686257" y="208280"/>
                  </a:lnTo>
                  <a:lnTo>
                    <a:pt x="680224" y="203200"/>
                  </a:lnTo>
                  <a:lnTo>
                    <a:pt x="681748" y="202349"/>
                  </a:lnTo>
                  <a:lnTo>
                    <a:pt x="681291" y="201930"/>
                  </a:lnTo>
                  <a:lnTo>
                    <a:pt x="682434" y="201333"/>
                  </a:lnTo>
                  <a:lnTo>
                    <a:pt x="682688" y="201828"/>
                  </a:lnTo>
                  <a:lnTo>
                    <a:pt x="684771" y="200660"/>
                  </a:lnTo>
                  <a:lnTo>
                    <a:pt x="683691" y="200660"/>
                  </a:lnTo>
                  <a:lnTo>
                    <a:pt x="686104" y="199390"/>
                  </a:lnTo>
                  <a:lnTo>
                    <a:pt x="678992" y="198120"/>
                  </a:lnTo>
                  <a:lnTo>
                    <a:pt x="680326" y="193040"/>
                  </a:lnTo>
                  <a:lnTo>
                    <a:pt x="679081" y="193040"/>
                  </a:lnTo>
                  <a:lnTo>
                    <a:pt x="680720" y="190500"/>
                  </a:lnTo>
                  <a:lnTo>
                    <a:pt x="683183" y="186690"/>
                  </a:lnTo>
                  <a:lnTo>
                    <a:pt x="682307" y="185420"/>
                  </a:lnTo>
                  <a:lnTo>
                    <a:pt x="681431" y="184150"/>
                  </a:lnTo>
                  <a:lnTo>
                    <a:pt x="677811" y="185420"/>
                  </a:lnTo>
                  <a:lnTo>
                    <a:pt x="677900" y="182880"/>
                  </a:lnTo>
                  <a:lnTo>
                    <a:pt x="678027" y="179070"/>
                  </a:lnTo>
                  <a:lnTo>
                    <a:pt x="675360" y="173990"/>
                  </a:lnTo>
                  <a:lnTo>
                    <a:pt x="676656" y="173990"/>
                  </a:lnTo>
                  <a:lnTo>
                    <a:pt x="676059" y="171450"/>
                  </a:lnTo>
                  <a:lnTo>
                    <a:pt x="674547" y="165100"/>
                  </a:lnTo>
                  <a:lnTo>
                    <a:pt x="674484" y="160020"/>
                  </a:lnTo>
                  <a:lnTo>
                    <a:pt x="671233" y="160020"/>
                  </a:lnTo>
                  <a:lnTo>
                    <a:pt x="670750" y="157480"/>
                  </a:lnTo>
                  <a:lnTo>
                    <a:pt x="670496" y="156210"/>
                  </a:lnTo>
                  <a:lnTo>
                    <a:pt x="668731" y="152438"/>
                  </a:lnTo>
                  <a:lnTo>
                    <a:pt x="672007" y="152438"/>
                  </a:lnTo>
                  <a:lnTo>
                    <a:pt x="673493" y="153670"/>
                  </a:lnTo>
                  <a:lnTo>
                    <a:pt x="673023" y="152438"/>
                  </a:lnTo>
                  <a:lnTo>
                    <a:pt x="672515" y="151130"/>
                  </a:lnTo>
                  <a:lnTo>
                    <a:pt x="671118" y="151130"/>
                  </a:lnTo>
                  <a:lnTo>
                    <a:pt x="670204" y="149860"/>
                  </a:lnTo>
                  <a:lnTo>
                    <a:pt x="669163" y="148590"/>
                  </a:lnTo>
                  <a:lnTo>
                    <a:pt x="672109" y="148590"/>
                  </a:lnTo>
                  <a:lnTo>
                    <a:pt x="670674" y="143510"/>
                  </a:lnTo>
                  <a:lnTo>
                    <a:pt x="666330" y="140970"/>
                  </a:lnTo>
                  <a:lnTo>
                    <a:pt x="666445" y="135890"/>
                  </a:lnTo>
                  <a:lnTo>
                    <a:pt x="666483" y="134620"/>
                  </a:lnTo>
                  <a:lnTo>
                    <a:pt x="663867" y="135890"/>
                  </a:lnTo>
                  <a:lnTo>
                    <a:pt x="660768" y="140970"/>
                  </a:lnTo>
                  <a:lnTo>
                    <a:pt x="657313" y="137160"/>
                  </a:lnTo>
                  <a:lnTo>
                    <a:pt x="658622" y="135890"/>
                  </a:lnTo>
                  <a:lnTo>
                    <a:pt x="660476" y="134848"/>
                  </a:lnTo>
                  <a:lnTo>
                    <a:pt x="660234" y="134620"/>
                  </a:lnTo>
                  <a:lnTo>
                    <a:pt x="660323" y="134251"/>
                  </a:lnTo>
                  <a:lnTo>
                    <a:pt x="660450" y="133692"/>
                  </a:lnTo>
                  <a:lnTo>
                    <a:pt x="660527" y="133350"/>
                  </a:lnTo>
                  <a:lnTo>
                    <a:pt x="660920" y="133692"/>
                  </a:lnTo>
                  <a:lnTo>
                    <a:pt x="660819" y="133350"/>
                  </a:lnTo>
                  <a:lnTo>
                    <a:pt x="662774" y="132080"/>
                  </a:lnTo>
                  <a:lnTo>
                    <a:pt x="661758" y="130810"/>
                  </a:lnTo>
                  <a:lnTo>
                    <a:pt x="663778" y="130810"/>
                  </a:lnTo>
                  <a:lnTo>
                    <a:pt x="664108" y="128270"/>
                  </a:lnTo>
                  <a:lnTo>
                    <a:pt x="665314" y="127000"/>
                  </a:lnTo>
                  <a:lnTo>
                    <a:pt x="662686" y="127000"/>
                  </a:lnTo>
                  <a:lnTo>
                    <a:pt x="661936" y="125730"/>
                  </a:lnTo>
                  <a:lnTo>
                    <a:pt x="660501" y="121920"/>
                  </a:lnTo>
                  <a:lnTo>
                    <a:pt x="663841" y="123190"/>
                  </a:lnTo>
                  <a:lnTo>
                    <a:pt x="663968" y="121920"/>
                  </a:lnTo>
                  <a:lnTo>
                    <a:pt x="664095" y="120650"/>
                  </a:lnTo>
                  <a:lnTo>
                    <a:pt x="662432" y="120650"/>
                  </a:lnTo>
                  <a:lnTo>
                    <a:pt x="663003" y="118110"/>
                  </a:lnTo>
                  <a:lnTo>
                    <a:pt x="660069" y="118110"/>
                  </a:lnTo>
                  <a:lnTo>
                    <a:pt x="659701" y="116840"/>
                  </a:lnTo>
                  <a:lnTo>
                    <a:pt x="660996" y="116840"/>
                  </a:lnTo>
                  <a:lnTo>
                    <a:pt x="661644" y="115570"/>
                  </a:lnTo>
                  <a:lnTo>
                    <a:pt x="659688" y="114300"/>
                  </a:lnTo>
                  <a:lnTo>
                    <a:pt x="658914" y="110490"/>
                  </a:lnTo>
                  <a:lnTo>
                    <a:pt x="658152" y="106680"/>
                  </a:lnTo>
                  <a:lnTo>
                    <a:pt x="655815" y="109220"/>
                  </a:lnTo>
                  <a:lnTo>
                    <a:pt x="655637" y="110490"/>
                  </a:lnTo>
                  <a:lnTo>
                    <a:pt x="650443" y="104140"/>
                  </a:lnTo>
                  <a:lnTo>
                    <a:pt x="652653" y="95250"/>
                  </a:lnTo>
                  <a:lnTo>
                    <a:pt x="649224" y="88900"/>
                  </a:lnTo>
                  <a:lnTo>
                    <a:pt x="650201" y="88900"/>
                  </a:lnTo>
                  <a:lnTo>
                    <a:pt x="647788" y="85090"/>
                  </a:lnTo>
                  <a:lnTo>
                    <a:pt x="646658" y="80010"/>
                  </a:lnTo>
                  <a:lnTo>
                    <a:pt x="643648" y="77470"/>
                  </a:lnTo>
                  <a:lnTo>
                    <a:pt x="643255" y="76200"/>
                  </a:lnTo>
                  <a:lnTo>
                    <a:pt x="644512" y="73660"/>
                  </a:lnTo>
                  <a:lnTo>
                    <a:pt x="645845" y="73660"/>
                  </a:lnTo>
                  <a:lnTo>
                    <a:pt x="644118" y="71120"/>
                  </a:lnTo>
                  <a:lnTo>
                    <a:pt x="642912" y="71120"/>
                  </a:lnTo>
                  <a:lnTo>
                    <a:pt x="643013" y="68135"/>
                  </a:lnTo>
                  <a:lnTo>
                    <a:pt x="643089" y="66040"/>
                  </a:lnTo>
                  <a:lnTo>
                    <a:pt x="645185" y="68046"/>
                  </a:lnTo>
                  <a:lnTo>
                    <a:pt x="645210" y="67906"/>
                  </a:lnTo>
                  <a:lnTo>
                    <a:pt x="645185" y="67081"/>
                  </a:lnTo>
                  <a:lnTo>
                    <a:pt x="644906" y="64770"/>
                  </a:lnTo>
                  <a:lnTo>
                    <a:pt x="646176" y="63500"/>
                  </a:lnTo>
                  <a:lnTo>
                    <a:pt x="642137" y="59690"/>
                  </a:lnTo>
                  <a:lnTo>
                    <a:pt x="645096" y="60960"/>
                  </a:lnTo>
                  <a:lnTo>
                    <a:pt x="644906" y="59690"/>
                  </a:lnTo>
                  <a:lnTo>
                    <a:pt x="644512" y="57150"/>
                  </a:lnTo>
                  <a:lnTo>
                    <a:pt x="644309" y="55880"/>
                  </a:lnTo>
                  <a:lnTo>
                    <a:pt x="642950" y="54610"/>
                  </a:lnTo>
                  <a:lnTo>
                    <a:pt x="642061" y="57150"/>
                  </a:lnTo>
                  <a:lnTo>
                    <a:pt x="641019" y="55880"/>
                  </a:lnTo>
                  <a:lnTo>
                    <a:pt x="640245" y="52070"/>
                  </a:lnTo>
                  <a:lnTo>
                    <a:pt x="643851" y="52070"/>
                  </a:lnTo>
                  <a:lnTo>
                    <a:pt x="642696" y="45720"/>
                  </a:lnTo>
                  <a:lnTo>
                    <a:pt x="639178" y="40640"/>
                  </a:lnTo>
                  <a:lnTo>
                    <a:pt x="636270" y="35560"/>
                  </a:lnTo>
                  <a:lnTo>
                    <a:pt x="636295" y="35382"/>
                  </a:lnTo>
                  <a:lnTo>
                    <a:pt x="633488" y="34290"/>
                  </a:lnTo>
                  <a:lnTo>
                    <a:pt x="633107" y="33020"/>
                  </a:lnTo>
                  <a:lnTo>
                    <a:pt x="633780" y="30480"/>
                  </a:lnTo>
                  <a:lnTo>
                    <a:pt x="634111" y="29489"/>
                  </a:lnTo>
                  <a:lnTo>
                    <a:pt x="634022" y="29286"/>
                  </a:lnTo>
                  <a:lnTo>
                    <a:pt x="634174" y="29286"/>
                  </a:lnTo>
                  <a:lnTo>
                    <a:pt x="634834" y="27241"/>
                  </a:lnTo>
                  <a:lnTo>
                    <a:pt x="634898" y="27063"/>
                  </a:lnTo>
                  <a:lnTo>
                    <a:pt x="634987" y="26797"/>
                  </a:lnTo>
                  <a:lnTo>
                    <a:pt x="635292" y="25400"/>
                  </a:lnTo>
                  <a:lnTo>
                    <a:pt x="635406" y="24130"/>
                  </a:lnTo>
                  <a:lnTo>
                    <a:pt x="635444" y="22860"/>
                  </a:lnTo>
                  <a:lnTo>
                    <a:pt x="635292" y="22860"/>
                  </a:lnTo>
                  <a:lnTo>
                    <a:pt x="635165" y="21590"/>
                  </a:lnTo>
                  <a:lnTo>
                    <a:pt x="635038" y="20320"/>
                  </a:lnTo>
                  <a:lnTo>
                    <a:pt x="634911" y="19050"/>
                  </a:lnTo>
                  <a:lnTo>
                    <a:pt x="634784" y="17780"/>
                  </a:lnTo>
                  <a:lnTo>
                    <a:pt x="633209" y="16510"/>
                  </a:lnTo>
                  <a:lnTo>
                    <a:pt x="630047" y="13970"/>
                  </a:lnTo>
                  <a:lnTo>
                    <a:pt x="628446" y="13970"/>
                  </a:lnTo>
                  <a:lnTo>
                    <a:pt x="627507" y="10160"/>
                  </a:lnTo>
                  <a:lnTo>
                    <a:pt x="625957" y="10160"/>
                  </a:lnTo>
                  <a:lnTo>
                    <a:pt x="626148" y="10845"/>
                  </a:lnTo>
                  <a:lnTo>
                    <a:pt x="626275" y="11264"/>
                  </a:lnTo>
                  <a:lnTo>
                    <a:pt x="626325" y="11430"/>
                  </a:lnTo>
                  <a:lnTo>
                    <a:pt x="624357" y="15240"/>
                  </a:lnTo>
                  <a:lnTo>
                    <a:pt x="619010" y="16510"/>
                  </a:lnTo>
                  <a:lnTo>
                    <a:pt x="615061" y="15240"/>
                  </a:lnTo>
                  <a:lnTo>
                    <a:pt x="614845" y="13970"/>
                  </a:lnTo>
                  <a:lnTo>
                    <a:pt x="614629" y="12700"/>
                  </a:lnTo>
                  <a:lnTo>
                    <a:pt x="614413" y="11430"/>
                  </a:lnTo>
                  <a:lnTo>
                    <a:pt x="618515" y="10160"/>
                  </a:lnTo>
                  <a:lnTo>
                    <a:pt x="619747" y="10160"/>
                  </a:lnTo>
                  <a:lnTo>
                    <a:pt x="619112" y="10274"/>
                  </a:lnTo>
                  <a:lnTo>
                    <a:pt x="618197" y="10477"/>
                  </a:lnTo>
                  <a:lnTo>
                    <a:pt x="618337" y="10782"/>
                  </a:lnTo>
                  <a:lnTo>
                    <a:pt x="619455" y="10706"/>
                  </a:lnTo>
                  <a:lnTo>
                    <a:pt x="620064" y="10375"/>
                  </a:lnTo>
                  <a:lnTo>
                    <a:pt x="620191" y="10160"/>
                  </a:lnTo>
                  <a:lnTo>
                    <a:pt x="622046" y="10160"/>
                  </a:lnTo>
                  <a:lnTo>
                    <a:pt x="619709" y="8890"/>
                  </a:lnTo>
                  <a:lnTo>
                    <a:pt x="611149" y="8890"/>
                  </a:lnTo>
                  <a:lnTo>
                    <a:pt x="610844" y="8890"/>
                  </a:lnTo>
                  <a:lnTo>
                    <a:pt x="602170" y="8890"/>
                  </a:lnTo>
                  <a:lnTo>
                    <a:pt x="599897" y="7797"/>
                  </a:lnTo>
                  <a:lnTo>
                    <a:pt x="599655" y="7797"/>
                  </a:lnTo>
                  <a:lnTo>
                    <a:pt x="600379" y="8890"/>
                  </a:lnTo>
                  <a:lnTo>
                    <a:pt x="601141" y="10160"/>
                  </a:lnTo>
                  <a:lnTo>
                    <a:pt x="600303" y="10160"/>
                  </a:lnTo>
                  <a:lnTo>
                    <a:pt x="593140" y="7797"/>
                  </a:lnTo>
                  <a:lnTo>
                    <a:pt x="592759" y="7797"/>
                  </a:lnTo>
                  <a:lnTo>
                    <a:pt x="596887" y="12700"/>
                  </a:lnTo>
                  <a:lnTo>
                    <a:pt x="591667" y="12700"/>
                  </a:lnTo>
                  <a:lnTo>
                    <a:pt x="588708" y="10160"/>
                  </a:lnTo>
                  <a:lnTo>
                    <a:pt x="592493" y="7797"/>
                  </a:lnTo>
                  <a:lnTo>
                    <a:pt x="590130" y="8890"/>
                  </a:lnTo>
                  <a:lnTo>
                    <a:pt x="587489" y="10160"/>
                  </a:lnTo>
                  <a:lnTo>
                    <a:pt x="584301" y="8890"/>
                  </a:lnTo>
                  <a:lnTo>
                    <a:pt x="588137" y="5080"/>
                  </a:lnTo>
                  <a:lnTo>
                    <a:pt x="583311" y="7632"/>
                  </a:lnTo>
                  <a:lnTo>
                    <a:pt x="580567" y="5080"/>
                  </a:lnTo>
                  <a:lnTo>
                    <a:pt x="579196" y="3810"/>
                  </a:lnTo>
                  <a:lnTo>
                    <a:pt x="576465" y="3810"/>
                  </a:lnTo>
                  <a:lnTo>
                    <a:pt x="578993" y="2540"/>
                  </a:lnTo>
                  <a:lnTo>
                    <a:pt x="574992" y="2540"/>
                  </a:lnTo>
                  <a:lnTo>
                    <a:pt x="576402" y="5080"/>
                  </a:lnTo>
                  <a:lnTo>
                    <a:pt x="573671" y="5080"/>
                  </a:lnTo>
                  <a:lnTo>
                    <a:pt x="573709" y="3810"/>
                  </a:lnTo>
                  <a:lnTo>
                    <a:pt x="572173" y="5080"/>
                  </a:lnTo>
                  <a:lnTo>
                    <a:pt x="575030" y="7797"/>
                  </a:lnTo>
                  <a:lnTo>
                    <a:pt x="574636" y="7797"/>
                  </a:lnTo>
                  <a:lnTo>
                    <a:pt x="571792" y="10160"/>
                  </a:lnTo>
                  <a:lnTo>
                    <a:pt x="569823" y="8890"/>
                  </a:lnTo>
                  <a:lnTo>
                    <a:pt x="565772" y="11430"/>
                  </a:lnTo>
                  <a:lnTo>
                    <a:pt x="565150" y="7797"/>
                  </a:lnTo>
                  <a:lnTo>
                    <a:pt x="565962" y="7797"/>
                  </a:lnTo>
                  <a:lnTo>
                    <a:pt x="571322" y="8890"/>
                  </a:lnTo>
                  <a:lnTo>
                    <a:pt x="564451" y="5080"/>
                  </a:lnTo>
                  <a:lnTo>
                    <a:pt x="566801" y="4521"/>
                  </a:lnTo>
                  <a:lnTo>
                    <a:pt x="565988" y="3810"/>
                  </a:lnTo>
                  <a:lnTo>
                    <a:pt x="566610" y="3810"/>
                  </a:lnTo>
                  <a:lnTo>
                    <a:pt x="560692" y="0"/>
                  </a:lnTo>
                  <a:lnTo>
                    <a:pt x="563829" y="7632"/>
                  </a:lnTo>
                  <a:lnTo>
                    <a:pt x="558330" y="6489"/>
                  </a:lnTo>
                  <a:lnTo>
                    <a:pt x="557593" y="6489"/>
                  </a:lnTo>
                  <a:lnTo>
                    <a:pt x="558495" y="5080"/>
                  </a:lnTo>
                  <a:lnTo>
                    <a:pt x="557504" y="4521"/>
                  </a:lnTo>
                  <a:lnTo>
                    <a:pt x="557098" y="5080"/>
                  </a:lnTo>
                  <a:lnTo>
                    <a:pt x="556310" y="6489"/>
                  </a:lnTo>
                  <a:lnTo>
                    <a:pt x="554151" y="8890"/>
                  </a:lnTo>
                  <a:lnTo>
                    <a:pt x="550418" y="6489"/>
                  </a:lnTo>
                  <a:lnTo>
                    <a:pt x="550202" y="6489"/>
                  </a:lnTo>
                  <a:lnTo>
                    <a:pt x="549846" y="8890"/>
                  </a:lnTo>
                  <a:lnTo>
                    <a:pt x="547776" y="8890"/>
                  </a:lnTo>
                  <a:lnTo>
                    <a:pt x="550138" y="10160"/>
                  </a:lnTo>
                  <a:lnTo>
                    <a:pt x="549427" y="11264"/>
                  </a:lnTo>
                  <a:lnTo>
                    <a:pt x="549313" y="11430"/>
                  </a:lnTo>
                  <a:lnTo>
                    <a:pt x="547090" y="11430"/>
                  </a:lnTo>
                  <a:lnTo>
                    <a:pt x="545096" y="11430"/>
                  </a:lnTo>
                  <a:lnTo>
                    <a:pt x="543039" y="13970"/>
                  </a:lnTo>
                  <a:lnTo>
                    <a:pt x="542404" y="12700"/>
                  </a:lnTo>
                  <a:lnTo>
                    <a:pt x="539407" y="6680"/>
                  </a:lnTo>
                  <a:lnTo>
                    <a:pt x="539305" y="6489"/>
                  </a:lnTo>
                  <a:lnTo>
                    <a:pt x="539013" y="6489"/>
                  </a:lnTo>
                  <a:lnTo>
                    <a:pt x="534962" y="8890"/>
                  </a:lnTo>
                  <a:lnTo>
                    <a:pt x="533273" y="7797"/>
                  </a:lnTo>
                  <a:lnTo>
                    <a:pt x="532879" y="7797"/>
                  </a:lnTo>
                  <a:lnTo>
                    <a:pt x="534797" y="5080"/>
                  </a:lnTo>
                  <a:lnTo>
                    <a:pt x="533069" y="5080"/>
                  </a:lnTo>
                  <a:lnTo>
                    <a:pt x="530707" y="6337"/>
                  </a:lnTo>
                  <a:lnTo>
                    <a:pt x="530707" y="8890"/>
                  </a:lnTo>
                  <a:lnTo>
                    <a:pt x="528751" y="10845"/>
                  </a:lnTo>
                  <a:lnTo>
                    <a:pt x="529615" y="12700"/>
                  </a:lnTo>
                  <a:lnTo>
                    <a:pt x="528485" y="11430"/>
                  </a:lnTo>
                  <a:lnTo>
                    <a:pt x="528332" y="11264"/>
                  </a:lnTo>
                  <a:lnTo>
                    <a:pt x="528167" y="11430"/>
                  </a:lnTo>
                  <a:lnTo>
                    <a:pt x="528205" y="11264"/>
                  </a:lnTo>
                  <a:lnTo>
                    <a:pt x="528332" y="11264"/>
                  </a:lnTo>
                  <a:lnTo>
                    <a:pt x="528751" y="10845"/>
                  </a:lnTo>
                  <a:lnTo>
                    <a:pt x="528434" y="10160"/>
                  </a:lnTo>
                  <a:lnTo>
                    <a:pt x="528294" y="10845"/>
                  </a:lnTo>
                  <a:lnTo>
                    <a:pt x="528218" y="11150"/>
                  </a:lnTo>
                  <a:lnTo>
                    <a:pt x="527367" y="10160"/>
                  </a:lnTo>
                  <a:lnTo>
                    <a:pt x="527100" y="9867"/>
                  </a:lnTo>
                  <a:lnTo>
                    <a:pt x="529221" y="8890"/>
                  </a:lnTo>
                  <a:lnTo>
                    <a:pt x="530707" y="8890"/>
                  </a:lnTo>
                  <a:lnTo>
                    <a:pt x="530707" y="6337"/>
                  </a:lnTo>
                  <a:lnTo>
                    <a:pt x="528269" y="7632"/>
                  </a:lnTo>
                  <a:lnTo>
                    <a:pt x="528243" y="7099"/>
                  </a:lnTo>
                  <a:lnTo>
                    <a:pt x="523951" y="10160"/>
                  </a:lnTo>
                  <a:lnTo>
                    <a:pt x="525551" y="10160"/>
                  </a:lnTo>
                  <a:lnTo>
                    <a:pt x="522820" y="15240"/>
                  </a:lnTo>
                  <a:lnTo>
                    <a:pt x="520865" y="13970"/>
                  </a:lnTo>
                  <a:lnTo>
                    <a:pt x="518909" y="12700"/>
                  </a:lnTo>
                  <a:lnTo>
                    <a:pt x="518947" y="11430"/>
                  </a:lnTo>
                  <a:lnTo>
                    <a:pt x="519010" y="8890"/>
                  </a:lnTo>
                  <a:lnTo>
                    <a:pt x="519087" y="6489"/>
                  </a:lnTo>
                  <a:lnTo>
                    <a:pt x="519391" y="6489"/>
                  </a:lnTo>
                  <a:lnTo>
                    <a:pt x="513194" y="3810"/>
                  </a:lnTo>
                  <a:lnTo>
                    <a:pt x="508533" y="8890"/>
                  </a:lnTo>
                  <a:lnTo>
                    <a:pt x="501891" y="7797"/>
                  </a:lnTo>
                  <a:lnTo>
                    <a:pt x="501192" y="7797"/>
                  </a:lnTo>
                  <a:lnTo>
                    <a:pt x="503313" y="8890"/>
                  </a:lnTo>
                  <a:lnTo>
                    <a:pt x="502335" y="11264"/>
                  </a:lnTo>
                  <a:lnTo>
                    <a:pt x="502272" y="11430"/>
                  </a:lnTo>
                  <a:lnTo>
                    <a:pt x="500418" y="10160"/>
                  </a:lnTo>
                  <a:lnTo>
                    <a:pt x="498563" y="8890"/>
                  </a:lnTo>
                  <a:lnTo>
                    <a:pt x="496074" y="10160"/>
                  </a:lnTo>
                  <a:lnTo>
                    <a:pt x="496189" y="8890"/>
                  </a:lnTo>
                  <a:lnTo>
                    <a:pt x="496303" y="7797"/>
                  </a:lnTo>
                  <a:lnTo>
                    <a:pt x="494919" y="7797"/>
                  </a:lnTo>
                  <a:lnTo>
                    <a:pt x="493826" y="6489"/>
                  </a:lnTo>
                  <a:lnTo>
                    <a:pt x="493826" y="7632"/>
                  </a:lnTo>
                  <a:lnTo>
                    <a:pt x="488086" y="5080"/>
                  </a:lnTo>
                  <a:lnTo>
                    <a:pt x="487387" y="9867"/>
                  </a:lnTo>
                  <a:lnTo>
                    <a:pt x="487349" y="10160"/>
                  </a:lnTo>
                  <a:lnTo>
                    <a:pt x="484060" y="6489"/>
                  </a:lnTo>
                  <a:lnTo>
                    <a:pt x="477723" y="6489"/>
                  </a:lnTo>
                  <a:lnTo>
                    <a:pt x="476796" y="12700"/>
                  </a:lnTo>
                  <a:lnTo>
                    <a:pt x="470827" y="11430"/>
                  </a:lnTo>
                  <a:lnTo>
                    <a:pt x="472655" y="10160"/>
                  </a:lnTo>
                  <a:lnTo>
                    <a:pt x="470141" y="7797"/>
                  </a:lnTo>
                  <a:lnTo>
                    <a:pt x="469404" y="7797"/>
                  </a:lnTo>
                  <a:lnTo>
                    <a:pt x="469988" y="7620"/>
                  </a:lnTo>
                  <a:lnTo>
                    <a:pt x="469099" y="6489"/>
                  </a:lnTo>
                  <a:lnTo>
                    <a:pt x="468833" y="6489"/>
                  </a:lnTo>
                  <a:lnTo>
                    <a:pt x="464591" y="10160"/>
                  </a:lnTo>
                  <a:lnTo>
                    <a:pt x="462775" y="8890"/>
                  </a:lnTo>
                  <a:lnTo>
                    <a:pt x="461924" y="8890"/>
                  </a:lnTo>
                  <a:lnTo>
                    <a:pt x="461810" y="9867"/>
                  </a:lnTo>
                  <a:lnTo>
                    <a:pt x="461695" y="10845"/>
                  </a:lnTo>
                  <a:lnTo>
                    <a:pt x="461632" y="11430"/>
                  </a:lnTo>
                  <a:lnTo>
                    <a:pt x="459397" y="11430"/>
                  </a:lnTo>
                  <a:lnTo>
                    <a:pt x="459409" y="10160"/>
                  </a:lnTo>
                  <a:lnTo>
                    <a:pt x="459270" y="10845"/>
                  </a:lnTo>
                  <a:lnTo>
                    <a:pt x="459155" y="11430"/>
                  </a:lnTo>
                  <a:lnTo>
                    <a:pt x="455891" y="11430"/>
                  </a:lnTo>
                  <a:lnTo>
                    <a:pt x="457822" y="13970"/>
                  </a:lnTo>
                  <a:lnTo>
                    <a:pt x="452501" y="11430"/>
                  </a:lnTo>
                  <a:lnTo>
                    <a:pt x="440258" y="11430"/>
                  </a:lnTo>
                  <a:lnTo>
                    <a:pt x="437807" y="10160"/>
                  </a:lnTo>
                  <a:lnTo>
                    <a:pt x="435368" y="8890"/>
                  </a:lnTo>
                  <a:lnTo>
                    <a:pt x="431012" y="8890"/>
                  </a:lnTo>
                  <a:lnTo>
                    <a:pt x="425767" y="10160"/>
                  </a:lnTo>
                  <a:lnTo>
                    <a:pt x="421817" y="10160"/>
                  </a:lnTo>
                  <a:lnTo>
                    <a:pt x="422071" y="8890"/>
                  </a:lnTo>
                  <a:lnTo>
                    <a:pt x="422579" y="8890"/>
                  </a:lnTo>
                  <a:lnTo>
                    <a:pt x="417880" y="7797"/>
                  </a:lnTo>
                  <a:lnTo>
                    <a:pt x="417195" y="7797"/>
                  </a:lnTo>
                  <a:lnTo>
                    <a:pt x="419176" y="15240"/>
                  </a:lnTo>
                  <a:lnTo>
                    <a:pt x="413004" y="12700"/>
                  </a:lnTo>
                  <a:lnTo>
                    <a:pt x="409854" y="10160"/>
                  </a:lnTo>
                  <a:lnTo>
                    <a:pt x="416306" y="11430"/>
                  </a:lnTo>
                  <a:lnTo>
                    <a:pt x="414337" y="10160"/>
                  </a:lnTo>
                  <a:lnTo>
                    <a:pt x="414235" y="8890"/>
                  </a:lnTo>
                  <a:lnTo>
                    <a:pt x="414159" y="7797"/>
                  </a:lnTo>
                  <a:lnTo>
                    <a:pt x="413740" y="7797"/>
                  </a:lnTo>
                  <a:lnTo>
                    <a:pt x="412496" y="6489"/>
                  </a:lnTo>
                  <a:lnTo>
                    <a:pt x="412216" y="6489"/>
                  </a:lnTo>
                  <a:lnTo>
                    <a:pt x="410654" y="7797"/>
                  </a:lnTo>
                  <a:lnTo>
                    <a:pt x="405434" y="7797"/>
                  </a:lnTo>
                  <a:lnTo>
                    <a:pt x="402513" y="8890"/>
                  </a:lnTo>
                  <a:lnTo>
                    <a:pt x="398678" y="6489"/>
                  </a:lnTo>
                  <a:lnTo>
                    <a:pt x="400189" y="6489"/>
                  </a:lnTo>
                  <a:lnTo>
                    <a:pt x="396913" y="5080"/>
                  </a:lnTo>
                  <a:lnTo>
                    <a:pt x="393573" y="6489"/>
                  </a:lnTo>
                  <a:lnTo>
                    <a:pt x="391121" y="6489"/>
                  </a:lnTo>
                  <a:lnTo>
                    <a:pt x="390829" y="8890"/>
                  </a:lnTo>
                  <a:lnTo>
                    <a:pt x="390715" y="9867"/>
                  </a:lnTo>
                  <a:lnTo>
                    <a:pt x="390677" y="10160"/>
                  </a:lnTo>
                  <a:lnTo>
                    <a:pt x="390575" y="12700"/>
                  </a:lnTo>
                  <a:lnTo>
                    <a:pt x="390461" y="15240"/>
                  </a:lnTo>
                  <a:lnTo>
                    <a:pt x="389089" y="19050"/>
                  </a:lnTo>
                  <a:lnTo>
                    <a:pt x="388708" y="17780"/>
                  </a:lnTo>
                  <a:lnTo>
                    <a:pt x="388239" y="17780"/>
                  </a:lnTo>
                  <a:lnTo>
                    <a:pt x="389280" y="25400"/>
                  </a:lnTo>
                  <a:lnTo>
                    <a:pt x="389140" y="26797"/>
                  </a:lnTo>
                  <a:lnTo>
                    <a:pt x="389026" y="27940"/>
                  </a:lnTo>
                  <a:lnTo>
                    <a:pt x="388962" y="28587"/>
                  </a:lnTo>
                  <a:lnTo>
                    <a:pt x="388899" y="29286"/>
                  </a:lnTo>
                  <a:lnTo>
                    <a:pt x="388785" y="30480"/>
                  </a:lnTo>
                  <a:lnTo>
                    <a:pt x="388658" y="31750"/>
                  </a:lnTo>
                  <a:lnTo>
                    <a:pt x="388302" y="34290"/>
                  </a:lnTo>
                  <a:lnTo>
                    <a:pt x="388251" y="34582"/>
                  </a:lnTo>
                  <a:lnTo>
                    <a:pt x="388785" y="34290"/>
                  </a:lnTo>
                  <a:lnTo>
                    <a:pt x="388112" y="39370"/>
                  </a:lnTo>
                  <a:lnTo>
                    <a:pt x="386283" y="40640"/>
                  </a:lnTo>
                  <a:lnTo>
                    <a:pt x="384086" y="43180"/>
                  </a:lnTo>
                  <a:lnTo>
                    <a:pt x="381241" y="41910"/>
                  </a:lnTo>
                  <a:lnTo>
                    <a:pt x="382397" y="38100"/>
                  </a:lnTo>
                  <a:lnTo>
                    <a:pt x="378218" y="39370"/>
                  </a:lnTo>
                  <a:lnTo>
                    <a:pt x="380834" y="43180"/>
                  </a:lnTo>
                  <a:lnTo>
                    <a:pt x="379526" y="45720"/>
                  </a:lnTo>
                  <a:lnTo>
                    <a:pt x="378079" y="44450"/>
                  </a:lnTo>
                  <a:lnTo>
                    <a:pt x="376567" y="50800"/>
                  </a:lnTo>
                  <a:lnTo>
                    <a:pt x="380428" y="52070"/>
                  </a:lnTo>
                  <a:lnTo>
                    <a:pt x="377990" y="58420"/>
                  </a:lnTo>
                  <a:lnTo>
                    <a:pt x="379374" y="58420"/>
                  </a:lnTo>
                  <a:lnTo>
                    <a:pt x="382041" y="63500"/>
                  </a:lnTo>
                  <a:lnTo>
                    <a:pt x="376237" y="60960"/>
                  </a:lnTo>
                  <a:lnTo>
                    <a:pt x="377494" y="64770"/>
                  </a:lnTo>
                  <a:lnTo>
                    <a:pt x="399275" y="64770"/>
                  </a:lnTo>
                  <a:lnTo>
                    <a:pt x="399910" y="63500"/>
                  </a:lnTo>
                  <a:lnTo>
                    <a:pt x="401193" y="60960"/>
                  </a:lnTo>
                  <a:lnTo>
                    <a:pt x="403644" y="54610"/>
                  </a:lnTo>
                  <a:lnTo>
                    <a:pt x="393242" y="53340"/>
                  </a:lnTo>
                  <a:lnTo>
                    <a:pt x="399935" y="46990"/>
                  </a:lnTo>
                  <a:lnTo>
                    <a:pt x="402488" y="50800"/>
                  </a:lnTo>
                  <a:lnTo>
                    <a:pt x="402526" y="46990"/>
                  </a:lnTo>
                  <a:lnTo>
                    <a:pt x="402539" y="45720"/>
                  </a:lnTo>
                  <a:lnTo>
                    <a:pt x="403212" y="43180"/>
                  </a:lnTo>
                  <a:lnTo>
                    <a:pt x="403885" y="40640"/>
                  </a:lnTo>
                  <a:lnTo>
                    <a:pt x="405803" y="34671"/>
                  </a:lnTo>
                  <a:lnTo>
                    <a:pt x="405904" y="34290"/>
                  </a:lnTo>
                  <a:lnTo>
                    <a:pt x="406679" y="31750"/>
                  </a:lnTo>
                  <a:lnTo>
                    <a:pt x="407009" y="30480"/>
                  </a:lnTo>
                  <a:lnTo>
                    <a:pt x="407339" y="30480"/>
                  </a:lnTo>
                  <a:lnTo>
                    <a:pt x="407365" y="29286"/>
                  </a:lnTo>
                  <a:lnTo>
                    <a:pt x="407797" y="29286"/>
                  </a:lnTo>
                  <a:lnTo>
                    <a:pt x="408190" y="27940"/>
                  </a:lnTo>
                  <a:lnTo>
                    <a:pt x="408774" y="27940"/>
                  </a:lnTo>
                  <a:lnTo>
                    <a:pt x="408762" y="29286"/>
                  </a:lnTo>
                  <a:lnTo>
                    <a:pt x="408901" y="29286"/>
                  </a:lnTo>
                  <a:lnTo>
                    <a:pt x="409613" y="30480"/>
                  </a:lnTo>
                  <a:lnTo>
                    <a:pt x="410629" y="30480"/>
                  </a:lnTo>
                  <a:lnTo>
                    <a:pt x="411505" y="29286"/>
                  </a:lnTo>
                  <a:lnTo>
                    <a:pt x="413080" y="29286"/>
                  </a:lnTo>
                  <a:lnTo>
                    <a:pt x="413588" y="27940"/>
                  </a:lnTo>
                  <a:lnTo>
                    <a:pt x="415569" y="27940"/>
                  </a:lnTo>
                  <a:lnTo>
                    <a:pt x="413931" y="29286"/>
                  </a:lnTo>
                  <a:lnTo>
                    <a:pt x="414096" y="29286"/>
                  </a:lnTo>
                  <a:lnTo>
                    <a:pt x="415239" y="30480"/>
                  </a:lnTo>
                  <a:lnTo>
                    <a:pt x="417931" y="31750"/>
                  </a:lnTo>
                  <a:lnTo>
                    <a:pt x="422059" y="27940"/>
                  </a:lnTo>
                  <a:lnTo>
                    <a:pt x="423710" y="30480"/>
                  </a:lnTo>
                  <a:lnTo>
                    <a:pt x="423989" y="30480"/>
                  </a:lnTo>
                  <a:lnTo>
                    <a:pt x="430415" y="31750"/>
                  </a:lnTo>
                  <a:lnTo>
                    <a:pt x="428752" y="27940"/>
                  </a:lnTo>
                  <a:lnTo>
                    <a:pt x="433527" y="30480"/>
                  </a:lnTo>
                  <a:lnTo>
                    <a:pt x="437921" y="27940"/>
                  </a:lnTo>
                  <a:lnTo>
                    <a:pt x="441236" y="29057"/>
                  </a:lnTo>
                  <a:lnTo>
                    <a:pt x="441185" y="29197"/>
                  </a:lnTo>
                  <a:lnTo>
                    <a:pt x="444360" y="30505"/>
                  </a:lnTo>
                  <a:lnTo>
                    <a:pt x="443534" y="29464"/>
                  </a:lnTo>
                  <a:lnTo>
                    <a:pt x="442645" y="28854"/>
                  </a:lnTo>
                  <a:lnTo>
                    <a:pt x="442112" y="28638"/>
                  </a:lnTo>
                  <a:lnTo>
                    <a:pt x="442569" y="27940"/>
                  </a:lnTo>
                  <a:lnTo>
                    <a:pt x="444246" y="25400"/>
                  </a:lnTo>
                  <a:lnTo>
                    <a:pt x="449910" y="30480"/>
                  </a:lnTo>
                  <a:lnTo>
                    <a:pt x="450621" y="27241"/>
                  </a:lnTo>
                  <a:lnTo>
                    <a:pt x="450723" y="26797"/>
                  </a:lnTo>
                  <a:lnTo>
                    <a:pt x="450621" y="27940"/>
                  </a:lnTo>
                  <a:lnTo>
                    <a:pt x="450557" y="28587"/>
                  </a:lnTo>
                  <a:lnTo>
                    <a:pt x="450481" y="29286"/>
                  </a:lnTo>
                  <a:lnTo>
                    <a:pt x="450367" y="30480"/>
                  </a:lnTo>
                  <a:lnTo>
                    <a:pt x="459105" y="30480"/>
                  </a:lnTo>
                  <a:lnTo>
                    <a:pt x="459651" y="30492"/>
                  </a:lnTo>
                  <a:lnTo>
                    <a:pt x="461365" y="30657"/>
                  </a:lnTo>
                  <a:lnTo>
                    <a:pt x="463042" y="30670"/>
                  </a:lnTo>
                  <a:lnTo>
                    <a:pt x="459320" y="30302"/>
                  </a:lnTo>
                  <a:lnTo>
                    <a:pt x="462153" y="27940"/>
                  </a:lnTo>
                  <a:lnTo>
                    <a:pt x="461060" y="29286"/>
                  </a:lnTo>
                  <a:lnTo>
                    <a:pt x="464743" y="29286"/>
                  </a:lnTo>
                  <a:lnTo>
                    <a:pt x="463562" y="31750"/>
                  </a:lnTo>
                  <a:lnTo>
                    <a:pt x="467017" y="31750"/>
                  </a:lnTo>
                  <a:lnTo>
                    <a:pt x="470204" y="30480"/>
                  </a:lnTo>
                  <a:lnTo>
                    <a:pt x="469620" y="27940"/>
                  </a:lnTo>
                  <a:lnTo>
                    <a:pt x="474624" y="29286"/>
                  </a:lnTo>
                  <a:lnTo>
                    <a:pt x="478599" y="29286"/>
                  </a:lnTo>
                  <a:lnTo>
                    <a:pt x="482828" y="27940"/>
                  </a:lnTo>
                  <a:lnTo>
                    <a:pt x="485978" y="30480"/>
                  </a:lnTo>
                  <a:lnTo>
                    <a:pt x="500900" y="27940"/>
                  </a:lnTo>
                  <a:lnTo>
                    <a:pt x="504863" y="27241"/>
                  </a:lnTo>
                  <a:lnTo>
                    <a:pt x="504926" y="27940"/>
                  </a:lnTo>
                  <a:lnTo>
                    <a:pt x="505053" y="29286"/>
                  </a:lnTo>
                  <a:lnTo>
                    <a:pt x="505167" y="30480"/>
                  </a:lnTo>
                  <a:lnTo>
                    <a:pt x="512064" y="29489"/>
                  </a:lnTo>
                  <a:lnTo>
                    <a:pt x="505828" y="27063"/>
                  </a:lnTo>
                  <a:lnTo>
                    <a:pt x="507352" y="26797"/>
                  </a:lnTo>
                  <a:lnTo>
                    <a:pt x="515023" y="25400"/>
                  </a:lnTo>
                  <a:lnTo>
                    <a:pt x="514896" y="27063"/>
                  </a:lnTo>
                  <a:lnTo>
                    <a:pt x="514781" y="28587"/>
                  </a:lnTo>
                  <a:lnTo>
                    <a:pt x="519036" y="25400"/>
                  </a:lnTo>
                  <a:lnTo>
                    <a:pt x="528548" y="26797"/>
                  </a:lnTo>
                  <a:lnTo>
                    <a:pt x="529615" y="26797"/>
                  </a:lnTo>
                  <a:lnTo>
                    <a:pt x="526415" y="27940"/>
                  </a:lnTo>
                  <a:lnTo>
                    <a:pt x="525640" y="29210"/>
                  </a:lnTo>
                  <a:lnTo>
                    <a:pt x="532117" y="27940"/>
                  </a:lnTo>
                  <a:lnTo>
                    <a:pt x="549503" y="27940"/>
                  </a:lnTo>
                  <a:lnTo>
                    <a:pt x="548665" y="29286"/>
                  </a:lnTo>
                  <a:lnTo>
                    <a:pt x="549478" y="28587"/>
                  </a:lnTo>
                  <a:lnTo>
                    <a:pt x="550252" y="27940"/>
                  </a:lnTo>
                  <a:lnTo>
                    <a:pt x="552386" y="29286"/>
                  </a:lnTo>
                  <a:lnTo>
                    <a:pt x="552234" y="28587"/>
                  </a:lnTo>
                  <a:lnTo>
                    <a:pt x="552132" y="26797"/>
                  </a:lnTo>
                  <a:lnTo>
                    <a:pt x="551980" y="26797"/>
                  </a:lnTo>
                  <a:lnTo>
                    <a:pt x="550608" y="27940"/>
                  </a:lnTo>
                  <a:lnTo>
                    <a:pt x="549008" y="25400"/>
                  </a:lnTo>
                  <a:lnTo>
                    <a:pt x="548195" y="24130"/>
                  </a:lnTo>
                  <a:lnTo>
                    <a:pt x="556323" y="21729"/>
                  </a:lnTo>
                  <a:lnTo>
                    <a:pt x="554393" y="25400"/>
                  </a:lnTo>
                  <a:lnTo>
                    <a:pt x="564743" y="21590"/>
                  </a:lnTo>
                  <a:lnTo>
                    <a:pt x="560489" y="29286"/>
                  </a:lnTo>
                  <a:lnTo>
                    <a:pt x="561467" y="29286"/>
                  </a:lnTo>
                  <a:lnTo>
                    <a:pt x="562825" y="27940"/>
                  </a:lnTo>
                  <a:lnTo>
                    <a:pt x="562698" y="27241"/>
                  </a:lnTo>
                  <a:lnTo>
                    <a:pt x="562622" y="26797"/>
                  </a:lnTo>
                  <a:lnTo>
                    <a:pt x="564134" y="26797"/>
                  </a:lnTo>
                  <a:lnTo>
                    <a:pt x="564565" y="27940"/>
                  </a:lnTo>
                  <a:lnTo>
                    <a:pt x="563029" y="29210"/>
                  </a:lnTo>
                  <a:lnTo>
                    <a:pt x="568540" y="27940"/>
                  </a:lnTo>
                  <a:lnTo>
                    <a:pt x="567664" y="26797"/>
                  </a:lnTo>
                  <a:lnTo>
                    <a:pt x="566610" y="25400"/>
                  </a:lnTo>
                  <a:lnTo>
                    <a:pt x="571588" y="25400"/>
                  </a:lnTo>
                  <a:lnTo>
                    <a:pt x="571614" y="26797"/>
                  </a:lnTo>
                  <a:lnTo>
                    <a:pt x="573417" y="25400"/>
                  </a:lnTo>
                  <a:lnTo>
                    <a:pt x="575119" y="24130"/>
                  </a:lnTo>
                  <a:lnTo>
                    <a:pt x="579310" y="25400"/>
                  </a:lnTo>
                  <a:lnTo>
                    <a:pt x="579056" y="25400"/>
                  </a:lnTo>
                  <a:lnTo>
                    <a:pt x="579577" y="26797"/>
                  </a:lnTo>
                  <a:lnTo>
                    <a:pt x="585393" y="26797"/>
                  </a:lnTo>
                  <a:lnTo>
                    <a:pt x="588086" y="24130"/>
                  </a:lnTo>
                  <a:lnTo>
                    <a:pt x="590651" y="21590"/>
                  </a:lnTo>
                  <a:lnTo>
                    <a:pt x="598563" y="24130"/>
                  </a:lnTo>
                  <a:lnTo>
                    <a:pt x="596188" y="27940"/>
                  </a:lnTo>
                  <a:lnTo>
                    <a:pt x="601256" y="25400"/>
                  </a:lnTo>
                  <a:lnTo>
                    <a:pt x="601395" y="26797"/>
                  </a:lnTo>
                  <a:lnTo>
                    <a:pt x="601510" y="27940"/>
                  </a:lnTo>
                  <a:lnTo>
                    <a:pt x="601573" y="28587"/>
                  </a:lnTo>
                  <a:lnTo>
                    <a:pt x="601624" y="29210"/>
                  </a:lnTo>
                  <a:lnTo>
                    <a:pt x="605904" y="27940"/>
                  </a:lnTo>
                  <a:lnTo>
                    <a:pt x="604215" y="25400"/>
                  </a:lnTo>
                  <a:lnTo>
                    <a:pt x="609549" y="25400"/>
                  </a:lnTo>
                  <a:lnTo>
                    <a:pt x="610768" y="24130"/>
                  </a:lnTo>
                  <a:lnTo>
                    <a:pt x="612686" y="24130"/>
                  </a:lnTo>
                  <a:lnTo>
                    <a:pt x="611962" y="25400"/>
                  </a:lnTo>
                  <a:lnTo>
                    <a:pt x="611339" y="25400"/>
                  </a:lnTo>
                  <a:lnTo>
                    <a:pt x="610793" y="26682"/>
                  </a:lnTo>
                  <a:lnTo>
                    <a:pt x="614819" y="25400"/>
                  </a:lnTo>
                  <a:lnTo>
                    <a:pt x="614337" y="25400"/>
                  </a:lnTo>
                  <a:lnTo>
                    <a:pt x="613752" y="24130"/>
                  </a:lnTo>
                  <a:lnTo>
                    <a:pt x="613029" y="24130"/>
                  </a:lnTo>
                  <a:lnTo>
                    <a:pt x="614578" y="22860"/>
                  </a:lnTo>
                  <a:lnTo>
                    <a:pt x="615149" y="21729"/>
                  </a:lnTo>
                  <a:lnTo>
                    <a:pt x="615213" y="21590"/>
                  </a:lnTo>
                  <a:lnTo>
                    <a:pt x="615848" y="20320"/>
                  </a:lnTo>
                  <a:lnTo>
                    <a:pt x="616267" y="19050"/>
                  </a:lnTo>
                  <a:lnTo>
                    <a:pt x="618197" y="20320"/>
                  </a:lnTo>
                  <a:lnTo>
                    <a:pt x="620039" y="20320"/>
                  </a:lnTo>
                  <a:lnTo>
                    <a:pt x="620026" y="22860"/>
                  </a:lnTo>
                  <a:lnTo>
                    <a:pt x="619506" y="24130"/>
                  </a:lnTo>
                  <a:lnTo>
                    <a:pt x="620852" y="25400"/>
                  </a:lnTo>
                  <a:lnTo>
                    <a:pt x="622515" y="25400"/>
                  </a:lnTo>
                  <a:lnTo>
                    <a:pt x="622439" y="26797"/>
                  </a:lnTo>
                  <a:lnTo>
                    <a:pt x="622376" y="27940"/>
                  </a:lnTo>
                  <a:lnTo>
                    <a:pt x="621893" y="28587"/>
                  </a:lnTo>
                  <a:lnTo>
                    <a:pt x="621233" y="29286"/>
                  </a:lnTo>
                  <a:lnTo>
                    <a:pt x="618388" y="30480"/>
                  </a:lnTo>
                  <a:lnTo>
                    <a:pt x="619112" y="30480"/>
                  </a:lnTo>
                  <a:lnTo>
                    <a:pt x="620001" y="31750"/>
                  </a:lnTo>
                  <a:lnTo>
                    <a:pt x="620534" y="33020"/>
                  </a:lnTo>
                  <a:lnTo>
                    <a:pt x="622871" y="38100"/>
                  </a:lnTo>
                  <a:lnTo>
                    <a:pt x="623849" y="38100"/>
                  </a:lnTo>
                  <a:lnTo>
                    <a:pt x="621906" y="39370"/>
                  </a:lnTo>
                  <a:lnTo>
                    <a:pt x="624547" y="39370"/>
                  </a:lnTo>
                  <a:lnTo>
                    <a:pt x="624281" y="41910"/>
                  </a:lnTo>
                  <a:lnTo>
                    <a:pt x="622338" y="41910"/>
                  </a:lnTo>
                  <a:lnTo>
                    <a:pt x="623468" y="46990"/>
                  </a:lnTo>
                  <a:lnTo>
                    <a:pt x="626516" y="39370"/>
                  </a:lnTo>
                  <a:lnTo>
                    <a:pt x="626389" y="45720"/>
                  </a:lnTo>
                  <a:lnTo>
                    <a:pt x="625729" y="45720"/>
                  </a:lnTo>
                  <a:lnTo>
                    <a:pt x="625030" y="44450"/>
                  </a:lnTo>
                  <a:lnTo>
                    <a:pt x="625881" y="50800"/>
                  </a:lnTo>
                  <a:lnTo>
                    <a:pt x="630275" y="55880"/>
                  </a:lnTo>
                  <a:lnTo>
                    <a:pt x="630377" y="57150"/>
                  </a:lnTo>
                  <a:lnTo>
                    <a:pt x="630478" y="58420"/>
                  </a:lnTo>
                  <a:lnTo>
                    <a:pt x="630580" y="59690"/>
                  </a:lnTo>
                  <a:lnTo>
                    <a:pt x="630682" y="60960"/>
                  </a:lnTo>
                  <a:lnTo>
                    <a:pt x="630783" y="62230"/>
                  </a:lnTo>
                  <a:lnTo>
                    <a:pt x="627849" y="64566"/>
                  </a:lnTo>
                  <a:lnTo>
                    <a:pt x="628891" y="67081"/>
                  </a:lnTo>
                  <a:lnTo>
                    <a:pt x="628992" y="67310"/>
                  </a:lnTo>
                  <a:lnTo>
                    <a:pt x="635444" y="74930"/>
                  </a:lnTo>
                  <a:lnTo>
                    <a:pt x="636993" y="82550"/>
                  </a:lnTo>
                  <a:lnTo>
                    <a:pt x="636955" y="81280"/>
                  </a:lnTo>
                  <a:lnTo>
                    <a:pt x="642518" y="80010"/>
                  </a:lnTo>
                  <a:lnTo>
                    <a:pt x="636168" y="87630"/>
                  </a:lnTo>
                  <a:lnTo>
                    <a:pt x="639864" y="90170"/>
                  </a:lnTo>
                  <a:lnTo>
                    <a:pt x="637222" y="90170"/>
                  </a:lnTo>
                  <a:lnTo>
                    <a:pt x="638048" y="95250"/>
                  </a:lnTo>
                  <a:lnTo>
                    <a:pt x="641908" y="100330"/>
                  </a:lnTo>
                  <a:lnTo>
                    <a:pt x="646074" y="107950"/>
                  </a:lnTo>
                  <a:lnTo>
                    <a:pt x="644410" y="107950"/>
                  </a:lnTo>
                  <a:lnTo>
                    <a:pt x="644296" y="109220"/>
                  </a:lnTo>
                  <a:lnTo>
                    <a:pt x="644182" y="110490"/>
                  </a:lnTo>
                  <a:lnTo>
                    <a:pt x="646290" y="115570"/>
                  </a:lnTo>
                  <a:lnTo>
                    <a:pt x="646747" y="119380"/>
                  </a:lnTo>
                  <a:lnTo>
                    <a:pt x="648398" y="119380"/>
                  </a:lnTo>
                  <a:lnTo>
                    <a:pt x="648779" y="121920"/>
                  </a:lnTo>
                  <a:lnTo>
                    <a:pt x="650367" y="119380"/>
                  </a:lnTo>
                  <a:lnTo>
                    <a:pt x="650328" y="120650"/>
                  </a:lnTo>
                  <a:lnTo>
                    <a:pt x="650240" y="123190"/>
                  </a:lnTo>
                  <a:lnTo>
                    <a:pt x="650151" y="125730"/>
                  </a:lnTo>
                  <a:lnTo>
                    <a:pt x="650062" y="128270"/>
                  </a:lnTo>
                  <a:lnTo>
                    <a:pt x="653440" y="134620"/>
                  </a:lnTo>
                  <a:lnTo>
                    <a:pt x="656983" y="142240"/>
                  </a:lnTo>
                  <a:lnTo>
                    <a:pt x="657110" y="146050"/>
                  </a:lnTo>
                  <a:lnTo>
                    <a:pt x="657186" y="148590"/>
                  </a:lnTo>
                  <a:lnTo>
                    <a:pt x="656831" y="148590"/>
                  </a:lnTo>
                  <a:lnTo>
                    <a:pt x="655624" y="147662"/>
                  </a:lnTo>
                  <a:lnTo>
                    <a:pt x="659168" y="154940"/>
                  </a:lnTo>
                  <a:lnTo>
                    <a:pt x="661250" y="153670"/>
                  </a:lnTo>
                  <a:lnTo>
                    <a:pt x="660234" y="153670"/>
                  </a:lnTo>
                  <a:lnTo>
                    <a:pt x="661479" y="151130"/>
                  </a:lnTo>
                  <a:lnTo>
                    <a:pt x="662597" y="151980"/>
                  </a:lnTo>
                  <a:lnTo>
                    <a:pt x="662914" y="152438"/>
                  </a:lnTo>
                  <a:lnTo>
                    <a:pt x="663206" y="152438"/>
                  </a:lnTo>
                  <a:lnTo>
                    <a:pt x="664883" y="153670"/>
                  </a:lnTo>
                  <a:lnTo>
                    <a:pt x="665505" y="156210"/>
                  </a:lnTo>
                  <a:lnTo>
                    <a:pt x="662914" y="152438"/>
                  </a:lnTo>
                  <a:lnTo>
                    <a:pt x="662686" y="153670"/>
                  </a:lnTo>
                  <a:lnTo>
                    <a:pt x="661847" y="157480"/>
                  </a:lnTo>
                  <a:lnTo>
                    <a:pt x="661060" y="158750"/>
                  </a:lnTo>
                  <a:lnTo>
                    <a:pt x="663270" y="158750"/>
                  </a:lnTo>
                  <a:lnTo>
                    <a:pt x="660501" y="163830"/>
                  </a:lnTo>
                  <a:lnTo>
                    <a:pt x="668083" y="157480"/>
                  </a:lnTo>
                  <a:lnTo>
                    <a:pt x="667105" y="163830"/>
                  </a:lnTo>
                  <a:lnTo>
                    <a:pt x="665810" y="163830"/>
                  </a:lnTo>
                  <a:lnTo>
                    <a:pt x="667092" y="166370"/>
                  </a:lnTo>
                  <a:lnTo>
                    <a:pt x="669277" y="167640"/>
                  </a:lnTo>
                  <a:lnTo>
                    <a:pt x="669645" y="168910"/>
                  </a:lnTo>
                  <a:lnTo>
                    <a:pt x="667296" y="171450"/>
                  </a:lnTo>
                  <a:lnTo>
                    <a:pt x="667702" y="167640"/>
                  </a:lnTo>
                  <a:lnTo>
                    <a:pt x="665480" y="167640"/>
                  </a:lnTo>
                  <a:lnTo>
                    <a:pt x="666635" y="171450"/>
                  </a:lnTo>
                  <a:lnTo>
                    <a:pt x="672465" y="172720"/>
                  </a:lnTo>
                  <a:lnTo>
                    <a:pt x="670725" y="176530"/>
                  </a:lnTo>
                  <a:lnTo>
                    <a:pt x="669569" y="175260"/>
                  </a:lnTo>
                  <a:lnTo>
                    <a:pt x="668947" y="173990"/>
                  </a:lnTo>
                  <a:lnTo>
                    <a:pt x="667791" y="172720"/>
                  </a:lnTo>
                  <a:lnTo>
                    <a:pt x="665670" y="176530"/>
                  </a:lnTo>
                  <a:lnTo>
                    <a:pt x="666572" y="176530"/>
                  </a:lnTo>
                  <a:lnTo>
                    <a:pt x="666788" y="178904"/>
                  </a:lnTo>
                  <a:lnTo>
                    <a:pt x="666724" y="181470"/>
                  </a:lnTo>
                  <a:lnTo>
                    <a:pt x="666877" y="180263"/>
                  </a:lnTo>
                  <a:lnTo>
                    <a:pt x="667016" y="182880"/>
                  </a:lnTo>
                  <a:lnTo>
                    <a:pt x="667092" y="184150"/>
                  </a:lnTo>
                  <a:lnTo>
                    <a:pt x="667512" y="182880"/>
                  </a:lnTo>
                  <a:lnTo>
                    <a:pt x="675627" y="184150"/>
                  </a:lnTo>
                  <a:lnTo>
                    <a:pt x="671296" y="190500"/>
                  </a:lnTo>
                  <a:lnTo>
                    <a:pt x="671880" y="190855"/>
                  </a:lnTo>
                  <a:lnTo>
                    <a:pt x="675424" y="193040"/>
                  </a:lnTo>
                  <a:lnTo>
                    <a:pt x="671576" y="190500"/>
                  </a:lnTo>
                  <a:lnTo>
                    <a:pt x="677481" y="194310"/>
                  </a:lnTo>
                  <a:lnTo>
                    <a:pt x="671880" y="190855"/>
                  </a:lnTo>
                  <a:lnTo>
                    <a:pt x="674738" y="194310"/>
                  </a:lnTo>
                  <a:lnTo>
                    <a:pt x="671626" y="194310"/>
                  </a:lnTo>
                  <a:lnTo>
                    <a:pt x="671220" y="196850"/>
                  </a:lnTo>
                  <a:lnTo>
                    <a:pt x="670953" y="198120"/>
                  </a:lnTo>
                  <a:lnTo>
                    <a:pt x="669912" y="198120"/>
                  </a:lnTo>
                  <a:lnTo>
                    <a:pt x="673125" y="199390"/>
                  </a:lnTo>
                  <a:lnTo>
                    <a:pt x="669353" y="203200"/>
                  </a:lnTo>
                  <a:lnTo>
                    <a:pt x="673989" y="205740"/>
                  </a:lnTo>
                  <a:lnTo>
                    <a:pt x="673074" y="205740"/>
                  </a:lnTo>
                  <a:lnTo>
                    <a:pt x="673912" y="207010"/>
                  </a:lnTo>
                  <a:lnTo>
                    <a:pt x="674878" y="207010"/>
                  </a:lnTo>
                  <a:lnTo>
                    <a:pt x="679869" y="210908"/>
                  </a:lnTo>
                  <a:lnTo>
                    <a:pt x="679716" y="210908"/>
                  </a:lnTo>
                  <a:lnTo>
                    <a:pt x="674611" y="219710"/>
                  </a:lnTo>
                  <a:lnTo>
                    <a:pt x="681418" y="226060"/>
                  </a:lnTo>
                  <a:lnTo>
                    <a:pt x="685241" y="231140"/>
                  </a:lnTo>
                  <a:lnTo>
                    <a:pt x="688860" y="231140"/>
                  </a:lnTo>
                  <a:lnTo>
                    <a:pt x="692302" y="236220"/>
                  </a:lnTo>
                  <a:lnTo>
                    <a:pt x="691375" y="238760"/>
                  </a:lnTo>
                  <a:lnTo>
                    <a:pt x="688289" y="236220"/>
                  </a:lnTo>
                  <a:lnTo>
                    <a:pt x="687870" y="240030"/>
                  </a:lnTo>
                  <a:lnTo>
                    <a:pt x="690918" y="243840"/>
                  </a:lnTo>
                  <a:lnTo>
                    <a:pt x="689889" y="243840"/>
                  </a:lnTo>
                  <a:lnTo>
                    <a:pt x="688581" y="246380"/>
                  </a:lnTo>
                  <a:lnTo>
                    <a:pt x="689584" y="248920"/>
                  </a:lnTo>
                  <a:lnTo>
                    <a:pt x="691426" y="247357"/>
                  </a:lnTo>
                  <a:lnTo>
                    <a:pt x="691172" y="246380"/>
                  </a:lnTo>
                  <a:lnTo>
                    <a:pt x="692581" y="246380"/>
                  </a:lnTo>
                  <a:lnTo>
                    <a:pt x="695833" y="246380"/>
                  </a:lnTo>
                  <a:lnTo>
                    <a:pt x="691070" y="242570"/>
                  </a:lnTo>
                  <a:lnTo>
                    <a:pt x="691857" y="242570"/>
                  </a:lnTo>
                  <a:lnTo>
                    <a:pt x="693940" y="240030"/>
                  </a:lnTo>
                  <a:lnTo>
                    <a:pt x="695210" y="242570"/>
                  </a:lnTo>
                  <a:lnTo>
                    <a:pt x="696302" y="238760"/>
                  </a:lnTo>
                  <a:lnTo>
                    <a:pt x="692924" y="240030"/>
                  </a:lnTo>
                  <a:lnTo>
                    <a:pt x="693648" y="238760"/>
                  </a:lnTo>
                  <a:lnTo>
                    <a:pt x="694372" y="237490"/>
                  </a:lnTo>
                  <a:lnTo>
                    <a:pt x="694524" y="236791"/>
                  </a:lnTo>
                  <a:lnTo>
                    <a:pt x="692975" y="234950"/>
                  </a:lnTo>
                  <a:lnTo>
                    <a:pt x="694016" y="234950"/>
                  </a:lnTo>
                  <a:lnTo>
                    <a:pt x="695718" y="232410"/>
                  </a:lnTo>
                  <a:lnTo>
                    <a:pt x="695693" y="234950"/>
                  </a:lnTo>
                  <a:lnTo>
                    <a:pt x="695985" y="232410"/>
                  </a:lnTo>
                  <a:lnTo>
                    <a:pt x="696404" y="228600"/>
                  </a:lnTo>
                  <a:close/>
                </a:path>
                <a:path w="1035050" h="792480">
                  <a:moveTo>
                    <a:pt x="696569" y="261620"/>
                  </a:moveTo>
                  <a:lnTo>
                    <a:pt x="694626" y="261620"/>
                  </a:lnTo>
                  <a:lnTo>
                    <a:pt x="693864" y="260350"/>
                  </a:lnTo>
                  <a:lnTo>
                    <a:pt x="691845" y="259486"/>
                  </a:lnTo>
                  <a:lnTo>
                    <a:pt x="693458" y="262890"/>
                  </a:lnTo>
                  <a:lnTo>
                    <a:pt x="696429" y="262890"/>
                  </a:lnTo>
                  <a:lnTo>
                    <a:pt x="696569" y="261620"/>
                  </a:lnTo>
                  <a:close/>
                </a:path>
                <a:path w="1035050" h="792480">
                  <a:moveTo>
                    <a:pt x="697230" y="261620"/>
                  </a:moveTo>
                  <a:lnTo>
                    <a:pt x="696709" y="260350"/>
                  </a:lnTo>
                  <a:lnTo>
                    <a:pt x="696569" y="261620"/>
                  </a:lnTo>
                  <a:lnTo>
                    <a:pt x="697230" y="261620"/>
                  </a:lnTo>
                  <a:close/>
                </a:path>
                <a:path w="1035050" h="792480">
                  <a:moveTo>
                    <a:pt x="700671" y="254000"/>
                  </a:moveTo>
                  <a:lnTo>
                    <a:pt x="692162" y="250190"/>
                  </a:lnTo>
                  <a:lnTo>
                    <a:pt x="688987" y="250190"/>
                  </a:lnTo>
                  <a:lnTo>
                    <a:pt x="687539" y="248920"/>
                  </a:lnTo>
                  <a:lnTo>
                    <a:pt x="689317" y="251460"/>
                  </a:lnTo>
                  <a:lnTo>
                    <a:pt x="691984" y="254000"/>
                  </a:lnTo>
                  <a:lnTo>
                    <a:pt x="693775" y="256540"/>
                  </a:lnTo>
                  <a:lnTo>
                    <a:pt x="694423" y="256540"/>
                  </a:lnTo>
                  <a:lnTo>
                    <a:pt x="695693" y="257810"/>
                  </a:lnTo>
                  <a:lnTo>
                    <a:pt x="700671" y="254000"/>
                  </a:lnTo>
                  <a:close/>
                </a:path>
                <a:path w="1035050" h="792480">
                  <a:moveTo>
                    <a:pt x="707123" y="269240"/>
                  </a:moveTo>
                  <a:lnTo>
                    <a:pt x="704926" y="268020"/>
                  </a:lnTo>
                  <a:lnTo>
                    <a:pt x="700392" y="265506"/>
                  </a:lnTo>
                  <a:lnTo>
                    <a:pt x="700125" y="265506"/>
                  </a:lnTo>
                  <a:lnTo>
                    <a:pt x="699833" y="265658"/>
                  </a:lnTo>
                  <a:lnTo>
                    <a:pt x="698855" y="265036"/>
                  </a:lnTo>
                  <a:lnTo>
                    <a:pt x="696506" y="264172"/>
                  </a:lnTo>
                  <a:lnTo>
                    <a:pt x="696506" y="266788"/>
                  </a:lnTo>
                  <a:lnTo>
                    <a:pt x="695337" y="267665"/>
                  </a:lnTo>
                  <a:lnTo>
                    <a:pt x="695858" y="267766"/>
                  </a:lnTo>
                  <a:lnTo>
                    <a:pt x="695477" y="267970"/>
                  </a:lnTo>
                  <a:lnTo>
                    <a:pt x="693940" y="266700"/>
                  </a:lnTo>
                  <a:lnTo>
                    <a:pt x="694855" y="266420"/>
                  </a:lnTo>
                  <a:lnTo>
                    <a:pt x="696506" y="266788"/>
                  </a:lnTo>
                  <a:lnTo>
                    <a:pt x="696506" y="264172"/>
                  </a:lnTo>
                  <a:lnTo>
                    <a:pt x="695375" y="263740"/>
                  </a:lnTo>
                  <a:lnTo>
                    <a:pt x="692759" y="265925"/>
                  </a:lnTo>
                  <a:lnTo>
                    <a:pt x="693420" y="266090"/>
                  </a:lnTo>
                  <a:lnTo>
                    <a:pt x="692632" y="266700"/>
                  </a:lnTo>
                  <a:lnTo>
                    <a:pt x="692340" y="265747"/>
                  </a:lnTo>
                  <a:lnTo>
                    <a:pt x="692264" y="265506"/>
                  </a:lnTo>
                  <a:lnTo>
                    <a:pt x="691616" y="265506"/>
                  </a:lnTo>
                  <a:lnTo>
                    <a:pt x="690613" y="264160"/>
                  </a:lnTo>
                  <a:lnTo>
                    <a:pt x="685927" y="269240"/>
                  </a:lnTo>
                  <a:lnTo>
                    <a:pt x="685838" y="268846"/>
                  </a:lnTo>
                  <a:lnTo>
                    <a:pt x="683348" y="270510"/>
                  </a:lnTo>
                  <a:lnTo>
                    <a:pt x="682205" y="269240"/>
                  </a:lnTo>
                  <a:lnTo>
                    <a:pt x="681113" y="268020"/>
                  </a:lnTo>
                  <a:lnTo>
                    <a:pt x="681647" y="265747"/>
                  </a:lnTo>
                  <a:lnTo>
                    <a:pt x="681723" y="265506"/>
                  </a:lnTo>
                  <a:lnTo>
                    <a:pt x="681405" y="265747"/>
                  </a:lnTo>
                  <a:lnTo>
                    <a:pt x="679043" y="267982"/>
                  </a:lnTo>
                  <a:lnTo>
                    <a:pt x="678675" y="266700"/>
                  </a:lnTo>
                  <a:lnTo>
                    <a:pt x="678802" y="266433"/>
                  </a:lnTo>
                  <a:lnTo>
                    <a:pt x="678878" y="266268"/>
                  </a:lnTo>
                  <a:lnTo>
                    <a:pt x="678751" y="266268"/>
                  </a:lnTo>
                  <a:lnTo>
                    <a:pt x="677913" y="266700"/>
                  </a:lnTo>
                  <a:lnTo>
                    <a:pt x="674204" y="265506"/>
                  </a:lnTo>
                  <a:lnTo>
                    <a:pt x="673950" y="265506"/>
                  </a:lnTo>
                  <a:lnTo>
                    <a:pt x="673061" y="267335"/>
                  </a:lnTo>
                  <a:lnTo>
                    <a:pt x="672947" y="267576"/>
                  </a:lnTo>
                  <a:lnTo>
                    <a:pt x="672858" y="267766"/>
                  </a:lnTo>
                  <a:lnTo>
                    <a:pt x="672757" y="267970"/>
                  </a:lnTo>
                  <a:lnTo>
                    <a:pt x="670445" y="265506"/>
                  </a:lnTo>
                  <a:lnTo>
                    <a:pt x="670267" y="265506"/>
                  </a:lnTo>
                  <a:lnTo>
                    <a:pt x="664692" y="269240"/>
                  </a:lnTo>
                  <a:lnTo>
                    <a:pt x="664806" y="266700"/>
                  </a:lnTo>
                  <a:lnTo>
                    <a:pt x="664933" y="264160"/>
                  </a:lnTo>
                  <a:lnTo>
                    <a:pt x="664552" y="264807"/>
                  </a:lnTo>
                  <a:lnTo>
                    <a:pt x="664083" y="265506"/>
                  </a:lnTo>
                  <a:lnTo>
                    <a:pt x="660654" y="268020"/>
                  </a:lnTo>
                  <a:lnTo>
                    <a:pt x="658482" y="268020"/>
                  </a:lnTo>
                  <a:lnTo>
                    <a:pt x="662533" y="262890"/>
                  </a:lnTo>
                  <a:lnTo>
                    <a:pt x="650303" y="267970"/>
                  </a:lnTo>
                  <a:lnTo>
                    <a:pt x="650417" y="267335"/>
                  </a:lnTo>
                  <a:lnTo>
                    <a:pt x="650519" y="266700"/>
                  </a:lnTo>
                  <a:lnTo>
                    <a:pt x="651370" y="261620"/>
                  </a:lnTo>
                  <a:lnTo>
                    <a:pt x="648411" y="266700"/>
                  </a:lnTo>
                  <a:lnTo>
                    <a:pt x="640664" y="264160"/>
                  </a:lnTo>
                  <a:lnTo>
                    <a:pt x="636536" y="266166"/>
                  </a:lnTo>
                  <a:lnTo>
                    <a:pt x="636397" y="265747"/>
                  </a:lnTo>
                  <a:lnTo>
                    <a:pt x="636308" y="265506"/>
                  </a:lnTo>
                  <a:lnTo>
                    <a:pt x="636066" y="265747"/>
                  </a:lnTo>
                  <a:lnTo>
                    <a:pt x="635711" y="266268"/>
                  </a:lnTo>
                  <a:lnTo>
                    <a:pt x="636104" y="266433"/>
                  </a:lnTo>
                  <a:lnTo>
                    <a:pt x="636320" y="266268"/>
                  </a:lnTo>
                  <a:lnTo>
                    <a:pt x="636587" y="266268"/>
                  </a:lnTo>
                  <a:lnTo>
                    <a:pt x="636638" y="266433"/>
                  </a:lnTo>
                  <a:lnTo>
                    <a:pt x="636739" y="266700"/>
                  </a:lnTo>
                  <a:lnTo>
                    <a:pt x="636104" y="266433"/>
                  </a:lnTo>
                  <a:lnTo>
                    <a:pt x="635406" y="266700"/>
                  </a:lnTo>
                  <a:lnTo>
                    <a:pt x="635596" y="266433"/>
                  </a:lnTo>
                  <a:lnTo>
                    <a:pt x="635711" y="266268"/>
                  </a:lnTo>
                  <a:lnTo>
                    <a:pt x="633945" y="265506"/>
                  </a:lnTo>
                  <a:lnTo>
                    <a:pt x="633361" y="264807"/>
                  </a:lnTo>
                  <a:lnTo>
                    <a:pt x="632917" y="264160"/>
                  </a:lnTo>
                  <a:lnTo>
                    <a:pt x="631024" y="262890"/>
                  </a:lnTo>
                  <a:lnTo>
                    <a:pt x="631012" y="263105"/>
                  </a:lnTo>
                  <a:lnTo>
                    <a:pt x="630885" y="264807"/>
                  </a:lnTo>
                  <a:lnTo>
                    <a:pt x="630758" y="266433"/>
                  </a:lnTo>
                  <a:lnTo>
                    <a:pt x="630643" y="268020"/>
                  </a:lnTo>
                  <a:lnTo>
                    <a:pt x="625983" y="268020"/>
                  </a:lnTo>
                  <a:lnTo>
                    <a:pt x="623557" y="270510"/>
                  </a:lnTo>
                  <a:lnTo>
                    <a:pt x="621195" y="268020"/>
                  </a:lnTo>
                  <a:lnTo>
                    <a:pt x="619937" y="266700"/>
                  </a:lnTo>
                  <a:lnTo>
                    <a:pt x="625436" y="265506"/>
                  </a:lnTo>
                  <a:lnTo>
                    <a:pt x="625779" y="265506"/>
                  </a:lnTo>
                  <a:lnTo>
                    <a:pt x="624624" y="261620"/>
                  </a:lnTo>
                  <a:lnTo>
                    <a:pt x="624687" y="262890"/>
                  </a:lnTo>
                  <a:lnTo>
                    <a:pt x="624801" y="265506"/>
                  </a:lnTo>
                  <a:lnTo>
                    <a:pt x="619620" y="265506"/>
                  </a:lnTo>
                  <a:lnTo>
                    <a:pt x="619620" y="268020"/>
                  </a:lnTo>
                  <a:lnTo>
                    <a:pt x="619620" y="265506"/>
                  </a:lnTo>
                  <a:lnTo>
                    <a:pt x="618350" y="265506"/>
                  </a:lnTo>
                  <a:lnTo>
                    <a:pt x="619239" y="267335"/>
                  </a:lnTo>
                  <a:lnTo>
                    <a:pt x="619302" y="267690"/>
                  </a:lnTo>
                  <a:lnTo>
                    <a:pt x="619125" y="267576"/>
                  </a:lnTo>
                  <a:lnTo>
                    <a:pt x="618172" y="266700"/>
                  </a:lnTo>
                  <a:lnTo>
                    <a:pt x="616864" y="265506"/>
                  </a:lnTo>
                  <a:lnTo>
                    <a:pt x="616877" y="265747"/>
                  </a:lnTo>
                  <a:lnTo>
                    <a:pt x="617042" y="266268"/>
                  </a:lnTo>
                  <a:lnTo>
                    <a:pt x="616915" y="266268"/>
                  </a:lnTo>
                  <a:lnTo>
                    <a:pt x="615734" y="264160"/>
                  </a:lnTo>
                  <a:lnTo>
                    <a:pt x="615670" y="264807"/>
                  </a:lnTo>
                  <a:lnTo>
                    <a:pt x="615607" y="265506"/>
                  </a:lnTo>
                  <a:lnTo>
                    <a:pt x="615492" y="266700"/>
                  </a:lnTo>
                  <a:lnTo>
                    <a:pt x="615365" y="268020"/>
                  </a:lnTo>
                  <a:lnTo>
                    <a:pt x="615251" y="269240"/>
                  </a:lnTo>
                  <a:lnTo>
                    <a:pt x="614857" y="268274"/>
                  </a:lnTo>
                  <a:lnTo>
                    <a:pt x="614756" y="268020"/>
                  </a:lnTo>
                  <a:lnTo>
                    <a:pt x="613156" y="264160"/>
                  </a:lnTo>
                  <a:lnTo>
                    <a:pt x="610844" y="267970"/>
                  </a:lnTo>
                  <a:lnTo>
                    <a:pt x="606958" y="265506"/>
                  </a:lnTo>
                  <a:lnTo>
                    <a:pt x="606767" y="265506"/>
                  </a:lnTo>
                  <a:lnTo>
                    <a:pt x="608342" y="264160"/>
                  </a:lnTo>
                  <a:lnTo>
                    <a:pt x="609828" y="262890"/>
                  </a:lnTo>
                  <a:lnTo>
                    <a:pt x="605421" y="264160"/>
                  </a:lnTo>
                  <a:lnTo>
                    <a:pt x="603681" y="263105"/>
                  </a:lnTo>
                  <a:lnTo>
                    <a:pt x="604748" y="264807"/>
                  </a:lnTo>
                  <a:lnTo>
                    <a:pt x="605091" y="265506"/>
                  </a:lnTo>
                  <a:lnTo>
                    <a:pt x="604189" y="266700"/>
                  </a:lnTo>
                  <a:lnTo>
                    <a:pt x="598817" y="267970"/>
                  </a:lnTo>
                  <a:lnTo>
                    <a:pt x="599782" y="266700"/>
                  </a:lnTo>
                  <a:lnTo>
                    <a:pt x="601700" y="264160"/>
                  </a:lnTo>
                  <a:lnTo>
                    <a:pt x="599884" y="262890"/>
                  </a:lnTo>
                  <a:lnTo>
                    <a:pt x="596544" y="262890"/>
                  </a:lnTo>
                  <a:lnTo>
                    <a:pt x="593979" y="266700"/>
                  </a:lnTo>
                  <a:lnTo>
                    <a:pt x="591299" y="266700"/>
                  </a:lnTo>
                  <a:lnTo>
                    <a:pt x="590931" y="265747"/>
                  </a:lnTo>
                  <a:lnTo>
                    <a:pt x="587832" y="267970"/>
                  </a:lnTo>
                  <a:lnTo>
                    <a:pt x="581075" y="265506"/>
                  </a:lnTo>
                  <a:lnTo>
                    <a:pt x="580809" y="265506"/>
                  </a:lnTo>
                  <a:lnTo>
                    <a:pt x="576757" y="269240"/>
                  </a:lnTo>
                  <a:lnTo>
                    <a:pt x="576567" y="269240"/>
                  </a:lnTo>
                  <a:lnTo>
                    <a:pt x="576834" y="270281"/>
                  </a:lnTo>
                  <a:lnTo>
                    <a:pt x="576859" y="273050"/>
                  </a:lnTo>
                  <a:lnTo>
                    <a:pt x="574840" y="273050"/>
                  </a:lnTo>
                  <a:lnTo>
                    <a:pt x="573125" y="275590"/>
                  </a:lnTo>
                  <a:lnTo>
                    <a:pt x="572376" y="273050"/>
                  </a:lnTo>
                  <a:lnTo>
                    <a:pt x="573595" y="273050"/>
                  </a:lnTo>
                  <a:lnTo>
                    <a:pt x="573671" y="272148"/>
                  </a:lnTo>
                  <a:lnTo>
                    <a:pt x="572173" y="273050"/>
                  </a:lnTo>
                  <a:lnTo>
                    <a:pt x="570915" y="270510"/>
                  </a:lnTo>
                  <a:lnTo>
                    <a:pt x="570801" y="270281"/>
                  </a:lnTo>
                  <a:lnTo>
                    <a:pt x="570471" y="269621"/>
                  </a:lnTo>
                  <a:lnTo>
                    <a:pt x="570369" y="270510"/>
                  </a:lnTo>
                  <a:lnTo>
                    <a:pt x="569633" y="270281"/>
                  </a:lnTo>
                  <a:lnTo>
                    <a:pt x="566153" y="273050"/>
                  </a:lnTo>
                  <a:lnTo>
                    <a:pt x="563003" y="271780"/>
                  </a:lnTo>
                  <a:lnTo>
                    <a:pt x="562787" y="270510"/>
                  </a:lnTo>
                  <a:lnTo>
                    <a:pt x="562737" y="270281"/>
                  </a:lnTo>
                  <a:lnTo>
                    <a:pt x="562622" y="269621"/>
                  </a:lnTo>
                  <a:lnTo>
                    <a:pt x="562559" y="269240"/>
                  </a:lnTo>
                  <a:lnTo>
                    <a:pt x="562495" y="268846"/>
                  </a:lnTo>
                  <a:lnTo>
                    <a:pt x="562394" y="268274"/>
                  </a:lnTo>
                  <a:lnTo>
                    <a:pt x="562356" y="268020"/>
                  </a:lnTo>
                  <a:lnTo>
                    <a:pt x="562508" y="268020"/>
                  </a:lnTo>
                  <a:lnTo>
                    <a:pt x="569633" y="270281"/>
                  </a:lnTo>
                  <a:lnTo>
                    <a:pt x="570369" y="270510"/>
                  </a:lnTo>
                  <a:lnTo>
                    <a:pt x="570369" y="269709"/>
                  </a:lnTo>
                  <a:lnTo>
                    <a:pt x="569785" y="270167"/>
                  </a:lnTo>
                  <a:lnTo>
                    <a:pt x="566254" y="268020"/>
                  </a:lnTo>
                  <a:lnTo>
                    <a:pt x="571030" y="269240"/>
                  </a:lnTo>
                  <a:lnTo>
                    <a:pt x="570318" y="268020"/>
                  </a:lnTo>
                  <a:lnTo>
                    <a:pt x="567448" y="263105"/>
                  </a:lnTo>
                  <a:lnTo>
                    <a:pt x="567321" y="262890"/>
                  </a:lnTo>
                  <a:lnTo>
                    <a:pt x="564159" y="262890"/>
                  </a:lnTo>
                  <a:lnTo>
                    <a:pt x="563397" y="265442"/>
                  </a:lnTo>
                  <a:lnTo>
                    <a:pt x="561848" y="265137"/>
                  </a:lnTo>
                  <a:lnTo>
                    <a:pt x="561848" y="284480"/>
                  </a:lnTo>
                  <a:lnTo>
                    <a:pt x="556463" y="285432"/>
                  </a:lnTo>
                  <a:lnTo>
                    <a:pt x="557263" y="281940"/>
                  </a:lnTo>
                  <a:lnTo>
                    <a:pt x="561848" y="284480"/>
                  </a:lnTo>
                  <a:lnTo>
                    <a:pt x="561848" y="265137"/>
                  </a:lnTo>
                  <a:lnTo>
                    <a:pt x="556996" y="264160"/>
                  </a:lnTo>
                  <a:lnTo>
                    <a:pt x="555485" y="265506"/>
                  </a:lnTo>
                  <a:lnTo>
                    <a:pt x="555675" y="265506"/>
                  </a:lnTo>
                  <a:lnTo>
                    <a:pt x="557479" y="266700"/>
                  </a:lnTo>
                  <a:lnTo>
                    <a:pt x="556044" y="269240"/>
                  </a:lnTo>
                  <a:lnTo>
                    <a:pt x="550976" y="269240"/>
                  </a:lnTo>
                  <a:lnTo>
                    <a:pt x="548220" y="266700"/>
                  </a:lnTo>
                  <a:lnTo>
                    <a:pt x="545909" y="264160"/>
                  </a:lnTo>
                  <a:lnTo>
                    <a:pt x="542201" y="264160"/>
                  </a:lnTo>
                  <a:lnTo>
                    <a:pt x="540473" y="266700"/>
                  </a:lnTo>
                  <a:lnTo>
                    <a:pt x="539800" y="271780"/>
                  </a:lnTo>
                  <a:lnTo>
                    <a:pt x="535038" y="269240"/>
                  </a:lnTo>
                  <a:lnTo>
                    <a:pt x="536536" y="265747"/>
                  </a:lnTo>
                  <a:lnTo>
                    <a:pt x="536638" y="265506"/>
                  </a:lnTo>
                  <a:lnTo>
                    <a:pt x="530491" y="265506"/>
                  </a:lnTo>
                  <a:lnTo>
                    <a:pt x="532993" y="270281"/>
                  </a:lnTo>
                  <a:lnTo>
                    <a:pt x="533120" y="270510"/>
                  </a:lnTo>
                  <a:lnTo>
                    <a:pt x="527392" y="268274"/>
                  </a:lnTo>
                  <a:lnTo>
                    <a:pt x="527494" y="268846"/>
                  </a:lnTo>
                  <a:lnTo>
                    <a:pt x="527583" y="269240"/>
                  </a:lnTo>
                  <a:lnTo>
                    <a:pt x="524344" y="269240"/>
                  </a:lnTo>
                  <a:lnTo>
                    <a:pt x="524268" y="268846"/>
                  </a:lnTo>
                  <a:lnTo>
                    <a:pt x="524167" y="268274"/>
                  </a:lnTo>
                  <a:lnTo>
                    <a:pt x="524052" y="267576"/>
                  </a:lnTo>
                  <a:lnTo>
                    <a:pt x="524002" y="267335"/>
                  </a:lnTo>
                  <a:lnTo>
                    <a:pt x="523900" y="266700"/>
                  </a:lnTo>
                  <a:lnTo>
                    <a:pt x="523811" y="266268"/>
                  </a:lnTo>
                  <a:lnTo>
                    <a:pt x="523722" y="265747"/>
                  </a:lnTo>
                  <a:lnTo>
                    <a:pt x="523684" y="265506"/>
                  </a:lnTo>
                  <a:lnTo>
                    <a:pt x="516851" y="265506"/>
                  </a:lnTo>
                  <a:lnTo>
                    <a:pt x="509625" y="268020"/>
                  </a:lnTo>
                  <a:lnTo>
                    <a:pt x="509473" y="268020"/>
                  </a:lnTo>
                  <a:lnTo>
                    <a:pt x="503529" y="269062"/>
                  </a:lnTo>
                  <a:lnTo>
                    <a:pt x="503529" y="269240"/>
                  </a:lnTo>
                  <a:lnTo>
                    <a:pt x="502450" y="270510"/>
                  </a:lnTo>
                  <a:lnTo>
                    <a:pt x="503351" y="269240"/>
                  </a:lnTo>
                  <a:lnTo>
                    <a:pt x="503529" y="269240"/>
                  </a:lnTo>
                  <a:lnTo>
                    <a:pt x="503529" y="269062"/>
                  </a:lnTo>
                  <a:lnTo>
                    <a:pt x="502462" y="269240"/>
                  </a:lnTo>
                  <a:lnTo>
                    <a:pt x="502767" y="268274"/>
                  </a:lnTo>
                  <a:lnTo>
                    <a:pt x="502843" y="268020"/>
                  </a:lnTo>
                  <a:lnTo>
                    <a:pt x="504113" y="266700"/>
                  </a:lnTo>
                  <a:lnTo>
                    <a:pt x="502500" y="265506"/>
                  </a:lnTo>
                  <a:lnTo>
                    <a:pt x="502018" y="265506"/>
                  </a:lnTo>
                  <a:lnTo>
                    <a:pt x="498449" y="266141"/>
                  </a:lnTo>
                  <a:lnTo>
                    <a:pt x="498449" y="287020"/>
                  </a:lnTo>
                  <a:lnTo>
                    <a:pt x="493242" y="287020"/>
                  </a:lnTo>
                  <a:lnTo>
                    <a:pt x="490512" y="286194"/>
                  </a:lnTo>
                  <a:lnTo>
                    <a:pt x="492366" y="283235"/>
                  </a:lnTo>
                  <a:lnTo>
                    <a:pt x="493179" y="281940"/>
                  </a:lnTo>
                  <a:lnTo>
                    <a:pt x="497687" y="284480"/>
                  </a:lnTo>
                  <a:lnTo>
                    <a:pt x="497789" y="285877"/>
                  </a:lnTo>
                  <a:lnTo>
                    <a:pt x="498106" y="285877"/>
                  </a:lnTo>
                  <a:lnTo>
                    <a:pt x="498449" y="287020"/>
                  </a:lnTo>
                  <a:lnTo>
                    <a:pt x="498449" y="266141"/>
                  </a:lnTo>
                  <a:lnTo>
                    <a:pt x="497763" y="266268"/>
                  </a:lnTo>
                  <a:lnTo>
                    <a:pt x="497763" y="270510"/>
                  </a:lnTo>
                  <a:lnTo>
                    <a:pt x="497433" y="271780"/>
                  </a:lnTo>
                  <a:lnTo>
                    <a:pt x="497027" y="271780"/>
                  </a:lnTo>
                  <a:lnTo>
                    <a:pt x="494944" y="270510"/>
                  </a:lnTo>
                  <a:lnTo>
                    <a:pt x="497763" y="270510"/>
                  </a:lnTo>
                  <a:lnTo>
                    <a:pt x="497763" y="266268"/>
                  </a:lnTo>
                  <a:lnTo>
                    <a:pt x="495287" y="266700"/>
                  </a:lnTo>
                  <a:lnTo>
                    <a:pt x="473786" y="262890"/>
                  </a:lnTo>
                  <a:lnTo>
                    <a:pt x="470382" y="266700"/>
                  </a:lnTo>
                  <a:lnTo>
                    <a:pt x="469595" y="266700"/>
                  </a:lnTo>
                  <a:lnTo>
                    <a:pt x="467855" y="268020"/>
                  </a:lnTo>
                  <a:lnTo>
                    <a:pt x="465963" y="268020"/>
                  </a:lnTo>
                  <a:lnTo>
                    <a:pt x="465391" y="265747"/>
                  </a:lnTo>
                  <a:lnTo>
                    <a:pt x="465328" y="265506"/>
                  </a:lnTo>
                  <a:lnTo>
                    <a:pt x="465937" y="264807"/>
                  </a:lnTo>
                  <a:lnTo>
                    <a:pt x="466572" y="264160"/>
                  </a:lnTo>
                  <a:lnTo>
                    <a:pt x="461162" y="266700"/>
                  </a:lnTo>
                  <a:lnTo>
                    <a:pt x="454482" y="268020"/>
                  </a:lnTo>
                  <a:lnTo>
                    <a:pt x="448487" y="268020"/>
                  </a:lnTo>
                  <a:lnTo>
                    <a:pt x="442671" y="266700"/>
                  </a:lnTo>
                  <a:lnTo>
                    <a:pt x="443915" y="266700"/>
                  </a:lnTo>
                  <a:lnTo>
                    <a:pt x="439166" y="265506"/>
                  </a:lnTo>
                  <a:lnTo>
                    <a:pt x="438886" y="265506"/>
                  </a:lnTo>
                  <a:lnTo>
                    <a:pt x="438251" y="271780"/>
                  </a:lnTo>
                  <a:lnTo>
                    <a:pt x="435927" y="270510"/>
                  </a:lnTo>
                  <a:lnTo>
                    <a:pt x="433590" y="269240"/>
                  </a:lnTo>
                  <a:lnTo>
                    <a:pt x="434492" y="269240"/>
                  </a:lnTo>
                  <a:lnTo>
                    <a:pt x="426504" y="268020"/>
                  </a:lnTo>
                  <a:lnTo>
                    <a:pt x="425831" y="268020"/>
                  </a:lnTo>
                  <a:lnTo>
                    <a:pt x="417868" y="269240"/>
                  </a:lnTo>
                  <a:lnTo>
                    <a:pt x="410387" y="268020"/>
                  </a:lnTo>
                  <a:lnTo>
                    <a:pt x="410210" y="268020"/>
                  </a:lnTo>
                  <a:lnTo>
                    <a:pt x="403402" y="265506"/>
                  </a:lnTo>
                  <a:lnTo>
                    <a:pt x="403186" y="265506"/>
                  </a:lnTo>
                  <a:lnTo>
                    <a:pt x="401701" y="270281"/>
                  </a:lnTo>
                  <a:lnTo>
                    <a:pt x="401624" y="270510"/>
                  </a:lnTo>
                  <a:lnTo>
                    <a:pt x="392417" y="264160"/>
                  </a:lnTo>
                  <a:lnTo>
                    <a:pt x="392341" y="264807"/>
                  </a:lnTo>
                  <a:lnTo>
                    <a:pt x="392239" y="265747"/>
                  </a:lnTo>
                  <a:lnTo>
                    <a:pt x="392137" y="266700"/>
                  </a:lnTo>
                  <a:lnTo>
                    <a:pt x="392010" y="267766"/>
                  </a:lnTo>
                  <a:lnTo>
                    <a:pt x="391896" y="268846"/>
                  </a:lnTo>
                  <a:lnTo>
                    <a:pt x="391833" y="269455"/>
                  </a:lnTo>
                  <a:lnTo>
                    <a:pt x="391706" y="270510"/>
                  </a:lnTo>
                  <a:lnTo>
                    <a:pt x="389636" y="269240"/>
                  </a:lnTo>
                  <a:lnTo>
                    <a:pt x="385483" y="266700"/>
                  </a:lnTo>
                  <a:lnTo>
                    <a:pt x="387159" y="265506"/>
                  </a:lnTo>
                  <a:lnTo>
                    <a:pt x="387743" y="265506"/>
                  </a:lnTo>
                  <a:lnTo>
                    <a:pt x="378498" y="264160"/>
                  </a:lnTo>
                  <a:lnTo>
                    <a:pt x="376148" y="264160"/>
                  </a:lnTo>
                  <a:lnTo>
                    <a:pt x="375196" y="267335"/>
                  </a:lnTo>
                  <a:lnTo>
                    <a:pt x="375119" y="267576"/>
                  </a:lnTo>
                  <a:lnTo>
                    <a:pt x="375056" y="267766"/>
                  </a:lnTo>
                  <a:lnTo>
                    <a:pt x="374980" y="268020"/>
                  </a:lnTo>
                  <a:lnTo>
                    <a:pt x="372110" y="268020"/>
                  </a:lnTo>
                  <a:lnTo>
                    <a:pt x="372033" y="265506"/>
                  </a:lnTo>
                  <a:lnTo>
                    <a:pt x="371538" y="265747"/>
                  </a:lnTo>
                  <a:lnTo>
                    <a:pt x="368096" y="267982"/>
                  </a:lnTo>
                  <a:lnTo>
                    <a:pt x="366014" y="264160"/>
                  </a:lnTo>
                  <a:lnTo>
                    <a:pt x="363143" y="265506"/>
                  </a:lnTo>
                  <a:lnTo>
                    <a:pt x="364451" y="265506"/>
                  </a:lnTo>
                  <a:lnTo>
                    <a:pt x="365594" y="266700"/>
                  </a:lnTo>
                  <a:lnTo>
                    <a:pt x="365518" y="267335"/>
                  </a:lnTo>
                  <a:lnTo>
                    <a:pt x="365417" y="268020"/>
                  </a:lnTo>
                  <a:lnTo>
                    <a:pt x="365252" y="268020"/>
                  </a:lnTo>
                  <a:lnTo>
                    <a:pt x="361188" y="269240"/>
                  </a:lnTo>
                  <a:lnTo>
                    <a:pt x="359232" y="268020"/>
                  </a:lnTo>
                  <a:lnTo>
                    <a:pt x="357111" y="266700"/>
                  </a:lnTo>
                  <a:lnTo>
                    <a:pt x="355193" y="265506"/>
                  </a:lnTo>
                  <a:lnTo>
                    <a:pt x="355028" y="264807"/>
                  </a:lnTo>
                  <a:lnTo>
                    <a:pt x="354977" y="264160"/>
                  </a:lnTo>
                  <a:lnTo>
                    <a:pt x="344944" y="266700"/>
                  </a:lnTo>
                  <a:lnTo>
                    <a:pt x="344995" y="266433"/>
                  </a:lnTo>
                  <a:lnTo>
                    <a:pt x="342811" y="267982"/>
                  </a:lnTo>
                  <a:lnTo>
                    <a:pt x="343547" y="266700"/>
                  </a:lnTo>
                  <a:lnTo>
                    <a:pt x="347205" y="260350"/>
                  </a:lnTo>
                  <a:lnTo>
                    <a:pt x="342303" y="264160"/>
                  </a:lnTo>
                  <a:lnTo>
                    <a:pt x="342950" y="264160"/>
                  </a:lnTo>
                  <a:lnTo>
                    <a:pt x="342442" y="264807"/>
                  </a:lnTo>
                  <a:lnTo>
                    <a:pt x="341934" y="265506"/>
                  </a:lnTo>
                  <a:lnTo>
                    <a:pt x="341820" y="266700"/>
                  </a:lnTo>
                  <a:lnTo>
                    <a:pt x="340664" y="265506"/>
                  </a:lnTo>
                  <a:lnTo>
                    <a:pt x="338721" y="265506"/>
                  </a:lnTo>
                  <a:lnTo>
                    <a:pt x="336384" y="264160"/>
                  </a:lnTo>
                  <a:lnTo>
                    <a:pt x="335343" y="264160"/>
                  </a:lnTo>
                  <a:lnTo>
                    <a:pt x="335051" y="265506"/>
                  </a:lnTo>
                  <a:lnTo>
                    <a:pt x="334416" y="265506"/>
                  </a:lnTo>
                  <a:lnTo>
                    <a:pt x="334784" y="264160"/>
                  </a:lnTo>
                  <a:lnTo>
                    <a:pt x="335089" y="264160"/>
                  </a:lnTo>
                  <a:lnTo>
                    <a:pt x="335318" y="263105"/>
                  </a:lnTo>
                  <a:lnTo>
                    <a:pt x="335368" y="262890"/>
                  </a:lnTo>
                  <a:lnTo>
                    <a:pt x="333883" y="262890"/>
                  </a:lnTo>
                  <a:lnTo>
                    <a:pt x="332168" y="264160"/>
                  </a:lnTo>
                  <a:lnTo>
                    <a:pt x="332079" y="263105"/>
                  </a:lnTo>
                  <a:lnTo>
                    <a:pt x="332206" y="262890"/>
                  </a:lnTo>
                  <a:lnTo>
                    <a:pt x="331952" y="263105"/>
                  </a:lnTo>
                  <a:lnTo>
                    <a:pt x="330746" y="264160"/>
                  </a:lnTo>
                  <a:lnTo>
                    <a:pt x="328091" y="265493"/>
                  </a:lnTo>
                  <a:lnTo>
                    <a:pt x="327850" y="264807"/>
                  </a:lnTo>
                  <a:lnTo>
                    <a:pt x="327063" y="265506"/>
                  </a:lnTo>
                  <a:lnTo>
                    <a:pt x="328066" y="265506"/>
                  </a:lnTo>
                  <a:lnTo>
                    <a:pt x="325704" y="266700"/>
                  </a:lnTo>
                  <a:lnTo>
                    <a:pt x="325678" y="265506"/>
                  </a:lnTo>
                  <a:lnTo>
                    <a:pt x="325323" y="265506"/>
                  </a:lnTo>
                  <a:lnTo>
                    <a:pt x="326364" y="264160"/>
                  </a:lnTo>
                  <a:lnTo>
                    <a:pt x="330187" y="262890"/>
                  </a:lnTo>
                  <a:lnTo>
                    <a:pt x="330365" y="262890"/>
                  </a:lnTo>
                  <a:lnTo>
                    <a:pt x="331533" y="261620"/>
                  </a:lnTo>
                  <a:lnTo>
                    <a:pt x="334225" y="261620"/>
                  </a:lnTo>
                  <a:lnTo>
                    <a:pt x="335000" y="260350"/>
                  </a:lnTo>
                  <a:lnTo>
                    <a:pt x="334670" y="260350"/>
                  </a:lnTo>
                  <a:lnTo>
                    <a:pt x="335915" y="256540"/>
                  </a:lnTo>
                  <a:lnTo>
                    <a:pt x="337096" y="250190"/>
                  </a:lnTo>
                  <a:lnTo>
                    <a:pt x="337591" y="247650"/>
                  </a:lnTo>
                  <a:lnTo>
                    <a:pt x="338569" y="245110"/>
                  </a:lnTo>
                  <a:lnTo>
                    <a:pt x="335838" y="243840"/>
                  </a:lnTo>
                  <a:lnTo>
                    <a:pt x="337273" y="241300"/>
                  </a:lnTo>
                  <a:lnTo>
                    <a:pt x="335661" y="238760"/>
                  </a:lnTo>
                  <a:lnTo>
                    <a:pt x="338086" y="233680"/>
                  </a:lnTo>
                  <a:lnTo>
                    <a:pt x="341985" y="229870"/>
                  </a:lnTo>
                  <a:lnTo>
                    <a:pt x="342950" y="226060"/>
                  </a:lnTo>
                  <a:lnTo>
                    <a:pt x="343611" y="223520"/>
                  </a:lnTo>
                  <a:lnTo>
                    <a:pt x="343585" y="222250"/>
                  </a:lnTo>
                  <a:lnTo>
                    <a:pt x="343535" y="219710"/>
                  </a:lnTo>
                  <a:lnTo>
                    <a:pt x="341642" y="222250"/>
                  </a:lnTo>
                  <a:lnTo>
                    <a:pt x="340575" y="219710"/>
                  </a:lnTo>
                  <a:lnTo>
                    <a:pt x="343204" y="219710"/>
                  </a:lnTo>
                  <a:lnTo>
                    <a:pt x="344830" y="214630"/>
                  </a:lnTo>
                  <a:lnTo>
                    <a:pt x="345681" y="217170"/>
                  </a:lnTo>
                  <a:lnTo>
                    <a:pt x="346405" y="214630"/>
                  </a:lnTo>
                  <a:lnTo>
                    <a:pt x="347472" y="210908"/>
                  </a:lnTo>
                  <a:lnTo>
                    <a:pt x="348030" y="208280"/>
                  </a:lnTo>
                  <a:lnTo>
                    <a:pt x="348132" y="207010"/>
                  </a:lnTo>
                  <a:lnTo>
                    <a:pt x="348246" y="205740"/>
                  </a:lnTo>
                  <a:lnTo>
                    <a:pt x="348361" y="204470"/>
                  </a:lnTo>
                  <a:lnTo>
                    <a:pt x="348462" y="203200"/>
                  </a:lnTo>
                  <a:lnTo>
                    <a:pt x="348576" y="201930"/>
                  </a:lnTo>
                  <a:lnTo>
                    <a:pt x="348691" y="200660"/>
                  </a:lnTo>
                  <a:lnTo>
                    <a:pt x="348805" y="199390"/>
                  </a:lnTo>
                  <a:lnTo>
                    <a:pt x="347459" y="199390"/>
                  </a:lnTo>
                  <a:lnTo>
                    <a:pt x="346659" y="200660"/>
                  </a:lnTo>
                  <a:lnTo>
                    <a:pt x="345986" y="199390"/>
                  </a:lnTo>
                  <a:lnTo>
                    <a:pt x="326466" y="199390"/>
                  </a:lnTo>
                  <a:lnTo>
                    <a:pt x="325894" y="199390"/>
                  </a:lnTo>
                  <a:lnTo>
                    <a:pt x="324878" y="199390"/>
                  </a:lnTo>
                  <a:lnTo>
                    <a:pt x="326085" y="204470"/>
                  </a:lnTo>
                  <a:lnTo>
                    <a:pt x="324535" y="205740"/>
                  </a:lnTo>
                  <a:lnTo>
                    <a:pt x="323469" y="204470"/>
                  </a:lnTo>
                  <a:lnTo>
                    <a:pt x="318820" y="212090"/>
                  </a:lnTo>
                  <a:lnTo>
                    <a:pt x="323329" y="218440"/>
                  </a:lnTo>
                  <a:lnTo>
                    <a:pt x="322072" y="226060"/>
                  </a:lnTo>
                  <a:lnTo>
                    <a:pt x="317728" y="223520"/>
                  </a:lnTo>
                  <a:lnTo>
                    <a:pt x="312420" y="233680"/>
                  </a:lnTo>
                  <a:lnTo>
                    <a:pt x="311848" y="232410"/>
                  </a:lnTo>
                  <a:lnTo>
                    <a:pt x="309994" y="237490"/>
                  </a:lnTo>
                  <a:lnTo>
                    <a:pt x="309880" y="238760"/>
                  </a:lnTo>
                  <a:lnTo>
                    <a:pt x="309778" y="240030"/>
                  </a:lnTo>
                  <a:lnTo>
                    <a:pt x="309664" y="241300"/>
                  </a:lnTo>
                  <a:lnTo>
                    <a:pt x="309549" y="242570"/>
                  </a:lnTo>
                  <a:lnTo>
                    <a:pt x="309511" y="243840"/>
                  </a:lnTo>
                  <a:lnTo>
                    <a:pt x="309422" y="246380"/>
                  </a:lnTo>
                  <a:lnTo>
                    <a:pt x="309308" y="252730"/>
                  </a:lnTo>
                  <a:lnTo>
                    <a:pt x="308178" y="260350"/>
                  </a:lnTo>
                  <a:lnTo>
                    <a:pt x="307530" y="264160"/>
                  </a:lnTo>
                  <a:lnTo>
                    <a:pt x="304215" y="269240"/>
                  </a:lnTo>
                  <a:lnTo>
                    <a:pt x="301155" y="275590"/>
                  </a:lnTo>
                  <a:lnTo>
                    <a:pt x="298284" y="283235"/>
                  </a:lnTo>
                  <a:lnTo>
                    <a:pt x="295516" y="290830"/>
                  </a:lnTo>
                  <a:lnTo>
                    <a:pt x="312254" y="290830"/>
                  </a:lnTo>
                  <a:lnTo>
                    <a:pt x="319176" y="292100"/>
                  </a:lnTo>
                  <a:lnTo>
                    <a:pt x="317030" y="290830"/>
                  </a:lnTo>
                  <a:lnTo>
                    <a:pt x="321678" y="288290"/>
                  </a:lnTo>
                  <a:lnTo>
                    <a:pt x="326059" y="288290"/>
                  </a:lnTo>
                  <a:lnTo>
                    <a:pt x="328841" y="287020"/>
                  </a:lnTo>
                  <a:lnTo>
                    <a:pt x="334086" y="287020"/>
                  </a:lnTo>
                  <a:lnTo>
                    <a:pt x="333641" y="288290"/>
                  </a:lnTo>
                  <a:lnTo>
                    <a:pt x="332333" y="288290"/>
                  </a:lnTo>
                  <a:lnTo>
                    <a:pt x="336092" y="293370"/>
                  </a:lnTo>
                  <a:lnTo>
                    <a:pt x="339915" y="292100"/>
                  </a:lnTo>
                  <a:lnTo>
                    <a:pt x="343611" y="292100"/>
                  </a:lnTo>
                  <a:lnTo>
                    <a:pt x="344208" y="287020"/>
                  </a:lnTo>
                  <a:lnTo>
                    <a:pt x="352018" y="289560"/>
                  </a:lnTo>
                  <a:lnTo>
                    <a:pt x="360527" y="288290"/>
                  </a:lnTo>
                  <a:lnTo>
                    <a:pt x="368249" y="288290"/>
                  </a:lnTo>
                  <a:lnTo>
                    <a:pt x="373684" y="290830"/>
                  </a:lnTo>
                  <a:lnTo>
                    <a:pt x="375932" y="289560"/>
                  </a:lnTo>
                  <a:lnTo>
                    <a:pt x="378714" y="289560"/>
                  </a:lnTo>
                  <a:lnTo>
                    <a:pt x="380949" y="288290"/>
                  </a:lnTo>
                  <a:lnTo>
                    <a:pt x="380822" y="290830"/>
                  </a:lnTo>
                  <a:lnTo>
                    <a:pt x="390156" y="292100"/>
                  </a:lnTo>
                  <a:lnTo>
                    <a:pt x="397852" y="290830"/>
                  </a:lnTo>
                  <a:lnTo>
                    <a:pt x="396290" y="293370"/>
                  </a:lnTo>
                  <a:lnTo>
                    <a:pt x="400634" y="293370"/>
                  </a:lnTo>
                  <a:lnTo>
                    <a:pt x="400799" y="292100"/>
                  </a:lnTo>
                  <a:lnTo>
                    <a:pt x="400850" y="291719"/>
                  </a:lnTo>
                  <a:lnTo>
                    <a:pt x="400964" y="290830"/>
                  </a:lnTo>
                  <a:lnTo>
                    <a:pt x="401281" y="288290"/>
                  </a:lnTo>
                  <a:lnTo>
                    <a:pt x="401447" y="287020"/>
                  </a:lnTo>
                  <a:lnTo>
                    <a:pt x="401548" y="286194"/>
                  </a:lnTo>
                  <a:lnTo>
                    <a:pt x="401650" y="285432"/>
                  </a:lnTo>
                  <a:lnTo>
                    <a:pt x="401777" y="284480"/>
                  </a:lnTo>
                  <a:lnTo>
                    <a:pt x="405777" y="284480"/>
                  </a:lnTo>
                  <a:lnTo>
                    <a:pt x="406984" y="289560"/>
                  </a:lnTo>
                  <a:lnTo>
                    <a:pt x="414566" y="289560"/>
                  </a:lnTo>
                  <a:lnTo>
                    <a:pt x="422224" y="293370"/>
                  </a:lnTo>
                  <a:lnTo>
                    <a:pt x="429717" y="289560"/>
                  </a:lnTo>
                  <a:lnTo>
                    <a:pt x="429361" y="290830"/>
                  </a:lnTo>
                  <a:lnTo>
                    <a:pt x="431698" y="290830"/>
                  </a:lnTo>
                  <a:lnTo>
                    <a:pt x="441934" y="293370"/>
                  </a:lnTo>
                  <a:lnTo>
                    <a:pt x="441604" y="292100"/>
                  </a:lnTo>
                  <a:lnTo>
                    <a:pt x="441502" y="291719"/>
                  </a:lnTo>
                  <a:lnTo>
                    <a:pt x="448449" y="288290"/>
                  </a:lnTo>
                  <a:lnTo>
                    <a:pt x="452539" y="287020"/>
                  </a:lnTo>
                  <a:lnTo>
                    <a:pt x="451904" y="289560"/>
                  </a:lnTo>
                  <a:lnTo>
                    <a:pt x="454202" y="287020"/>
                  </a:lnTo>
                  <a:lnTo>
                    <a:pt x="455244" y="285877"/>
                  </a:lnTo>
                  <a:lnTo>
                    <a:pt x="455383" y="285432"/>
                  </a:lnTo>
                  <a:lnTo>
                    <a:pt x="455460" y="284480"/>
                  </a:lnTo>
                  <a:lnTo>
                    <a:pt x="460197" y="283235"/>
                  </a:lnTo>
                  <a:lnTo>
                    <a:pt x="461429" y="284480"/>
                  </a:lnTo>
                  <a:lnTo>
                    <a:pt x="461314" y="285432"/>
                  </a:lnTo>
                  <a:lnTo>
                    <a:pt x="461264" y="285877"/>
                  </a:lnTo>
                  <a:lnTo>
                    <a:pt x="460121" y="285877"/>
                  </a:lnTo>
                  <a:lnTo>
                    <a:pt x="463575" y="287020"/>
                  </a:lnTo>
                  <a:lnTo>
                    <a:pt x="462749" y="283235"/>
                  </a:lnTo>
                  <a:lnTo>
                    <a:pt x="467360" y="284480"/>
                  </a:lnTo>
                  <a:lnTo>
                    <a:pt x="465480" y="285877"/>
                  </a:lnTo>
                  <a:lnTo>
                    <a:pt x="469138" y="285877"/>
                  </a:lnTo>
                  <a:lnTo>
                    <a:pt x="471373" y="283235"/>
                  </a:lnTo>
                  <a:lnTo>
                    <a:pt x="473862" y="281940"/>
                  </a:lnTo>
                  <a:lnTo>
                    <a:pt x="478828" y="284480"/>
                  </a:lnTo>
                  <a:lnTo>
                    <a:pt x="479412" y="287020"/>
                  </a:lnTo>
                  <a:lnTo>
                    <a:pt x="479933" y="284480"/>
                  </a:lnTo>
                  <a:lnTo>
                    <a:pt x="482041" y="283235"/>
                  </a:lnTo>
                  <a:lnTo>
                    <a:pt x="484403" y="283235"/>
                  </a:lnTo>
                  <a:lnTo>
                    <a:pt x="484695" y="284480"/>
                  </a:lnTo>
                  <a:lnTo>
                    <a:pt x="483323" y="285877"/>
                  </a:lnTo>
                  <a:lnTo>
                    <a:pt x="484047" y="285877"/>
                  </a:lnTo>
                  <a:lnTo>
                    <a:pt x="489445" y="286918"/>
                  </a:lnTo>
                  <a:lnTo>
                    <a:pt x="489991" y="287020"/>
                  </a:lnTo>
                  <a:lnTo>
                    <a:pt x="489445" y="287020"/>
                  </a:lnTo>
                  <a:lnTo>
                    <a:pt x="489445" y="288290"/>
                  </a:lnTo>
                  <a:lnTo>
                    <a:pt x="493649" y="289560"/>
                  </a:lnTo>
                  <a:lnTo>
                    <a:pt x="490296" y="293370"/>
                  </a:lnTo>
                  <a:lnTo>
                    <a:pt x="493674" y="290830"/>
                  </a:lnTo>
                  <a:lnTo>
                    <a:pt x="499440" y="287020"/>
                  </a:lnTo>
                  <a:lnTo>
                    <a:pt x="503542" y="288290"/>
                  </a:lnTo>
                  <a:lnTo>
                    <a:pt x="504075" y="288290"/>
                  </a:lnTo>
                  <a:lnTo>
                    <a:pt x="503656" y="289560"/>
                  </a:lnTo>
                  <a:lnTo>
                    <a:pt x="505447" y="289560"/>
                  </a:lnTo>
                  <a:lnTo>
                    <a:pt x="506247" y="288290"/>
                  </a:lnTo>
                  <a:lnTo>
                    <a:pt x="507555" y="289560"/>
                  </a:lnTo>
                  <a:lnTo>
                    <a:pt x="509638" y="289560"/>
                  </a:lnTo>
                  <a:lnTo>
                    <a:pt x="510057" y="291719"/>
                  </a:lnTo>
                  <a:lnTo>
                    <a:pt x="510133" y="292100"/>
                  </a:lnTo>
                  <a:lnTo>
                    <a:pt x="514464" y="290830"/>
                  </a:lnTo>
                  <a:lnTo>
                    <a:pt x="516559" y="290830"/>
                  </a:lnTo>
                  <a:lnTo>
                    <a:pt x="516470" y="289560"/>
                  </a:lnTo>
                  <a:lnTo>
                    <a:pt x="516382" y="288290"/>
                  </a:lnTo>
                  <a:lnTo>
                    <a:pt x="519125" y="288290"/>
                  </a:lnTo>
                  <a:lnTo>
                    <a:pt x="516674" y="285877"/>
                  </a:lnTo>
                  <a:lnTo>
                    <a:pt x="514692" y="285877"/>
                  </a:lnTo>
                  <a:lnTo>
                    <a:pt x="513969" y="287020"/>
                  </a:lnTo>
                  <a:lnTo>
                    <a:pt x="512775" y="287020"/>
                  </a:lnTo>
                  <a:lnTo>
                    <a:pt x="512775" y="288290"/>
                  </a:lnTo>
                  <a:lnTo>
                    <a:pt x="512686" y="289560"/>
                  </a:lnTo>
                  <a:lnTo>
                    <a:pt x="512775" y="288290"/>
                  </a:lnTo>
                  <a:lnTo>
                    <a:pt x="512775" y="287020"/>
                  </a:lnTo>
                  <a:lnTo>
                    <a:pt x="512267" y="287020"/>
                  </a:lnTo>
                  <a:lnTo>
                    <a:pt x="512267" y="289560"/>
                  </a:lnTo>
                  <a:lnTo>
                    <a:pt x="510870" y="290830"/>
                  </a:lnTo>
                  <a:lnTo>
                    <a:pt x="510400" y="289560"/>
                  </a:lnTo>
                  <a:lnTo>
                    <a:pt x="512267" y="289560"/>
                  </a:lnTo>
                  <a:lnTo>
                    <a:pt x="512267" y="287020"/>
                  </a:lnTo>
                  <a:lnTo>
                    <a:pt x="508812" y="287020"/>
                  </a:lnTo>
                  <a:lnTo>
                    <a:pt x="510463" y="284480"/>
                  </a:lnTo>
                  <a:lnTo>
                    <a:pt x="512191" y="284480"/>
                  </a:lnTo>
                  <a:lnTo>
                    <a:pt x="514121" y="285572"/>
                  </a:lnTo>
                  <a:lnTo>
                    <a:pt x="514019" y="285762"/>
                  </a:lnTo>
                  <a:lnTo>
                    <a:pt x="514273" y="285750"/>
                  </a:lnTo>
                  <a:lnTo>
                    <a:pt x="514426" y="285737"/>
                  </a:lnTo>
                  <a:lnTo>
                    <a:pt x="514769" y="285724"/>
                  </a:lnTo>
                  <a:lnTo>
                    <a:pt x="514972" y="285661"/>
                  </a:lnTo>
                  <a:lnTo>
                    <a:pt x="515086" y="285534"/>
                  </a:lnTo>
                  <a:lnTo>
                    <a:pt x="515353" y="285508"/>
                  </a:lnTo>
                  <a:lnTo>
                    <a:pt x="515061" y="285242"/>
                  </a:lnTo>
                  <a:lnTo>
                    <a:pt x="514807" y="285051"/>
                  </a:lnTo>
                  <a:lnTo>
                    <a:pt x="515048" y="284480"/>
                  </a:lnTo>
                  <a:lnTo>
                    <a:pt x="515581" y="283235"/>
                  </a:lnTo>
                  <a:lnTo>
                    <a:pt x="516775" y="281940"/>
                  </a:lnTo>
                  <a:lnTo>
                    <a:pt x="517436" y="280670"/>
                  </a:lnTo>
                  <a:lnTo>
                    <a:pt x="520306" y="284480"/>
                  </a:lnTo>
                  <a:lnTo>
                    <a:pt x="525843" y="287020"/>
                  </a:lnTo>
                  <a:lnTo>
                    <a:pt x="526605" y="289560"/>
                  </a:lnTo>
                  <a:lnTo>
                    <a:pt x="533006" y="288290"/>
                  </a:lnTo>
                  <a:lnTo>
                    <a:pt x="541680" y="288290"/>
                  </a:lnTo>
                  <a:lnTo>
                    <a:pt x="545693" y="283235"/>
                  </a:lnTo>
                  <a:lnTo>
                    <a:pt x="547522" y="281940"/>
                  </a:lnTo>
                  <a:lnTo>
                    <a:pt x="547801" y="284480"/>
                  </a:lnTo>
                  <a:lnTo>
                    <a:pt x="548538" y="285877"/>
                  </a:lnTo>
                  <a:lnTo>
                    <a:pt x="546138" y="285877"/>
                  </a:lnTo>
                  <a:lnTo>
                    <a:pt x="545604" y="287020"/>
                  </a:lnTo>
                  <a:lnTo>
                    <a:pt x="548919" y="285877"/>
                  </a:lnTo>
                  <a:lnTo>
                    <a:pt x="554024" y="285877"/>
                  </a:lnTo>
                  <a:lnTo>
                    <a:pt x="556374" y="285877"/>
                  </a:lnTo>
                  <a:lnTo>
                    <a:pt x="560933" y="285877"/>
                  </a:lnTo>
                  <a:lnTo>
                    <a:pt x="568731" y="287020"/>
                  </a:lnTo>
                  <a:lnTo>
                    <a:pt x="576580" y="284480"/>
                  </a:lnTo>
                  <a:lnTo>
                    <a:pt x="584682" y="281940"/>
                  </a:lnTo>
                  <a:lnTo>
                    <a:pt x="594029" y="284480"/>
                  </a:lnTo>
                  <a:lnTo>
                    <a:pt x="592632" y="283235"/>
                  </a:lnTo>
                  <a:lnTo>
                    <a:pt x="604304" y="284480"/>
                  </a:lnTo>
                  <a:lnTo>
                    <a:pt x="616127" y="283235"/>
                  </a:lnTo>
                  <a:lnTo>
                    <a:pt x="628484" y="283235"/>
                  </a:lnTo>
                  <a:lnTo>
                    <a:pt x="640702" y="285877"/>
                  </a:lnTo>
                  <a:lnTo>
                    <a:pt x="640562" y="285877"/>
                  </a:lnTo>
                  <a:lnTo>
                    <a:pt x="644550" y="287020"/>
                  </a:lnTo>
                  <a:lnTo>
                    <a:pt x="645020" y="284480"/>
                  </a:lnTo>
                  <a:lnTo>
                    <a:pt x="646341" y="283235"/>
                  </a:lnTo>
                  <a:lnTo>
                    <a:pt x="647700" y="281940"/>
                  </a:lnTo>
                  <a:lnTo>
                    <a:pt x="648576" y="285432"/>
                  </a:lnTo>
                  <a:lnTo>
                    <a:pt x="648652" y="285762"/>
                  </a:lnTo>
                  <a:lnTo>
                    <a:pt x="653249" y="281940"/>
                  </a:lnTo>
                  <a:lnTo>
                    <a:pt x="657872" y="281940"/>
                  </a:lnTo>
                  <a:lnTo>
                    <a:pt x="662343" y="284480"/>
                  </a:lnTo>
                  <a:lnTo>
                    <a:pt x="667131" y="285762"/>
                  </a:lnTo>
                  <a:lnTo>
                    <a:pt x="672744" y="284480"/>
                  </a:lnTo>
                  <a:lnTo>
                    <a:pt x="671677" y="281940"/>
                  </a:lnTo>
                  <a:lnTo>
                    <a:pt x="674700" y="283235"/>
                  </a:lnTo>
                  <a:lnTo>
                    <a:pt x="677837" y="281940"/>
                  </a:lnTo>
                  <a:lnTo>
                    <a:pt x="681050" y="280670"/>
                  </a:lnTo>
                  <a:lnTo>
                    <a:pt x="680554" y="283235"/>
                  </a:lnTo>
                  <a:lnTo>
                    <a:pt x="680847" y="283235"/>
                  </a:lnTo>
                  <a:lnTo>
                    <a:pt x="681520" y="280670"/>
                  </a:lnTo>
                  <a:lnTo>
                    <a:pt x="682675" y="281940"/>
                  </a:lnTo>
                  <a:lnTo>
                    <a:pt x="682764" y="284480"/>
                  </a:lnTo>
                  <a:lnTo>
                    <a:pt x="690029" y="280670"/>
                  </a:lnTo>
                  <a:lnTo>
                    <a:pt x="695667" y="281940"/>
                  </a:lnTo>
                  <a:lnTo>
                    <a:pt x="689152" y="288290"/>
                  </a:lnTo>
                  <a:lnTo>
                    <a:pt x="697357" y="288290"/>
                  </a:lnTo>
                  <a:lnTo>
                    <a:pt x="700417" y="287020"/>
                  </a:lnTo>
                  <a:lnTo>
                    <a:pt x="706031" y="283235"/>
                  </a:lnTo>
                  <a:lnTo>
                    <a:pt x="704926" y="281940"/>
                  </a:lnTo>
                  <a:lnTo>
                    <a:pt x="703681" y="281940"/>
                  </a:lnTo>
                  <a:lnTo>
                    <a:pt x="701763" y="280670"/>
                  </a:lnTo>
                  <a:lnTo>
                    <a:pt x="701675" y="279400"/>
                  </a:lnTo>
                  <a:lnTo>
                    <a:pt x="704443" y="278142"/>
                  </a:lnTo>
                  <a:lnTo>
                    <a:pt x="704342" y="279069"/>
                  </a:lnTo>
                  <a:lnTo>
                    <a:pt x="704342" y="279615"/>
                  </a:lnTo>
                  <a:lnTo>
                    <a:pt x="705027" y="277825"/>
                  </a:lnTo>
                  <a:lnTo>
                    <a:pt x="704481" y="277977"/>
                  </a:lnTo>
                  <a:lnTo>
                    <a:pt x="704811" y="275590"/>
                  </a:lnTo>
                  <a:lnTo>
                    <a:pt x="704977" y="274320"/>
                  </a:lnTo>
                  <a:lnTo>
                    <a:pt x="706577" y="270510"/>
                  </a:lnTo>
                  <a:lnTo>
                    <a:pt x="706958" y="269621"/>
                  </a:lnTo>
                  <a:lnTo>
                    <a:pt x="707034" y="269455"/>
                  </a:lnTo>
                  <a:lnTo>
                    <a:pt x="707123" y="269240"/>
                  </a:lnTo>
                  <a:close/>
                </a:path>
                <a:path w="1035050" h="792480">
                  <a:moveTo>
                    <a:pt x="870000" y="37668"/>
                  </a:moveTo>
                  <a:lnTo>
                    <a:pt x="869696" y="37363"/>
                  </a:lnTo>
                  <a:lnTo>
                    <a:pt x="869251" y="37134"/>
                  </a:lnTo>
                  <a:lnTo>
                    <a:pt x="869276" y="37274"/>
                  </a:lnTo>
                  <a:lnTo>
                    <a:pt x="870000" y="37668"/>
                  </a:lnTo>
                  <a:close/>
                </a:path>
                <a:path w="1035050" h="792480">
                  <a:moveTo>
                    <a:pt x="883932" y="62331"/>
                  </a:moveTo>
                  <a:lnTo>
                    <a:pt x="883856" y="61950"/>
                  </a:lnTo>
                  <a:lnTo>
                    <a:pt x="883526" y="61937"/>
                  </a:lnTo>
                  <a:lnTo>
                    <a:pt x="883640" y="62268"/>
                  </a:lnTo>
                  <a:lnTo>
                    <a:pt x="883767" y="62522"/>
                  </a:lnTo>
                  <a:lnTo>
                    <a:pt x="883881" y="62801"/>
                  </a:lnTo>
                  <a:lnTo>
                    <a:pt x="883932" y="62331"/>
                  </a:lnTo>
                  <a:close/>
                </a:path>
                <a:path w="1035050" h="792480">
                  <a:moveTo>
                    <a:pt x="891146" y="76898"/>
                  </a:moveTo>
                  <a:lnTo>
                    <a:pt x="890562" y="76530"/>
                  </a:lnTo>
                  <a:lnTo>
                    <a:pt x="890079" y="76238"/>
                  </a:lnTo>
                  <a:lnTo>
                    <a:pt x="889939" y="76542"/>
                  </a:lnTo>
                  <a:lnTo>
                    <a:pt x="890422" y="77038"/>
                  </a:lnTo>
                  <a:lnTo>
                    <a:pt x="890866" y="77063"/>
                  </a:lnTo>
                  <a:lnTo>
                    <a:pt x="891146" y="76898"/>
                  </a:lnTo>
                  <a:close/>
                </a:path>
                <a:path w="1035050" h="792480">
                  <a:moveTo>
                    <a:pt x="943597" y="149783"/>
                  </a:moveTo>
                  <a:lnTo>
                    <a:pt x="942987" y="147205"/>
                  </a:lnTo>
                  <a:lnTo>
                    <a:pt x="941984" y="147751"/>
                  </a:lnTo>
                  <a:lnTo>
                    <a:pt x="943076" y="148691"/>
                  </a:lnTo>
                  <a:lnTo>
                    <a:pt x="943597" y="149783"/>
                  </a:lnTo>
                  <a:close/>
                </a:path>
                <a:path w="1035050" h="792480">
                  <a:moveTo>
                    <a:pt x="943876" y="150444"/>
                  </a:moveTo>
                  <a:lnTo>
                    <a:pt x="943775" y="150101"/>
                  </a:lnTo>
                  <a:lnTo>
                    <a:pt x="943597" y="149783"/>
                  </a:lnTo>
                  <a:lnTo>
                    <a:pt x="943851" y="150774"/>
                  </a:lnTo>
                  <a:lnTo>
                    <a:pt x="943876" y="150444"/>
                  </a:lnTo>
                  <a:close/>
                </a:path>
                <a:path w="1035050" h="792480">
                  <a:moveTo>
                    <a:pt x="957935" y="161175"/>
                  </a:moveTo>
                  <a:lnTo>
                    <a:pt x="957643" y="161404"/>
                  </a:lnTo>
                  <a:lnTo>
                    <a:pt x="957427" y="161696"/>
                  </a:lnTo>
                  <a:lnTo>
                    <a:pt x="957275" y="162026"/>
                  </a:lnTo>
                  <a:lnTo>
                    <a:pt x="957592" y="161721"/>
                  </a:lnTo>
                  <a:lnTo>
                    <a:pt x="957821" y="161417"/>
                  </a:lnTo>
                  <a:lnTo>
                    <a:pt x="957935" y="161175"/>
                  </a:lnTo>
                  <a:close/>
                </a:path>
                <a:path w="1035050" h="792480">
                  <a:moveTo>
                    <a:pt x="972058" y="180086"/>
                  </a:moveTo>
                  <a:lnTo>
                    <a:pt x="970127" y="179870"/>
                  </a:lnTo>
                  <a:lnTo>
                    <a:pt x="970584" y="180454"/>
                  </a:lnTo>
                  <a:lnTo>
                    <a:pt x="971016" y="180378"/>
                  </a:lnTo>
                  <a:lnTo>
                    <a:pt x="971524" y="180263"/>
                  </a:lnTo>
                  <a:lnTo>
                    <a:pt x="972058" y="180086"/>
                  </a:lnTo>
                  <a:close/>
                </a:path>
                <a:path w="1035050" h="792480">
                  <a:moveTo>
                    <a:pt x="989215" y="203936"/>
                  </a:moveTo>
                  <a:lnTo>
                    <a:pt x="988885" y="203314"/>
                  </a:lnTo>
                  <a:lnTo>
                    <a:pt x="986421" y="204889"/>
                  </a:lnTo>
                  <a:lnTo>
                    <a:pt x="985253" y="205460"/>
                  </a:lnTo>
                  <a:lnTo>
                    <a:pt x="986447" y="205041"/>
                  </a:lnTo>
                  <a:lnTo>
                    <a:pt x="987209" y="205092"/>
                  </a:lnTo>
                  <a:lnTo>
                    <a:pt x="987767" y="205435"/>
                  </a:lnTo>
                  <a:lnTo>
                    <a:pt x="988199" y="205117"/>
                  </a:lnTo>
                  <a:lnTo>
                    <a:pt x="988682" y="204647"/>
                  </a:lnTo>
                  <a:lnTo>
                    <a:pt x="989215" y="203936"/>
                  </a:lnTo>
                  <a:close/>
                </a:path>
                <a:path w="1035050" h="792480">
                  <a:moveTo>
                    <a:pt x="999591" y="263410"/>
                  </a:moveTo>
                  <a:lnTo>
                    <a:pt x="999350" y="263385"/>
                  </a:lnTo>
                  <a:lnTo>
                    <a:pt x="999324" y="263601"/>
                  </a:lnTo>
                  <a:lnTo>
                    <a:pt x="999350" y="263906"/>
                  </a:lnTo>
                  <a:lnTo>
                    <a:pt x="999528" y="263601"/>
                  </a:lnTo>
                  <a:lnTo>
                    <a:pt x="999591" y="263410"/>
                  </a:lnTo>
                  <a:close/>
                </a:path>
                <a:path w="1035050" h="792480">
                  <a:moveTo>
                    <a:pt x="1009357" y="257505"/>
                  </a:moveTo>
                  <a:lnTo>
                    <a:pt x="1009065" y="257200"/>
                  </a:lnTo>
                  <a:lnTo>
                    <a:pt x="1008799" y="256882"/>
                  </a:lnTo>
                  <a:lnTo>
                    <a:pt x="1008570" y="256527"/>
                  </a:lnTo>
                  <a:lnTo>
                    <a:pt x="1008837" y="257035"/>
                  </a:lnTo>
                  <a:lnTo>
                    <a:pt x="1009078" y="257340"/>
                  </a:lnTo>
                  <a:lnTo>
                    <a:pt x="1009357" y="257505"/>
                  </a:lnTo>
                  <a:close/>
                </a:path>
                <a:path w="1035050" h="792480">
                  <a:moveTo>
                    <a:pt x="1011047" y="258876"/>
                  </a:moveTo>
                  <a:lnTo>
                    <a:pt x="1010678" y="258635"/>
                  </a:lnTo>
                  <a:lnTo>
                    <a:pt x="1010335" y="258381"/>
                  </a:lnTo>
                  <a:lnTo>
                    <a:pt x="1010005" y="258114"/>
                  </a:lnTo>
                  <a:lnTo>
                    <a:pt x="1009853" y="258191"/>
                  </a:lnTo>
                  <a:lnTo>
                    <a:pt x="1009713" y="258279"/>
                  </a:lnTo>
                  <a:lnTo>
                    <a:pt x="1009535" y="258368"/>
                  </a:lnTo>
                  <a:lnTo>
                    <a:pt x="1009980" y="258673"/>
                  </a:lnTo>
                  <a:lnTo>
                    <a:pt x="1010488" y="258813"/>
                  </a:lnTo>
                  <a:lnTo>
                    <a:pt x="1011047" y="258876"/>
                  </a:lnTo>
                  <a:close/>
                </a:path>
                <a:path w="1035050" h="792480">
                  <a:moveTo>
                    <a:pt x="1015263" y="246024"/>
                  </a:moveTo>
                  <a:lnTo>
                    <a:pt x="1015009" y="245833"/>
                  </a:lnTo>
                  <a:lnTo>
                    <a:pt x="1014730" y="245732"/>
                  </a:lnTo>
                  <a:lnTo>
                    <a:pt x="1015263" y="246024"/>
                  </a:lnTo>
                  <a:close/>
                </a:path>
                <a:path w="1035050" h="792480">
                  <a:moveTo>
                    <a:pt x="1031227" y="273431"/>
                  </a:moveTo>
                  <a:lnTo>
                    <a:pt x="1029804" y="271411"/>
                  </a:lnTo>
                  <a:lnTo>
                    <a:pt x="1026502" y="270687"/>
                  </a:lnTo>
                  <a:lnTo>
                    <a:pt x="1026756" y="269786"/>
                  </a:lnTo>
                  <a:lnTo>
                    <a:pt x="1027811" y="269671"/>
                  </a:lnTo>
                  <a:lnTo>
                    <a:pt x="1028382" y="269392"/>
                  </a:lnTo>
                  <a:lnTo>
                    <a:pt x="1025994" y="268998"/>
                  </a:lnTo>
                  <a:lnTo>
                    <a:pt x="1022438" y="269163"/>
                  </a:lnTo>
                  <a:lnTo>
                    <a:pt x="1020622" y="271983"/>
                  </a:lnTo>
                  <a:lnTo>
                    <a:pt x="1024305" y="271373"/>
                  </a:lnTo>
                  <a:lnTo>
                    <a:pt x="1023467" y="272542"/>
                  </a:lnTo>
                  <a:lnTo>
                    <a:pt x="1027722" y="271640"/>
                  </a:lnTo>
                  <a:lnTo>
                    <a:pt x="1028966" y="272592"/>
                  </a:lnTo>
                  <a:lnTo>
                    <a:pt x="1028446" y="274396"/>
                  </a:lnTo>
                  <a:lnTo>
                    <a:pt x="1027290" y="274955"/>
                  </a:lnTo>
                  <a:lnTo>
                    <a:pt x="1028306" y="274840"/>
                  </a:lnTo>
                  <a:lnTo>
                    <a:pt x="1028103" y="277266"/>
                  </a:lnTo>
                  <a:lnTo>
                    <a:pt x="1030312" y="276593"/>
                  </a:lnTo>
                  <a:lnTo>
                    <a:pt x="1031227" y="273431"/>
                  </a:lnTo>
                  <a:close/>
                </a:path>
                <a:path w="1035050" h="792480">
                  <a:moveTo>
                    <a:pt x="1031925" y="279679"/>
                  </a:moveTo>
                  <a:lnTo>
                    <a:pt x="1030693" y="278726"/>
                  </a:lnTo>
                  <a:lnTo>
                    <a:pt x="1027328" y="279971"/>
                  </a:lnTo>
                  <a:lnTo>
                    <a:pt x="1029462" y="281254"/>
                  </a:lnTo>
                  <a:lnTo>
                    <a:pt x="1030503" y="281139"/>
                  </a:lnTo>
                  <a:lnTo>
                    <a:pt x="1031925" y="279679"/>
                  </a:lnTo>
                  <a:close/>
                </a:path>
                <a:path w="1035050" h="792480">
                  <a:moveTo>
                    <a:pt x="1034948" y="277825"/>
                  </a:moveTo>
                  <a:lnTo>
                    <a:pt x="1034453" y="277977"/>
                  </a:lnTo>
                  <a:lnTo>
                    <a:pt x="1034351" y="279069"/>
                  </a:lnTo>
                  <a:lnTo>
                    <a:pt x="1034351" y="279615"/>
                  </a:lnTo>
                  <a:lnTo>
                    <a:pt x="1034948" y="277825"/>
                  </a:lnTo>
                  <a:close/>
                </a:path>
              </a:pathLst>
            </a:custGeom>
            <a:solidFill>
              <a:srgbClr val="1C7385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759280" y="2240625"/>
              <a:ext cx="1068070" cy="294640"/>
            </a:xfrm>
            <a:custGeom>
              <a:avLst/>
              <a:gdLst/>
              <a:ahLst/>
              <a:cxnLst/>
              <a:rect l="l" t="t" r="r" b="b"/>
              <a:pathLst>
                <a:path w="1068070" h="294639">
                  <a:moveTo>
                    <a:pt x="42176" y="261658"/>
                  </a:moveTo>
                  <a:lnTo>
                    <a:pt x="42062" y="261264"/>
                  </a:lnTo>
                  <a:lnTo>
                    <a:pt x="41757" y="262229"/>
                  </a:lnTo>
                  <a:lnTo>
                    <a:pt x="42049" y="261988"/>
                  </a:lnTo>
                  <a:lnTo>
                    <a:pt x="42176" y="261658"/>
                  </a:lnTo>
                  <a:close/>
                </a:path>
                <a:path w="1068070" h="294639">
                  <a:moveTo>
                    <a:pt x="51536" y="250190"/>
                  </a:moveTo>
                  <a:lnTo>
                    <a:pt x="51092" y="249580"/>
                  </a:lnTo>
                  <a:lnTo>
                    <a:pt x="50990" y="251460"/>
                  </a:lnTo>
                  <a:lnTo>
                    <a:pt x="51536" y="250190"/>
                  </a:lnTo>
                  <a:close/>
                </a:path>
                <a:path w="1068070" h="294639">
                  <a:moveTo>
                    <a:pt x="71221" y="220472"/>
                  </a:moveTo>
                  <a:lnTo>
                    <a:pt x="69938" y="219964"/>
                  </a:lnTo>
                  <a:lnTo>
                    <a:pt x="70015" y="220980"/>
                  </a:lnTo>
                  <a:lnTo>
                    <a:pt x="70116" y="222250"/>
                  </a:lnTo>
                  <a:lnTo>
                    <a:pt x="71221" y="220472"/>
                  </a:lnTo>
                  <a:close/>
                </a:path>
                <a:path w="1068070" h="294639">
                  <a:moveTo>
                    <a:pt x="72504" y="220980"/>
                  </a:moveTo>
                  <a:lnTo>
                    <a:pt x="71856" y="219964"/>
                  </a:lnTo>
                  <a:lnTo>
                    <a:pt x="71539" y="219964"/>
                  </a:lnTo>
                  <a:lnTo>
                    <a:pt x="71221" y="220472"/>
                  </a:lnTo>
                  <a:lnTo>
                    <a:pt x="72504" y="220980"/>
                  </a:lnTo>
                  <a:close/>
                </a:path>
                <a:path w="1068070" h="294639">
                  <a:moveTo>
                    <a:pt x="76263" y="265430"/>
                  </a:moveTo>
                  <a:lnTo>
                    <a:pt x="73177" y="264160"/>
                  </a:lnTo>
                  <a:lnTo>
                    <a:pt x="75768" y="267525"/>
                  </a:lnTo>
                  <a:lnTo>
                    <a:pt x="75869" y="267665"/>
                  </a:lnTo>
                  <a:lnTo>
                    <a:pt x="75895" y="267525"/>
                  </a:lnTo>
                  <a:lnTo>
                    <a:pt x="75501" y="266700"/>
                  </a:lnTo>
                  <a:lnTo>
                    <a:pt x="76263" y="265430"/>
                  </a:lnTo>
                  <a:close/>
                </a:path>
                <a:path w="1068070" h="294639">
                  <a:moveTo>
                    <a:pt x="76796" y="220980"/>
                  </a:moveTo>
                  <a:lnTo>
                    <a:pt x="75958" y="218440"/>
                  </a:lnTo>
                  <a:lnTo>
                    <a:pt x="75882" y="219964"/>
                  </a:lnTo>
                  <a:lnTo>
                    <a:pt x="76073" y="219964"/>
                  </a:lnTo>
                  <a:lnTo>
                    <a:pt x="76796" y="220980"/>
                  </a:lnTo>
                  <a:close/>
                </a:path>
                <a:path w="1068070" h="294639">
                  <a:moveTo>
                    <a:pt x="127381" y="269544"/>
                  </a:moveTo>
                  <a:lnTo>
                    <a:pt x="127254" y="268833"/>
                  </a:lnTo>
                  <a:lnTo>
                    <a:pt x="127215" y="268605"/>
                  </a:lnTo>
                  <a:lnTo>
                    <a:pt x="126657" y="269290"/>
                  </a:lnTo>
                  <a:lnTo>
                    <a:pt x="126809" y="269290"/>
                  </a:lnTo>
                  <a:lnTo>
                    <a:pt x="127381" y="269544"/>
                  </a:lnTo>
                  <a:close/>
                </a:path>
                <a:path w="1068070" h="294639">
                  <a:moveTo>
                    <a:pt x="130200" y="267970"/>
                  </a:moveTo>
                  <a:lnTo>
                    <a:pt x="126453" y="264160"/>
                  </a:lnTo>
                  <a:lnTo>
                    <a:pt x="126898" y="266700"/>
                  </a:lnTo>
                  <a:lnTo>
                    <a:pt x="126949" y="267017"/>
                  </a:lnTo>
                  <a:lnTo>
                    <a:pt x="127038" y="267525"/>
                  </a:lnTo>
                  <a:lnTo>
                    <a:pt x="127114" y="267970"/>
                  </a:lnTo>
                  <a:lnTo>
                    <a:pt x="127215" y="268605"/>
                  </a:lnTo>
                  <a:lnTo>
                    <a:pt x="127723" y="267970"/>
                  </a:lnTo>
                  <a:lnTo>
                    <a:pt x="130200" y="267970"/>
                  </a:lnTo>
                  <a:close/>
                </a:path>
                <a:path w="1068070" h="294639">
                  <a:moveTo>
                    <a:pt x="134962" y="109410"/>
                  </a:moveTo>
                  <a:lnTo>
                    <a:pt x="134759" y="109486"/>
                  </a:lnTo>
                  <a:lnTo>
                    <a:pt x="134632" y="109537"/>
                  </a:lnTo>
                  <a:lnTo>
                    <a:pt x="134454" y="109601"/>
                  </a:lnTo>
                  <a:lnTo>
                    <a:pt x="134962" y="109410"/>
                  </a:lnTo>
                  <a:close/>
                </a:path>
                <a:path w="1068070" h="294639">
                  <a:moveTo>
                    <a:pt x="163461" y="265430"/>
                  </a:moveTo>
                  <a:lnTo>
                    <a:pt x="162915" y="264375"/>
                  </a:lnTo>
                  <a:lnTo>
                    <a:pt x="162801" y="264160"/>
                  </a:lnTo>
                  <a:lnTo>
                    <a:pt x="160007" y="264160"/>
                  </a:lnTo>
                  <a:lnTo>
                    <a:pt x="159664" y="265430"/>
                  </a:lnTo>
                  <a:lnTo>
                    <a:pt x="163461" y="265430"/>
                  </a:lnTo>
                  <a:close/>
                </a:path>
                <a:path w="1068070" h="294639">
                  <a:moveTo>
                    <a:pt x="165785" y="270725"/>
                  </a:moveTo>
                  <a:lnTo>
                    <a:pt x="165430" y="270510"/>
                  </a:lnTo>
                  <a:lnTo>
                    <a:pt x="165531" y="270725"/>
                  </a:lnTo>
                  <a:lnTo>
                    <a:pt x="165595" y="270891"/>
                  </a:lnTo>
                  <a:lnTo>
                    <a:pt x="165785" y="270725"/>
                  </a:lnTo>
                  <a:close/>
                </a:path>
                <a:path w="1068070" h="294639">
                  <a:moveTo>
                    <a:pt x="166865" y="68580"/>
                  </a:moveTo>
                  <a:lnTo>
                    <a:pt x="166547" y="67310"/>
                  </a:lnTo>
                  <a:lnTo>
                    <a:pt x="166471" y="67005"/>
                  </a:lnTo>
                  <a:lnTo>
                    <a:pt x="166281" y="67310"/>
                  </a:lnTo>
                  <a:lnTo>
                    <a:pt x="166636" y="68580"/>
                  </a:lnTo>
                  <a:lnTo>
                    <a:pt x="166763" y="69037"/>
                  </a:lnTo>
                  <a:lnTo>
                    <a:pt x="166865" y="68580"/>
                  </a:lnTo>
                  <a:close/>
                </a:path>
                <a:path w="1068070" h="294639">
                  <a:moveTo>
                    <a:pt x="168160" y="59690"/>
                  </a:moveTo>
                  <a:lnTo>
                    <a:pt x="166814" y="60960"/>
                  </a:lnTo>
                  <a:lnTo>
                    <a:pt x="163880" y="66040"/>
                  </a:lnTo>
                  <a:lnTo>
                    <a:pt x="164795" y="67310"/>
                  </a:lnTo>
                  <a:lnTo>
                    <a:pt x="164896" y="64770"/>
                  </a:lnTo>
                  <a:lnTo>
                    <a:pt x="165925" y="64770"/>
                  </a:lnTo>
                  <a:lnTo>
                    <a:pt x="166433" y="66827"/>
                  </a:lnTo>
                  <a:lnTo>
                    <a:pt x="167068" y="64770"/>
                  </a:lnTo>
                  <a:lnTo>
                    <a:pt x="167868" y="62230"/>
                  </a:lnTo>
                  <a:lnTo>
                    <a:pt x="168160" y="59690"/>
                  </a:lnTo>
                  <a:close/>
                </a:path>
                <a:path w="1068070" h="294639">
                  <a:moveTo>
                    <a:pt x="168732" y="270510"/>
                  </a:moveTo>
                  <a:lnTo>
                    <a:pt x="165798" y="264375"/>
                  </a:lnTo>
                  <a:lnTo>
                    <a:pt x="165696" y="264160"/>
                  </a:lnTo>
                  <a:lnTo>
                    <a:pt x="162801" y="264160"/>
                  </a:lnTo>
                  <a:lnTo>
                    <a:pt x="168732" y="270510"/>
                  </a:lnTo>
                  <a:close/>
                </a:path>
                <a:path w="1068070" h="294639">
                  <a:moveTo>
                    <a:pt x="168986" y="273050"/>
                  </a:moveTo>
                  <a:lnTo>
                    <a:pt x="168465" y="273050"/>
                  </a:lnTo>
                  <a:lnTo>
                    <a:pt x="168440" y="273418"/>
                  </a:lnTo>
                  <a:lnTo>
                    <a:pt x="168986" y="273050"/>
                  </a:lnTo>
                  <a:close/>
                </a:path>
                <a:path w="1068070" h="294639">
                  <a:moveTo>
                    <a:pt x="169659" y="270510"/>
                  </a:moveTo>
                  <a:lnTo>
                    <a:pt x="168732" y="270510"/>
                  </a:lnTo>
                  <a:lnTo>
                    <a:pt x="166103" y="270510"/>
                  </a:lnTo>
                  <a:lnTo>
                    <a:pt x="165785" y="270725"/>
                  </a:lnTo>
                  <a:lnTo>
                    <a:pt x="169659" y="273050"/>
                  </a:lnTo>
                  <a:lnTo>
                    <a:pt x="169659" y="270510"/>
                  </a:lnTo>
                  <a:close/>
                </a:path>
                <a:path w="1068070" h="294639">
                  <a:moveTo>
                    <a:pt x="174155" y="265874"/>
                  </a:moveTo>
                  <a:lnTo>
                    <a:pt x="169481" y="266052"/>
                  </a:lnTo>
                  <a:lnTo>
                    <a:pt x="170065" y="266877"/>
                  </a:lnTo>
                  <a:lnTo>
                    <a:pt x="170421" y="267792"/>
                  </a:lnTo>
                  <a:lnTo>
                    <a:pt x="170700" y="268681"/>
                  </a:lnTo>
                  <a:lnTo>
                    <a:pt x="170294" y="266598"/>
                  </a:lnTo>
                  <a:lnTo>
                    <a:pt x="174155" y="265874"/>
                  </a:lnTo>
                  <a:close/>
                </a:path>
                <a:path w="1068070" h="294639">
                  <a:moveTo>
                    <a:pt x="184150" y="266700"/>
                  </a:moveTo>
                  <a:lnTo>
                    <a:pt x="183654" y="266700"/>
                  </a:lnTo>
                  <a:lnTo>
                    <a:pt x="183756" y="267017"/>
                  </a:lnTo>
                  <a:lnTo>
                    <a:pt x="184150" y="266700"/>
                  </a:lnTo>
                  <a:close/>
                </a:path>
                <a:path w="1068070" h="294639">
                  <a:moveTo>
                    <a:pt x="186499" y="285750"/>
                  </a:moveTo>
                  <a:lnTo>
                    <a:pt x="185572" y="285470"/>
                  </a:lnTo>
                  <a:lnTo>
                    <a:pt x="185661" y="285750"/>
                  </a:lnTo>
                  <a:lnTo>
                    <a:pt x="186499" y="285750"/>
                  </a:lnTo>
                  <a:close/>
                </a:path>
                <a:path w="1068070" h="294639">
                  <a:moveTo>
                    <a:pt x="191528" y="36830"/>
                  </a:moveTo>
                  <a:lnTo>
                    <a:pt x="188874" y="35560"/>
                  </a:lnTo>
                  <a:lnTo>
                    <a:pt x="187985" y="38100"/>
                  </a:lnTo>
                  <a:lnTo>
                    <a:pt x="190792" y="38100"/>
                  </a:lnTo>
                  <a:lnTo>
                    <a:pt x="190157" y="36830"/>
                  </a:lnTo>
                  <a:lnTo>
                    <a:pt x="191528" y="36830"/>
                  </a:lnTo>
                  <a:close/>
                </a:path>
                <a:path w="1068070" h="294639">
                  <a:moveTo>
                    <a:pt x="192062" y="38100"/>
                  </a:moveTo>
                  <a:lnTo>
                    <a:pt x="190792" y="38100"/>
                  </a:lnTo>
                  <a:lnTo>
                    <a:pt x="191427" y="39370"/>
                  </a:lnTo>
                  <a:lnTo>
                    <a:pt x="192062" y="38100"/>
                  </a:lnTo>
                  <a:close/>
                </a:path>
                <a:path w="1068070" h="294639">
                  <a:moveTo>
                    <a:pt x="195072" y="264375"/>
                  </a:moveTo>
                  <a:lnTo>
                    <a:pt x="194957" y="264160"/>
                  </a:lnTo>
                  <a:lnTo>
                    <a:pt x="194754" y="264160"/>
                  </a:lnTo>
                  <a:lnTo>
                    <a:pt x="195072" y="264375"/>
                  </a:lnTo>
                  <a:close/>
                </a:path>
                <a:path w="1068070" h="294639">
                  <a:moveTo>
                    <a:pt x="198234" y="262890"/>
                  </a:moveTo>
                  <a:lnTo>
                    <a:pt x="194246" y="262890"/>
                  </a:lnTo>
                  <a:lnTo>
                    <a:pt x="194919" y="264109"/>
                  </a:lnTo>
                  <a:lnTo>
                    <a:pt x="198234" y="262890"/>
                  </a:lnTo>
                  <a:close/>
                </a:path>
                <a:path w="1068070" h="294639">
                  <a:moveTo>
                    <a:pt x="236258" y="9067"/>
                  </a:moveTo>
                  <a:lnTo>
                    <a:pt x="234937" y="8636"/>
                  </a:lnTo>
                  <a:lnTo>
                    <a:pt x="235077" y="8851"/>
                  </a:lnTo>
                  <a:lnTo>
                    <a:pt x="235267" y="9029"/>
                  </a:lnTo>
                  <a:lnTo>
                    <a:pt x="235419" y="9220"/>
                  </a:lnTo>
                  <a:lnTo>
                    <a:pt x="235686" y="9169"/>
                  </a:lnTo>
                  <a:lnTo>
                    <a:pt x="235991" y="9118"/>
                  </a:lnTo>
                  <a:lnTo>
                    <a:pt x="236258" y="9067"/>
                  </a:lnTo>
                  <a:close/>
                </a:path>
                <a:path w="1068070" h="294639">
                  <a:moveTo>
                    <a:pt x="249643" y="264680"/>
                  </a:moveTo>
                  <a:lnTo>
                    <a:pt x="249402" y="264655"/>
                  </a:lnTo>
                  <a:lnTo>
                    <a:pt x="249377" y="264871"/>
                  </a:lnTo>
                  <a:lnTo>
                    <a:pt x="249402" y="265176"/>
                  </a:lnTo>
                  <a:lnTo>
                    <a:pt x="249580" y="264871"/>
                  </a:lnTo>
                  <a:lnTo>
                    <a:pt x="249643" y="264680"/>
                  </a:lnTo>
                  <a:close/>
                </a:path>
                <a:path w="1068070" h="294639">
                  <a:moveTo>
                    <a:pt x="260172" y="31610"/>
                  </a:moveTo>
                  <a:lnTo>
                    <a:pt x="255993" y="31178"/>
                  </a:lnTo>
                  <a:lnTo>
                    <a:pt x="257162" y="31457"/>
                  </a:lnTo>
                  <a:lnTo>
                    <a:pt x="258686" y="31610"/>
                  </a:lnTo>
                  <a:lnTo>
                    <a:pt x="260172" y="31610"/>
                  </a:lnTo>
                  <a:close/>
                </a:path>
                <a:path w="1068070" h="294639">
                  <a:moveTo>
                    <a:pt x="263042" y="266700"/>
                  </a:moveTo>
                  <a:lnTo>
                    <a:pt x="262102" y="266700"/>
                  </a:lnTo>
                  <a:lnTo>
                    <a:pt x="261772" y="267525"/>
                  </a:lnTo>
                  <a:lnTo>
                    <a:pt x="262521" y="267017"/>
                  </a:lnTo>
                  <a:lnTo>
                    <a:pt x="263042" y="266700"/>
                  </a:lnTo>
                  <a:close/>
                </a:path>
                <a:path w="1068070" h="294639">
                  <a:moveTo>
                    <a:pt x="268947" y="269290"/>
                  </a:moveTo>
                  <a:lnTo>
                    <a:pt x="268300" y="269024"/>
                  </a:lnTo>
                  <a:lnTo>
                    <a:pt x="267766" y="268833"/>
                  </a:lnTo>
                  <a:lnTo>
                    <a:pt x="267855" y="269544"/>
                  </a:lnTo>
                  <a:lnTo>
                    <a:pt x="267957" y="270116"/>
                  </a:lnTo>
                  <a:lnTo>
                    <a:pt x="268947" y="269290"/>
                  </a:lnTo>
                  <a:close/>
                </a:path>
                <a:path w="1068070" h="294639">
                  <a:moveTo>
                    <a:pt x="269900" y="266700"/>
                  </a:moveTo>
                  <a:lnTo>
                    <a:pt x="267106" y="265430"/>
                  </a:lnTo>
                  <a:lnTo>
                    <a:pt x="265163" y="267970"/>
                  </a:lnTo>
                  <a:lnTo>
                    <a:pt x="267766" y="268833"/>
                  </a:lnTo>
                  <a:lnTo>
                    <a:pt x="267665" y="268605"/>
                  </a:lnTo>
                  <a:lnTo>
                    <a:pt x="267538" y="267970"/>
                  </a:lnTo>
                  <a:lnTo>
                    <a:pt x="269900" y="266700"/>
                  </a:lnTo>
                  <a:close/>
                </a:path>
                <a:path w="1068070" h="294639">
                  <a:moveTo>
                    <a:pt x="281393" y="259778"/>
                  </a:moveTo>
                  <a:lnTo>
                    <a:pt x="281279" y="258940"/>
                  </a:lnTo>
                  <a:lnTo>
                    <a:pt x="280962" y="259575"/>
                  </a:lnTo>
                  <a:lnTo>
                    <a:pt x="281152" y="259613"/>
                  </a:lnTo>
                  <a:lnTo>
                    <a:pt x="281292" y="259702"/>
                  </a:lnTo>
                  <a:close/>
                </a:path>
                <a:path w="1068070" h="294639">
                  <a:moveTo>
                    <a:pt x="281660" y="259981"/>
                  </a:moveTo>
                  <a:lnTo>
                    <a:pt x="281393" y="259778"/>
                  </a:lnTo>
                  <a:lnTo>
                    <a:pt x="281508" y="260604"/>
                  </a:lnTo>
                  <a:lnTo>
                    <a:pt x="281597" y="260273"/>
                  </a:lnTo>
                  <a:lnTo>
                    <a:pt x="281660" y="259981"/>
                  </a:lnTo>
                  <a:close/>
                </a:path>
                <a:path w="1068070" h="294639">
                  <a:moveTo>
                    <a:pt x="281749" y="262369"/>
                  </a:moveTo>
                  <a:lnTo>
                    <a:pt x="281508" y="260616"/>
                  </a:lnTo>
                  <a:lnTo>
                    <a:pt x="281343" y="261137"/>
                  </a:lnTo>
                  <a:lnTo>
                    <a:pt x="281051" y="261785"/>
                  </a:lnTo>
                  <a:lnTo>
                    <a:pt x="281749" y="262369"/>
                  </a:lnTo>
                  <a:close/>
                </a:path>
                <a:path w="1068070" h="294639">
                  <a:moveTo>
                    <a:pt x="283832" y="257810"/>
                  </a:moveTo>
                  <a:lnTo>
                    <a:pt x="283210" y="257810"/>
                  </a:lnTo>
                  <a:lnTo>
                    <a:pt x="283718" y="258749"/>
                  </a:lnTo>
                  <a:lnTo>
                    <a:pt x="283832" y="257810"/>
                  </a:lnTo>
                  <a:close/>
                </a:path>
                <a:path w="1068070" h="294639">
                  <a:moveTo>
                    <a:pt x="285115" y="257810"/>
                  </a:moveTo>
                  <a:lnTo>
                    <a:pt x="285013" y="256540"/>
                  </a:lnTo>
                  <a:lnTo>
                    <a:pt x="284911" y="255270"/>
                  </a:lnTo>
                  <a:lnTo>
                    <a:pt x="284086" y="254000"/>
                  </a:lnTo>
                  <a:lnTo>
                    <a:pt x="283984" y="256540"/>
                  </a:lnTo>
                  <a:lnTo>
                    <a:pt x="283832" y="257810"/>
                  </a:lnTo>
                  <a:lnTo>
                    <a:pt x="285115" y="257810"/>
                  </a:lnTo>
                  <a:close/>
                </a:path>
                <a:path w="1068070" h="294639">
                  <a:moveTo>
                    <a:pt x="285673" y="247040"/>
                  </a:moveTo>
                  <a:lnTo>
                    <a:pt x="285508" y="246964"/>
                  </a:lnTo>
                  <a:lnTo>
                    <a:pt x="285369" y="246900"/>
                  </a:lnTo>
                  <a:lnTo>
                    <a:pt x="285178" y="246811"/>
                  </a:lnTo>
                  <a:lnTo>
                    <a:pt x="285191" y="247345"/>
                  </a:lnTo>
                  <a:lnTo>
                    <a:pt x="285381" y="247840"/>
                  </a:lnTo>
                  <a:lnTo>
                    <a:pt x="285673" y="248323"/>
                  </a:lnTo>
                  <a:lnTo>
                    <a:pt x="285648" y="247891"/>
                  </a:lnTo>
                  <a:lnTo>
                    <a:pt x="285648" y="247472"/>
                  </a:lnTo>
                  <a:lnTo>
                    <a:pt x="285673" y="247040"/>
                  </a:lnTo>
                  <a:close/>
                </a:path>
                <a:path w="1068070" h="294639">
                  <a:moveTo>
                    <a:pt x="286677" y="262648"/>
                  </a:moveTo>
                  <a:lnTo>
                    <a:pt x="284835" y="261620"/>
                  </a:lnTo>
                  <a:lnTo>
                    <a:pt x="284581" y="260350"/>
                  </a:lnTo>
                  <a:lnTo>
                    <a:pt x="283718" y="258749"/>
                  </a:lnTo>
                  <a:lnTo>
                    <a:pt x="283387" y="261620"/>
                  </a:lnTo>
                  <a:lnTo>
                    <a:pt x="285788" y="264160"/>
                  </a:lnTo>
                  <a:lnTo>
                    <a:pt x="286677" y="262648"/>
                  </a:lnTo>
                  <a:close/>
                </a:path>
                <a:path w="1068070" h="294639">
                  <a:moveTo>
                    <a:pt x="286753" y="247269"/>
                  </a:moveTo>
                  <a:lnTo>
                    <a:pt x="286092" y="246913"/>
                  </a:lnTo>
                  <a:lnTo>
                    <a:pt x="285813" y="246583"/>
                  </a:lnTo>
                  <a:lnTo>
                    <a:pt x="285775" y="246164"/>
                  </a:lnTo>
                  <a:lnTo>
                    <a:pt x="285864" y="245745"/>
                  </a:lnTo>
                  <a:lnTo>
                    <a:pt x="285953" y="245338"/>
                  </a:lnTo>
                  <a:lnTo>
                    <a:pt x="286105" y="244944"/>
                  </a:lnTo>
                  <a:lnTo>
                    <a:pt x="285851" y="245465"/>
                  </a:lnTo>
                  <a:lnTo>
                    <a:pt x="285750" y="245833"/>
                  </a:lnTo>
                  <a:lnTo>
                    <a:pt x="285762" y="246164"/>
                  </a:lnTo>
                  <a:lnTo>
                    <a:pt x="285711" y="246456"/>
                  </a:lnTo>
                  <a:lnTo>
                    <a:pt x="285673" y="247040"/>
                  </a:lnTo>
                  <a:lnTo>
                    <a:pt x="286067" y="247230"/>
                  </a:lnTo>
                  <a:lnTo>
                    <a:pt x="286448" y="247370"/>
                  </a:lnTo>
                  <a:lnTo>
                    <a:pt x="286753" y="247269"/>
                  </a:lnTo>
                  <a:close/>
                </a:path>
                <a:path w="1068070" h="294639">
                  <a:moveTo>
                    <a:pt x="287172" y="5791"/>
                  </a:moveTo>
                  <a:lnTo>
                    <a:pt x="287147" y="5486"/>
                  </a:lnTo>
                  <a:lnTo>
                    <a:pt x="286994" y="5118"/>
                  </a:lnTo>
                  <a:lnTo>
                    <a:pt x="286499" y="4508"/>
                  </a:lnTo>
                  <a:lnTo>
                    <a:pt x="286639" y="5016"/>
                  </a:lnTo>
                  <a:lnTo>
                    <a:pt x="286905" y="5410"/>
                  </a:lnTo>
                  <a:lnTo>
                    <a:pt x="287172" y="5791"/>
                  </a:lnTo>
                  <a:close/>
                </a:path>
                <a:path w="1068070" h="294639">
                  <a:moveTo>
                    <a:pt x="287286" y="261620"/>
                  </a:moveTo>
                  <a:lnTo>
                    <a:pt x="286677" y="262648"/>
                  </a:lnTo>
                  <a:lnTo>
                    <a:pt x="287108" y="262890"/>
                  </a:lnTo>
                  <a:lnTo>
                    <a:pt x="287286" y="261620"/>
                  </a:lnTo>
                  <a:close/>
                </a:path>
                <a:path w="1068070" h="294639">
                  <a:moveTo>
                    <a:pt x="287337" y="268528"/>
                  </a:moveTo>
                  <a:lnTo>
                    <a:pt x="286258" y="266357"/>
                  </a:lnTo>
                  <a:lnTo>
                    <a:pt x="284035" y="263588"/>
                  </a:lnTo>
                  <a:lnTo>
                    <a:pt x="280682" y="263766"/>
                  </a:lnTo>
                  <a:lnTo>
                    <a:pt x="283337" y="266395"/>
                  </a:lnTo>
                  <a:lnTo>
                    <a:pt x="281901" y="266395"/>
                  </a:lnTo>
                  <a:lnTo>
                    <a:pt x="285127" y="269316"/>
                  </a:lnTo>
                  <a:lnTo>
                    <a:pt x="285115" y="269443"/>
                  </a:lnTo>
                  <a:lnTo>
                    <a:pt x="284886" y="269290"/>
                  </a:lnTo>
                  <a:lnTo>
                    <a:pt x="280758" y="266700"/>
                  </a:lnTo>
                  <a:lnTo>
                    <a:pt x="276517" y="269240"/>
                  </a:lnTo>
                  <a:lnTo>
                    <a:pt x="275158" y="267970"/>
                  </a:lnTo>
                  <a:lnTo>
                    <a:pt x="278726" y="266700"/>
                  </a:lnTo>
                  <a:lnTo>
                    <a:pt x="276707" y="265430"/>
                  </a:lnTo>
                  <a:lnTo>
                    <a:pt x="275412" y="266700"/>
                  </a:lnTo>
                  <a:lnTo>
                    <a:pt x="273977" y="267970"/>
                  </a:lnTo>
                  <a:lnTo>
                    <a:pt x="273723" y="267017"/>
                  </a:lnTo>
                  <a:lnTo>
                    <a:pt x="273634" y="266700"/>
                  </a:lnTo>
                  <a:lnTo>
                    <a:pt x="273037" y="266700"/>
                  </a:lnTo>
                  <a:lnTo>
                    <a:pt x="272199" y="265430"/>
                  </a:lnTo>
                  <a:lnTo>
                    <a:pt x="268046" y="270510"/>
                  </a:lnTo>
                  <a:lnTo>
                    <a:pt x="267957" y="270116"/>
                  </a:lnTo>
                  <a:lnTo>
                    <a:pt x="265760" y="271780"/>
                  </a:lnTo>
                  <a:lnTo>
                    <a:pt x="264744" y="270510"/>
                  </a:lnTo>
                  <a:lnTo>
                    <a:pt x="263766" y="269290"/>
                  </a:lnTo>
                  <a:lnTo>
                    <a:pt x="264020" y="267970"/>
                  </a:lnTo>
                  <a:lnTo>
                    <a:pt x="264121" y="267525"/>
                  </a:lnTo>
                  <a:lnTo>
                    <a:pt x="264236" y="267017"/>
                  </a:lnTo>
                  <a:lnTo>
                    <a:pt x="264312" y="266700"/>
                  </a:lnTo>
                  <a:lnTo>
                    <a:pt x="261924" y="269240"/>
                  </a:lnTo>
                  <a:lnTo>
                    <a:pt x="261607" y="267970"/>
                  </a:lnTo>
                  <a:lnTo>
                    <a:pt x="261721" y="267665"/>
                  </a:lnTo>
                  <a:lnTo>
                    <a:pt x="261772" y="267525"/>
                  </a:lnTo>
                  <a:lnTo>
                    <a:pt x="261442" y="267665"/>
                  </a:lnTo>
                  <a:lnTo>
                    <a:pt x="260934" y="267970"/>
                  </a:lnTo>
                  <a:lnTo>
                    <a:pt x="257441" y="266700"/>
                  </a:lnTo>
                  <a:lnTo>
                    <a:pt x="256628" y="268605"/>
                  </a:lnTo>
                  <a:lnTo>
                    <a:pt x="256514" y="268833"/>
                  </a:lnTo>
                  <a:lnTo>
                    <a:pt x="256438" y="269024"/>
                  </a:lnTo>
                  <a:lnTo>
                    <a:pt x="256336" y="269252"/>
                  </a:lnTo>
                  <a:lnTo>
                    <a:pt x="254241" y="266700"/>
                  </a:lnTo>
                  <a:lnTo>
                    <a:pt x="249199" y="270510"/>
                  </a:lnTo>
                  <a:lnTo>
                    <a:pt x="249313" y="267525"/>
                  </a:lnTo>
                  <a:lnTo>
                    <a:pt x="249402" y="265430"/>
                  </a:lnTo>
                  <a:lnTo>
                    <a:pt x="248742" y="266700"/>
                  </a:lnTo>
                  <a:lnTo>
                    <a:pt x="245618" y="269290"/>
                  </a:lnTo>
                  <a:lnTo>
                    <a:pt x="243700" y="269290"/>
                  </a:lnTo>
                  <a:lnTo>
                    <a:pt x="247281" y="264160"/>
                  </a:lnTo>
                  <a:lnTo>
                    <a:pt x="236435" y="269240"/>
                  </a:lnTo>
                  <a:lnTo>
                    <a:pt x="236537" y="268605"/>
                  </a:lnTo>
                  <a:lnTo>
                    <a:pt x="236626" y="267970"/>
                  </a:lnTo>
                  <a:lnTo>
                    <a:pt x="237375" y="262890"/>
                  </a:lnTo>
                  <a:lnTo>
                    <a:pt x="234759" y="267970"/>
                  </a:lnTo>
                  <a:lnTo>
                    <a:pt x="227876" y="265430"/>
                  </a:lnTo>
                  <a:lnTo>
                    <a:pt x="224218" y="267423"/>
                  </a:lnTo>
                  <a:lnTo>
                    <a:pt x="224091" y="267017"/>
                  </a:lnTo>
                  <a:lnTo>
                    <a:pt x="223989" y="266700"/>
                  </a:lnTo>
                  <a:lnTo>
                    <a:pt x="223481" y="267525"/>
                  </a:lnTo>
                  <a:lnTo>
                    <a:pt x="223774" y="267665"/>
                  </a:lnTo>
                  <a:lnTo>
                    <a:pt x="224028" y="267525"/>
                  </a:lnTo>
                  <a:lnTo>
                    <a:pt x="224256" y="267525"/>
                  </a:lnTo>
                  <a:lnTo>
                    <a:pt x="224294" y="267665"/>
                  </a:lnTo>
                  <a:lnTo>
                    <a:pt x="224396" y="267970"/>
                  </a:lnTo>
                  <a:lnTo>
                    <a:pt x="223774" y="267665"/>
                  </a:lnTo>
                  <a:lnTo>
                    <a:pt x="223215" y="267970"/>
                  </a:lnTo>
                  <a:lnTo>
                    <a:pt x="223405" y="267665"/>
                  </a:lnTo>
                  <a:lnTo>
                    <a:pt x="223481" y="267525"/>
                  </a:lnTo>
                  <a:lnTo>
                    <a:pt x="221780" y="266700"/>
                  </a:lnTo>
                  <a:lnTo>
                    <a:pt x="221018" y="265430"/>
                  </a:lnTo>
                  <a:lnTo>
                    <a:pt x="219329" y="264160"/>
                  </a:lnTo>
                  <a:lnTo>
                    <a:pt x="219240" y="265430"/>
                  </a:lnTo>
                  <a:lnTo>
                    <a:pt x="219163" y="266700"/>
                  </a:lnTo>
                  <a:lnTo>
                    <a:pt x="219113" y="267525"/>
                  </a:lnTo>
                  <a:lnTo>
                    <a:pt x="218986" y="269290"/>
                  </a:lnTo>
                  <a:lnTo>
                    <a:pt x="214871" y="269290"/>
                  </a:lnTo>
                  <a:lnTo>
                    <a:pt x="212699" y="271780"/>
                  </a:lnTo>
                  <a:lnTo>
                    <a:pt x="210591" y="269290"/>
                  </a:lnTo>
                  <a:lnTo>
                    <a:pt x="209486" y="267970"/>
                  </a:lnTo>
                  <a:lnTo>
                    <a:pt x="214655" y="266700"/>
                  </a:lnTo>
                  <a:lnTo>
                    <a:pt x="213639" y="262890"/>
                  </a:lnTo>
                  <a:lnTo>
                    <a:pt x="213702" y="264160"/>
                  </a:lnTo>
                  <a:lnTo>
                    <a:pt x="213804" y="266700"/>
                  </a:lnTo>
                  <a:lnTo>
                    <a:pt x="208064" y="266700"/>
                  </a:lnTo>
                  <a:lnTo>
                    <a:pt x="208876" y="268605"/>
                  </a:lnTo>
                  <a:lnTo>
                    <a:pt x="208927" y="268947"/>
                  </a:lnTo>
                  <a:lnTo>
                    <a:pt x="208762" y="268833"/>
                  </a:lnTo>
                  <a:lnTo>
                    <a:pt x="207924" y="267970"/>
                  </a:lnTo>
                  <a:lnTo>
                    <a:pt x="206692" y="266700"/>
                  </a:lnTo>
                  <a:lnTo>
                    <a:pt x="206781" y="267017"/>
                  </a:lnTo>
                  <a:lnTo>
                    <a:pt x="206857" y="267576"/>
                  </a:lnTo>
                  <a:lnTo>
                    <a:pt x="205765" y="265430"/>
                  </a:lnTo>
                  <a:lnTo>
                    <a:pt x="205663" y="266700"/>
                  </a:lnTo>
                  <a:lnTo>
                    <a:pt x="205587" y="267525"/>
                  </a:lnTo>
                  <a:lnTo>
                    <a:pt x="205460" y="269024"/>
                  </a:lnTo>
                  <a:lnTo>
                    <a:pt x="205333" y="270510"/>
                  </a:lnTo>
                  <a:lnTo>
                    <a:pt x="204978" y="269544"/>
                  </a:lnTo>
                  <a:lnTo>
                    <a:pt x="204889" y="269290"/>
                  </a:lnTo>
                  <a:lnTo>
                    <a:pt x="203479" y="265430"/>
                  </a:lnTo>
                  <a:lnTo>
                    <a:pt x="201422" y="269252"/>
                  </a:lnTo>
                  <a:lnTo>
                    <a:pt x="197878" y="266700"/>
                  </a:lnTo>
                  <a:lnTo>
                    <a:pt x="199199" y="265430"/>
                  </a:lnTo>
                  <a:lnTo>
                    <a:pt x="200520" y="264160"/>
                  </a:lnTo>
                  <a:lnTo>
                    <a:pt x="196621" y="265430"/>
                  </a:lnTo>
                  <a:lnTo>
                    <a:pt x="195072" y="264375"/>
                  </a:lnTo>
                  <a:lnTo>
                    <a:pt x="196354" y="266700"/>
                  </a:lnTo>
                  <a:lnTo>
                    <a:pt x="195516" y="267970"/>
                  </a:lnTo>
                  <a:lnTo>
                    <a:pt x="190754" y="269252"/>
                  </a:lnTo>
                  <a:lnTo>
                    <a:pt x="191617" y="267970"/>
                  </a:lnTo>
                  <a:lnTo>
                    <a:pt x="193319" y="265430"/>
                  </a:lnTo>
                  <a:lnTo>
                    <a:pt x="191693" y="264160"/>
                  </a:lnTo>
                  <a:lnTo>
                    <a:pt x="188734" y="264160"/>
                  </a:lnTo>
                  <a:lnTo>
                    <a:pt x="186461" y="267970"/>
                  </a:lnTo>
                  <a:lnTo>
                    <a:pt x="184086" y="267970"/>
                  </a:lnTo>
                  <a:lnTo>
                    <a:pt x="183756" y="267017"/>
                  </a:lnTo>
                  <a:lnTo>
                    <a:pt x="181000" y="269252"/>
                  </a:lnTo>
                  <a:lnTo>
                    <a:pt x="174840" y="266700"/>
                  </a:lnTo>
                  <a:lnTo>
                    <a:pt x="171196" y="270510"/>
                  </a:lnTo>
                  <a:lnTo>
                    <a:pt x="171005" y="270510"/>
                  </a:lnTo>
                  <a:lnTo>
                    <a:pt x="171246" y="271551"/>
                  </a:lnTo>
                  <a:lnTo>
                    <a:pt x="171272" y="274320"/>
                  </a:lnTo>
                  <a:lnTo>
                    <a:pt x="169481" y="274320"/>
                  </a:lnTo>
                  <a:lnTo>
                    <a:pt x="167957" y="276860"/>
                  </a:lnTo>
                  <a:lnTo>
                    <a:pt x="167284" y="274320"/>
                  </a:lnTo>
                  <a:lnTo>
                    <a:pt x="168389" y="274320"/>
                  </a:lnTo>
                  <a:lnTo>
                    <a:pt x="168440" y="273418"/>
                  </a:lnTo>
                  <a:lnTo>
                    <a:pt x="167119" y="274320"/>
                  </a:lnTo>
                  <a:lnTo>
                    <a:pt x="165989" y="271780"/>
                  </a:lnTo>
                  <a:lnTo>
                    <a:pt x="165887" y="271551"/>
                  </a:lnTo>
                  <a:lnTo>
                    <a:pt x="165595" y="270891"/>
                  </a:lnTo>
                  <a:lnTo>
                    <a:pt x="165519" y="271780"/>
                  </a:lnTo>
                  <a:lnTo>
                    <a:pt x="164858" y="271551"/>
                  </a:lnTo>
                  <a:lnTo>
                    <a:pt x="161772" y="274320"/>
                  </a:lnTo>
                  <a:lnTo>
                    <a:pt x="158978" y="273050"/>
                  </a:lnTo>
                  <a:lnTo>
                    <a:pt x="158788" y="271780"/>
                  </a:lnTo>
                  <a:lnTo>
                    <a:pt x="158750" y="271551"/>
                  </a:lnTo>
                  <a:lnTo>
                    <a:pt x="158648" y="270891"/>
                  </a:lnTo>
                  <a:lnTo>
                    <a:pt x="158597" y="270510"/>
                  </a:lnTo>
                  <a:lnTo>
                    <a:pt x="158534" y="270116"/>
                  </a:lnTo>
                  <a:lnTo>
                    <a:pt x="158407" y="269290"/>
                  </a:lnTo>
                  <a:lnTo>
                    <a:pt x="158534" y="269290"/>
                  </a:lnTo>
                  <a:lnTo>
                    <a:pt x="164858" y="271551"/>
                  </a:lnTo>
                  <a:lnTo>
                    <a:pt x="165519" y="271780"/>
                  </a:lnTo>
                  <a:lnTo>
                    <a:pt x="165519" y="270967"/>
                  </a:lnTo>
                  <a:lnTo>
                    <a:pt x="164985" y="271437"/>
                  </a:lnTo>
                  <a:lnTo>
                    <a:pt x="161848" y="269290"/>
                  </a:lnTo>
                  <a:lnTo>
                    <a:pt x="166103" y="270510"/>
                  </a:lnTo>
                  <a:lnTo>
                    <a:pt x="165468" y="269290"/>
                  </a:lnTo>
                  <a:lnTo>
                    <a:pt x="164122" y="266700"/>
                  </a:lnTo>
                  <a:lnTo>
                    <a:pt x="159334" y="266700"/>
                  </a:lnTo>
                  <a:lnTo>
                    <a:pt x="157962" y="266700"/>
                  </a:lnTo>
                  <a:lnTo>
                    <a:pt x="157962" y="285750"/>
                  </a:lnTo>
                  <a:lnTo>
                    <a:pt x="153174" y="286715"/>
                  </a:lnTo>
                  <a:lnTo>
                    <a:pt x="153885" y="283210"/>
                  </a:lnTo>
                  <a:lnTo>
                    <a:pt x="157962" y="285750"/>
                  </a:lnTo>
                  <a:lnTo>
                    <a:pt x="157962" y="266700"/>
                  </a:lnTo>
                  <a:lnTo>
                    <a:pt x="152387" y="266700"/>
                  </a:lnTo>
                  <a:lnTo>
                    <a:pt x="154076" y="267970"/>
                  </a:lnTo>
                  <a:lnTo>
                    <a:pt x="152806" y="270510"/>
                  </a:lnTo>
                  <a:lnTo>
                    <a:pt x="148323" y="270510"/>
                  </a:lnTo>
                  <a:lnTo>
                    <a:pt x="145872" y="267970"/>
                  </a:lnTo>
                  <a:lnTo>
                    <a:pt x="143814" y="265430"/>
                  </a:lnTo>
                  <a:lnTo>
                    <a:pt x="140525" y="265430"/>
                  </a:lnTo>
                  <a:lnTo>
                    <a:pt x="138988" y="267970"/>
                  </a:lnTo>
                  <a:lnTo>
                    <a:pt x="138391" y="273050"/>
                  </a:lnTo>
                  <a:lnTo>
                    <a:pt x="134162" y="270510"/>
                  </a:lnTo>
                  <a:lnTo>
                    <a:pt x="135483" y="267017"/>
                  </a:lnTo>
                  <a:lnTo>
                    <a:pt x="135610" y="266700"/>
                  </a:lnTo>
                  <a:lnTo>
                    <a:pt x="130098" y="266700"/>
                  </a:lnTo>
                  <a:lnTo>
                    <a:pt x="132359" y="271551"/>
                  </a:lnTo>
                  <a:lnTo>
                    <a:pt x="132473" y="271780"/>
                  </a:lnTo>
                  <a:lnTo>
                    <a:pt x="127381" y="269544"/>
                  </a:lnTo>
                  <a:lnTo>
                    <a:pt x="127482" y="270116"/>
                  </a:lnTo>
                  <a:lnTo>
                    <a:pt x="127546" y="270510"/>
                  </a:lnTo>
                  <a:lnTo>
                    <a:pt x="124675" y="270510"/>
                  </a:lnTo>
                  <a:lnTo>
                    <a:pt x="124612" y="270116"/>
                  </a:lnTo>
                  <a:lnTo>
                    <a:pt x="124523" y="269544"/>
                  </a:lnTo>
                  <a:lnTo>
                    <a:pt x="124421" y="268833"/>
                  </a:lnTo>
                  <a:lnTo>
                    <a:pt x="124383" y="268605"/>
                  </a:lnTo>
                  <a:lnTo>
                    <a:pt x="124282" y="267970"/>
                  </a:lnTo>
                  <a:lnTo>
                    <a:pt x="124206" y="267525"/>
                  </a:lnTo>
                  <a:lnTo>
                    <a:pt x="124129" y="267017"/>
                  </a:lnTo>
                  <a:lnTo>
                    <a:pt x="124079" y="266700"/>
                  </a:lnTo>
                  <a:lnTo>
                    <a:pt x="118211" y="266700"/>
                  </a:lnTo>
                  <a:lnTo>
                    <a:pt x="112306" y="269024"/>
                  </a:lnTo>
                  <a:lnTo>
                    <a:pt x="111518" y="269290"/>
                  </a:lnTo>
                  <a:lnTo>
                    <a:pt x="106222" y="270332"/>
                  </a:lnTo>
                  <a:lnTo>
                    <a:pt x="106222" y="270510"/>
                  </a:lnTo>
                  <a:lnTo>
                    <a:pt x="105257" y="271780"/>
                  </a:lnTo>
                  <a:lnTo>
                    <a:pt x="106045" y="270510"/>
                  </a:lnTo>
                  <a:lnTo>
                    <a:pt x="106222" y="270510"/>
                  </a:lnTo>
                  <a:lnTo>
                    <a:pt x="106222" y="270332"/>
                  </a:lnTo>
                  <a:lnTo>
                    <a:pt x="105270" y="270510"/>
                  </a:lnTo>
                  <a:lnTo>
                    <a:pt x="105537" y="269544"/>
                  </a:lnTo>
                  <a:lnTo>
                    <a:pt x="105613" y="269290"/>
                  </a:lnTo>
                  <a:lnTo>
                    <a:pt x="106730" y="267970"/>
                  </a:lnTo>
                  <a:lnTo>
                    <a:pt x="105206" y="266700"/>
                  </a:lnTo>
                  <a:lnTo>
                    <a:pt x="101701" y="267411"/>
                  </a:lnTo>
                  <a:lnTo>
                    <a:pt x="101701" y="288290"/>
                  </a:lnTo>
                  <a:lnTo>
                    <a:pt x="97091" y="288290"/>
                  </a:lnTo>
                  <a:lnTo>
                    <a:pt x="94653" y="287464"/>
                  </a:lnTo>
                  <a:lnTo>
                    <a:pt x="96316" y="284505"/>
                  </a:lnTo>
                  <a:lnTo>
                    <a:pt x="97028" y="283210"/>
                  </a:lnTo>
                  <a:lnTo>
                    <a:pt x="101028" y="285750"/>
                  </a:lnTo>
                  <a:lnTo>
                    <a:pt x="101117" y="287147"/>
                  </a:lnTo>
                  <a:lnTo>
                    <a:pt x="101396" y="287147"/>
                  </a:lnTo>
                  <a:lnTo>
                    <a:pt x="101701" y="288290"/>
                  </a:lnTo>
                  <a:lnTo>
                    <a:pt x="101701" y="267411"/>
                  </a:lnTo>
                  <a:lnTo>
                    <a:pt x="101092" y="267538"/>
                  </a:lnTo>
                  <a:lnTo>
                    <a:pt x="101092" y="271780"/>
                  </a:lnTo>
                  <a:lnTo>
                    <a:pt x="100799" y="273050"/>
                  </a:lnTo>
                  <a:lnTo>
                    <a:pt x="100444" y="273050"/>
                  </a:lnTo>
                  <a:lnTo>
                    <a:pt x="98602" y="271780"/>
                  </a:lnTo>
                  <a:lnTo>
                    <a:pt x="101092" y="271780"/>
                  </a:lnTo>
                  <a:lnTo>
                    <a:pt x="101092" y="267538"/>
                  </a:lnTo>
                  <a:lnTo>
                    <a:pt x="98907" y="267970"/>
                  </a:lnTo>
                  <a:lnTo>
                    <a:pt x="85979" y="265430"/>
                  </a:lnTo>
                  <a:lnTo>
                    <a:pt x="79832" y="264160"/>
                  </a:lnTo>
                  <a:lnTo>
                    <a:pt x="76809" y="267970"/>
                  </a:lnTo>
                  <a:lnTo>
                    <a:pt x="76098" y="267970"/>
                  </a:lnTo>
                  <a:lnTo>
                    <a:pt x="74574" y="269290"/>
                  </a:lnTo>
                  <a:lnTo>
                    <a:pt x="72885" y="269290"/>
                  </a:lnTo>
                  <a:lnTo>
                    <a:pt x="72593" y="267970"/>
                  </a:lnTo>
                  <a:lnTo>
                    <a:pt x="72491" y="267525"/>
                  </a:lnTo>
                  <a:lnTo>
                    <a:pt x="72377" y="267017"/>
                  </a:lnTo>
                  <a:lnTo>
                    <a:pt x="72313" y="266700"/>
                  </a:lnTo>
                  <a:lnTo>
                    <a:pt x="73418" y="265430"/>
                  </a:lnTo>
                  <a:lnTo>
                    <a:pt x="67983" y="267970"/>
                  </a:lnTo>
                  <a:lnTo>
                    <a:pt x="57950" y="271780"/>
                  </a:lnTo>
                  <a:lnTo>
                    <a:pt x="52222" y="267970"/>
                  </a:lnTo>
                  <a:lnTo>
                    <a:pt x="53340" y="267970"/>
                  </a:lnTo>
                  <a:lnTo>
                    <a:pt x="48882" y="266700"/>
                  </a:lnTo>
                  <a:lnTo>
                    <a:pt x="48755" y="267970"/>
                  </a:lnTo>
                  <a:lnTo>
                    <a:pt x="48641" y="269290"/>
                  </a:lnTo>
                  <a:lnTo>
                    <a:pt x="48526" y="270510"/>
                  </a:lnTo>
                  <a:lnTo>
                    <a:pt x="48412" y="271780"/>
                  </a:lnTo>
                  <a:lnTo>
                    <a:pt x="48298" y="273050"/>
                  </a:lnTo>
                  <a:lnTo>
                    <a:pt x="44157" y="270510"/>
                  </a:lnTo>
                  <a:lnTo>
                    <a:pt x="44958" y="270510"/>
                  </a:lnTo>
                  <a:lnTo>
                    <a:pt x="40297" y="269290"/>
                  </a:lnTo>
                  <a:lnTo>
                    <a:pt x="39928" y="269290"/>
                  </a:lnTo>
                  <a:lnTo>
                    <a:pt x="35039" y="270510"/>
                  </a:lnTo>
                  <a:lnTo>
                    <a:pt x="34632" y="270510"/>
                  </a:lnTo>
                  <a:lnTo>
                    <a:pt x="36398" y="273050"/>
                  </a:lnTo>
                  <a:lnTo>
                    <a:pt x="34620" y="270510"/>
                  </a:lnTo>
                  <a:lnTo>
                    <a:pt x="33782" y="269290"/>
                  </a:lnTo>
                  <a:lnTo>
                    <a:pt x="34785" y="267970"/>
                  </a:lnTo>
                  <a:lnTo>
                    <a:pt x="37439" y="269290"/>
                  </a:lnTo>
                  <a:lnTo>
                    <a:pt x="37477" y="269570"/>
                  </a:lnTo>
                  <a:lnTo>
                    <a:pt x="37960" y="269074"/>
                  </a:lnTo>
                  <a:lnTo>
                    <a:pt x="37363" y="268643"/>
                  </a:lnTo>
                  <a:lnTo>
                    <a:pt x="37426" y="269240"/>
                  </a:lnTo>
                  <a:lnTo>
                    <a:pt x="37338" y="269024"/>
                  </a:lnTo>
                  <a:lnTo>
                    <a:pt x="37223" y="267970"/>
                  </a:lnTo>
                  <a:lnTo>
                    <a:pt x="36944" y="265430"/>
                  </a:lnTo>
                  <a:lnTo>
                    <a:pt x="36830" y="264375"/>
                  </a:lnTo>
                  <a:lnTo>
                    <a:pt x="36804" y="264160"/>
                  </a:lnTo>
                  <a:lnTo>
                    <a:pt x="40970" y="265430"/>
                  </a:lnTo>
                  <a:lnTo>
                    <a:pt x="41770" y="262890"/>
                  </a:lnTo>
                  <a:lnTo>
                    <a:pt x="41033" y="264160"/>
                  </a:lnTo>
                  <a:lnTo>
                    <a:pt x="39395" y="264160"/>
                  </a:lnTo>
                  <a:lnTo>
                    <a:pt x="38735" y="262890"/>
                  </a:lnTo>
                  <a:lnTo>
                    <a:pt x="39116" y="261620"/>
                  </a:lnTo>
                  <a:lnTo>
                    <a:pt x="39865" y="259080"/>
                  </a:lnTo>
                  <a:lnTo>
                    <a:pt x="46050" y="256540"/>
                  </a:lnTo>
                  <a:lnTo>
                    <a:pt x="47409" y="257810"/>
                  </a:lnTo>
                  <a:lnTo>
                    <a:pt x="47866" y="256540"/>
                  </a:lnTo>
                  <a:lnTo>
                    <a:pt x="50622" y="248920"/>
                  </a:lnTo>
                  <a:lnTo>
                    <a:pt x="51092" y="249580"/>
                  </a:lnTo>
                  <a:lnTo>
                    <a:pt x="51130" y="248920"/>
                  </a:lnTo>
                  <a:lnTo>
                    <a:pt x="51193" y="247650"/>
                  </a:lnTo>
                  <a:lnTo>
                    <a:pt x="54127" y="254000"/>
                  </a:lnTo>
                  <a:lnTo>
                    <a:pt x="54254" y="251460"/>
                  </a:lnTo>
                  <a:lnTo>
                    <a:pt x="54368" y="248920"/>
                  </a:lnTo>
                  <a:lnTo>
                    <a:pt x="53441" y="248920"/>
                  </a:lnTo>
                  <a:lnTo>
                    <a:pt x="53047" y="247650"/>
                  </a:lnTo>
                  <a:lnTo>
                    <a:pt x="52590" y="247650"/>
                  </a:lnTo>
                  <a:lnTo>
                    <a:pt x="55435" y="246380"/>
                  </a:lnTo>
                  <a:lnTo>
                    <a:pt x="58432" y="242570"/>
                  </a:lnTo>
                  <a:lnTo>
                    <a:pt x="59982" y="238760"/>
                  </a:lnTo>
                  <a:lnTo>
                    <a:pt x="61328" y="241312"/>
                  </a:lnTo>
                  <a:lnTo>
                    <a:pt x="63538" y="238760"/>
                  </a:lnTo>
                  <a:lnTo>
                    <a:pt x="65760" y="236220"/>
                  </a:lnTo>
                  <a:lnTo>
                    <a:pt x="68249" y="231140"/>
                  </a:lnTo>
                  <a:lnTo>
                    <a:pt x="68872" y="229870"/>
                  </a:lnTo>
                  <a:lnTo>
                    <a:pt x="72466" y="224790"/>
                  </a:lnTo>
                  <a:lnTo>
                    <a:pt x="73367" y="223520"/>
                  </a:lnTo>
                  <a:lnTo>
                    <a:pt x="70954" y="224790"/>
                  </a:lnTo>
                  <a:lnTo>
                    <a:pt x="68275" y="222250"/>
                  </a:lnTo>
                  <a:lnTo>
                    <a:pt x="69189" y="219964"/>
                  </a:lnTo>
                  <a:lnTo>
                    <a:pt x="69938" y="219964"/>
                  </a:lnTo>
                  <a:lnTo>
                    <a:pt x="69824" y="218440"/>
                  </a:lnTo>
                  <a:lnTo>
                    <a:pt x="71793" y="217170"/>
                  </a:lnTo>
                  <a:lnTo>
                    <a:pt x="74231" y="219964"/>
                  </a:lnTo>
                  <a:lnTo>
                    <a:pt x="73990" y="219964"/>
                  </a:lnTo>
                  <a:lnTo>
                    <a:pt x="73926" y="220980"/>
                  </a:lnTo>
                  <a:lnTo>
                    <a:pt x="75018" y="218440"/>
                  </a:lnTo>
                  <a:lnTo>
                    <a:pt x="75958" y="218440"/>
                  </a:lnTo>
                  <a:lnTo>
                    <a:pt x="83007" y="218440"/>
                  </a:lnTo>
                  <a:lnTo>
                    <a:pt x="82435" y="217170"/>
                  </a:lnTo>
                  <a:lnTo>
                    <a:pt x="81292" y="214630"/>
                  </a:lnTo>
                  <a:lnTo>
                    <a:pt x="82219" y="214630"/>
                  </a:lnTo>
                  <a:lnTo>
                    <a:pt x="86702" y="208280"/>
                  </a:lnTo>
                  <a:lnTo>
                    <a:pt x="87795" y="205740"/>
                  </a:lnTo>
                  <a:lnTo>
                    <a:pt x="91300" y="200660"/>
                  </a:lnTo>
                  <a:lnTo>
                    <a:pt x="89039" y="198120"/>
                  </a:lnTo>
                  <a:lnTo>
                    <a:pt x="90995" y="196850"/>
                  </a:lnTo>
                  <a:lnTo>
                    <a:pt x="90195" y="194310"/>
                  </a:lnTo>
                  <a:lnTo>
                    <a:pt x="93611" y="191770"/>
                  </a:lnTo>
                  <a:lnTo>
                    <a:pt x="98399" y="189230"/>
                  </a:lnTo>
                  <a:lnTo>
                    <a:pt x="101434" y="184150"/>
                  </a:lnTo>
                  <a:lnTo>
                    <a:pt x="102158" y="181610"/>
                  </a:lnTo>
                  <a:lnTo>
                    <a:pt x="102527" y="180340"/>
                  </a:lnTo>
                  <a:lnTo>
                    <a:pt x="100126" y="181610"/>
                  </a:lnTo>
                  <a:lnTo>
                    <a:pt x="99758" y="179070"/>
                  </a:lnTo>
                  <a:lnTo>
                    <a:pt x="102044" y="180340"/>
                  </a:lnTo>
                  <a:lnTo>
                    <a:pt x="103047" y="179070"/>
                  </a:lnTo>
                  <a:lnTo>
                    <a:pt x="104051" y="177800"/>
                  </a:lnTo>
                  <a:lnTo>
                    <a:pt x="105067" y="176530"/>
                  </a:lnTo>
                  <a:lnTo>
                    <a:pt x="105016" y="177800"/>
                  </a:lnTo>
                  <a:lnTo>
                    <a:pt x="104914" y="180340"/>
                  </a:lnTo>
                  <a:lnTo>
                    <a:pt x="107022" y="176530"/>
                  </a:lnTo>
                  <a:lnTo>
                    <a:pt x="108432" y="173990"/>
                  </a:lnTo>
                  <a:lnTo>
                    <a:pt x="109435" y="172720"/>
                  </a:lnTo>
                  <a:lnTo>
                    <a:pt x="112077" y="166370"/>
                  </a:lnTo>
                  <a:lnTo>
                    <a:pt x="112610" y="165100"/>
                  </a:lnTo>
                  <a:lnTo>
                    <a:pt x="111201" y="165100"/>
                  </a:lnTo>
                  <a:lnTo>
                    <a:pt x="110223" y="166370"/>
                  </a:lnTo>
                  <a:lnTo>
                    <a:pt x="109804" y="165100"/>
                  </a:lnTo>
                  <a:lnTo>
                    <a:pt x="110350" y="163830"/>
                  </a:lnTo>
                  <a:lnTo>
                    <a:pt x="112725" y="162560"/>
                  </a:lnTo>
                  <a:lnTo>
                    <a:pt x="113588" y="163830"/>
                  </a:lnTo>
                  <a:lnTo>
                    <a:pt x="117513" y="157480"/>
                  </a:lnTo>
                  <a:lnTo>
                    <a:pt x="121754" y="154940"/>
                  </a:lnTo>
                  <a:lnTo>
                    <a:pt x="94322" y="154940"/>
                  </a:lnTo>
                  <a:lnTo>
                    <a:pt x="92913" y="154940"/>
                  </a:lnTo>
                  <a:lnTo>
                    <a:pt x="94208" y="157480"/>
                  </a:lnTo>
                  <a:lnTo>
                    <a:pt x="91376" y="157480"/>
                  </a:lnTo>
                  <a:lnTo>
                    <a:pt x="90957" y="156210"/>
                  </a:lnTo>
                  <a:lnTo>
                    <a:pt x="90474" y="156210"/>
                  </a:lnTo>
                  <a:lnTo>
                    <a:pt x="90373" y="158750"/>
                  </a:lnTo>
                  <a:lnTo>
                    <a:pt x="90258" y="161290"/>
                  </a:lnTo>
                  <a:lnTo>
                    <a:pt x="88341" y="162560"/>
                  </a:lnTo>
                  <a:lnTo>
                    <a:pt x="87960" y="160020"/>
                  </a:lnTo>
                  <a:lnTo>
                    <a:pt x="81648" y="165100"/>
                  </a:lnTo>
                  <a:lnTo>
                    <a:pt x="84137" y="172720"/>
                  </a:lnTo>
                  <a:lnTo>
                    <a:pt x="81051" y="177800"/>
                  </a:lnTo>
                  <a:lnTo>
                    <a:pt x="77419" y="175260"/>
                  </a:lnTo>
                  <a:lnTo>
                    <a:pt x="70104" y="181610"/>
                  </a:lnTo>
                  <a:lnTo>
                    <a:pt x="69646" y="180340"/>
                  </a:lnTo>
                  <a:lnTo>
                    <a:pt x="63728" y="187960"/>
                  </a:lnTo>
                  <a:lnTo>
                    <a:pt x="63601" y="190500"/>
                  </a:lnTo>
                  <a:lnTo>
                    <a:pt x="63487" y="193040"/>
                  </a:lnTo>
                  <a:lnTo>
                    <a:pt x="63373" y="195580"/>
                  </a:lnTo>
                  <a:lnTo>
                    <a:pt x="59740" y="203200"/>
                  </a:lnTo>
                  <a:lnTo>
                    <a:pt x="54698" y="205740"/>
                  </a:lnTo>
                  <a:lnTo>
                    <a:pt x="45275" y="215900"/>
                  </a:lnTo>
                  <a:lnTo>
                    <a:pt x="40157" y="220980"/>
                  </a:lnTo>
                  <a:lnTo>
                    <a:pt x="41579" y="220980"/>
                  </a:lnTo>
                  <a:lnTo>
                    <a:pt x="42786" y="223354"/>
                  </a:lnTo>
                  <a:lnTo>
                    <a:pt x="42862" y="223520"/>
                  </a:lnTo>
                  <a:lnTo>
                    <a:pt x="42329" y="224790"/>
                  </a:lnTo>
                  <a:lnTo>
                    <a:pt x="40398" y="226060"/>
                  </a:lnTo>
                  <a:lnTo>
                    <a:pt x="41579" y="231140"/>
                  </a:lnTo>
                  <a:lnTo>
                    <a:pt x="38430" y="228600"/>
                  </a:lnTo>
                  <a:lnTo>
                    <a:pt x="38912" y="227330"/>
                  </a:lnTo>
                  <a:lnTo>
                    <a:pt x="34734" y="226060"/>
                  </a:lnTo>
                  <a:lnTo>
                    <a:pt x="33172" y="231140"/>
                  </a:lnTo>
                  <a:lnTo>
                    <a:pt x="31178" y="232410"/>
                  </a:lnTo>
                  <a:lnTo>
                    <a:pt x="35229" y="236220"/>
                  </a:lnTo>
                  <a:lnTo>
                    <a:pt x="28689" y="240017"/>
                  </a:lnTo>
                  <a:lnTo>
                    <a:pt x="28689" y="278130"/>
                  </a:lnTo>
                  <a:lnTo>
                    <a:pt x="26123" y="279273"/>
                  </a:lnTo>
                  <a:lnTo>
                    <a:pt x="26123" y="279400"/>
                  </a:lnTo>
                  <a:lnTo>
                    <a:pt x="25971" y="280073"/>
                  </a:lnTo>
                  <a:lnTo>
                    <a:pt x="26073" y="279565"/>
                  </a:lnTo>
                  <a:lnTo>
                    <a:pt x="26111" y="279400"/>
                  </a:lnTo>
                  <a:lnTo>
                    <a:pt x="25869" y="279565"/>
                  </a:lnTo>
                  <a:lnTo>
                    <a:pt x="26073" y="279400"/>
                  </a:lnTo>
                  <a:lnTo>
                    <a:pt x="26123" y="279273"/>
                  </a:lnTo>
                  <a:lnTo>
                    <a:pt x="28689" y="278130"/>
                  </a:lnTo>
                  <a:lnTo>
                    <a:pt x="28689" y="240017"/>
                  </a:lnTo>
                  <a:lnTo>
                    <a:pt x="25247" y="245338"/>
                  </a:lnTo>
                  <a:lnTo>
                    <a:pt x="25247" y="280073"/>
                  </a:lnTo>
                  <a:lnTo>
                    <a:pt x="23977" y="283210"/>
                  </a:lnTo>
                  <a:lnTo>
                    <a:pt x="24206" y="282041"/>
                  </a:lnTo>
                  <a:lnTo>
                    <a:pt x="22936" y="280670"/>
                  </a:lnTo>
                  <a:lnTo>
                    <a:pt x="24384" y="280670"/>
                  </a:lnTo>
                  <a:lnTo>
                    <a:pt x="25247" y="280073"/>
                  </a:lnTo>
                  <a:lnTo>
                    <a:pt x="25247" y="245338"/>
                  </a:lnTo>
                  <a:lnTo>
                    <a:pt x="24574" y="246380"/>
                  </a:lnTo>
                  <a:lnTo>
                    <a:pt x="21056" y="252730"/>
                  </a:lnTo>
                  <a:lnTo>
                    <a:pt x="16116" y="255270"/>
                  </a:lnTo>
                  <a:lnTo>
                    <a:pt x="16002" y="257810"/>
                  </a:lnTo>
                  <a:lnTo>
                    <a:pt x="14503" y="259080"/>
                  </a:lnTo>
                  <a:lnTo>
                    <a:pt x="14389" y="261620"/>
                  </a:lnTo>
                  <a:lnTo>
                    <a:pt x="12115" y="260350"/>
                  </a:lnTo>
                  <a:lnTo>
                    <a:pt x="7226" y="265430"/>
                  </a:lnTo>
                  <a:lnTo>
                    <a:pt x="1854" y="273050"/>
                  </a:lnTo>
                  <a:lnTo>
                    <a:pt x="1955" y="280670"/>
                  </a:lnTo>
                  <a:lnTo>
                    <a:pt x="2044" y="281965"/>
                  </a:lnTo>
                  <a:lnTo>
                    <a:pt x="50" y="279565"/>
                  </a:lnTo>
                  <a:lnTo>
                    <a:pt x="0" y="280670"/>
                  </a:lnTo>
                  <a:lnTo>
                    <a:pt x="266" y="282041"/>
                  </a:lnTo>
                  <a:lnTo>
                    <a:pt x="571" y="283210"/>
                  </a:lnTo>
                  <a:lnTo>
                    <a:pt x="1016" y="283210"/>
                  </a:lnTo>
                  <a:lnTo>
                    <a:pt x="1612" y="284505"/>
                  </a:lnTo>
                  <a:lnTo>
                    <a:pt x="1943" y="285470"/>
                  </a:lnTo>
                  <a:lnTo>
                    <a:pt x="2413" y="286715"/>
                  </a:lnTo>
                  <a:lnTo>
                    <a:pt x="2616" y="287147"/>
                  </a:lnTo>
                  <a:lnTo>
                    <a:pt x="3378" y="288290"/>
                  </a:lnTo>
                  <a:lnTo>
                    <a:pt x="3975" y="288290"/>
                  </a:lnTo>
                  <a:lnTo>
                    <a:pt x="4584" y="289560"/>
                  </a:lnTo>
                  <a:lnTo>
                    <a:pt x="5308" y="290830"/>
                  </a:lnTo>
                  <a:lnTo>
                    <a:pt x="6883" y="292100"/>
                  </a:lnTo>
                  <a:lnTo>
                    <a:pt x="7759" y="292100"/>
                  </a:lnTo>
                  <a:lnTo>
                    <a:pt x="9321" y="293370"/>
                  </a:lnTo>
                  <a:lnTo>
                    <a:pt x="11036" y="294640"/>
                  </a:lnTo>
                  <a:lnTo>
                    <a:pt x="17703" y="294640"/>
                  </a:lnTo>
                  <a:lnTo>
                    <a:pt x="19913" y="293370"/>
                  </a:lnTo>
                  <a:lnTo>
                    <a:pt x="21869" y="293370"/>
                  </a:lnTo>
                  <a:lnTo>
                    <a:pt x="23317" y="290830"/>
                  </a:lnTo>
                  <a:lnTo>
                    <a:pt x="23583" y="290830"/>
                  </a:lnTo>
                  <a:lnTo>
                    <a:pt x="23456" y="289560"/>
                  </a:lnTo>
                  <a:lnTo>
                    <a:pt x="23279" y="289560"/>
                  </a:lnTo>
                  <a:lnTo>
                    <a:pt x="23037" y="288290"/>
                  </a:lnTo>
                  <a:lnTo>
                    <a:pt x="23025" y="287147"/>
                  </a:lnTo>
                  <a:lnTo>
                    <a:pt x="23431" y="287147"/>
                  </a:lnTo>
                  <a:lnTo>
                    <a:pt x="24193" y="288290"/>
                  </a:lnTo>
                  <a:lnTo>
                    <a:pt x="24980" y="289560"/>
                  </a:lnTo>
                  <a:lnTo>
                    <a:pt x="25692" y="290830"/>
                  </a:lnTo>
                  <a:lnTo>
                    <a:pt x="28143" y="290830"/>
                  </a:lnTo>
                  <a:lnTo>
                    <a:pt x="30670" y="292100"/>
                  </a:lnTo>
                  <a:lnTo>
                    <a:pt x="37401" y="292100"/>
                  </a:lnTo>
                  <a:lnTo>
                    <a:pt x="40716" y="290830"/>
                  </a:lnTo>
                  <a:lnTo>
                    <a:pt x="40411" y="292100"/>
                  </a:lnTo>
                  <a:lnTo>
                    <a:pt x="42494" y="292100"/>
                  </a:lnTo>
                  <a:lnTo>
                    <a:pt x="51562" y="294640"/>
                  </a:lnTo>
                  <a:lnTo>
                    <a:pt x="51269" y="293370"/>
                  </a:lnTo>
                  <a:lnTo>
                    <a:pt x="51181" y="292989"/>
                  </a:lnTo>
                  <a:lnTo>
                    <a:pt x="57353" y="289560"/>
                  </a:lnTo>
                  <a:lnTo>
                    <a:pt x="60972" y="288290"/>
                  </a:lnTo>
                  <a:lnTo>
                    <a:pt x="60401" y="290830"/>
                  </a:lnTo>
                  <a:lnTo>
                    <a:pt x="62445" y="288290"/>
                  </a:lnTo>
                  <a:lnTo>
                    <a:pt x="63373" y="287147"/>
                  </a:lnTo>
                  <a:lnTo>
                    <a:pt x="63563" y="285750"/>
                  </a:lnTo>
                  <a:lnTo>
                    <a:pt x="67779" y="284505"/>
                  </a:lnTo>
                  <a:lnTo>
                    <a:pt x="68872" y="285750"/>
                  </a:lnTo>
                  <a:lnTo>
                    <a:pt x="68770" y="286715"/>
                  </a:lnTo>
                  <a:lnTo>
                    <a:pt x="68732" y="287147"/>
                  </a:lnTo>
                  <a:lnTo>
                    <a:pt x="67703" y="287147"/>
                  </a:lnTo>
                  <a:lnTo>
                    <a:pt x="70777" y="288290"/>
                  </a:lnTo>
                  <a:lnTo>
                    <a:pt x="70027" y="284505"/>
                  </a:lnTo>
                  <a:lnTo>
                    <a:pt x="74117" y="285750"/>
                  </a:lnTo>
                  <a:lnTo>
                    <a:pt x="72453" y="287147"/>
                  </a:lnTo>
                  <a:lnTo>
                    <a:pt x="75704" y="287147"/>
                  </a:lnTo>
                  <a:lnTo>
                    <a:pt x="77685" y="284505"/>
                  </a:lnTo>
                  <a:lnTo>
                    <a:pt x="79895" y="283210"/>
                  </a:lnTo>
                  <a:lnTo>
                    <a:pt x="84302" y="285750"/>
                  </a:lnTo>
                  <a:lnTo>
                    <a:pt x="84810" y="288290"/>
                  </a:lnTo>
                  <a:lnTo>
                    <a:pt x="85280" y="285750"/>
                  </a:lnTo>
                  <a:lnTo>
                    <a:pt x="87147" y="284505"/>
                  </a:lnTo>
                  <a:lnTo>
                    <a:pt x="89242" y="284505"/>
                  </a:lnTo>
                  <a:lnTo>
                    <a:pt x="89446" y="285470"/>
                  </a:lnTo>
                  <a:lnTo>
                    <a:pt x="89509" y="285750"/>
                  </a:lnTo>
                  <a:lnTo>
                    <a:pt x="88277" y="287147"/>
                  </a:lnTo>
                  <a:lnTo>
                    <a:pt x="88925" y="287147"/>
                  </a:lnTo>
                  <a:lnTo>
                    <a:pt x="93713" y="288188"/>
                  </a:lnTo>
                  <a:lnTo>
                    <a:pt x="94195" y="288290"/>
                  </a:lnTo>
                  <a:lnTo>
                    <a:pt x="93713" y="288290"/>
                  </a:lnTo>
                  <a:lnTo>
                    <a:pt x="93713" y="289560"/>
                  </a:lnTo>
                  <a:lnTo>
                    <a:pt x="97447" y="290830"/>
                  </a:lnTo>
                  <a:lnTo>
                    <a:pt x="94475" y="294640"/>
                  </a:lnTo>
                  <a:lnTo>
                    <a:pt x="97472" y="292100"/>
                  </a:lnTo>
                  <a:lnTo>
                    <a:pt x="102590" y="288290"/>
                  </a:lnTo>
                  <a:lnTo>
                    <a:pt x="106222" y="289560"/>
                  </a:lnTo>
                  <a:lnTo>
                    <a:pt x="106705" y="289560"/>
                  </a:lnTo>
                  <a:lnTo>
                    <a:pt x="106337" y="290830"/>
                  </a:lnTo>
                  <a:lnTo>
                    <a:pt x="107924" y="290830"/>
                  </a:lnTo>
                  <a:lnTo>
                    <a:pt x="108623" y="289560"/>
                  </a:lnTo>
                  <a:lnTo>
                    <a:pt x="109791" y="290830"/>
                  </a:lnTo>
                  <a:lnTo>
                    <a:pt x="111645" y="290830"/>
                  </a:lnTo>
                  <a:lnTo>
                    <a:pt x="112001" y="292989"/>
                  </a:lnTo>
                  <a:lnTo>
                    <a:pt x="112064" y="293370"/>
                  </a:lnTo>
                  <a:lnTo>
                    <a:pt x="115912" y="292100"/>
                  </a:lnTo>
                  <a:lnTo>
                    <a:pt x="117779" y="292100"/>
                  </a:lnTo>
                  <a:lnTo>
                    <a:pt x="117703" y="290830"/>
                  </a:lnTo>
                  <a:lnTo>
                    <a:pt x="117614" y="289560"/>
                  </a:lnTo>
                  <a:lnTo>
                    <a:pt x="120065" y="289560"/>
                  </a:lnTo>
                  <a:lnTo>
                    <a:pt x="117881" y="287147"/>
                  </a:lnTo>
                  <a:lnTo>
                    <a:pt x="116116" y="287147"/>
                  </a:lnTo>
                  <a:lnTo>
                    <a:pt x="115468" y="288290"/>
                  </a:lnTo>
                  <a:lnTo>
                    <a:pt x="114401" y="288290"/>
                  </a:lnTo>
                  <a:lnTo>
                    <a:pt x="114401" y="289560"/>
                  </a:lnTo>
                  <a:lnTo>
                    <a:pt x="114338" y="290830"/>
                  </a:lnTo>
                  <a:lnTo>
                    <a:pt x="114401" y="289560"/>
                  </a:lnTo>
                  <a:lnTo>
                    <a:pt x="114401" y="288290"/>
                  </a:lnTo>
                  <a:lnTo>
                    <a:pt x="113969" y="288290"/>
                  </a:lnTo>
                  <a:lnTo>
                    <a:pt x="113969" y="290830"/>
                  </a:lnTo>
                  <a:lnTo>
                    <a:pt x="112725" y="292100"/>
                  </a:lnTo>
                  <a:lnTo>
                    <a:pt x="112306" y="290830"/>
                  </a:lnTo>
                  <a:lnTo>
                    <a:pt x="113969" y="290830"/>
                  </a:lnTo>
                  <a:lnTo>
                    <a:pt x="113969" y="288290"/>
                  </a:lnTo>
                  <a:lnTo>
                    <a:pt x="110896" y="288290"/>
                  </a:lnTo>
                  <a:lnTo>
                    <a:pt x="112369" y="285750"/>
                  </a:lnTo>
                  <a:lnTo>
                    <a:pt x="113906" y="285750"/>
                  </a:lnTo>
                  <a:lnTo>
                    <a:pt x="115608" y="286842"/>
                  </a:lnTo>
                  <a:lnTo>
                    <a:pt x="115519" y="287032"/>
                  </a:lnTo>
                  <a:lnTo>
                    <a:pt x="115747" y="287020"/>
                  </a:lnTo>
                  <a:lnTo>
                    <a:pt x="115874" y="287007"/>
                  </a:lnTo>
                  <a:lnTo>
                    <a:pt x="116192" y="286994"/>
                  </a:lnTo>
                  <a:lnTo>
                    <a:pt x="116370" y="286931"/>
                  </a:lnTo>
                  <a:lnTo>
                    <a:pt x="116459" y="286804"/>
                  </a:lnTo>
                  <a:lnTo>
                    <a:pt x="116700" y="286778"/>
                  </a:lnTo>
                  <a:lnTo>
                    <a:pt x="116446" y="286512"/>
                  </a:lnTo>
                  <a:lnTo>
                    <a:pt x="116217" y="286321"/>
                  </a:lnTo>
                  <a:lnTo>
                    <a:pt x="116433" y="285750"/>
                  </a:lnTo>
                  <a:lnTo>
                    <a:pt x="116903" y="284505"/>
                  </a:lnTo>
                  <a:lnTo>
                    <a:pt x="117970" y="283210"/>
                  </a:lnTo>
                  <a:lnTo>
                    <a:pt x="118503" y="282041"/>
                  </a:lnTo>
                  <a:lnTo>
                    <a:pt x="121094" y="285750"/>
                  </a:lnTo>
                  <a:lnTo>
                    <a:pt x="126009" y="288290"/>
                  </a:lnTo>
                  <a:lnTo>
                    <a:pt x="126695" y="290830"/>
                  </a:lnTo>
                  <a:lnTo>
                    <a:pt x="132359" y="289560"/>
                  </a:lnTo>
                  <a:lnTo>
                    <a:pt x="140055" y="289560"/>
                  </a:lnTo>
                  <a:lnTo>
                    <a:pt x="143611" y="284505"/>
                  </a:lnTo>
                  <a:lnTo>
                    <a:pt x="145249" y="283210"/>
                  </a:lnTo>
                  <a:lnTo>
                    <a:pt x="145376" y="284505"/>
                  </a:lnTo>
                  <a:lnTo>
                    <a:pt x="145491" y="285750"/>
                  </a:lnTo>
                  <a:lnTo>
                    <a:pt x="146151" y="287147"/>
                  </a:lnTo>
                  <a:lnTo>
                    <a:pt x="144005" y="287147"/>
                  </a:lnTo>
                  <a:lnTo>
                    <a:pt x="143548" y="288290"/>
                  </a:lnTo>
                  <a:lnTo>
                    <a:pt x="146469" y="287147"/>
                  </a:lnTo>
                  <a:lnTo>
                    <a:pt x="151015" y="287147"/>
                  </a:lnTo>
                  <a:lnTo>
                    <a:pt x="153085" y="287147"/>
                  </a:lnTo>
                  <a:lnTo>
                    <a:pt x="157149" y="287147"/>
                  </a:lnTo>
                  <a:lnTo>
                    <a:pt x="164058" y="288290"/>
                  </a:lnTo>
                  <a:lnTo>
                    <a:pt x="171018" y="285750"/>
                  </a:lnTo>
                  <a:lnTo>
                    <a:pt x="178206" y="283210"/>
                  </a:lnTo>
                  <a:lnTo>
                    <a:pt x="185572" y="285470"/>
                  </a:lnTo>
                  <a:lnTo>
                    <a:pt x="185242" y="284505"/>
                  </a:lnTo>
                  <a:lnTo>
                    <a:pt x="195618" y="285750"/>
                  </a:lnTo>
                  <a:lnTo>
                    <a:pt x="206146" y="284505"/>
                  </a:lnTo>
                  <a:lnTo>
                    <a:pt x="217068" y="284505"/>
                  </a:lnTo>
                  <a:lnTo>
                    <a:pt x="226136" y="286715"/>
                  </a:lnTo>
                  <a:lnTo>
                    <a:pt x="227799" y="287147"/>
                  </a:lnTo>
                  <a:lnTo>
                    <a:pt x="231330" y="288290"/>
                  </a:lnTo>
                  <a:lnTo>
                    <a:pt x="231749" y="285750"/>
                  </a:lnTo>
                  <a:lnTo>
                    <a:pt x="232918" y="284505"/>
                  </a:lnTo>
                  <a:lnTo>
                    <a:pt x="234137" y="283210"/>
                  </a:lnTo>
                  <a:lnTo>
                    <a:pt x="234899" y="286715"/>
                  </a:lnTo>
                  <a:lnTo>
                    <a:pt x="234962" y="287032"/>
                  </a:lnTo>
                  <a:lnTo>
                    <a:pt x="239052" y="283210"/>
                  </a:lnTo>
                  <a:lnTo>
                    <a:pt x="241719" y="282041"/>
                  </a:lnTo>
                  <a:lnTo>
                    <a:pt x="244817" y="280670"/>
                  </a:lnTo>
                  <a:lnTo>
                    <a:pt x="249034" y="290830"/>
                  </a:lnTo>
                  <a:lnTo>
                    <a:pt x="256336" y="285750"/>
                  </a:lnTo>
                  <a:lnTo>
                    <a:pt x="255397" y="283210"/>
                  </a:lnTo>
                  <a:lnTo>
                    <a:pt x="258064" y="284505"/>
                  </a:lnTo>
                  <a:lnTo>
                    <a:pt x="260858" y="283210"/>
                  </a:lnTo>
                  <a:lnTo>
                    <a:pt x="263499" y="282041"/>
                  </a:lnTo>
                  <a:lnTo>
                    <a:pt x="263690" y="282041"/>
                  </a:lnTo>
                  <a:lnTo>
                    <a:pt x="263258" y="284505"/>
                  </a:lnTo>
                  <a:lnTo>
                    <a:pt x="263537" y="284505"/>
                  </a:lnTo>
                  <a:lnTo>
                    <a:pt x="264109" y="282041"/>
                  </a:lnTo>
                  <a:lnTo>
                    <a:pt x="265150" y="283210"/>
                  </a:lnTo>
                  <a:lnTo>
                    <a:pt x="265239" y="285750"/>
                  </a:lnTo>
                  <a:lnTo>
                    <a:pt x="271513" y="282041"/>
                  </a:lnTo>
                  <a:lnTo>
                    <a:pt x="272046" y="282041"/>
                  </a:lnTo>
                  <a:lnTo>
                    <a:pt x="276669" y="283210"/>
                  </a:lnTo>
                  <a:lnTo>
                    <a:pt x="270903" y="289560"/>
                  </a:lnTo>
                  <a:lnTo>
                    <a:pt x="278193" y="289560"/>
                  </a:lnTo>
                  <a:lnTo>
                    <a:pt x="280885" y="288290"/>
                  </a:lnTo>
                  <a:lnTo>
                    <a:pt x="285877" y="284505"/>
                  </a:lnTo>
                  <a:lnTo>
                    <a:pt x="284873" y="283210"/>
                  </a:lnTo>
                  <a:lnTo>
                    <a:pt x="283794" y="283210"/>
                  </a:lnTo>
                  <a:lnTo>
                    <a:pt x="282219" y="282041"/>
                  </a:lnTo>
                  <a:lnTo>
                    <a:pt x="282016" y="280670"/>
                  </a:lnTo>
                  <a:lnTo>
                    <a:pt x="284467" y="279412"/>
                  </a:lnTo>
                  <a:lnTo>
                    <a:pt x="284378" y="280339"/>
                  </a:lnTo>
                  <a:lnTo>
                    <a:pt x="284378" y="280885"/>
                  </a:lnTo>
                  <a:lnTo>
                    <a:pt x="284975" y="279095"/>
                  </a:lnTo>
                  <a:lnTo>
                    <a:pt x="284492" y="279247"/>
                  </a:lnTo>
                  <a:lnTo>
                    <a:pt x="284784" y="276860"/>
                  </a:lnTo>
                  <a:lnTo>
                    <a:pt x="284937" y="275590"/>
                  </a:lnTo>
                  <a:lnTo>
                    <a:pt x="286359" y="271780"/>
                  </a:lnTo>
                  <a:lnTo>
                    <a:pt x="286702" y="270891"/>
                  </a:lnTo>
                  <a:lnTo>
                    <a:pt x="286753" y="270725"/>
                  </a:lnTo>
                  <a:lnTo>
                    <a:pt x="286842" y="270510"/>
                  </a:lnTo>
                  <a:lnTo>
                    <a:pt x="286219" y="270129"/>
                  </a:lnTo>
                  <a:lnTo>
                    <a:pt x="285178" y="267766"/>
                  </a:lnTo>
                  <a:lnTo>
                    <a:pt x="286067" y="267449"/>
                  </a:lnTo>
                  <a:lnTo>
                    <a:pt x="286766" y="268224"/>
                  </a:lnTo>
                  <a:lnTo>
                    <a:pt x="287337" y="268528"/>
                  </a:lnTo>
                  <a:close/>
                </a:path>
                <a:path w="1068070" h="294639">
                  <a:moveTo>
                    <a:pt x="291198" y="250190"/>
                  </a:moveTo>
                  <a:lnTo>
                    <a:pt x="289877" y="250190"/>
                  </a:lnTo>
                  <a:lnTo>
                    <a:pt x="288937" y="252730"/>
                  </a:lnTo>
                  <a:lnTo>
                    <a:pt x="291198" y="250190"/>
                  </a:lnTo>
                  <a:close/>
                </a:path>
                <a:path w="1068070" h="294639">
                  <a:moveTo>
                    <a:pt x="293890" y="259080"/>
                  </a:moveTo>
                  <a:lnTo>
                    <a:pt x="288937" y="252730"/>
                  </a:lnTo>
                  <a:lnTo>
                    <a:pt x="287997" y="251460"/>
                  </a:lnTo>
                  <a:lnTo>
                    <a:pt x="286448" y="250190"/>
                  </a:lnTo>
                  <a:lnTo>
                    <a:pt x="285661" y="248920"/>
                  </a:lnTo>
                  <a:lnTo>
                    <a:pt x="285711" y="249580"/>
                  </a:lnTo>
                  <a:lnTo>
                    <a:pt x="285826" y="251460"/>
                  </a:lnTo>
                  <a:lnTo>
                    <a:pt x="286905" y="255270"/>
                  </a:lnTo>
                  <a:lnTo>
                    <a:pt x="287007" y="257810"/>
                  </a:lnTo>
                  <a:lnTo>
                    <a:pt x="287578" y="257810"/>
                  </a:lnTo>
                  <a:lnTo>
                    <a:pt x="287655" y="260350"/>
                  </a:lnTo>
                  <a:lnTo>
                    <a:pt x="293890" y="259080"/>
                  </a:lnTo>
                  <a:close/>
                </a:path>
                <a:path w="1068070" h="294639">
                  <a:moveTo>
                    <a:pt x="294043" y="251460"/>
                  </a:moveTo>
                  <a:lnTo>
                    <a:pt x="292887" y="248920"/>
                  </a:lnTo>
                  <a:lnTo>
                    <a:pt x="292303" y="247650"/>
                  </a:lnTo>
                  <a:lnTo>
                    <a:pt x="290969" y="247650"/>
                  </a:lnTo>
                  <a:lnTo>
                    <a:pt x="288086" y="247650"/>
                  </a:lnTo>
                  <a:lnTo>
                    <a:pt x="287896" y="248920"/>
                  </a:lnTo>
                  <a:lnTo>
                    <a:pt x="287794" y="249580"/>
                  </a:lnTo>
                  <a:lnTo>
                    <a:pt x="287705" y="250190"/>
                  </a:lnTo>
                  <a:lnTo>
                    <a:pt x="289877" y="250190"/>
                  </a:lnTo>
                  <a:lnTo>
                    <a:pt x="290360" y="248920"/>
                  </a:lnTo>
                  <a:lnTo>
                    <a:pt x="294043" y="251460"/>
                  </a:lnTo>
                  <a:close/>
                </a:path>
                <a:path w="1068070" h="294639">
                  <a:moveTo>
                    <a:pt x="295998" y="211632"/>
                  </a:moveTo>
                  <a:lnTo>
                    <a:pt x="294538" y="210820"/>
                  </a:lnTo>
                  <a:lnTo>
                    <a:pt x="294424" y="214630"/>
                  </a:lnTo>
                  <a:lnTo>
                    <a:pt x="295998" y="211632"/>
                  </a:lnTo>
                  <a:close/>
                </a:path>
                <a:path w="1068070" h="294639">
                  <a:moveTo>
                    <a:pt x="296811" y="212090"/>
                  </a:moveTo>
                  <a:lnTo>
                    <a:pt x="296748" y="211188"/>
                  </a:lnTo>
                  <a:lnTo>
                    <a:pt x="296418" y="210820"/>
                  </a:lnTo>
                  <a:lnTo>
                    <a:pt x="295998" y="211632"/>
                  </a:lnTo>
                  <a:lnTo>
                    <a:pt x="296811" y="212090"/>
                  </a:lnTo>
                  <a:close/>
                </a:path>
                <a:path w="1068070" h="294639">
                  <a:moveTo>
                    <a:pt x="301396" y="200571"/>
                  </a:moveTo>
                  <a:lnTo>
                    <a:pt x="300253" y="199961"/>
                  </a:lnTo>
                  <a:lnTo>
                    <a:pt x="300697" y="200291"/>
                  </a:lnTo>
                  <a:lnTo>
                    <a:pt x="301053" y="200444"/>
                  </a:lnTo>
                  <a:lnTo>
                    <a:pt x="301383" y="200596"/>
                  </a:lnTo>
                  <a:close/>
                </a:path>
                <a:path w="1068070" h="294639">
                  <a:moveTo>
                    <a:pt x="304012" y="29641"/>
                  </a:moveTo>
                  <a:lnTo>
                    <a:pt x="298107" y="27076"/>
                  </a:lnTo>
                  <a:lnTo>
                    <a:pt x="297218" y="27241"/>
                  </a:lnTo>
                  <a:lnTo>
                    <a:pt x="297345" y="29032"/>
                  </a:lnTo>
                  <a:lnTo>
                    <a:pt x="297446" y="30480"/>
                  </a:lnTo>
                  <a:lnTo>
                    <a:pt x="297535" y="31750"/>
                  </a:lnTo>
                  <a:lnTo>
                    <a:pt x="304012" y="29641"/>
                  </a:lnTo>
                  <a:close/>
                </a:path>
                <a:path w="1068070" h="294639">
                  <a:moveTo>
                    <a:pt x="305447" y="223354"/>
                  </a:moveTo>
                  <a:lnTo>
                    <a:pt x="305422" y="223050"/>
                  </a:lnTo>
                  <a:lnTo>
                    <a:pt x="305142" y="222250"/>
                  </a:lnTo>
                  <a:lnTo>
                    <a:pt x="304330" y="219964"/>
                  </a:lnTo>
                  <a:lnTo>
                    <a:pt x="304228" y="220472"/>
                  </a:lnTo>
                  <a:lnTo>
                    <a:pt x="304165" y="223050"/>
                  </a:lnTo>
                  <a:lnTo>
                    <a:pt x="304457" y="222250"/>
                  </a:lnTo>
                  <a:lnTo>
                    <a:pt x="305447" y="223354"/>
                  </a:lnTo>
                  <a:close/>
                </a:path>
                <a:path w="1068070" h="294639">
                  <a:moveTo>
                    <a:pt x="305727" y="186677"/>
                  </a:moveTo>
                  <a:lnTo>
                    <a:pt x="303974" y="188899"/>
                  </a:lnTo>
                  <a:lnTo>
                    <a:pt x="304876" y="187972"/>
                  </a:lnTo>
                  <a:lnTo>
                    <a:pt x="305384" y="187261"/>
                  </a:lnTo>
                  <a:lnTo>
                    <a:pt x="305727" y="186677"/>
                  </a:lnTo>
                  <a:close/>
                </a:path>
                <a:path w="1068070" h="294639">
                  <a:moveTo>
                    <a:pt x="306095" y="28549"/>
                  </a:moveTo>
                  <a:lnTo>
                    <a:pt x="305181" y="29324"/>
                  </a:lnTo>
                  <a:lnTo>
                    <a:pt x="304977" y="29324"/>
                  </a:lnTo>
                  <a:lnTo>
                    <a:pt x="304012" y="29641"/>
                  </a:lnTo>
                  <a:lnTo>
                    <a:pt x="305943" y="30480"/>
                  </a:lnTo>
                  <a:lnTo>
                    <a:pt x="306057" y="29032"/>
                  </a:lnTo>
                  <a:lnTo>
                    <a:pt x="306095" y="28549"/>
                  </a:lnTo>
                  <a:close/>
                </a:path>
                <a:path w="1068070" h="294639">
                  <a:moveTo>
                    <a:pt x="306730" y="212801"/>
                  </a:moveTo>
                  <a:lnTo>
                    <a:pt x="305917" y="212585"/>
                  </a:lnTo>
                  <a:lnTo>
                    <a:pt x="306298" y="215900"/>
                  </a:lnTo>
                  <a:lnTo>
                    <a:pt x="306654" y="213360"/>
                  </a:lnTo>
                  <a:lnTo>
                    <a:pt x="306730" y="212801"/>
                  </a:lnTo>
                  <a:close/>
                </a:path>
                <a:path w="1068070" h="294639">
                  <a:moveTo>
                    <a:pt x="311670" y="169049"/>
                  </a:moveTo>
                  <a:lnTo>
                    <a:pt x="311404" y="169049"/>
                  </a:lnTo>
                  <a:lnTo>
                    <a:pt x="311099" y="169138"/>
                  </a:lnTo>
                  <a:lnTo>
                    <a:pt x="310794" y="169379"/>
                  </a:lnTo>
                  <a:lnTo>
                    <a:pt x="310984" y="169405"/>
                  </a:lnTo>
                  <a:lnTo>
                    <a:pt x="311315" y="169252"/>
                  </a:lnTo>
                  <a:lnTo>
                    <a:pt x="311670" y="169049"/>
                  </a:lnTo>
                  <a:close/>
                </a:path>
                <a:path w="1068070" h="294639">
                  <a:moveTo>
                    <a:pt x="316826" y="29032"/>
                  </a:moveTo>
                  <a:lnTo>
                    <a:pt x="315023" y="29324"/>
                  </a:lnTo>
                  <a:lnTo>
                    <a:pt x="316103" y="29324"/>
                  </a:lnTo>
                  <a:lnTo>
                    <a:pt x="316826" y="29032"/>
                  </a:lnTo>
                  <a:close/>
                </a:path>
                <a:path w="1068070" h="294639">
                  <a:moveTo>
                    <a:pt x="317614" y="197802"/>
                  </a:moveTo>
                  <a:lnTo>
                    <a:pt x="314896" y="196723"/>
                  </a:lnTo>
                  <a:lnTo>
                    <a:pt x="313740" y="196113"/>
                  </a:lnTo>
                  <a:lnTo>
                    <a:pt x="314782" y="196837"/>
                  </a:lnTo>
                  <a:lnTo>
                    <a:pt x="315188" y="197485"/>
                  </a:lnTo>
                  <a:lnTo>
                    <a:pt x="315226" y="198132"/>
                  </a:lnTo>
                  <a:lnTo>
                    <a:pt x="315747" y="198310"/>
                  </a:lnTo>
                  <a:lnTo>
                    <a:pt x="316407" y="198399"/>
                  </a:lnTo>
                  <a:lnTo>
                    <a:pt x="317296" y="198424"/>
                  </a:lnTo>
                  <a:lnTo>
                    <a:pt x="317614" y="197802"/>
                  </a:lnTo>
                  <a:close/>
                </a:path>
                <a:path w="1068070" h="294639">
                  <a:moveTo>
                    <a:pt x="324332" y="153670"/>
                  </a:moveTo>
                  <a:lnTo>
                    <a:pt x="324218" y="152425"/>
                  </a:lnTo>
                  <a:lnTo>
                    <a:pt x="323710" y="152425"/>
                  </a:lnTo>
                  <a:lnTo>
                    <a:pt x="324332" y="153670"/>
                  </a:lnTo>
                  <a:close/>
                </a:path>
                <a:path w="1068070" h="294639">
                  <a:moveTo>
                    <a:pt x="325412" y="152425"/>
                  </a:moveTo>
                  <a:lnTo>
                    <a:pt x="324993" y="151815"/>
                  </a:lnTo>
                  <a:lnTo>
                    <a:pt x="324650" y="152425"/>
                  </a:lnTo>
                  <a:lnTo>
                    <a:pt x="325412" y="152425"/>
                  </a:lnTo>
                  <a:close/>
                </a:path>
                <a:path w="1068070" h="294639">
                  <a:moveTo>
                    <a:pt x="326517" y="170561"/>
                  </a:moveTo>
                  <a:lnTo>
                    <a:pt x="325564" y="168859"/>
                  </a:lnTo>
                  <a:lnTo>
                    <a:pt x="325348" y="169570"/>
                  </a:lnTo>
                  <a:lnTo>
                    <a:pt x="325666" y="169887"/>
                  </a:lnTo>
                  <a:lnTo>
                    <a:pt x="326059" y="170230"/>
                  </a:lnTo>
                  <a:lnTo>
                    <a:pt x="326517" y="170561"/>
                  </a:lnTo>
                  <a:close/>
                </a:path>
                <a:path w="1068070" h="294639">
                  <a:moveTo>
                    <a:pt x="328790" y="151231"/>
                  </a:moveTo>
                  <a:lnTo>
                    <a:pt x="327355" y="152425"/>
                  </a:lnTo>
                  <a:lnTo>
                    <a:pt x="325412" y="152425"/>
                  </a:lnTo>
                  <a:lnTo>
                    <a:pt x="326263" y="153670"/>
                  </a:lnTo>
                  <a:lnTo>
                    <a:pt x="327952" y="152425"/>
                  </a:lnTo>
                  <a:lnTo>
                    <a:pt x="328371" y="151815"/>
                  </a:lnTo>
                  <a:lnTo>
                    <a:pt x="328790" y="151231"/>
                  </a:lnTo>
                  <a:close/>
                </a:path>
                <a:path w="1068070" h="294639">
                  <a:moveTo>
                    <a:pt x="333260" y="10782"/>
                  </a:moveTo>
                  <a:lnTo>
                    <a:pt x="332143" y="10160"/>
                  </a:lnTo>
                  <a:lnTo>
                    <a:pt x="332193" y="10782"/>
                  </a:lnTo>
                  <a:lnTo>
                    <a:pt x="332295" y="12128"/>
                  </a:lnTo>
                  <a:lnTo>
                    <a:pt x="333260" y="10782"/>
                  </a:lnTo>
                  <a:close/>
                </a:path>
                <a:path w="1068070" h="294639">
                  <a:moveTo>
                    <a:pt x="333527" y="148031"/>
                  </a:moveTo>
                  <a:lnTo>
                    <a:pt x="333171" y="147916"/>
                  </a:lnTo>
                  <a:lnTo>
                    <a:pt x="332816" y="147916"/>
                  </a:lnTo>
                  <a:lnTo>
                    <a:pt x="332447" y="147993"/>
                  </a:lnTo>
                  <a:lnTo>
                    <a:pt x="332879" y="148069"/>
                  </a:lnTo>
                  <a:lnTo>
                    <a:pt x="333273" y="148069"/>
                  </a:lnTo>
                  <a:lnTo>
                    <a:pt x="333527" y="148031"/>
                  </a:lnTo>
                  <a:close/>
                </a:path>
                <a:path w="1068070" h="294639">
                  <a:moveTo>
                    <a:pt x="333679" y="130530"/>
                  </a:moveTo>
                  <a:lnTo>
                    <a:pt x="333514" y="130632"/>
                  </a:lnTo>
                  <a:lnTo>
                    <a:pt x="333171" y="130746"/>
                  </a:lnTo>
                  <a:lnTo>
                    <a:pt x="333565" y="130670"/>
                  </a:lnTo>
                  <a:lnTo>
                    <a:pt x="333679" y="130530"/>
                  </a:lnTo>
                  <a:close/>
                </a:path>
                <a:path w="1068070" h="294639">
                  <a:moveTo>
                    <a:pt x="334327" y="129743"/>
                  </a:moveTo>
                  <a:lnTo>
                    <a:pt x="333667" y="130530"/>
                  </a:lnTo>
                  <a:lnTo>
                    <a:pt x="333959" y="130352"/>
                  </a:lnTo>
                  <a:lnTo>
                    <a:pt x="334175" y="130086"/>
                  </a:lnTo>
                  <a:lnTo>
                    <a:pt x="334327" y="129743"/>
                  </a:lnTo>
                  <a:close/>
                </a:path>
                <a:path w="1068070" h="294639">
                  <a:moveTo>
                    <a:pt x="334619" y="11531"/>
                  </a:moveTo>
                  <a:lnTo>
                    <a:pt x="333692" y="10160"/>
                  </a:lnTo>
                  <a:lnTo>
                    <a:pt x="333260" y="10782"/>
                  </a:lnTo>
                  <a:lnTo>
                    <a:pt x="334619" y="11531"/>
                  </a:lnTo>
                  <a:close/>
                </a:path>
                <a:path w="1068070" h="294639">
                  <a:moveTo>
                    <a:pt x="335165" y="8648"/>
                  </a:moveTo>
                  <a:lnTo>
                    <a:pt x="333959" y="8267"/>
                  </a:lnTo>
                  <a:lnTo>
                    <a:pt x="334441" y="8521"/>
                  </a:lnTo>
                  <a:lnTo>
                    <a:pt x="334822" y="8623"/>
                  </a:lnTo>
                  <a:lnTo>
                    <a:pt x="335165" y="8648"/>
                  </a:lnTo>
                  <a:close/>
                </a:path>
                <a:path w="1068070" h="294639">
                  <a:moveTo>
                    <a:pt x="336054" y="127736"/>
                  </a:moveTo>
                  <a:lnTo>
                    <a:pt x="335026" y="127254"/>
                  </a:lnTo>
                  <a:lnTo>
                    <a:pt x="334911" y="128689"/>
                  </a:lnTo>
                  <a:lnTo>
                    <a:pt x="334327" y="129743"/>
                  </a:lnTo>
                  <a:lnTo>
                    <a:pt x="336054" y="127736"/>
                  </a:lnTo>
                  <a:close/>
                </a:path>
                <a:path w="1068070" h="294639">
                  <a:moveTo>
                    <a:pt x="338569" y="78740"/>
                  </a:moveTo>
                  <a:lnTo>
                    <a:pt x="334937" y="80010"/>
                  </a:lnTo>
                  <a:lnTo>
                    <a:pt x="334086" y="83820"/>
                  </a:lnTo>
                  <a:lnTo>
                    <a:pt x="335178" y="82550"/>
                  </a:lnTo>
                  <a:lnTo>
                    <a:pt x="338569" y="78740"/>
                  </a:lnTo>
                  <a:close/>
                </a:path>
                <a:path w="1068070" h="294639">
                  <a:moveTo>
                    <a:pt x="343966" y="3810"/>
                  </a:moveTo>
                  <a:lnTo>
                    <a:pt x="342658" y="3810"/>
                  </a:lnTo>
                  <a:lnTo>
                    <a:pt x="343674" y="4470"/>
                  </a:lnTo>
                  <a:lnTo>
                    <a:pt x="343966" y="3810"/>
                  </a:lnTo>
                  <a:close/>
                </a:path>
                <a:path w="1068070" h="294639">
                  <a:moveTo>
                    <a:pt x="349135" y="47967"/>
                  </a:moveTo>
                  <a:lnTo>
                    <a:pt x="348830" y="47129"/>
                  </a:lnTo>
                  <a:lnTo>
                    <a:pt x="348538" y="46304"/>
                  </a:lnTo>
                  <a:lnTo>
                    <a:pt x="348437" y="45491"/>
                  </a:lnTo>
                  <a:lnTo>
                    <a:pt x="347878" y="46583"/>
                  </a:lnTo>
                  <a:lnTo>
                    <a:pt x="347560" y="47459"/>
                  </a:lnTo>
                  <a:lnTo>
                    <a:pt x="349135" y="47967"/>
                  </a:lnTo>
                  <a:close/>
                </a:path>
                <a:path w="1068070" h="294639">
                  <a:moveTo>
                    <a:pt x="349529" y="43573"/>
                  </a:moveTo>
                  <a:lnTo>
                    <a:pt x="349389" y="42494"/>
                  </a:lnTo>
                  <a:lnTo>
                    <a:pt x="348488" y="43472"/>
                  </a:lnTo>
                  <a:lnTo>
                    <a:pt x="348322" y="44475"/>
                  </a:lnTo>
                  <a:lnTo>
                    <a:pt x="348437" y="45491"/>
                  </a:lnTo>
                  <a:lnTo>
                    <a:pt x="348907" y="44589"/>
                  </a:lnTo>
                  <a:lnTo>
                    <a:pt x="349529" y="43573"/>
                  </a:lnTo>
                  <a:close/>
                </a:path>
                <a:path w="1068070" h="294639">
                  <a:moveTo>
                    <a:pt x="351713" y="2489"/>
                  </a:moveTo>
                  <a:lnTo>
                    <a:pt x="351599" y="2755"/>
                  </a:lnTo>
                  <a:lnTo>
                    <a:pt x="351713" y="2489"/>
                  </a:lnTo>
                  <a:close/>
                </a:path>
                <a:path w="1068070" h="294639">
                  <a:moveTo>
                    <a:pt x="353110" y="5080"/>
                  </a:moveTo>
                  <a:lnTo>
                    <a:pt x="352920" y="4470"/>
                  </a:lnTo>
                  <a:lnTo>
                    <a:pt x="352894" y="5080"/>
                  </a:lnTo>
                  <a:lnTo>
                    <a:pt x="353110" y="5080"/>
                  </a:lnTo>
                  <a:close/>
                </a:path>
                <a:path w="1068070" h="294639">
                  <a:moveTo>
                    <a:pt x="353161" y="3810"/>
                  </a:moveTo>
                  <a:lnTo>
                    <a:pt x="352856" y="2540"/>
                  </a:lnTo>
                  <a:lnTo>
                    <a:pt x="352425" y="2540"/>
                  </a:lnTo>
                  <a:lnTo>
                    <a:pt x="352818" y="3810"/>
                  </a:lnTo>
                  <a:lnTo>
                    <a:pt x="353161" y="3810"/>
                  </a:lnTo>
                  <a:close/>
                </a:path>
                <a:path w="1068070" h="294639">
                  <a:moveTo>
                    <a:pt x="357263" y="66827"/>
                  </a:moveTo>
                  <a:lnTo>
                    <a:pt x="356908" y="67005"/>
                  </a:lnTo>
                  <a:lnTo>
                    <a:pt x="357174" y="67310"/>
                  </a:lnTo>
                  <a:lnTo>
                    <a:pt x="357263" y="66827"/>
                  </a:lnTo>
                  <a:close/>
                </a:path>
                <a:path w="1068070" h="294639">
                  <a:moveTo>
                    <a:pt x="362483" y="44538"/>
                  </a:moveTo>
                  <a:lnTo>
                    <a:pt x="362445" y="43853"/>
                  </a:lnTo>
                  <a:lnTo>
                    <a:pt x="362407" y="43294"/>
                  </a:lnTo>
                  <a:lnTo>
                    <a:pt x="362077" y="43345"/>
                  </a:lnTo>
                  <a:lnTo>
                    <a:pt x="361962" y="44043"/>
                  </a:lnTo>
                  <a:lnTo>
                    <a:pt x="362191" y="44411"/>
                  </a:lnTo>
                  <a:lnTo>
                    <a:pt x="362483" y="44538"/>
                  </a:lnTo>
                  <a:close/>
                </a:path>
                <a:path w="1068070" h="294639">
                  <a:moveTo>
                    <a:pt x="367880" y="41910"/>
                  </a:moveTo>
                  <a:lnTo>
                    <a:pt x="367690" y="40640"/>
                  </a:lnTo>
                  <a:lnTo>
                    <a:pt x="367639" y="40246"/>
                  </a:lnTo>
                  <a:lnTo>
                    <a:pt x="367512" y="39370"/>
                  </a:lnTo>
                  <a:lnTo>
                    <a:pt x="366268" y="40640"/>
                  </a:lnTo>
                  <a:lnTo>
                    <a:pt x="367880" y="41910"/>
                  </a:lnTo>
                  <a:close/>
                </a:path>
                <a:path w="1068070" h="294639">
                  <a:moveTo>
                    <a:pt x="370306" y="29870"/>
                  </a:moveTo>
                  <a:lnTo>
                    <a:pt x="370128" y="29591"/>
                  </a:lnTo>
                  <a:lnTo>
                    <a:pt x="369925" y="29883"/>
                  </a:lnTo>
                  <a:lnTo>
                    <a:pt x="369798" y="30137"/>
                  </a:lnTo>
                  <a:lnTo>
                    <a:pt x="369646" y="30391"/>
                  </a:lnTo>
                  <a:lnTo>
                    <a:pt x="370039" y="30149"/>
                  </a:lnTo>
                  <a:lnTo>
                    <a:pt x="370306" y="29870"/>
                  </a:lnTo>
                  <a:close/>
                </a:path>
                <a:path w="1068070" h="294639">
                  <a:moveTo>
                    <a:pt x="378460" y="12700"/>
                  </a:moveTo>
                  <a:lnTo>
                    <a:pt x="376605" y="10160"/>
                  </a:lnTo>
                  <a:lnTo>
                    <a:pt x="372897" y="5080"/>
                  </a:lnTo>
                  <a:lnTo>
                    <a:pt x="371589" y="3810"/>
                  </a:lnTo>
                  <a:lnTo>
                    <a:pt x="368541" y="1270"/>
                  </a:lnTo>
                  <a:lnTo>
                    <a:pt x="367639" y="1270"/>
                  </a:lnTo>
                  <a:lnTo>
                    <a:pt x="367639" y="21590"/>
                  </a:lnTo>
                  <a:lnTo>
                    <a:pt x="367487" y="21590"/>
                  </a:lnTo>
                  <a:lnTo>
                    <a:pt x="366674" y="20320"/>
                  </a:lnTo>
                  <a:lnTo>
                    <a:pt x="367639" y="21590"/>
                  </a:lnTo>
                  <a:lnTo>
                    <a:pt x="367639" y="1270"/>
                  </a:lnTo>
                  <a:lnTo>
                    <a:pt x="357974" y="1270"/>
                  </a:lnTo>
                  <a:lnTo>
                    <a:pt x="357098" y="2540"/>
                  </a:lnTo>
                  <a:lnTo>
                    <a:pt x="356057" y="2540"/>
                  </a:lnTo>
                  <a:lnTo>
                    <a:pt x="354723" y="3810"/>
                  </a:lnTo>
                  <a:lnTo>
                    <a:pt x="353263" y="3810"/>
                  </a:lnTo>
                  <a:lnTo>
                    <a:pt x="353745" y="5080"/>
                  </a:lnTo>
                  <a:lnTo>
                    <a:pt x="353275" y="5080"/>
                  </a:lnTo>
                  <a:lnTo>
                    <a:pt x="353771" y="6464"/>
                  </a:lnTo>
                  <a:lnTo>
                    <a:pt x="354164" y="7620"/>
                  </a:lnTo>
                  <a:lnTo>
                    <a:pt x="354761" y="9144"/>
                  </a:lnTo>
                  <a:lnTo>
                    <a:pt x="354584" y="9144"/>
                  </a:lnTo>
                  <a:lnTo>
                    <a:pt x="354355" y="9867"/>
                  </a:lnTo>
                  <a:lnTo>
                    <a:pt x="354266" y="10160"/>
                  </a:lnTo>
                  <a:lnTo>
                    <a:pt x="353225" y="9144"/>
                  </a:lnTo>
                  <a:lnTo>
                    <a:pt x="352856" y="9144"/>
                  </a:lnTo>
                  <a:lnTo>
                    <a:pt x="351866" y="11264"/>
                  </a:lnTo>
                  <a:lnTo>
                    <a:pt x="351777" y="11442"/>
                  </a:lnTo>
                  <a:lnTo>
                    <a:pt x="350532" y="7620"/>
                  </a:lnTo>
                  <a:lnTo>
                    <a:pt x="351256" y="7620"/>
                  </a:lnTo>
                  <a:lnTo>
                    <a:pt x="352094" y="9144"/>
                  </a:lnTo>
                  <a:lnTo>
                    <a:pt x="352031" y="6464"/>
                  </a:lnTo>
                  <a:lnTo>
                    <a:pt x="351853" y="6464"/>
                  </a:lnTo>
                  <a:lnTo>
                    <a:pt x="351764" y="5080"/>
                  </a:lnTo>
                  <a:lnTo>
                    <a:pt x="351967" y="5080"/>
                  </a:lnTo>
                  <a:lnTo>
                    <a:pt x="352082" y="4470"/>
                  </a:lnTo>
                  <a:lnTo>
                    <a:pt x="351853" y="4902"/>
                  </a:lnTo>
                  <a:lnTo>
                    <a:pt x="351269" y="3810"/>
                  </a:lnTo>
                  <a:lnTo>
                    <a:pt x="351599" y="3810"/>
                  </a:lnTo>
                  <a:lnTo>
                    <a:pt x="346760" y="0"/>
                  </a:lnTo>
                  <a:lnTo>
                    <a:pt x="349300" y="7620"/>
                  </a:lnTo>
                  <a:lnTo>
                    <a:pt x="343928" y="7620"/>
                  </a:lnTo>
                  <a:lnTo>
                    <a:pt x="344614" y="5080"/>
                  </a:lnTo>
                  <a:lnTo>
                    <a:pt x="343674" y="4470"/>
                  </a:lnTo>
                  <a:lnTo>
                    <a:pt x="342734" y="6464"/>
                  </a:lnTo>
                  <a:lnTo>
                    <a:pt x="340804" y="8902"/>
                  </a:lnTo>
                  <a:lnTo>
                    <a:pt x="337451" y="6464"/>
                  </a:lnTo>
                  <a:lnTo>
                    <a:pt x="337286" y="6464"/>
                  </a:lnTo>
                  <a:lnTo>
                    <a:pt x="336969" y="9144"/>
                  </a:lnTo>
                  <a:lnTo>
                    <a:pt x="335572" y="9144"/>
                  </a:lnTo>
                  <a:lnTo>
                    <a:pt x="337261" y="10160"/>
                  </a:lnTo>
                  <a:lnTo>
                    <a:pt x="336499" y="11531"/>
                  </a:lnTo>
                  <a:lnTo>
                    <a:pt x="334619" y="11531"/>
                  </a:lnTo>
                  <a:lnTo>
                    <a:pt x="332346" y="12700"/>
                  </a:lnTo>
                  <a:lnTo>
                    <a:pt x="332295" y="12128"/>
                  </a:lnTo>
                  <a:lnTo>
                    <a:pt x="330987" y="13970"/>
                  </a:lnTo>
                  <a:lnTo>
                    <a:pt x="330301" y="12700"/>
                  </a:lnTo>
                  <a:lnTo>
                    <a:pt x="327571" y="7620"/>
                  </a:lnTo>
                  <a:lnTo>
                    <a:pt x="323786" y="8902"/>
                  </a:lnTo>
                  <a:lnTo>
                    <a:pt x="322033" y="7620"/>
                  </a:lnTo>
                  <a:lnTo>
                    <a:pt x="323469" y="6464"/>
                  </a:lnTo>
                  <a:lnTo>
                    <a:pt x="323748" y="6464"/>
                  </a:lnTo>
                  <a:lnTo>
                    <a:pt x="322084" y="5080"/>
                  </a:lnTo>
                  <a:lnTo>
                    <a:pt x="319798" y="6451"/>
                  </a:lnTo>
                  <a:lnTo>
                    <a:pt x="319798" y="9144"/>
                  </a:lnTo>
                  <a:lnTo>
                    <a:pt x="319074" y="9969"/>
                  </a:lnTo>
                  <a:lnTo>
                    <a:pt x="319074" y="12700"/>
                  </a:lnTo>
                  <a:lnTo>
                    <a:pt x="318084" y="11531"/>
                  </a:lnTo>
                  <a:lnTo>
                    <a:pt x="319074" y="12700"/>
                  </a:lnTo>
                  <a:lnTo>
                    <a:pt x="319074" y="9969"/>
                  </a:lnTo>
                  <a:lnTo>
                    <a:pt x="317931" y="11264"/>
                  </a:lnTo>
                  <a:lnTo>
                    <a:pt x="317055" y="10160"/>
                  </a:lnTo>
                  <a:lnTo>
                    <a:pt x="316814" y="9867"/>
                  </a:lnTo>
                  <a:lnTo>
                    <a:pt x="318211" y="9144"/>
                  </a:lnTo>
                  <a:lnTo>
                    <a:pt x="319798" y="9144"/>
                  </a:lnTo>
                  <a:lnTo>
                    <a:pt x="319798" y="6451"/>
                  </a:lnTo>
                  <a:lnTo>
                    <a:pt x="317842" y="7620"/>
                  </a:lnTo>
                  <a:lnTo>
                    <a:pt x="317766" y="6464"/>
                  </a:lnTo>
                  <a:lnTo>
                    <a:pt x="317665" y="5080"/>
                  </a:lnTo>
                  <a:lnTo>
                    <a:pt x="317576" y="3810"/>
                  </a:lnTo>
                  <a:lnTo>
                    <a:pt x="317487" y="2540"/>
                  </a:lnTo>
                  <a:lnTo>
                    <a:pt x="313042" y="5080"/>
                  </a:lnTo>
                  <a:lnTo>
                    <a:pt x="314401" y="6464"/>
                  </a:lnTo>
                  <a:lnTo>
                    <a:pt x="311404" y="8902"/>
                  </a:lnTo>
                  <a:lnTo>
                    <a:pt x="318731" y="7620"/>
                  </a:lnTo>
                  <a:lnTo>
                    <a:pt x="315925" y="9144"/>
                  </a:lnTo>
                  <a:lnTo>
                    <a:pt x="314032" y="10160"/>
                  </a:lnTo>
                  <a:lnTo>
                    <a:pt x="315442" y="10160"/>
                  </a:lnTo>
                  <a:lnTo>
                    <a:pt x="313067" y="15240"/>
                  </a:lnTo>
                  <a:lnTo>
                    <a:pt x="311315" y="13970"/>
                  </a:lnTo>
                  <a:lnTo>
                    <a:pt x="309575" y="12700"/>
                  </a:lnTo>
                  <a:lnTo>
                    <a:pt x="309587" y="11531"/>
                  </a:lnTo>
                  <a:lnTo>
                    <a:pt x="309613" y="10160"/>
                  </a:lnTo>
                  <a:lnTo>
                    <a:pt x="309676" y="6464"/>
                  </a:lnTo>
                  <a:lnTo>
                    <a:pt x="309905" y="6464"/>
                  </a:lnTo>
                  <a:lnTo>
                    <a:pt x="304431" y="3810"/>
                  </a:lnTo>
                  <a:lnTo>
                    <a:pt x="300342" y="10160"/>
                  </a:lnTo>
                  <a:lnTo>
                    <a:pt x="293522" y="7620"/>
                  </a:lnTo>
                  <a:lnTo>
                    <a:pt x="296125" y="9144"/>
                  </a:lnTo>
                  <a:lnTo>
                    <a:pt x="295617" y="9144"/>
                  </a:lnTo>
                  <a:lnTo>
                    <a:pt x="294855" y="11264"/>
                  </a:lnTo>
                  <a:lnTo>
                    <a:pt x="294792" y="11442"/>
                  </a:lnTo>
                  <a:lnTo>
                    <a:pt x="293141" y="10160"/>
                  </a:lnTo>
                  <a:lnTo>
                    <a:pt x="291820" y="9144"/>
                  </a:lnTo>
                  <a:lnTo>
                    <a:pt x="291071" y="9144"/>
                  </a:lnTo>
                  <a:lnTo>
                    <a:pt x="289293" y="10160"/>
                  </a:lnTo>
                  <a:lnTo>
                    <a:pt x="289331" y="9867"/>
                  </a:lnTo>
                  <a:lnTo>
                    <a:pt x="289458" y="9144"/>
                  </a:lnTo>
                  <a:lnTo>
                    <a:pt x="289763" y="9144"/>
                  </a:lnTo>
                  <a:lnTo>
                    <a:pt x="288112" y="7620"/>
                  </a:lnTo>
                  <a:lnTo>
                    <a:pt x="287261" y="6464"/>
                  </a:lnTo>
                  <a:lnTo>
                    <a:pt x="287286" y="7620"/>
                  </a:lnTo>
                  <a:lnTo>
                    <a:pt x="282625" y="6464"/>
                  </a:lnTo>
                  <a:lnTo>
                    <a:pt x="282155" y="6464"/>
                  </a:lnTo>
                  <a:lnTo>
                    <a:pt x="281724" y="9144"/>
                  </a:lnTo>
                  <a:lnTo>
                    <a:pt x="281597" y="9867"/>
                  </a:lnTo>
                  <a:lnTo>
                    <a:pt x="281546" y="10160"/>
                  </a:lnTo>
                  <a:lnTo>
                    <a:pt x="278498" y="7620"/>
                  </a:lnTo>
                  <a:lnTo>
                    <a:pt x="273481" y="6464"/>
                  </a:lnTo>
                  <a:lnTo>
                    <a:pt x="272986" y="6464"/>
                  </a:lnTo>
                  <a:lnTo>
                    <a:pt x="272224" y="13970"/>
                  </a:lnTo>
                  <a:lnTo>
                    <a:pt x="266915" y="12700"/>
                  </a:lnTo>
                  <a:lnTo>
                    <a:pt x="267652" y="11531"/>
                  </a:lnTo>
                  <a:lnTo>
                    <a:pt x="268516" y="10160"/>
                  </a:lnTo>
                  <a:lnTo>
                    <a:pt x="266573" y="9144"/>
                  </a:lnTo>
                  <a:lnTo>
                    <a:pt x="266319" y="8864"/>
                  </a:lnTo>
                  <a:lnTo>
                    <a:pt x="269659" y="7620"/>
                  </a:lnTo>
                  <a:lnTo>
                    <a:pt x="266293" y="7620"/>
                  </a:lnTo>
                  <a:lnTo>
                    <a:pt x="266242" y="8775"/>
                  </a:lnTo>
                  <a:lnTo>
                    <a:pt x="266230" y="9144"/>
                  </a:lnTo>
                  <a:lnTo>
                    <a:pt x="265544" y="9144"/>
                  </a:lnTo>
                  <a:lnTo>
                    <a:pt x="266230" y="8890"/>
                  </a:lnTo>
                  <a:lnTo>
                    <a:pt x="266230" y="8763"/>
                  </a:lnTo>
                  <a:lnTo>
                    <a:pt x="265239" y="7620"/>
                  </a:lnTo>
                  <a:lnTo>
                    <a:pt x="261353" y="11442"/>
                  </a:lnTo>
                  <a:lnTo>
                    <a:pt x="259892" y="9144"/>
                  </a:lnTo>
                  <a:lnTo>
                    <a:pt x="259588" y="9144"/>
                  </a:lnTo>
                  <a:lnTo>
                    <a:pt x="258991" y="10160"/>
                  </a:lnTo>
                  <a:lnTo>
                    <a:pt x="258940" y="10782"/>
                  </a:lnTo>
                  <a:lnTo>
                    <a:pt x="258864" y="11531"/>
                  </a:lnTo>
                  <a:lnTo>
                    <a:pt x="258749" y="12700"/>
                  </a:lnTo>
                  <a:lnTo>
                    <a:pt x="253669" y="12700"/>
                  </a:lnTo>
                  <a:lnTo>
                    <a:pt x="255397" y="15240"/>
                  </a:lnTo>
                  <a:lnTo>
                    <a:pt x="250647" y="12700"/>
                  </a:lnTo>
                  <a:lnTo>
                    <a:pt x="240588" y="11531"/>
                  </a:lnTo>
                  <a:lnTo>
                    <a:pt x="240106" y="11531"/>
                  </a:lnTo>
                  <a:lnTo>
                    <a:pt x="235419" y="10160"/>
                  </a:lnTo>
                  <a:lnTo>
                    <a:pt x="231571" y="10160"/>
                  </a:lnTo>
                  <a:lnTo>
                    <a:pt x="226580" y="11531"/>
                  </a:lnTo>
                  <a:lnTo>
                    <a:pt x="223393" y="11531"/>
                  </a:lnTo>
                  <a:lnTo>
                    <a:pt x="223443" y="11264"/>
                  </a:lnTo>
                  <a:lnTo>
                    <a:pt x="223532" y="10782"/>
                  </a:lnTo>
                  <a:lnTo>
                    <a:pt x="223647" y="10160"/>
                  </a:lnTo>
                  <a:lnTo>
                    <a:pt x="221678" y="10160"/>
                  </a:lnTo>
                  <a:lnTo>
                    <a:pt x="220865" y="11531"/>
                  </a:lnTo>
                  <a:lnTo>
                    <a:pt x="220103" y="12700"/>
                  </a:lnTo>
                  <a:lnTo>
                    <a:pt x="218986" y="13970"/>
                  </a:lnTo>
                  <a:lnTo>
                    <a:pt x="218198" y="15240"/>
                  </a:lnTo>
                  <a:lnTo>
                    <a:pt x="214744" y="13970"/>
                  </a:lnTo>
                  <a:lnTo>
                    <a:pt x="210350" y="11531"/>
                  </a:lnTo>
                  <a:lnTo>
                    <a:pt x="210769" y="11531"/>
                  </a:lnTo>
                  <a:lnTo>
                    <a:pt x="218109" y="12700"/>
                  </a:lnTo>
                  <a:lnTo>
                    <a:pt x="215734" y="11531"/>
                  </a:lnTo>
                  <a:lnTo>
                    <a:pt x="215582" y="11531"/>
                  </a:lnTo>
                  <a:lnTo>
                    <a:pt x="214210" y="7620"/>
                  </a:lnTo>
                  <a:lnTo>
                    <a:pt x="210096" y="9144"/>
                  </a:lnTo>
                  <a:lnTo>
                    <a:pt x="207302" y="9144"/>
                  </a:lnTo>
                  <a:lnTo>
                    <a:pt x="205994" y="11531"/>
                  </a:lnTo>
                  <a:lnTo>
                    <a:pt x="204685" y="13970"/>
                  </a:lnTo>
                  <a:lnTo>
                    <a:pt x="202120" y="15240"/>
                  </a:lnTo>
                  <a:lnTo>
                    <a:pt x="202692" y="13970"/>
                  </a:lnTo>
                  <a:lnTo>
                    <a:pt x="201637" y="13970"/>
                  </a:lnTo>
                  <a:lnTo>
                    <a:pt x="200774" y="15240"/>
                  </a:lnTo>
                  <a:lnTo>
                    <a:pt x="199669" y="16510"/>
                  </a:lnTo>
                  <a:lnTo>
                    <a:pt x="199326" y="17780"/>
                  </a:lnTo>
                  <a:lnTo>
                    <a:pt x="198691" y="19050"/>
                  </a:lnTo>
                  <a:lnTo>
                    <a:pt x="198513" y="19050"/>
                  </a:lnTo>
                  <a:lnTo>
                    <a:pt x="198031" y="21590"/>
                  </a:lnTo>
                  <a:lnTo>
                    <a:pt x="197586" y="24130"/>
                  </a:lnTo>
                  <a:lnTo>
                    <a:pt x="195999" y="25400"/>
                  </a:lnTo>
                  <a:lnTo>
                    <a:pt x="195199" y="25400"/>
                  </a:lnTo>
                  <a:lnTo>
                    <a:pt x="195757" y="27940"/>
                  </a:lnTo>
                  <a:lnTo>
                    <a:pt x="195834" y="28282"/>
                  </a:lnTo>
                  <a:lnTo>
                    <a:pt x="195897" y="28549"/>
                  </a:lnTo>
                  <a:lnTo>
                    <a:pt x="195999" y="29324"/>
                  </a:lnTo>
                  <a:lnTo>
                    <a:pt x="193344" y="35560"/>
                  </a:lnTo>
                  <a:lnTo>
                    <a:pt x="192062" y="38100"/>
                  </a:lnTo>
                  <a:lnTo>
                    <a:pt x="192671" y="38100"/>
                  </a:lnTo>
                  <a:lnTo>
                    <a:pt x="190868" y="41910"/>
                  </a:lnTo>
                  <a:lnTo>
                    <a:pt x="188925" y="41910"/>
                  </a:lnTo>
                  <a:lnTo>
                    <a:pt x="186194" y="43180"/>
                  </a:lnTo>
                  <a:lnTo>
                    <a:pt x="183692" y="41910"/>
                  </a:lnTo>
                  <a:lnTo>
                    <a:pt x="185826" y="39370"/>
                  </a:lnTo>
                  <a:lnTo>
                    <a:pt x="181711" y="38100"/>
                  </a:lnTo>
                  <a:lnTo>
                    <a:pt x="183007" y="43180"/>
                  </a:lnTo>
                  <a:lnTo>
                    <a:pt x="181292" y="44450"/>
                  </a:lnTo>
                  <a:lnTo>
                    <a:pt x="180149" y="43180"/>
                  </a:lnTo>
                  <a:lnTo>
                    <a:pt x="177114" y="46990"/>
                  </a:lnTo>
                  <a:lnTo>
                    <a:pt x="180314" y="49530"/>
                  </a:lnTo>
                  <a:lnTo>
                    <a:pt x="176352" y="54610"/>
                  </a:lnTo>
                  <a:lnTo>
                    <a:pt x="177711" y="54610"/>
                  </a:lnTo>
                  <a:lnTo>
                    <a:pt x="178904" y="59690"/>
                  </a:lnTo>
                  <a:lnTo>
                    <a:pt x="174193" y="55880"/>
                  </a:lnTo>
                  <a:lnTo>
                    <a:pt x="174294" y="57150"/>
                  </a:lnTo>
                  <a:lnTo>
                    <a:pt x="174383" y="58420"/>
                  </a:lnTo>
                  <a:lnTo>
                    <a:pt x="174472" y="59690"/>
                  </a:lnTo>
                  <a:lnTo>
                    <a:pt x="174561" y="60960"/>
                  </a:lnTo>
                  <a:lnTo>
                    <a:pt x="170675" y="58420"/>
                  </a:lnTo>
                  <a:lnTo>
                    <a:pt x="170129" y="60960"/>
                  </a:lnTo>
                  <a:lnTo>
                    <a:pt x="169329" y="66040"/>
                  </a:lnTo>
                  <a:lnTo>
                    <a:pt x="169202" y="66827"/>
                  </a:lnTo>
                  <a:lnTo>
                    <a:pt x="169125" y="67310"/>
                  </a:lnTo>
                  <a:lnTo>
                    <a:pt x="167335" y="71120"/>
                  </a:lnTo>
                  <a:lnTo>
                    <a:pt x="166763" y="69037"/>
                  </a:lnTo>
                  <a:lnTo>
                    <a:pt x="165976" y="72390"/>
                  </a:lnTo>
                  <a:lnTo>
                    <a:pt x="163271" y="76200"/>
                  </a:lnTo>
                  <a:lnTo>
                    <a:pt x="157403" y="71120"/>
                  </a:lnTo>
                  <a:lnTo>
                    <a:pt x="154749" y="83820"/>
                  </a:lnTo>
                  <a:lnTo>
                    <a:pt x="147916" y="82550"/>
                  </a:lnTo>
                  <a:lnTo>
                    <a:pt x="145554" y="91440"/>
                  </a:lnTo>
                  <a:lnTo>
                    <a:pt x="137604" y="95250"/>
                  </a:lnTo>
                  <a:lnTo>
                    <a:pt x="132499" y="101600"/>
                  </a:lnTo>
                  <a:lnTo>
                    <a:pt x="139369" y="102870"/>
                  </a:lnTo>
                  <a:lnTo>
                    <a:pt x="133261" y="103809"/>
                  </a:lnTo>
                  <a:lnTo>
                    <a:pt x="133261" y="103632"/>
                  </a:lnTo>
                  <a:lnTo>
                    <a:pt x="132816" y="103873"/>
                  </a:lnTo>
                  <a:lnTo>
                    <a:pt x="131051" y="104140"/>
                  </a:lnTo>
                  <a:lnTo>
                    <a:pt x="131584" y="104533"/>
                  </a:lnTo>
                  <a:lnTo>
                    <a:pt x="129692" y="105549"/>
                  </a:lnTo>
                  <a:lnTo>
                    <a:pt x="132295" y="105029"/>
                  </a:lnTo>
                  <a:lnTo>
                    <a:pt x="133057" y="105575"/>
                  </a:lnTo>
                  <a:lnTo>
                    <a:pt x="129476" y="111391"/>
                  </a:lnTo>
                  <a:lnTo>
                    <a:pt x="134454" y="109601"/>
                  </a:lnTo>
                  <a:lnTo>
                    <a:pt x="133299" y="109245"/>
                  </a:lnTo>
                  <a:lnTo>
                    <a:pt x="133273" y="105714"/>
                  </a:lnTo>
                  <a:lnTo>
                    <a:pt x="136436" y="107950"/>
                  </a:lnTo>
                  <a:lnTo>
                    <a:pt x="135483" y="109220"/>
                  </a:lnTo>
                  <a:lnTo>
                    <a:pt x="134924" y="110490"/>
                  </a:lnTo>
                  <a:lnTo>
                    <a:pt x="134480" y="110490"/>
                  </a:lnTo>
                  <a:lnTo>
                    <a:pt x="127596" y="113030"/>
                  </a:lnTo>
                  <a:lnTo>
                    <a:pt x="125209" y="113030"/>
                  </a:lnTo>
                  <a:lnTo>
                    <a:pt x="127698" y="110490"/>
                  </a:lnTo>
                  <a:lnTo>
                    <a:pt x="126441" y="110490"/>
                  </a:lnTo>
                  <a:lnTo>
                    <a:pt x="123266" y="113030"/>
                  </a:lnTo>
                  <a:lnTo>
                    <a:pt x="123177" y="110490"/>
                  </a:lnTo>
                  <a:lnTo>
                    <a:pt x="123126" y="109220"/>
                  </a:lnTo>
                  <a:lnTo>
                    <a:pt x="119938" y="111760"/>
                  </a:lnTo>
                  <a:lnTo>
                    <a:pt x="122123" y="111760"/>
                  </a:lnTo>
                  <a:lnTo>
                    <a:pt x="121551" y="114300"/>
                  </a:lnTo>
                  <a:lnTo>
                    <a:pt x="119278" y="115570"/>
                  </a:lnTo>
                  <a:lnTo>
                    <a:pt x="123850" y="114300"/>
                  </a:lnTo>
                  <a:lnTo>
                    <a:pt x="122643" y="121920"/>
                  </a:lnTo>
                  <a:lnTo>
                    <a:pt x="116243" y="115570"/>
                  </a:lnTo>
                  <a:lnTo>
                    <a:pt x="114973" y="123190"/>
                  </a:lnTo>
                  <a:lnTo>
                    <a:pt x="114630" y="120650"/>
                  </a:lnTo>
                  <a:lnTo>
                    <a:pt x="113550" y="124460"/>
                  </a:lnTo>
                  <a:lnTo>
                    <a:pt x="107149" y="130810"/>
                  </a:lnTo>
                  <a:lnTo>
                    <a:pt x="109245" y="135890"/>
                  </a:lnTo>
                  <a:lnTo>
                    <a:pt x="106451" y="135890"/>
                  </a:lnTo>
                  <a:lnTo>
                    <a:pt x="106972" y="134620"/>
                  </a:lnTo>
                  <a:lnTo>
                    <a:pt x="101536" y="139700"/>
                  </a:lnTo>
                  <a:lnTo>
                    <a:pt x="100990" y="146050"/>
                  </a:lnTo>
                  <a:lnTo>
                    <a:pt x="100888" y="147320"/>
                  </a:lnTo>
                  <a:lnTo>
                    <a:pt x="100774" y="148590"/>
                  </a:lnTo>
                  <a:lnTo>
                    <a:pt x="100672" y="149860"/>
                  </a:lnTo>
                  <a:lnTo>
                    <a:pt x="100558" y="151231"/>
                  </a:lnTo>
                  <a:lnTo>
                    <a:pt x="100406" y="151231"/>
                  </a:lnTo>
                  <a:lnTo>
                    <a:pt x="96405" y="153670"/>
                  </a:lnTo>
                  <a:lnTo>
                    <a:pt x="123888" y="153670"/>
                  </a:lnTo>
                  <a:lnTo>
                    <a:pt x="129806" y="148590"/>
                  </a:lnTo>
                  <a:lnTo>
                    <a:pt x="132372" y="143510"/>
                  </a:lnTo>
                  <a:lnTo>
                    <a:pt x="134607" y="135890"/>
                  </a:lnTo>
                  <a:lnTo>
                    <a:pt x="137058" y="133350"/>
                  </a:lnTo>
                  <a:lnTo>
                    <a:pt x="134937" y="138430"/>
                  </a:lnTo>
                  <a:lnTo>
                    <a:pt x="137795" y="137160"/>
                  </a:lnTo>
                  <a:lnTo>
                    <a:pt x="138379" y="133350"/>
                  </a:lnTo>
                  <a:lnTo>
                    <a:pt x="139153" y="128270"/>
                  </a:lnTo>
                  <a:lnTo>
                    <a:pt x="146037" y="128270"/>
                  </a:lnTo>
                  <a:lnTo>
                    <a:pt x="147154" y="123190"/>
                  </a:lnTo>
                  <a:lnTo>
                    <a:pt x="147421" y="121920"/>
                  </a:lnTo>
                  <a:lnTo>
                    <a:pt x="147701" y="120650"/>
                  </a:lnTo>
                  <a:lnTo>
                    <a:pt x="153441" y="118110"/>
                  </a:lnTo>
                  <a:lnTo>
                    <a:pt x="156527" y="114300"/>
                  </a:lnTo>
                  <a:lnTo>
                    <a:pt x="157556" y="113030"/>
                  </a:lnTo>
                  <a:lnTo>
                    <a:pt x="161442" y="106680"/>
                  </a:lnTo>
                  <a:lnTo>
                    <a:pt x="166522" y="102870"/>
                  </a:lnTo>
                  <a:lnTo>
                    <a:pt x="164820" y="102870"/>
                  </a:lnTo>
                  <a:lnTo>
                    <a:pt x="164452" y="100330"/>
                  </a:lnTo>
                  <a:lnTo>
                    <a:pt x="166966" y="101600"/>
                  </a:lnTo>
                  <a:lnTo>
                    <a:pt x="168097" y="100330"/>
                  </a:lnTo>
                  <a:lnTo>
                    <a:pt x="166852" y="99060"/>
                  </a:lnTo>
                  <a:lnTo>
                    <a:pt x="165595" y="100330"/>
                  </a:lnTo>
                  <a:lnTo>
                    <a:pt x="165481" y="99060"/>
                  </a:lnTo>
                  <a:lnTo>
                    <a:pt x="197408" y="64770"/>
                  </a:lnTo>
                  <a:lnTo>
                    <a:pt x="200304" y="60960"/>
                  </a:lnTo>
                  <a:lnTo>
                    <a:pt x="201269" y="59690"/>
                  </a:lnTo>
                  <a:lnTo>
                    <a:pt x="191757" y="55880"/>
                  </a:lnTo>
                  <a:lnTo>
                    <a:pt x="199618" y="53340"/>
                  </a:lnTo>
                  <a:lnTo>
                    <a:pt x="201117" y="57150"/>
                  </a:lnTo>
                  <a:lnTo>
                    <a:pt x="202234" y="53340"/>
                  </a:lnTo>
                  <a:lnTo>
                    <a:pt x="202971" y="50800"/>
                  </a:lnTo>
                  <a:lnTo>
                    <a:pt x="206565" y="45720"/>
                  </a:lnTo>
                  <a:lnTo>
                    <a:pt x="207657" y="44450"/>
                  </a:lnTo>
                  <a:lnTo>
                    <a:pt x="208737" y="43180"/>
                  </a:lnTo>
                  <a:lnTo>
                    <a:pt x="212013" y="39370"/>
                  </a:lnTo>
                  <a:lnTo>
                    <a:pt x="213842" y="36830"/>
                  </a:lnTo>
                  <a:lnTo>
                    <a:pt x="215468" y="34290"/>
                  </a:lnTo>
                  <a:lnTo>
                    <a:pt x="217703" y="31750"/>
                  </a:lnTo>
                  <a:lnTo>
                    <a:pt x="216890" y="31750"/>
                  </a:lnTo>
                  <a:lnTo>
                    <a:pt x="217093" y="30480"/>
                  </a:lnTo>
                  <a:lnTo>
                    <a:pt x="217436" y="30480"/>
                  </a:lnTo>
                  <a:lnTo>
                    <a:pt x="218071" y="31750"/>
                  </a:lnTo>
                  <a:lnTo>
                    <a:pt x="217932" y="31750"/>
                  </a:lnTo>
                  <a:lnTo>
                    <a:pt x="218732" y="33020"/>
                  </a:lnTo>
                  <a:lnTo>
                    <a:pt x="218922" y="33020"/>
                  </a:lnTo>
                  <a:lnTo>
                    <a:pt x="218986" y="31750"/>
                  </a:lnTo>
                  <a:lnTo>
                    <a:pt x="219100" y="30480"/>
                  </a:lnTo>
                  <a:lnTo>
                    <a:pt x="218960" y="29641"/>
                  </a:lnTo>
                  <a:lnTo>
                    <a:pt x="218909" y="29324"/>
                  </a:lnTo>
                  <a:lnTo>
                    <a:pt x="219443" y="29324"/>
                  </a:lnTo>
                  <a:lnTo>
                    <a:pt x="219392" y="30480"/>
                  </a:lnTo>
                  <a:lnTo>
                    <a:pt x="219887" y="33020"/>
                  </a:lnTo>
                  <a:lnTo>
                    <a:pt x="220014" y="31750"/>
                  </a:lnTo>
                  <a:lnTo>
                    <a:pt x="220789" y="31750"/>
                  </a:lnTo>
                  <a:lnTo>
                    <a:pt x="223189" y="30480"/>
                  </a:lnTo>
                  <a:lnTo>
                    <a:pt x="224421" y="30480"/>
                  </a:lnTo>
                  <a:lnTo>
                    <a:pt x="225272" y="31750"/>
                  </a:lnTo>
                  <a:lnTo>
                    <a:pt x="225501" y="31750"/>
                  </a:lnTo>
                  <a:lnTo>
                    <a:pt x="231228" y="33020"/>
                  </a:lnTo>
                  <a:lnTo>
                    <a:pt x="230225" y="30480"/>
                  </a:lnTo>
                  <a:lnTo>
                    <a:pt x="229895" y="29641"/>
                  </a:lnTo>
                  <a:lnTo>
                    <a:pt x="229768" y="29324"/>
                  </a:lnTo>
                  <a:lnTo>
                    <a:pt x="229908" y="29324"/>
                  </a:lnTo>
                  <a:lnTo>
                    <a:pt x="233972" y="31750"/>
                  </a:lnTo>
                  <a:lnTo>
                    <a:pt x="236448" y="29324"/>
                  </a:lnTo>
                  <a:lnTo>
                    <a:pt x="237858" y="27940"/>
                  </a:lnTo>
                  <a:lnTo>
                    <a:pt x="240817" y="30162"/>
                  </a:lnTo>
                  <a:lnTo>
                    <a:pt x="240753" y="30340"/>
                  </a:lnTo>
                  <a:lnTo>
                    <a:pt x="243598" y="31610"/>
                  </a:lnTo>
                  <a:lnTo>
                    <a:pt x="242849" y="30581"/>
                  </a:lnTo>
                  <a:lnTo>
                    <a:pt x="242049" y="29984"/>
                  </a:lnTo>
                  <a:lnTo>
                    <a:pt x="241642" y="29806"/>
                  </a:lnTo>
                  <a:lnTo>
                    <a:pt x="242722" y="27940"/>
                  </a:lnTo>
                  <a:lnTo>
                    <a:pt x="243459" y="26670"/>
                  </a:lnTo>
                  <a:lnTo>
                    <a:pt x="248513" y="31750"/>
                  </a:lnTo>
                  <a:lnTo>
                    <a:pt x="248691" y="30480"/>
                  </a:lnTo>
                  <a:lnTo>
                    <a:pt x="248805" y="29641"/>
                  </a:lnTo>
                  <a:lnTo>
                    <a:pt x="248894" y="29032"/>
                  </a:lnTo>
                  <a:lnTo>
                    <a:pt x="248996" y="28282"/>
                  </a:lnTo>
                  <a:lnTo>
                    <a:pt x="249034" y="27940"/>
                  </a:lnTo>
                  <a:lnTo>
                    <a:pt x="249161" y="27076"/>
                  </a:lnTo>
                  <a:lnTo>
                    <a:pt x="249212" y="26670"/>
                  </a:lnTo>
                  <a:lnTo>
                    <a:pt x="249135" y="27940"/>
                  </a:lnTo>
                  <a:lnTo>
                    <a:pt x="249034" y="29641"/>
                  </a:lnTo>
                  <a:lnTo>
                    <a:pt x="248907" y="31750"/>
                  </a:lnTo>
                  <a:lnTo>
                    <a:pt x="256667" y="30480"/>
                  </a:lnTo>
                  <a:lnTo>
                    <a:pt x="259118" y="29324"/>
                  </a:lnTo>
                  <a:lnTo>
                    <a:pt x="259270" y="29324"/>
                  </a:lnTo>
                  <a:lnTo>
                    <a:pt x="258445" y="30480"/>
                  </a:lnTo>
                  <a:lnTo>
                    <a:pt x="261683" y="30480"/>
                  </a:lnTo>
                  <a:lnTo>
                    <a:pt x="260642" y="31750"/>
                  </a:lnTo>
                  <a:lnTo>
                    <a:pt x="266509" y="31750"/>
                  </a:lnTo>
                  <a:lnTo>
                    <a:pt x="266065" y="29641"/>
                  </a:lnTo>
                  <a:lnTo>
                    <a:pt x="266001" y="29324"/>
                  </a:lnTo>
                  <a:lnTo>
                    <a:pt x="266331" y="29324"/>
                  </a:lnTo>
                  <a:lnTo>
                    <a:pt x="270179" y="30480"/>
                  </a:lnTo>
                  <a:lnTo>
                    <a:pt x="273837" y="29324"/>
                  </a:lnTo>
                  <a:lnTo>
                    <a:pt x="277812" y="29324"/>
                  </a:lnTo>
                  <a:lnTo>
                    <a:pt x="280517" y="31750"/>
                  </a:lnTo>
                  <a:lnTo>
                    <a:pt x="286943" y="29324"/>
                  </a:lnTo>
                  <a:lnTo>
                    <a:pt x="286677" y="29324"/>
                  </a:lnTo>
                  <a:lnTo>
                    <a:pt x="297218" y="27241"/>
                  </a:lnTo>
                  <a:lnTo>
                    <a:pt x="298069" y="27076"/>
                  </a:lnTo>
                  <a:lnTo>
                    <a:pt x="300050" y="26670"/>
                  </a:lnTo>
                  <a:lnTo>
                    <a:pt x="306247" y="26670"/>
                  </a:lnTo>
                  <a:lnTo>
                    <a:pt x="306209" y="27076"/>
                  </a:lnTo>
                  <a:lnTo>
                    <a:pt x="306095" y="28549"/>
                  </a:lnTo>
                  <a:lnTo>
                    <a:pt x="308292" y="26670"/>
                  </a:lnTo>
                  <a:lnTo>
                    <a:pt x="309791" y="25400"/>
                  </a:lnTo>
                  <a:lnTo>
                    <a:pt x="317500" y="26670"/>
                  </a:lnTo>
                  <a:lnTo>
                    <a:pt x="319493" y="27940"/>
                  </a:lnTo>
                  <a:lnTo>
                    <a:pt x="316826" y="29032"/>
                  </a:lnTo>
                  <a:lnTo>
                    <a:pt x="323456" y="27940"/>
                  </a:lnTo>
                  <a:lnTo>
                    <a:pt x="330708" y="30480"/>
                  </a:lnTo>
                  <a:lnTo>
                    <a:pt x="336664" y="28282"/>
                  </a:lnTo>
                  <a:lnTo>
                    <a:pt x="336092" y="29324"/>
                  </a:lnTo>
                  <a:lnTo>
                    <a:pt x="339318" y="29324"/>
                  </a:lnTo>
                  <a:lnTo>
                    <a:pt x="339204" y="28282"/>
                  </a:lnTo>
                  <a:lnTo>
                    <a:pt x="339166" y="27940"/>
                  </a:lnTo>
                  <a:lnTo>
                    <a:pt x="337832" y="27940"/>
                  </a:lnTo>
                  <a:lnTo>
                    <a:pt x="335661" y="25400"/>
                  </a:lnTo>
                  <a:lnTo>
                    <a:pt x="342811" y="21805"/>
                  </a:lnTo>
                  <a:lnTo>
                    <a:pt x="341172" y="25400"/>
                  </a:lnTo>
                  <a:lnTo>
                    <a:pt x="350304" y="21590"/>
                  </a:lnTo>
                  <a:lnTo>
                    <a:pt x="346583" y="29324"/>
                  </a:lnTo>
                  <a:lnTo>
                    <a:pt x="347433" y="29324"/>
                  </a:lnTo>
                  <a:lnTo>
                    <a:pt x="348665" y="27940"/>
                  </a:lnTo>
                  <a:lnTo>
                    <a:pt x="348551" y="27241"/>
                  </a:lnTo>
                  <a:lnTo>
                    <a:pt x="348449" y="26670"/>
                  </a:lnTo>
                  <a:lnTo>
                    <a:pt x="348716" y="26670"/>
                  </a:lnTo>
                  <a:lnTo>
                    <a:pt x="349783" y="26670"/>
                  </a:lnTo>
                  <a:lnTo>
                    <a:pt x="349910" y="27076"/>
                  </a:lnTo>
                  <a:lnTo>
                    <a:pt x="348716" y="26670"/>
                  </a:lnTo>
                  <a:lnTo>
                    <a:pt x="348729" y="29324"/>
                  </a:lnTo>
                  <a:lnTo>
                    <a:pt x="348742" y="30480"/>
                  </a:lnTo>
                  <a:lnTo>
                    <a:pt x="350977" y="30480"/>
                  </a:lnTo>
                  <a:lnTo>
                    <a:pt x="349973" y="33020"/>
                  </a:lnTo>
                  <a:lnTo>
                    <a:pt x="351828" y="36830"/>
                  </a:lnTo>
                  <a:lnTo>
                    <a:pt x="349808" y="39370"/>
                  </a:lnTo>
                  <a:lnTo>
                    <a:pt x="348970" y="36830"/>
                  </a:lnTo>
                  <a:lnTo>
                    <a:pt x="347903" y="41910"/>
                  </a:lnTo>
                  <a:lnTo>
                    <a:pt x="350316" y="39370"/>
                  </a:lnTo>
                  <a:lnTo>
                    <a:pt x="351269" y="43180"/>
                  </a:lnTo>
                  <a:lnTo>
                    <a:pt x="355117" y="40640"/>
                  </a:lnTo>
                  <a:lnTo>
                    <a:pt x="352818" y="44450"/>
                  </a:lnTo>
                  <a:lnTo>
                    <a:pt x="352691" y="43180"/>
                  </a:lnTo>
                  <a:lnTo>
                    <a:pt x="351828" y="46990"/>
                  </a:lnTo>
                  <a:lnTo>
                    <a:pt x="349148" y="48260"/>
                  </a:lnTo>
                  <a:lnTo>
                    <a:pt x="350608" y="52070"/>
                  </a:lnTo>
                  <a:lnTo>
                    <a:pt x="348983" y="54610"/>
                  </a:lnTo>
                  <a:lnTo>
                    <a:pt x="347624" y="54610"/>
                  </a:lnTo>
                  <a:lnTo>
                    <a:pt x="345033" y="53340"/>
                  </a:lnTo>
                  <a:lnTo>
                    <a:pt x="344131" y="53340"/>
                  </a:lnTo>
                  <a:lnTo>
                    <a:pt x="346760" y="55880"/>
                  </a:lnTo>
                  <a:lnTo>
                    <a:pt x="342760" y="60960"/>
                  </a:lnTo>
                  <a:lnTo>
                    <a:pt x="344119" y="62230"/>
                  </a:lnTo>
                  <a:lnTo>
                    <a:pt x="342506" y="62230"/>
                  </a:lnTo>
                  <a:lnTo>
                    <a:pt x="344639" y="64770"/>
                  </a:lnTo>
                  <a:lnTo>
                    <a:pt x="343395" y="66040"/>
                  </a:lnTo>
                  <a:lnTo>
                    <a:pt x="342938" y="66040"/>
                  </a:lnTo>
                  <a:lnTo>
                    <a:pt x="341452" y="64770"/>
                  </a:lnTo>
                  <a:lnTo>
                    <a:pt x="339674" y="69850"/>
                  </a:lnTo>
                  <a:lnTo>
                    <a:pt x="344855" y="66040"/>
                  </a:lnTo>
                  <a:lnTo>
                    <a:pt x="346583" y="64770"/>
                  </a:lnTo>
                  <a:lnTo>
                    <a:pt x="342988" y="69850"/>
                  </a:lnTo>
                  <a:lnTo>
                    <a:pt x="342900" y="68580"/>
                  </a:lnTo>
                  <a:lnTo>
                    <a:pt x="342341" y="68580"/>
                  </a:lnTo>
                  <a:lnTo>
                    <a:pt x="339712" y="73660"/>
                  </a:lnTo>
                  <a:lnTo>
                    <a:pt x="340906" y="78740"/>
                  </a:lnTo>
                  <a:lnTo>
                    <a:pt x="338226" y="83820"/>
                  </a:lnTo>
                  <a:lnTo>
                    <a:pt x="334086" y="83820"/>
                  </a:lnTo>
                  <a:lnTo>
                    <a:pt x="333514" y="86360"/>
                  </a:lnTo>
                  <a:lnTo>
                    <a:pt x="335000" y="94716"/>
                  </a:lnTo>
                  <a:lnTo>
                    <a:pt x="335089" y="95250"/>
                  </a:lnTo>
                  <a:lnTo>
                    <a:pt x="332193" y="101600"/>
                  </a:lnTo>
                  <a:lnTo>
                    <a:pt x="332981" y="100330"/>
                  </a:lnTo>
                  <a:lnTo>
                    <a:pt x="337972" y="102870"/>
                  </a:lnTo>
                  <a:lnTo>
                    <a:pt x="328866" y="105410"/>
                  </a:lnTo>
                  <a:lnTo>
                    <a:pt x="329768" y="107734"/>
                  </a:lnTo>
                  <a:lnTo>
                    <a:pt x="327736" y="106680"/>
                  </a:lnTo>
                  <a:lnTo>
                    <a:pt x="328168" y="107734"/>
                  </a:lnTo>
                  <a:lnTo>
                    <a:pt x="328256" y="107950"/>
                  </a:lnTo>
                  <a:lnTo>
                    <a:pt x="326034" y="111760"/>
                  </a:lnTo>
                  <a:lnTo>
                    <a:pt x="326555" y="115570"/>
                  </a:lnTo>
                  <a:lnTo>
                    <a:pt x="326440" y="121920"/>
                  </a:lnTo>
                  <a:lnTo>
                    <a:pt x="326364" y="123190"/>
                  </a:lnTo>
                  <a:lnTo>
                    <a:pt x="326288" y="124460"/>
                  </a:lnTo>
                  <a:lnTo>
                    <a:pt x="325196" y="123190"/>
                  </a:lnTo>
                  <a:lnTo>
                    <a:pt x="323176" y="125730"/>
                  </a:lnTo>
                  <a:lnTo>
                    <a:pt x="322351" y="130810"/>
                  </a:lnTo>
                  <a:lnTo>
                    <a:pt x="320865" y="133350"/>
                  </a:lnTo>
                  <a:lnTo>
                    <a:pt x="321945" y="134620"/>
                  </a:lnTo>
                  <a:lnTo>
                    <a:pt x="321221" y="135890"/>
                  </a:lnTo>
                  <a:lnTo>
                    <a:pt x="323494" y="135890"/>
                  </a:lnTo>
                  <a:lnTo>
                    <a:pt x="318808" y="142240"/>
                  </a:lnTo>
                  <a:lnTo>
                    <a:pt x="317969" y="148590"/>
                  </a:lnTo>
                  <a:lnTo>
                    <a:pt x="317868" y="149860"/>
                  </a:lnTo>
                  <a:lnTo>
                    <a:pt x="317741" y="151231"/>
                  </a:lnTo>
                  <a:lnTo>
                    <a:pt x="317652" y="152425"/>
                  </a:lnTo>
                  <a:lnTo>
                    <a:pt x="317538" y="153670"/>
                  </a:lnTo>
                  <a:lnTo>
                    <a:pt x="317436" y="154940"/>
                  </a:lnTo>
                  <a:lnTo>
                    <a:pt x="313829" y="159766"/>
                  </a:lnTo>
                  <a:lnTo>
                    <a:pt x="313131" y="157480"/>
                  </a:lnTo>
                  <a:lnTo>
                    <a:pt x="312902" y="158750"/>
                  </a:lnTo>
                  <a:lnTo>
                    <a:pt x="312089" y="166370"/>
                  </a:lnTo>
                  <a:lnTo>
                    <a:pt x="314553" y="166370"/>
                  </a:lnTo>
                  <a:lnTo>
                    <a:pt x="313766" y="165100"/>
                  </a:lnTo>
                  <a:lnTo>
                    <a:pt x="315963" y="165100"/>
                  </a:lnTo>
                  <a:lnTo>
                    <a:pt x="317080" y="166370"/>
                  </a:lnTo>
                  <a:lnTo>
                    <a:pt x="317550" y="167640"/>
                  </a:lnTo>
                  <a:lnTo>
                    <a:pt x="317042" y="170180"/>
                  </a:lnTo>
                  <a:lnTo>
                    <a:pt x="316445" y="166370"/>
                  </a:lnTo>
                  <a:lnTo>
                    <a:pt x="313347" y="168910"/>
                  </a:lnTo>
                  <a:lnTo>
                    <a:pt x="311670" y="170180"/>
                  </a:lnTo>
                  <a:lnTo>
                    <a:pt x="313829" y="170180"/>
                  </a:lnTo>
                  <a:lnTo>
                    <a:pt x="308673" y="172720"/>
                  </a:lnTo>
                  <a:lnTo>
                    <a:pt x="318274" y="172720"/>
                  </a:lnTo>
                  <a:lnTo>
                    <a:pt x="314058" y="176530"/>
                  </a:lnTo>
                  <a:lnTo>
                    <a:pt x="312928" y="176530"/>
                  </a:lnTo>
                  <a:lnTo>
                    <a:pt x="312991" y="177800"/>
                  </a:lnTo>
                  <a:lnTo>
                    <a:pt x="314083" y="180340"/>
                  </a:lnTo>
                  <a:lnTo>
                    <a:pt x="313156" y="181610"/>
                  </a:lnTo>
                  <a:lnTo>
                    <a:pt x="310248" y="181610"/>
                  </a:lnTo>
                  <a:lnTo>
                    <a:pt x="312496" y="179070"/>
                  </a:lnTo>
                  <a:lnTo>
                    <a:pt x="310349" y="179070"/>
                  </a:lnTo>
                  <a:lnTo>
                    <a:pt x="309664" y="181610"/>
                  </a:lnTo>
                  <a:lnTo>
                    <a:pt x="313740" y="185420"/>
                  </a:lnTo>
                  <a:lnTo>
                    <a:pt x="310349" y="187960"/>
                  </a:lnTo>
                  <a:lnTo>
                    <a:pt x="309956" y="186690"/>
                  </a:lnTo>
                  <a:lnTo>
                    <a:pt x="310451" y="184150"/>
                  </a:lnTo>
                  <a:lnTo>
                    <a:pt x="310057" y="182880"/>
                  </a:lnTo>
                  <a:lnTo>
                    <a:pt x="306133" y="185420"/>
                  </a:lnTo>
                  <a:lnTo>
                    <a:pt x="306832" y="185420"/>
                  </a:lnTo>
                  <a:lnTo>
                    <a:pt x="305854" y="186690"/>
                  </a:lnTo>
                  <a:lnTo>
                    <a:pt x="303047" y="191770"/>
                  </a:lnTo>
                  <a:lnTo>
                    <a:pt x="304241" y="190500"/>
                  </a:lnTo>
                  <a:lnTo>
                    <a:pt x="310134" y="195580"/>
                  </a:lnTo>
                  <a:lnTo>
                    <a:pt x="303403" y="198120"/>
                  </a:lnTo>
                  <a:lnTo>
                    <a:pt x="303720" y="198755"/>
                  </a:lnTo>
                  <a:lnTo>
                    <a:pt x="304050" y="200660"/>
                  </a:lnTo>
                  <a:lnTo>
                    <a:pt x="304660" y="200660"/>
                  </a:lnTo>
                  <a:lnTo>
                    <a:pt x="304190" y="199390"/>
                  </a:lnTo>
                  <a:lnTo>
                    <a:pt x="306539" y="204470"/>
                  </a:lnTo>
                  <a:lnTo>
                    <a:pt x="305282" y="201930"/>
                  </a:lnTo>
                  <a:lnTo>
                    <a:pt x="304279" y="201930"/>
                  </a:lnTo>
                  <a:lnTo>
                    <a:pt x="300177" y="201930"/>
                  </a:lnTo>
                  <a:lnTo>
                    <a:pt x="298704" y="203200"/>
                  </a:lnTo>
                  <a:lnTo>
                    <a:pt x="298005" y="203200"/>
                  </a:lnTo>
                  <a:lnTo>
                    <a:pt x="299783" y="205740"/>
                  </a:lnTo>
                  <a:lnTo>
                    <a:pt x="294995" y="205740"/>
                  </a:lnTo>
                  <a:lnTo>
                    <a:pt x="297611" y="210820"/>
                  </a:lnTo>
                  <a:lnTo>
                    <a:pt x="296608" y="209550"/>
                  </a:lnTo>
                  <a:lnTo>
                    <a:pt x="296710" y="210820"/>
                  </a:lnTo>
                  <a:lnTo>
                    <a:pt x="296748" y="211188"/>
                  </a:lnTo>
                  <a:lnTo>
                    <a:pt x="297561" y="212090"/>
                  </a:lnTo>
                  <a:lnTo>
                    <a:pt x="299554" y="217170"/>
                  </a:lnTo>
                  <a:lnTo>
                    <a:pt x="290436" y="220980"/>
                  </a:lnTo>
                  <a:lnTo>
                    <a:pt x="293077" y="228600"/>
                  </a:lnTo>
                  <a:lnTo>
                    <a:pt x="293128" y="229870"/>
                  </a:lnTo>
                  <a:lnTo>
                    <a:pt x="293204" y="232410"/>
                  </a:lnTo>
                  <a:lnTo>
                    <a:pt x="293293" y="234950"/>
                  </a:lnTo>
                  <a:lnTo>
                    <a:pt x="296278" y="236220"/>
                  </a:lnTo>
                  <a:lnTo>
                    <a:pt x="296367" y="242570"/>
                  </a:lnTo>
                  <a:lnTo>
                    <a:pt x="294309" y="243840"/>
                  </a:lnTo>
                  <a:lnTo>
                    <a:pt x="293268" y="240030"/>
                  </a:lnTo>
                  <a:lnTo>
                    <a:pt x="291007" y="242570"/>
                  </a:lnTo>
                  <a:lnTo>
                    <a:pt x="290652" y="243840"/>
                  </a:lnTo>
                  <a:lnTo>
                    <a:pt x="290753" y="245110"/>
                  </a:lnTo>
                  <a:lnTo>
                    <a:pt x="290868" y="246380"/>
                  </a:lnTo>
                  <a:lnTo>
                    <a:pt x="295516" y="246380"/>
                  </a:lnTo>
                  <a:lnTo>
                    <a:pt x="295592" y="247650"/>
                  </a:lnTo>
                  <a:lnTo>
                    <a:pt x="298424" y="246380"/>
                  </a:lnTo>
                  <a:lnTo>
                    <a:pt x="294830" y="245110"/>
                  </a:lnTo>
                  <a:lnTo>
                    <a:pt x="297776" y="243840"/>
                  </a:lnTo>
                  <a:lnTo>
                    <a:pt x="298462" y="243840"/>
                  </a:lnTo>
                  <a:lnTo>
                    <a:pt x="298018" y="241401"/>
                  </a:lnTo>
                  <a:lnTo>
                    <a:pt x="298729" y="242570"/>
                  </a:lnTo>
                  <a:lnTo>
                    <a:pt x="300875" y="241401"/>
                  </a:lnTo>
                  <a:lnTo>
                    <a:pt x="301447" y="241084"/>
                  </a:lnTo>
                  <a:lnTo>
                    <a:pt x="303733" y="238760"/>
                  </a:lnTo>
                  <a:lnTo>
                    <a:pt x="299097" y="234950"/>
                  </a:lnTo>
                  <a:lnTo>
                    <a:pt x="302755" y="233680"/>
                  </a:lnTo>
                  <a:lnTo>
                    <a:pt x="302895" y="234950"/>
                  </a:lnTo>
                  <a:lnTo>
                    <a:pt x="302971" y="233680"/>
                  </a:lnTo>
                  <a:lnTo>
                    <a:pt x="303060" y="232410"/>
                  </a:lnTo>
                  <a:lnTo>
                    <a:pt x="303149" y="231140"/>
                  </a:lnTo>
                  <a:lnTo>
                    <a:pt x="303237" y="229870"/>
                  </a:lnTo>
                  <a:lnTo>
                    <a:pt x="303314" y="228600"/>
                  </a:lnTo>
                  <a:lnTo>
                    <a:pt x="303403" y="227330"/>
                  </a:lnTo>
                  <a:lnTo>
                    <a:pt x="300037" y="232410"/>
                  </a:lnTo>
                  <a:lnTo>
                    <a:pt x="297916" y="227330"/>
                  </a:lnTo>
                  <a:lnTo>
                    <a:pt x="306362" y="226060"/>
                  </a:lnTo>
                  <a:lnTo>
                    <a:pt x="303517" y="224790"/>
                  </a:lnTo>
                  <a:lnTo>
                    <a:pt x="303987" y="223520"/>
                  </a:lnTo>
                  <a:lnTo>
                    <a:pt x="304050" y="223354"/>
                  </a:lnTo>
                  <a:lnTo>
                    <a:pt x="302602" y="220980"/>
                  </a:lnTo>
                  <a:lnTo>
                    <a:pt x="306324" y="218440"/>
                  </a:lnTo>
                  <a:lnTo>
                    <a:pt x="303936" y="212090"/>
                  </a:lnTo>
                  <a:lnTo>
                    <a:pt x="305917" y="212585"/>
                  </a:lnTo>
                  <a:lnTo>
                    <a:pt x="305854" y="212090"/>
                  </a:lnTo>
                  <a:lnTo>
                    <a:pt x="305752" y="211188"/>
                  </a:lnTo>
                  <a:lnTo>
                    <a:pt x="305701" y="210820"/>
                  </a:lnTo>
                  <a:lnTo>
                    <a:pt x="306971" y="211124"/>
                  </a:lnTo>
                  <a:lnTo>
                    <a:pt x="307289" y="211188"/>
                  </a:lnTo>
                  <a:lnTo>
                    <a:pt x="306959" y="211188"/>
                  </a:lnTo>
                  <a:lnTo>
                    <a:pt x="306895" y="211632"/>
                  </a:lnTo>
                  <a:lnTo>
                    <a:pt x="306832" y="212090"/>
                  </a:lnTo>
                  <a:lnTo>
                    <a:pt x="306730" y="212801"/>
                  </a:lnTo>
                  <a:lnTo>
                    <a:pt x="308991" y="213360"/>
                  </a:lnTo>
                  <a:lnTo>
                    <a:pt x="307301" y="211201"/>
                  </a:lnTo>
                  <a:lnTo>
                    <a:pt x="311200" y="212090"/>
                  </a:lnTo>
                  <a:lnTo>
                    <a:pt x="310273" y="211188"/>
                  </a:lnTo>
                  <a:lnTo>
                    <a:pt x="305993" y="207010"/>
                  </a:lnTo>
                  <a:lnTo>
                    <a:pt x="309245" y="204470"/>
                  </a:lnTo>
                  <a:lnTo>
                    <a:pt x="311658" y="207010"/>
                  </a:lnTo>
                  <a:lnTo>
                    <a:pt x="309410" y="209550"/>
                  </a:lnTo>
                  <a:lnTo>
                    <a:pt x="312686" y="207010"/>
                  </a:lnTo>
                  <a:lnTo>
                    <a:pt x="308673" y="203200"/>
                  </a:lnTo>
                  <a:lnTo>
                    <a:pt x="315366" y="201930"/>
                  </a:lnTo>
                  <a:lnTo>
                    <a:pt x="315290" y="200660"/>
                  </a:lnTo>
                  <a:lnTo>
                    <a:pt x="315226" y="199390"/>
                  </a:lnTo>
                  <a:lnTo>
                    <a:pt x="311645" y="198120"/>
                  </a:lnTo>
                  <a:lnTo>
                    <a:pt x="315315" y="193040"/>
                  </a:lnTo>
                  <a:lnTo>
                    <a:pt x="315328" y="190500"/>
                  </a:lnTo>
                  <a:lnTo>
                    <a:pt x="315341" y="187960"/>
                  </a:lnTo>
                  <a:lnTo>
                    <a:pt x="316471" y="189230"/>
                  </a:lnTo>
                  <a:lnTo>
                    <a:pt x="319633" y="181610"/>
                  </a:lnTo>
                  <a:lnTo>
                    <a:pt x="322084" y="177800"/>
                  </a:lnTo>
                  <a:lnTo>
                    <a:pt x="322656" y="177800"/>
                  </a:lnTo>
                  <a:lnTo>
                    <a:pt x="319227" y="176530"/>
                  </a:lnTo>
                  <a:lnTo>
                    <a:pt x="321094" y="172720"/>
                  </a:lnTo>
                  <a:lnTo>
                    <a:pt x="321195" y="168910"/>
                  </a:lnTo>
                  <a:lnTo>
                    <a:pt x="323354" y="170180"/>
                  </a:lnTo>
                  <a:lnTo>
                    <a:pt x="324053" y="171450"/>
                  </a:lnTo>
                  <a:lnTo>
                    <a:pt x="324561" y="172720"/>
                  </a:lnTo>
                  <a:lnTo>
                    <a:pt x="325348" y="170180"/>
                  </a:lnTo>
                  <a:lnTo>
                    <a:pt x="324383" y="168910"/>
                  </a:lnTo>
                  <a:lnTo>
                    <a:pt x="324015" y="167640"/>
                  </a:lnTo>
                  <a:lnTo>
                    <a:pt x="324116" y="166370"/>
                  </a:lnTo>
                  <a:lnTo>
                    <a:pt x="326644" y="167640"/>
                  </a:lnTo>
                  <a:lnTo>
                    <a:pt x="326948" y="166370"/>
                  </a:lnTo>
                  <a:lnTo>
                    <a:pt x="327253" y="165100"/>
                  </a:lnTo>
                  <a:lnTo>
                    <a:pt x="327558" y="163830"/>
                  </a:lnTo>
                  <a:lnTo>
                    <a:pt x="325589" y="160020"/>
                  </a:lnTo>
                  <a:lnTo>
                    <a:pt x="327190" y="157480"/>
                  </a:lnTo>
                  <a:lnTo>
                    <a:pt x="328803" y="154940"/>
                  </a:lnTo>
                  <a:lnTo>
                    <a:pt x="326326" y="154940"/>
                  </a:lnTo>
                  <a:lnTo>
                    <a:pt x="320624" y="157480"/>
                  </a:lnTo>
                  <a:lnTo>
                    <a:pt x="320522" y="154940"/>
                  </a:lnTo>
                  <a:lnTo>
                    <a:pt x="320408" y="151815"/>
                  </a:lnTo>
                  <a:lnTo>
                    <a:pt x="320382" y="151231"/>
                  </a:lnTo>
                  <a:lnTo>
                    <a:pt x="321830" y="152425"/>
                  </a:lnTo>
                  <a:lnTo>
                    <a:pt x="323684" y="152425"/>
                  </a:lnTo>
                  <a:lnTo>
                    <a:pt x="324472" y="151231"/>
                  </a:lnTo>
                  <a:lnTo>
                    <a:pt x="324599" y="151231"/>
                  </a:lnTo>
                  <a:lnTo>
                    <a:pt x="324993" y="151815"/>
                  </a:lnTo>
                  <a:lnTo>
                    <a:pt x="325323" y="151231"/>
                  </a:lnTo>
                  <a:lnTo>
                    <a:pt x="327342" y="151231"/>
                  </a:lnTo>
                  <a:lnTo>
                    <a:pt x="327152" y="149860"/>
                  </a:lnTo>
                  <a:lnTo>
                    <a:pt x="328790" y="151231"/>
                  </a:lnTo>
                  <a:lnTo>
                    <a:pt x="329806" y="149860"/>
                  </a:lnTo>
                  <a:lnTo>
                    <a:pt x="330733" y="148590"/>
                  </a:lnTo>
                  <a:lnTo>
                    <a:pt x="331279" y="148590"/>
                  </a:lnTo>
                  <a:lnTo>
                    <a:pt x="329806" y="147320"/>
                  </a:lnTo>
                  <a:lnTo>
                    <a:pt x="329971" y="146050"/>
                  </a:lnTo>
                  <a:lnTo>
                    <a:pt x="330885" y="142240"/>
                  </a:lnTo>
                  <a:lnTo>
                    <a:pt x="332689" y="146050"/>
                  </a:lnTo>
                  <a:lnTo>
                    <a:pt x="334327" y="143510"/>
                  </a:lnTo>
                  <a:lnTo>
                    <a:pt x="333222" y="142240"/>
                  </a:lnTo>
                  <a:lnTo>
                    <a:pt x="335318" y="140970"/>
                  </a:lnTo>
                  <a:lnTo>
                    <a:pt x="332409" y="139700"/>
                  </a:lnTo>
                  <a:lnTo>
                    <a:pt x="332740" y="138430"/>
                  </a:lnTo>
                  <a:lnTo>
                    <a:pt x="334162" y="139700"/>
                  </a:lnTo>
                  <a:lnTo>
                    <a:pt x="335076" y="138430"/>
                  </a:lnTo>
                  <a:lnTo>
                    <a:pt x="334340" y="137160"/>
                  </a:lnTo>
                  <a:lnTo>
                    <a:pt x="336308" y="132080"/>
                  </a:lnTo>
                  <a:lnTo>
                    <a:pt x="337299" y="129540"/>
                  </a:lnTo>
                  <a:lnTo>
                    <a:pt x="333565" y="130810"/>
                  </a:lnTo>
                  <a:lnTo>
                    <a:pt x="333209" y="132080"/>
                  </a:lnTo>
                  <a:lnTo>
                    <a:pt x="332079" y="124460"/>
                  </a:lnTo>
                  <a:lnTo>
                    <a:pt x="338620" y="119380"/>
                  </a:lnTo>
                  <a:lnTo>
                    <a:pt x="338734" y="118110"/>
                  </a:lnTo>
                  <a:lnTo>
                    <a:pt x="338836" y="116840"/>
                  </a:lnTo>
                  <a:lnTo>
                    <a:pt x="338950" y="115570"/>
                  </a:lnTo>
                  <a:lnTo>
                    <a:pt x="339064" y="114300"/>
                  </a:lnTo>
                  <a:lnTo>
                    <a:pt x="339178" y="113030"/>
                  </a:lnTo>
                  <a:lnTo>
                    <a:pt x="340144" y="113030"/>
                  </a:lnTo>
                  <a:lnTo>
                    <a:pt x="340106" y="109220"/>
                  </a:lnTo>
                  <a:lnTo>
                    <a:pt x="341884" y="105410"/>
                  </a:lnTo>
                  <a:lnTo>
                    <a:pt x="340550" y="101600"/>
                  </a:lnTo>
                  <a:lnTo>
                    <a:pt x="340868" y="100330"/>
                  </a:lnTo>
                  <a:lnTo>
                    <a:pt x="343103" y="99060"/>
                  </a:lnTo>
                  <a:lnTo>
                    <a:pt x="344131" y="100330"/>
                  </a:lnTo>
                  <a:lnTo>
                    <a:pt x="344170" y="99060"/>
                  </a:lnTo>
                  <a:lnTo>
                    <a:pt x="344208" y="97790"/>
                  </a:lnTo>
                  <a:lnTo>
                    <a:pt x="343204" y="96520"/>
                  </a:lnTo>
                  <a:lnTo>
                    <a:pt x="346011" y="92710"/>
                  </a:lnTo>
                  <a:lnTo>
                    <a:pt x="346468" y="94716"/>
                  </a:lnTo>
                  <a:lnTo>
                    <a:pt x="346595" y="95250"/>
                  </a:lnTo>
                  <a:lnTo>
                    <a:pt x="346710" y="95732"/>
                  </a:lnTo>
                  <a:lnTo>
                    <a:pt x="347052" y="95250"/>
                  </a:lnTo>
                  <a:lnTo>
                    <a:pt x="346811" y="95732"/>
                  </a:lnTo>
                  <a:lnTo>
                    <a:pt x="346748" y="95885"/>
                  </a:lnTo>
                  <a:lnTo>
                    <a:pt x="346887" y="96520"/>
                  </a:lnTo>
                  <a:lnTo>
                    <a:pt x="347332" y="94716"/>
                  </a:lnTo>
                  <a:lnTo>
                    <a:pt x="348335" y="92710"/>
                  </a:lnTo>
                  <a:lnTo>
                    <a:pt x="350151" y="92710"/>
                  </a:lnTo>
                  <a:lnTo>
                    <a:pt x="348615" y="87630"/>
                  </a:lnTo>
                  <a:lnTo>
                    <a:pt x="350748" y="90170"/>
                  </a:lnTo>
                  <a:lnTo>
                    <a:pt x="351967" y="87630"/>
                  </a:lnTo>
                  <a:lnTo>
                    <a:pt x="352590" y="86360"/>
                  </a:lnTo>
                  <a:lnTo>
                    <a:pt x="352348" y="85090"/>
                  </a:lnTo>
                  <a:lnTo>
                    <a:pt x="349808" y="86360"/>
                  </a:lnTo>
                  <a:lnTo>
                    <a:pt x="349897" y="85090"/>
                  </a:lnTo>
                  <a:lnTo>
                    <a:pt x="349999" y="83820"/>
                  </a:lnTo>
                  <a:lnTo>
                    <a:pt x="351459" y="81280"/>
                  </a:lnTo>
                  <a:lnTo>
                    <a:pt x="354482" y="82550"/>
                  </a:lnTo>
                  <a:lnTo>
                    <a:pt x="355053" y="81280"/>
                  </a:lnTo>
                  <a:lnTo>
                    <a:pt x="356781" y="77470"/>
                  </a:lnTo>
                  <a:lnTo>
                    <a:pt x="356514" y="73660"/>
                  </a:lnTo>
                  <a:lnTo>
                    <a:pt x="356438" y="69850"/>
                  </a:lnTo>
                  <a:lnTo>
                    <a:pt x="356463" y="67310"/>
                  </a:lnTo>
                  <a:lnTo>
                    <a:pt x="356908" y="67005"/>
                  </a:lnTo>
                  <a:lnTo>
                    <a:pt x="354990" y="64770"/>
                  </a:lnTo>
                  <a:lnTo>
                    <a:pt x="355727" y="63500"/>
                  </a:lnTo>
                  <a:lnTo>
                    <a:pt x="356450" y="62230"/>
                  </a:lnTo>
                  <a:lnTo>
                    <a:pt x="358165" y="61493"/>
                  </a:lnTo>
                  <a:lnTo>
                    <a:pt x="357263" y="66827"/>
                  </a:lnTo>
                  <a:lnTo>
                    <a:pt x="358228" y="66040"/>
                  </a:lnTo>
                  <a:lnTo>
                    <a:pt x="360006" y="64770"/>
                  </a:lnTo>
                  <a:lnTo>
                    <a:pt x="358495" y="61480"/>
                  </a:lnTo>
                  <a:lnTo>
                    <a:pt x="358178" y="61480"/>
                  </a:lnTo>
                  <a:lnTo>
                    <a:pt x="358432" y="61366"/>
                  </a:lnTo>
                  <a:lnTo>
                    <a:pt x="359346" y="60960"/>
                  </a:lnTo>
                  <a:lnTo>
                    <a:pt x="362242" y="59690"/>
                  </a:lnTo>
                  <a:lnTo>
                    <a:pt x="362572" y="58420"/>
                  </a:lnTo>
                  <a:lnTo>
                    <a:pt x="365785" y="54610"/>
                  </a:lnTo>
                  <a:lnTo>
                    <a:pt x="359029" y="53340"/>
                  </a:lnTo>
                  <a:lnTo>
                    <a:pt x="361734" y="48260"/>
                  </a:lnTo>
                  <a:lnTo>
                    <a:pt x="357035" y="48260"/>
                  </a:lnTo>
                  <a:lnTo>
                    <a:pt x="357022" y="44450"/>
                  </a:lnTo>
                  <a:lnTo>
                    <a:pt x="358457" y="40640"/>
                  </a:lnTo>
                  <a:lnTo>
                    <a:pt x="363194" y="41910"/>
                  </a:lnTo>
                  <a:lnTo>
                    <a:pt x="363512" y="44450"/>
                  </a:lnTo>
                  <a:lnTo>
                    <a:pt x="363359" y="44450"/>
                  </a:lnTo>
                  <a:lnTo>
                    <a:pt x="362877" y="45720"/>
                  </a:lnTo>
                  <a:lnTo>
                    <a:pt x="362483" y="45720"/>
                  </a:lnTo>
                  <a:lnTo>
                    <a:pt x="362585" y="46990"/>
                  </a:lnTo>
                  <a:lnTo>
                    <a:pt x="362661" y="48260"/>
                  </a:lnTo>
                  <a:lnTo>
                    <a:pt x="364350" y="46990"/>
                  </a:lnTo>
                  <a:lnTo>
                    <a:pt x="363283" y="45720"/>
                  </a:lnTo>
                  <a:lnTo>
                    <a:pt x="364998" y="44450"/>
                  </a:lnTo>
                  <a:lnTo>
                    <a:pt x="365836" y="41910"/>
                  </a:lnTo>
                  <a:lnTo>
                    <a:pt x="366268" y="40640"/>
                  </a:lnTo>
                  <a:lnTo>
                    <a:pt x="365074" y="41910"/>
                  </a:lnTo>
                  <a:lnTo>
                    <a:pt x="366077" y="40640"/>
                  </a:lnTo>
                  <a:lnTo>
                    <a:pt x="366268" y="40640"/>
                  </a:lnTo>
                  <a:lnTo>
                    <a:pt x="366395" y="40246"/>
                  </a:lnTo>
                  <a:lnTo>
                    <a:pt x="368084" y="38100"/>
                  </a:lnTo>
                  <a:lnTo>
                    <a:pt x="367169" y="35560"/>
                  </a:lnTo>
                  <a:lnTo>
                    <a:pt x="369011" y="31750"/>
                  </a:lnTo>
                  <a:lnTo>
                    <a:pt x="369633" y="30480"/>
                  </a:lnTo>
                  <a:lnTo>
                    <a:pt x="368782" y="31750"/>
                  </a:lnTo>
                  <a:lnTo>
                    <a:pt x="367195" y="31750"/>
                  </a:lnTo>
                  <a:lnTo>
                    <a:pt x="367411" y="30480"/>
                  </a:lnTo>
                  <a:lnTo>
                    <a:pt x="368198" y="29324"/>
                  </a:lnTo>
                  <a:lnTo>
                    <a:pt x="370840" y="25400"/>
                  </a:lnTo>
                  <a:lnTo>
                    <a:pt x="366039" y="27940"/>
                  </a:lnTo>
                  <a:lnTo>
                    <a:pt x="366852" y="22860"/>
                  </a:lnTo>
                  <a:lnTo>
                    <a:pt x="369404" y="20320"/>
                  </a:lnTo>
                  <a:lnTo>
                    <a:pt x="370865" y="25400"/>
                  </a:lnTo>
                  <a:lnTo>
                    <a:pt x="370751" y="21590"/>
                  </a:lnTo>
                  <a:lnTo>
                    <a:pt x="370700" y="20320"/>
                  </a:lnTo>
                  <a:lnTo>
                    <a:pt x="372732" y="17780"/>
                  </a:lnTo>
                  <a:lnTo>
                    <a:pt x="374637" y="21590"/>
                  </a:lnTo>
                  <a:lnTo>
                    <a:pt x="374205" y="20320"/>
                  </a:lnTo>
                  <a:lnTo>
                    <a:pt x="374777" y="17780"/>
                  </a:lnTo>
                  <a:lnTo>
                    <a:pt x="378460" y="12700"/>
                  </a:lnTo>
                  <a:close/>
                </a:path>
                <a:path w="1068070" h="294639">
                  <a:moveTo>
                    <a:pt x="709256" y="7454"/>
                  </a:moveTo>
                  <a:lnTo>
                    <a:pt x="708367" y="6743"/>
                  </a:lnTo>
                  <a:lnTo>
                    <a:pt x="707047" y="7175"/>
                  </a:lnTo>
                  <a:lnTo>
                    <a:pt x="705739" y="8496"/>
                  </a:lnTo>
                  <a:lnTo>
                    <a:pt x="705459" y="9550"/>
                  </a:lnTo>
                  <a:lnTo>
                    <a:pt x="705916" y="10820"/>
                  </a:lnTo>
                  <a:lnTo>
                    <a:pt x="706310" y="9931"/>
                  </a:lnTo>
                  <a:lnTo>
                    <a:pt x="706958" y="9271"/>
                  </a:lnTo>
                  <a:lnTo>
                    <a:pt x="707580" y="8674"/>
                  </a:lnTo>
                  <a:lnTo>
                    <a:pt x="708152" y="8089"/>
                  </a:lnTo>
                  <a:lnTo>
                    <a:pt x="709091" y="7518"/>
                  </a:lnTo>
                  <a:lnTo>
                    <a:pt x="709256" y="7454"/>
                  </a:lnTo>
                  <a:close/>
                </a:path>
                <a:path w="1068070" h="294639">
                  <a:moveTo>
                    <a:pt x="711136" y="10160"/>
                  </a:moveTo>
                  <a:lnTo>
                    <a:pt x="710806" y="9042"/>
                  </a:lnTo>
                  <a:lnTo>
                    <a:pt x="710679" y="9042"/>
                  </a:lnTo>
                  <a:lnTo>
                    <a:pt x="709955" y="10160"/>
                  </a:lnTo>
                  <a:lnTo>
                    <a:pt x="711136" y="10160"/>
                  </a:lnTo>
                  <a:close/>
                </a:path>
                <a:path w="1068070" h="294639">
                  <a:moveTo>
                    <a:pt x="726363" y="81026"/>
                  </a:moveTo>
                  <a:lnTo>
                    <a:pt x="726313" y="81216"/>
                  </a:lnTo>
                  <a:lnTo>
                    <a:pt x="726363" y="81026"/>
                  </a:lnTo>
                  <a:close/>
                </a:path>
                <a:path w="1068070" h="294639">
                  <a:moveTo>
                    <a:pt x="729234" y="10160"/>
                  </a:moveTo>
                  <a:lnTo>
                    <a:pt x="728167" y="9042"/>
                  </a:lnTo>
                  <a:lnTo>
                    <a:pt x="728878" y="10160"/>
                  </a:lnTo>
                  <a:lnTo>
                    <a:pt x="729234" y="10160"/>
                  </a:lnTo>
                  <a:close/>
                </a:path>
                <a:path w="1068070" h="294639">
                  <a:moveTo>
                    <a:pt x="738060" y="48260"/>
                  </a:moveTo>
                  <a:lnTo>
                    <a:pt x="736739" y="49530"/>
                  </a:lnTo>
                  <a:lnTo>
                    <a:pt x="737044" y="50800"/>
                  </a:lnTo>
                  <a:lnTo>
                    <a:pt x="738035" y="50800"/>
                  </a:lnTo>
                  <a:lnTo>
                    <a:pt x="738060" y="48260"/>
                  </a:lnTo>
                  <a:close/>
                </a:path>
                <a:path w="1068070" h="294639">
                  <a:moveTo>
                    <a:pt x="764895" y="149390"/>
                  </a:moveTo>
                  <a:lnTo>
                    <a:pt x="764374" y="148590"/>
                  </a:lnTo>
                  <a:lnTo>
                    <a:pt x="764324" y="149390"/>
                  </a:lnTo>
                  <a:lnTo>
                    <a:pt x="764895" y="149390"/>
                  </a:lnTo>
                  <a:close/>
                </a:path>
                <a:path w="1068070" h="294639">
                  <a:moveTo>
                    <a:pt x="767918" y="242239"/>
                  </a:moveTo>
                  <a:lnTo>
                    <a:pt x="767689" y="240855"/>
                  </a:lnTo>
                  <a:lnTo>
                    <a:pt x="766178" y="239661"/>
                  </a:lnTo>
                  <a:lnTo>
                    <a:pt x="767918" y="242239"/>
                  </a:lnTo>
                  <a:close/>
                </a:path>
                <a:path w="1068070" h="294639">
                  <a:moveTo>
                    <a:pt x="779589" y="199390"/>
                  </a:moveTo>
                  <a:lnTo>
                    <a:pt x="778662" y="198120"/>
                  </a:lnTo>
                  <a:lnTo>
                    <a:pt x="777925" y="198755"/>
                  </a:lnTo>
                  <a:lnTo>
                    <a:pt x="779589" y="199390"/>
                  </a:lnTo>
                  <a:close/>
                </a:path>
                <a:path w="1068070" h="294639">
                  <a:moveTo>
                    <a:pt x="780135" y="196850"/>
                  </a:moveTo>
                  <a:lnTo>
                    <a:pt x="777735" y="196850"/>
                  </a:lnTo>
                  <a:lnTo>
                    <a:pt x="778662" y="198120"/>
                  </a:lnTo>
                  <a:lnTo>
                    <a:pt x="780135" y="196850"/>
                  </a:lnTo>
                  <a:close/>
                </a:path>
                <a:path w="1068070" h="294639">
                  <a:moveTo>
                    <a:pt x="788136" y="9067"/>
                  </a:moveTo>
                  <a:lnTo>
                    <a:pt x="786815" y="8636"/>
                  </a:lnTo>
                  <a:lnTo>
                    <a:pt x="786955" y="8851"/>
                  </a:lnTo>
                  <a:lnTo>
                    <a:pt x="787146" y="9029"/>
                  </a:lnTo>
                  <a:lnTo>
                    <a:pt x="787298" y="9220"/>
                  </a:lnTo>
                  <a:lnTo>
                    <a:pt x="787565" y="9169"/>
                  </a:lnTo>
                  <a:lnTo>
                    <a:pt x="787869" y="9118"/>
                  </a:lnTo>
                  <a:lnTo>
                    <a:pt x="788136" y="9067"/>
                  </a:lnTo>
                  <a:close/>
                </a:path>
                <a:path w="1068070" h="294639">
                  <a:moveTo>
                    <a:pt x="792873" y="233680"/>
                  </a:moveTo>
                  <a:lnTo>
                    <a:pt x="791743" y="232410"/>
                  </a:lnTo>
                  <a:lnTo>
                    <a:pt x="790879" y="231140"/>
                  </a:lnTo>
                  <a:lnTo>
                    <a:pt x="789863" y="231140"/>
                  </a:lnTo>
                  <a:lnTo>
                    <a:pt x="792873" y="233680"/>
                  </a:lnTo>
                  <a:close/>
                </a:path>
                <a:path w="1068070" h="294639">
                  <a:moveTo>
                    <a:pt x="793737" y="5080"/>
                  </a:moveTo>
                  <a:lnTo>
                    <a:pt x="791502" y="6057"/>
                  </a:lnTo>
                  <a:lnTo>
                    <a:pt x="792111" y="9321"/>
                  </a:lnTo>
                  <a:lnTo>
                    <a:pt x="793445" y="8737"/>
                  </a:lnTo>
                  <a:lnTo>
                    <a:pt x="793737" y="5080"/>
                  </a:lnTo>
                  <a:close/>
                </a:path>
                <a:path w="1068070" h="294639">
                  <a:moveTo>
                    <a:pt x="795502" y="245973"/>
                  </a:moveTo>
                  <a:lnTo>
                    <a:pt x="795451" y="245592"/>
                  </a:lnTo>
                  <a:lnTo>
                    <a:pt x="795274" y="245300"/>
                  </a:lnTo>
                  <a:lnTo>
                    <a:pt x="794893" y="245148"/>
                  </a:lnTo>
                  <a:lnTo>
                    <a:pt x="795502" y="245973"/>
                  </a:lnTo>
                  <a:close/>
                </a:path>
                <a:path w="1068070" h="294639">
                  <a:moveTo>
                    <a:pt x="798918" y="253746"/>
                  </a:moveTo>
                  <a:lnTo>
                    <a:pt x="798817" y="253060"/>
                  </a:lnTo>
                  <a:lnTo>
                    <a:pt x="798106" y="253288"/>
                  </a:lnTo>
                  <a:lnTo>
                    <a:pt x="798918" y="253746"/>
                  </a:lnTo>
                  <a:close/>
                </a:path>
                <a:path w="1068070" h="294639">
                  <a:moveTo>
                    <a:pt x="808659" y="11430"/>
                  </a:moveTo>
                  <a:lnTo>
                    <a:pt x="808431" y="11430"/>
                  </a:lnTo>
                  <a:lnTo>
                    <a:pt x="808659" y="12700"/>
                  </a:lnTo>
                  <a:lnTo>
                    <a:pt x="808659" y="11430"/>
                  </a:lnTo>
                  <a:close/>
                </a:path>
                <a:path w="1068070" h="294639">
                  <a:moveTo>
                    <a:pt x="812063" y="31610"/>
                  </a:moveTo>
                  <a:lnTo>
                    <a:pt x="807885" y="31178"/>
                  </a:lnTo>
                  <a:lnTo>
                    <a:pt x="809040" y="31457"/>
                  </a:lnTo>
                  <a:lnTo>
                    <a:pt x="810564" y="31610"/>
                  </a:lnTo>
                  <a:lnTo>
                    <a:pt x="812063" y="31610"/>
                  </a:lnTo>
                  <a:close/>
                </a:path>
                <a:path w="1068070" h="294639">
                  <a:moveTo>
                    <a:pt x="839076" y="5791"/>
                  </a:moveTo>
                  <a:lnTo>
                    <a:pt x="839063" y="5486"/>
                  </a:lnTo>
                  <a:lnTo>
                    <a:pt x="838898" y="5118"/>
                  </a:lnTo>
                  <a:lnTo>
                    <a:pt x="838415" y="4508"/>
                  </a:lnTo>
                  <a:lnTo>
                    <a:pt x="838542" y="5016"/>
                  </a:lnTo>
                  <a:lnTo>
                    <a:pt x="838809" y="5410"/>
                  </a:lnTo>
                  <a:lnTo>
                    <a:pt x="839076" y="5791"/>
                  </a:lnTo>
                  <a:close/>
                </a:path>
                <a:path w="1068070" h="294639">
                  <a:moveTo>
                    <a:pt x="855573" y="29210"/>
                  </a:moveTo>
                  <a:lnTo>
                    <a:pt x="849274" y="29210"/>
                  </a:lnTo>
                  <a:lnTo>
                    <a:pt x="849363" y="30480"/>
                  </a:lnTo>
                  <a:lnTo>
                    <a:pt x="849452" y="31750"/>
                  </a:lnTo>
                  <a:lnTo>
                    <a:pt x="852589" y="30480"/>
                  </a:lnTo>
                  <a:lnTo>
                    <a:pt x="855573" y="29210"/>
                  </a:lnTo>
                  <a:close/>
                </a:path>
                <a:path w="1068070" h="294639">
                  <a:moveTo>
                    <a:pt x="857034" y="265430"/>
                  </a:moveTo>
                  <a:lnTo>
                    <a:pt x="853948" y="264160"/>
                  </a:lnTo>
                  <a:lnTo>
                    <a:pt x="856538" y="267525"/>
                  </a:lnTo>
                  <a:lnTo>
                    <a:pt x="856640" y="267665"/>
                  </a:lnTo>
                  <a:lnTo>
                    <a:pt x="856665" y="267525"/>
                  </a:lnTo>
                  <a:lnTo>
                    <a:pt x="856272" y="266700"/>
                  </a:lnTo>
                  <a:lnTo>
                    <a:pt x="857034" y="265430"/>
                  </a:lnTo>
                  <a:close/>
                </a:path>
                <a:path w="1068070" h="294639">
                  <a:moveTo>
                    <a:pt x="858189" y="29210"/>
                  </a:moveTo>
                  <a:lnTo>
                    <a:pt x="858113" y="28638"/>
                  </a:lnTo>
                  <a:lnTo>
                    <a:pt x="857707" y="29210"/>
                  </a:lnTo>
                  <a:lnTo>
                    <a:pt x="858189" y="29210"/>
                  </a:lnTo>
                  <a:close/>
                </a:path>
                <a:path w="1068070" h="294639">
                  <a:moveTo>
                    <a:pt x="872680" y="15341"/>
                  </a:moveTo>
                  <a:lnTo>
                    <a:pt x="872350" y="15341"/>
                  </a:lnTo>
                  <a:lnTo>
                    <a:pt x="872629" y="15506"/>
                  </a:lnTo>
                  <a:lnTo>
                    <a:pt x="872680" y="15341"/>
                  </a:lnTo>
                  <a:close/>
                </a:path>
                <a:path w="1068070" h="294639">
                  <a:moveTo>
                    <a:pt x="882980" y="29210"/>
                  </a:moveTo>
                  <a:lnTo>
                    <a:pt x="882408" y="27940"/>
                  </a:lnTo>
                  <a:lnTo>
                    <a:pt x="881392" y="29210"/>
                  </a:lnTo>
                  <a:lnTo>
                    <a:pt x="882980" y="29210"/>
                  </a:lnTo>
                  <a:close/>
                </a:path>
                <a:path w="1068070" h="294639">
                  <a:moveTo>
                    <a:pt x="883539" y="30480"/>
                  </a:moveTo>
                  <a:lnTo>
                    <a:pt x="883500" y="29210"/>
                  </a:lnTo>
                  <a:lnTo>
                    <a:pt x="882980" y="29210"/>
                  </a:lnTo>
                  <a:lnTo>
                    <a:pt x="883539" y="30480"/>
                  </a:lnTo>
                  <a:close/>
                </a:path>
                <a:path w="1068070" h="294639">
                  <a:moveTo>
                    <a:pt x="885380" y="28752"/>
                  </a:moveTo>
                  <a:lnTo>
                    <a:pt x="884961" y="27559"/>
                  </a:lnTo>
                  <a:lnTo>
                    <a:pt x="885024" y="28105"/>
                  </a:lnTo>
                  <a:lnTo>
                    <a:pt x="885202" y="28460"/>
                  </a:lnTo>
                  <a:lnTo>
                    <a:pt x="885380" y="28752"/>
                  </a:lnTo>
                  <a:close/>
                </a:path>
                <a:path w="1068070" h="294639">
                  <a:moveTo>
                    <a:pt x="889165" y="62230"/>
                  </a:moveTo>
                  <a:lnTo>
                    <a:pt x="888136" y="60960"/>
                  </a:lnTo>
                  <a:lnTo>
                    <a:pt x="888796" y="62230"/>
                  </a:lnTo>
                  <a:lnTo>
                    <a:pt x="889165" y="62230"/>
                  </a:lnTo>
                  <a:close/>
                </a:path>
                <a:path w="1068070" h="294639">
                  <a:moveTo>
                    <a:pt x="894524" y="31750"/>
                  </a:moveTo>
                  <a:lnTo>
                    <a:pt x="893673" y="31750"/>
                  </a:lnTo>
                  <a:lnTo>
                    <a:pt x="894486" y="32537"/>
                  </a:lnTo>
                  <a:lnTo>
                    <a:pt x="894524" y="31750"/>
                  </a:lnTo>
                  <a:close/>
                </a:path>
                <a:path w="1068070" h="294639">
                  <a:moveTo>
                    <a:pt x="894981" y="33020"/>
                  </a:moveTo>
                  <a:lnTo>
                    <a:pt x="894486" y="32537"/>
                  </a:lnTo>
                  <a:lnTo>
                    <a:pt x="894448" y="33235"/>
                  </a:lnTo>
                  <a:lnTo>
                    <a:pt x="894981" y="33020"/>
                  </a:lnTo>
                  <a:close/>
                </a:path>
                <a:path w="1068070" h="294639">
                  <a:moveTo>
                    <a:pt x="901141" y="41910"/>
                  </a:moveTo>
                  <a:lnTo>
                    <a:pt x="899312" y="39789"/>
                  </a:lnTo>
                  <a:lnTo>
                    <a:pt x="899629" y="40640"/>
                  </a:lnTo>
                  <a:lnTo>
                    <a:pt x="900277" y="41910"/>
                  </a:lnTo>
                  <a:lnTo>
                    <a:pt x="901141" y="41910"/>
                  </a:lnTo>
                  <a:close/>
                </a:path>
                <a:path w="1068070" h="294639">
                  <a:moveTo>
                    <a:pt x="908189" y="269544"/>
                  </a:moveTo>
                  <a:lnTo>
                    <a:pt x="908088" y="269024"/>
                  </a:lnTo>
                  <a:lnTo>
                    <a:pt x="908024" y="268592"/>
                  </a:lnTo>
                  <a:lnTo>
                    <a:pt x="907453" y="269290"/>
                  </a:lnTo>
                  <a:lnTo>
                    <a:pt x="907605" y="269290"/>
                  </a:lnTo>
                  <a:lnTo>
                    <a:pt x="908189" y="269544"/>
                  </a:lnTo>
                  <a:close/>
                </a:path>
                <a:path w="1068070" h="294639">
                  <a:moveTo>
                    <a:pt x="910996" y="267970"/>
                  </a:moveTo>
                  <a:lnTo>
                    <a:pt x="907249" y="264160"/>
                  </a:lnTo>
                  <a:lnTo>
                    <a:pt x="907478" y="265430"/>
                  </a:lnTo>
                  <a:lnTo>
                    <a:pt x="907567" y="266001"/>
                  </a:lnTo>
                  <a:lnTo>
                    <a:pt x="907656" y="266496"/>
                  </a:lnTo>
                  <a:lnTo>
                    <a:pt x="907745" y="267017"/>
                  </a:lnTo>
                  <a:lnTo>
                    <a:pt x="907834" y="267525"/>
                  </a:lnTo>
                  <a:lnTo>
                    <a:pt x="907910" y="267970"/>
                  </a:lnTo>
                  <a:lnTo>
                    <a:pt x="908024" y="268592"/>
                  </a:lnTo>
                  <a:lnTo>
                    <a:pt x="908519" y="267970"/>
                  </a:lnTo>
                  <a:lnTo>
                    <a:pt x="910996" y="267970"/>
                  </a:lnTo>
                  <a:close/>
                </a:path>
                <a:path w="1068070" h="294639">
                  <a:moveTo>
                    <a:pt x="914603" y="90106"/>
                  </a:moveTo>
                  <a:lnTo>
                    <a:pt x="914158" y="89192"/>
                  </a:lnTo>
                  <a:lnTo>
                    <a:pt x="913676" y="88099"/>
                  </a:lnTo>
                  <a:lnTo>
                    <a:pt x="912723" y="87566"/>
                  </a:lnTo>
                  <a:lnTo>
                    <a:pt x="913003" y="88887"/>
                  </a:lnTo>
                  <a:lnTo>
                    <a:pt x="913714" y="89598"/>
                  </a:lnTo>
                  <a:lnTo>
                    <a:pt x="914603" y="90106"/>
                  </a:lnTo>
                  <a:close/>
                </a:path>
                <a:path w="1068070" h="294639">
                  <a:moveTo>
                    <a:pt x="917016" y="90995"/>
                  </a:moveTo>
                  <a:lnTo>
                    <a:pt x="915314" y="90500"/>
                  </a:lnTo>
                  <a:lnTo>
                    <a:pt x="914603" y="90106"/>
                  </a:lnTo>
                  <a:lnTo>
                    <a:pt x="915149" y="91198"/>
                  </a:lnTo>
                  <a:lnTo>
                    <a:pt x="915682" y="91973"/>
                  </a:lnTo>
                  <a:lnTo>
                    <a:pt x="917016" y="90995"/>
                  </a:lnTo>
                  <a:close/>
                </a:path>
                <a:path w="1068070" h="294639">
                  <a:moveTo>
                    <a:pt x="922566" y="72390"/>
                  </a:moveTo>
                  <a:lnTo>
                    <a:pt x="920013" y="71120"/>
                  </a:lnTo>
                  <a:lnTo>
                    <a:pt x="920305" y="72390"/>
                  </a:lnTo>
                  <a:lnTo>
                    <a:pt x="922566" y="72390"/>
                  </a:lnTo>
                  <a:close/>
                </a:path>
                <a:path w="1068070" h="294639">
                  <a:moveTo>
                    <a:pt x="935113" y="117754"/>
                  </a:moveTo>
                  <a:lnTo>
                    <a:pt x="932764" y="115951"/>
                  </a:lnTo>
                  <a:lnTo>
                    <a:pt x="932624" y="118491"/>
                  </a:lnTo>
                  <a:lnTo>
                    <a:pt x="935113" y="117754"/>
                  </a:lnTo>
                  <a:close/>
                </a:path>
                <a:path w="1068070" h="294639">
                  <a:moveTo>
                    <a:pt x="936015" y="91440"/>
                  </a:moveTo>
                  <a:lnTo>
                    <a:pt x="932865" y="91440"/>
                  </a:lnTo>
                  <a:lnTo>
                    <a:pt x="935355" y="94361"/>
                  </a:lnTo>
                  <a:lnTo>
                    <a:pt x="936015" y="91440"/>
                  </a:lnTo>
                  <a:close/>
                </a:path>
                <a:path w="1068070" h="294639">
                  <a:moveTo>
                    <a:pt x="937196" y="96520"/>
                  </a:moveTo>
                  <a:lnTo>
                    <a:pt x="935355" y="94361"/>
                  </a:lnTo>
                  <a:lnTo>
                    <a:pt x="934859" y="96520"/>
                  </a:lnTo>
                  <a:lnTo>
                    <a:pt x="937196" y="96520"/>
                  </a:lnTo>
                  <a:close/>
                </a:path>
                <a:path w="1068070" h="294639">
                  <a:moveTo>
                    <a:pt x="941171" y="95237"/>
                  </a:moveTo>
                  <a:lnTo>
                    <a:pt x="938390" y="93179"/>
                  </a:lnTo>
                  <a:lnTo>
                    <a:pt x="940346" y="94780"/>
                  </a:lnTo>
                  <a:lnTo>
                    <a:pt x="941171" y="95237"/>
                  </a:lnTo>
                  <a:close/>
                </a:path>
                <a:path w="1068070" h="294639">
                  <a:moveTo>
                    <a:pt x="946607" y="270725"/>
                  </a:moveTo>
                  <a:lnTo>
                    <a:pt x="946264" y="270510"/>
                  </a:lnTo>
                  <a:lnTo>
                    <a:pt x="946353" y="270725"/>
                  </a:lnTo>
                  <a:lnTo>
                    <a:pt x="946429" y="270891"/>
                  </a:lnTo>
                  <a:lnTo>
                    <a:pt x="946607" y="270725"/>
                  </a:lnTo>
                  <a:close/>
                </a:path>
                <a:path w="1068070" h="294639">
                  <a:moveTo>
                    <a:pt x="949553" y="270510"/>
                  </a:moveTo>
                  <a:lnTo>
                    <a:pt x="946619" y="264388"/>
                  </a:lnTo>
                  <a:lnTo>
                    <a:pt x="946518" y="264160"/>
                  </a:lnTo>
                  <a:lnTo>
                    <a:pt x="943635" y="264160"/>
                  </a:lnTo>
                  <a:lnTo>
                    <a:pt x="949553" y="270510"/>
                  </a:lnTo>
                  <a:close/>
                </a:path>
                <a:path w="1068070" h="294639">
                  <a:moveTo>
                    <a:pt x="949807" y="273050"/>
                  </a:moveTo>
                  <a:lnTo>
                    <a:pt x="949299" y="273050"/>
                  </a:lnTo>
                  <a:lnTo>
                    <a:pt x="949274" y="273418"/>
                  </a:lnTo>
                  <a:lnTo>
                    <a:pt x="949807" y="273050"/>
                  </a:lnTo>
                  <a:close/>
                </a:path>
                <a:path w="1068070" h="294639">
                  <a:moveTo>
                    <a:pt x="950493" y="270510"/>
                  </a:moveTo>
                  <a:lnTo>
                    <a:pt x="949553" y="270510"/>
                  </a:lnTo>
                  <a:lnTo>
                    <a:pt x="946924" y="270510"/>
                  </a:lnTo>
                  <a:lnTo>
                    <a:pt x="946607" y="270725"/>
                  </a:lnTo>
                  <a:lnTo>
                    <a:pt x="950493" y="273050"/>
                  </a:lnTo>
                  <a:lnTo>
                    <a:pt x="950493" y="270510"/>
                  </a:lnTo>
                  <a:close/>
                </a:path>
                <a:path w="1068070" h="294639">
                  <a:moveTo>
                    <a:pt x="954544" y="121920"/>
                  </a:moveTo>
                  <a:lnTo>
                    <a:pt x="953693" y="120650"/>
                  </a:lnTo>
                  <a:lnTo>
                    <a:pt x="954138" y="121767"/>
                  </a:lnTo>
                  <a:lnTo>
                    <a:pt x="954544" y="121920"/>
                  </a:lnTo>
                  <a:close/>
                </a:path>
                <a:path w="1068070" h="294639">
                  <a:moveTo>
                    <a:pt x="954989" y="265874"/>
                  </a:moveTo>
                  <a:lnTo>
                    <a:pt x="950315" y="266052"/>
                  </a:lnTo>
                  <a:lnTo>
                    <a:pt x="950887" y="266877"/>
                  </a:lnTo>
                  <a:lnTo>
                    <a:pt x="951242" y="267792"/>
                  </a:lnTo>
                  <a:lnTo>
                    <a:pt x="951534" y="268681"/>
                  </a:lnTo>
                  <a:lnTo>
                    <a:pt x="951128" y="266598"/>
                  </a:lnTo>
                  <a:lnTo>
                    <a:pt x="954989" y="265874"/>
                  </a:lnTo>
                  <a:close/>
                </a:path>
                <a:path w="1068070" h="294639">
                  <a:moveTo>
                    <a:pt x="957618" y="123228"/>
                  </a:moveTo>
                  <a:lnTo>
                    <a:pt x="957465" y="123228"/>
                  </a:lnTo>
                  <a:lnTo>
                    <a:pt x="956183" y="124015"/>
                  </a:lnTo>
                  <a:lnTo>
                    <a:pt x="957618" y="123228"/>
                  </a:lnTo>
                  <a:close/>
                </a:path>
                <a:path w="1068070" h="294639">
                  <a:moveTo>
                    <a:pt x="958456" y="122618"/>
                  </a:moveTo>
                  <a:lnTo>
                    <a:pt x="956945" y="121259"/>
                  </a:lnTo>
                  <a:lnTo>
                    <a:pt x="957618" y="123228"/>
                  </a:lnTo>
                  <a:lnTo>
                    <a:pt x="958456" y="122618"/>
                  </a:lnTo>
                  <a:close/>
                </a:path>
                <a:path w="1068070" h="294639">
                  <a:moveTo>
                    <a:pt x="964996" y="266700"/>
                  </a:moveTo>
                  <a:lnTo>
                    <a:pt x="964488" y="266700"/>
                  </a:lnTo>
                  <a:lnTo>
                    <a:pt x="964603" y="267017"/>
                  </a:lnTo>
                  <a:lnTo>
                    <a:pt x="964996" y="266700"/>
                  </a:lnTo>
                  <a:close/>
                </a:path>
                <a:path w="1068070" h="294639">
                  <a:moveTo>
                    <a:pt x="974839" y="152222"/>
                  </a:moveTo>
                  <a:lnTo>
                    <a:pt x="974788" y="152057"/>
                  </a:lnTo>
                  <a:lnTo>
                    <a:pt x="974712" y="152400"/>
                  </a:lnTo>
                  <a:lnTo>
                    <a:pt x="974839" y="152222"/>
                  </a:lnTo>
                  <a:close/>
                </a:path>
                <a:path w="1068070" h="294639">
                  <a:moveTo>
                    <a:pt x="975918" y="264388"/>
                  </a:moveTo>
                  <a:lnTo>
                    <a:pt x="975791" y="264160"/>
                  </a:lnTo>
                  <a:lnTo>
                    <a:pt x="975601" y="264160"/>
                  </a:lnTo>
                  <a:lnTo>
                    <a:pt x="975918" y="264388"/>
                  </a:lnTo>
                  <a:close/>
                </a:path>
                <a:path w="1068070" h="294639">
                  <a:moveTo>
                    <a:pt x="979081" y="262890"/>
                  </a:moveTo>
                  <a:lnTo>
                    <a:pt x="975093" y="262890"/>
                  </a:lnTo>
                  <a:lnTo>
                    <a:pt x="975753" y="264109"/>
                  </a:lnTo>
                  <a:lnTo>
                    <a:pt x="979081" y="262890"/>
                  </a:lnTo>
                  <a:close/>
                </a:path>
                <a:path w="1068070" h="294639">
                  <a:moveTo>
                    <a:pt x="987132" y="172008"/>
                  </a:moveTo>
                  <a:lnTo>
                    <a:pt x="985786" y="171450"/>
                  </a:lnTo>
                  <a:lnTo>
                    <a:pt x="986066" y="172008"/>
                  </a:lnTo>
                  <a:lnTo>
                    <a:pt x="986561" y="172834"/>
                  </a:lnTo>
                  <a:lnTo>
                    <a:pt x="987132" y="172008"/>
                  </a:lnTo>
                  <a:close/>
                </a:path>
                <a:path w="1068070" h="294639">
                  <a:moveTo>
                    <a:pt x="987729" y="173990"/>
                  </a:moveTo>
                  <a:lnTo>
                    <a:pt x="987348" y="172834"/>
                  </a:lnTo>
                  <a:lnTo>
                    <a:pt x="986739" y="172834"/>
                  </a:lnTo>
                  <a:lnTo>
                    <a:pt x="987729" y="173990"/>
                  </a:lnTo>
                  <a:close/>
                </a:path>
                <a:path w="1068070" h="294639">
                  <a:moveTo>
                    <a:pt x="988936" y="172732"/>
                  </a:moveTo>
                  <a:lnTo>
                    <a:pt x="988453" y="170180"/>
                  </a:lnTo>
                  <a:lnTo>
                    <a:pt x="987145" y="172008"/>
                  </a:lnTo>
                  <a:lnTo>
                    <a:pt x="988936" y="172732"/>
                  </a:lnTo>
                  <a:close/>
                </a:path>
                <a:path w="1068070" h="294639">
                  <a:moveTo>
                    <a:pt x="993063" y="192493"/>
                  </a:moveTo>
                  <a:lnTo>
                    <a:pt x="992911" y="192722"/>
                  </a:lnTo>
                  <a:lnTo>
                    <a:pt x="992797" y="193014"/>
                  </a:lnTo>
                  <a:lnTo>
                    <a:pt x="992809" y="193395"/>
                  </a:lnTo>
                  <a:lnTo>
                    <a:pt x="992949" y="193255"/>
                  </a:lnTo>
                  <a:lnTo>
                    <a:pt x="993013" y="192900"/>
                  </a:lnTo>
                  <a:lnTo>
                    <a:pt x="993063" y="192493"/>
                  </a:lnTo>
                  <a:close/>
                </a:path>
                <a:path w="1068070" h="294639">
                  <a:moveTo>
                    <a:pt x="1002284" y="201777"/>
                  </a:moveTo>
                  <a:lnTo>
                    <a:pt x="1001991" y="200660"/>
                  </a:lnTo>
                  <a:lnTo>
                    <a:pt x="1001801" y="199390"/>
                  </a:lnTo>
                  <a:lnTo>
                    <a:pt x="1001699" y="198755"/>
                  </a:lnTo>
                  <a:lnTo>
                    <a:pt x="1001598" y="198120"/>
                  </a:lnTo>
                  <a:lnTo>
                    <a:pt x="999718" y="199390"/>
                  </a:lnTo>
                  <a:lnTo>
                    <a:pt x="1001483" y="201777"/>
                  </a:lnTo>
                  <a:lnTo>
                    <a:pt x="1001598" y="201930"/>
                  </a:lnTo>
                  <a:lnTo>
                    <a:pt x="1002284" y="201777"/>
                  </a:lnTo>
                  <a:close/>
                </a:path>
                <a:path w="1068070" h="294639">
                  <a:moveTo>
                    <a:pt x="1006411" y="189230"/>
                  </a:moveTo>
                  <a:lnTo>
                    <a:pt x="1005827" y="189230"/>
                  </a:lnTo>
                  <a:lnTo>
                    <a:pt x="1005890" y="189420"/>
                  </a:lnTo>
                  <a:lnTo>
                    <a:pt x="1006411" y="189230"/>
                  </a:lnTo>
                  <a:close/>
                </a:path>
                <a:path w="1068070" h="294639">
                  <a:moveTo>
                    <a:pt x="1012545" y="219329"/>
                  </a:moveTo>
                  <a:lnTo>
                    <a:pt x="1011389" y="219900"/>
                  </a:lnTo>
                  <a:lnTo>
                    <a:pt x="1011897" y="219735"/>
                  </a:lnTo>
                  <a:lnTo>
                    <a:pt x="1012545" y="219367"/>
                  </a:lnTo>
                  <a:close/>
                </a:path>
                <a:path w="1068070" h="294639">
                  <a:moveTo>
                    <a:pt x="1019009" y="229946"/>
                  </a:moveTo>
                  <a:lnTo>
                    <a:pt x="1017739" y="229946"/>
                  </a:lnTo>
                  <a:lnTo>
                    <a:pt x="1017955" y="230505"/>
                  </a:lnTo>
                  <a:lnTo>
                    <a:pt x="1019009" y="229946"/>
                  </a:lnTo>
                  <a:close/>
                </a:path>
                <a:path w="1068070" h="294639">
                  <a:moveTo>
                    <a:pt x="1019187" y="233680"/>
                  </a:moveTo>
                  <a:lnTo>
                    <a:pt x="1017955" y="230505"/>
                  </a:lnTo>
                  <a:lnTo>
                    <a:pt x="1016736" y="231140"/>
                  </a:lnTo>
                  <a:lnTo>
                    <a:pt x="1019187" y="233680"/>
                  </a:lnTo>
                  <a:close/>
                </a:path>
                <a:path w="1068070" h="294639">
                  <a:moveTo>
                    <a:pt x="1023061" y="214807"/>
                  </a:moveTo>
                  <a:lnTo>
                    <a:pt x="1023035" y="214630"/>
                  </a:lnTo>
                  <a:lnTo>
                    <a:pt x="1022083" y="215074"/>
                  </a:lnTo>
                  <a:lnTo>
                    <a:pt x="1023061" y="214807"/>
                  </a:lnTo>
                  <a:close/>
                </a:path>
                <a:path w="1068070" h="294639">
                  <a:moveTo>
                    <a:pt x="1023747" y="214630"/>
                  </a:moveTo>
                  <a:lnTo>
                    <a:pt x="1023061" y="214807"/>
                  </a:lnTo>
                  <a:lnTo>
                    <a:pt x="1023607" y="218440"/>
                  </a:lnTo>
                  <a:lnTo>
                    <a:pt x="1023734" y="215074"/>
                  </a:lnTo>
                  <a:lnTo>
                    <a:pt x="1023747" y="214630"/>
                  </a:lnTo>
                  <a:close/>
                </a:path>
                <a:path w="1068070" h="294639">
                  <a:moveTo>
                    <a:pt x="1023810" y="211556"/>
                  </a:moveTo>
                  <a:lnTo>
                    <a:pt x="1023099" y="208800"/>
                  </a:lnTo>
                  <a:lnTo>
                    <a:pt x="1023696" y="208521"/>
                  </a:lnTo>
                  <a:lnTo>
                    <a:pt x="1021880" y="207848"/>
                  </a:lnTo>
                  <a:lnTo>
                    <a:pt x="1021435" y="207683"/>
                  </a:lnTo>
                  <a:lnTo>
                    <a:pt x="1021829" y="209816"/>
                  </a:lnTo>
                  <a:lnTo>
                    <a:pt x="1023810" y="211556"/>
                  </a:lnTo>
                  <a:close/>
                </a:path>
                <a:path w="1068070" h="294639">
                  <a:moveTo>
                    <a:pt x="1026833" y="224790"/>
                  </a:moveTo>
                  <a:lnTo>
                    <a:pt x="1024966" y="222491"/>
                  </a:lnTo>
                  <a:lnTo>
                    <a:pt x="1024445" y="223050"/>
                  </a:lnTo>
                  <a:lnTo>
                    <a:pt x="1026833" y="224790"/>
                  </a:lnTo>
                  <a:close/>
                </a:path>
                <a:path w="1068070" h="294639">
                  <a:moveTo>
                    <a:pt x="1032052" y="226390"/>
                  </a:moveTo>
                  <a:lnTo>
                    <a:pt x="1029614" y="222681"/>
                  </a:lnTo>
                  <a:lnTo>
                    <a:pt x="1031875" y="227037"/>
                  </a:lnTo>
                  <a:lnTo>
                    <a:pt x="1032052" y="226390"/>
                  </a:lnTo>
                  <a:close/>
                </a:path>
                <a:path w="1068070" h="294639">
                  <a:moveTo>
                    <a:pt x="1033183" y="224282"/>
                  </a:moveTo>
                  <a:lnTo>
                    <a:pt x="1032789" y="223875"/>
                  </a:lnTo>
                  <a:lnTo>
                    <a:pt x="1032052" y="226390"/>
                  </a:lnTo>
                  <a:lnTo>
                    <a:pt x="1033094" y="227977"/>
                  </a:lnTo>
                  <a:lnTo>
                    <a:pt x="1033183" y="224282"/>
                  </a:lnTo>
                  <a:close/>
                </a:path>
                <a:path w="1068070" h="294639">
                  <a:moveTo>
                    <a:pt x="1034326" y="225450"/>
                  </a:moveTo>
                  <a:lnTo>
                    <a:pt x="1033310" y="218579"/>
                  </a:lnTo>
                  <a:lnTo>
                    <a:pt x="1033221" y="222681"/>
                  </a:lnTo>
                  <a:lnTo>
                    <a:pt x="1033183" y="224282"/>
                  </a:lnTo>
                  <a:lnTo>
                    <a:pt x="1034326" y="225450"/>
                  </a:lnTo>
                  <a:close/>
                </a:path>
                <a:path w="1068070" h="294639">
                  <a:moveTo>
                    <a:pt x="1036027" y="249694"/>
                  </a:moveTo>
                  <a:lnTo>
                    <a:pt x="1033830" y="249694"/>
                  </a:lnTo>
                  <a:lnTo>
                    <a:pt x="1034465" y="250926"/>
                  </a:lnTo>
                  <a:lnTo>
                    <a:pt x="1034135" y="253796"/>
                  </a:lnTo>
                  <a:lnTo>
                    <a:pt x="1035037" y="253796"/>
                  </a:lnTo>
                  <a:lnTo>
                    <a:pt x="1036027" y="249694"/>
                  </a:lnTo>
                  <a:close/>
                </a:path>
                <a:path w="1068070" h="294639">
                  <a:moveTo>
                    <a:pt x="1037577" y="254076"/>
                  </a:moveTo>
                  <a:lnTo>
                    <a:pt x="1036599" y="254546"/>
                  </a:lnTo>
                  <a:lnTo>
                    <a:pt x="1036853" y="254508"/>
                  </a:lnTo>
                  <a:lnTo>
                    <a:pt x="1037158" y="254368"/>
                  </a:lnTo>
                  <a:lnTo>
                    <a:pt x="1037577" y="254076"/>
                  </a:lnTo>
                  <a:close/>
                </a:path>
                <a:path w="1068070" h="294639">
                  <a:moveTo>
                    <a:pt x="1040307" y="238760"/>
                  </a:moveTo>
                  <a:lnTo>
                    <a:pt x="1039863" y="237490"/>
                  </a:lnTo>
                  <a:lnTo>
                    <a:pt x="1039622" y="238099"/>
                  </a:lnTo>
                  <a:lnTo>
                    <a:pt x="1040307" y="238760"/>
                  </a:lnTo>
                  <a:close/>
                </a:path>
                <a:path w="1068070" h="294639">
                  <a:moveTo>
                    <a:pt x="1041768" y="258635"/>
                  </a:moveTo>
                  <a:lnTo>
                    <a:pt x="1041082" y="258965"/>
                  </a:lnTo>
                  <a:lnTo>
                    <a:pt x="1040663" y="259003"/>
                  </a:lnTo>
                  <a:lnTo>
                    <a:pt x="1040282" y="258787"/>
                  </a:lnTo>
                  <a:lnTo>
                    <a:pt x="1040498" y="259003"/>
                  </a:lnTo>
                  <a:lnTo>
                    <a:pt x="1040726" y="259194"/>
                  </a:lnTo>
                  <a:lnTo>
                    <a:pt x="1040942" y="259384"/>
                  </a:lnTo>
                  <a:lnTo>
                    <a:pt x="1041336" y="259181"/>
                  </a:lnTo>
                  <a:lnTo>
                    <a:pt x="1041666" y="258940"/>
                  </a:lnTo>
                  <a:lnTo>
                    <a:pt x="1041768" y="258635"/>
                  </a:lnTo>
                  <a:close/>
                </a:path>
                <a:path w="1068070" h="294639">
                  <a:moveTo>
                    <a:pt x="1043940" y="266700"/>
                  </a:moveTo>
                  <a:lnTo>
                    <a:pt x="1042987" y="266700"/>
                  </a:lnTo>
                  <a:lnTo>
                    <a:pt x="1042670" y="267525"/>
                  </a:lnTo>
                  <a:lnTo>
                    <a:pt x="1043406" y="267017"/>
                  </a:lnTo>
                  <a:lnTo>
                    <a:pt x="1043940" y="266700"/>
                  </a:lnTo>
                  <a:close/>
                </a:path>
                <a:path w="1068070" h="294639">
                  <a:moveTo>
                    <a:pt x="1046543" y="260350"/>
                  </a:moveTo>
                  <a:lnTo>
                    <a:pt x="1045972" y="256540"/>
                  </a:lnTo>
                  <a:lnTo>
                    <a:pt x="1045044" y="257568"/>
                  </a:lnTo>
                  <a:lnTo>
                    <a:pt x="1046543" y="260350"/>
                  </a:lnTo>
                  <a:close/>
                </a:path>
                <a:path w="1068070" h="294639">
                  <a:moveTo>
                    <a:pt x="1048893" y="255270"/>
                  </a:moveTo>
                  <a:lnTo>
                    <a:pt x="1043647" y="254000"/>
                  </a:lnTo>
                  <a:lnTo>
                    <a:pt x="1044028" y="252730"/>
                  </a:lnTo>
                  <a:lnTo>
                    <a:pt x="1045603" y="251460"/>
                  </a:lnTo>
                  <a:lnTo>
                    <a:pt x="1047267" y="252730"/>
                  </a:lnTo>
                  <a:lnTo>
                    <a:pt x="1047280" y="248920"/>
                  </a:lnTo>
                  <a:lnTo>
                    <a:pt x="1044562" y="251460"/>
                  </a:lnTo>
                  <a:lnTo>
                    <a:pt x="1044714" y="250190"/>
                  </a:lnTo>
                  <a:lnTo>
                    <a:pt x="1045019" y="247650"/>
                  </a:lnTo>
                  <a:lnTo>
                    <a:pt x="1045667" y="247650"/>
                  </a:lnTo>
                  <a:lnTo>
                    <a:pt x="1043012" y="246380"/>
                  </a:lnTo>
                  <a:lnTo>
                    <a:pt x="1044054" y="246380"/>
                  </a:lnTo>
                  <a:lnTo>
                    <a:pt x="1044600" y="245110"/>
                  </a:lnTo>
                  <a:lnTo>
                    <a:pt x="1045159" y="243840"/>
                  </a:lnTo>
                  <a:lnTo>
                    <a:pt x="1045260" y="243624"/>
                  </a:lnTo>
                  <a:lnTo>
                    <a:pt x="1044905" y="241300"/>
                  </a:lnTo>
                  <a:lnTo>
                    <a:pt x="1044714" y="240030"/>
                  </a:lnTo>
                  <a:lnTo>
                    <a:pt x="1038377" y="241300"/>
                  </a:lnTo>
                  <a:lnTo>
                    <a:pt x="1038872" y="240030"/>
                  </a:lnTo>
                  <a:lnTo>
                    <a:pt x="1039622" y="238099"/>
                  </a:lnTo>
                  <a:lnTo>
                    <a:pt x="1035088" y="233680"/>
                  </a:lnTo>
                  <a:lnTo>
                    <a:pt x="1037412" y="240030"/>
                  </a:lnTo>
                  <a:lnTo>
                    <a:pt x="1031405" y="237490"/>
                  </a:lnTo>
                  <a:lnTo>
                    <a:pt x="1034732" y="232410"/>
                  </a:lnTo>
                  <a:lnTo>
                    <a:pt x="1035558" y="231140"/>
                  </a:lnTo>
                  <a:lnTo>
                    <a:pt x="1032637" y="232410"/>
                  </a:lnTo>
                  <a:lnTo>
                    <a:pt x="1032154" y="231140"/>
                  </a:lnTo>
                  <a:lnTo>
                    <a:pt x="1031697" y="229946"/>
                  </a:lnTo>
                  <a:lnTo>
                    <a:pt x="1033030" y="229946"/>
                  </a:lnTo>
                  <a:lnTo>
                    <a:pt x="1029601" y="228638"/>
                  </a:lnTo>
                  <a:lnTo>
                    <a:pt x="1032002" y="231140"/>
                  </a:lnTo>
                  <a:lnTo>
                    <a:pt x="1029474" y="231140"/>
                  </a:lnTo>
                  <a:lnTo>
                    <a:pt x="1029601" y="228638"/>
                  </a:lnTo>
                  <a:lnTo>
                    <a:pt x="1029741" y="226060"/>
                  </a:lnTo>
                  <a:lnTo>
                    <a:pt x="1022819" y="224790"/>
                  </a:lnTo>
                  <a:lnTo>
                    <a:pt x="1024445" y="223050"/>
                  </a:lnTo>
                  <a:lnTo>
                    <a:pt x="1023353" y="222250"/>
                  </a:lnTo>
                  <a:lnTo>
                    <a:pt x="1024115" y="221462"/>
                  </a:lnTo>
                  <a:lnTo>
                    <a:pt x="1024966" y="222491"/>
                  </a:lnTo>
                  <a:lnTo>
                    <a:pt x="1026375" y="220980"/>
                  </a:lnTo>
                  <a:lnTo>
                    <a:pt x="1024585" y="220980"/>
                  </a:lnTo>
                  <a:lnTo>
                    <a:pt x="1025817" y="219710"/>
                  </a:lnTo>
                  <a:lnTo>
                    <a:pt x="1027049" y="218440"/>
                  </a:lnTo>
                  <a:lnTo>
                    <a:pt x="1020114" y="219710"/>
                  </a:lnTo>
                  <a:lnTo>
                    <a:pt x="1020203" y="217170"/>
                  </a:lnTo>
                  <a:lnTo>
                    <a:pt x="1020241" y="215976"/>
                  </a:lnTo>
                  <a:lnTo>
                    <a:pt x="1020089" y="215976"/>
                  </a:lnTo>
                  <a:lnTo>
                    <a:pt x="1022083" y="215074"/>
                  </a:lnTo>
                  <a:lnTo>
                    <a:pt x="1018870" y="215912"/>
                  </a:lnTo>
                  <a:lnTo>
                    <a:pt x="1020965" y="208280"/>
                  </a:lnTo>
                  <a:lnTo>
                    <a:pt x="1018705" y="207010"/>
                  </a:lnTo>
                  <a:lnTo>
                    <a:pt x="1015631" y="209550"/>
                  </a:lnTo>
                  <a:lnTo>
                    <a:pt x="1014463" y="205740"/>
                  </a:lnTo>
                  <a:lnTo>
                    <a:pt x="1014069" y="204470"/>
                  </a:lnTo>
                  <a:lnTo>
                    <a:pt x="1010462" y="200660"/>
                  </a:lnTo>
                  <a:lnTo>
                    <a:pt x="1011618" y="200660"/>
                  </a:lnTo>
                  <a:lnTo>
                    <a:pt x="1007186" y="193040"/>
                  </a:lnTo>
                  <a:lnTo>
                    <a:pt x="1006284" y="190500"/>
                  </a:lnTo>
                  <a:lnTo>
                    <a:pt x="1005890" y="189420"/>
                  </a:lnTo>
                  <a:lnTo>
                    <a:pt x="1002919" y="190500"/>
                  </a:lnTo>
                  <a:lnTo>
                    <a:pt x="1000975" y="186690"/>
                  </a:lnTo>
                  <a:lnTo>
                    <a:pt x="998524" y="185420"/>
                  </a:lnTo>
                  <a:lnTo>
                    <a:pt x="1000404" y="184150"/>
                  </a:lnTo>
                  <a:lnTo>
                    <a:pt x="1003249" y="184150"/>
                  </a:lnTo>
                  <a:lnTo>
                    <a:pt x="1001522" y="182880"/>
                  </a:lnTo>
                  <a:lnTo>
                    <a:pt x="999096" y="182880"/>
                  </a:lnTo>
                  <a:lnTo>
                    <a:pt x="997635" y="181610"/>
                  </a:lnTo>
                  <a:lnTo>
                    <a:pt x="1000328" y="180340"/>
                  </a:lnTo>
                  <a:lnTo>
                    <a:pt x="999528" y="179070"/>
                  </a:lnTo>
                  <a:lnTo>
                    <a:pt x="997927" y="176530"/>
                  </a:lnTo>
                  <a:lnTo>
                    <a:pt x="993063" y="176530"/>
                  </a:lnTo>
                  <a:lnTo>
                    <a:pt x="991641" y="171450"/>
                  </a:lnTo>
                  <a:lnTo>
                    <a:pt x="989177" y="172834"/>
                  </a:lnTo>
                  <a:lnTo>
                    <a:pt x="989342" y="172834"/>
                  </a:lnTo>
                  <a:lnTo>
                    <a:pt x="988110" y="179070"/>
                  </a:lnTo>
                  <a:lnTo>
                    <a:pt x="983589" y="175260"/>
                  </a:lnTo>
                  <a:lnTo>
                    <a:pt x="984618" y="173990"/>
                  </a:lnTo>
                  <a:lnTo>
                    <a:pt x="986294" y="172834"/>
                  </a:lnTo>
                  <a:lnTo>
                    <a:pt x="985837" y="172834"/>
                  </a:lnTo>
                  <a:lnTo>
                    <a:pt x="985786" y="171450"/>
                  </a:lnTo>
                  <a:lnTo>
                    <a:pt x="987399" y="170180"/>
                  </a:lnTo>
                  <a:lnTo>
                    <a:pt x="986116" y="168910"/>
                  </a:lnTo>
                  <a:lnTo>
                    <a:pt x="987552" y="167640"/>
                  </a:lnTo>
                  <a:lnTo>
                    <a:pt x="987983" y="168910"/>
                  </a:lnTo>
                  <a:lnTo>
                    <a:pt x="987818" y="170180"/>
                  </a:lnTo>
                  <a:lnTo>
                    <a:pt x="988453" y="170180"/>
                  </a:lnTo>
                  <a:lnTo>
                    <a:pt x="988860" y="170180"/>
                  </a:lnTo>
                  <a:lnTo>
                    <a:pt x="987958" y="167640"/>
                  </a:lnTo>
                  <a:lnTo>
                    <a:pt x="987463" y="165100"/>
                  </a:lnTo>
                  <a:lnTo>
                    <a:pt x="984923" y="165100"/>
                  </a:lnTo>
                  <a:lnTo>
                    <a:pt x="982522" y="161290"/>
                  </a:lnTo>
                  <a:lnTo>
                    <a:pt x="986104" y="162560"/>
                  </a:lnTo>
                  <a:lnTo>
                    <a:pt x="985850" y="161290"/>
                  </a:lnTo>
                  <a:lnTo>
                    <a:pt x="985596" y="160020"/>
                  </a:lnTo>
                  <a:lnTo>
                    <a:pt x="983919" y="160020"/>
                  </a:lnTo>
                  <a:lnTo>
                    <a:pt x="983780" y="158750"/>
                  </a:lnTo>
                  <a:lnTo>
                    <a:pt x="983627" y="157480"/>
                  </a:lnTo>
                  <a:lnTo>
                    <a:pt x="981163" y="158750"/>
                  </a:lnTo>
                  <a:lnTo>
                    <a:pt x="980516" y="157480"/>
                  </a:lnTo>
                  <a:lnTo>
                    <a:pt x="981519" y="157480"/>
                  </a:lnTo>
                  <a:lnTo>
                    <a:pt x="981925" y="156210"/>
                  </a:lnTo>
                  <a:lnTo>
                    <a:pt x="979665" y="154940"/>
                  </a:lnTo>
                  <a:lnTo>
                    <a:pt x="978954" y="153670"/>
                  </a:lnTo>
                  <a:lnTo>
                    <a:pt x="976096" y="148590"/>
                  </a:lnTo>
                  <a:lnTo>
                    <a:pt x="974839" y="152400"/>
                  </a:lnTo>
                  <a:lnTo>
                    <a:pt x="974966" y="153670"/>
                  </a:lnTo>
                  <a:lnTo>
                    <a:pt x="974788" y="153670"/>
                  </a:lnTo>
                  <a:lnTo>
                    <a:pt x="968565" y="149974"/>
                  </a:lnTo>
                  <a:lnTo>
                    <a:pt x="968387" y="149974"/>
                  </a:lnTo>
                  <a:lnTo>
                    <a:pt x="968324" y="148590"/>
                  </a:lnTo>
                  <a:lnTo>
                    <a:pt x="968260" y="147320"/>
                  </a:lnTo>
                  <a:lnTo>
                    <a:pt x="968184" y="146050"/>
                  </a:lnTo>
                  <a:lnTo>
                    <a:pt x="968121" y="144780"/>
                  </a:lnTo>
                  <a:lnTo>
                    <a:pt x="968057" y="143510"/>
                  </a:lnTo>
                  <a:lnTo>
                    <a:pt x="967994" y="142240"/>
                  </a:lnTo>
                  <a:lnTo>
                    <a:pt x="963117" y="137160"/>
                  </a:lnTo>
                  <a:lnTo>
                    <a:pt x="963930" y="137160"/>
                  </a:lnTo>
                  <a:lnTo>
                    <a:pt x="960704" y="134620"/>
                  </a:lnTo>
                  <a:lnTo>
                    <a:pt x="959904" y="133350"/>
                  </a:lnTo>
                  <a:lnTo>
                    <a:pt x="958278" y="130810"/>
                  </a:lnTo>
                  <a:lnTo>
                    <a:pt x="955027" y="129603"/>
                  </a:lnTo>
                  <a:lnTo>
                    <a:pt x="954214" y="128270"/>
                  </a:lnTo>
                  <a:lnTo>
                    <a:pt x="954773" y="127000"/>
                  </a:lnTo>
                  <a:lnTo>
                    <a:pt x="956030" y="125730"/>
                  </a:lnTo>
                  <a:lnTo>
                    <a:pt x="953655" y="124460"/>
                  </a:lnTo>
                  <a:lnTo>
                    <a:pt x="952550" y="124460"/>
                  </a:lnTo>
                  <a:lnTo>
                    <a:pt x="951357" y="120650"/>
                  </a:lnTo>
                  <a:lnTo>
                    <a:pt x="954100" y="121754"/>
                  </a:lnTo>
                  <a:lnTo>
                    <a:pt x="953681" y="120650"/>
                  </a:lnTo>
                  <a:lnTo>
                    <a:pt x="953477" y="120154"/>
                  </a:lnTo>
                  <a:lnTo>
                    <a:pt x="953477" y="120650"/>
                  </a:lnTo>
                  <a:lnTo>
                    <a:pt x="952004" y="118110"/>
                  </a:lnTo>
                  <a:lnTo>
                    <a:pt x="952868" y="119418"/>
                  </a:lnTo>
                  <a:lnTo>
                    <a:pt x="953477" y="120650"/>
                  </a:lnTo>
                  <a:lnTo>
                    <a:pt x="953477" y="120154"/>
                  </a:lnTo>
                  <a:lnTo>
                    <a:pt x="952639" y="118110"/>
                  </a:lnTo>
                  <a:lnTo>
                    <a:pt x="953427" y="116840"/>
                  </a:lnTo>
                  <a:lnTo>
                    <a:pt x="948753" y="115570"/>
                  </a:lnTo>
                  <a:lnTo>
                    <a:pt x="951661" y="114300"/>
                  </a:lnTo>
                  <a:lnTo>
                    <a:pt x="950988" y="113030"/>
                  </a:lnTo>
                  <a:lnTo>
                    <a:pt x="949655" y="110490"/>
                  </a:lnTo>
                  <a:lnTo>
                    <a:pt x="947940" y="110490"/>
                  </a:lnTo>
                  <a:lnTo>
                    <a:pt x="948055" y="113030"/>
                  </a:lnTo>
                  <a:lnTo>
                    <a:pt x="946531" y="111760"/>
                  </a:lnTo>
                  <a:lnTo>
                    <a:pt x="944753" y="109220"/>
                  </a:lnTo>
                  <a:lnTo>
                    <a:pt x="948067" y="107950"/>
                  </a:lnTo>
                  <a:lnTo>
                    <a:pt x="947496" y="104140"/>
                  </a:lnTo>
                  <a:lnTo>
                    <a:pt x="947394" y="103441"/>
                  </a:lnTo>
                  <a:lnTo>
                    <a:pt x="947305" y="102870"/>
                  </a:lnTo>
                  <a:lnTo>
                    <a:pt x="946924" y="100330"/>
                  </a:lnTo>
                  <a:lnTo>
                    <a:pt x="946734" y="99060"/>
                  </a:lnTo>
                  <a:lnTo>
                    <a:pt x="933983" y="100330"/>
                  </a:lnTo>
                  <a:lnTo>
                    <a:pt x="934859" y="96520"/>
                  </a:lnTo>
                  <a:lnTo>
                    <a:pt x="933856" y="96520"/>
                  </a:lnTo>
                  <a:lnTo>
                    <a:pt x="932078" y="93980"/>
                  </a:lnTo>
                  <a:lnTo>
                    <a:pt x="933780" y="87630"/>
                  </a:lnTo>
                  <a:lnTo>
                    <a:pt x="933119" y="86360"/>
                  </a:lnTo>
                  <a:lnTo>
                    <a:pt x="931697" y="81280"/>
                  </a:lnTo>
                  <a:lnTo>
                    <a:pt x="926363" y="86360"/>
                  </a:lnTo>
                  <a:lnTo>
                    <a:pt x="925855" y="85090"/>
                  </a:lnTo>
                  <a:lnTo>
                    <a:pt x="924331" y="81280"/>
                  </a:lnTo>
                  <a:lnTo>
                    <a:pt x="923747" y="82550"/>
                  </a:lnTo>
                  <a:lnTo>
                    <a:pt x="921512" y="85090"/>
                  </a:lnTo>
                  <a:lnTo>
                    <a:pt x="918286" y="82550"/>
                  </a:lnTo>
                  <a:lnTo>
                    <a:pt x="916508" y="80010"/>
                  </a:lnTo>
                  <a:lnTo>
                    <a:pt x="917587" y="78740"/>
                  </a:lnTo>
                  <a:lnTo>
                    <a:pt x="919759" y="76200"/>
                  </a:lnTo>
                  <a:lnTo>
                    <a:pt x="921893" y="77470"/>
                  </a:lnTo>
                  <a:lnTo>
                    <a:pt x="922489" y="77470"/>
                  </a:lnTo>
                  <a:lnTo>
                    <a:pt x="922426" y="78740"/>
                  </a:lnTo>
                  <a:lnTo>
                    <a:pt x="922070" y="78740"/>
                  </a:lnTo>
                  <a:lnTo>
                    <a:pt x="923124" y="80010"/>
                  </a:lnTo>
                  <a:lnTo>
                    <a:pt x="924445" y="80010"/>
                  </a:lnTo>
                  <a:lnTo>
                    <a:pt x="924661" y="78740"/>
                  </a:lnTo>
                  <a:lnTo>
                    <a:pt x="923404" y="78740"/>
                  </a:lnTo>
                  <a:lnTo>
                    <a:pt x="923340" y="76200"/>
                  </a:lnTo>
                  <a:lnTo>
                    <a:pt x="922312" y="74930"/>
                  </a:lnTo>
                  <a:lnTo>
                    <a:pt x="920280" y="72390"/>
                  </a:lnTo>
                  <a:lnTo>
                    <a:pt x="920013" y="71120"/>
                  </a:lnTo>
                  <a:lnTo>
                    <a:pt x="919632" y="69850"/>
                  </a:lnTo>
                  <a:lnTo>
                    <a:pt x="916711" y="68580"/>
                  </a:lnTo>
                  <a:lnTo>
                    <a:pt x="916089" y="67310"/>
                  </a:lnTo>
                  <a:lnTo>
                    <a:pt x="914831" y="64770"/>
                  </a:lnTo>
                  <a:lnTo>
                    <a:pt x="914742" y="66040"/>
                  </a:lnTo>
                  <a:lnTo>
                    <a:pt x="914006" y="67310"/>
                  </a:lnTo>
                  <a:lnTo>
                    <a:pt x="913561" y="66040"/>
                  </a:lnTo>
                  <a:lnTo>
                    <a:pt x="910717" y="59753"/>
                  </a:lnTo>
                  <a:lnTo>
                    <a:pt x="910501" y="60960"/>
                  </a:lnTo>
                  <a:lnTo>
                    <a:pt x="909878" y="66040"/>
                  </a:lnTo>
                  <a:lnTo>
                    <a:pt x="906640" y="62230"/>
                  </a:lnTo>
                  <a:lnTo>
                    <a:pt x="906526" y="58420"/>
                  </a:lnTo>
                  <a:lnTo>
                    <a:pt x="910653" y="59753"/>
                  </a:lnTo>
                  <a:lnTo>
                    <a:pt x="908621" y="58420"/>
                  </a:lnTo>
                  <a:lnTo>
                    <a:pt x="906691" y="57150"/>
                  </a:lnTo>
                  <a:lnTo>
                    <a:pt x="884402" y="57150"/>
                  </a:lnTo>
                  <a:lnTo>
                    <a:pt x="882307" y="57150"/>
                  </a:lnTo>
                  <a:lnTo>
                    <a:pt x="888225" y="58420"/>
                  </a:lnTo>
                  <a:lnTo>
                    <a:pt x="889812" y="60960"/>
                  </a:lnTo>
                  <a:lnTo>
                    <a:pt x="889165" y="62230"/>
                  </a:lnTo>
                  <a:lnTo>
                    <a:pt x="892276" y="66040"/>
                  </a:lnTo>
                  <a:lnTo>
                    <a:pt x="899020" y="67310"/>
                  </a:lnTo>
                  <a:lnTo>
                    <a:pt x="901750" y="73660"/>
                  </a:lnTo>
                  <a:lnTo>
                    <a:pt x="896950" y="74930"/>
                  </a:lnTo>
                  <a:lnTo>
                    <a:pt x="902042" y="76200"/>
                  </a:lnTo>
                  <a:lnTo>
                    <a:pt x="899198" y="78740"/>
                  </a:lnTo>
                  <a:lnTo>
                    <a:pt x="902411" y="81280"/>
                  </a:lnTo>
                  <a:lnTo>
                    <a:pt x="902982" y="78740"/>
                  </a:lnTo>
                  <a:lnTo>
                    <a:pt x="904951" y="81280"/>
                  </a:lnTo>
                  <a:lnTo>
                    <a:pt x="908964" y="82550"/>
                  </a:lnTo>
                  <a:lnTo>
                    <a:pt x="909688" y="85090"/>
                  </a:lnTo>
                  <a:lnTo>
                    <a:pt x="906932" y="85090"/>
                  </a:lnTo>
                  <a:lnTo>
                    <a:pt x="911288" y="88900"/>
                  </a:lnTo>
                  <a:lnTo>
                    <a:pt x="910323" y="85090"/>
                  </a:lnTo>
                  <a:lnTo>
                    <a:pt x="913942" y="86360"/>
                  </a:lnTo>
                  <a:lnTo>
                    <a:pt x="913980" y="82550"/>
                  </a:lnTo>
                  <a:lnTo>
                    <a:pt x="915822" y="86360"/>
                  </a:lnTo>
                  <a:lnTo>
                    <a:pt x="914958" y="86360"/>
                  </a:lnTo>
                  <a:lnTo>
                    <a:pt x="917790" y="88900"/>
                  </a:lnTo>
                  <a:lnTo>
                    <a:pt x="917028" y="91440"/>
                  </a:lnTo>
                  <a:lnTo>
                    <a:pt x="918984" y="92710"/>
                  </a:lnTo>
                  <a:lnTo>
                    <a:pt x="921054" y="92710"/>
                  </a:lnTo>
                  <a:lnTo>
                    <a:pt x="921778" y="95250"/>
                  </a:lnTo>
                  <a:lnTo>
                    <a:pt x="921181" y="96520"/>
                  </a:lnTo>
                  <a:lnTo>
                    <a:pt x="918070" y="97790"/>
                  </a:lnTo>
                  <a:lnTo>
                    <a:pt x="921207" y="97790"/>
                  </a:lnTo>
                  <a:lnTo>
                    <a:pt x="923099" y="104140"/>
                  </a:lnTo>
                  <a:lnTo>
                    <a:pt x="925283" y="103441"/>
                  </a:lnTo>
                  <a:lnTo>
                    <a:pt x="924382" y="104140"/>
                  </a:lnTo>
                  <a:lnTo>
                    <a:pt x="924191" y="105410"/>
                  </a:lnTo>
                  <a:lnTo>
                    <a:pt x="927100" y="104140"/>
                  </a:lnTo>
                  <a:lnTo>
                    <a:pt x="927176" y="106680"/>
                  </a:lnTo>
                  <a:lnTo>
                    <a:pt x="925741" y="107950"/>
                  </a:lnTo>
                  <a:lnTo>
                    <a:pt x="928179" y="111760"/>
                  </a:lnTo>
                  <a:lnTo>
                    <a:pt x="928255" y="110490"/>
                  </a:lnTo>
                  <a:lnTo>
                    <a:pt x="928344" y="109220"/>
                  </a:lnTo>
                  <a:lnTo>
                    <a:pt x="928420" y="107950"/>
                  </a:lnTo>
                  <a:lnTo>
                    <a:pt x="928509" y="106680"/>
                  </a:lnTo>
                  <a:lnTo>
                    <a:pt x="928585" y="105410"/>
                  </a:lnTo>
                  <a:lnTo>
                    <a:pt x="928662" y="104140"/>
                  </a:lnTo>
                  <a:lnTo>
                    <a:pt x="928751" y="102870"/>
                  </a:lnTo>
                  <a:lnTo>
                    <a:pt x="930402" y="109220"/>
                  </a:lnTo>
                  <a:lnTo>
                    <a:pt x="928928" y="109220"/>
                  </a:lnTo>
                  <a:lnTo>
                    <a:pt x="931405" y="114300"/>
                  </a:lnTo>
                  <a:lnTo>
                    <a:pt x="936713" y="115570"/>
                  </a:lnTo>
                  <a:lnTo>
                    <a:pt x="938758" y="120650"/>
                  </a:lnTo>
                  <a:lnTo>
                    <a:pt x="936586" y="124460"/>
                  </a:lnTo>
                  <a:lnTo>
                    <a:pt x="935316" y="118110"/>
                  </a:lnTo>
                  <a:lnTo>
                    <a:pt x="933805" y="121767"/>
                  </a:lnTo>
                  <a:lnTo>
                    <a:pt x="933742" y="121920"/>
                  </a:lnTo>
                  <a:lnTo>
                    <a:pt x="938745" y="127000"/>
                  </a:lnTo>
                  <a:lnTo>
                    <a:pt x="946645" y="130810"/>
                  </a:lnTo>
                  <a:lnTo>
                    <a:pt x="950201" y="137160"/>
                  </a:lnTo>
                  <a:lnTo>
                    <a:pt x="949744" y="135890"/>
                  </a:lnTo>
                  <a:lnTo>
                    <a:pt x="954709" y="133350"/>
                  </a:lnTo>
                  <a:lnTo>
                    <a:pt x="950785" y="140970"/>
                  </a:lnTo>
                  <a:lnTo>
                    <a:pt x="955014" y="142240"/>
                  </a:lnTo>
                  <a:lnTo>
                    <a:pt x="954151" y="142240"/>
                  </a:lnTo>
                  <a:lnTo>
                    <a:pt x="951890" y="143510"/>
                  </a:lnTo>
                  <a:lnTo>
                    <a:pt x="952525" y="143510"/>
                  </a:lnTo>
                  <a:lnTo>
                    <a:pt x="954760" y="147320"/>
                  </a:lnTo>
                  <a:lnTo>
                    <a:pt x="958697" y="149390"/>
                  </a:lnTo>
                  <a:lnTo>
                    <a:pt x="959726" y="149974"/>
                  </a:lnTo>
                  <a:lnTo>
                    <a:pt x="965428" y="154940"/>
                  </a:lnTo>
                  <a:lnTo>
                    <a:pt x="963752" y="154940"/>
                  </a:lnTo>
                  <a:lnTo>
                    <a:pt x="964488" y="158750"/>
                  </a:lnTo>
                  <a:lnTo>
                    <a:pt x="967740" y="161290"/>
                  </a:lnTo>
                  <a:lnTo>
                    <a:pt x="969098" y="163830"/>
                  </a:lnTo>
                  <a:lnTo>
                    <a:pt x="970775" y="163830"/>
                  </a:lnTo>
                  <a:lnTo>
                    <a:pt x="971664" y="166370"/>
                  </a:lnTo>
                  <a:lnTo>
                    <a:pt x="972642" y="163830"/>
                  </a:lnTo>
                  <a:lnTo>
                    <a:pt x="974636" y="171450"/>
                  </a:lnTo>
                  <a:lnTo>
                    <a:pt x="979601" y="175260"/>
                  </a:lnTo>
                  <a:lnTo>
                    <a:pt x="984643" y="180340"/>
                  </a:lnTo>
                  <a:lnTo>
                    <a:pt x="986866" y="186690"/>
                  </a:lnTo>
                  <a:lnTo>
                    <a:pt x="986243" y="185420"/>
                  </a:lnTo>
                  <a:lnTo>
                    <a:pt x="984910" y="185420"/>
                  </a:lnTo>
                  <a:lnTo>
                    <a:pt x="990295" y="190500"/>
                  </a:lnTo>
                  <a:lnTo>
                    <a:pt x="991857" y="189230"/>
                  </a:lnTo>
                  <a:lnTo>
                    <a:pt x="990892" y="189230"/>
                  </a:lnTo>
                  <a:lnTo>
                    <a:pt x="991450" y="186690"/>
                  </a:lnTo>
                  <a:lnTo>
                    <a:pt x="993101" y="186690"/>
                  </a:lnTo>
                  <a:lnTo>
                    <a:pt x="995235" y="187960"/>
                  </a:lnTo>
                  <a:lnTo>
                    <a:pt x="996315" y="189230"/>
                  </a:lnTo>
                  <a:lnTo>
                    <a:pt x="993101" y="186690"/>
                  </a:lnTo>
                  <a:lnTo>
                    <a:pt x="993190" y="189230"/>
                  </a:lnTo>
                  <a:lnTo>
                    <a:pt x="993279" y="191770"/>
                  </a:lnTo>
                  <a:lnTo>
                    <a:pt x="993063" y="193040"/>
                  </a:lnTo>
                  <a:lnTo>
                    <a:pt x="993508" y="193040"/>
                  </a:lnTo>
                  <a:lnTo>
                    <a:pt x="994435" y="191770"/>
                  </a:lnTo>
                  <a:lnTo>
                    <a:pt x="994956" y="191770"/>
                  </a:lnTo>
                  <a:lnTo>
                    <a:pt x="993851" y="196850"/>
                  </a:lnTo>
                  <a:lnTo>
                    <a:pt x="997394" y="191770"/>
                  </a:lnTo>
                  <a:lnTo>
                    <a:pt x="999172" y="189230"/>
                  </a:lnTo>
                  <a:lnTo>
                    <a:pt x="999998" y="195580"/>
                  </a:lnTo>
                  <a:lnTo>
                    <a:pt x="998829" y="195580"/>
                  </a:lnTo>
                  <a:lnTo>
                    <a:pt x="1000506" y="196850"/>
                  </a:lnTo>
                  <a:lnTo>
                    <a:pt x="1002893" y="196850"/>
                  </a:lnTo>
                  <a:lnTo>
                    <a:pt x="1003871" y="199390"/>
                  </a:lnTo>
                  <a:lnTo>
                    <a:pt x="1002284" y="201777"/>
                  </a:lnTo>
                  <a:lnTo>
                    <a:pt x="1007364" y="200660"/>
                  </a:lnTo>
                  <a:lnTo>
                    <a:pt x="1006767" y="204470"/>
                  </a:lnTo>
                  <a:lnTo>
                    <a:pt x="1005395" y="204470"/>
                  </a:lnTo>
                  <a:lnTo>
                    <a:pt x="1004316" y="203200"/>
                  </a:lnTo>
                  <a:lnTo>
                    <a:pt x="1002944" y="201930"/>
                  </a:lnTo>
                  <a:lnTo>
                    <a:pt x="1002118" y="207010"/>
                  </a:lnTo>
                  <a:lnTo>
                    <a:pt x="1002957" y="205740"/>
                  </a:lnTo>
                  <a:lnTo>
                    <a:pt x="1003782" y="208280"/>
                  </a:lnTo>
                  <a:lnTo>
                    <a:pt x="1005586" y="213360"/>
                  </a:lnTo>
                  <a:lnTo>
                    <a:pt x="1005522" y="210820"/>
                  </a:lnTo>
                  <a:lnTo>
                    <a:pt x="1013472" y="209550"/>
                  </a:lnTo>
                  <a:lnTo>
                    <a:pt x="1011047" y="215976"/>
                  </a:lnTo>
                  <a:lnTo>
                    <a:pt x="1011478" y="215976"/>
                  </a:lnTo>
                  <a:lnTo>
                    <a:pt x="1015263" y="218440"/>
                  </a:lnTo>
                  <a:lnTo>
                    <a:pt x="1012558" y="219710"/>
                  </a:lnTo>
                  <a:lnTo>
                    <a:pt x="1012621" y="220980"/>
                  </a:lnTo>
                  <a:lnTo>
                    <a:pt x="1012685" y="221462"/>
                  </a:lnTo>
                  <a:lnTo>
                    <a:pt x="1012799" y="222250"/>
                  </a:lnTo>
                  <a:lnTo>
                    <a:pt x="1012926" y="223050"/>
                  </a:lnTo>
                  <a:lnTo>
                    <a:pt x="1012990" y="223520"/>
                  </a:lnTo>
                  <a:lnTo>
                    <a:pt x="1015377" y="223520"/>
                  </a:lnTo>
                  <a:lnTo>
                    <a:pt x="1012710" y="228625"/>
                  </a:lnTo>
                  <a:lnTo>
                    <a:pt x="1016965" y="228625"/>
                  </a:lnTo>
                  <a:lnTo>
                    <a:pt x="1019213" y="229946"/>
                  </a:lnTo>
                  <a:lnTo>
                    <a:pt x="1024432" y="231140"/>
                  </a:lnTo>
                  <a:lnTo>
                    <a:pt x="1022159" y="240030"/>
                  </a:lnTo>
                  <a:lnTo>
                    <a:pt x="1029970" y="242570"/>
                  </a:lnTo>
                  <a:lnTo>
                    <a:pt x="1034999" y="246380"/>
                  </a:lnTo>
                  <a:lnTo>
                    <a:pt x="1038352" y="245110"/>
                  </a:lnTo>
                  <a:lnTo>
                    <a:pt x="1042949" y="247650"/>
                  </a:lnTo>
                  <a:lnTo>
                    <a:pt x="1042847" y="248920"/>
                  </a:lnTo>
                  <a:lnTo>
                    <a:pt x="1042746" y="250190"/>
                  </a:lnTo>
                  <a:lnTo>
                    <a:pt x="1039126" y="248920"/>
                  </a:lnTo>
                  <a:lnTo>
                    <a:pt x="1039710" y="252730"/>
                  </a:lnTo>
                  <a:lnTo>
                    <a:pt x="1041260" y="254000"/>
                  </a:lnTo>
                  <a:lnTo>
                    <a:pt x="1043825" y="255270"/>
                  </a:lnTo>
                  <a:lnTo>
                    <a:pt x="1042797" y="255270"/>
                  </a:lnTo>
                  <a:lnTo>
                    <a:pt x="1042555" y="256540"/>
                  </a:lnTo>
                  <a:lnTo>
                    <a:pt x="1042225" y="257568"/>
                  </a:lnTo>
                  <a:lnTo>
                    <a:pt x="1042149" y="257810"/>
                  </a:lnTo>
                  <a:lnTo>
                    <a:pt x="1043698" y="259080"/>
                  </a:lnTo>
                  <a:lnTo>
                    <a:pt x="1045044" y="257568"/>
                  </a:lnTo>
                  <a:lnTo>
                    <a:pt x="1044486" y="256540"/>
                  </a:lnTo>
                  <a:lnTo>
                    <a:pt x="1048893" y="255270"/>
                  </a:lnTo>
                  <a:close/>
                </a:path>
                <a:path w="1068070" h="294639">
                  <a:moveTo>
                    <a:pt x="1049362" y="268592"/>
                  </a:moveTo>
                  <a:lnTo>
                    <a:pt x="1048753" y="267970"/>
                  </a:lnTo>
                  <a:lnTo>
                    <a:pt x="1048423" y="267970"/>
                  </a:lnTo>
                  <a:lnTo>
                    <a:pt x="1048524" y="268274"/>
                  </a:lnTo>
                  <a:lnTo>
                    <a:pt x="1049362" y="268592"/>
                  </a:lnTo>
                  <a:close/>
                </a:path>
                <a:path w="1068070" h="294639">
                  <a:moveTo>
                    <a:pt x="1049832" y="269290"/>
                  </a:moveTo>
                  <a:lnTo>
                    <a:pt x="1049172" y="269024"/>
                  </a:lnTo>
                  <a:lnTo>
                    <a:pt x="1048639" y="269024"/>
                  </a:lnTo>
                  <a:lnTo>
                    <a:pt x="1048740" y="269544"/>
                  </a:lnTo>
                  <a:lnTo>
                    <a:pt x="1048854" y="270116"/>
                  </a:lnTo>
                  <a:lnTo>
                    <a:pt x="1049832" y="269290"/>
                  </a:lnTo>
                  <a:close/>
                </a:path>
                <a:path w="1068070" h="294639">
                  <a:moveTo>
                    <a:pt x="1055471" y="260350"/>
                  </a:moveTo>
                  <a:lnTo>
                    <a:pt x="1046543" y="260350"/>
                  </a:lnTo>
                  <a:lnTo>
                    <a:pt x="1041984" y="260350"/>
                  </a:lnTo>
                  <a:lnTo>
                    <a:pt x="1044295" y="262890"/>
                  </a:lnTo>
                  <a:lnTo>
                    <a:pt x="1047343" y="262890"/>
                  </a:lnTo>
                  <a:lnTo>
                    <a:pt x="1049705" y="264160"/>
                  </a:lnTo>
                  <a:lnTo>
                    <a:pt x="1049032" y="265899"/>
                  </a:lnTo>
                  <a:lnTo>
                    <a:pt x="1048677" y="265747"/>
                  </a:lnTo>
                  <a:lnTo>
                    <a:pt x="1048677" y="266674"/>
                  </a:lnTo>
                  <a:lnTo>
                    <a:pt x="1048423" y="266522"/>
                  </a:lnTo>
                  <a:lnTo>
                    <a:pt x="1048677" y="266674"/>
                  </a:lnTo>
                  <a:lnTo>
                    <a:pt x="1048677" y="265747"/>
                  </a:lnTo>
                  <a:lnTo>
                    <a:pt x="1048004" y="265430"/>
                  </a:lnTo>
                  <a:lnTo>
                    <a:pt x="1047559" y="266001"/>
                  </a:lnTo>
                  <a:lnTo>
                    <a:pt x="1046594" y="265430"/>
                  </a:lnTo>
                  <a:lnTo>
                    <a:pt x="1045108" y="265430"/>
                  </a:lnTo>
                  <a:lnTo>
                    <a:pt x="1047178" y="266496"/>
                  </a:lnTo>
                  <a:lnTo>
                    <a:pt x="1046048" y="267970"/>
                  </a:lnTo>
                  <a:lnTo>
                    <a:pt x="1048588" y="268820"/>
                  </a:lnTo>
                  <a:lnTo>
                    <a:pt x="1048550" y="268592"/>
                  </a:lnTo>
                  <a:lnTo>
                    <a:pt x="1048486" y="268274"/>
                  </a:lnTo>
                  <a:lnTo>
                    <a:pt x="1047762" y="267970"/>
                  </a:lnTo>
                  <a:lnTo>
                    <a:pt x="1047978" y="267665"/>
                  </a:lnTo>
                  <a:lnTo>
                    <a:pt x="1048067" y="267525"/>
                  </a:lnTo>
                  <a:lnTo>
                    <a:pt x="1048334" y="267525"/>
                  </a:lnTo>
                  <a:lnTo>
                    <a:pt x="1048639" y="267855"/>
                  </a:lnTo>
                  <a:lnTo>
                    <a:pt x="1050798" y="266700"/>
                  </a:lnTo>
                  <a:lnTo>
                    <a:pt x="1049261" y="266001"/>
                  </a:lnTo>
                  <a:lnTo>
                    <a:pt x="1048804" y="266496"/>
                  </a:lnTo>
                  <a:lnTo>
                    <a:pt x="1049147" y="266001"/>
                  </a:lnTo>
                  <a:lnTo>
                    <a:pt x="1049553" y="265430"/>
                  </a:lnTo>
                  <a:lnTo>
                    <a:pt x="1050150" y="264388"/>
                  </a:lnTo>
                  <a:lnTo>
                    <a:pt x="1050277" y="264160"/>
                  </a:lnTo>
                  <a:lnTo>
                    <a:pt x="1051953" y="265430"/>
                  </a:lnTo>
                  <a:lnTo>
                    <a:pt x="1052830" y="264160"/>
                  </a:lnTo>
                  <a:lnTo>
                    <a:pt x="1055471" y="260350"/>
                  </a:lnTo>
                  <a:close/>
                </a:path>
                <a:path w="1068070" h="294639">
                  <a:moveTo>
                    <a:pt x="1067752" y="270510"/>
                  </a:moveTo>
                  <a:lnTo>
                    <a:pt x="1065796" y="269290"/>
                  </a:lnTo>
                  <a:lnTo>
                    <a:pt x="1061656" y="266700"/>
                  </a:lnTo>
                  <a:lnTo>
                    <a:pt x="1057402" y="269240"/>
                  </a:lnTo>
                  <a:lnTo>
                    <a:pt x="1056055" y="267970"/>
                  </a:lnTo>
                  <a:lnTo>
                    <a:pt x="1059624" y="266700"/>
                  </a:lnTo>
                  <a:lnTo>
                    <a:pt x="1057592" y="265430"/>
                  </a:lnTo>
                  <a:lnTo>
                    <a:pt x="1056309" y="266700"/>
                  </a:lnTo>
                  <a:lnTo>
                    <a:pt x="1054862" y="267970"/>
                  </a:lnTo>
                  <a:lnTo>
                    <a:pt x="1054620" y="267017"/>
                  </a:lnTo>
                  <a:lnTo>
                    <a:pt x="1054531" y="266700"/>
                  </a:lnTo>
                  <a:lnTo>
                    <a:pt x="1054290" y="266700"/>
                  </a:lnTo>
                  <a:lnTo>
                    <a:pt x="1054290" y="267970"/>
                  </a:lnTo>
                  <a:lnTo>
                    <a:pt x="1053744" y="268274"/>
                  </a:lnTo>
                  <a:lnTo>
                    <a:pt x="1053642" y="267525"/>
                  </a:lnTo>
                  <a:lnTo>
                    <a:pt x="1053515" y="266700"/>
                  </a:lnTo>
                  <a:lnTo>
                    <a:pt x="1054290" y="267970"/>
                  </a:lnTo>
                  <a:lnTo>
                    <a:pt x="1054290" y="266700"/>
                  </a:lnTo>
                  <a:lnTo>
                    <a:pt x="1053934" y="266700"/>
                  </a:lnTo>
                  <a:lnTo>
                    <a:pt x="1053096" y="265430"/>
                  </a:lnTo>
                  <a:lnTo>
                    <a:pt x="1050226" y="268935"/>
                  </a:lnTo>
                  <a:lnTo>
                    <a:pt x="1049362" y="268592"/>
                  </a:lnTo>
                  <a:lnTo>
                    <a:pt x="1049909" y="269227"/>
                  </a:lnTo>
                  <a:lnTo>
                    <a:pt x="1050150" y="269024"/>
                  </a:lnTo>
                  <a:lnTo>
                    <a:pt x="1049985" y="269290"/>
                  </a:lnTo>
                  <a:lnTo>
                    <a:pt x="1049718" y="269544"/>
                  </a:lnTo>
                  <a:lnTo>
                    <a:pt x="1049108" y="270281"/>
                  </a:lnTo>
                  <a:lnTo>
                    <a:pt x="1048969" y="270268"/>
                  </a:lnTo>
                  <a:lnTo>
                    <a:pt x="1048969" y="270459"/>
                  </a:lnTo>
                  <a:lnTo>
                    <a:pt x="1048969" y="270268"/>
                  </a:lnTo>
                  <a:lnTo>
                    <a:pt x="1048854" y="270116"/>
                  </a:lnTo>
                  <a:lnTo>
                    <a:pt x="1048639" y="270281"/>
                  </a:lnTo>
                  <a:lnTo>
                    <a:pt x="1048004" y="269938"/>
                  </a:lnTo>
                  <a:lnTo>
                    <a:pt x="1048308" y="270522"/>
                  </a:lnTo>
                  <a:lnTo>
                    <a:pt x="1046645" y="271780"/>
                  </a:lnTo>
                  <a:lnTo>
                    <a:pt x="1045629" y="270510"/>
                  </a:lnTo>
                  <a:lnTo>
                    <a:pt x="1044651" y="269290"/>
                  </a:lnTo>
                  <a:lnTo>
                    <a:pt x="1044663" y="269024"/>
                  </a:lnTo>
                  <a:lnTo>
                    <a:pt x="1044765" y="268592"/>
                  </a:lnTo>
                  <a:lnTo>
                    <a:pt x="1044841" y="268274"/>
                  </a:lnTo>
                  <a:lnTo>
                    <a:pt x="1044905" y="267970"/>
                  </a:lnTo>
                  <a:lnTo>
                    <a:pt x="1045006" y="267525"/>
                  </a:lnTo>
                  <a:lnTo>
                    <a:pt x="1045133" y="267017"/>
                  </a:lnTo>
                  <a:lnTo>
                    <a:pt x="1045197" y="266700"/>
                  </a:lnTo>
                  <a:lnTo>
                    <a:pt x="1042822" y="269252"/>
                  </a:lnTo>
                  <a:lnTo>
                    <a:pt x="1042771" y="269024"/>
                  </a:lnTo>
                  <a:lnTo>
                    <a:pt x="1042657" y="268592"/>
                  </a:lnTo>
                  <a:lnTo>
                    <a:pt x="1042568" y="268274"/>
                  </a:lnTo>
                  <a:lnTo>
                    <a:pt x="1042492" y="267970"/>
                  </a:lnTo>
                  <a:lnTo>
                    <a:pt x="1042606" y="267665"/>
                  </a:lnTo>
                  <a:lnTo>
                    <a:pt x="1042670" y="267525"/>
                  </a:lnTo>
                  <a:lnTo>
                    <a:pt x="1042327" y="267665"/>
                  </a:lnTo>
                  <a:lnTo>
                    <a:pt x="1041819" y="267970"/>
                  </a:lnTo>
                  <a:lnTo>
                    <a:pt x="1038326" y="266700"/>
                  </a:lnTo>
                  <a:lnTo>
                    <a:pt x="1037323" y="269024"/>
                  </a:lnTo>
                  <a:lnTo>
                    <a:pt x="1037221" y="269252"/>
                  </a:lnTo>
                  <a:lnTo>
                    <a:pt x="1035113" y="266700"/>
                  </a:lnTo>
                  <a:lnTo>
                    <a:pt x="1030071" y="270510"/>
                  </a:lnTo>
                  <a:lnTo>
                    <a:pt x="1030198" y="267525"/>
                  </a:lnTo>
                  <a:lnTo>
                    <a:pt x="1030274" y="265430"/>
                  </a:lnTo>
                  <a:lnTo>
                    <a:pt x="1029728" y="266496"/>
                  </a:lnTo>
                  <a:lnTo>
                    <a:pt x="1029627" y="266700"/>
                  </a:lnTo>
                  <a:lnTo>
                    <a:pt x="1026490" y="269290"/>
                  </a:lnTo>
                  <a:lnTo>
                    <a:pt x="1024572" y="269290"/>
                  </a:lnTo>
                  <a:lnTo>
                    <a:pt x="1028153" y="264160"/>
                  </a:lnTo>
                  <a:lnTo>
                    <a:pt x="1017295" y="269252"/>
                  </a:lnTo>
                  <a:lnTo>
                    <a:pt x="1017397" y="268592"/>
                  </a:lnTo>
                  <a:lnTo>
                    <a:pt x="1017498" y="267970"/>
                  </a:lnTo>
                  <a:lnTo>
                    <a:pt x="1018247" y="262890"/>
                  </a:lnTo>
                  <a:lnTo>
                    <a:pt x="1015619" y="267970"/>
                  </a:lnTo>
                  <a:lnTo>
                    <a:pt x="1008735" y="265430"/>
                  </a:lnTo>
                  <a:lnTo>
                    <a:pt x="1005078" y="267436"/>
                  </a:lnTo>
                  <a:lnTo>
                    <a:pt x="1004951" y="267017"/>
                  </a:lnTo>
                  <a:lnTo>
                    <a:pt x="1004849" y="266700"/>
                  </a:lnTo>
                  <a:lnTo>
                    <a:pt x="1004354" y="267525"/>
                  </a:lnTo>
                  <a:lnTo>
                    <a:pt x="1004633" y="267665"/>
                  </a:lnTo>
                  <a:lnTo>
                    <a:pt x="1004900" y="267525"/>
                  </a:lnTo>
                  <a:lnTo>
                    <a:pt x="1005116" y="267525"/>
                  </a:lnTo>
                  <a:lnTo>
                    <a:pt x="1005166" y="267665"/>
                  </a:lnTo>
                  <a:lnTo>
                    <a:pt x="1005268" y="267970"/>
                  </a:lnTo>
                  <a:lnTo>
                    <a:pt x="1004633" y="267665"/>
                  </a:lnTo>
                  <a:lnTo>
                    <a:pt x="1004087" y="267970"/>
                  </a:lnTo>
                  <a:lnTo>
                    <a:pt x="1004265" y="267665"/>
                  </a:lnTo>
                  <a:lnTo>
                    <a:pt x="1004354" y="267525"/>
                  </a:lnTo>
                  <a:lnTo>
                    <a:pt x="1002639" y="266700"/>
                  </a:lnTo>
                  <a:lnTo>
                    <a:pt x="1001877" y="265430"/>
                  </a:lnTo>
                  <a:lnTo>
                    <a:pt x="1000188" y="264160"/>
                  </a:lnTo>
                  <a:lnTo>
                    <a:pt x="1000061" y="266001"/>
                  </a:lnTo>
                  <a:lnTo>
                    <a:pt x="999959" y="267525"/>
                  </a:lnTo>
                  <a:lnTo>
                    <a:pt x="999845" y="269290"/>
                  </a:lnTo>
                  <a:lnTo>
                    <a:pt x="995730" y="269290"/>
                  </a:lnTo>
                  <a:lnTo>
                    <a:pt x="993559" y="271780"/>
                  </a:lnTo>
                  <a:lnTo>
                    <a:pt x="991450" y="269290"/>
                  </a:lnTo>
                  <a:lnTo>
                    <a:pt x="990346" y="267970"/>
                  </a:lnTo>
                  <a:lnTo>
                    <a:pt x="995514" y="266700"/>
                  </a:lnTo>
                  <a:lnTo>
                    <a:pt x="994498" y="262890"/>
                  </a:lnTo>
                  <a:lnTo>
                    <a:pt x="994549" y="264160"/>
                  </a:lnTo>
                  <a:lnTo>
                    <a:pt x="994664" y="266700"/>
                  </a:lnTo>
                  <a:lnTo>
                    <a:pt x="988910" y="266700"/>
                  </a:lnTo>
                  <a:lnTo>
                    <a:pt x="989723" y="268592"/>
                  </a:lnTo>
                  <a:lnTo>
                    <a:pt x="989761" y="268909"/>
                  </a:lnTo>
                  <a:lnTo>
                    <a:pt x="989380" y="268592"/>
                  </a:lnTo>
                  <a:lnTo>
                    <a:pt x="988771" y="267970"/>
                  </a:lnTo>
                  <a:lnTo>
                    <a:pt x="987552" y="266700"/>
                  </a:lnTo>
                  <a:lnTo>
                    <a:pt x="987628" y="267017"/>
                  </a:lnTo>
                  <a:lnTo>
                    <a:pt x="987704" y="267576"/>
                  </a:lnTo>
                  <a:lnTo>
                    <a:pt x="986612" y="265430"/>
                  </a:lnTo>
                  <a:lnTo>
                    <a:pt x="986523" y="266496"/>
                  </a:lnTo>
                  <a:lnTo>
                    <a:pt x="986434" y="267525"/>
                  </a:lnTo>
                  <a:lnTo>
                    <a:pt x="986307" y="269024"/>
                  </a:lnTo>
                  <a:lnTo>
                    <a:pt x="986180" y="270510"/>
                  </a:lnTo>
                  <a:lnTo>
                    <a:pt x="985837" y="269544"/>
                  </a:lnTo>
                  <a:lnTo>
                    <a:pt x="985735" y="269290"/>
                  </a:lnTo>
                  <a:lnTo>
                    <a:pt x="984326" y="265430"/>
                  </a:lnTo>
                  <a:lnTo>
                    <a:pt x="982281" y="269252"/>
                  </a:lnTo>
                  <a:lnTo>
                    <a:pt x="978725" y="266700"/>
                  </a:lnTo>
                  <a:lnTo>
                    <a:pt x="980046" y="265430"/>
                  </a:lnTo>
                  <a:lnTo>
                    <a:pt x="981367" y="264160"/>
                  </a:lnTo>
                  <a:lnTo>
                    <a:pt x="977455" y="265430"/>
                  </a:lnTo>
                  <a:lnTo>
                    <a:pt x="975918" y="264388"/>
                  </a:lnTo>
                  <a:lnTo>
                    <a:pt x="977087" y="266496"/>
                  </a:lnTo>
                  <a:lnTo>
                    <a:pt x="977201" y="266700"/>
                  </a:lnTo>
                  <a:lnTo>
                    <a:pt x="976363" y="267970"/>
                  </a:lnTo>
                  <a:lnTo>
                    <a:pt x="971600" y="269252"/>
                  </a:lnTo>
                  <a:lnTo>
                    <a:pt x="972451" y="267970"/>
                  </a:lnTo>
                  <a:lnTo>
                    <a:pt x="974153" y="265430"/>
                  </a:lnTo>
                  <a:lnTo>
                    <a:pt x="972540" y="264160"/>
                  </a:lnTo>
                  <a:lnTo>
                    <a:pt x="969568" y="264160"/>
                  </a:lnTo>
                  <a:lnTo>
                    <a:pt x="967295" y="267970"/>
                  </a:lnTo>
                  <a:lnTo>
                    <a:pt x="964920" y="267970"/>
                  </a:lnTo>
                  <a:lnTo>
                    <a:pt x="964603" y="267017"/>
                  </a:lnTo>
                  <a:lnTo>
                    <a:pt x="961847" y="269240"/>
                  </a:lnTo>
                  <a:lnTo>
                    <a:pt x="955675" y="266700"/>
                  </a:lnTo>
                  <a:lnTo>
                    <a:pt x="952017" y="270510"/>
                  </a:lnTo>
                  <a:lnTo>
                    <a:pt x="951839" y="270510"/>
                  </a:lnTo>
                  <a:lnTo>
                    <a:pt x="952080" y="271551"/>
                  </a:lnTo>
                  <a:lnTo>
                    <a:pt x="952106" y="274320"/>
                  </a:lnTo>
                  <a:lnTo>
                    <a:pt x="950315" y="274320"/>
                  </a:lnTo>
                  <a:lnTo>
                    <a:pt x="948791" y="276860"/>
                  </a:lnTo>
                  <a:lnTo>
                    <a:pt x="948105" y="274320"/>
                  </a:lnTo>
                  <a:lnTo>
                    <a:pt x="949210" y="274320"/>
                  </a:lnTo>
                  <a:lnTo>
                    <a:pt x="949274" y="273418"/>
                  </a:lnTo>
                  <a:lnTo>
                    <a:pt x="947940" y="274320"/>
                  </a:lnTo>
                  <a:lnTo>
                    <a:pt x="946823" y="271780"/>
                  </a:lnTo>
                  <a:lnTo>
                    <a:pt x="946721" y="271551"/>
                  </a:lnTo>
                  <a:lnTo>
                    <a:pt x="946429" y="270891"/>
                  </a:lnTo>
                  <a:lnTo>
                    <a:pt x="945819" y="271437"/>
                  </a:lnTo>
                  <a:lnTo>
                    <a:pt x="945692" y="271360"/>
                  </a:lnTo>
                  <a:lnTo>
                    <a:pt x="945692" y="271551"/>
                  </a:lnTo>
                  <a:lnTo>
                    <a:pt x="942594" y="274320"/>
                  </a:lnTo>
                  <a:lnTo>
                    <a:pt x="939800" y="273050"/>
                  </a:lnTo>
                  <a:lnTo>
                    <a:pt x="939596" y="271780"/>
                  </a:lnTo>
                  <a:lnTo>
                    <a:pt x="939571" y="271551"/>
                  </a:lnTo>
                  <a:lnTo>
                    <a:pt x="939469" y="270891"/>
                  </a:lnTo>
                  <a:lnTo>
                    <a:pt x="939406" y="270510"/>
                  </a:lnTo>
                  <a:lnTo>
                    <a:pt x="939342" y="270116"/>
                  </a:lnTo>
                  <a:lnTo>
                    <a:pt x="939215" y="269290"/>
                  </a:lnTo>
                  <a:lnTo>
                    <a:pt x="939342" y="269290"/>
                  </a:lnTo>
                  <a:lnTo>
                    <a:pt x="945692" y="271551"/>
                  </a:lnTo>
                  <a:lnTo>
                    <a:pt x="945692" y="271360"/>
                  </a:lnTo>
                  <a:lnTo>
                    <a:pt x="942670" y="269290"/>
                  </a:lnTo>
                  <a:lnTo>
                    <a:pt x="946924" y="270510"/>
                  </a:lnTo>
                  <a:lnTo>
                    <a:pt x="946289" y="269290"/>
                  </a:lnTo>
                  <a:lnTo>
                    <a:pt x="944943" y="266700"/>
                  </a:lnTo>
                  <a:lnTo>
                    <a:pt x="943749" y="264388"/>
                  </a:lnTo>
                  <a:lnTo>
                    <a:pt x="943635" y="264160"/>
                  </a:lnTo>
                  <a:lnTo>
                    <a:pt x="940828" y="264160"/>
                  </a:lnTo>
                  <a:lnTo>
                    <a:pt x="940206" y="266496"/>
                  </a:lnTo>
                  <a:lnTo>
                    <a:pt x="940155" y="266700"/>
                  </a:lnTo>
                  <a:lnTo>
                    <a:pt x="938771" y="266395"/>
                  </a:lnTo>
                  <a:lnTo>
                    <a:pt x="938771" y="285750"/>
                  </a:lnTo>
                  <a:lnTo>
                    <a:pt x="933996" y="286702"/>
                  </a:lnTo>
                  <a:lnTo>
                    <a:pt x="934694" y="283210"/>
                  </a:lnTo>
                  <a:lnTo>
                    <a:pt x="938771" y="285750"/>
                  </a:lnTo>
                  <a:lnTo>
                    <a:pt x="938771" y="266395"/>
                  </a:lnTo>
                  <a:lnTo>
                    <a:pt x="934478" y="265430"/>
                  </a:lnTo>
                  <a:lnTo>
                    <a:pt x="933196" y="266700"/>
                  </a:lnTo>
                  <a:lnTo>
                    <a:pt x="934897" y="267970"/>
                  </a:lnTo>
                  <a:lnTo>
                    <a:pt x="933615" y="270510"/>
                  </a:lnTo>
                  <a:lnTo>
                    <a:pt x="929132" y="270510"/>
                  </a:lnTo>
                  <a:lnTo>
                    <a:pt x="926668" y="267970"/>
                  </a:lnTo>
                  <a:lnTo>
                    <a:pt x="924623" y="265430"/>
                  </a:lnTo>
                  <a:lnTo>
                    <a:pt x="921334" y="265430"/>
                  </a:lnTo>
                  <a:lnTo>
                    <a:pt x="919797" y="267970"/>
                  </a:lnTo>
                  <a:lnTo>
                    <a:pt x="919200" y="273050"/>
                  </a:lnTo>
                  <a:lnTo>
                    <a:pt x="914984" y="270510"/>
                  </a:lnTo>
                  <a:lnTo>
                    <a:pt x="916292" y="267017"/>
                  </a:lnTo>
                  <a:lnTo>
                    <a:pt x="916419" y="266700"/>
                  </a:lnTo>
                  <a:lnTo>
                    <a:pt x="910907" y="266700"/>
                  </a:lnTo>
                  <a:lnTo>
                    <a:pt x="913168" y="271551"/>
                  </a:lnTo>
                  <a:lnTo>
                    <a:pt x="913269" y="271780"/>
                  </a:lnTo>
                  <a:lnTo>
                    <a:pt x="908189" y="269544"/>
                  </a:lnTo>
                  <a:lnTo>
                    <a:pt x="908278" y="270116"/>
                  </a:lnTo>
                  <a:lnTo>
                    <a:pt x="908354" y="270510"/>
                  </a:lnTo>
                  <a:lnTo>
                    <a:pt x="905471" y="270510"/>
                  </a:lnTo>
                  <a:lnTo>
                    <a:pt x="905408" y="270116"/>
                  </a:lnTo>
                  <a:lnTo>
                    <a:pt x="905281" y="269290"/>
                  </a:lnTo>
                  <a:lnTo>
                    <a:pt x="905179" y="268592"/>
                  </a:lnTo>
                  <a:lnTo>
                    <a:pt x="905078" y="267970"/>
                  </a:lnTo>
                  <a:lnTo>
                    <a:pt x="905014" y="267525"/>
                  </a:lnTo>
                  <a:lnTo>
                    <a:pt x="904938" y="267017"/>
                  </a:lnTo>
                  <a:lnTo>
                    <a:pt x="904887" y="266700"/>
                  </a:lnTo>
                  <a:lnTo>
                    <a:pt x="899007" y="266700"/>
                  </a:lnTo>
                  <a:lnTo>
                    <a:pt x="893114" y="269024"/>
                  </a:lnTo>
                  <a:lnTo>
                    <a:pt x="892302" y="269290"/>
                  </a:lnTo>
                  <a:lnTo>
                    <a:pt x="887006" y="270332"/>
                  </a:lnTo>
                  <a:lnTo>
                    <a:pt x="887006" y="270510"/>
                  </a:lnTo>
                  <a:lnTo>
                    <a:pt x="886040" y="271780"/>
                  </a:lnTo>
                  <a:lnTo>
                    <a:pt x="886841" y="270510"/>
                  </a:lnTo>
                  <a:lnTo>
                    <a:pt x="887006" y="270510"/>
                  </a:lnTo>
                  <a:lnTo>
                    <a:pt x="887006" y="270332"/>
                  </a:lnTo>
                  <a:lnTo>
                    <a:pt x="886053" y="270510"/>
                  </a:lnTo>
                  <a:lnTo>
                    <a:pt x="886320" y="269544"/>
                  </a:lnTo>
                  <a:lnTo>
                    <a:pt x="886396" y="269290"/>
                  </a:lnTo>
                  <a:lnTo>
                    <a:pt x="887526" y="267970"/>
                  </a:lnTo>
                  <a:lnTo>
                    <a:pt x="886002" y="266700"/>
                  </a:lnTo>
                  <a:lnTo>
                    <a:pt x="882484" y="267411"/>
                  </a:lnTo>
                  <a:lnTo>
                    <a:pt x="882484" y="288290"/>
                  </a:lnTo>
                  <a:lnTo>
                    <a:pt x="877874" y="288290"/>
                  </a:lnTo>
                  <a:lnTo>
                    <a:pt x="875449" y="287464"/>
                  </a:lnTo>
                  <a:lnTo>
                    <a:pt x="877100" y="284505"/>
                  </a:lnTo>
                  <a:lnTo>
                    <a:pt x="877811" y="283210"/>
                  </a:lnTo>
                  <a:lnTo>
                    <a:pt x="881811" y="285750"/>
                  </a:lnTo>
                  <a:lnTo>
                    <a:pt x="881900" y="287147"/>
                  </a:lnTo>
                  <a:lnTo>
                    <a:pt x="882180" y="287147"/>
                  </a:lnTo>
                  <a:lnTo>
                    <a:pt x="882484" y="288290"/>
                  </a:lnTo>
                  <a:lnTo>
                    <a:pt x="882484" y="267411"/>
                  </a:lnTo>
                  <a:lnTo>
                    <a:pt x="881875" y="267538"/>
                  </a:lnTo>
                  <a:lnTo>
                    <a:pt x="881875" y="271780"/>
                  </a:lnTo>
                  <a:lnTo>
                    <a:pt x="881583" y="273050"/>
                  </a:lnTo>
                  <a:lnTo>
                    <a:pt x="881227" y="273050"/>
                  </a:lnTo>
                  <a:lnTo>
                    <a:pt x="879386" y="271780"/>
                  </a:lnTo>
                  <a:lnTo>
                    <a:pt x="881875" y="271780"/>
                  </a:lnTo>
                  <a:lnTo>
                    <a:pt x="881875" y="267538"/>
                  </a:lnTo>
                  <a:lnTo>
                    <a:pt x="879690" y="267970"/>
                  </a:lnTo>
                  <a:lnTo>
                    <a:pt x="866749" y="265430"/>
                  </a:lnTo>
                  <a:lnTo>
                    <a:pt x="860602" y="264160"/>
                  </a:lnTo>
                  <a:lnTo>
                    <a:pt x="857580" y="267970"/>
                  </a:lnTo>
                  <a:lnTo>
                    <a:pt x="856869" y="267970"/>
                  </a:lnTo>
                  <a:lnTo>
                    <a:pt x="855345" y="269290"/>
                  </a:lnTo>
                  <a:lnTo>
                    <a:pt x="853655" y="269290"/>
                  </a:lnTo>
                  <a:lnTo>
                    <a:pt x="853592" y="269024"/>
                  </a:lnTo>
                  <a:lnTo>
                    <a:pt x="853490" y="268592"/>
                  </a:lnTo>
                  <a:lnTo>
                    <a:pt x="853427" y="268274"/>
                  </a:lnTo>
                  <a:lnTo>
                    <a:pt x="853351" y="267970"/>
                  </a:lnTo>
                  <a:lnTo>
                    <a:pt x="853262" y="267525"/>
                  </a:lnTo>
                  <a:lnTo>
                    <a:pt x="853147" y="267017"/>
                  </a:lnTo>
                  <a:lnTo>
                    <a:pt x="853071" y="266700"/>
                  </a:lnTo>
                  <a:lnTo>
                    <a:pt x="854189" y="265430"/>
                  </a:lnTo>
                  <a:lnTo>
                    <a:pt x="848753" y="267970"/>
                  </a:lnTo>
                  <a:lnTo>
                    <a:pt x="838695" y="271780"/>
                  </a:lnTo>
                  <a:lnTo>
                    <a:pt x="832967" y="267970"/>
                  </a:lnTo>
                  <a:lnTo>
                    <a:pt x="834085" y="267970"/>
                  </a:lnTo>
                  <a:lnTo>
                    <a:pt x="829627" y="266700"/>
                  </a:lnTo>
                  <a:lnTo>
                    <a:pt x="829513" y="267970"/>
                  </a:lnTo>
                  <a:lnTo>
                    <a:pt x="829398" y="269290"/>
                  </a:lnTo>
                  <a:lnTo>
                    <a:pt x="829284" y="270510"/>
                  </a:lnTo>
                  <a:lnTo>
                    <a:pt x="829170" y="271780"/>
                  </a:lnTo>
                  <a:lnTo>
                    <a:pt x="829056" y="273050"/>
                  </a:lnTo>
                  <a:lnTo>
                    <a:pt x="824915" y="270510"/>
                  </a:lnTo>
                  <a:lnTo>
                    <a:pt x="825715" y="270510"/>
                  </a:lnTo>
                  <a:lnTo>
                    <a:pt x="821055" y="269290"/>
                  </a:lnTo>
                  <a:lnTo>
                    <a:pt x="820674" y="269290"/>
                  </a:lnTo>
                  <a:lnTo>
                    <a:pt x="815771" y="270510"/>
                  </a:lnTo>
                  <a:lnTo>
                    <a:pt x="808583" y="270510"/>
                  </a:lnTo>
                  <a:lnTo>
                    <a:pt x="804926" y="269290"/>
                  </a:lnTo>
                  <a:lnTo>
                    <a:pt x="803719" y="269290"/>
                  </a:lnTo>
                  <a:lnTo>
                    <a:pt x="802995" y="267970"/>
                  </a:lnTo>
                  <a:lnTo>
                    <a:pt x="802944" y="266700"/>
                  </a:lnTo>
                  <a:lnTo>
                    <a:pt x="801928" y="269024"/>
                  </a:lnTo>
                  <a:lnTo>
                    <a:pt x="801801" y="269290"/>
                  </a:lnTo>
                  <a:lnTo>
                    <a:pt x="800963" y="269290"/>
                  </a:lnTo>
                  <a:lnTo>
                    <a:pt x="800252" y="267970"/>
                  </a:lnTo>
                  <a:lnTo>
                    <a:pt x="800138" y="266700"/>
                  </a:lnTo>
                  <a:lnTo>
                    <a:pt x="797521" y="269240"/>
                  </a:lnTo>
                  <a:lnTo>
                    <a:pt x="798245" y="267017"/>
                  </a:lnTo>
                  <a:lnTo>
                    <a:pt x="798347" y="266700"/>
                  </a:lnTo>
                  <a:lnTo>
                    <a:pt x="799185" y="265430"/>
                  </a:lnTo>
                  <a:lnTo>
                    <a:pt x="799757" y="264388"/>
                  </a:lnTo>
                  <a:lnTo>
                    <a:pt x="799871" y="264160"/>
                  </a:lnTo>
                  <a:lnTo>
                    <a:pt x="800900" y="262890"/>
                  </a:lnTo>
                  <a:lnTo>
                    <a:pt x="800989" y="259080"/>
                  </a:lnTo>
                  <a:lnTo>
                    <a:pt x="800811" y="257810"/>
                  </a:lnTo>
                  <a:lnTo>
                    <a:pt x="800646" y="256540"/>
                  </a:lnTo>
                  <a:lnTo>
                    <a:pt x="796429" y="257810"/>
                  </a:lnTo>
                  <a:lnTo>
                    <a:pt x="795070" y="255270"/>
                  </a:lnTo>
                  <a:lnTo>
                    <a:pt x="798106" y="254000"/>
                  </a:lnTo>
                  <a:lnTo>
                    <a:pt x="793877" y="251460"/>
                  </a:lnTo>
                  <a:lnTo>
                    <a:pt x="796988" y="248920"/>
                  </a:lnTo>
                  <a:lnTo>
                    <a:pt x="795502" y="246380"/>
                  </a:lnTo>
                  <a:lnTo>
                    <a:pt x="795604" y="247650"/>
                  </a:lnTo>
                  <a:lnTo>
                    <a:pt x="794727" y="248920"/>
                  </a:lnTo>
                  <a:lnTo>
                    <a:pt x="793800" y="248920"/>
                  </a:lnTo>
                  <a:lnTo>
                    <a:pt x="791324" y="246380"/>
                  </a:lnTo>
                  <a:lnTo>
                    <a:pt x="793254" y="240030"/>
                  </a:lnTo>
                  <a:lnTo>
                    <a:pt x="794791" y="238760"/>
                  </a:lnTo>
                  <a:lnTo>
                    <a:pt x="793064" y="236220"/>
                  </a:lnTo>
                  <a:lnTo>
                    <a:pt x="789597" y="231140"/>
                  </a:lnTo>
                  <a:lnTo>
                    <a:pt x="789863" y="231140"/>
                  </a:lnTo>
                  <a:lnTo>
                    <a:pt x="788454" y="229946"/>
                  </a:lnTo>
                  <a:lnTo>
                    <a:pt x="788822" y="229946"/>
                  </a:lnTo>
                  <a:lnTo>
                    <a:pt x="795832" y="231140"/>
                  </a:lnTo>
                  <a:lnTo>
                    <a:pt x="793902" y="229946"/>
                  </a:lnTo>
                  <a:lnTo>
                    <a:pt x="791743" y="228625"/>
                  </a:lnTo>
                  <a:lnTo>
                    <a:pt x="789139" y="228625"/>
                  </a:lnTo>
                  <a:lnTo>
                    <a:pt x="790359" y="226060"/>
                  </a:lnTo>
                  <a:lnTo>
                    <a:pt x="789355" y="222491"/>
                  </a:lnTo>
                  <a:lnTo>
                    <a:pt x="789292" y="222250"/>
                  </a:lnTo>
                  <a:lnTo>
                    <a:pt x="788936" y="220980"/>
                  </a:lnTo>
                  <a:lnTo>
                    <a:pt x="787082" y="218440"/>
                  </a:lnTo>
                  <a:lnTo>
                    <a:pt x="789393" y="218440"/>
                  </a:lnTo>
                  <a:lnTo>
                    <a:pt x="788009" y="212090"/>
                  </a:lnTo>
                  <a:lnTo>
                    <a:pt x="784313" y="204470"/>
                  </a:lnTo>
                  <a:lnTo>
                    <a:pt x="783031" y="200660"/>
                  </a:lnTo>
                  <a:lnTo>
                    <a:pt x="782180" y="198120"/>
                  </a:lnTo>
                  <a:lnTo>
                    <a:pt x="782078" y="199390"/>
                  </a:lnTo>
                  <a:lnTo>
                    <a:pt x="781977" y="200660"/>
                  </a:lnTo>
                  <a:lnTo>
                    <a:pt x="778154" y="200660"/>
                  </a:lnTo>
                  <a:lnTo>
                    <a:pt x="777163" y="199390"/>
                  </a:lnTo>
                  <a:lnTo>
                    <a:pt x="777925" y="198755"/>
                  </a:lnTo>
                  <a:lnTo>
                    <a:pt x="776300" y="198120"/>
                  </a:lnTo>
                  <a:lnTo>
                    <a:pt x="775855" y="195580"/>
                  </a:lnTo>
                  <a:lnTo>
                    <a:pt x="779424" y="195580"/>
                  </a:lnTo>
                  <a:lnTo>
                    <a:pt x="780935" y="196850"/>
                  </a:lnTo>
                  <a:lnTo>
                    <a:pt x="780237" y="195580"/>
                  </a:lnTo>
                  <a:lnTo>
                    <a:pt x="778827" y="193040"/>
                  </a:lnTo>
                  <a:lnTo>
                    <a:pt x="779360" y="193040"/>
                  </a:lnTo>
                  <a:lnTo>
                    <a:pt x="783310" y="186690"/>
                  </a:lnTo>
                  <a:lnTo>
                    <a:pt x="779246" y="185420"/>
                  </a:lnTo>
                  <a:lnTo>
                    <a:pt x="780148" y="185420"/>
                  </a:lnTo>
                  <a:lnTo>
                    <a:pt x="778014" y="177800"/>
                  </a:lnTo>
                  <a:lnTo>
                    <a:pt x="775919" y="175260"/>
                  </a:lnTo>
                  <a:lnTo>
                    <a:pt x="773988" y="170180"/>
                  </a:lnTo>
                  <a:lnTo>
                    <a:pt x="771169" y="170180"/>
                  </a:lnTo>
                  <a:lnTo>
                    <a:pt x="771105" y="167640"/>
                  </a:lnTo>
                  <a:lnTo>
                    <a:pt x="768324" y="167640"/>
                  </a:lnTo>
                  <a:lnTo>
                    <a:pt x="768210" y="166370"/>
                  </a:lnTo>
                  <a:lnTo>
                    <a:pt x="768108" y="165100"/>
                  </a:lnTo>
                  <a:lnTo>
                    <a:pt x="768007" y="163830"/>
                  </a:lnTo>
                  <a:lnTo>
                    <a:pt x="767905" y="162560"/>
                  </a:lnTo>
                  <a:lnTo>
                    <a:pt x="768667" y="157480"/>
                  </a:lnTo>
                  <a:lnTo>
                    <a:pt x="766864" y="152400"/>
                  </a:lnTo>
                  <a:lnTo>
                    <a:pt x="766038" y="151130"/>
                  </a:lnTo>
                  <a:lnTo>
                    <a:pt x="765276" y="149974"/>
                  </a:lnTo>
                  <a:lnTo>
                    <a:pt x="764527" y="149974"/>
                  </a:lnTo>
                  <a:lnTo>
                    <a:pt x="764273" y="149974"/>
                  </a:lnTo>
                  <a:lnTo>
                    <a:pt x="764184" y="151130"/>
                  </a:lnTo>
                  <a:lnTo>
                    <a:pt x="762038" y="151130"/>
                  </a:lnTo>
                  <a:lnTo>
                    <a:pt x="764273" y="149974"/>
                  </a:lnTo>
                  <a:lnTo>
                    <a:pt x="764324" y="149390"/>
                  </a:lnTo>
                  <a:lnTo>
                    <a:pt x="762698" y="144780"/>
                  </a:lnTo>
                  <a:lnTo>
                    <a:pt x="765327" y="146050"/>
                  </a:lnTo>
                  <a:lnTo>
                    <a:pt x="763028" y="140970"/>
                  </a:lnTo>
                  <a:lnTo>
                    <a:pt x="762419" y="138430"/>
                  </a:lnTo>
                  <a:lnTo>
                    <a:pt x="759764" y="134620"/>
                  </a:lnTo>
                  <a:lnTo>
                    <a:pt x="757999" y="132080"/>
                  </a:lnTo>
                  <a:lnTo>
                    <a:pt x="757199" y="133350"/>
                  </a:lnTo>
                  <a:lnTo>
                    <a:pt x="757034" y="134620"/>
                  </a:lnTo>
                  <a:lnTo>
                    <a:pt x="756031" y="133350"/>
                  </a:lnTo>
                  <a:lnTo>
                    <a:pt x="755180" y="132080"/>
                  </a:lnTo>
                  <a:lnTo>
                    <a:pt x="756107" y="130810"/>
                  </a:lnTo>
                  <a:lnTo>
                    <a:pt x="757339" y="129603"/>
                  </a:lnTo>
                  <a:lnTo>
                    <a:pt x="755116" y="123190"/>
                  </a:lnTo>
                  <a:lnTo>
                    <a:pt x="755078" y="119380"/>
                  </a:lnTo>
                  <a:lnTo>
                    <a:pt x="754964" y="113030"/>
                  </a:lnTo>
                  <a:lnTo>
                    <a:pt x="754837" y="109220"/>
                  </a:lnTo>
                  <a:lnTo>
                    <a:pt x="754799" y="107950"/>
                  </a:lnTo>
                  <a:lnTo>
                    <a:pt x="753211" y="105410"/>
                  </a:lnTo>
                  <a:lnTo>
                    <a:pt x="751611" y="102870"/>
                  </a:lnTo>
                  <a:lnTo>
                    <a:pt x="751992" y="102870"/>
                  </a:lnTo>
                  <a:lnTo>
                    <a:pt x="747026" y="96520"/>
                  </a:lnTo>
                  <a:lnTo>
                    <a:pt x="746467" y="92710"/>
                  </a:lnTo>
                  <a:lnTo>
                    <a:pt x="749554" y="97790"/>
                  </a:lnTo>
                  <a:lnTo>
                    <a:pt x="750366" y="95250"/>
                  </a:lnTo>
                  <a:lnTo>
                    <a:pt x="746404" y="91440"/>
                  </a:lnTo>
                  <a:lnTo>
                    <a:pt x="743762" y="88900"/>
                  </a:lnTo>
                  <a:lnTo>
                    <a:pt x="747242" y="82550"/>
                  </a:lnTo>
                  <a:lnTo>
                    <a:pt x="743661" y="78740"/>
                  </a:lnTo>
                  <a:lnTo>
                    <a:pt x="742467" y="77470"/>
                  </a:lnTo>
                  <a:lnTo>
                    <a:pt x="743445" y="73660"/>
                  </a:lnTo>
                  <a:lnTo>
                    <a:pt x="744105" y="71120"/>
                  </a:lnTo>
                  <a:lnTo>
                    <a:pt x="742099" y="64770"/>
                  </a:lnTo>
                  <a:lnTo>
                    <a:pt x="739482" y="58420"/>
                  </a:lnTo>
                  <a:lnTo>
                    <a:pt x="739381" y="54610"/>
                  </a:lnTo>
                  <a:lnTo>
                    <a:pt x="739317" y="52070"/>
                  </a:lnTo>
                  <a:lnTo>
                    <a:pt x="737666" y="52070"/>
                  </a:lnTo>
                  <a:lnTo>
                    <a:pt x="735406" y="50800"/>
                  </a:lnTo>
                  <a:lnTo>
                    <a:pt x="735749" y="50800"/>
                  </a:lnTo>
                  <a:lnTo>
                    <a:pt x="732663" y="44450"/>
                  </a:lnTo>
                  <a:lnTo>
                    <a:pt x="730021" y="33235"/>
                  </a:lnTo>
                  <a:lnTo>
                    <a:pt x="729970" y="33020"/>
                  </a:lnTo>
                  <a:lnTo>
                    <a:pt x="731431" y="34290"/>
                  </a:lnTo>
                  <a:lnTo>
                    <a:pt x="731748" y="33235"/>
                  </a:lnTo>
                  <a:lnTo>
                    <a:pt x="731812" y="33020"/>
                  </a:lnTo>
                  <a:lnTo>
                    <a:pt x="734047" y="33020"/>
                  </a:lnTo>
                  <a:lnTo>
                    <a:pt x="734885" y="34290"/>
                  </a:lnTo>
                  <a:lnTo>
                    <a:pt x="735596" y="34290"/>
                  </a:lnTo>
                  <a:lnTo>
                    <a:pt x="734529" y="33020"/>
                  </a:lnTo>
                  <a:lnTo>
                    <a:pt x="734390" y="32867"/>
                  </a:lnTo>
                  <a:lnTo>
                    <a:pt x="734529" y="33020"/>
                  </a:lnTo>
                  <a:lnTo>
                    <a:pt x="734364" y="32537"/>
                  </a:lnTo>
                  <a:lnTo>
                    <a:pt x="734187" y="31750"/>
                  </a:lnTo>
                  <a:lnTo>
                    <a:pt x="734707" y="30480"/>
                  </a:lnTo>
                  <a:lnTo>
                    <a:pt x="755370" y="30480"/>
                  </a:lnTo>
                  <a:lnTo>
                    <a:pt x="761034" y="29210"/>
                  </a:lnTo>
                  <a:lnTo>
                    <a:pt x="760361" y="30480"/>
                  </a:lnTo>
                  <a:lnTo>
                    <a:pt x="760437" y="31750"/>
                  </a:lnTo>
                  <a:lnTo>
                    <a:pt x="761631" y="33020"/>
                  </a:lnTo>
                  <a:lnTo>
                    <a:pt x="768083" y="31750"/>
                  </a:lnTo>
                  <a:lnTo>
                    <a:pt x="768121" y="29210"/>
                  </a:lnTo>
                  <a:lnTo>
                    <a:pt x="769886" y="29210"/>
                  </a:lnTo>
                  <a:lnTo>
                    <a:pt x="768527" y="30480"/>
                  </a:lnTo>
                  <a:lnTo>
                    <a:pt x="769620" y="31750"/>
                  </a:lnTo>
                  <a:lnTo>
                    <a:pt x="772020" y="33020"/>
                  </a:lnTo>
                  <a:lnTo>
                    <a:pt x="775652" y="29210"/>
                  </a:lnTo>
                  <a:lnTo>
                    <a:pt x="777138" y="31750"/>
                  </a:lnTo>
                  <a:lnTo>
                    <a:pt x="777367" y="31750"/>
                  </a:lnTo>
                  <a:lnTo>
                    <a:pt x="783094" y="33020"/>
                  </a:lnTo>
                  <a:lnTo>
                    <a:pt x="781596" y="29210"/>
                  </a:lnTo>
                  <a:lnTo>
                    <a:pt x="785850" y="31750"/>
                  </a:lnTo>
                  <a:lnTo>
                    <a:pt x="788441" y="29210"/>
                  </a:lnTo>
                  <a:lnTo>
                    <a:pt x="789736" y="27940"/>
                  </a:lnTo>
                  <a:lnTo>
                    <a:pt x="792695" y="30162"/>
                  </a:lnTo>
                  <a:lnTo>
                    <a:pt x="792632" y="30340"/>
                  </a:lnTo>
                  <a:lnTo>
                    <a:pt x="795477" y="31610"/>
                  </a:lnTo>
                  <a:lnTo>
                    <a:pt x="794727" y="30581"/>
                  </a:lnTo>
                  <a:lnTo>
                    <a:pt x="793940" y="29984"/>
                  </a:lnTo>
                  <a:lnTo>
                    <a:pt x="793521" y="29794"/>
                  </a:lnTo>
                  <a:lnTo>
                    <a:pt x="794600" y="27940"/>
                  </a:lnTo>
                  <a:lnTo>
                    <a:pt x="795337" y="26670"/>
                  </a:lnTo>
                  <a:lnTo>
                    <a:pt x="800404" y="31750"/>
                  </a:lnTo>
                  <a:lnTo>
                    <a:pt x="801103" y="26670"/>
                  </a:lnTo>
                  <a:lnTo>
                    <a:pt x="800989" y="28638"/>
                  </a:lnTo>
                  <a:lnTo>
                    <a:pt x="800874" y="30480"/>
                  </a:lnTo>
                  <a:lnTo>
                    <a:pt x="800798" y="31750"/>
                  </a:lnTo>
                  <a:lnTo>
                    <a:pt x="808545" y="30480"/>
                  </a:lnTo>
                  <a:lnTo>
                    <a:pt x="811237" y="29210"/>
                  </a:lnTo>
                  <a:lnTo>
                    <a:pt x="810336" y="30480"/>
                  </a:lnTo>
                  <a:lnTo>
                    <a:pt x="813574" y="30480"/>
                  </a:lnTo>
                  <a:lnTo>
                    <a:pt x="812533" y="31750"/>
                  </a:lnTo>
                  <a:lnTo>
                    <a:pt x="818400" y="31750"/>
                  </a:lnTo>
                  <a:lnTo>
                    <a:pt x="817867" y="29210"/>
                  </a:lnTo>
                  <a:lnTo>
                    <a:pt x="822083" y="30480"/>
                  </a:lnTo>
                  <a:lnTo>
                    <a:pt x="826071" y="29210"/>
                  </a:lnTo>
                  <a:lnTo>
                    <a:pt x="829589" y="29210"/>
                  </a:lnTo>
                  <a:lnTo>
                    <a:pt x="832408" y="31750"/>
                  </a:lnTo>
                  <a:lnTo>
                    <a:pt x="836968" y="30480"/>
                  </a:lnTo>
                  <a:lnTo>
                    <a:pt x="841362" y="29210"/>
                  </a:lnTo>
                  <a:lnTo>
                    <a:pt x="847763" y="27940"/>
                  </a:lnTo>
                  <a:lnTo>
                    <a:pt x="849871" y="27940"/>
                  </a:lnTo>
                  <a:lnTo>
                    <a:pt x="857872" y="26670"/>
                  </a:lnTo>
                  <a:lnTo>
                    <a:pt x="858024" y="27940"/>
                  </a:lnTo>
                  <a:lnTo>
                    <a:pt x="858113" y="28638"/>
                  </a:lnTo>
                  <a:lnTo>
                    <a:pt x="858596" y="27940"/>
                  </a:lnTo>
                  <a:lnTo>
                    <a:pt x="859993" y="26670"/>
                  </a:lnTo>
                  <a:lnTo>
                    <a:pt x="861745" y="26670"/>
                  </a:lnTo>
                  <a:lnTo>
                    <a:pt x="862063" y="27940"/>
                  </a:lnTo>
                  <a:lnTo>
                    <a:pt x="862304" y="27940"/>
                  </a:lnTo>
                  <a:lnTo>
                    <a:pt x="862406" y="29210"/>
                  </a:lnTo>
                  <a:lnTo>
                    <a:pt x="860729" y="29210"/>
                  </a:lnTo>
                  <a:lnTo>
                    <a:pt x="860234" y="30480"/>
                  </a:lnTo>
                  <a:lnTo>
                    <a:pt x="861822" y="30480"/>
                  </a:lnTo>
                  <a:lnTo>
                    <a:pt x="862749" y="31750"/>
                  </a:lnTo>
                  <a:lnTo>
                    <a:pt x="867079" y="38100"/>
                  </a:lnTo>
                  <a:lnTo>
                    <a:pt x="869213" y="40589"/>
                  </a:lnTo>
                  <a:lnTo>
                    <a:pt x="868807" y="40347"/>
                  </a:lnTo>
                  <a:lnTo>
                    <a:pt x="869530" y="40906"/>
                  </a:lnTo>
                  <a:lnTo>
                    <a:pt x="870483" y="41389"/>
                  </a:lnTo>
                  <a:lnTo>
                    <a:pt x="870369" y="41236"/>
                  </a:lnTo>
                  <a:lnTo>
                    <a:pt x="870216" y="41122"/>
                  </a:lnTo>
                  <a:lnTo>
                    <a:pt x="870051" y="41033"/>
                  </a:lnTo>
                  <a:lnTo>
                    <a:pt x="869505" y="40741"/>
                  </a:lnTo>
                  <a:lnTo>
                    <a:pt x="872388" y="41910"/>
                  </a:lnTo>
                  <a:lnTo>
                    <a:pt x="872134" y="42799"/>
                  </a:lnTo>
                  <a:lnTo>
                    <a:pt x="872032" y="43180"/>
                  </a:lnTo>
                  <a:lnTo>
                    <a:pt x="871194" y="41910"/>
                  </a:lnTo>
                  <a:lnTo>
                    <a:pt x="870483" y="41910"/>
                  </a:lnTo>
                  <a:lnTo>
                    <a:pt x="871435" y="43180"/>
                  </a:lnTo>
                  <a:lnTo>
                    <a:pt x="871867" y="44450"/>
                  </a:lnTo>
                  <a:lnTo>
                    <a:pt x="873455" y="43180"/>
                  </a:lnTo>
                  <a:lnTo>
                    <a:pt x="872197" y="43180"/>
                  </a:lnTo>
                  <a:lnTo>
                    <a:pt x="873201" y="39789"/>
                  </a:lnTo>
                  <a:lnTo>
                    <a:pt x="873290" y="39471"/>
                  </a:lnTo>
                  <a:lnTo>
                    <a:pt x="873518" y="39471"/>
                  </a:lnTo>
                  <a:lnTo>
                    <a:pt x="879868" y="42799"/>
                  </a:lnTo>
                  <a:lnTo>
                    <a:pt x="875804" y="44450"/>
                  </a:lnTo>
                  <a:lnTo>
                    <a:pt x="884974" y="48260"/>
                  </a:lnTo>
                  <a:lnTo>
                    <a:pt x="876630" y="50800"/>
                  </a:lnTo>
                  <a:lnTo>
                    <a:pt x="879983" y="50800"/>
                  </a:lnTo>
                  <a:lnTo>
                    <a:pt x="880465" y="52070"/>
                  </a:lnTo>
                  <a:lnTo>
                    <a:pt x="877951" y="52070"/>
                  </a:lnTo>
                  <a:lnTo>
                    <a:pt x="881837" y="55880"/>
                  </a:lnTo>
                  <a:lnTo>
                    <a:pt x="882586" y="53340"/>
                  </a:lnTo>
                  <a:lnTo>
                    <a:pt x="885228" y="55880"/>
                  </a:lnTo>
                  <a:lnTo>
                    <a:pt x="906322" y="55880"/>
                  </a:lnTo>
                  <a:lnTo>
                    <a:pt x="905967" y="54610"/>
                  </a:lnTo>
                  <a:lnTo>
                    <a:pt x="910399" y="55880"/>
                  </a:lnTo>
                  <a:lnTo>
                    <a:pt x="908164" y="54610"/>
                  </a:lnTo>
                  <a:lnTo>
                    <a:pt x="905916" y="53340"/>
                  </a:lnTo>
                  <a:lnTo>
                    <a:pt x="906805" y="48260"/>
                  </a:lnTo>
                  <a:lnTo>
                    <a:pt x="906233" y="46990"/>
                  </a:lnTo>
                  <a:lnTo>
                    <a:pt x="905675" y="45720"/>
                  </a:lnTo>
                  <a:lnTo>
                    <a:pt x="907834" y="46990"/>
                  </a:lnTo>
                  <a:lnTo>
                    <a:pt x="906526" y="45720"/>
                  </a:lnTo>
                  <a:lnTo>
                    <a:pt x="905217" y="44450"/>
                  </a:lnTo>
                  <a:lnTo>
                    <a:pt x="904036" y="46990"/>
                  </a:lnTo>
                  <a:lnTo>
                    <a:pt x="903579" y="45720"/>
                  </a:lnTo>
                  <a:lnTo>
                    <a:pt x="902919" y="44450"/>
                  </a:lnTo>
                  <a:lnTo>
                    <a:pt x="901636" y="44450"/>
                  </a:lnTo>
                  <a:lnTo>
                    <a:pt x="901115" y="46990"/>
                  </a:lnTo>
                  <a:lnTo>
                    <a:pt x="897737" y="46990"/>
                  </a:lnTo>
                  <a:lnTo>
                    <a:pt x="897674" y="44792"/>
                  </a:lnTo>
                  <a:lnTo>
                    <a:pt x="898118" y="45720"/>
                  </a:lnTo>
                  <a:lnTo>
                    <a:pt x="898080" y="44450"/>
                  </a:lnTo>
                  <a:lnTo>
                    <a:pt x="897966" y="40640"/>
                  </a:lnTo>
                  <a:lnTo>
                    <a:pt x="897877" y="38100"/>
                  </a:lnTo>
                  <a:lnTo>
                    <a:pt x="899045" y="39471"/>
                  </a:lnTo>
                  <a:lnTo>
                    <a:pt x="900201" y="39471"/>
                  </a:lnTo>
                  <a:lnTo>
                    <a:pt x="900010" y="38100"/>
                  </a:lnTo>
                  <a:lnTo>
                    <a:pt x="899337" y="33235"/>
                  </a:lnTo>
                  <a:lnTo>
                    <a:pt x="899299" y="33020"/>
                  </a:lnTo>
                  <a:lnTo>
                    <a:pt x="897470" y="36322"/>
                  </a:lnTo>
                  <a:lnTo>
                    <a:pt x="897470" y="44399"/>
                  </a:lnTo>
                  <a:lnTo>
                    <a:pt x="893432" y="43180"/>
                  </a:lnTo>
                  <a:lnTo>
                    <a:pt x="894537" y="41910"/>
                  </a:lnTo>
                  <a:lnTo>
                    <a:pt x="895654" y="40640"/>
                  </a:lnTo>
                  <a:lnTo>
                    <a:pt x="897470" y="44399"/>
                  </a:lnTo>
                  <a:lnTo>
                    <a:pt x="897470" y="36322"/>
                  </a:lnTo>
                  <a:lnTo>
                    <a:pt x="895769" y="39382"/>
                  </a:lnTo>
                  <a:lnTo>
                    <a:pt x="892517" y="35560"/>
                  </a:lnTo>
                  <a:lnTo>
                    <a:pt x="894410" y="34290"/>
                  </a:lnTo>
                  <a:lnTo>
                    <a:pt x="894448" y="33235"/>
                  </a:lnTo>
                  <a:lnTo>
                    <a:pt x="891870" y="34290"/>
                  </a:lnTo>
                  <a:lnTo>
                    <a:pt x="889520" y="33020"/>
                  </a:lnTo>
                  <a:lnTo>
                    <a:pt x="889190" y="31750"/>
                  </a:lnTo>
                  <a:lnTo>
                    <a:pt x="888860" y="30480"/>
                  </a:lnTo>
                  <a:lnTo>
                    <a:pt x="888530" y="29210"/>
                  </a:lnTo>
                  <a:lnTo>
                    <a:pt x="886358" y="30480"/>
                  </a:lnTo>
                  <a:lnTo>
                    <a:pt x="885380" y="29210"/>
                  </a:lnTo>
                  <a:lnTo>
                    <a:pt x="886117" y="31750"/>
                  </a:lnTo>
                  <a:lnTo>
                    <a:pt x="884224" y="31750"/>
                  </a:lnTo>
                  <a:lnTo>
                    <a:pt x="883348" y="30480"/>
                  </a:lnTo>
                  <a:lnTo>
                    <a:pt x="881392" y="29210"/>
                  </a:lnTo>
                  <a:lnTo>
                    <a:pt x="879284" y="29210"/>
                  </a:lnTo>
                  <a:lnTo>
                    <a:pt x="880338" y="26670"/>
                  </a:lnTo>
                  <a:lnTo>
                    <a:pt x="882434" y="21590"/>
                  </a:lnTo>
                  <a:lnTo>
                    <a:pt x="878408" y="20320"/>
                  </a:lnTo>
                  <a:lnTo>
                    <a:pt x="878293" y="17780"/>
                  </a:lnTo>
                  <a:lnTo>
                    <a:pt x="881126" y="17780"/>
                  </a:lnTo>
                  <a:lnTo>
                    <a:pt x="880706" y="16510"/>
                  </a:lnTo>
                  <a:lnTo>
                    <a:pt x="877798" y="13970"/>
                  </a:lnTo>
                  <a:lnTo>
                    <a:pt x="877036" y="12700"/>
                  </a:lnTo>
                  <a:lnTo>
                    <a:pt x="875563" y="9042"/>
                  </a:lnTo>
                  <a:lnTo>
                    <a:pt x="875131" y="7620"/>
                  </a:lnTo>
                  <a:lnTo>
                    <a:pt x="874763" y="6413"/>
                  </a:lnTo>
                  <a:lnTo>
                    <a:pt x="873645" y="5080"/>
                  </a:lnTo>
                  <a:lnTo>
                    <a:pt x="872528" y="3810"/>
                  </a:lnTo>
                  <a:lnTo>
                    <a:pt x="871385" y="3810"/>
                  </a:lnTo>
                  <a:lnTo>
                    <a:pt x="870699" y="5080"/>
                  </a:lnTo>
                  <a:lnTo>
                    <a:pt x="871969" y="6413"/>
                  </a:lnTo>
                  <a:lnTo>
                    <a:pt x="866343" y="8902"/>
                  </a:lnTo>
                  <a:lnTo>
                    <a:pt x="870534" y="7620"/>
                  </a:lnTo>
                  <a:lnTo>
                    <a:pt x="875830" y="12700"/>
                  </a:lnTo>
                  <a:lnTo>
                    <a:pt x="873467" y="12700"/>
                  </a:lnTo>
                  <a:lnTo>
                    <a:pt x="871321" y="11430"/>
                  </a:lnTo>
                  <a:lnTo>
                    <a:pt x="869378" y="10160"/>
                  </a:lnTo>
                  <a:lnTo>
                    <a:pt x="871194" y="12700"/>
                  </a:lnTo>
                  <a:lnTo>
                    <a:pt x="872794" y="13970"/>
                  </a:lnTo>
                  <a:lnTo>
                    <a:pt x="874458" y="15341"/>
                  </a:lnTo>
                  <a:lnTo>
                    <a:pt x="875347" y="16510"/>
                  </a:lnTo>
                  <a:lnTo>
                    <a:pt x="872655" y="15506"/>
                  </a:lnTo>
                  <a:lnTo>
                    <a:pt x="872147" y="17780"/>
                  </a:lnTo>
                  <a:lnTo>
                    <a:pt x="872147" y="16510"/>
                  </a:lnTo>
                  <a:lnTo>
                    <a:pt x="872159" y="15341"/>
                  </a:lnTo>
                  <a:lnTo>
                    <a:pt x="872350" y="15341"/>
                  </a:lnTo>
                  <a:lnTo>
                    <a:pt x="870102" y="13970"/>
                  </a:lnTo>
                  <a:lnTo>
                    <a:pt x="868375" y="12700"/>
                  </a:lnTo>
                  <a:lnTo>
                    <a:pt x="864374" y="13970"/>
                  </a:lnTo>
                  <a:lnTo>
                    <a:pt x="862660" y="12700"/>
                  </a:lnTo>
                  <a:lnTo>
                    <a:pt x="862977" y="11430"/>
                  </a:lnTo>
                  <a:lnTo>
                    <a:pt x="864235" y="6413"/>
                  </a:lnTo>
                  <a:lnTo>
                    <a:pt x="862330" y="6413"/>
                  </a:lnTo>
                  <a:lnTo>
                    <a:pt x="860056" y="5080"/>
                  </a:lnTo>
                  <a:lnTo>
                    <a:pt x="857859" y="6413"/>
                  </a:lnTo>
                  <a:lnTo>
                    <a:pt x="853973" y="6413"/>
                  </a:lnTo>
                  <a:lnTo>
                    <a:pt x="851573" y="7620"/>
                  </a:lnTo>
                  <a:lnTo>
                    <a:pt x="848842" y="8902"/>
                  </a:lnTo>
                  <a:lnTo>
                    <a:pt x="845426" y="7620"/>
                  </a:lnTo>
                  <a:lnTo>
                    <a:pt x="847877" y="9042"/>
                  </a:lnTo>
                  <a:lnTo>
                    <a:pt x="847572" y="9042"/>
                  </a:lnTo>
                  <a:lnTo>
                    <a:pt x="846709" y="11430"/>
                  </a:lnTo>
                  <a:lnTo>
                    <a:pt x="845058" y="10160"/>
                  </a:lnTo>
                  <a:lnTo>
                    <a:pt x="843597" y="9042"/>
                  </a:lnTo>
                  <a:lnTo>
                    <a:pt x="843153" y="9042"/>
                  </a:lnTo>
                  <a:lnTo>
                    <a:pt x="841197" y="10160"/>
                  </a:lnTo>
                  <a:lnTo>
                    <a:pt x="841375" y="9042"/>
                  </a:lnTo>
                  <a:lnTo>
                    <a:pt x="841552" y="9042"/>
                  </a:lnTo>
                  <a:lnTo>
                    <a:pt x="840016" y="7620"/>
                  </a:lnTo>
                  <a:lnTo>
                    <a:pt x="839114" y="6413"/>
                  </a:lnTo>
                  <a:lnTo>
                    <a:pt x="839190" y="7620"/>
                  </a:lnTo>
                  <a:lnTo>
                    <a:pt x="834326" y="6413"/>
                  </a:lnTo>
                  <a:lnTo>
                    <a:pt x="834072" y="6413"/>
                  </a:lnTo>
                  <a:lnTo>
                    <a:pt x="833462" y="10160"/>
                  </a:lnTo>
                  <a:lnTo>
                    <a:pt x="830414" y="7620"/>
                  </a:lnTo>
                  <a:lnTo>
                    <a:pt x="825157" y="6413"/>
                  </a:lnTo>
                  <a:lnTo>
                    <a:pt x="824890" y="6413"/>
                  </a:lnTo>
                  <a:lnTo>
                    <a:pt x="824115" y="13970"/>
                  </a:lnTo>
                  <a:lnTo>
                    <a:pt x="818807" y="12700"/>
                  </a:lnTo>
                  <a:lnTo>
                    <a:pt x="819607" y="11430"/>
                  </a:lnTo>
                  <a:lnTo>
                    <a:pt x="820407" y="10160"/>
                  </a:lnTo>
                  <a:lnTo>
                    <a:pt x="818273" y="9042"/>
                  </a:lnTo>
                  <a:lnTo>
                    <a:pt x="818134" y="8890"/>
                  </a:lnTo>
                  <a:lnTo>
                    <a:pt x="821550" y="7620"/>
                  </a:lnTo>
                  <a:lnTo>
                    <a:pt x="818197" y="7620"/>
                  </a:lnTo>
                  <a:lnTo>
                    <a:pt x="818121" y="8864"/>
                  </a:lnTo>
                  <a:lnTo>
                    <a:pt x="818121" y="9042"/>
                  </a:lnTo>
                  <a:lnTo>
                    <a:pt x="817714" y="9042"/>
                  </a:lnTo>
                  <a:lnTo>
                    <a:pt x="818121" y="8890"/>
                  </a:lnTo>
                  <a:lnTo>
                    <a:pt x="817130" y="7620"/>
                  </a:lnTo>
                  <a:lnTo>
                    <a:pt x="813257" y="11430"/>
                  </a:lnTo>
                  <a:lnTo>
                    <a:pt x="811720" y="9042"/>
                  </a:lnTo>
                  <a:lnTo>
                    <a:pt x="811542" y="9042"/>
                  </a:lnTo>
                  <a:lnTo>
                    <a:pt x="810882" y="10160"/>
                  </a:lnTo>
                  <a:lnTo>
                    <a:pt x="810768" y="11430"/>
                  </a:lnTo>
                  <a:lnTo>
                    <a:pt x="810641" y="12700"/>
                  </a:lnTo>
                  <a:lnTo>
                    <a:pt x="808659" y="12700"/>
                  </a:lnTo>
                  <a:lnTo>
                    <a:pt x="805548" y="12700"/>
                  </a:lnTo>
                  <a:lnTo>
                    <a:pt x="807288" y="15265"/>
                  </a:lnTo>
                  <a:lnTo>
                    <a:pt x="802525" y="12700"/>
                  </a:lnTo>
                  <a:lnTo>
                    <a:pt x="791654" y="11430"/>
                  </a:lnTo>
                  <a:lnTo>
                    <a:pt x="787298" y="10160"/>
                  </a:lnTo>
                  <a:lnTo>
                    <a:pt x="783437" y="10160"/>
                  </a:lnTo>
                  <a:lnTo>
                    <a:pt x="778789" y="11430"/>
                  </a:lnTo>
                  <a:lnTo>
                    <a:pt x="775284" y="11430"/>
                  </a:lnTo>
                  <a:lnTo>
                    <a:pt x="775500" y="10160"/>
                  </a:lnTo>
                  <a:lnTo>
                    <a:pt x="775957" y="10160"/>
                  </a:lnTo>
                  <a:lnTo>
                    <a:pt x="771664" y="9042"/>
                  </a:lnTo>
                  <a:lnTo>
                    <a:pt x="771144" y="9042"/>
                  </a:lnTo>
                  <a:lnTo>
                    <a:pt x="772972" y="16510"/>
                  </a:lnTo>
                  <a:lnTo>
                    <a:pt x="770432" y="15341"/>
                  </a:lnTo>
                  <a:lnTo>
                    <a:pt x="767486" y="13970"/>
                  </a:lnTo>
                  <a:lnTo>
                    <a:pt x="766076" y="12700"/>
                  </a:lnTo>
                  <a:lnTo>
                    <a:pt x="764667" y="11430"/>
                  </a:lnTo>
                  <a:lnTo>
                    <a:pt x="770407" y="12700"/>
                  </a:lnTo>
                  <a:lnTo>
                    <a:pt x="768654" y="11430"/>
                  </a:lnTo>
                  <a:lnTo>
                    <a:pt x="767892" y="5080"/>
                  </a:lnTo>
                  <a:lnTo>
                    <a:pt x="762000" y="12700"/>
                  </a:lnTo>
                  <a:lnTo>
                    <a:pt x="760145" y="10160"/>
                  </a:lnTo>
                  <a:lnTo>
                    <a:pt x="758291" y="7620"/>
                  </a:lnTo>
                  <a:lnTo>
                    <a:pt x="759193" y="7620"/>
                  </a:lnTo>
                  <a:lnTo>
                    <a:pt x="756373" y="5080"/>
                  </a:lnTo>
                  <a:lnTo>
                    <a:pt x="752284" y="10160"/>
                  </a:lnTo>
                  <a:lnTo>
                    <a:pt x="747674" y="10160"/>
                  </a:lnTo>
                  <a:lnTo>
                    <a:pt x="747788" y="9042"/>
                  </a:lnTo>
                  <a:lnTo>
                    <a:pt x="747509" y="9042"/>
                  </a:lnTo>
                  <a:lnTo>
                    <a:pt x="746112" y="10160"/>
                  </a:lnTo>
                  <a:lnTo>
                    <a:pt x="743826" y="11430"/>
                  </a:lnTo>
                  <a:lnTo>
                    <a:pt x="740156" y="12700"/>
                  </a:lnTo>
                  <a:lnTo>
                    <a:pt x="738886" y="13970"/>
                  </a:lnTo>
                  <a:lnTo>
                    <a:pt x="735228" y="13970"/>
                  </a:lnTo>
                  <a:lnTo>
                    <a:pt x="734060" y="15100"/>
                  </a:lnTo>
                  <a:lnTo>
                    <a:pt x="734060" y="32359"/>
                  </a:lnTo>
                  <a:lnTo>
                    <a:pt x="733475" y="31750"/>
                  </a:lnTo>
                  <a:lnTo>
                    <a:pt x="732269" y="30480"/>
                  </a:lnTo>
                  <a:lnTo>
                    <a:pt x="730897" y="27940"/>
                  </a:lnTo>
                  <a:lnTo>
                    <a:pt x="730885" y="26670"/>
                  </a:lnTo>
                  <a:lnTo>
                    <a:pt x="733171" y="29210"/>
                  </a:lnTo>
                  <a:lnTo>
                    <a:pt x="733475" y="30480"/>
                  </a:lnTo>
                  <a:lnTo>
                    <a:pt x="733894" y="31750"/>
                  </a:lnTo>
                  <a:lnTo>
                    <a:pt x="734060" y="32359"/>
                  </a:lnTo>
                  <a:lnTo>
                    <a:pt x="734060" y="15100"/>
                  </a:lnTo>
                  <a:lnTo>
                    <a:pt x="733882" y="15265"/>
                  </a:lnTo>
                  <a:lnTo>
                    <a:pt x="735444" y="11430"/>
                  </a:lnTo>
                  <a:lnTo>
                    <a:pt x="736206" y="12700"/>
                  </a:lnTo>
                  <a:lnTo>
                    <a:pt x="735711" y="11430"/>
                  </a:lnTo>
                  <a:lnTo>
                    <a:pt x="735215" y="10160"/>
                  </a:lnTo>
                  <a:lnTo>
                    <a:pt x="733894" y="11430"/>
                  </a:lnTo>
                  <a:lnTo>
                    <a:pt x="733996" y="13970"/>
                  </a:lnTo>
                  <a:lnTo>
                    <a:pt x="733640" y="15341"/>
                  </a:lnTo>
                  <a:lnTo>
                    <a:pt x="730211" y="15341"/>
                  </a:lnTo>
                  <a:lnTo>
                    <a:pt x="729767" y="13970"/>
                  </a:lnTo>
                  <a:lnTo>
                    <a:pt x="729018" y="13970"/>
                  </a:lnTo>
                  <a:lnTo>
                    <a:pt x="728243" y="12700"/>
                  </a:lnTo>
                  <a:lnTo>
                    <a:pt x="727392" y="12700"/>
                  </a:lnTo>
                  <a:lnTo>
                    <a:pt x="725893" y="11430"/>
                  </a:lnTo>
                  <a:lnTo>
                    <a:pt x="724611" y="11430"/>
                  </a:lnTo>
                  <a:lnTo>
                    <a:pt x="723519" y="10160"/>
                  </a:lnTo>
                  <a:lnTo>
                    <a:pt x="724433" y="10160"/>
                  </a:lnTo>
                  <a:lnTo>
                    <a:pt x="724979" y="9042"/>
                  </a:lnTo>
                  <a:lnTo>
                    <a:pt x="727544" y="9042"/>
                  </a:lnTo>
                  <a:lnTo>
                    <a:pt x="726909" y="7620"/>
                  </a:lnTo>
                  <a:lnTo>
                    <a:pt x="725728" y="7620"/>
                  </a:lnTo>
                  <a:lnTo>
                    <a:pt x="725093" y="6413"/>
                  </a:lnTo>
                  <a:lnTo>
                    <a:pt x="724700" y="6413"/>
                  </a:lnTo>
                  <a:lnTo>
                    <a:pt x="723988" y="7620"/>
                  </a:lnTo>
                  <a:lnTo>
                    <a:pt x="723303" y="7620"/>
                  </a:lnTo>
                  <a:lnTo>
                    <a:pt x="722693" y="8902"/>
                  </a:lnTo>
                  <a:lnTo>
                    <a:pt x="720394" y="6413"/>
                  </a:lnTo>
                  <a:lnTo>
                    <a:pt x="719861" y="7620"/>
                  </a:lnTo>
                  <a:lnTo>
                    <a:pt x="717727" y="7620"/>
                  </a:lnTo>
                  <a:lnTo>
                    <a:pt x="716851" y="5080"/>
                  </a:lnTo>
                  <a:lnTo>
                    <a:pt x="714806" y="6413"/>
                  </a:lnTo>
                  <a:lnTo>
                    <a:pt x="713600" y="7620"/>
                  </a:lnTo>
                  <a:lnTo>
                    <a:pt x="712736" y="7620"/>
                  </a:lnTo>
                  <a:lnTo>
                    <a:pt x="711822" y="9042"/>
                  </a:lnTo>
                  <a:lnTo>
                    <a:pt x="711644" y="10160"/>
                  </a:lnTo>
                  <a:lnTo>
                    <a:pt x="711415" y="10160"/>
                  </a:lnTo>
                  <a:lnTo>
                    <a:pt x="711288" y="12700"/>
                  </a:lnTo>
                  <a:lnTo>
                    <a:pt x="710692" y="12700"/>
                  </a:lnTo>
                  <a:lnTo>
                    <a:pt x="710311" y="13970"/>
                  </a:lnTo>
                  <a:lnTo>
                    <a:pt x="708647" y="13970"/>
                  </a:lnTo>
                  <a:lnTo>
                    <a:pt x="709891" y="16510"/>
                  </a:lnTo>
                  <a:lnTo>
                    <a:pt x="706297" y="15341"/>
                  </a:lnTo>
                  <a:lnTo>
                    <a:pt x="706043" y="15341"/>
                  </a:lnTo>
                  <a:lnTo>
                    <a:pt x="706462" y="16510"/>
                  </a:lnTo>
                  <a:lnTo>
                    <a:pt x="707567" y="19050"/>
                  </a:lnTo>
                  <a:lnTo>
                    <a:pt x="709053" y="22860"/>
                  </a:lnTo>
                  <a:lnTo>
                    <a:pt x="710488" y="25400"/>
                  </a:lnTo>
                  <a:lnTo>
                    <a:pt x="712343" y="27940"/>
                  </a:lnTo>
                  <a:lnTo>
                    <a:pt x="713486" y="30480"/>
                  </a:lnTo>
                  <a:lnTo>
                    <a:pt x="711415" y="29210"/>
                  </a:lnTo>
                  <a:lnTo>
                    <a:pt x="709396" y="26670"/>
                  </a:lnTo>
                  <a:lnTo>
                    <a:pt x="707872" y="24130"/>
                  </a:lnTo>
                  <a:lnTo>
                    <a:pt x="706348" y="21590"/>
                  </a:lnTo>
                  <a:lnTo>
                    <a:pt x="705281" y="19050"/>
                  </a:lnTo>
                  <a:lnTo>
                    <a:pt x="704354" y="16510"/>
                  </a:lnTo>
                  <a:lnTo>
                    <a:pt x="704469" y="20320"/>
                  </a:lnTo>
                  <a:lnTo>
                    <a:pt x="705154" y="22860"/>
                  </a:lnTo>
                  <a:lnTo>
                    <a:pt x="705789" y="25400"/>
                  </a:lnTo>
                  <a:lnTo>
                    <a:pt x="707148" y="27940"/>
                  </a:lnTo>
                  <a:lnTo>
                    <a:pt x="708520" y="27940"/>
                  </a:lnTo>
                  <a:lnTo>
                    <a:pt x="707644" y="26670"/>
                  </a:lnTo>
                  <a:lnTo>
                    <a:pt x="706247" y="25400"/>
                  </a:lnTo>
                  <a:lnTo>
                    <a:pt x="706666" y="24130"/>
                  </a:lnTo>
                  <a:lnTo>
                    <a:pt x="708863" y="26670"/>
                  </a:lnTo>
                  <a:lnTo>
                    <a:pt x="710819" y="29210"/>
                  </a:lnTo>
                  <a:lnTo>
                    <a:pt x="713879" y="33020"/>
                  </a:lnTo>
                  <a:lnTo>
                    <a:pt x="714946" y="35560"/>
                  </a:lnTo>
                  <a:lnTo>
                    <a:pt x="715683" y="38100"/>
                  </a:lnTo>
                  <a:lnTo>
                    <a:pt x="712609" y="40640"/>
                  </a:lnTo>
                  <a:lnTo>
                    <a:pt x="712698" y="41910"/>
                  </a:lnTo>
                  <a:lnTo>
                    <a:pt x="712749" y="42799"/>
                  </a:lnTo>
                  <a:lnTo>
                    <a:pt x="712863" y="44450"/>
                  </a:lnTo>
                  <a:lnTo>
                    <a:pt x="712952" y="45720"/>
                  </a:lnTo>
                  <a:lnTo>
                    <a:pt x="713803" y="50800"/>
                  </a:lnTo>
                  <a:lnTo>
                    <a:pt x="712254" y="54610"/>
                  </a:lnTo>
                  <a:lnTo>
                    <a:pt x="714984" y="59753"/>
                  </a:lnTo>
                  <a:lnTo>
                    <a:pt x="716216" y="66040"/>
                  </a:lnTo>
                  <a:lnTo>
                    <a:pt x="717092" y="72390"/>
                  </a:lnTo>
                  <a:lnTo>
                    <a:pt x="718680" y="78740"/>
                  </a:lnTo>
                  <a:lnTo>
                    <a:pt x="723646" y="73660"/>
                  </a:lnTo>
                  <a:lnTo>
                    <a:pt x="719620" y="81280"/>
                  </a:lnTo>
                  <a:lnTo>
                    <a:pt x="725538" y="78740"/>
                  </a:lnTo>
                  <a:lnTo>
                    <a:pt x="726528" y="81280"/>
                  </a:lnTo>
                  <a:lnTo>
                    <a:pt x="726325" y="81280"/>
                  </a:lnTo>
                  <a:lnTo>
                    <a:pt x="724573" y="88900"/>
                  </a:lnTo>
                  <a:lnTo>
                    <a:pt x="723265" y="91440"/>
                  </a:lnTo>
                  <a:lnTo>
                    <a:pt x="722668" y="87630"/>
                  </a:lnTo>
                  <a:lnTo>
                    <a:pt x="721360" y="87630"/>
                  </a:lnTo>
                  <a:lnTo>
                    <a:pt x="722249" y="92710"/>
                  </a:lnTo>
                  <a:lnTo>
                    <a:pt x="719353" y="90170"/>
                  </a:lnTo>
                  <a:lnTo>
                    <a:pt x="718642" y="93980"/>
                  </a:lnTo>
                  <a:lnTo>
                    <a:pt x="720623" y="92710"/>
                  </a:lnTo>
                  <a:lnTo>
                    <a:pt x="722210" y="95250"/>
                  </a:lnTo>
                  <a:lnTo>
                    <a:pt x="722160" y="97790"/>
                  </a:lnTo>
                  <a:lnTo>
                    <a:pt x="723861" y="92710"/>
                  </a:lnTo>
                  <a:lnTo>
                    <a:pt x="728992" y="97790"/>
                  </a:lnTo>
                  <a:lnTo>
                    <a:pt x="720407" y="100330"/>
                  </a:lnTo>
                  <a:lnTo>
                    <a:pt x="725512" y="105410"/>
                  </a:lnTo>
                  <a:lnTo>
                    <a:pt x="723011" y="104140"/>
                  </a:lnTo>
                  <a:lnTo>
                    <a:pt x="725119" y="106680"/>
                  </a:lnTo>
                  <a:lnTo>
                    <a:pt x="726579" y="115570"/>
                  </a:lnTo>
                  <a:lnTo>
                    <a:pt x="732396" y="116840"/>
                  </a:lnTo>
                  <a:lnTo>
                    <a:pt x="731875" y="118110"/>
                  </a:lnTo>
                  <a:lnTo>
                    <a:pt x="730440" y="119380"/>
                  </a:lnTo>
                  <a:lnTo>
                    <a:pt x="729576" y="118110"/>
                  </a:lnTo>
                  <a:lnTo>
                    <a:pt x="731189" y="125730"/>
                  </a:lnTo>
                  <a:lnTo>
                    <a:pt x="739965" y="133350"/>
                  </a:lnTo>
                  <a:lnTo>
                    <a:pt x="738784" y="140970"/>
                  </a:lnTo>
                  <a:lnTo>
                    <a:pt x="737120" y="140970"/>
                  </a:lnTo>
                  <a:lnTo>
                    <a:pt x="737997" y="142240"/>
                  </a:lnTo>
                  <a:lnTo>
                    <a:pt x="740664" y="142240"/>
                  </a:lnTo>
                  <a:lnTo>
                    <a:pt x="739724" y="144780"/>
                  </a:lnTo>
                  <a:lnTo>
                    <a:pt x="739076" y="144780"/>
                  </a:lnTo>
                  <a:lnTo>
                    <a:pt x="738060" y="143510"/>
                  </a:lnTo>
                  <a:lnTo>
                    <a:pt x="738187" y="144780"/>
                  </a:lnTo>
                  <a:lnTo>
                    <a:pt x="741946" y="147320"/>
                  </a:lnTo>
                  <a:lnTo>
                    <a:pt x="741794" y="148590"/>
                  </a:lnTo>
                  <a:lnTo>
                    <a:pt x="741705" y="149390"/>
                  </a:lnTo>
                  <a:lnTo>
                    <a:pt x="741641" y="149872"/>
                  </a:lnTo>
                  <a:lnTo>
                    <a:pt x="739495" y="148590"/>
                  </a:lnTo>
                  <a:lnTo>
                    <a:pt x="739521" y="149390"/>
                  </a:lnTo>
                  <a:lnTo>
                    <a:pt x="739635" y="152400"/>
                  </a:lnTo>
                  <a:lnTo>
                    <a:pt x="739724" y="154940"/>
                  </a:lnTo>
                  <a:lnTo>
                    <a:pt x="739825" y="157480"/>
                  </a:lnTo>
                  <a:lnTo>
                    <a:pt x="747052" y="158750"/>
                  </a:lnTo>
                  <a:lnTo>
                    <a:pt x="749985" y="165100"/>
                  </a:lnTo>
                  <a:lnTo>
                    <a:pt x="745604" y="166370"/>
                  </a:lnTo>
                  <a:lnTo>
                    <a:pt x="745680" y="167640"/>
                  </a:lnTo>
                  <a:lnTo>
                    <a:pt x="745769" y="168910"/>
                  </a:lnTo>
                  <a:lnTo>
                    <a:pt x="745845" y="170180"/>
                  </a:lnTo>
                  <a:lnTo>
                    <a:pt x="745959" y="172008"/>
                  </a:lnTo>
                  <a:lnTo>
                    <a:pt x="746086" y="173990"/>
                  </a:lnTo>
                  <a:lnTo>
                    <a:pt x="746175" y="175260"/>
                  </a:lnTo>
                  <a:lnTo>
                    <a:pt x="745528" y="175260"/>
                  </a:lnTo>
                  <a:lnTo>
                    <a:pt x="747636" y="184150"/>
                  </a:lnTo>
                  <a:lnTo>
                    <a:pt x="753656" y="189230"/>
                  </a:lnTo>
                  <a:lnTo>
                    <a:pt x="757821" y="196850"/>
                  </a:lnTo>
                  <a:lnTo>
                    <a:pt x="756958" y="203200"/>
                  </a:lnTo>
                  <a:lnTo>
                    <a:pt x="758190" y="209550"/>
                  </a:lnTo>
                  <a:lnTo>
                    <a:pt x="759980" y="215976"/>
                  </a:lnTo>
                  <a:lnTo>
                    <a:pt x="760526" y="220980"/>
                  </a:lnTo>
                  <a:lnTo>
                    <a:pt x="760590" y="221462"/>
                  </a:lnTo>
                  <a:lnTo>
                    <a:pt x="760691" y="222491"/>
                  </a:lnTo>
                  <a:lnTo>
                    <a:pt x="760806" y="223520"/>
                  </a:lnTo>
                  <a:lnTo>
                    <a:pt x="761149" y="222491"/>
                  </a:lnTo>
                  <a:lnTo>
                    <a:pt x="761225" y="222250"/>
                  </a:lnTo>
                  <a:lnTo>
                    <a:pt x="764260" y="222250"/>
                  </a:lnTo>
                  <a:lnTo>
                    <a:pt x="765149" y="223520"/>
                  </a:lnTo>
                  <a:lnTo>
                    <a:pt x="764832" y="226060"/>
                  </a:lnTo>
                  <a:lnTo>
                    <a:pt x="769810" y="228625"/>
                  </a:lnTo>
                  <a:lnTo>
                    <a:pt x="765517" y="228625"/>
                  </a:lnTo>
                  <a:lnTo>
                    <a:pt x="762050" y="231140"/>
                  </a:lnTo>
                  <a:lnTo>
                    <a:pt x="764273" y="234950"/>
                  </a:lnTo>
                  <a:lnTo>
                    <a:pt x="765098" y="237490"/>
                  </a:lnTo>
                  <a:lnTo>
                    <a:pt x="770483" y="236220"/>
                  </a:lnTo>
                  <a:lnTo>
                    <a:pt x="769772" y="242570"/>
                  </a:lnTo>
                  <a:lnTo>
                    <a:pt x="769658" y="243624"/>
                  </a:lnTo>
                  <a:lnTo>
                    <a:pt x="769632" y="243840"/>
                  </a:lnTo>
                  <a:lnTo>
                    <a:pt x="772401" y="251460"/>
                  </a:lnTo>
                  <a:lnTo>
                    <a:pt x="775030" y="257568"/>
                  </a:lnTo>
                  <a:lnTo>
                    <a:pt x="775131" y="257810"/>
                  </a:lnTo>
                  <a:lnTo>
                    <a:pt x="774103" y="262890"/>
                  </a:lnTo>
                  <a:lnTo>
                    <a:pt x="776008" y="264160"/>
                  </a:lnTo>
                  <a:lnTo>
                    <a:pt x="776655" y="266496"/>
                  </a:lnTo>
                  <a:lnTo>
                    <a:pt x="776706" y="266700"/>
                  </a:lnTo>
                  <a:lnTo>
                    <a:pt x="778586" y="267970"/>
                  </a:lnTo>
                  <a:lnTo>
                    <a:pt x="776338" y="269024"/>
                  </a:lnTo>
                  <a:lnTo>
                    <a:pt x="775881" y="269290"/>
                  </a:lnTo>
                  <a:lnTo>
                    <a:pt x="775919" y="269544"/>
                  </a:lnTo>
                  <a:lnTo>
                    <a:pt x="776008" y="270116"/>
                  </a:lnTo>
                  <a:lnTo>
                    <a:pt x="776071" y="270510"/>
                  </a:lnTo>
                  <a:lnTo>
                    <a:pt x="777189" y="275590"/>
                  </a:lnTo>
                  <a:lnTo>
                    <a:pt x="777659" y="276860"/>
                  </a:lnTo>
                  <a:lnTo>
                    <a:pt x="779246" y="283210"/>
                  </a:lnTo>
                  <a:lnTo>
                    <a:pt x="780605" y="287147"/>
                  </a:lnTo>
                  <a:lnTo>
                    <a:pt x="782497" y="292100"/>
                  </a:lnTo>
                  <a:lnTo>
                    <a:pt x="783590" y="292100"/>
                  </a:lnTo>
                  <a:lnTo>
                    <a:pt x="781926" y="293370"/>
                  </a:lnTo>
                  <a:lnTo>
                    <a:pt x="780681" y="293370"/>
                  </a:lnTo>
                  <a:lnTo>
                    <a:pt x="780884" y="294640"/>
                  </a:lnTo>
                  <a:lnTo>
                    <a:pt x="784567" y="294640"/>
                  </a:lnTo>
                  <a:lnTo>
                    <a:pt x="787908" y="292100"/>
                  </a:lnTo>
                  <a:lnTo>
                    <a:pt x="793559" y="288290"/>
                  </a:lnTo>
                  <a:lnTo>
                    <a:pt x="795870" y="285750"/>
                  </a:lnTo>
                  <a:lnTo>
                    <a:pt x="798195" y="285750"/>
                  </a:lnTo>
                  <a:lnTo>
                    <a:pt x="798258" y="286702"/>
                  </a:lnTo>
                  <a:lnTo>
                    <a:pt x="798372" y="288290"/>
                  </a:lnTo>
                  <a:lnTo>
                    <a:pt x="798449" y="289560"/>
                  </a:lnTo>
                  <a:lnTo>
                    <a:pt x="798741" y="290830"/>
                  </a:lnTo>
                  <a:lnTo>
                    <a:pt x="808037" y="290830"/>
                  </a:lnTo>
                  <a:lnTo>
                    <a:pt x="809726" y="292100"/>
                  </a:lnTo>
                  <a:lnTo>
                    <a:pt x="818146" y="292100"/>
                  </a:lnTo>
                  <a:lnTo>
                    <a:pt x="821474" y="290830"/>
                  </a:lnTo>
                  <a:lnTo>
                    <a:pt x="821156" y="292100"/>
                  </a:lnTo>
                  <a:lnTo>
                    <a:pt x="823239" y="292100"/>
                  </a:lnTo>
                  <a:lnTo>
                    <a:pt x="832319" y="294640"/>
                  </a:lnTo>
                  <a:lnTo>
                    <a:pt x="832027" y="293370"/>
                  </a:lnTo>
                  <a:lnTo>
                    <a:pt x="831938" y="292989"/>
                  </a:lnTo>
                  <a:lnTo>
                    <a:pt x="838098" y="289560"/>
                  </a:lnTo>
                  <a:lnTo>
                    <a:pt x="841730" y="288290"/>
                  </a:lnTo>
                  <a:lnTo>
                    <a:pt x="841171" y="290830"/>
                  </a:lnTo>
                  <a:lnTo>
                    <a:pt x="843216" y="288290"/>
                  </a:lnTo>
                  <a:lnTo>
                    <a:pt x="844143" y="287147"/>
                  </a:lnTo>
                  <a:lnTo>
                    <a:pt x="844257" y="286702"/>
                  </a:lnTo>
                  <a:lnTo>
                    <a:pt x="844334" y="285750"/>
                  </a:lnTo>
                  <a:lnTo>
                    <a:pt x="848525" y="284505"/>
                  </a:lnTo>
                  <a:lnTo>
                    <a:pt x="849630" y="285750"/>
                  </a:lnTo>
                  <a:lnTo>
                    <a:pt x="849528" y="286702"/>
                  </a:lnTo>
                  <a:lnTo>
                    <a:pt x="849490" y="287147"/>
                  </a:lnTo>
                  <a:lnTo>
                    <a:pt x="848461" y="287147"/>
                  </a:lnTo>
                  <a:lnTo>
                    <a:pt x="851535" y="288290"/>
                  </a:lnTo>
                  <a:lnTo>
                    <a:pt x="850798" y="284505"/>
                  </a:lnTo>
                  <a:lnTo>
                    <a:pt x="854887" y="285750"/>
                  </a:lnTo>
                  <a:lnTo>
                    <a:pt x="853211" y="287147"/>
                  </a:lnTo>
                  <a:lnTo>
                    <a:pt x="856475" y="287147"/>
                  </a:lnTo>
                  <a:lnTo>
                    <a:pt x="858456" y="284505"/>
                  </a:lnTo>
                  <a:lnTo>
                    <a:pt x="860666" y="283210"/>
                  </a:lnTo>
                  <a:lnTo>
                    <a:pt x="865073" y="285750"/>
                  </a:lnTo>
                  <a:lnTo>
                    <a:pt x="865581" y="288290"/>
                  </a:lnTo>
                  <a:lnTo>
                    <a:pt x="866063" y="285750"/>
                  </a:lnTo>
                  <a:lnTo>
                    <a:pt x="867930" y="284505"/>
                  </a:lnTo>
                  <a:lnTo>
                    <a:pt x="870026" y="284505"/>
                  </a:lnTo>
                  <a:lnTo>
                    <a:pt x="870292" y="285750"/>
                  </a:lnTo>
                  <a:lnTo>
                    <a:pt x="869061" y="287147"/>
                  </a:lnTo>
                  <a:lnTo>
                    <a:pt x="869708" y="287147"/>
                  </a:lnTo>
                  <a:lnTo>
                    <a:pt x="874496" y="288188"/>
                  </a:lnTo>
                  <a:lnTo>
                    <a:pt x="874979" y="288290"/>
                  </a:lnTo>
                  <a:lnTo>
                    <a:pt x="874496" y="288290"/>
                  </a:lnTo>
                  <a:lnTo>
                    <a:pt x="874496" y="289560"/>
                  </a:lnTo>
                  <a:lnTo>
                    <a:pt x="878230" y="290830"/>
                  </a:lnTo>
                  <a:lnTo>
                    <a:pt x="875258" y="294640"/>
                  </a:lnTo>
                  <a:lnTo>
                    <a:pt x="878255" y="292100"/>
                  </a:lnTo>
                  <a:lnTo>
                    <a:pt x="883373" y="288290"/>
                  </a:lnTo>
                  <a:lnTo>
                    <a:pt x="887006" y="289560"/>
                  </a:lnTo>
                  <a:lnTo>
                    <a:pt x="887488" y="289560"/>
                  </a:lnTo>
                  <a:lnTo>
                    <a:pt x="887120" y="290830"/>
                  </a:lnTo>
                  <a:lnTo>
                    <a:pt x="888707" y="290830"/>
                  </a:lnTo>
                  <a:lnTo>
                    <a:pt x="889419" y="289560"/>
                  </a:lnTo>
                  <a:lnTo>
                    <a:pt x="890587" y="290830"/>
                  </a:lnTo>
                  <a:lnTo>
                    <a:pt x="892441" y="290830"/>
                  </a:lnTo>
                  <a:lnTo>
                    <a:pt x="892797" y="292989"/>
                  </a:lnTo>
                  <a:lnTo>
                    <a:pt x="892860" y="293370"/>
                  </a:lnTo>
                  <a:lnTo>
                    <a:pt x="896708" y="292100"/>
                  </a:lnTo>
                  <a:lnTo>
                    <a:pt x="898575" y="292100"/>
                  </a:lnTo>
                  <a:lnTo>
                    <a:pt x="898486" y="290830"/>
                  </a:lnTo>
                  <a:lnTo>
                    <a:pt x="898410" y="289560"/>
                  </a:lnTo>
                  <a:lnTo>
                    <a:pt x="900849" y="289560"/>
                  </a:lnTo>
                  <a:lnTo>
                    <a:pt x="898677" y="287147"/>
                  </a:lnTo>
                  <a:lnTo>
                    <a:pt x="896912" y="287147"/>
                  </a:lnTo>
                  <a:lnTo>
                    <a:pt x="896264" y="288290"/>
                  </a:lnTo>
                  <a:lnTo>
                    <a:pt x="895197" y="288290"/>
                  </a:lnTo>
                  <a:lnTo>
                    <a:pt x="895197" y="289560"/>
                  </a:lnTo>
                  <a:lnTo>
                    <a:pt x="895121" y="290830"/>
                  </a:lnTo>
                  <a:lnTo>
                    <a:pt x="895197" y="289560"/>
                  </a:lnTo>
                  <a:lnTo>
                    <a:pt x="895197" y="288290"/>
                  </a:lnTo>
                  <a:lnTo>
                    <a:pt x="894765" y="288290"/>
                  </a:lnTo>
                  <a:lnTo>
                    <a:pt x="894765" y="290830"/>
                  </a:lnTo>
                  <a:lnTo>
                    <a:pt x="893521" y="292100"/>
                  </a:lnTo>
                  <a:lnTo>
                    <a:pt x="893102" y="290830"/>
                  </a:lnTo>
                  <a:lnTo>
                    <a:pt x="894765" y="290830"/>
                  </a:lnTo>
                  <a:lnTo>
                    <a:pt x="894765" y="288290"/>
                  </a:lnTo>
                  <a:lnTo>
                    <a:pt x="891692" y="288290"/>
                  </a:lnTo>
                  <a:lnTo>
                    <a:pt x="893152" y="285750"/>
                  </a:lnTo>
                  <a:lnTo>
                    <a:pt x="894702" y="285750"/>
                  </a:lnTo>
                  <a:lnTo>
                    <a:pt x="896404" y="286842"/>
                  </a:lnTo>
                  <a:lnTo>
                    <a:pt x="896315" y="287032"/>
                  </a:lnTo>
                  <a:lnTo>
                    <a:pt x="896543" y="287020"/>
                  </a:lnTo>
                  <a:lnTo>
                    <a:pt x="896670" y="287007"/>
                  </a:lnTo>
                  <a:lnTo>
                    <a:pt x="896988" y="286994"/>
                  </a:lnTo>
                  <a:lnTo>
                    <a:pt x="897166" y="286931"/>
                  </a:lnTo>
                  <a:lnTo>
                    <a:pt x="897267" y="286804"/>
                  </a:lnTo>
                  <a:lnTo>
                    <a:pt x="897496" y="286778"/>
                  </a:lnTo>
                  <a:lnTo>
                    <a:pt x="897242" y="286512"/>
                  </a:lnTo>
                  <a:lnTo>
                    <a:pt x="897013" y="286321"/>
                  </a:lnTo>
                  <a:lnTo>
                    <a:pt x="897229" y="285750"/>
                  </a:lnTo>
                  <a:lnTo>
                    <a:pt x="897699" y="284505"/>
                  </a:lnTo>
                  <a:lnTo>
                    <a:pt x="898766" y="283210"/>
                  </a:lnTo>
                  <a:lnTo>
                    <a:pt x="899363" y="281940"/>
                  </a:lnTo>
                  <a:lnTo>
                    <a:pt x="901903" y="285750"/>
                  </a:lnTo>
                  <a:lnTo>
                    <a:pt x="906805" y="288290"/>
                  </a:lnTo>
                  <a:lnTo>
                    <a:pt x="907491" y="290830"/>
                  </a:lnTo>
                  <a:lnTo>
                    <a:pt x="913168" y="289560"/>
                  </a:lnTo>
                  <a:lnTo>
                    <a:pt x="920877" y="289560"/>
                  </a:lnTo>
                  <a:lnTo>
                    <a:pt x="924433" y="284505"/>
                  </a:lnTo>
                  <a:lnTo>
                    <a:pt x="926058" y="283210"/>
                  </a:lnTo>
                  <a:lnTo>
                    <a:pt x="926185" y="284505"/>
                  </a:lnTo>
                  <a:lnTo>
                    <a:pt x="926299" y="285750"/>
                  </a:lnTo>
                  <a:lnTo>
                    <a:pt x="926960" y="287147"/>
                  </a:lnTo>
                  <a:lnTo>
                    <a:pt x="924814" y="287147"/>
                  </a:lnTo>
                  <a:lnTo>
                    <a:pt x="924356" y="288290"/>
                  </a:lnTo>
                  <a:lnTo>
                    <a:pt x="927290" y="287147"/>
                  </a:lnTo>
                  <a:lnTo>
                    <a:pt x="931824" y="287147"/>
                  </a:lnTo>
                  <a:lnTo>
                    <a:pt x="933907" y="287147"/>
                  </a:lnTo>
                  <a:lnTo>
                    <a:pt x="937958" y="287147"/>
                  </a:lnTo>
                  <a:lnTo>
                    <a:pt x="944880" y="288290"/>
                  </a:lnTo>
                  <a:lnTo>
                    <a:pt x="951852" y="285750"/>
                  </a:lnTo>
                  <a:lnTo>
                    <a:pt x="959040" y="283210"/>
                  </a:lnTo>
                  <a:lnTo>
                    <a:pt x="967346" y="285750"/>
                  </a:lnTo>
                  <a:lnTo>
                    <a:pt x="966101" y="284505"/>
                  </a:lnTo>
                  <a:lnTo>
                    <a:pt x="976464" y="285750"/>
                  </a:lnTo>
                  <a:lnTo>
                    <a:pt x="986967" y="284505"/>
                  </a:lnTo>
                  <a:lnTo>
                    <a:pt x="997940" y="284505"/>
                  </a:lnTo>
                  <a:lnTo>
                    <a:pt x="1006995" y="286702"/>
                  </a:lnTo>
                  <a:lnTo>
                    <a:pt x="1008659" y="287147"/>
                  </a:lnTo>
                  <a:lnTo>
                    <a:pt x="1012202" y="288290"/>
                  </a:lnTo>
                  <a:lnTo>
                    <a:pt x="1012621" y="285750"/>
                  </a:lnTo>
                  <a:lnTo>
                    <a:pt x="1013790" y="284505"/>
                  </a:lnTo>
                  <a:lnTo>
                    <a:pt x="1014996" y="283210"/>
                  </a:lnTo>
                  <a:lnTo>
                    <a:pt x="1015771" y="286702"/>
                  </a:lnTo>
                  <a:lnTo>
                    <a:pt x="1015834" y="287045"/>
                  </a:lnTo>
                  <a:lnTo>
                    <a:pt x="1019911" y="283210"/>
                  </a:lnTo>
                  <a:lnTo>
                    <a:pt x="1022794" y="281940"/>
                  </a:lnTo>
                  <a:lnTo>
                    <a:pt x="1025690" y="280670"/>
                  </a:lnTo>
                  <a:lnTo>
                    <a:pt x="1029919" y="290830"/>
                  </a:lnTo>
                  <a:lnTo>
                    <a:pt x="1037221" y="285750"/>
                  </a:lnTo>
                  <a:lnTo>
                    <a:pt x="1036281" y="283210"/>
                  </a:lnTo>
                  <a:lnTo>
                    <a:pt x="1038948" y="284505"/>
                  </a:lnTo>
                  <a:lnTo>
                    <a:pt x="1041742" y="283210"/>
                  </a:lnTo>
                  <a:lnTo>
                    <a:pt x="1044600" y="281940"/>
                  </a:lnTo>
                  <a:lnTo>
                    <a:pt x="1044155" y="284505"/>
                  </a:lnTo>
                  <a:lnTo>
                    <a:pt x="1044422" y="284505"/>
                  </a:lnTo>
                  <a:lnTo>
                    <a:pt x="1045019" y="281940"/>
                  </a:lnTo>
                  <a:lnTo>
                    <a:pt x="1046035" y="283210"/>
                  </a:lnTo>
                  <a:lnTo>
                    <a:pt x="1046124" y="285750"/>
                  </a:lnTo>
                  <a:lnTo>
                    <a:pt x="1052563" y="281940"/>
                  </a:lnTo>
                  <a:lnTo>
                    <a:pt x="1057567" y="283210"/>
                  </a:lnTo>
                  <a:lnTo>
                    <a:pt x="1051788" y="289560"/>
                  </a:lnTo>
                  <a:lnTo>
                    <a:pt x="1059078" y="289560"/>
                  </a:lnTo>
                  <a:lnTo>
                    <a:pt x="1061783" y="288290"/>
                  </a:lnTo>
                  <a:lnTo>
                    <a:pt x="1066774" y="284505"/>
                  </a:lnTo>
                  <a:lnTo>
                    <a:pt x="1065784" y="283210"/>
                  </a:lnTo>
                  <a:lnTo>
                    <a:pt x="1064691" y="283210"/>
                  </a:lnTo>
                  <a:lnTo>
                    <a:pt x="1062990" y="281940"/>
                  </a:lnTo>
                  <a:lnTo>
                    <a:pt x="1062913" y="280670"/>
                  </a:lnTo>
                  <a:lnTo>
                    <a:pt x="1065390" y="279400"/>
                  </a:lnTo>
                  <a:lnTo>
                    <a:pt x="1065682" y="276860"/>
                  </a:lnTo>
                  <a:lnTo>
                    <a:pt x="1065834" y="275590"/>
                  </a:lnTo>
                  <a:lnTo>
                    <a:pt x="1067269" y="271780"/>
                  </a:lnTo>
                  <a:lnTo>
                    <a:pt x="1067600" y="270891"/>
                  </a:lnTo>
                  <a:lnTo>
                    <a:pt x="1067663" y="270725"/>
                  </a:lnTo>
                  <a:lnTo>
                    <a:pt x="1067752" y="270510"/>
                  </a:lnTo>
                  <a:close/>
                </a:path>
              </a:pathLst>
            </a:custGeom>
            <a:solidFill>
              <a:srgbClr val="1C7385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8" name="object 8"/>
            <p:cNvSpPr/>
            <p:nvPr/>
          </p:nvSpPr>
          <p:spPr>
            <a:xfrm>
              <a:off x="1787880" y="2245705"/>
              <a:ext cx="331470" cy="257810"/>
            </a:xfrm>
            <a:custGeom>
              <a:avLst/>
              <a:gdLst/>
              <a:ahLst/>
              <a:cxnLst/>
              <a:rect l="l" t="t" r="r" b="b"/>
              <a:pathLst>
                <a:path w="331469" h="257810">
                  <a:moveTo>
                    <a:pt x="1054" y="229717"/>
                  </a:moveTo>
                  <a:lnTo>
                    <a:pt x="0" y="232638"/>
                  </a:lnTo>
                  <a:lnTo>
                    <a:pt x="977" y="231648"/>
                  </a:lnTo>
                  <a:lnTo>
                    <a:pt x="1054" y="229717"/>
                  </a:lnTo>
                  <a:close/>
                </a:path>
                <a:path w="331469" h="257810">
                  <a:moveTo>
                    <a:pt x="146710" y="47510"/>
                  </a:moveTo>
                  <a:lnTo>
                    <a:pt x="144907" y="47205"/>
                  </a:lnTo>
                  <a:lnTo>
                    <a:pt x="142735" y="48336"/>
                  </a:lnTo>
                  <a:lnTo>
                    <a:pt x="143192" y="50380"/>
                  </a:lnTo>
                  <a:lnTo>
                    <a:pt x="144424" y="49110"/>
                  </a:lnTo>
                  <a:lnTo>
                    <a:pt x="146507" y="48475"/>
                  </a:lnTo>
                  <a:lnTo>
                    <a:pt x="146710" y="47510"/>
                  </a:lnTo>
                  <a:close/>
                </a:path>
                <a:path w="331469" h="257810">
                  <a:moveTo>
                    <a:pt x="213245" y="0"/>
                  </a:moveTo>
                  <a:lnTo>
                    <a:pt x="211023" y="977"/>
                  </a:lnTo>
                  <a:lnTo>
                    <a:pt x="211632" y="4241"/>
                  </a:lnTo>
                  <a:lnTo>
                    <a:pt x="212966" y="3657"/>
                  </a:lnTo>
                  <a:lnTo>
                    <a:pt x="213245" y="0"/>
                  </a:lnTo>
                  <a:close/>
                </a:path>
                <a:path w="331469" h="257810">
                  <a:moveTo>
                    <a:pt x="253149" y="257289"/>
                  </a:moveTo>
                  <a:lnTo>
                    <a:pt x="252907" y="255536"/>
                  </a:lnTo>
                  <a:lnTo>
                    <a:pt x="252742" y="256057"/>
                  </a:lnTo>
                  <a:lnTo>
                    <a:pt x="252450" y="256705"/>
                  </a:lnTo>
                  <a:lnTo>
                    <a:pt x="253149" y="257289"/>
                  </a:lnTo>
                  <a:close/>
                </a:path>
                <a:path w="331469" h="257810">
                  <a:moveTo>
                    <a:pt x="257657" y="234797"/>
                  </a:moveTo>
                  <a:lnTo>
                    <a:pt x="257632" y="234302"/>
                  </a:lnTo>
                  <a:lnTo>
                    <a:pt x="257175" y="234302"/>
                  </a:lnTo>
                  <a:lnTo>
                    <a:pt x="257657" y="234797"/>
                  </a:lnTo>
                  <a:close/>
                </a:path>
                <a:path w="331469" h="257810">
                  <a:moveTo>
                    <a:pt x="258432" y="235610"/>
                  </a:moveTo>
                  <a:lnTo>
                    <a:pt x="257657" y="234797"/>
                  </a:lnTo>
                  <a:lnTo>
                    <a:pt x="257670" y="235204"/>
                  </a:lnTo>
                  <a:lnTo>
                    <a:pt x="258432" y="235610"/>
                  </a:lnTo>
                  <a:close/>
                </a:path>
                <a:path w="331469" h="257810">
                  <a:moveTo>
                    <a:pt x="259384" y="236118"/>
                  </a:moveTo>
                  <a:lnTo>
                    <a:pt x="258432" y="235610"/>
                  </a:lnTo>
                  <a:lnTo>
                    <a:pt x="258610" y="235788"/>
                  </a:lnTo>
                  <a:lnTo>
                    <a:pt x="258914" y="235953"/>
                  </a:lnTo>
                  <a:lnTo>
                    <a:pt x="259384" y="236118"/>
                  </a:lnTo>
                  <a:close/>
                </a:path>
                <a:path w="331469" h="257810">
                  <a:moveTo>
                    <a:pt x="262077" y="232283"/>
                  </a:moveTo>
                  <a:lnTo>
                    <a:pt x="260731" y="230517"/>
                  </a:lnTo>
                  <a:lnTo>
                    <a:pt x="260108" y="231762"/>
                  </a:lnTo>
                  <a:lnTo>
                    <a:pt x="257594" y="233172"/>
                  </a:lnTo>
                  <a:lnTo>
                    <a:pt x="257632" y="234111"/>
                  </a:lnTo>
                  <a:lnTo>
                    <a:pt x="262077" y="232283"/>
                  </a:lnTo>
                  <a:close/>
                </a:path>
                <a:path w="331469" h="257810">
                  <a:moveTo>
                    <a:pt x="279895" y="211836"/>
                  </a:moveTo>
                  <a:lnTo>
                    <a:pt x="278472" y="214528"/>
                  </a:lnTo>
                  <a:lnTo>
                    <a:pt x="278041" y="215404"/>
                  </a:lnTo>
                  <a:lnTo>
                    <a:pt x="277926" y="215633"/>
                  </a:lnTo>
                  <a:lnTo>
                    <a:pt x="278536" y="215404"/>
                  </a:lnTo>
                  <a:lnTo>
                    <a:pt x="279895" y="211836"/>
                  </a:lnTo>
                  <a:close/>
                </a:path>
                <a:path w="331469" h="257810">
                  <a:moveTo>
                    <a:pt x="281012" y="214528"/>
                  </a:moveTo>
                  <a:lnTo>
                    <a:pt x="278536" y="215404"/>
                  </a:lnTo>
                  <a:lnTo>
                    <a:pt x="277863" y="217170"/>
                  </a:lnTo>
                  <a:lnTo>
                    <a:pt x="280809" y="215138"/>
                  </a:lnTo>
                  <a:lnTo>
                    <a:pt x="281012" y="214528"/>
                  </a:lnTo>
                  <a:close/>
                </a:path>
                <a:path w="331469" h="257810">
                  <a:moveTo>
                    <a:pt x="285597" y="211836"/>
                  </a:moveTo>
                  <a:lnTo>
                    <a:pt x="281698" y="214528"/>
                  </a:lnTo>
                  <a:lnTo>
                    <a:pt x="280911" y="215138"/>
                  </a:lnTo>
                  <a:lnTo>
                    <a:pt x="280644" y="216700"/>
                  </a:lnTo>
                  <a:lnTo>
                    <a:pt x="285597" y="211836"/>
                  </a:lnTo>
                  <a:close/>
                </a:path>
                <a:path w="331469" h="257810">
                  <a:moveTo>
                    <a:pt x="288099" y="198170"/>
                  </a:moveTo>
                  <a:lnTo>
                    <a:pt x="287578" y="196291"/>
                  </a:lnTo>
                  <a:lnTo>
                    <a:pt x="287439" y="195834"/>
                  </a:lnTo>
                  <a:lnTo>
                    <a:pt x="285953" y="197408"/>
                  </a:lnTo>
                  <a:lnTo>
                    <a:pt x="285711" y="200037"/>
                  </a:lnTo>
                  <a:lnTo>
                    <a:pt x="287515" y="197853"/>
                  </a:lnTo>
                  <a:lnTo>
                    <a:pt x="288099" y="198170"/>
                  </a:lnTo>
                  <a:close/>
                </a:path>
                <a:path w="331469" h="257810">
                  <a:moveTo>
                    <a:pt x="309587" y="70256"/>
                  </a:moveTo>
                  <a:lnTo>
                    <a:pt x="307454" y="71653"/>
                  </a:lnTo>
                  <a:lnTo>
                    <a:pt x="309511" y="73228"/>
                  </a:lnTo>
                  <a:lnTo>
                    <a:pt x="309587" y="70256"/>
                  </a:lnTo>
                  <a:close/>
                </a:path>
                <a:path w="331469" h="257810">
                  <a:moveTo>
                    <a:pt x="319493" y="92938"/>
                  </a:moveTo>
                  <a:lnTo>
                    <a:pt x="318350" y="94589"/>
                  </a:lnTo>
                  <a:lnTo>
                    <a:pt x="316826" y="93954"/>
                  </a:lnTo>
                  <a:lnTo>
                    <a:pt x="318312" y="94653"/>
                  </a:lnTo>
                  <a:lnTo>
                    <a:pt x="318541" y="94653"/>
                  </a:lnTo>
                  <a:lnTo>
                    <a:pt x="319328" y="94653"/>
                  </a:lnTo>
                  <a:lnTo>
                    <a:pt x="319392" y="93954"/>
                  </a:lnTo>
                  <a:lnTo>
                    <a:pt x="319493" y="92938"/>
                  </a:lnTo>
                  <a:close/>
                </a:path>
                <a:path w="331469" h="257810">
                  <a:moveTo>
                    <a:pt x="331330" y="61455"/>
                  </a:moveTo>
                  <a:lnTo>
                    <a:pt x="331177" y="63982"/>
                  </a:lnTo>
                  <a:lnTo>
                    <a:pt x="331292" y="64922"/>
                  </a:lnTo>
                  <a:lnTo>
                    <a:pt x="331330" y="61455"/>
                  </a:lnTo>
                  <a:close/>
                </a:path>
              </a:pathLst>
            </a:custGeom>
            <a:solidFill>
              <a:srgbClr val="1C7385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72647" y="1030670"/>
            <a:ext cx="3714718" cy="5048479"/>
          </a:xfrm>
          <a:custGeom>
            <a:avLst/>
            <a:gdLst/>
            <a:ahLst/>
            <a:cxnLst/>
            <a:rect l="l" t="t" r="r" b="b"/>
            <a:pathLst>
              <a:path w="6125844" h="8293734">
                <a:moveTo>
                  <a:pt x="6125754" y="0"/>
                </a:moveTo>
                <a:lnTo>
                  <a:pt x="0" y="0"/>
                </a:lnTo>
                <a:lnTo>
                  <a:pt x="0" y="8293329"/>
                </a:lnTo>
                <a:lnTo>
                  <a:pt x="6125754" y="8293329"/>
                </a:lnTo>
                <a:lnTo>
                  <a:pt x="6125754" y="0"/>
                </a:lnTo>
                <a:close/>
              </a:path>
            </a:pathLst>
          </a:custGeom>
          <a:solidFill>
            <a:srgbClr val="E2F0F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 txBox="1"/>
          <p:nvPr/>
        </p:nvSpPr>
        <p:spPr>
          <a:xfrm>
            <a:off x="640711" y="435700"/>
            <a:ext cx="2928966" cy="215034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lang="fi-FI" sz="1334" spc="-6" dirty="0">
                <a:solidFill>
                  <a:srgbClr val="006475"/>
                </a:solidFill>
                <a:latin typeface="Myriad Pro" panose="020B0503030403020204" pitchFamily="34" charset="0"/>
                <a:cs typeface="Trebuchet MS"/>
              </a:rPr>
              <a:t>Osaamisalue ja sen vahvistaminen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title" idx="4294967295"/>
          </p:nvPr>
        </p:nvSpPr>
        <p:spPr>
          <a:xfrm>
            <a:off x="2152676" y="1317221"/>
            <a:ext cx="4646189" cy="71285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9242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701" marR="0" lvl="0" indent="0" algn="l" defTabSz="914400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86" b="1" i="0" u="none" strike="noStrike" kern="1200" cap="none" spc="-6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TOIMINTAPERIAATTEET</a:t>
            </a:r>
            <a:endParaRPr kumimoji="0" lang="fi-FI" sz="1486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7701" marR="0" lvl="0" indent="0" algn="l" defTabSz="914400" rtl="0" eaLnBrk="1" fontAlgn="auto" latinLnBrk="0" hangingPunct="1">
              <a:lnSpc>
                <a:spcPct val="10000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fi-FI" sz="1400" b="0" i="0" u="none" strike="noStrike" kern="1200" cap="none" spc="-58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fi-FI" sz="1486" b="0" i="0" u="none" strike="noStrike" kern="1200" cap="none" spc="0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Toimimme yhteisten periaatteiden mukaisesti</a:t>
            </a:r>
          </a:p>
          <a:p>
            <a:pPr marL="7701" marR="0" lvl="0" indent="0" algn="l" defTabSz="914400" rtl="0" eaLnBrk="1" fontAlgn="auto" latinLnBrk="0" hangingPunct="1">
              <a:lnSpc>
                <a:spcPct val="10000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86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64254" y="2419850"/>
            <a:ext cx="6089689" cy="3076523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sz="1182" b="1" dirty="0">
                <a:solidFill>
                  <a:srgbClr val="006475"/>
                </a:solidFill>
                <a:latin typeface="Myriad Pro"/>
                <a:cs typeface="Myriad Pro"/>
              </a:rPr>
              <a:t>Keskustelu</a:t>
            </a:r>
            <a:r>
              <a:rPr sz="1182" b="1" spc="4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b="1" dirty="0">
                <a:solidFill>
                  <a:srgbClr val="006475"/>
                </a:solidFill>
                <a:latin typeface="Myriad Pro"/>
                <a:cs typeface="Myriad Pro"/>
              </a:rPr>
              <a:t>osaamisalueen</a:t>
            </a:r>
            <a:r>
              <a:rPr sz="1182" b="1" spc="5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b="1" dirty="0">
                <a:solidFill>
                  <a:srgbClr val="006475"/>
                </a:solidFill>
                <a:latin typeface="Myriad Pro"/>
                <a:cs typeface="Myriad Pro"/>
              </a:rPr>
              <a:t>edellyttämästä</a:t>
            </a:r>
            <a:r>
              <a:rPr sz="1182" b="1" spc="5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b="1" dirty="0">
                <a:solidFill>
                  <a:srgbClr val="006475"/>
                </a:solidFill>
                <a:latin typeface="Myriad Pro"/>
                <a:cs typeface="Myriad Pro"/>
              </a:rPr>
              <a:t>osaamisesta</a:t>
            </a:r>
            <a:r>
              <a:rPr sz="1182" b="1" spc="5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b="1" dirty="0">
                <a:solidFill>
                  <a:srgbClr val="006475"/>
                </a:solidFill>
                <a:latin typeface="Myriad Pro"/>
                <a:cs typeface="Myriad Pro"/>
              </a:rPr>
              <a:t>ja</a:t>
            </a:r>
            <a:r>
              <a:rPr sz="1182" b="1" spc="5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b="1" dirty="0">
                <a:solidFill>
                  <a:srgbClr val="006475"/>
                </a:solidFill>
                <a:latin typeface="Myriad Pro"/>
                <a:cs typeface="Myriad Pro"/>
              </a:rPr>
              <a:t>sen</a:t>
            </a:r>
            <a:r>
              <a:rPr sz="1182" b="1" spc="5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b="1" spc="-6" dirty="0">
                <a:solidFill>
                  <a:srgbClr val="006475"/>
                </a:solidFill>
                <a:latin typeface="Myriad Pro"/>
                <a:cs typeface="Myriad Pro"/>
              </a:rPr>
              <a:t>vahvistamisesta:</a:t>
            </a:r>
            <a:endParaRPr sz="1182" dirty="0">
              <a:latin typeface="Myriad Pro"/>
              <a:cs typeface="Myriad Pro"/>
            </a:endParaRPr>
          </a:p>
          <a:p>
            <a:pPr marL="178766" marR="225648" indent="-171450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2812" algn="l"/>
              </a:tabLst>
            </a:pP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Mitkä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osaamiset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ovat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meille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kaikkein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kriittisimpiä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ja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miten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hyvin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ne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hallitsemme?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br>
              <a:rPr lang="fi-FI" sz="1182" spc="36" dirty="0">
                <a:solidFill>
                  <a:srgbClr val="006475"/>
                </a:solidFill>
                <a:latin typeface="Myriad Pro"/>
                <a:cs typeface="Myriad Pro"/>
              </a:rPr>
            </a:br>
            <a:r>
              <a:rPr sz="1182" spc="-6" dirty="0">
                <a:solidFill>
                  <a:srgbClr val="006475"/>
                </a:solidFill>
                <a:latin typeface="Myriad Pro"/>
                <a:cs typeface="Myriad Pro"/>
              </a:rPr>
              <a:t>Mihin </a:t>
            </a:r>
            <a:r>
              <a:rPr sz="1182" dirty="0" err="1">
                <a:solidFill>
                  <a:srgbClr val="006475"/>
                </a:solidFill>
                <a:latin typeface="Myriad Pro"/>
                <a:cs typeface="Myriad Pro"/>
              </a:rPr>
              <a:t>avainrooleihin</a:t>
            </a:r>
            <a:r>
              <a:rPr sz="1182" spc="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ne</a:t>
            </a:r>
            <a:r>
              <a:rPr sz="1182" spc="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6" dirty="0">
                <a:solidFill>
                  <a:srgbClr val="006475"/>
                </a:solidFill>
                <a:latin typeface="Myriad Pro"/>
                <a:cs typeface="Myriad Pro"/>
              </a:rPr>
              <a:t>kohdistuvat?</a:t>
            </a:r>
            <a:endParaRPr sz="1182" dirty="0">
              <a:latin typeface="Myriad Pro"/>
              <a:cs typeface="Myriad Pro"/>
            </a:endParaRPr>
          </a:p>
          <a:p>
            <a:pPr marL="179151" indent="-171450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2427" algn="l"/>
              </a:tabLst>
            </a:pP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Miten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tunnistamme</a:t>
            </a:r>
            <a:r>
              <a:rPr sz="1182" spc="4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toimintaperiaatteisiin</a:t>
            </a:r>
            <a:r>
              <a:rPr sz="1182" spc="4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liittyvät</a:t>
            </a:r>
            <a:r>
              <a:rPr sz="1182" spc="4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uudet</a:t>
            </a:r>
            <a:r>
              <a:rPr sz="1182" spc="4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6" dirty="0">
                <a:solidFill>
                  <a:srgbClr val="006475"/>
                </a:solidFill>
                <a:latin typeface="Myriad Pro"/>
                <a:cs typeface="Myriad Pro"/>
              </a:rPr>
              <a:t>osaamistarpeet?</a:t>
            </a:r>
            <a:endParaRPr sz="1182" dirty="0">
              <a:latin typeface="Myriad Pro"/>
              <a:cs typeface="Myriad Pro"/>
            </a:endParaRPr>
          </a:p>
          <a:p>
            <a:pPr marL="178766" marR="3081" indent="-171450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2812" algn="l"/>
              </a:tabLst>
            </a:pP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Mitä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osaamisia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meidän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tulee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kehittää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erityisesti?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Ketkä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meillä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vastaavat</a:t>
            </a:r>
            <a:r>
              <a:rPr sz="1182" spc="4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 err="1">
                <a:solidFill>
                  <a:srgbClr val="006475"/>
                </a:solidFill>
                <a:latin typeface="Myriad Pro"/>
                <a:cs typeface="Myriad Pro"/>
              </a:rPr>
              <a:t>näiden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br>
              <a:rPr lang="fi-FI" sz="1182" spc="39" dirty="0">
                <a:solidFill>
                  <a:srgbClr val="006475"/>
                </a:solidFill>
                <a:latin typeface="Myriad Pro"/>
                <a:cs typeface="Myriad Pro"/>
              </a:rPr>
            </a:br>
            <a:r>
              <a:rPr sz="1182" spc="-6" dirty="0" err="1">
                <a:solidFill>
                  <a:srgbClr val="006475"/>
                </a:solidFill>
                <a:latin typeface="Myriad Pro"/>
                <a:cs typeface="Myriad Pro"/>
              </a:rPr>
              <a:t>osaamisten</a:t>
            </a:r>
            <a:r>
              <a:rPr sz="1182" spc="-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 err="1">
                <a:solidFill>
                  <a:srgbClr val="006475"/>
                </a:solidFill>
                <a:latin typeface="Myriad Pro"/>
                <a:cs typeface="Myriad Pro"/>
              </a:rPr>
              <a:t>kehittymisestä</a:t>
            </a:r>
            <a:r>
              <a:rPr sz="1182" spc="4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ja</a:t>
            </a:r>
            <a:r>
              <a:rPr sz="1182" spc="4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6" dirty="0">
                <a:solidFill>
                  <a:srgbClr val="006475"/>
                </a:solidFill>
                <a:latin typeface="Myriad Pro"/>
                <a:cs typeface="Myriad Pro"/>
              </a:rPr>
              <a:t>osaamisvaatimuksista?</a:t>
            </a:r>
            <a:endParaRPr sz="1182" dirty="0">
              <a:latin typeface="Myriad Pro"/>
              <a:cs typeface="Myriad Pro"/>
            </a:endParaRPr>
          </a:p>
          <a:p>
            <a:pPr marL="178766" marR="146709" indent="-171450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2812" algn="l"/>
              </a:tabLst>
            </a:pP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Mitä</a:t>
            </a:r>
            <a:r>
              <a:rPr sz="1182" spc="4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konkreettisia</a:t>
            </a:r>
            <a:r>
              <a:rPr sz="1182" spc="4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keinoja</a:t>
            </a:r>
            <a:r>
              <a:rPr sz="1182" spc="4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voimme</a:t>
            </a:r>
            <a:r>
              <a:rPr sz="1182" spc="4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käyttää</a:t>
            </a:r>
            <a:r>
              <a:rPr sz="1182" spc="4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osaamisen</a:t>
            </a:r>
            <a:r>
              <a:rPr sz="1182" spc="4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kehittämiseksi</a:t>
            </a:r>
            <a:r>
              <a:rPr sz="1182" spc="4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ja</a:t>
            </a:r>
            <a:r>
              <a:rPr sz="1182" spc="4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6" dirty="0">
                <a:solidFill>
                  <a:srgbClr val="006475"/>
                </a:solidFill>
                <a:latin typeface="Myriad Pro"/>
                <a:cs typeface="Myriad Pro"/>
              </a:rPr>
              <a:t>varmistamiseksi?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(Vrt.</a:t>
            </a:r>
            <a:r>
              <a:rPr sz="1182" spc="4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Oppiminen</a:t>
            </a:r>
            <a:r>
              <a:rPr sz="1182" spc="5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on</a:t>
            </a:r>
            <a:r>
              <a:rPr sz="1182" spc="5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osa</a:t>
            </a:r>
            <a:r>
              <a:rPr sz="1182" spc="5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työtämme</a:t>
            </a:r>
            <a:r>
              <a:rPr sz="1182" spc="5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-</a:t>
            </a:r>
            <a:r>
              <a:rPr sz="1182" spc="-12" dirty="0">
                <a:solidFill>
                  <a:srgbClr val="006475"/>
                </a:solidFill>
                <a:latin typeface="Myriad Pro"/>
                <a:cs typeface="Myriad Pro"/>
              </a:rPr>
              <a:t>dia)</a:t>
            </a:r>
            <a:endParaRPr sz="1182" dirty="0">
              <a:latin typeface="Myriad Pro"/>
              <a:cs typeface="Myriad Pro"/>
            </a:endParaRPr>
          </a:p>
          <a:p>
            <a:pPr marL="178766" marR="642672" indent="-171450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2812" algn="l"/>
              </a:tabLst>
            </a:pP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Mitä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meidän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kannattaa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tehdä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itse?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Mitä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yhdessä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ja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kenen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kanssa?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Millaista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6" dirty="0" err="1">
                <a:solidFill>
                  <a:srgbClr val="006475"/>
                </a:solidFill>
                <a:latin typeface="Myriad Pro"/>
                <a:cs typeface="Myriad Pro"/>
              </a:rPr>
              <a:t>tukea</a:t>
            </a:r>
            <a:r>
              <a:rPr sz="1182" spc="-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 err="1">
                <a:solidFill>
                  <a:srgbClr val="006475"/>
                </a:solidFill>
                <a:latin typeface="Myriad Pro"/>
                <a:cs typeface="Myriad Pro"/>
              </a:rPr>
              <a:t>kehittämiseen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on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tarjolla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koko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valtion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6" dirty="0">
                <a:solidFill>
                  <a:srgbClr val="006475"/>
                </a:solidFill>
                <a:latin typeface="Myriad Pro"/>
                <a:cs typeface="Myriad Pro"/>
              </a:rPr>
              <a:t>tasolla?</a:t>
            </a:r>
            <a:endParaRPr sz="1182" dirty="0">
              <a:latin typeface="Myriad Pro"/>
              <a:cs typeface="Myriad Pro"/>
            </a:endParaRPr>
          </a:p>
          <a:p>
            <a:pPr marL="178766" marR="364271" indent="-171450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2812" algn="l"/>
              </a:tabLst>
            </a:pP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Miten</a:t>
            </a:r>
            <a:r>
              <a:rPr sz="1182" spc="4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varmistamme</a:t>
            </a:r>
            <a:r>
              <a:rPr sz="1182" spc="4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osaamisen</a:t>
            </a:r>
            <a:r>
              <a:rPr sz="1182" spc="4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kehittämisen</a:t>
            </a:r>
            <a:r>
              <a:rPr sz="1182" spc="4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toimenpiteiden</a:t>
            </a:r>
            <a:r>
              <a:rPr sz="1182" spc="4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 err="1">
                <a:solidFill>
                  <a:srgbClr val="006475"/>
                </a:solidFill>
                <a:latin typeface="Myriad Pro"/>
                <a:cs typeface="Myriad Pro"/>
              </a:rPr>
              <a:t>laadun</a:t>
            </a:r>
            <a:r>
              <a:rPr sz="1182" spc="4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ja</a:t>
            </a:r>
            <a:r>
              <a:rPr lang="fi-FI" sz="118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6" dirty="0" err="1">
                <a:solidFill>
                  <a:srgbClr val="006475"/>
                </a:solidFill>
                <a:latin typeface="Myriad Pro"/>
                <a:cs typeface="Myriad Pro"/>
              </a:rPr>
              <a:t>tehokkuuden</a:t>
            </a:r>
            <a:r>
              <a:rPr sz="1182" spc="-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 err="1">
                <a:solidFill>
                  <a:srgbClr val="006475"/>
                </a:solidFill>
                <a:latin typeface="Myriad Pro"/>
                <a:cs typeface="Myriad Pro"/>
              </a:rPr>
              <a:t>kustannustietoisesti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?</a:t>
            </a:r>
            <a:r>
              <a:rPr sz="1182" spc="-21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Tekemisen</a:t>
            </a:r>
            <a:r>
              <a:rPr sz="1182" spc="33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ja</a:t>
            </a:r>
            <a:r>
              <a:rPr sz="1182" spc="33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oppimisen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tapoja</a:t>
            </a:r>
            <a:r>
              <a:rPr sz="1182" spc="33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6" dirty="0">
                <a:solidFill>
                  <a:srgbClr val="006475"/>
                </a:solidFill>
                <a:latin typeface="Myriad Pro"/>
                <a:cs typeface="Myriad Pro"/>
              </a:rPr>
              <a:t>uudistaen?</a:t>
            </a:r>
            <a:endParaRPr sz="1182" dirty="0">
              <a:latin typeface="Myriad Pro"/>
              <a:cs typeface="Myriad Pro"/>
            </a:endParaRPr>
          </a:p>
          <a:p>
            <a:pPr marL="179151" indent="-171450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2427" algn="l"/>
              </a:tabLst>
            </a:pP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Miten</a:t>
            </a:r>
            <a:r>
              <a:rPr sz="1182" spc="4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todennamme</a:t>
            </a:r>
            <a:r>
              <a:rPr sz="1182" spc="4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osaamisen</a:t>
            </a:r>
            <a:r>
              <a:rPr sz="1182" spc="4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6" dirty="0">
                <a:solidFill>
                  <a:srgbClr val="006475"/>
                </a:solidFill>
                <a:latin typeface="Myriad Pro"/>
                <a:cs typeface="Myriad Pro"/>
              </a:rPr>
              <a:t>kehittymistä?</a:t>
            </a:r>
            <a:endParaRPr sz="1182" dirty="0">
              <a:latin typeface="Myriad Pro"/>
              <a:cs typeface="Myriad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77409" y="1285573"/>
            <a:ext cx="3710097" cy="4688822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395076">
              <a:spcBef>
                <a:spcPts val="76"/>
              </a:spcBef>
              <a:spcAft>
                <a:spcPts val="600"/>
              </a:spcAft>
            </a:pPr>
            <a:r>
              <a:rPr sz="1334" b="1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Valtionhallinnossa</a:t>
            </a:r>
            <a:r>
              <a:rPr sz="1334" b="1" spc="58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 </a:t>
            </a:r>
            <a:r>
              <a:rPr sz="1334" b="1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osaamme</a:t>
            </a:r>
            <a:r>
              <a:rPr sz="1334" b="1" spc="58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 </a:t>
            </a:r>
            <a:r>
              <a:rPr sz="1334" b="1" spc="-6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toimia</a:t>
            </a:r>
            <a:endParaRPr sz="1334" dirty="0">
              <a:latin typeface="Myriad Pro" panose="020B0503030403020204" pitchFamily="34" charset="0"/>
              <a:cs typeface="Myriad Pro"/>
            </a:endParaRPr>
          </a:p>
          <a:p>
            <a:pPr marL="566526" indent="-1714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480945" algn="l"/>
              </a:tabLst>
            </a:pPr>
            <a:r>
              <a:rPr sz="1100" spc="33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Koko</a:t>
            </a:r>
            <a:r>
              <a:rPr sz="1100" spc="79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100" spc="12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yhteiskunnalle</a:t>
            </a:r>
            <a:r>
              <a:rPr sz="1100" spc="79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100" spc="12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arvoa</a:t>
            </a:r>
            <a:r>
              <a:rPr sz="1100" spc="79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100" spc="-6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tuottaen</a:t>
            </a:r>
            <a:endParaRPr lang="fi-FI" sz="1100" dirty="0">
              <a:latin typeface="Myriad Pro" panose="020B0503030403020204" pitchFamily="34" charset="0"/>
              <a:cs typeface="Calibri"/>
            </a:endParaRPr>
          </a:p>
          <a:p>
            <a:pPr marL="566526" indent="-1714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480945" algn="l"/>
              </a:tabLst>
            </a:pPr>
            <a:r>
              <a:rPr lang="fi-FI" sz="1100" spc="6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Strategia-</a:t>
            </a:r>
            <a:r>
              <a:rPr lang="fi-FI" sz="1100" spc="9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lang="fi-FI" sz="1100" spc="6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ja</a:t>
            </a:r>
            <a:r>
              <a:rPr lang="fi-FI" sz="1100" spc="9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lang="fi-FI" sz="1100" spc="-6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tavoitelähtöisesti</a:t>
            </a:r>
            <a:endParaRPr lang="fi-FI" sz="1100" dirty="0">
              <a:latin typeface="Myriad Pro" panose="020B0503030403020204" pitchFamily="34" charset="0"/>
              <a:cs typeface="Calibri"/>
            </a:endParaRPr>
          </a:p>
          <a:p>
            <a:pPr marL="566526" indent="-1714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480945" algn="l"/>
              </a:tabLst>
            </a:pPr>
            <a:r>
              <a:rPr sz="1100" spc="30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Hyvällä</a:t>
            </a:r>
            <a:r>
              <a:rPr sz="1100" spc="76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100" spc="6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johtamisella</a:t>
            </a:r>
            <a:r>
              <a:rPr sz="1100" spc="76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100" spc="6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ja</a:t>
            </a:r>
            <a:r>
              <a:rPr sz="1100" spc="76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100" spc="-6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esihenkilötyöllä</a:t>
            </a:r>
            <a:endParaRPr sz="1100" dirty="0">
              <a:latin typeface="Myriad Pro" panose="020B0503030403020204" pitchFamily="34" charset="0"/>
              <a:cs typeface="Calibri"/>
            </a:endParaRPr>
          </a:p>
          <a:p>
            <a:pPr marL="566526" indent="-1714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480945" algn="l"/>
              </a:tabLst>
            </a:pPr>
            <a:r>
              <a:rPr sz="1100" spc="12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Eettisesti,</a:t>
            </a:r>
            <a:r>
              <a:rPr sz="1100" spc="49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100" spc="12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vastuullisesti</a:t>
            </a:r>
            <a:r>
              <a:rPr sz="1100" spc="52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100" spc="12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ja</a:t>
            </a:r>
            <a:r>
              <a:rPr sz="1100" spc="52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100" spc="-6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kestävästi</a:t>
            </a:r>
            <a:endParaRPr sz="1100" dirty="0">
              <a:latin typeface="Myriad Pro" panose="020B0503030403020204" pitchFamily="34" charset="0"/>
              <a:cs typeface="Calibri"/>
            </a:endParaRPr>
          </a:p>
          <a:p>
            <a:pPr marL="566526" indent="-1714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480945" algn="l"/>
              </a:tabLst>
            </a:pPr>
            <a:r>
              <a:rPr sz="110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Vaikuttavasti</a:t>
            </a:r>
            <a:r>
              <a:rPr sz="1100" spc="109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10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ja</a:t>
            </a:r>
            <a:r>
              <a:rPr sz="1100" spc="112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100" spc="-6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pitkäjänteisesti</a:t>
            </a:r>
            <a:endParaRPr sz="1100" dirty="0">
              <a:latin typeface="Myriad Pro" panose="020B0503030403020204" pitchFamily="34" charset="0"/>
              <a:cs typeface="Calibri"/>
            </a:endParaRPr>
          </a:p>
          <a:p>
            <a:pPr marL="566526" indent="-1714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480945" algn="l"/>
              </a:tabLst>
            </a:pPr>
            <a:r>
              <a:rPr sz="1100" spc="12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Häiriötilanteisiin</a:t>
            </a:r>
            <a:r>
              <a:rPr sz="1100" spc="97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100" spc="12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ja</a:t>
            </a:r>
            <a:r>
              <a:rPr sz="1100" spc="97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100" spc="12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kriiseihin</a:t>
            </a:r>
            <a:r>
              <a:rPr sz="1100" spc="97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100" spc="-6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varautuen</a:t>
            </a:r>
            <a:endParaRPr sz="1100" dirty="0">
              <a:latin typeface="Myriad Pro" panose="020B0503030403020204" pitchFamily="34" charset="0"/>
              <a:cs typeface="Calibri"/>
            </a:endParaRPr>
          </a:p>
          <a:p>
            <a:pPr marL="566526" indent="-1714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480945" algn="l"/>
              </a:tabLst>
            </a:pPr>
            <a:r>
              <a:rPr sz="1100" spc="18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Resurssitehokkaasti</a:t>
            </a:r>
            <a:r>
              <a:rPr sz="1100" spc="52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100" spc="18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ja</a:t>
            </a:r>
            <a:r>
              <a:rPr sz="1100" spc="52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100" spc="-6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ratkaisukeskeisesti</a:t>
            </a:r>
            <a:endParaRPr sz="1100" dirty="0">
              <a:latin typeface="Myriad Pro" panose="020B0503030403020204" pitchFamily="34" charset="0"/>
              <a:cs typeface="Calibri"/>
            </a:endParaRPr>
          </a:p>
          <a:p>
            <a:pPr marL="566526" indent="-1714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480945" algn="l"/>
              </a:tabLst>
            </a:pPr>
            <a:r>
              <a:rPr sz="110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Asiakas-</a:t>
            </a:r>
            <a:r>
              <a:rPr sz="1100" spc="103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10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ja</a:t>
            </a:r>
            <a:r>
              <a:rPr sz="1100" spc="106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100" spc="-6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ihmislähtöisesti</a:t>
            </a:r>
            <a:endParaRPr sz="1100" dirty="0">
              <a:latin typeface="Myriad Pro" panose="020B0503030403020204" pitchFamily="34" charset="0"/>
              <a:cs typeface="Calibri"/>
            </a:endParaRPr>
          </a:p>
          <a:p>
            <a:pPr marL="566526" indent="-1714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480945" algn="l"/>
              </a:tabLst>
            </a:pPr>
            <a:r>
              <a:rPr sz="1100" spc="3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Hyvästä</a:t>
            </a:r>
            <a:r>
              <a:rPr sz="1100" spc="64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100" spc="12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hallinnosta</a:t>
            </a:r>
            <a:r>
              <a:rPr sz="1100" spc="64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100" spc="-6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huolehtien</a:t>
            </a:r>
            <a:endParaRPr sz="1100" dirty="0">
              <a:latin typeface="Myriad Pro" panose="020B0503030403020204" pitchFamily="34" charset="0"/>
              <a:cs typeface="Calibri"/>
            </a:endParaRPr>
          </a:p>
          <a:p>
            <a:pPr marL="566526" indent="-1714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480945" algn="l"/>
              </a:tabLst>
            </a:pPr>
            <a:r>
              <a:rPr sz="1100" spc="33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Ennakoiden</a:t>
            </a:r>
            <a:r>
              <a:rPr sz="1100" spc="9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10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ja</a:t>
            </a:r>
            <a:r>
              <a:rPr sz="1100" spc="12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100" spc="27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innovoiden</a:t>
            </a:r>
            <a:endParaRPr sz="1100" dirty="0">
              <a:latin typeface="Myriad Pro" panose="020B0503030403020204" pitchFamily="34" charset="0"/>
              <a:cs typeface="Calibri"/>
            </a:endParaRPr>
          </a:p>
          <a:p>
            <a:pPr marL="566526" indent="-1714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480945" algn="l"/>
              </a:tabLst>
            </a:pPr>
            <a:r>
              <a:rPr sz="110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Tietoa</a:t>
            </a:r>
            <a:r>
              <a:rPr sz="1100" spc="103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100" spc="24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hyödyntäen</a:t>
            </a:r>
            <a:endParaRPr sz="1100" dirty="0">
              <a:latin typeface="Myriad Pro" panose="020B0503030403020204" pitchFamily="34" charset="0"/>
              <a:cs typeface="Calibri"/>
            </a:endParaRPr>
          </a:p>
          <a:p>
            <a:pPr marL="566526" indent="-1714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480945" algn="l"/>
              </a:tabLst>
            </a:pPr>
            <a:r>
              <a:rPr sz="110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Toimintaa</a:t>
            </a:r>
            <a:r>
              <a:rPr sz="1100" spc="164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100" spc="-6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uudistaen</a:t>
            </a:r>
            <a:endParaRPr sz="1100" dirty="0">
              <a:latin typeface="Myriad Pro" panose="020B0503030403020204" pitchFamily="34" charset="0"/>
              <a:cs typeface="Calibri"/>
            </a:endParaRPr>
          </a:p>
          <a:p>
            <a:pPr marL="566526" marR="628039" indent="-171450">
              <a:lnSpc>
                <a:spcPct val="112999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480945" algn="l"/>
              </a:tabLst>
            </a:pPr>
            <a:r>
              <a:rPr sz="1100" spc="6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Yhteistyön</a:t>
            </a:r>
            <a:r>
              <a:rPr sz="1100" spc="85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100" spc="6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ja</a:t>
            </a:r>
            <a:r>
              <a:rPr sz="1100" spc="88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100" spc="6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jatkuvan</a:t>
            </a:r>
            <a:r>
              <a:rPr sz="1100" spc="88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100" spc="33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oppimisen</a:t>
            </a:r>
            <a:r>
              <a:rPr sz="1100" spc="88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100" spc="-6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kulttuuria rakentaen</a:t>
            </a:r>
            <a:endParaRPr sz="1100" dirty="0">
              <a:latin typeface="Myriad Pro" panose="020B0503030403020204" pitchFamily="34" charset="0"/>
              <a:cs typeface="Calibri"/>
            </a:endParaRPr>
          </a:p>
          <a:p>
            <a:pPr marL="566526" indent="-1714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480945" algn="l"/>
              </a:tabLst>
            </a:pPr>
            <a:r>
              <a:rPr sz="1100" spc="6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Valmentavalla</a:t>
            </a:r>
            <a:r>
              <a:rPr sz="1100" spc="164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100" spc="-6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otteella</a:t>
            </a:r>
            <a:endParaRPr sz="1100" dirty="0">
              <a:latin typeface="Myriad Pro" panose="020B0503030403020204" pitchFamily="34" charset="0"/>
              <a:cs typeface="Calibri"/>
            </a:endParaRPr>
          </a:p>
          <a:p>
            <a:pPr marL="566526" indent="-1714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480945" algn="l"/>
              </a:tabLst>
            </a:pPr>
            <a:r>
              <a:rPr sz="1100" spc="12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Monimuotoisuutta</a:t>
            </a:r>
            <a:r>
              <a:rPr sz="1100" spc="152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100" spc="-6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edistäen</a:t>
            </a:r>
            <a:endParaRPr sz="1100" dirty="0">
              <a:latin typeface="Myriad Pro" panose="020B0503030403020204" pitchFamily="34" charset="0"/>
              <a:cs typeface="Calibri"/>
            </a:endParaRPr>
          </a:p>
          <a:p>
            <a:pPr marL="566526" marR="625729" indent="-171450">
              <a:lnSpc>
                <a:spcPct val="112999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480945" algn="l"/>
              </a:tabLst>
            </a:pPr>
            <a:r>
              <a:rPr sz="1100" spc="12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Verkostoissa</a:t>
            </a:r>
            <a:r>
              <a:rPr sz="1100" spc="76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100" spc="12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ja</a:t>
            </a:r>
            <a:r>
              <a:rPr sz="1100" spc="79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100" spc="12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ekosysteemeissä</a:t>
            </a:r>
            <a:r>
              <a:rPr sz="1100" spc="76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100" spc="-6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vaikuttaen, </a:t>
            </a:r>
            <a:r>
              <a:rPr sz="110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myös</a:t>
            </a:r>
            <a:r>
              <a:rPr sz="1100" spc="85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100" spc="-6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kansainvälisesti</a:t>
            </a:r>
            <a:endParaRPr sz="1100" dirty="0">
              <a:latin typeface="Myriad Pro" panose="020B0503030403020204" pitchFamily="34" charset="0"/>
              <a:cs typeface="Calibri"/>
            </a:endParaRPr>
          </a:p>
          <a:p>
            <a:pPr marL="566526" indent="-1714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480945" algn="l"/>
              </a:tabLst>
            </a:pPr>
            <a:r>
              <a:rPr sz="1100" spc="6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Uusia</a:t>
            </a:r>
            <a:r>
              <a:rPr sz="1100" spc="6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100" spc="3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teknologioita</a:t>
            </a:r>
            <a:r>
              <a:rPr sz="1100" spc="6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100" spc="6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ja</a:t>
            </a:r>
            <a:r>
              <a:rPr sz="1100" spc="64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100" spc="6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työtapoja</a:t>
            </a:r>
            <a:r>
              <a:rPr sz="1100" spc="6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100" spc="24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hyödyntäen</a:t>
            </a:r>
            <a:endParaRPr sz="1100" dirty="0">
              <a:latin typeface="Myriad Pro" panose="020B0503030403020204" pitchFamily="34" charset="0"/>
              <a:cs typeface="Calibri"/>
            </a:endParaRPr>
          </a:p>
          <a:p>
            <a:pPr marL="566526" indent="-1714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480945" algn="l"/>
              </a:tabLst>
            </a:pPr>
            <a:r>
              <a:rPr sz="1100" spc="6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Yhteisiä</a:t>
            </a:r>
            <a:r>
              <a:rPr sz="1100" spc="149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100" spc="6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palveluita</a:t>
            </a:r>
            <a:r>
              <a:rPr sz="1100" spc="152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100" spc="24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hyödyntäen</a:t>
            </a:r>
            <a:endParaRPr sz="1100" dirty="0">
              <a:latin typeface="Myriad Pro" panose="020B0503030403020204" pitchFamily="34" charset="0"/>
              <a:cs typeface="Calibri"/>
            </a:endParaRPr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75028" y="1028676"/>
            <a:ext cx="0" cy="5041650"/>
          </a:xfrm>
          <a:custGeom>
            <a:avLst/>
            <a:gdLst/>
            <a:ahLst/>
            <a:cxnLst/>
            <a:rect l="l" t="t" r="r" b="b"/>
            <a:pathLst>
              <a:path h="8314055">
                <a:moveTo>
                  <a:pt x="0" y="0"/>
                </a:moveTo>
                <a:lnTo>
                  <a:pt x="0" y="8313518"/>
                </a:lnTo>
              </a:path>
            </a:pathLst>
          </a:custGeom>
          <a:ln w="7853">
            <a:solidFill>
              <a:srgbClr val="C3E0E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456118" y="478799"/>
            <a:ext cx="95496" cy="168743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sz="1031" b="1" spc="24" dirty="0">
                <a:solidFill>
                  <a:srgbClr val="006475"/>
                </a:solidFill>
                <a:latin typeface="Myriad Pro"/>
                <a:cs typeface="Myriad Pro"/>
              </a:rPr>
              <a:t>6</a:t>
            </a:r>
            <a:endParaRPr sz="1031">
              <a:latin typeface="Myriad Pro"/>
              <a:cs typeface="Myriad Pro"/>
            </a:endParaRP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37B4F1DB-4B86-C518-3CEF-C79CE2597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49915" y="6403732"/>
            <a:ext cx="3177451" cy="13072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4621" rIns="0" bIns="0" rtlCol="0">
            <a:spAutoFit/>
          </a:bodyPr>
          <a:lstStyle/>
          <a:p>
            <a:pPr marL="7701" algn="r">
              <a:spcBef>
                <a:spcPts val="36"/>
              </a:spcBef>
            </a:pPr>
            <a:r>
              <a:rPr sz="819" spc="27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Tarvittava </a:t>
            </a:r>
            <a:r>
              <a:rPr lang="fi-FI" sz="819" spc="49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osaaminen</a:t>
            </a:r>
            <a:r>
              <a:rPr sz="819" spc="3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lang="fi-FI" sz="819" spc="30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valtiolla</a:t>
            </a:r>
            <a:r>
              <a:rPr sz="819" spc="3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819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ja</a:t>
            </a:r>
            <a:r>
              <a:rPr sz="819" spc="3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819" spc="45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miten</a:t>
            </a:r>
            <a:r>
              <a:rPr sz="819" spc="3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lang="fi-FI" sz="819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sitä</a:t>
            </a:r>
            <a:r>
              <a:rPr sz="819" spc="3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lang="fi-FI" sz="819" spc="36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rakennamme</a:t>
            </a:r>
            <a:endParaRPr sz="819" dirty="0">
              <a:latin typeface="Myriad Pro" panose="020B0503030403020204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9">
            <a:extLst>
              <a:ext uri="{FF2B5EF4-FFF2-40B4-BE49-F238E27FC236}">
                <a16:creationId xmlns:a16="http://schemas.microsoft.com/office/drawing/2014/main" id="{67F5EEFD-D0DF-7621-06D2-132F261C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72647" y="1028676"/>
            <a:ext cx="3714718" cy="5050473"/>
          </a:xfrm>
          <a:custGeom>
            <a:avLst/>
            <a:gdLst/>
            <a:ahLst/>
            <a:cxnLst/>
            <a:rect l="l" t="t" r="r" b="b"/>
            <a:pathLst>
              <a:path w="6125844" h="8293734">
                <a:moveTo>
                  <a:pt x="6125754" y="0"/>
                </a:moveTo>
                <a:lnTo>
                  <a:pt x="0" y="0"/>
                </a:lnTo>
                <a:lnTo>
                  <a:pt x="0" y="8293329"/>
                </a:lnTo>
                <a:lnTo>
                  <a:pt x="6125754" y="8293329"/>
                </a:lnTo>
                <a:lnTo>
                  <a:pt x="6125754" y="0"/>
                </a:lnTo>
                <a:close/>
              </a:path>
            </a:pathLst>
          </a:custGeom>
          <a:solidFill>
            <a:srgbClr val="33839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0508" y="1030670"/>
            <a:ext cx="1169826" cy="1063163"/>
          </a:xfrm>
          <a:custGeom>
            <a:avLst/>
            <a:gdLst/>
            <a:ahLst/>
            <a:cxnLst/>
            <a:rect l="l" t="t" r="r" b="b"/>
            <a:pathLst>
              <a:path w="1929130" h="1753235">
                <a:moveTo>
                  <a:pt x="943345" y="0"/>
                </a:moveTo>
                <a:lnTo>
                  <a:pt x="889404" y="1746"/>
                </a:lnTo>
                <a:lnTo>
                  <a:pt x="835585" y="6918"/>
                </a:lnTo>
                <a:lnTo>
                  <a:pt x="782240" y="15413"/>
                </a:lnTo>
                <a:lnTo>
                  <a:pt x="729723" y="27128"/>
                </a:lnTo>
                <a:lnTo>
                  <a:pt x="678385" y="41962"/>
                </a:lnTo>
                <a:lnTo>
                  <a:pt x="628579" y="59812"/>
                </a:lnTo>
                <a:lnTo>
                  <a:pt x="580658" y="80577"/>
                </a:lnTo>
                <a:lnTo>
                  <a:pt x="533952" y="104877"/>
                </a:lnTo>
                <a:lnTo>
                  <a:pt x="488694" y="132592"/>
                </a:lnTo>
                <a:lnTo>
                  <a:pt x="444935" y="163224"/>
                </a:lnTo>
                <a:lnTo>
                  <a:pt x="402726" y="196272"/>
                </a:lnTo>
                <a:lnTo>
                  <a:pt x="362120" y="231237"/>
                </a:lnTo>
                <a:lnTo>
                  <a:pt x="323168" y="267618"/>
                </a:lnTo>
                <a:lnTo>
                  <a:pt x="285920" y="304915"/>
                </a:lnTo>
                <a:lnTo>
                  <a:pt x="249585" y="344233"/>
                </a:lnTo>
                <a:lnTo>
                  <a:pt x="214997" y="385267"/>
                </a:lnTo>
                <a:lnTo>
                  <a:pt x="182347" y="427774"/>
                </a:lnTo>
                <a:lnTo>
                  <a:pt x="151827" y="471512"/>
                </a:lnTo>
                <a:lnTo>
                  <a:pt x="123629" y="516240"/>
                </a:lnTo>
                <a:lnTo>
                  <a:pt x="97944" y="561715"/>
                </a:lnTo>
                <a:lnTo>
                  <a:pt x="74964" y="607695"/>
                </a:lnTo>
                <a:lnTo>
                  <a:pt x="53607" y="658337"/>
                </a:lnTo>
                <a:lnTo>
                  <a:pt x="36207" y="709780"/>
                </a:lnTo>
                <a:lnTo>
                  <a:pt x="22520" y="761673"/>
                </a:lnTo>
                <a:lnTo>
                  <a:pt x="12300" y="813665"/>
                </a:lnTo>
                <a:lnTo>
                  <a:pt x="5303" y="865406"/>
                </a:lnTo>
                <a:lnTo>
                  <a:pt x="1285" y="916544"/>
                </a:lnTo>
                <a:lnTo>
                  <a:pt x="0" y="966727"/>
                </a:lnTo>
                <a:lnTo>
                  <a:pt x="1357" y="1016239"/>
                </a:lnTo>
                <a:lnTo>
                  <a:pt x="5575" y="1065408"/>
                </a:lnTo>
                <a:lnTo>
                  <a:pt x="12873" y="1113953"/>
                </a:lnTo>
                <a:lnTo>
                  <a:pt x="23471" y="1161592"/>
                </a:lnTo>
                <a:lnTo>
                  <a:pt x="37588" y="1208044"/>
                </a:lnTo>
                <a:lnTo>
                  <a:pt x="55444" y="1253028"/>
                </a:lnTo>
                <a:lnTo>
                  <a:pt x="77257" y="1296262"/>
                </a:lnTo>
                <a:lnTo>
                  <a:pt x="101985" y="1336664"/>
                </a:lnTo>
                <a:lnTo>
                  <a:pt x="129770" y="1375919"/>
                </a:lnTo>
                <a:lnTo>
                  <a:pt x="160376" y="1413854"/>
                </a:lnTo>
                <a:lnTo>
                  <a:pt x="193568" y="1450297"/>
                </a:lnTo>
                <a:lnTo>
                  <a:pt x="229109" y="1485077"/>
                </a:lnTo>
                <a:lnTo>
                  <a:pt x="266764" y="1518021"/>
                </a:lnTo>
                <a:lnTo>
                  <a:pt x="306298" y="1548957"/>
                </a:lnTo>
                <a:lnTo>
                  <a:pt x="344933" y="1575483"/>
                </a:lnTo>
                <a:lnTo>
                  <a:pt x="385776" y="1599771"/>
                </a:lnTo>
                <a:lnTo>
                  <a:pt x="428556" y="1621980"/>
                </a:lnTo>
                <a:lnTo>
                  <a:pt x="473003" y="1642270"/>
                </a:lnTo>
                <a:lnTo>
                  <a:pt x="518845" y="1660800"/>
                </a:lnTo>
                <a:lnTo>
                  <a:pt x="565812" y="1677731"/>
                </a:lnTo>
                <a:lnTo>
                  <a:pt x="613633" y="1693221"/>
                </a:lnTo>
                <a:lnTo>
                  <a:pt x="658728" y="1706600"/>
                </a:lnTo>
                <a:lnTo>
                  <a:pt x="704885" y="1719046"/>
                </a:lnTo>
                <a:lnTo>
                  <a:pt x="752009" y="1730147"/>
                </a:lnTo>
                <a:lnTo>
                  <a:pt x="800001" y="1739495"/>
                </a:lnTo>
                <a:lnTo>
                  <a:pt x="848766" y="1746679"/>
                </a:lnTo>
                <a:lnTo>
                  <a:pt x="898206" y="1751290"/>
                </a:lnTo>
                <a:lnTo>
                  <a:pt x="948224" y="1752918"/>
                </a:lnTo>
                <a:lnTo>
                  <a:pt x="998430" y="1751784"/>
                </a:lnTo>
                <a:lnTo>
                  <a:pt x="1048384" y="1748474"/>
                </a:lnTo>
                <a:lnTo>
                  <a:pt x="1097922" y="1743122"/>
                </a:lnTo>
                <a:lnTo>
                  <a:pt x="1146877" y="1735865"/>
                </a:lnTo>
                <a:lnTo>
                  <a:pt x="1195085" y="1726840"/>
                </a:lnTo>
                <a:lnTo>
                  <a:pt x="1242380" y="1716182"/>
                </a:lnTo>
                <a:lnTo>
                  <a:pt x="1288597" y="1704027"/>
                </a:lnTo>
                <a:lnTo>
                  <a:pt x="1336538" y="1688474"/>
                </a:lnTo>
                <a:lnTo>
                  <a:pt x="1382728" y="1669705"/>
                </a:lnTo>
                <a:lnTo>
                  <a:pt x="1427305" y="1648308"/>
                </a:lnTo>
                <a:lnTo>
                  <a:pt x="1470408" y="1624873"/>
                </a:lnTo>
                <a:lnTo>
                  <a:pt x="1512174" y="1599987"/>
                </a:lnTo>
                <a:lnTo>
                  <a:pt x="1552740" y="1574238"/>
                </a:lnTo>
                <a:lnTo>
                  <a:pt x="1592246" y="1548213"/>
                </a:lnTo>
                <a:lnTo>
                  <a:pt x="1633388" y="1518910"/>
                </a:lnTo>
                <a:lnTo>
                  <a:pt x="1671719" y="1487743"/>
                </a:lnTo>
                <a:lnTo>
                  <a:pt x="1707359" y="1454809"/>
                </a:lnTo>
                <a:lnTo>
                  <a:pt x="1740428" y="1420203"/>
                </a:lnTo>
                <a:lnTo>
                  <a:pt x="1771048" y="1384023"/>
                </a:lnTo>
                <a:lnTo>
                  <a:pt x="1799339" y="1346363"/>
                </a:lnTo>
                <a:lnTo>
                  <a:pt x="1825422" y="1307319"/>
                </a:lnTo>
                <a:lnTo>
                  <a:pt x="1850385" y="1265388"/>
                </a:lnTo>
                <a:lnTo>
                  <a:pt x="1872624" y="1222640"/>
                </a:lnTo>
                <a:lnTo>
                  <a:pt x="1891739" y="1178905"/>
                </a:lnTo>
                <a:lnTo>
                  <a:pt x="1907328" y="1134013"/>
                </a:lnTo>
                <a:lnTo>
                  <a:pt x="1918991" y="1087794"/>
                </a:lnTo>
                <a:lnTo>
                  <a:pt x="1926326" y="1040078"/>
                </a:lnTo>
                <a:lnTo>
                  <a:pt x="1928932" y="990696"/>
                </a:lnTo>
                <a:lnTo>
                  <a:pt x="1928477" y="936940"/>
                </a:lnTo>
                <a:lnTo>
                  <a:pt x="1926940" y="885266"/>
                </a:lnTo>
                <a:lnTo>
                  <a:pt x="1924440" y="835605"/>
                </a:lnTo>
                <a:lnTo>
                  <a:pt x="1921093" y="787887"/>
                </a:lnTo>
                <a:lnTo>
                  <a:pt x="1917019" y="742039"/>
                </a:lnTo>
                <a:lnTo>
                  <a:pt x="1912336" y="697992"/>
                </a:lnTo>
                <a:lnTo>
                  <a:pt x="1907162" y="655675"/>
                </a:lnTo>
                <a:lnTo>
                  <a:pt x="1898871" y="600101"/>
                </a:lnTo>
                <a:lnTo>
                  <a:pt x="1888979" y="548129"/>
                </a:lnTo>
                <a:lnTo>
                  <a:pt x="1877604" y="499541"/>
                </a:lnTo>
                <a:lnTo>
                  <a:pt x="1864863" y="454118"/>
                </a:lnTo>
                <a:lnTo>
                  <a:pt x="1850877" y="411643"/>
                </a:lnTo>
                <a:lnTo>
                  <a:pt x="1835764" y="371898"/>
                </a:lnTo>
                <a:lnTo>
                  <a:pt x="1819642" y="334665"/>
                </a:lnTo>
                <a:lnTo>
                  <a:pt x="1795068" y="284914"/>
                </a:lnTo>
                <a:lnTo>
                  <a:pt x="1769096" y="239787"/>
                </a:lnTo>
                <a:lnTo>
                  <a:pt x="1741436" y="199267"/>
                </a:lnTo>
                <a:lnTo>
                  <a:pt x="1711792" y="163340"/>
                </a:lnTo>
                <a:lnTo>
                  <a:pt x="1679873" y="131990"/>
                </a:lnTo>
                <a:lnTo>
                  <a:pt x="1645385" y="105203"/>
                </a:lnTo>
                <a:lnTo>
                  <a:pt x="1608036" y="82964"/>
                </a:lnTo>
                <a:lnTo>
                  <a:pt x="1566197" y="65145"/>
                </a:lnTo>
                <a:lnTo>
                  <a:pt x="1522282" y="52757"/>
                </a:lnTo>
                <a:lnTo>
                  <a:pt x="1476503" y="44692"/>
                </a:lnTo>
                <a:lnTo>
                  <a:pt x="1429071" y="39840"/>
                </a:lnTo>
                <a:lnTo>
                  <a:pt x="1380197" y="37095"/>
                </a:lnTo>
                <a:lnTo>
                  <a:pt x="1278973" y="33487"/>
                </a:lnTo>
                <a:lnTo>
                  <a:pt x="1233002" y="30142"/>
                </a:lnTo>
                <a:lnTo>
                  <a:pt x="1186280" y="24778"/>
                </a:lnTo>
                <a:lnTo>
                  <a:pt x="1090798" y="11689"/>
                </a:lnTo>
                <a:lnTo>
                  <a:pt x="1042147" y="5810"/>
                </a:lnTo>
                <a:lnTo>
                  <a:pt x="992960" y="1606"/>
                </a:lnTo>
                <a:lnTo>
                  <a:pt x="943292" y="0"/>
                </a:lnTo>
                <a:close/>
              </a:path>
            </a:pathLst>
          </a:custGeom>
          <a:solidFill>
            <a:srgbClr val="338391">
              <a:alpha val="20000"/>
            </a:srgbClr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0680DD65-C4CE-621C-4E2F-7CFE452DF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05052" y="1180371"/>
            <a:ext cx="582294" cy="767819"/>
            <a:chOff x="1080988" y="1216467"/>
            <a:chExt cx="582294" cy="767819"/>
          </a:xfrm>
          <a:solidFill>
            <a:schemeClr val="tx2"/>
          </a:solidFill>
        </p:grpSpPr>
        <p:sp>
          <p:nvSpPr>
            <p:cNvPr id="4" name="object 4"/>
            <p:cNvSpPr/>
            <p:nvPr/>
          </p:nvSpPr>
          <p:spPr>
            <a:xfrm>
              <a:off x="1111485" y="1315767"/>
              <a:ext cx="551797" cy="473629"/>
            </a:xfrm>
            <a:custGeom>
              <a:avLst/>
              <a:gdLst/>
              <a:ahLst/>
              <a:cxnLst/>
              <a:rect l="l" t="t" r="r" b="b"/>
              <a:pathLst>
                <a:path w="909955" h="781050">
                  <a:moveTo>
                    <a:pt x="723" y="533450"/>
                  </a:moveTo>
                  <a:lnTo>
                    <a:pt x="330" y="532993"/>
                  </a:lnTo>
                  <a:lnTo>
                    <a:pt x="152" y="533069"/>
                  </a:lnTo>
                  <a:lnTo>
                    <a:pt x="127" y="533196"/>
                  </a:lnTo>
                  <a:lnTo>
                    <a:pt x="0" y="533285"/>
                  </a:lnTo>
                  <a:lnTo>
                    <a:pt x="508" y="533463"/>
                  </a:lnTo>
                  <a:lnTo>
                    <a:pt x="723" y="533450"/>
                  </a:lnTo>
                  <a:close/>
                </a:path>
                <a:path w="909955" h="781050">
                  <a:moveTo>
                    <a:pt x="73380" y="308000"/>
                  </a:moveTo>
                  <a:lnTo>
                    <a:pt x="73050" y="300151"/>
                  </a:lnTo>
                  <a:lnTo>
                    <a:pt x="72466" y="302310"/>
                  </a:lnTo>
                  <a:lnTo>
                    <a:pt x="71755" y="303695"/>
                  </a:lnTo>
                  <a:lnTo>
                    <a:pt x="71031" y="304774"/>
                  </a:lnTo>
                  <a:lnTo>
                    <a:pt x="72199" y="305828"/>
                  </a:lnTo>
                  <a:lnTo>
                    <a:pt x="73037" y="308394"/>
                  </a:lnTo>
                  <a:lnTo>
                    <a:pt x="73380" y="308000"/>
                  </a:lnTo>
                  <a:close/>
                </a:path>
                <a:path w="909955" h="781050">
                  <a:moveTo>
                    <a:pt x="118160" y="533666"/>
                  </a:moveTo>
                  <a:lnTo>
                    <a:pt x="116382" y="534111"/>
                  </a:lnTo>
                  <a:lnTo>
                    <a:pt x="116281" y="534606"/>
                  </a:lnTo>
                  <a:lnTo>
                    <a:pt x="116166" y="535101"/>
                  </a:lnTo>
                  <a:lnTo>
                    <a:pt x="116243" y="535546"/>
                  </a:lnTo>
                  <a:lnTo>
                    <a:pt x="118160" y="533666"/>
                  </a:lnTo>
                  <a:close/>
                </a:path>
                <a:path w="909955" h="781050">
                  <a:moveTo>
                    <a:pt x="127469" y="527265"/>
                  </a:moveTo>
                  <a:lnTo>
                    <a:pt x="125768" y="527164"/>
                  </a:lnTo>
                  <a:lnTo>
                    <a:pt x="124193" y="527177"/>
                  </a:lnTo>
                  <a:lnTo>
                    <a:pt x="122720" y="527202"/>
                  </a:lnTo>
                  <a:lnTo>
                    <a:pt x="121323" y="527253"/>
                  </a:lnTo>
                  <a:lnTo>
                    <a:pt x="119722" y="527265"/>
                  </a:lnTo>
                  <a:lnTo>
                    <a:pt x="119316" y="527304"/>
                  </a:lnTo>
                  <a:lnTo>
                    <a:pt x="118262" y="527469"/>
                  </a:lnTo>
                  <a:lnTo>
                    <a:pt x="117919" y="528015"/>
                  </a:lnTo>
                  <a:lnTo>
                    <a:pt x="118516" y="528650"/>
                  </a:lnTo>
                  <a:lnTo>
                    <a:pt x="118973" y="528980"/>
                  </a:lnTo>
                  <a:lnTo>
                    <a:pt x="119024" y="529234"/>
                  </a:lnTo>
                  <a:lnTo>
                    <a:pt x="120446" y="529628"/>
                  </a:lnTo>
                  <a:lnTo>
                    <a:pt x="121513" y="529742"/>
                  </a:lnTo>
                  <a:lnTo>
                    <a:pt x="122910" y="529755"/>
                  </a:lnTo>
                  <a:lnTo>
                    <a:pt x="124320" y="528866"/>
                  </a:lnTo>
                  <a:lnTo>
                    <a:pt x="125806" y="528015"/>
                  </a:lnTo>
                  <a:lnTo>
                    <a:pt x="127469" y="527265"/>
                  </a:lnTo>
                  <a:close/>
                </a:path>
                <a:path w="909955" h="781050">
                  <a:moveTo>
                    <a:pt x="160705" y="558533"/>
                  </a:moveTo>
                  <a:lnTo>
                    <a:pt x="159626" y="553707"/>
                  </a:lnTo>
                  <a:lnTo>
                    <a:pt x="153123" y="551205"/>
                  </a:lnTo>
                  <a:lnTo>
                    <a:pt x="152857" y="549338"/>
                  </a:lnTo>
                  <a:lnTo>
                    <a:pt x="145745" y="546671"/>
                  </a:lnTo>
                  <a:lnTo>
                    <a:pt x="141630" y="542975"/>
                  </a:lnTo>
                  <a:lnTo>
                    <a:pt x="140081" y="538937"/>
                  </a:lnTo>
                  <a:lnTo>
                    <a:pt x="141452" y="538962"/>
                  </a:lnTo>
                  <a:lnTo>
                    <a:pt x="140525" y="538429"/>
                  </a:lnTo>
                  <a:lnTo>
                    <a:pt x="139687" y="537311"/>
                  </a:lnTo>
                  <a:lnTo>
                    <a:pt x="137998" y="535330"/>
                  </a:lnTo>
                  <a:lnTo>
                    <a:pt x="136169" y="532777"/>
                  </a:lnTo>
                  <a:lnTo>
                    <a:pt x="132829" y="531215"/>
                  </a:lnTo>
                  <a:lnTo>
                    <a:pt x="130606" y="531723"/>
                  </a:lnTo>
                  <a:lnTo>
                    <a:pt x="132816" y="532993"/>
                  </a:lnTo>
                  <a:lnTo>
                    <a:pt x="134861" y="534670"/>
                  </a:lnTo>
                  <a:lnTo>
                    <a:pt x="149771" y="550405"/>
                  </a:lnTo>
                  <a:lnTo>
                    <a:pt x="150710" y="552323"/>
                  </a:lnTo>
                  <a:lnTo>
                    <a:pt x="148818" y="551446"/>
                  </a:lnTo>
                  <a:lnTo>
                    <a:pt x="148107" y="551472"/>
                  </a:lnTo>
                  <a:lnTo>
                    <a:pt x="153670" y="555117"/>
                  </a:lnTo>
                  <a:lnTo>
                    <a:pt x="160705" y="558533"/>
                  </a:lnTo>
                  <a:close/>
                </a:path>
                <a:path w="909955" h="781050">
                  <a:moveTo>
                    <a:pt x="203847" y="603021"/>
                  </a:moveTo>
                  <a:lnTo>
                    <a:pt x="202628" y="601421"/>
                  </a:lnTo>
                  <a:lnTo>
                    <a:pt x="201485" y="600189"/>
                  </a:lnTo>
                  <a:lnTo>
                    <a:pt x="200367" y="599122"/>
                  </a:lnTo>
                  <a:lnTo>
                    <a:pt x="203276" y="602996"/>
                  </a:lnTo>
                  <a:lnTo>
                    <a:pt x="203619" y="602970"/>
                  </a:lnTo>
                  <a:lnTo>
                    <a:pt x="203847" y="603021"/>
                  </a:lnTo>
                  <a:close/>
                </a:path>
                <a:path w="909955" h="781050">
                  <a:moveTo>
                    <a:pt x="205092" y="605929"/>
                  </a:moveTo>
                  <a:lnTo>
                    <a:pt x="204495" y="604888"/>
                  </a:lnTo>
                  <a:lnTo>
                    <a:pt x="203974" y="603846"/>
                  </a:lnTo>
                  <a:lnTo>
                    <a:pt x="203276" y="602996"/>
                  </a:lnTo>
                  <a:lnTo>
                    <a:pt x="202806" y="602932"/>
                  </a:lnTo>
                  <a:lnTo>
                    <a:pt x="202463" y="603059"/>
                  </a:lnTo>
                  <a:lnTo>
                    <a:pt x="202679" y="603783"/>
                  </a:lnTo>
                  <a:lnTo>
                    <a:pt x="203568" y="603935"/>
                  </a:lnTo>
                  <a:lnTo>
                    <a:pt x="204216" y="604583"/>
                  </a:lnTo>
                  <a:lnTo>
                    <a:pt x="205092" y="605929"/>
                  </a:lnTo>
                  <a:close/>
                </a:path>
                <a:path w="909955" h="781050">
                  <a:moveTo>
                    <a:pt x="207441" y="610323"/>
                  </a:moveTo>
                  <a:lnTo>
                    <a:pt x="206451" y="608266"/>
                  </a:lnTo>
                  <a:lnTo>
                    <a:pt x="205727" y="606920"/>
                  </a:lnTo>
                  <a:lnTo>
                    <a:pt x="205092" y="605929"/>
                  </a:lnTo>
                  <a:lnTo>
                    <a:pt x="207441" y="610323"/>
                  </a:lnTo>
                  <a:close/>
                </a:path>
                <a:path w="909955" h="781050">
                  <a:moveTo>
                    <a:pt x="213550" y="364934"/>
                  </a:moveTo>
                  <a:lnTo>
                    <a:pt x="212775" y="364172"/>
                  </a:lnTo>
                  <a:lnTo>
                    <a:pt x="212940" y="365086"/>
                  </a:lnTo>
                  <a:lnTo>
                    <a:pt x="213550" y="364934"/>
                  </a:lnTo>
                  <a:close/>
                </a:path>
                <a:path w="909955" h="781050">
                  <a:moveTo>
                    <a:pt x="217131" y="376059"/>
                  </a:moveTo>
                  <a:lnTo>
                    <a:pt x="216509" y="374904"/>
                  </a:lnTo>
                  <a:lnTo>
                    <a:pt x="216585" y="375399"/>
                  </a:lnTo>
                  <a:lnTo>
                    <a:pt x="216776" y="375818"/>
                  </a:lnTo>
                  <a:lnTo>
                    <a:pt x="217131" y="376059"/>
                  </a:lnTo>
                  <a:close/>
                </a:path>
                <a:path w="909955" h="781050">
                  <a:moveTo>
                    <a:pt x="217716" y="251802"/>
                  </a:moveTo>
                  <a:lnTo>
                    <a:pt x="216446" y="251802"/>
                  </a:lnTo>
                  <a:lnTo>
                    <a:pt x="216192" y="250532"/>
                  </a:lnTo>
                  <a:lnTo>
                    <a:pt x="214236" y="254342"/>
                  </a:lnTo>
                  <a:lnTo>
                    <a:pt x="217716" y="251802"/>
                  </a:lnTo>
                  <a:close/>
                </a:path>
                <a:path w="909955" h="781050">
                  <a:moveTo>
                    <a:pt x="223735" y="395363"/>
                  </a:moveTo>
                  <a:lnTo>
                    <a:pt x="223507" y="395135"/>
                  </a:lnTo>
                  <a:lnTo>
                    <a:pt x="223583" y="395363"/>
                  </a:lnTo>
                  <a:lnTo>
                    <a:pt x="223735" y="395363"/>
                  </a:lnTo>
                  <a:close/>
                </a:path>
                <a:path w="909955" h="781050">
                  <a:moveTo>
                    <a:pt x="241909" y="235597"/>
                  </a:moveTo>
                  <a:lnTo>
                    <a:pt x="241592" y="235407"/>
                  </a:lnTo>
                  <a:lnTo>
                    <a:pt x="241401" y="235407"/>
                  </a:lnTo>
                  <a:lnTo>
                    <a:pt x="241376" y="236562"/>
                  </a:lnTo>
                  <a:lnTo>
                    <a:pt x="241909" y="235597"/>
                  </a:lnTo>
                  <a:close/>
                </a:path>
                <a:path w="909955" h="781050">
                  <a:moveTo>
                    <a:pt x="243611" y="385165"/>
                  </a:moveTo>
                  <a:lnTo>
                    <a:pt x="241630" y="382092"/>
                  </a:lnTo>
                  <a:lnTo>
                    <a:pt x="242074" y="383730"/>
                  </a:lnTo>
                  <a:lnTo>
                    <a:pt x="243611" y="385165"/>
                  </a:lnTo>
                  <a:close/>
                </a:path>
                <a:path w="909955" h="781050">
                  <a:moveTo>
                    <a:pt x="247434" y="435343"/>
                  </a:moveTo>
                  <a:lnTo>
                    <a:pt x="245414" y="434682"/>
                  </a:lnTo>
                  <a:lnTo>
                    <a:pt x="246773" y="436308"/>
                  </a:lnTo>
                  <a:lnTo>
                    <a:pt x="247434" y="435343"/>
                  </a:lnTo>
                  <a:close/>
                </a:path>
                <a:path w="909955" h="781050">
                  <a:moveTo>
                    <a:pt x="248589" y="438492"/>
                  </a:moveTo>
                  <a:lnTo>
                    <a:pt x="246773" y="436308"/>
                  </a:lnTo>
                  <a:lnTo>
                    <a:pt x="246126" y="437222"/>
                  </a:lnTo>
                  <a:lnTo>
                    <a:pt x="248589" y="438492"/>
                  </a:lnTo>
                  <a:close/>
                </a:path>
                <a:path w="909955" h="781050">
                  <a:moveTo>
                    <a:pt x="249529" y="190842"/>
                  </a:moveTo>
                  <a:lnTo>
                    <a:pt x="248373" y="190525"/>
                  </a:lnTo>
                  <a:lnTo>
                    <a:pt x="248412" y="190842"/>
                  </a:lnTo>
                  <a:lnTo>
                    <a:pt x="248513" y="191757"/>
                  </a:lnTo>
                  <a:lnTo>
                    <a:pt x="248551" y="192112"/>
                  </a:lnTo>
                  <a:lnTo>
                    <a:pt x="248996" y="191757"/>
                  </a:lnTo>
                  <a:lnTo>
                    <a:pt x="249529" y="190842"/>
                  </a:lnTo>
                  <a:close/>
                </a:path>
                <a:path w="909955" h="781050">
                  <a:moveTo>
                    <a:pt x="254444" y="210146"/>
                  </a:moveTo>
                  <a:lnTo>
                    <a:pt x="254101" y="210299"/>
                  </a:lnTo>
                  <a:lnTo>
                    <a:pt x="253784" y="210451"/>
                  </a:lnTo>
                  <a:lnTo>
                    <a:pt x="253504" y="210642"/>
                  </a:lnTo>
                  <a:lnTo>
                    <a:pt x="253619" y="210934"/>
                  </a:lnTo>
                  <a:lnTo>
                    <a:pt x="253885" y="211493"/>
                  </a:lnTo>
                  <a:lnTo>
                    <a:pt x="254152" y="210997"/>
                  </a:lnTo>
                  <a:lnTo>
                    <a:pt x="254279" y="210769"/>
                  </a:lnTo>
                  <a:lnTo>
                    <a:pt x="254330" y="210553"/>
                  </a:lnTo>
                  <a:lnTo>
                    <a:pt x="254317" y="210400"/>
                  </a:lnTo>
                  <a:lnTo>
                    <a:pt x="254444" y="210146"/>
                  </a:lnTo>
                  <a:close/>
                </a:path>
                <a:path w="909955" h="781050">
                  <a:moveTo>
                    <a:pt x="254914" y="778065"/>
                  </a:moveTo>
                  <a:lnTo>
                    <a:pt x="253453" y="778586"/>
                  </a:lnTo>
                  <a:lnTo>
                    <a:pt x="251333" y="778332"/>
                  </a:lnTo>
                  <a:lnTo>
                    <a:pt x="249212" y="777748"/>
                  </a:lnTo>
                  <a:lnTo>
                    <a:pt x="249008" y="778167"/>
                  </a:lnTo>
                  <a:lnTo>
                    <a:pt x="249123" y="778814"/>
                  </a:lnTo>
                  <a:lnTo>
                    <a:pt x="249682" y="779792"/>
                  </a:lnTo>
                  <a:lnTo>
                    <a:pt x="252056" y="780783"/>
                  </a:lnTo>
                  <a:lnTo>
                    <a:pt x="253758" y="778776"/>
                  </a:lnTo>
                  <a:lnTo>
                    <a:pt x="254914" y="778065"/>
                  </a:lnTo>
                  <a:close/>
                </a:path>
                <a:path w="909955" h="781050">
                  <a:moveTo>
                    <a:pt x="284480" y="153276"/>
                  </a:moveTo>
                  <a:lnTo>
                    <a:pt x="282905" y="154012"/>
                  </a:lnTo>
                  <a:lnTo>
                    <a:pt x="283768" y="154317"/>
                  </a:lnTo>
                  <a:lnTo>
                    <a:pt x="283908" y="154012"/>
                  </a:lnTo>
                  <a:lnTo>
                    <a:pt x="284480" y="153276"/>
                  </a:lnTo>
                  <a:close/>
                </a:path>
                <a:path w="909955" h="781050">
                  <a:moveTo>
                    <a:pt x="288378" y="151536"/>
                  </a:moveTo>
                  <a:lnTo>
                    <a:pt x="286842" y="150202"/>
                  </a:lnTo>
                  <a:lnTo>
                    <a:pt x="285915" y="151409"/>
                  </a:lnTo>
                  <a:lnTo>
                    <a:pt x="279920" y="150202"/>
                  </a:lnTo>
                  <a:lnTo>
                    <a:pt x="276974" y="152628"/>
                  </a:lnTo>
                  <a:lnTo>
                    <a:pt x="285762" y="151536"/>
                  </a:lnTo>
                  <a:lnTo>
                    <a:pt x="284480" y="153276"/>
                  </a:lnTo>
                  <a:lnTo>
                    <a:pt x="288175" y="151536"/>
                  </a:lnTo>
                  <a:lnTo>
                    <a:pt x="288378" y="151536"/>
                  </a:lnTo>
                  <a:close/>
                </a:path>
                <a:path w="909955" h="781050">
                  <a:moveTo>
                    <a:pt x="289407" y="143090"/>
                  </a:moveTo>
                  <a:lnTo>
                    <a:pt x="284861" y="147396"/>
                  </a:lnTo>
                  <a:lnTo>
                    <a:pt x="285889" y="147408"/>
                  </a:lnTo>
                  <a:lnTo>
                    <a:pt x="286727" y="147675"/>
                  </a:lnTo>
                  <a:lnTo>
                    <a:pt x="287489" y="148005"/>
                  </a:lnTo>
                  <a:lnTo>
                    <a:pt x="285953" y="147027"/>
                  </a:lnTo>
                  <a:lnTo>
                    <a:pt x="289407" y="143090"/>
                  </a:lnTo>
                  <a:close/>
                </a:path>
                <a:path w="909955" h="781050">
                  <a:moveTo>
                    <a:pt x="341287" y="730021"/>
                  </a:moveTo>
                  <a:lnTo>
                    <a:pt x="339725" y="732205"/>
                  </a:lnTo>
                  <a:lnTo>
                    <a:pt x="339521" y="733044"/>
                  </a:lnTo>
                  <a:lnTo>
                    <a:pt x="339420" y="733869"/>
                  </a:lnTo>
                  <a:lnTo>
                    <a:pt x="339382" y="734695"/>
                  </a:lnTo>
                  <a:lnTo>
                    <a:pt x="341287" y="730021"/>
                  </a:lnTo>
                  <a:close/>
                </a:path>
                <a:path w="909955" h="781050">
                  <a:moveTo>
                    <a:pt x="346773" y="494372"/>
                  </a:moveTo>
                  <a:lnTo>
                    <a:pt x="345008" y="493102"/>
                  </a:lnTo>
                  <a:lnTo>
                    <a:pt x="345020" y="493306"/>
                  </a:lnTo>
                  <a:lnTo>
                    <a:pt x="346773" y="494372"/>
                  </a:lnTo>
                  <a:close/>
                </a:path>
                <a:path w="909955" h="781050">
                  <a:moveTo>
                    <a:pt x="347903" y="110832"/>
                  </a:moveTo>
                  <a:lnTo>
                    <a:pt x="347319" y="110832"/>
                  </a:lnTo>
                  <a:lnTo>
                    <a:pt x="347192" y="111099"/>
                  </a:lnTo>
                  <a:lnTo>
                    <a:pt x="347903" y="110832"/>
                  </a:lnTo>
                  <a:close/>
                </a:path>
                <a:path w="909955" h="781050">
                  <a:moveTo>
                    <a:pt x="379691" y="98971"/>
                  </a:moveTo>
                  <a:lnTo>
                    <a:pt x="379374" y="99034"/>
                  </a:lnTo>
                  <a:lnTo>
                    <a:pt x="379387" y="99212"/>
                  </a:lnTo>
                  <a:lnTo>
                    <a:pt x="379476" y="99466"/>
                  </a:lnTo>
                  <a:lnTo>
                    <a:pt x="379653" y="99161"/>
                  </a:lnTo>
                  <a:lnTo>
                    <a:pt x="379691" y="98971"/>
                  </a:lnTo>
                  <a:close/>
                </a:path>
                <a:path w="909955" h="781050">
                  <a:moveTo>
                    <a:pt x="386778" y="513448"/>
                  </a:moveTo>
                  <a:lnTo>
                    <a:pt x="386562" y="513283"/>
                  </a:lnTo>
                  <a:lnTo>
                    <a:pt x="386270" y="513054"/>
                  </a:lnTo>
                  <a:lnTo>
                    <a:pt x="386778" y="513448"/>
                  </a:lnTo>
                  <a:close/>
                </a:path>
                <a:path w="909955" h="781050">
                  <a:moveTo>
                    <a:pt x="390194" y="510908"/>
                  </a:moveTo>
                  <a:lnTo>
                    <a:pt x="381482" y="509320"/>
                  </a:lnTo>
                  <a:lnTo>
                    <a:pt x="386270" y="513054"/>
                  </a:lnTo>
                  <a:lnTo>
                    <a:pt x="386003" y="511987"/>
                  </a:lnTo>
                  <a:lnTo>
                    <a:pt x="389750" y="511022"/>
                  </a:lnTo>
                  <a:lnTo>
                    <a:pt x="390194" y="510908"/>
                  </a:lnTo>
                  <a:close/>
                </a:path>
                <a:path w="909955" h="781050">
                  <a:moveTo>
                    <a:pt x="396709" y="686308"/>
                  </a:moveTo>
                  <a:lnTo>
                    <a:pt x="396303" y="686015"/>
                  </a:lnTo>
                  <a:lnTo>
                    <a:pt x="395681" y="685749"/>
                  </a:lnTo>
                  <a:lnTo>
                    <a:pt x="395859" y="686104"/>
                  </a:lnTo>
                  <a:lnTo>
                    <a:pt x="396278" y="686422"/>
                  </a:lnTo>
                  <a:lnTo>
                    <a:pt x="396709" y="686625"/>
                  </a:lnTo>
                  <a:lnTo>
                    <a:pt x="396709" y="686308"/>
                  </a:lnTo>
                  <a:close/>
                </a:path>
                <a:path w="909955" h="781050">
                  <a:moveTo>
                    <a:pt x="397586" y="98132"/>
                  </a:moveTo>
                  <a:lnTo>
                    <a:pt x="396405" y="98132"/>
                  </a:lnTo>
                  <a:lnTo>
                    <a:pt x="396074" y="98869"/>
                  </a:lnTo>
                  <a:lnTo>
                    <a:pt x="397586" y="98132"/>
                  </a:lnTo>
                  <a:close/>
                </a:path>
                <a:path w="909955" h="781050">
                  <a:moveTo>
                    <a:pt x="404825" y="99187"/>
                  </a:moveTo>
                  <a:lnTo>
                    <a:pt x="404304" y="99060"/>
                  </a:lnTo>
                  <a:lnTo>
                    <a:pt x="404533" y="99402"/>
                  </a:lnTo>
                  <a:lnTo>
                    <a:pt x="404825" y="99187"/>
                  </a:lnTo>
                  <a:close/>
                </a:path>
                <a:path w="909955" h="781050">
                  <a:moveTo>
                    <a:pt x="406984" y="96964"/>
                  </a:moveTo>
                  <a:lnTo>
                    <a:pt x="402869" y="95592"/>
                  </a:lnTo>
                  <a:lnTo>
                    <a:pt x="400507" y="98132"/>
                  </a:lnTo>
                  <a:lnTo>
                    <a:pt x="404304" y="99060"/>
                  </a:lnTo>
                  <a:lnTo>
                    <a:pt x="403694" y="98132"/>
                  </a:lnTo>
                  <a:lnTo>
                    <a:pt x="406438" y="96964"/>
                  </a:lnTo>
                  <a:lnTo>
                    <a:pt x="406984" y="96964"/>
                  </a:lnTo>
                  <a:close/>
                </a:path>
                <a:path w="909955" h="781050">
                  <a:moveTo>
                    <a:pt x="429895" y="98704"/>
                  </a:moveTo>
                  <a:lnTo>
                    <a:pt x="428802" y="98945"/>
                  </a:lnTo>
                  <a:lnTo>
                    <a:pt x="429361" y="98132"/>
                  </a:lnTo>
                  <a:lnTo>
                    <a:pt x="421182" y="95592"/>
                  </a:lnTo>
                  <a:lnTo>
                    <a:pt x="418452" y="96850"/>
                  </a:lnTo>
                  <a:lnTo>
                    <a:pt x="415696" y="94322"/>
                  </a:lnTo>
                  <a:lnTo>
                    <a:pt x="413969" y="96964"/>
                  </a:lnTo>
                  <a:lnTo>
                    <a:pt x="418198" y="96964"/>
                  </a:lnTo>
                  <a:lnTo>
                    <a:pt x="415658" y="98132"/>
                  </a:lnTo>
                  <a:lnTo>
                    <a:pt x="413893" y="96964"/>
                  </a:lnTo>
                  <a:lnTo>
                    <a:pt x="412229" y="98132"/>
                  </a:lnTo>
                  <a:lnTo>
                    <a:pt x="411746" y="96964"/>
                  </a:lnTo>
                  <a:lnTo>
                    <a:pt x="410845" y="95592"/>
                  </a:lnTo>
                  <a:lnTo>
                    <a:pt x="409689" y="95592"/>
                  </a:lnTo>
                  <a:lnTo>
                    <a:pt x="404825" y="99187"/>
                  </a:lnTo>
                  <a:lnTo>
                    <a:pt x="405714" y="99402"/>
                  </a:lnTo>
                  <a:lnTo>
                    <a:pt x="401637" y="100672"/>
                  </a:lnTo>
                  <a:lnTo>
                    <a:pt x="398780" y="99402"/>
                  </a:lnTo>
                  <a:lnTo>
                    <a:pt x="399326" y="98132"/>
                  </a:lnTo>
                  <a:lnTo>
                    <a:pt x="396443" y="99402"/>
                  </a:lnTo>
                  <a:lnTo>
                    <a:pt x="395846" y="99402"/>
                  </a:lnTo>
                  <a:lnTo>
                    <a:pt x="395935" y="99187"/>
                  </a:lnTo>
                  <a:lnTo>
                    <a:pt x="395998" y="99060"/>
                  </a:lnTo>
                  <a:lnTo>
                    <a:pt x="396074" y="98869"/>
                  </a:lnTo>
                  <a:lnTo>
                    <a:pt x="394970" y="99402"/>
                  </a:lnTo>
                  <a:lnTo>
                    <a:pt x="390258" y="99402"/>
                  </a:lnTo>
                  <a:lnTo>
                    <a:pt x="389191" y="101942"/>
                  </a:lnTo>
                  <a:lnTo>
                    <a:pt x="387616" y="100672"/>
                  </a:lnTo>
                  <a:lnTo>
                    <a:pt x="385292" y="100672"/>
                  </a:lnTo>
                  <a:lnTo>
                    <a:pt x="383235" y="101993"/>
                  </a:lnTo>
                  <a:lnTo>
                    <a:pt x="379793" y="101993"/>
                  </a:lnTo>
                  <a:lnTo>
                    <a:pt x="379476" y="100672"/>
                  </a:lnTo>
                  <a:lnTo>
                    <a:pt x="378802" y="100672"/>
                  </a:lnTo>
                  <a:lnTo>
                    <a:pt x="375335" y="104482"/>
                  </a:lnTo>
                  <a:lnTo>
                    <a:pt x="372897" y="105765"/>
                  </a:lnTo>
                  <a:lnTo>
                    <a:pt x="376313" y="99402"/>
                  </a:lnTo>
                  <a:lnTo>
                    <a:pt x="363474" y="107022"/>
                  </a:lnTo>
                  <a:lnTo>
                    <a:pt x="363372" y="104482"/>
                  </a:lnTo>
                  <a:lnTo>
                    <a:pt x="363270" y="101993"/>
                  </a:lnTo>
                  <a:lnTo>
                    <a:pt x="362699" y="103212"/>
                  </a:lnTo>
                  <a:lnTo>
                    <a:pt x="360997" y="107022"/>
                  </a:lnTo>
                  <a:lnTo>
                    <a:pt x="351764" y="108292"/>
                  </a:lnTo>
                  <a:lnTo>
                    <a:pt x="346722" y="112102"/>
                  </a:lnTo>
                  <a:lnTo>
                    <a:pt x="347192" y="111099"/>
                  </a:lnTo>
                  <a:lnTo>
                    <a:pt x="344500" y="112102"/>
                  </a:lnTo>
                  <a:lnTo>
                    <a:pt x="343065" y="110832"/>
                  </a:lnTo>
                  <a:lnTo>
                    <a:pt x="340626" y="110832"/>
                  </a:lnTo>
                  <a:lnTo>
                    <a:pt x="341541" y="114642"/>
                  </a:lnTo>
                  <a:lnTo>
                    <a:pt x="338226" y="116497"/>
                  </a:lnTo>
                  <a:lnTo>
                    <a:pt x="336943" y="117271"/>
                  </a:lnTo>
                  <a:lnTo>
                    <a:pt x="335292" y="120992"/>
                  </a:lnTo>
                  <a:lnTo>
                    <a:pt x="330022" y="119722"/>
                  </a:lnTo>
                  <a:lnTo>
                    <a:pt x="335711" y="116027"/>
                  </a:lnTo>
                  <a:lnTo>
                    <a:pt x="335991" y="116027"/>
                  </a:lnTo>
                  <a:lnTo>
                    <a:pt x="333336" y="113372"/>
                  </a:lnTo>
                  <a:lnTo>
                    <a:pt x="334759" y="116027"/>
                  </a:lnTo>
                  <a:lnTo>
                    <a:pt x="334505" y="116027"/>
                  </a:lnTo>
                  <a:lnTo>
                    <a:pt x="327787" y="119722"/>
                  </a:lnTo>
                  <a:lnTo>
                    <a:pt x="330149" y="120992"/>
                  </a:lnTo>
                  <a:lnTo>
                    <a:pt x="327177" y="120992"/>
                  </a:lnTo>
                  <a:lnTo>
                    <a:pt x="324319" y="119722"/>
                  </a:lnTo>
                  <a:lnTo>
                    <a:pt x="325856" y="123532"/>
                  </a:lnTo>
                  <a:lnTo>
                    <a:pt x="321830" y="120992"/>
                  </a:lnTo>
                  <a:lnTo>
                    <a:pt x="320840" y="124802"/>
                  </a:lnTo>
                  <a:lnTo>
                    <a:pt x="315760" y="126072"/>
                  </a:lnTo>
                  <a:lnTo>
                    <a:pt x="317792" y="122262"/>
                  </a:lnTo>
                  <a:lnTo>
                    <a:pt x="313982" y="126072"/>
                  </a:lnTo>
                  <a:lnTo>
                    <a:pt x="311150" y="126072"/>
                  </a:lnTo>
                  <a:lnTo>
                    <a:pt x="314388" y="122262"/>
                  </a:lnTo>
                  <a:lnTo>
                    <a:pt x="309727" y="126072"/>
                  </a:lnTo>
                  <a:lnTo>
                    <a:pt x="313855" y="127342"/>
                  </a:lnTo>
                  <a:lnTo>
                    <a:pt x="313855" y="128612"/>
                  </a:lnTo>
                  <a:lnTo>
                    <a:pt x="308965" y="133705"/>
                  </a:lnTo>
                  <a:lnTo>
                    <a:pt x="310095" y="128612"/>
                  </a:lnTo>
                  <a:lnTo>
                    <a:pt x="307352" y="128612"/>
                  </a:lnTo>
                  <a:lnTo>
                    <a:pt x="304330" y="131152"/>
                  </a:lnTo>
                  <a:lnTo>
                    <a:pt x="303466" y="134962"/>
                  </a:lnTo>
                  <a:lnTo>
                    <a:pt x="301104" y="136232"/>
                  </a:lnTo>
                  <a:lnTo>
                    <a:pt x="300189" y="136232"/>
                  </a:lnTo>
                  <a:lnTo>
                    <a:pt x="298335" y="140144"/>
                  </a:lnTo>
                  <a:lnTo>
                    <a:pt x="298170" y="140144"/>
                  </a:lnTo>
                  <a:lnTo>
                    <a:pt x="290271" y="143852"/>
                  </a:lnTo>
                  <a:lnTo>
                    <a:pt x="288505" y="148932"/>
                  </a:lnTo>
                  <a:lnTo>
                    <a:pt x="289153" y="148932"/>
                  </a:lnTo>
                  <a:lnTo>
                    <a:pt x="290283" y="150202"/>
                  </a:lnTo>
                  <a:lnTo>
                    <a:pt x="290842" y="151536"/>
                  </a:lnTo>
                  <a:lnTo>
                    <a:pt x="289255" y="152742"/>
                  </a:lnTo>
                  <a:lnTo>
                    <a:pt x="289229" y="153276"/>
                  </a:lnTo>
                  <a:lnTo>
                    <a:pt x="289102" y="156552"/>
                  </a:lnTo>
                  <a:lnTo>
                    <a:pt x="287070" y="155282"/>
                  </a:lnTo>
                  <a:lnTo>
                    <a:pt x="288150" y="154012"/>
                  </a:lnTo>
                  <a:lnTo>
                    <a:pt x="287680" y="154012"/>
                  </a:lnTo>
                  <a:lnTo>
                    <a:pt x="287743" y="152742"/>
                  </a:lnTo>
                  <a:lnTo>
                    <a:pt x="286550" y="155282"/>
                  </a:lnTo>
                  <a:lnTo>
                    <a:pt x="284416" y="154546"/>
                  </a:lnTo>
                  <a:lnTo>
                    <a:pt x="284416" y="169252"/>
                  </a:lnTo>
                  <a:lnTo>
                    <a:pt x="281266" y="174840"/>
                  </a:lnTo>
                  <a:lnTo>
                    <a:pt x="279920" y="171792"/>
                  </a:lnTo>
                  <a:lnTo>
                    <a:pt x="284416" y="169252"/>
                  </a:lnTo>
                  <a:lnTo>
                    <a:pt x="284416" y="154546"/>
                  </a:lnTo>
                  <a:lnTo>
                    <a:pt x="283768" y="154317"/>
                  </a:lnTo>
                  <a:lnTo>
                    <a:pt x="283324" y="155282"/>
                  </a:lnTo>
                  <a:lnTo>
                    <a:pt x="283248" y="155435"/>
                  </a:lnTo>
                  <a:lnTo>
                    <a:pt x="283083" y="155486"/>
                  </a:lnTo>
                  <a:lnTo>
                    <a:pt x="283083" y="155803"/>
                  </a:lnTo>
                  <a:lnTo>
                    <a:pt x="281546" y="159092"/>
                  </a:lnTo>
                  <a:lnTo>
                    <a:pt x="278282" y="161632"/>
                  </a:lnTo>
                  <a:lnTo>
                    <a:pt x="275615" y="160362"/>
                  </a:lnTo>
                  <a:lnTo>
                    <a:pt x="281851" y="156552"/>
                  </a:lnTo>
                  <a:lnTo>
                    <a:pt x="283083" y="155803"/>
                  </a:lnTo>
                  <a:lnTo>
                    <a:pt x="283083" y="155486"/>
                  </a:lnTo>
                  <a:lnTo>
                    <a:pt x="278472" y="156552"/>
                  </a:lnTo>
                  <a:lnTo>
                    <a:pt x="283464" y="152742"/>
                  </a:lnTo>
                  <a:lnTo>
                    <a:pt x="276821" y="152742"/>
                  </a:lnTo>
                  <a:lnTo>
                    <a:pt x="273735" y="155282"/>
                  </a:lnTo>
                  <a:lnTo>
                    <a:pt x="274472" y="156552"/>
                  </a:lnTo>
                  <a:lnTo>
                    <a:pt x="268605" y="161632"/>
                  </a:lnTo>
                  <a:lnTo>
                    <a:pt x="268643" y="164172"/>
                  </a:lnTo>
                  <a:lnTo>
                    <a:pt x="270751" y="162902"/>
                  </a:lnTo>
                  <a:lnTo>
                    <a:pt x="270802" y="165442"/>
                  </a:lnTo>
                  <a:lnTo>
                    <a:pt x="266941" y="170522"/>
                  </a:lnTo>
                  <a:lnTo>
                    <a:pt x="263042" y="170522"/>
                  </a:lnTo>
                  <a:lnTo>
                    <a:pt x="259626" y="171792"/>
                  </a:lnTo>
                  <a:lnTo>
                    <a:pt x="257213" y="175602"/>
                  </a:lnTo>
                  <a:lnTo>
                    <a:pt x="257314" y="176936"/>
                  </a:lnTo>
                  <a:lnTo>
                    <a:pt x="257403" y="178142"/>
                  </a:lnTo>
                  <a:lnTo>
                    <a:pt x="259994" y="180682"/>
                  </a:lnTo>
                  <a:lnTo>
                    <a:pt x="255079" y="184492"/>
                  </a:lnTo>
                  <a:lnTo>
                    <a:pt x="253530" y="180682"/>
                  </a:lnTo>
                  <a:lnTo>
                    <a:pt x="248856" y="187032"/>
                  </a:lnTo>
                  <a:lnTo>
                    <a:pt x="250063" y="187032"/>
                  </a:lnTo>
                  <a:lnTo>
                    <a:pt x="244919" y="189572"/>
                  </a:lnTo>
                  <a:lnTo>
                    <a:pt x="248373" y="190525"/>
                  </a:lnTo>
                  <a:lnTo>
                    <a:pt x="248272" y="189572"/>
                  </a:lnTo>
                  <a:lnTo>
                    <a:pt x="251053" y="187032"/>
                  </a:lnTo>
                  <a:lnTo>
                    <a:pt x="254939" y="187032"/>
                  </a:lnTo>
                  <a:lnTo>
                    <a:pt x="248996" y="191757"/>
                  </a:lnTo>
                  <a:lnTo>
                    <a:pt x="247281" y="194652"/>
                  </a:lnTo>
                  <a:lnTo>
                    <a:pt x="244335" y="193382"/>
                  </a:lnTo>
                  <a:lnTo>
                    <a:pt x="242493" y="197192"/>
                  </a:lnTo>
                  <a:lnTo>
                    <a:pt x="239331" y="204812"/>
                  </a:lnTo>
                  <a:lnTo>
                    <a:pt x="237794" y="208622"/>
                  </a:lnTo>
                  <a:lnTo>
                    <a:pt x="235953" y="212432"/>
                  </a:lnTo>
                  <a:lnTo>
                    <a:pt x="234505" y="216242"/>
                  </a:lnTo>
                  <a:lnTo>
                    <a:pt x="234416" y="216052"/>
                  </a:lnTo>
                  <a:lnTo>
                    <a:pt x="234416" y="222592"/>
                  </a:lnTo>
                  <a:lnTo>
                    <a:pt x="233934" y="223862"/>
                  </a:lnTo>
                  <a:lnTo>
                    <a:pt x="233654" y="222592"/>
                  </a:lnTo>
                  <a:lnTo>
                    <a:pt x="232168" y="225132"/>
                  </a:lnTo>
                  <a:lnTo>
                    <a:pt x="230847" y="226402"/>
                  </a:lnTo>
                  <a:lnTo>
                    <a:pt x="231482" y="225132"/>
                  </a:lnTo>
                  <a:lnTo>
                    <a:pt x="232854" y="222592"/>
                  </a:lnTo>
                  <a:lnTo>
                    <a:pt x="233654" y="222592"/>
                  </a:lnTo>
                  <a:lnTo>
                    <a:pt x="234416" y="222592"/>
                  </a:lnTo>
                  <a:lnTo>
                    <a:pt x="234416" y="216052"/>
                  </a:lnTo>
                  <a:lnTo>
                    <a:pt x="233921" y="214972"/>
                  </a:lnTo>
                  <a:lnTo>
                    <a:pt x="233730" y="213702"/>
                  </a:lnTo>
                  <a:lnTo>
                    <a:pt x="232041" y="214972"/>
                  </a:lnTo>
                  <a:lnTo>
                    <a:pt x="230352" y="220052"/>
                  </a:lnTo>
                  <a:lnTo>
                    <a:pt x="227761" y="225132"/>
                  </a:lnTo>
                  <a:lnTo>
                    <a:pt x="224828" y="230212"/>
                  </a:lnTo>
                  <a:lnTo>
                    <a:pt x="222326" y="235407"/>
                  </a:lnTo>
                  <a:lnTo>
                    <a:pt x="219570" y="240372"/>
                  </a:lnTo>
                  <a:lnTo>
                    <a:pt x="216928" y="245452"/>
                  </a:lnTo>
                  <a:lnTo>
                    <a:pt x="218020" y="250532"/>
                  </a:lnTo>
                  <a:lnTo>
                    <a:pt x="217716" y="251802"/>
                  </a:lnTo>
                  <a:lnTo>
                    <a:pt x="218198" y="253072"/>
                  </a:lnTo>
                  <a:lnTo>
                    <a:pt x="217805" y="255612"/>
                  </a:lnTo>
                  <a:lnTo>
                    <a:pt x="216001" y="255612"/>
                  </a:lnTo>
                  <a:lnTo>
                    <a:pt x="215633" y="254342"/>
                  </a:lnTo>
                  <a:lnTo>
                    <a:pt x="215671" y="263232"/>
                  </a:lnTo>
                  <a:lnTo>
                    <a:pt x="214960" y="268312"/>
                  </a:lnTo>
                  <a:lnTo>
                    <a:pt x="214096" y="273088"/>
                  </a:lnTo>
                  <a:lnTo>
                    <a:pt x="214033" y="273392"/>
                  </a:lnTo>
                  <a:lnTo>
                    <a:pt x="213956" y="274662"/>
                  </a:lnTo>
                  <a:lnTo>
                    <a:pt x="213880" y="275932"/>
                  </a:lnTo>
                  <a:lnTo>
                    <a:pt x="213804" y="277202"/>
                  </a:lnTo>
                  <a:lnTo>
                    <a:pt x="213728" y="278472"/>
                  </a:lnTo>
                  <a:lnTo>
                    <a:pt x="211645" y="282282"/>
                  </a:lnTo>
                  <a:lnTo>
                    <a:pt x="211099" y="281012"/>
                  </a:lnTo>
                  <a:lnTo>
                    <a:pt x="209194" y="286092"/>
                  </a:lnTo>
                  <a:lnTo>
                    <a:pt x="215379" y="288632"/>
                  </a:lnTo>
                  <a:lnTo>
                    <a:pt x="212191" y="293712"/>
                  </a:lnTo>
                  <a:lnTo>
                    <a:pt x="211886" y="292442"/>
                  </a:lnTo>
                  <a:lnTo>
                    <a:pt x="210693" y="298792"/>
                  </a:lnTo>
                  <a:lnTo>
                    <a:pt x="210743" y="300113"/>
                  </a:lnTo>
                  <a:lnTo>
                    <a:pt x="210845" y="302602"/>
                  </a:lnTo>
                  <a:lnTo>
                    <a:pt x="210934" y="305142"/>
                  </a:lnTo>
                  <a:lnTo>
                    <a:pt x="210781" y="307682"/>
                  </a:lnTo>
                  <a:lnTo>
                    <a:pt x="210693" y="308952"/>
                  </a:lnTo>
                  <a:lnTo>
                    <a:pt x="210616" y="310222"/>
                  </a:lnTo>
                  <a:lnTo>
                    <a:pt x="210540" y="311492"/>
                  </a:lnTo>
                  <a:lnTo>
                    <a:pt x="210451" y="312762"/>
                  </a:lnTo>
                  <a:lnTo>
                    <a:pt x="210337" y="315302"/>
                  </a:lnTo>
                  <a:lnTo>
                    <a:pt x="208686" y="329272"/>
                  </a:lnTo>
                  <a:lnTo>
                    <a:pt x="210604" y="329272"/>
                  </a:lnTo>
                  <a:lnTo>
                    <a:pt x="210527" y="330542"/>
                  </a:lnTo>
                  <a:lnTo>
                    <a:pt x="210439" y="331812"/>
                  </a:lnTo>
                  <a:lnTo>
                    <a:pt x="210362" y="333082"/>
                  </a:lnTo>
                  <a:lnTo>
                    <a:pt x="210248" y="336892"/>
                  </a:lnTo>
                  <a:lnTo>
                    <a:pt x="210134" y="339432"/>
                  </a:lnTo>
                  <a:lnTo>
                    <a:pt x="210858" y="341972"/>
                  </a:lnTo>
                  <a:lnTo>
                    <a:pt x="213398" y="341972"/>
                  </a:lnTo>
                  <a:lnTo>
                    <a:pt x="212001" y="349592"/>
                  </a:lnTo>
                  <a:lnTo>
                    <a:pt x="210743" y="347052"/>
                  </a:lnTo>
                  <a:lnTo>
                    <a:pt x="210845" y="361022"/>
                  </a:lnTo>
                  <a:lnTo>
                    <a:pt x="214833" y="362292"/>
                  </a:lnTo>
                  <a:lnTo>
                    <a:pt x="216166" y="364832"/>
                  </a:lnTo>
                  <a:lnTo>
                    <a:pt x="213550" y="366102"/>
                  </a:lnTo>
                  <a:lnTo>
                    <a:pt x="217500" y="369912"/>
                  </a:lnTo>
                  <a:lnTo>
                    <a:pt x="215011" y="372452"/>
                  </a:lnTo>
                  <a:lnTo>
                    <a:pt x="216522" y="374992"/>
                  </a:lnTo>
                  <a:lnTo>
                    <a:pt x="216331" y="373722"/>
                  </a:lnTo>
                  <a:lnTo>
                    <a:pt x="216979" y="372452"/>
                  </a:lnTo>
                  <a:lnTo>
                    <a:pt x="217779" y="372452"/>
                  </a:lnTo>
                  <a:lnTo>
                    <a:pt x="219024" y="374992"/>
                  </a:lnTo>
                  <a:lnTo>
                    <a:pt x="219189" y="376262"/>
                  </a:lnTo>
                  <a:lnTo>
                    <a:pt x="219316" y="382612"/>
                  </a:lnTo>
                  <a:lnTo>
                    <a:pt x="218909" y="385152"/>
                  </a:lnTo>
                  <a:lnTo>
                    <a:pt x="218262" y="385152"/>
                  </a:lnTo>
                  <a:lnTo>
                    <a:pt x="224663" y="395363"/>
                  </a:lnTo>
                  <a:lnTo>
                    <a:pt x="223735" y="395363"/>
                  </a:lnTo>
                  <a:lnTo>
                    <a:pt x="226098" y="397852"/>
                  </a:lnTo>
                  <a:lnTo>
                    <a:pt x="219176" y="395363"/>
                  </a:lnTo>
                  <a:lnTo>
                    <a:pt x="220497" y="396582"/>
                  </a:lnTo>
                  <a:lnTo>
                    <a:pt x="223456" y="399122"/>
                  </a:lnTo>
                  <a:lnTo>
                    <a:pt x="225653" y="399122"/>
                  </a:lnTo>
                  <a:lnTo>
                    <a:pt x="225171" y="402932"/>
                  </a:lnTo>
                  <a:lnTo>
                    <a:pt x="228295" y="408012"/>
                  </a:lnTo>
                  <a:lnTo>
                    <a:pt x="231038" y="413092"/>
                  </a:lnTo>
                  <a:lnTo>
                    <a:pt x="228942" y="413092"/>
                  </a:lnTo>
                  <a:lnTo>
                    <a:pt x="231952" y="419442"/>
                  </a:lnTo>
                  <a:lnTo>
                    <a:pt x="235800" y="424522"/>
                  </a:lnTo>
                  <a:lnTo>
                    <a:pt x="240030" y="430872"/>
                  </a:lnTo>
                  <a:lnTo>
                    <a:pt x="244144" y="437222"/>
                  </a:lnTo>
                  <a:lnTo>
                    <a:pt x="242963" y="433412"/>
                  </a:lnTo>
                  <a:lnTo>
                    <a:pt x="246126" y="432142"/>
                  </a:lnTo>
                  <a:lnTo>
                    <a:pt x="247891" y="434682"/>
                  </a:lnTo>
                  <a:lnTo>
                    <a:pt x="247434" y="435343"/>
                  </a:lnTo>
                  <a:lnTo>
                    <a:pt x="249262" y="435952"/>
                  </a:lnTo>
                  <a:lnTo>
                    <a:pt x="251206" y="439762"/>
                  </a:lnTo>
                  <a:lnTo>
                    <a:pt x="248094" y="439762"/>
                  </a:lnTo>
                  <a:lnTo>
                    <a:pt x="246037" y="438492"/>
                  </a:lnTo>
                  <a:lnTo>
                    <a:pt x="248399" y="441032"/>
                  </a:lnTo>
                  <a:lnTo>
                    <a:pt x="249529" y="442302"/>
                  </a:lnTo>
                  <a:lnTo>
                    <a:pt x="249466" y="449922"/>
                  </a:lnTo>
                  <a:lnTo>
                    <a:pt x="253568" y="451192"/>
                  </a:lnTo>
                  <a:lnTo>
                    <a:pt x="253047" y="451192"/>
                  </a:lnTo>
                  <a:lnTo>
                    <a:pt x="254584" y="453732"/>
                  </a:lnTo>
                  <a:lnTo>
                    <a:pt x="255930" y="455002"/>
                  </a:lnTo>
                  <a:lnTo>
                    <a:pt x="257225" y="456272"/>
                  </a:lnTo>
                  <a:lnTo>
                    <a:pt x="261175" y="460082"/>
                  </a:lnTo>
                  <a:lnTo>
                    <a:pt x="263690" y="462622"/>
                  </a:lnTo>
                  <a:lnTo>
                    <a:pt x="266052" y="465162"/>
                  </a:lnTo>
                  <a:lnTo>
                    <a:pt x="268871" y="467702"/>
                  </a:lnTo>
                  <a:lnTo>
                    <a:pt x="270776" y="466432"/>
                  </a:lnTo>
                  <a:lnTo>
                    <a:pt x="272478" y="468972"/>
                  </a:lnTo>
                  <a:lnTo>
                    <a:pt x="275590" y="468972"/>
                  </a:lnTo>
                  <a:lnTo>
                    <a:pt x="279412" y="474052"/>
                  </a:lnTo>
                  <a:lnTo>
                    <a:pt x="283032" y="479132"/>
                  </a:lnTo>
                  <a:lnTo>
                    <a:pt x="288544" y="484212"/>
                  </a:lnTo>
                  <a:lnTo>
                    <a:pt x="292658" y="485317"/>
                  </a:lnTo>
                  <a:lnTo>
                    <a:pt x="293116" y="485317"/>
                  </a:lnTo>
                  <a:lnTo>
                    <a:pt x="322668" y="485317"/>
                  </a:lnTo>
                  <a:lnTo>
                    <a:pt x="321081" y="482942"/>
                  </a:lnTo>
                  <a:lnTo>
                    <a:pt x="320281" y="481749"/>
                  </a:lnTo>
                  <a:lnTo>
                    <a:pt x="321678" y="481749"/>
                  </a:lnTo>
                  <a:lnTo>
                    <a:pt x="319849" y="480402"/>
                  </a:lnTo>
                  <a:lnTo>
                    <a:pt x="317423" y="481672"/>
                  </a:lnTo>
                  <a:lnTo>
                    <a:pt x="316344" y="479132"/>
                  </a:lnTo>
                  <a:lnTo>
                    <a:pt x="317665" y="479132"/>
                  </a:lnTo>
                  <a:lnTo>
                    <a:pt x="317030" y="477862"/>
                  </a:lnTo>
                  <a:lnTo>
                    <a:pt x="311835" y="477862"/>
                  </a:lnTo>
                  <a:lnTo>
                    <a:pt x="310337" y="475322"/>
                  </a:lnTo>
                  <a:lnTo>
                    <a:pt x="312851" y="475322"/>
                  </a:lnTo>
                  <a:lnTo>
                    <a:pt x="309562" y="471512"/>
                  </a:lnTo>
                  <a:lnTo>
                    <a:pt x="306120" y="470242"/>
                  </a:lnTo>
                  <a:lnTo>
                    <a:pt x="302564" y="468972"/>
                  </a:lnTo>
                  <a:lnTo>
                    <a:pt x="295719" y="466432"/>
                  </a:lnTo>
                  <a:lnTo>
                    <a:pt x="293700" y="465670"/>
                  </a:lnTo>
                  <a:lnTo>
                    <a:pt x="293700" y="482942"/>
                  </a:lnTo>
                  <a:lnTo>
                    <a:pt x="292811" y="484974"/>
                  </a:lnTo>
                  <a:lnTo>
                    <a:pt x="291007" y="482942"/>
                  </a:lnTo>
                  <a:lnTo>
                    <a:pt x="293700" y="482942"/>
                  </a:lnTo>
                  <a:lnTo>
                    <a:pt x="293700" y="465670"/>
                  </a:lnTo>
                  <a:lnTo>
                    <a:pt x="292366" y="465162"/>
                  </a:lnTo>
                  <a:lnTo>
                    <a:pt x="294995" y="461352"/>
                  </a:lnTo>
                  <a:lnTo>
                    <a:pt x="290118" y="456272"/>
                  </a:lnTo>
                  <a:lnTo>
                    <a:pt x="288061" y="452462"/>
                  </a:lnTo>
                  <a:lnTo>
                    <a:pt x="288531" y="452462"/>
                  </a:lnTo>
                  <a:lnTo>
                    <a:pt x="285000" y="448652"/>
                  </a:lnTo>
                  <a:lnTo>
                    <a:pt x="281279" y="446112"/>
                  </a:lnTo>
                  <a:lnTo>
                    <a:pt x="277380" y="443572"/>
                  </a:lnTo>
                  <a:lnTo>
                    <a:pt x="273392" y="441032"/>
                  </a:lnTo>
                  <a:lnTo>
                    <a:pt x="272249" y="439762"/>
                  </a:lnTo>
                  <a:lnTo>
                    <a:pt x="269951" y="437222"/>
                  </a:lnTo>
                  <a:lnTo>
                    <a:pt x="266115" y="433412"/>
                  </a:lnTo>
                  <a:lnTo>
                    <a:pt x="266014" y="432142"/>
                  </a:lnTo>
                  <a:lnTo>
                    <a:pt x="265925" y="430872"/>
                  </a:lnTo>
                  <a:lnTo>
                    <a:pt x="265823" y="429602"/>
                  </a:lnTo>
                  <a:lnTo>
                    <a:pt x="262839" y="425792"/>
                  </a:lnTo>
                  <a:lnTo>
                    <a:pt x="260108" y="420712"/>
                  </a:lnTo>
                  <a:lnTo>
                    <a:pt x="257327" y="415632"/>
                  </a:lnTo>
                  <a:lnTo>
                    <a:pt x="253530" y="410552"/>
                  </a:lnTo>
                  <a:lnTo>
                    <a:pt x="252831" y="406742"/>
                  </a:lnTo>
                  <a:lnTo>
                    <a:pt x="252603" y="405472"/>
                  </a:lnTo>
                  <a:lnTo>
                    <a:pt x="252653" y="406742"/>
                  </a:lnTo>
                  <a:lnTo>
                    <a:pt x="249821" y="406742"/>
                  </a:lnTo>
                  <a:lnTo>
                    <a:pt x="248653" y="404202"/>
                  </a:lnTo>
                  <a:lnTo>
                    <a:pt x="248310" y="401662"/>
                  </a:lnTo>
                  <a:lnTo>
                    <a:pt x="243281" y="400392"/>
                  </a:lnTo>
                  <a:lnTo>
                    <a:pt x="246659" y="399122"/>
                  </a:lnTo>
                  <a:lnTo>
                    <a:pt x="246976" y="399122"/>
                  </a:lnTo>
                  <a:lnTo>
                    <a:pt x="248208" y="397852"/>
                  </a:lnTo>
                  <a:lnTo>
                    <a:pt x="249428" y="396582"/>
                  </a:lnTo>
                  <a:lnTo>
                    <a:pt x="246075" y="392772"/>
                  </a:lnTo>
                  <a:lnTo>
                    <a:pt x="245376" y="390232"/>
                  </a:lnTo>
                  <a:lnTo>
                    <a:pt x="245033" y="388962"/>
                  </a:lnTo>
                  <a:lnTo>
                    <a:pt x="240512" y="390232"/>
                  </a:lnTo>
                  <a:lnTo>
                    <a:pt x="241947" y="383882"/>
                  </a:lnTo>
                  <a:lnTo>
                    <a:pt x="238785" y="378802"/>
                  </a:lnTo>
                  <a:lnTo>
                    <a:pt x="236372" y="372452"/>
                  </a:lnTo>
                  <a:lnTo>
                    <a:pt x="231952" y="362292"/>
                  </a:lnTo>
                  <a:lnTo>
                    <a:pt x="234200" y="358482"/>
                  </a:lnTo>
                  <a:lnTo>
                    <a:pt x="232321" y="357212"/>
                  </a:lnTo>
                  <a:lnTo>
                    <a:pt x="231825" y="353402"/>
                  </a:lnTo>
                  <a:lnTo>
                    <a:pt x="230365" y="352132"/>
                  </a:lnTo>
                  <a:lnTo>
                    <a:pt x="232829" y="350862"/>
                  </a:lnTo>
                  <a:lnTo>
                    <a:pt x="232778" y="349592"/>
                  </a:lnTo>
                  <a:lnTo>
                    <a:pt x="232651" y="347052"/>
                  </a:lnTo>
                  <a:lnTo>
                    <a:pt x="232537" y="344512"/>
                  </a:lnTo>
                  <a:lnTo>
                    <a:pt x="231686" y="339432"/>
                  </a:lnTo>
                  <a:lnTo>
                    <a:pt x="230581" y="333082"/>
                  </a:lnTo>
                  <a:lnTo>
                    <a:pt x="232448" y="334352"/>
                  </a:lnTo>
                  <a:lnTo>
                    <a:pt x="232422" y="333082"/>
                  </a:lnTo>
                  <a:lnTo>
                    <a:pt x="232359" y="330542"/>
                  </a:lnTo>
                  <a:lnTo>
                    <a:pt x="224955" y="329272"/>
                  </a:lnTo>
                  <a:lnTo>
                    <a:pt x="224561" y="325462"/>
                  </a:lnTo>
                  <a:lnTo>
                    <a:pt x="228206" y="324192"/>
                  </a:lnTo>
                  <a:lnTo>
                    <a:pt x="228282" y="317842"/>
                  </a:lnTo>
                  <a:lnTo>
                    <a:pt x="229133" y="311492"/>
                  </a:lnTo>
                  <a:lnTo>
                    <a:pt x="229222" y="310222"/>
                  </a:lnTo>
                  <a:lnTo>
                    <a:pt x="229298" y="308952"/>
                  </a:lnTo>
                  <a:lnTo>
                    <a:pt x="229387" y="307682"/>
                  </a:lnTo>
                  <a:lnTo>
                    <a:pt x="229476" y="304723"/>
                  </a:lnTo>
                  <a:lnTo>
                    <a:pt x="228371" y="298792"/>
                  </a:lnTo>
                  <a:lnTo>
                    <a:pt x="230035" y="300113"/>
                  </a:lnTo>
                  <a:lnTo>
                    <a:pt x="229997" y="298792"/>
                  </a:lnTo>
                  <a:lnTo>
                    <a:pt x="229958" y="297522"/>
                  </a:lnTo>
                  <a:lnTo>
                    <a:pt x="231394" y="293712"/>
                  </a:lnTo>
                  <a:lnTo>
                    <a:pt x="233794" y="287362"/>
                  </a:lnTo>
                  <a:lnTo>
                    <a:pt x="234264" y="286092"/>
                  </a:lnTo>
                  <a:lnTo>
                    <a:pt x="232130" y="286600"/>
                  </a:lnTo>
                  <a:lnTo>
                    <a:pt x="231203" y="282282"/>
                  </a:lnTo>
                  <a:lnTo>
                    <a:pt x="230378" y="278472"/>
                  </a:lnTo>
                  <a:lnTo>
                    <a:pt x="229793" y="274662"/>
                  </a:lnTo>
                  <a:lnTo>
                    <a:pt x="232029" y="275932"/>
                  </a:lnTo>
                  <a:lnTo>
                    <a:pt x="231495" y="274662"/>
                  </a:lnTo>
                  <a:lnTo>
                    <a:pt x="229882" y="270852"/>
                  </a:lnTo>
                  <a:lnTo>
                    <a:pt x="229069" y="270852"/>
                  </a:lnTo>
                  <a:lnTo>
                    <a:pt x="229184" y="269582"/>
                  </a:lnTo>
                  <a:lnTo>
                    <a:pt x="229298" y="268312"/>
                  </a:lnTo>
                  <a:lnTo>
                    <a:pt x="229412" y="267042"/>
                  </a:lnTo>
                  <a:lnTo>
                    <a:pt x="229527" y="265772"/>
                  </a:lnTo>
                  <a:lnTo>
                    <a:pt x="230136" y="264502"/>
                  </a:lnTo>
                  <a:lnTo>
                    <a:pt x="231813" y="264502"/>
                  </a:lnTo>
                  <a:lnTo>
                    <a:pt x="232943" y="263232"/>
                  </a:lnTo>
                  <a:lnTo>
                    <a:pt x="229235" y="263232"/>
                  </a:lnTo>
                  <a:lnTo>
                    <a:pt x="231736" y="258152"/>
                  </a:lnTo>
                  <a:lnTo>
                    <a:pt x="232791" y="260692"/>
                  </a:lnTo>
                  <a:lnTo>
                    <a:pt x="233629" y="258152"/>
                  </a:lnTo>
                  <a:lnTo>
                    <a:pt x="234048" y="256882"/>
                  </a:lnTo>
                  <a:lnTo>
                    <a:pt x="233006" y="256882"/>
                  </a:lnTo>
                  <a:lnTo>
                    <a:pt x="232714" y="255612"/>
                  </a:lnTo>
                  <a:lnTo>
                    <a:pt x="232105" y="253072"/>
                  </a:lnTo>
                  <a:lnTo>
                    <a:pt x="232105" y="250532"/>
                  </a:lnTo>
                  <a:lnTo>
                    <a:pt x="235496" y="245452"/>
                  </a:lnTo>
                  <a:lnTo>
                    <a:pt x="237782" y="246722"/>
                  </a:lnTo>
                  <a:lnTo>
                    <a:pt x="236702" y="245452"/>
                  </a:lnTo>
                  <a:lnTo>
                    <a:pt x="235813" y="242912"/>
                  </a:lnTo>
                  <a:lnTo>
                    <a:pt x="237286" y="240372"/>
                  </a:lnTo>
                  <a:lnTo>
                    <a:pt x="238188" y="240372"/>
                  </a:lnTo>
                  <a:lnTo>
                    <a:pt x="238429" y="241642"/>
                  </a:lnTo>
                  <a:lnTo>
                    <a:pt x="239395" y="240372"/>
                  </a:lnTo>
                  <a:lnTo>
                    <a:pt x="240347" y="239102"/>
                  </a:lnTo>
                  <a:lnTo>
                    <a:pt x="240461" y="237832"/>
                  </a:lnTo>
                  <a:lnTo>
                    <a:pt x="240576" y="236562"/>
                  </a:lnTo>
                  <a:lnTo>
                    <a:pt x="240677" y="235407"/>
                  </a:lnTo>
                  <a:lnTo>
                    <a:pt x="241020" y="234530"/>
                  </a:lnTo>
                  <a:lnTo>
                    <a:pt x="241236" y="234022"/>
                  </a:lnTo>
                  <a:lnTo>
                    <a:pt x="242138" y="228942"/>
                  </a:lnTo>
                  <a:lnTo>
                    <a:pt x="244297" y="227672"/>
                  </a:lnTo>
                  <a:lnTo>
                    <a:pt x="245973" y="227672"/>
                  </a:lnTo>
                  <a:lnTo>
                    <a:pt x="243484" y="232752"/>
                  </a:lnTo>
                  <a:lnTo>
                    <a:pt x="242011" y="235407"/>
                  </a:lnTo>
                  <a:lnTo>
                    <a:pt x="241909" y="235597"/>
                  </a:lnTo>
                  <a:lnTo>
                    <a:pt x="243497" y="236562"/>
                  </a:lnTo>
                  <a:lnTo>
                    <a:pt x="245795" y="232752"/>
                  </a:lnTo>
                  <a:lnTo>
                    <a:pt x="247116" y="237832"/>
                  </a:lnTo>
                  <a:lnTo>
                    <a:pt x="247078" y="234022"/>
                  </a:lnTo>
                  <a:lnTo>
                    <a:pt x="246976" y="232752"/>
                  </a:lnTo>
                  <a:lnTo>
                    <a:pt x="246862" y="231482"/>
                  </a:lnTo>
                  <a:lnTo>
                    <a:pt x="246761" y="230212"/>
                  </a:lnTo>
                  <a:lnTo>
                    <a:pt x="246646" y="228942"/>
                  </a:lnTo>
                  <a:lnTo>
                    <a:pt x="246545" y="227672"/>
                  </a:lnTo>
                  <a:lnTo>
                    <a:pt x="246430" y="226402"/>
                  </a:lnTo>
                  <a:lnTo>
                    <a:pt x="248348" y="223862"/>
                  </a:lnTo>
                  <a:lnTo>
                    <a:pt x="249301" y="222592"/>
                  </a:lnTo>
                  <a:lnTo>
                    <a:pt x="250926" y="222592"/>
                  </a:lnTo>
                  <a:lnTo>
                    <a:pt x="251091" y="221322"/>
                  </a:lnTo>
                  <a:lnTo>
                    <a:pt x="251180" y="220052"/>
                  </a:lnTo>
                  <a:lnTo>
                    <a:pt x="252234" y="218782"/>
                  </a:lnTo>
                  <a:lnTo>
                    <a:pt x="252933" y="218782"/>
                  </a:lnTo>
                  <a:lnTo>
                    <a:pt x="253669" y="217512"/>
                  </a:lnTo>
                  <a:lnTo>
                    <a:pt x="253974" y="217512"/>
                  </a:lnTo>
                  <a:lnTo>
                    <a:pt x="254660" y="214972"/>
                  </a:lnTo>
                  <a:lnTo>
                    <a:pt x="255676" y="214972"/>
                  </a:lnTo>
                  <a:lnTo>
                    <a:pt x="255193" y="216242"/>
                  </a:lnTo>
                  <a:lnTo>
                    <a:pt x="253974" y="217512"/>
                  </a:lnTo>
                  <a:lnTo>
                    <a:pt x="255574" y="217512"/>
                  </a:lnTo>
                  <a:lnTo>
                    <a:pt x="256667" y="214972"/>
                  </a:lnTo>
                  <a:lnTo>
                    <a:pt x="257225" y="213702"/>
                  </a:lnTo>
                  <a:lnTo>
                    <a:pt x="258457" y="211162"/>
                  </a:lnTo>
                  <a:lnTo>
                    <a:pt x="256247" y="211162"/>
                  </a:lnTo>
                  <a:lnTo>
                    <a:pt x="258127" y="208622"/>
                  </a:lnTo>
                  <a:lnTo>
                    <a:pt x="254965" y="209892"/>
                  </a:lnTo>
                  <a:lnTo>
                    <a:pt x="254279" y="210972"/>
                  </a:lnTo>
                  <a:lnTo>
                    <a:pt x="254165" y="211162"/>
                  </a:lnTo>
                  <a:lnTo>
                    <a:pt x="253885" y="212432"/>
                  </a:lnTo>
                  <a:lnTo>
                    <a:pt x="251091" y="217512"/>
                  </a:lnTo>
                  <a:lnTo>
                    <a:pt x="251066" y="216242"/>
                  </a:lnTo>
                  <a:lnTo>
                    <a:pt x="251053" y="214972"/>
                  </a:lnTo>
                  <a:lnTo>
                    <a:pt x="251002" y="212432"/>
                  </a:lnTo>
                  <a:lnTo>
                    <a:pt x="253492" y="211162"/>
                  </a:lnTo>
                  <a:lnTo>
                    <a:pt x="252742" y="209892"/>
                  </a:lnTo>
                  <a:lnTo>
                    <a:pt x="252018" y="207352"/>
                  </a:lnTo>
                  <a:lnTo>
                    <a:pt x="251752" y="206082"/>
                  </a:lnTo>
                  <a:lnTo>
                    <a:pt x="256286" y="204812"/>
                  </a:lnTo>
                  <a:lnTo>
                    <a:pt x="261035" y="201002"/>
                  </a:lnTo>
                  <a:lnTo>
                    <a:pt x="263410" y="202272"/>
                  </a:lnTo>
                  <a:lnTo>
                    <a:pt x="264033" y="201002"/>
                  </a:lnTo>
                  <a:lnTo>
                    <a:pt x="266534" y="195922"/>
                  </a:lnTo>
                  <a:lnTo>
                    <a:pt x="267449" y="194652"/>
                  </a:lnTo>
                  <a:lnTo>
                    <a:pt x="272046" y="188302"/>
                  </a:lnTo>
                  <a:lnTo>
                    <a:pt x="271945" y="185762"/>
                  </a:lnTo>
                  <a:lnTo>
                    <a:pt x="271881" y="184492"/>
                  </a:lnTo>
                  <a:lnTo>
                    <a:pt x="271780" y="181952"/>
                  </a:lnTo>
                  <a:lnTo>
                    <a:pt x="272681" y="180682"/>
                  </a:lnTo>
                  <a:lnTo>
                    <a:pt x="274332" y="181952"/>
                  </a:lnTo>
                  <a:lnTo>
                    <a:pt x="275374" y="180682"/>
                  </a:lnTo>
                  <a:lnTo>
                    <a:pt x="274955" y="181952"/>
                  </a:lnTo>
                  <a:lnTo>
                    <a:pt x="273989" y="183222"/>
                  </a:lnTo>
                  <a:lnTo>
                    <a:pt x="274078" y="184492"/>
                  </a:lnTo>
                  <a:lnTo>
                    <a:pt x="275844" y="180682"/>
                  </a:lnTo>
                  <a:lnTo>
                    <a:pt x="280098" y="176936"/>
                  </a:lnTo>
                  <a:lnTo>
                    <a:pt x="280314" y="176542"/>
                  </a:lnTo>
                  <a:lnTo>
                    <a:pt x="281012" y="175602"/>
                  </a:lnTo>
                  <a:lnTo>
                    <a:pt x="280098" y="176936"/>
                  </a:lnTo>
                  <a:lnTo>
                    <a:pt x="281609" y="175602"/>
                  </a:lnTo>
                  <a:lnTo>
                    <a:pt x="281381" y="175082"/>
                  </a:lnTo>
                  <a:lnTo>
                    <a:pt x="284543" y="170522"/>
                  </a:lnTo>
                  <a:lnTo>
                    <a:pt x="284556" y="173062"/>
                  </a:lnTo>
                  <a:lnTo>
                    <a:pt x="289102" y="170522"/>
                  </a:lnTo>
                  <a:lnTo>
                    <a:pt x="291363" y="169252"/>
                  </a:lnTo>
                  <a:lnTo>
                    <a:pt x="293890" y="164172"/>
                  </a:lnTo>
                  <a:lnTo>
                    <a:pt x="294652" y="162902"/>
                  </a:lnTo>
                  <a:lnTo>
                    <a:pt x="295402" y="161632"/>
                  </a:lnTo>
                  <a:lnTo>
                    <a:pt x="296913" y="159092"/>
                  </a:lnTo>
                  <a:lnTo>
                    <a:pt x="298551" y="156552"/>
                  </a:lnTo>
                  <a:lnTo>
                    <a:pt x="300189" y="154012"/>
                  </a:lnTo>
                  <a:lnTo>
                    <a:pt x="304114" y="148932"/>
                  </a:lnTo>
                  <a:lnTo>
                    <a:pt x="312064" y="147662"/>
                  </a:lnTo>
                  <a:lnTo>
                    <a:pt x="309981" y="147662"/>
                  </a:lnTo>
                  <a:lnTo>
                    <a:pt x="313791" y="145122"/>
                  </a:lnTo>
                  <a:lnTo>
                    <a:pt x="317855" y="143852"/>
                  </a:lnTo>
                  <a:lnTo>
                    <a:pt x="321513" y="141312"/>
                  </a:lnTo>
                  <a:lnTo>
                    <a:pt x="325297" y="138772"/>
                  </a:lnTo>
                  <a:lnTo>
                    <a:pt x="328777" y="136232"/>
                  </a:lnTo>
                  <a:lnTo>
                    <a:pt x="332625" y="133781"/>
                  </a:lnTo>
                  <a:lnTo>
                    <a:pt x="332498" y="133781"/>
                  </a:lnTo>
                  <a:lnTo>
                    <a:pt x="336651" y="132422"/>
                  </a:lnTo>
                  <a:lnTo>
                    <a:pt x="340575" y="129882"/>
                  </a:lnTo>
                  <a:lnTo>
                    <a:pt x="344589" y="128612"/>
                  </a:lnTo>
                  <a:lnTo>
                    <a:pt x="348589" y="126072"/>
                  </a:lnTo>
                  <a:lnTo>
                    <a:pt x="353021" y="126072"/>
                  </a:lnTo>
                  <a:lnTo>
                    <a:pt x="357352" y="124802"/>
                  </a:lnTo>
                  <a:lnTo>
                    <a:pt x="362178" y="124802"/>
                  </a:lnTo>
                  <a:lnTo>
                    <a:pt x="362077" y="123532"/>
                  </a:lnTo>
                  <a:lnTo>
                    <a:pt x="361962" y="122262"/>
                  </a:lnTo>
                  <a:lnTo>
                    <a:pt x="363118" y="120992"/>
                  </a:lnTo>
                  <a:lnTo>
                    <a:pt x="364274" y="119722"/>
                  </a:lnTo>
                  <a:lnTo>
                    <a:pt x="366064" y="122262"/>
                  </a:lnTo>
                  <a:lnTo>
                    <a:pt x="367372" y="120992"/>
                  </a:lnTo>
                  <a:lnTo>
                    <a:pt x="368046" y="119722"/>
                  </a:lnTo>
                  <a:lnTo>
                    <a:pt x="368719" y="118452"/>
                  </a:lnTo>
                  <a:lnTo>
                    <a:pt x="369976" y="117271"/>
                  </a:lnTo>
                  <a:lnTo>
                    <a:pt x="369849" y="117271"/>
                  </a:lnTo>
                  <a:lnTo>
                    <a:pt x="372999" y="116027"/>
                  </a:lnTo>
                  <a:lnTo>
                    <a:pt x="377215" y="116027"/>
                  </a:lnTo>
                  <a:lnTo>
                    <a:pt x="382460" y="117271"/>
                  </a:lnTo>
                  <a:lnTo>
                    <a:pt x="387464" y="117271"/>
                  </a:lnTo>
                  <a:lnTo>
                    <a:pt x="389369" y="116027"/>
                  </a:lnTo>
                  <a:lnTo>
                    <a:pt x="391579" y="114642"/>
                  </a:lnTo>
                  <a:lnTo>
                    <a:pt x="390105" y="113372"/>
                  </a:lnTo>
                  <a:lnTo>
                    <a:pt x="393395" y="113372"/>
                  </a:lnTo>
                  <a:lnTo>
                    <a:pt x="396811" y="112102"/>
                  </a:lnTo>
                  <a:lnTo>
                    <a:pt x="400227" y="110832"/>
                  </a:lnTo>
                  <a:lnTo>
                    <a:pt x="399961" y="113372"/>
                  </a:lnTo>
                  <a:lnTo>
                    <a:pt x="400253" y="112102"/>
                  </a:lnTo>
                  <a:lnTo>
                    <a:pt x="400672" y="111099"/>
                  </a:lnTo>
                  <a:lnTo>
                    <a:pt x="400786" y="110832"/>
                  </a:lnTo>
                  <a:lnTo>
                    <a:pt x="402170" y="112102"/>
                  </a:lnTo>
                  <a:lnTo>
                    <a:pt x="402437" y="113372"/>
                  </a:lnTo>
                  <a:lnTo>
                    <a:pt x="404977" y="112102"/>
                  </a:lnTo>
                  <a:lnTo>
                    <a:pt x="407581" y="110832"/>
                  </a:lnTo>
                  <a:lnTo>
                    <a:pt x="410197" y="109562"/>
                  </a:lnTo>
                  <a:lnTo>
                    <a:pt x="416509" y="110832"/>
                  </a:lnTo>
                  <a:lnTo>
                    <a:pt x="409689" y="115925"/>
                  </a:lnTo>
                  <a:lnTo>
                    <a:pt x="418642" y="114642"/>
                  </a:lnTo>
                  <a:lnTo>
                    <a:pt x="421881" y="114642"/>
                  </a:lnTo>
                  <a:lnTo>
                    <a:pt x="428028" y="110832"/>
                  </a:lnTo>
                  <a:lnTo>
                    <a:pt x="426783" y="109562"/>
                  </a:lnTo>
                  <a:lnTo>
                    <a:pt x="423278" y="109562"/>
                  </a:lnTo>
                  <a:lnTo>
                    <a:pt x="423202" y="108292"/>
                  </a:lnTo>
                  <a:lnTo>
                    <a:pt x="423125" y="107022"/>
                  </a:lnTo>
                  <a:lnTo>
                    <a:pt x="426123" y="107022"/>
                  </a:lnTo>
                  <a:lnTo>
                    <a:pt x="426135" y="107416"/>
                  </a:lnTo>
                  <a:lnTo>
                    <a:pt x="426885" y="105854"/>
                  </a:lnTo>
                  <a:lnTo>
                    <a:pt x="426351" y="105994"/>
                  </a:lnTo>
                  <a:lnTo>
                    <a:pt x="426377" y="105765"/>
                  </a:lnTo>
                  <a:lnTo>
                    <a:pt x="426504" y="104482"/>
                  </a:lnTo>
                  <a:lnTo>
                    <a:pt x="426618" y="103212"/>
                  </a:lnTo>
                  <a:lnTo>
                    <a:pt x="426732" y="101993"/>
                  </a:lnTo>
                  <a:lnTo>
                    <a:pt x="426859" y="101765"/>
                  </a:lnTo>
                  <a:lnTo>
                    <a:pt x="428485" y="101561"/>
                  </a:lnTo>
                  <a:lnTo>
                    <a:pt x="429895" y="98704"/>
                  </a:lnTo>
                  <a:close/>
                </a:path>
                <a:path w="909955" h="781050">
                  <a:moveTo>
                    <a:pt x="444881" y="101638"/>
                  </a:moveTo>
                  <a:lnTo>
                    <a:pt x="443572" y="98894"/>
                  </a:lnTo>
                  <a:lnTo>
                    <a:pt x="441109" y="101600"/>
                  </a:lnTo>
                  <a:lnTo>
                    <a:pt x="440613" y="100406"/>
                  </a:lnTo>
                  <a:lnTo>
                    <a:pt x="438023" y="103632"/>
                  </a:lnTo>
                  <a:lnTo>
                    <a:pt x="436092" y="103898"/>
                  </a:lnTo>
                  <a:lnTo>
                    <a:pt x="434695" y="102552"/>
                  </a:lnTo>
                  <a:lnTo>
                    <a:pt x="435051" y="101498"/>
                  </a:lnTo>
                  <a:lnTo>
                    <a:pt x="434352" y="102209"/>
                  </a:lnTo>
                  <a:lnTo>
                    <a:pt x="432041" y="100723"/>
                  </a:lnTo>
                  <a:lnTo>
                    <a:pt x="430974" y="102514"/>
                  </a:lnTo>
                  <a:lnTo>
                    <a:pt x="433463" y="104876"/>
                  </a:lnTo>
                  <a:lnTo>
                    <a:pt x="436562" y="105092"/>
                  </a:lnTo>
                  <a:lnTo>
                    <a:pt x="439978" y="103390"/>
                  </a:lnTo>
                  <a:lnTo>
                    <a:pt x="440651" y="104063"/>
                  </a:lnTo>
                  <a:lnTo>
                    <a:pt x="439928" y="104787"/>
                  </a:lnTo>
                  <a:lnTo>
                    <a:pt x="439737" y="105321"/>
                  </a:lnTo>
                  <a:lnTo>
                    <a:pt x="442048" y="104000"/>
                  </a:lnTo>
                  <a:lnTo>
                    <a:pt x="444881" y="101638"/>
                  </a:lnTo>
                  <a:close/>
                </a:path>
                <a:path w="909955" h="781050">
                  <a:moveTo>
                    <a:pt x="447865" y="98996"/>
                  </a:moveTo>
                  <a:lnTo>
                    <a:pt x="447141" y="98958"/>
                  </a:lnTo>
                  <a:lnTo>
                    <a:pt x="446239" y="98844"/>
                  </a:lnTo>
                  <a:lnTo>
                    <a:pt x="445706" y="99517"/>
                  </a:lnTo>
                  <a:lnTo>
                    <a:pt x="447865" y="98996"/>
                  </a:lnTo>
                  <a:close/>
                </a:path>
                <a:path w="909955" h="781050">
                  <a:moveTo>
                    <a:pt x="448614" y="104482"/>
                  </a:moveTo>
                  <a:lnTo>
                    <a:pt x="447408" y="103847"/>
                  </a:lnTo>
                  <a:lnTo>
                    <a:pt x="447192" y="104482"/>
                  </a:lnTo>
                  <a:lnTo>
                    <a:pt x="448614" y="104482"/>
                  </a:lnTo>
                  <a:close/>
                </a:path>
                <a:path w="909955" h="781050">
                  <a:moveTo>
                    <a:pt x="448894" y="98755"/>
                  </a:moveTo>
                  <a:lnTo>
                    <a:pt x="447865" y="98996"/>
                  </a:lnTo>
                  <a:lnTo>
                    <a:pt x="448335" y="99021"/>
                  </a:lnTo>
                  <a:lnTo>
                    <a:pt x="448729" y="99009"/>
                  </a:lnTo>
                  <a:lnTo>
                    <a:pt x="448894" y="98755"/>
                  </a:lnTo>
                  <a:close/>
                </a:path>
                <a:path w="909955" h="781050">
                  <a:moveTo>
                    <a:pt x="449935" y="98577"/>
                  </a:moveTo>
                  <a:lnTo>
                    <a:pt x="449046" y="98361"/>
                  </a:lnTo>
                  <a:lnTo>
                    <a:pt x="449046" y="98526"/>
                  </a:lnTo>
                  <a:lnTo>
                    <a:pt x="448983" y="98653"/>
                  </a:lnTo>
                  <a:lnTo>
                    <a:pt x="449249" y="98653"/>
                  </a:lnTo>
                  <a:lnTo>
                    <a:pt x="449592" y="98640"/>
                  </a:lnTo>
                  <a:lnTo>
                    <a:pt x="449935" y="98577"/>
                  </a:lnTo>
                  <a:close/>
                </a:path>
                <a:path w="909955" h="781050">
                  <a:moveTo>
                    <a:pt x="450850" y="101333"/>
                  </a:moveTo>
                  <a:lnTo>
                    <a:pt x="447598" y="100672"/>
                  </a:lnTo>
                  <a:lnTo>
                    <a:pt x="446201" y="103212"/>
                  </a:lnTo>
                  <a:lnTo>
                    <a:pt x="447408" y="103847"/>
                  </a:lnTo>
                  <a:lnTo>
                    <a:pt x="448056" y="101993"/>
                  </a:lnTo>
                  <a:lnTo>
                    <a:pt x="449008" y="101993"/>
                  </a:lnTo>
                  <a:lnTo>
                    <a:pt x="450850" y="101333"/>
                  </a:lnTo>
                  <a:close/>
                </a:path>
                <a:path w="909955" h="781050">
                  <a:moveTo>
                    <a:pt x="452285" y="517232"/>
                  </a:moveTo>
                  <a:lnTo>
                    <a:pt x="450850" y="518629"/>
                  </a:lnTo>
                  <a:lnTo>
                    <a:pt x="451307" y="518502"/>
                  </a:lnTo>
                  <a:lnTo>
                    <a:pt x="452285" y="517232"/>
                  </a:lnTo>
                  <a:close/>
                </a:path>
                <a:path w="909955" h="781050">
                  <a:moveTo>
                    <a:pt x="453212" y="101815"/>
                  </a:moveTo>
                  <a:lnTo>
                    <a:pt x="452678" y="100672"/>
                  </a:lnTo>
                  <a:lnTo>
                    <a:pt x="450850" y="101333"/>
                  </a:lnTo>
                  <a:lnTo>
                    <a:pt x="453212" y="101815"/>
                  </a:lnTo>
                  <a:close/>
                </a:path>
                <a:path w="909955" h="781050">
                  <a:moveTo>
                    <a:pt x="453948" y="103847"/>
                  </a:moveTo>
                  <a:lnTo>
                    <a:pt x="453872" y="103212"/>
                  </a:lnTo>
                  <a:lnTo>
                    <a:pt x="453301" y="101993"/>
                  </a:lnTo>
                  <a:lnTo>
                    <a:pt x="453948" y="103847"/>
                  </a:lnTo>
                  <a:close/>
                </a:path>
                <a:path w="909955" h="781050">
                  <a:moveTo>
                    <a:pt x="457885" y="100672"/>
                  </a:moveTo>
                  <a:lnTo>
                    <a:pt x="453859" y="101942"/>
                  </a:lnTo>
                  <a:lnTo>
                    <a:pt x="454152" y="101993"/>
                  </a:lnTo>
                  <a:lnTo>
                    <a:pt x="456463" y="101993"/>
                  </a:lnTo>
                  <a:lnTo>
                    <a:pt x="457885" y="100672"/>
                  </a:lnTo>
                  <a:close/>
                </a:path>
                <a:path w="909955" h="781050">
                  <a:moveTo>
                    <a:pt x="461073" y="512152"/>
                  </a:moveTo>
                  <a:lnTo>
                    <a:pt x="458381" y="512152"/>
                  </a:lnTo>
                  <a:lnTo>
                    <a:pt x="452018" y="513422"/>
                  </a:lnTo>
                  <a:lnTo>
                    <a:pt x="450799" y="515962"/>
                  </a:lnTo>
                  <a:lnTo>
                    <a:pt x="451853" y="514692"/>
                  </a:lnTo>
                  <a:lnTo>
                    <a:pt x="454253" y="514692"/>
                  </a:lnTo>
                  <a:lnTo>
                    <a:pt x="452285" y="517232"/>
                  </a:lnTo>
                  <a:lnTo>
                    <a:pt x="457796" y="514692"/>
                  </a:lnTo>
                  <a:lnTo>
                    <a:pt x="461073" y="512152"/>
                  </a:lnTo>
                  <a:close/>
                </a:path>
                <a:path w="909955" h="781050">
                  <a:moveTo>
                    <a:pt x="461175" y="685558"/>
                  </a:moveTo>
                  <a:lnTo>
                    <a:pt x="457860" y="684758"/>
                  </a:lnTo>
                  <a:lnTo>
                    <a:pt x="458749" y="685076"/>
                  </a:lnTo>
                  <a:lnTo>
                    <a:pt x="459879" y="685330"/>
                  </a:lnTo>
                  <a:lnTo>
                    <a:pt x="461175" y="685558"/>
                  </a:lnTo>
                  <a:close/>
                </a:path>
                <a:path w="909955" h="781050">
                  <a:moveTo>
                    <a:pt x="464642" y="101993"/>
                  </a:moveTo>
                  <a:lnTo>
                    <a:pt x="461213" y="103212"/>
                  </a:lnTo>
                  <a:lnTo>
                    <a:pt x="457682" y="103212"/>
                  </a:lnTo>
                  <a:lnTo>
                    <a:pt x="454164" y="104482"/>
                  </a:lnTo>
                  <a:lnTo>
                    <a:pt x="453948" y="103847"/>
                  </a:lnTo>
                  <a:lnTo>
                    <a:pt x="453948" y="104482"/>
                  </a:lnTo>
                  <a:lnTo>
                    <a:pt x="451446" y="104482"/>
                  </a:lnTo>
                  <a:lnTo>
                    <a:pt x="453351" y="109562"/>
                  </a:lnTo>
                  <a:lnTo>
                    <a:pt x="461225" y="105765"/>
                  </a:lnTo>
                  <a:lnTo>
                    <a:pt x="462114" y="104482"/>
                  </a:lnTo>
                  <a:lnTo>
                    <a:pt x="463181" y="103212"/>
                  </a:lnTo>
                  <a:lnTo>
                    <a:pt x="464642" y="101993"/>
                  </a:lnTo>
                  <a:close/>
                </a:path>
                <a:path w="909955" h="781050">
                  <a:moveTo>
                    <a:pt x="464832" y="107022"/>
                  </a:moveTo>
                  <a:lnTo>
                    <a:pt x="464604" y="105765"/>
                  </a:lnTo>
                  <a:lnTo>
                    <a:pt x="461441" y="105765"/>
                  </a:lnTo>
                  <a:lnTo>
                    <a:pt x="464832" y="107022"/>
                  </a:lnTo>
                  <a:close/>
                </a:path>
                <a:path w="909955" h="781050">
                  <a:moveTo>
                    <a:pt x="466559" y="101206"/>
                  </a:moveTo>
                  <a:lnTo>
                    <a:pt x="465874" y="101244"/>
                  </a:lnTo>
                  <a:lnTo>
                    <a:pt x="465277" y="101434"/>
                  </a:lnTo>
                  <a:lnTo>
                    <a:pt x="464718" y="101714"/>
                  </a:lnTo>
                  <a:lnTo>
                    <a:pt x="465277" y="101663"/>
                  </a:lnTo>
                  <a:lnTo>
                    <a:pt x="465810" y="101638"/>
                  </a:lnTo>
                  <a:lnTo>
                    <a:pt x="466369" y="101638"/>
                  </a:lnTo>
                  <a:lnTo>
                    <a:pt x="466559" y="101206"/>
                  </a:lnTo>
                  <a:close/>
                </a:path>
                <a:path w="909955" h="781050">
                  <a:moveTo>
                    <a:pt x="467537" y="101676"/>
                  </a:moveTo>
                  <a:lnTo>
                    <a:pt x="466382" y="101650"/>
                  </a:lnTo>
                  <a:lnTo>
                    <a:pt x="466217" y="101993"/>
                  </a:lnTo>
                  <a:lnTo>
                    <a:pt x="466140" y="102323"/>
                  </a:lnTo>
                  <a:lnTo>
                    <a:pt x="466331" y="102577"/>
                  </a:lnTo>
                  <a:lnTo>
                    <a:pt x="466636" y="101993"/>
                  </a:lnTo>
                  <a:lnTo>
                    <a:pt x="466991" y="101727"/>
                  </a:lnTo>
                  <a:lnTo>
                    <a:pt x="467537" y="101676"/>
                  </a:lnTo>
                  <a:close/>
                </a:path>
                <a:path w="909955" h="781050">
                  <a:moveTo>
                    <a:pt x="469188" y="101879"/>
                  </a:moveTo>
                  <a:lnTo>
                    <a:pt x="468452" y="101688"/>
                  </a:lnTo>
                  <a:lnTo>
                    <a:pt x="467944" y="101638"/>
                  </a:lnTo>
                  <a:lnTo>
                    <a:pt x="467537" y="101676"/>
                  </a:lnTo>
                  <a:lnTo>
                    <a:pt x="468642" y="101777"/>
                  </a:lnTo>
                  <a:lnTo>
                    <a:pt x="469188" y="101879"/>
                  </a:lnTo>
                  <a:close/>
                </a:path>
                <a:path w="909955" h="781050">
                  <a:moveTo>
                    <a:pt x="470230" y="687463"/>
                  </a:moveTo>
                  <a:lnTo>
                    <a:pt x="465251" y="686638"/>
                  </a:lnTo>
                  <a:lnTo>
                    <a:pt x="461175" y="685558"/>
                  </a:lnTo>
                  <a:lnTo>
                    <a:pt x="469417" y="688251"/>
                  </a:lnTo>
                  <a:lnTo>
                    <a:pt x="470230" y="687463"/>
                  </a:lnTo>
                  <a:close/>
                </a:path>
                <a:path w="909955" h="781050">
                  <a:moveTo>
                    <a:pt x="472592" y="511238"/>
                  </a:moveTo>
                  <a:lnTo>
                    <a:pt x="471284" y="510247"/>
                  </a:lnTo>
                  <a:lnTo>
                    <a:pt x="468452" y="509765"/>
                  </a:lnTo>
                  <a:lnTo>
                    <a:pt x="467067" y="511352"/>
                  </a:lnTo>
                  <a:lnTo>
                    <a:pt x="469239" y="511213"/>
                  </a:lnTo>
                  <a:lnTo>
                    <a:pt x="471601" y="511949"/>
                  </a:lnTo>
                  <a:lnTo>
                    <a:pt x="472592" y="511238"/>
                  </a:lnTo>
                  <a:close/>
                </a:path>
                <a:path w="909955" h="781050">
                  <a:moveTo>
                    <a:pt x="474840" y="102831"/>
                  </a:moveTo>
                  <a:lnTo>
                    <a:pt x="474637" y="102958"/>
                  </a:lnTo>
                  <a:lnTo>
                    <a:pt x="474472" y="103225"/>
                  </a:lnTo>
                  <a:lnTo>
                    <a:pt x="474357" y="103632"/>
                  </a:lnTo>
                  <a:lnTo>
                    <a:pt x="474840" y="102831"/>
                  </a:lnTo>
                  <a:close/>
                </a:path>
                <a:path w="909955" h="781050">
                  <a:moveTo>
                    <a:pt x="475665" y="102247"/>
                  </a:moveTo>
                  <a:lnTo>
                    <a:pt x="475170" y="102247"/>
                  </a:lnTo>
                  <a:lnTo>
                    <a:pt x="474827" y="102831"/>
                  </a:lnTo>
                  <a:lnTo>
                    <a:pt x="475665" y="102247"/>
                  </a:lnTo>
                  <a:close/>
                </a:path>
                <a:path w="909955" h="781050">
                  <a:moveTo>
                    <a:pt x="476618" y="102247"/>
                  </a:moveTo>
                  <a:lnTo>
                    <a:pt x="476288" y="101815"/>
                  </a:lnTo>
                  <a:lnTo>
                    <a:pt x="475665" y="102247"/>
                  </a:lnTo>
                  <a:lnTo>
                    <a:pt x="476618" y="102247"/>
                  </a:lnTo>
                  <a:close/>
                </a:path>
                <a:path w="909955" h="781050">
                  <a:moveTo>
                    <a:pt x="481761" y="105194"/>
                  </a:moveTo>
                  <a:lnTo>
                    <a:pt x="480072" y="104571"/>
                  </a:lnTo>
                  <a:lnTo>
                    <a:pt x="477799" y="102247"/>
                  </a:lnTo>
                  <a:lnTo>
                    <a:pt x="476618" y="102247"/>
                  </a:lnTo>
                  <a:lnTo>
                    <a:pt x="479755" y="106260"/>
                  </a:lnTo>
                  <a:lnTo>
                    <a:pt x="481761" y="105194"/>
                  </a:lnTo>
                  <a:close/>
                </a:path>
                <a:path w="909955" h="781050">
                  <a:moveTo>
                    <a:pt x="483336" y="116027"/>
                  </a:moveTo>
                  <a:lnTo>
                    <a:pt x="476973" y="116027"/>
                  </a:lnTo>
                  <a:lnTo>
                    <a:pt x="476796" y="115912"/>
                  </a:lnTo>
                  <a:lnTo>
                    <a:pt x="480237" y="118452"/>
                  </a:lnTo>
                  <a:lnTo>
                    <a:pt x="483336" y="116027"/>
                  </a:lnTo>
                  <a:close/>
                </a:path>
                <a:path w="909955" h="781050">
                  <a:moveTo>
                    <a:pt x="500570" y="505802"/>
                  </a:moveTo>
                  <a:lnTo>
                    <a:pt x="498792" y="504532"/>
                  </a:lnTo>
                  <a:lnTo>
                    <a:pt x="496582" y="505802"/>
                  </a:lnTo>
                  <a:lnTo>
                    <a:pt x="499198" y="506603"/>
                  </a:lnTo>
                  <a:lnTo>
                    <a:pt x="499478" y="505802"/>
                  </a:lnTo>
                  <a:lnTo>
                    <a:pt x="500570" y="505802"/>
                  </a:lnTo>
                  <a:close/>
                </a:path>
                <a:path w="909955" h="781050">
                  <a:moveTo>
                    <a:pt x="503402" y="120992"/>
                  </a:moveTo>
                  <a:lnTo>
                    <a:pt x="500519" y="120992"/>
                  </a:lnTo>
                  <a:lnTo>
                    <a:pt x="499859" y="122262"/>
                  </a:lnTo>
                  <a:lnTo>
                    <a:pt x="503402" y="120992"/>
                  </a:lnTo>
                  <a:close/>
                </a:path>
                <a:path w="909955" h="781050">
                  <a:moveTo>
                    <a:pt x="507580" y="125082"/>
                  </a:moveTo>
                  <a:lnTo>
                    <a:pt x="502170" y="122389"/>
                  </a:lnTo>
                  <a:lnTo>
                    <a:pt x="502831" y="123647"/>
                  </a:lnTo>
                  <a:lnTo>
                    <a:pt x="503656" y="125298"/>
                  </a:lnTo>
                  <a:lnTo>
                    <a:pt x="501015" y="124612"/>
                  </a:lnTo>
                  <a:lnTo>
                    <a:pt x="503580" y="126453"/>
                  </a:lnTo>
                  <a:lnTo>
                    <a:pt x="503847" y="125666"/>
                  </a:lnTo>
                  <a:lnTo>
                    <a:pt x="504342" y="124472"/>
                  </a:lnTo>
                  <a:lnTo>
                    <a:pt x="507580" y="125082"/>
                  </a:lnTo>
                  <a:close/>
                </a:path>
                <a:path w="909955" h="781050">
                  <a:moveTo>
                    <a:pt x="512978" y="124802"/>
                  </a:moveTo>
                  <a:lnTo>
                    <a:pt x="512203" y="124269"/>
                  </a:lnTo>
                  <a:lnTo>
                    <a:pt x="509524" y="123532"/>
                  </a:lnTo>
                  <a:lnTo>
                    <a:pt x="512914" y="125183"/>
                  </a:lnTo>
                  <a:lnTo>
                    <a:pt x="512978" y="124802"/>
                  </a:lnTo>
                  <a:close/>
                </a:path>
                <a:path w="909955" h="781050">
                  <a:moveTo>
                    <a:pt x="514096" y="114642"/>
                  </a:moveTo>
                  <a:lnTo>
                    <a:pt x="510235" y="113372"/>
                  </a:lnTo>
                  <a:lnTo>
                    <a:pt x="513359" y="115290"/>
                  </a:lnTo>
                  <a:lnTo>
                    <a:pt x="514096" y="114642"/>
                  </a:lnTo>
                  <a:close/>
                </a:path>
                <a:path w="909955" h="781050">
                  <a:moveTo>
                    <a:pt x="514553" y="116027"/>
                  </a:moveTo>
                  <a:lnTo>
                    <a:pt x="513359" y="115290"/>
                  </a:lnTo>
                  <a:lnTo>
                    <a:pt x="512508" y="116027"/>
                  </a:lnTo>
                  <a:lnTo>
                    <a:pt x="512902" y="116027"/>
                  </a:lnTo>
                  <a:lnTo>
                    <a:pt x="514045" y="116497"/>
                  </a:lnTo>
                  <a:lnTo>
                    <a:pt x="514311" y="116027"/>
                  </a:lnTo>
                  <a:lnTo>
                    <a:pt x="514553" y="116027"/>
                  </a:lnTo>
                  <a:close/>
                </a:path>
                <a:path w="909955" h="781050">
                  <a:moveTo>
                    <a:pt x="525602" y="136029"/>
                  </a:moveTo>
                  <a:lnTo>
                    <a:pt x="523836" y="134226"/>
                  </a:lnTo>
                  <a:lnTo>
                    <a:pt x="520725" y="133261"/>
                  </a:lnTo>
                  <a:lnTo>
                    <a:pt x="523240" y="135483"/>
                  </a:lnTo>
                  <a:lnTo>
                    <a:pt x="522820" y="135890"/>
                  </a:lnTo>
                  <a:lnTo>
                    <a:pt x="525056" y="135978"/>
                  </a:lnTo>
                  <a:lnTo>
                    <a:pt x="525602" y="136029"/>
                  </a:lnTo>
                  <a:close/>
                </a:path>
                <a:path w="909955" h="781050">
                  <a:moveTo>
                    <a:pt x="527532" y="122428"/>
                  </a:moveTo>
                  <a:lnTo>
                    <a:pt x="527126" y="122720"/>
                  </a:lnTo>
                  <a:lnTo>
                    <a:pt x="526910" y="122974"/>
                  </a:lnTo>
                  <a:lnTo>
                    <a:pt x="526707" y="123215"/>
                  </a:lnTo>
                  <a:lnTo>
                    <a:pt x="527532" y="122428"/>
                  </a:lnTo>
                  <a:close/>
                </a:path>
                <a:path w="909955" h="781050">
                  <a:moveTo>
                    <a:pt x="543204" y="132753"/>
                  </a:moveTo>
                  <a:lnTo>
                    <a:pt x="540702" y="130238"/>
                  </a:lnTo>
                  <a:lnTo>
                    <a:pt x="541731" y="131432"/>
                  </a:lnTo>
                  <a:lnTo>
                    <a:pt x="542531" y="132181"/>
                  </a:lnTo>
                  <a:lnTo>
                    <a:pt x="543204" y="132753"/>
                  </a:lnTo>
                  <a:close/>
                </a:path>
                <a:path w="909955" h="781050">
                  <a:moveTo>
                    <a:pt x="551357" y="152742"/>
                  </a:moveTo>
                  <a:lnTo>
                    <a:pt x="551192" y="152488"/>
                  </a:lnTo>
                  <a:lnTo>
                    <a:pt x="550926" y="152742"/>
                  </a:lnTo>
                  <a:lnTo>
                    <a:pt x="551357" y="152742"/>
                  </a:lnTo>
                  <a:close/>
                </a:path>
                <a:path w="909955" h="781050">
                  <a:moveTo>
                    <a:pt x="552462" y="141312"/>
                  </a:moveTo>
                  <a:lnTo>
                    <a:pt x="549567" y="140144"/>
                  </a:lnTo>
                  <a:lnTo>
                    <a:pt x="549008" y="140144"/>
                  </a:lnTo>
                  <a:lnTo>
                    <a:pt x="551205" y="142582"/>
                  </a:lnTo>
                  <a:lnTo>
                    <a:pt x="552462" y="141312"/>
                  </a:lnTo>
                  <a:close/>
                </a:path>
                <a:path w="909955" h="781050">
                  <a:moveTo>
                    <a:pt x="555066" y="495642"/>
                  </a:moveTo>
                  <a:lnTo>
                    <a:pt x="553910" y="496912"/>
                  </a:lnTo>
                  <a:lnTo>
                    <a:pt x="554329" y="496912"/>
                  </a:lnTo>
                  <a:lnTo>
                    <a:pt x="555066" y="495642"/>
                  </a:lnTo>
                  <a:close/>
                </a:path>
                <a:path w="909955" h="781050">
                  <a:moveTo>
                    <a:pt x="555244" y="471525"/>
                  </a:moveTo>
                  <a:lnTo>
                    <a:pt x="553720" y="472224"/>
                  </a:lnTo>
                  <a:lnTo>
                    <a:pt x="553974" y="472262"/>
                  </a:lnTo>
                  <a:lnTo>
                    <a:pt x="554240" y="472249"/>
                  </a:lnTo>
                  <a:lnTo>
                    <a:pt x="554507" y="472249"/>
                  </a:lnTo>
                  <a:lnTo>
                    <a:pt x="554736" y="472033"/>
                  </a:lnTo>
                  <a:lnTo>
                    <a:pt x="555002" y="471766"/>
                  </a:lnTo>
                  <a:lnTo>
                    <a:pt x="555244" y="471525"/>
                  </a:lnTo>
                  <a:close/>
                </a:path>
                <a:path w="909955" h="781050">
                  <a:moveTo>
                    <a:pt x="560171" y="467220"/>
                  </a:moveTo>
                  <a:lnTo>
                    <a:pt x="558457" y="464667"/>
                  </a:lnTo>
                  <a:lnTo>
                    <a:pt x="556920" y="467067"/>
                  </a:lnTo>
                  <a:lnTo>
                    <a:pt x="559282" y="468744"/>
                  </a:lnTo>
                  <a:lnTo>
                    <a:pt x="560171" y="467220"/>
                  </a:lnTo>
                  <a:close/>
                </a:path>
                <a:path w="909955" h="781050">
                  <a:moveTo>
                    <a:pt x="562838" y="146837"/>
                  </a:moveTo>
                  <a:lnTo>
                    <a:pt x="562800" y="146532"/>
                  </a:lnTo>
                  <a:lnTo>
                    <a:pt x="562584" y="146126"/>
                  </a:lnTo>
                  <a:lnTo>
                    <a:pt x="562508" y="146278"/>
                  </a:lnTo>
                  <a:lnTo>
                    <a:pt x="562622" y="146646"/>
                  </a:lnTo>
                  <a:lnTo>
                    <a:pt x="562787" y="147066"/>
                  </a:lnTo>
                  <a:lnTo>
                    <a:pt x="562838" y="146837"/>
                  </a:lnTo>
                  <a:close/>
                </a:path>
                <a:path w="909955" h="781050">
                  <a:moveTo>
                    <a:pt x="566978" y="482942"/>
                  </a:moveTo>
                  <a:lnTo>
                    <a:pt x="543306" y="482942"/>
                  </a:lnTo>
                  <a:lnTo>
                    <a:pt x="537654" y="482942"/>
                  </a:lnTo>
                  <a:lnTo>
                    <a:pt x="543229" y="488022"/>
                  </a:lnTo>
                  <a:lnTo>
                    <a:pt x="536346" y="490562"/>
                  </a:lnTo>
                  <a:lnTo>
                    <a:pt x="531901" y="489292"/>
                  </a:lnTo>
                  <a:lnTo>
                    <a:pt x="538670" y="486752"/>
                  </a:lnTo>
                  <a:lnTo>
                    <a:pt x="536244" y="486752"/>
                  </a:lnTo>
                  <a:lnTo>
                    <a:pt x="532434" y="482942"/>
                  </a:lnTo>
                  <a:lnTo>
                    <a:pt x="529742" y="491832"/>
                  </a:lnTo>
                  <a:lnTo>
                    <a:pt x="523976" y="491832"/>
                  </a:lnTo>
                  <a:lnTo>
                    <a:pt x="524802" y="490562"/>
                  </a:lnTo>
                  <a:lnTo>
                    <a:pt x="520801" y="490562"/>
                  </a:lnTo>
                  <a:lnTo>
                    <a:pt x="518198" y="495642"/>
                  </a:lnTo>
                  <a:lnTo>
                    <a:pt x="512889" y="498182"/>
                  </a:lnTo>
                  <a:lnTo>
                    <a:pt x="512521" y="496912"/>
                  </a:lnTo>
                  <a:lnTo>
                    <a:pt x="510362" y="501992"/>
                  </a:lnTo>
                  <a:lnTo>
                    <a:pt x="503542" y="505802"/>
                  </a:lnTo>
                  <a:lnTo>
                    <a:pt x="501078" y="507072"/>
                  </a:lnTo>
                  <a:lnTo>
                    <a:pt x="499097" y="508050"/>
                  </a:lnTo>
                  <a:lnTo>
                    <a:pt x="500748" y="507072"/>
                  </a:lnTo>
                  <a:lnTo>
                    <a:pt x="499198" y="506603"/>
                  </a:lnTo>
                  <a:lnTo>
                    <a:pt x="498614" y="508292"/>
                  </a:lnTo>
                  <a:lnTo>
                    <a:pt x="496252" y="509612"/>
                  </a:lnTo>
                  <a:lnTo>
                    <a:pt x="490651" y="509612"/>
                  </a:lnTo>
                  <a:lnTo>
                    <a:pt x="489432" y="507072"/>
                  </a:lnTo>
                  <a:lnTo>
                    <a:pt x="490931" y="507072"/>
                  </a:lnTo>
                  <a:lnTo>
                    <a:pt x="492328" y="505802"/>
                  </a:lnTo>
                  <a:lnTo>
                    <a:pt x="493763" y="505802"/>
                  </a:lnTo>
                  <a:lnTo>
                    <a:pt x="490601" y="503262"/>
                  </a:lnTo>
                  <a:lnTo>
                    <a:pt x="488162" y="507072"/>
                  </a:lnTo>
                  <a:lnTo>
                    <a:pt x="485597" y="507072"/>
                  </a:lnTo>
                  <a:lnTo>
                    <a:pt x="485508" y="505802"/>
                  </a:lnTo>
                  <a:lnTo>
                    <a:pt x="478853" y="508342"/>
                  </a:lnTo>
                  <a:lnTo>
                    <a:pt x="479590" y="512152"/>
                  </a:lnTo>
                  <a:lnTo>
                    <a:pt x="472071" y="513422"/>
                  </a:lnTo>
                  <a:lnTo>
                    <a:pt x="473062" y="514692"/>
                  </a:lnTo>
                  <a:lnTo>
                    <a:pt x="469646" y="518502"/>
                  </a:lnTo>
                  <a:lnTo>
                    <a:pt x="469531" y="517232"/>
                  </a:lnTo>
                  <a:lnTo>
                    <a:pt x="469430" y="515962"/>
                  </a:lnTo>
                  <a:lnTo>
                    <a:pt x="469315" y="514692"/>
                  </a:lnTo>
                  <a:lnTo>
                    <a:pt x="469214" y="513422"/>
                  </a:lnTo>
                  <a:lnTo>
                    <a:pt x="465543" y="515962"/>
                  </a:lnTo>
                  <a:lnTo>
                    <a:pt x="463689" y="513422"/>
                  </a:lnTo>
                  <a:lnTo>
                    <a:pt x="461124" y="514692"/>
                  </a:lnTo>
                  <a:lnTo>
                    <a:pt x="454647" y="518502"/>
                  </a:lnTo>
                  <a:lnTo>
                    <a:pt x="449681" y="519772"/>
                  </a:lnTo>
                  <a:lnTo>
                    <a:pt x="450850" y="518629"/>
                  </a:lnTo>
                  <a:lnTo>
                    <a:pt x="446900" y="519772"/>
                  </a:lnTo>
                  <a:lnTo>
                    <a:pt x="441375" y="519772"/>
                  </a:lnTo>
                  <a:lnTo>
                    <a:pt x="439305" y="517232"/>
                  </a:lnTo>
                  <a:lnTo>
                    <a:pt x="433908" y="515962"/>
                  </a:lnTo>
                  <a:lnTo>
                    <a:pt x="427685" y="515962"/>
                  </a:lnTo>
                  <a:lnTo>
                    <a:pt x="425399" y="514692"/>
                  </a:lnTo>
                  <a:lnTo>
                    <a:pt x="423125" y="513422"/>
                  </a:lnTo>
                  <a:lnTo>
                    <a:pt x="418350" y="514692"/>
                  </a:lnTo>
                  <a:lnTo>
                    <a:pt x="413600" y="513422"/>
                  </a:lnTo>
                  <a:lnTo>
                    <a:pt x="408762" y="513422"/>
                  </a:lnTo>
                  <a:lnTo>
                    <a:pt x="403961" y="512152"/>
                  </a:lnTo>
                  <a:lnTo>
                    <a:pt x="399059" y="509612"/>
                  </a:lnTo>
                  <a:lnTo>
                    <a:pt x="393585" y="509612"/>
                  </a:lnTo>
                  <a:lnTo>
                    <a:pt x="396570" y="514692"/>
                  </a:lnTo>
                  <a:lnTo>
                    <a:pt x="391528" y="510565"/>
                  </a:lnTo>
                  <a:lnTo>
                    <a:pt x="391845" y="510476"/>
                  </a:lnTo>
                  <a:lnTo>
                    <a:pt x="387781" y="507974"/>
                  </a:lnTo>
                  <a:lnTo>
                    <a:pt x="390309" y="510514"/>
                  </a:lnTo>
                  <a:lnTo>
                    <a:pt x="390296" y="510882"/>
                  </a:lnTo>
                  <a:lnTo>
                    <a:pt x="390207" y="512152"/>
                  </a:lnTo>
                  <a:lnTo>
                    <a:pt x="390118" y="513422"/>
                  </a:lnTo>
                  <a:lnTo>
                    <a:pt x="390042" y="514692"/>
                  </a:lnTo>
                  <a:lnTo>
                    <a:pt x="387375" y="514692"/>
                  </a:lnTo>
                  <a:lnTo>
                    <a:pt x="386448" y="513422"/>
                  </a:lnTo>
                  <a:lnTo>
                    <a:pt x="386283" y="513422"/>
                  </a:lnTo>
                  <a:lnTo>
                    <a:pt x="379323" y="508342"/>
                  </a:lnTo>
                  <a:lnTo>
                    <a:pt x="377901" y="507072"/>
                  </a:lnTo>
                  <a:lnTo>
                    <a:pt x="381990" y="508342"/>
                  </a:lnTo>
                  <a:lnTo>
                    <a:pt x="382041" y="507072"/>
                  </a:lnTo>
                  <a:lnTo>
                    <a:pt x="376707" y="504532"/>
                  </a:lnTo>
                  <a:lnTo>
                    <a:pt x="380314" y="504532"/>
                  </a:lnTo>
                  <a:lnTo>
                    <a:pt x="377126" y="501992"/>
                  </a:lnTo>
                  <a:lnTo>
                    <a:pt x="377355" y="503262"/>
                  </a:lnTo>
                  <a:lnTo>
                    <a:pt x="374523" y="504532"/>
                  </a:lnTo>
                  <a:lnTo>
                    <a:pt x="371652" y="501992"/>
                  </a:lnTo>
                  <a:lnTo>
                    <a:pt x="375323" y="505802"/>
                  </a:lnTo>
                  <a:lnTo>
                    <a:pt x="366801" y="507072"/>
                  </a:lnTo>
                  <a:lnTo>
                    <a:pt x="370166" y="499452"/>
                  </a:lnTo>
                  <a:lnTo>
                    <a:pt x="364756" y="499452"/>
                  </a:lnTo>
                  <a:lnTo>
                    <a:pt x="360641" y="498182"/>
                  </a:lnTo>
                  <a:lnTo>
                    <a:pt x="357390" y="496912"/>
                  </a:lnTo>
                  <a:lnTo>
                    <a:pt x="350888" y="494372"/>
                  </a:lnTo>
                  <a:lnTo>
                    <a:pt x="345643" y="496912"/>
                  </a:lnTo>
                  <a:lnTo>
                    <a:pt x="345249" y="495642"/>
                  </a:lnTo>
                  <a:lnTo>
                    <a:pt x="345122" y="494372"/>
                  </a:lnTo>
                  <a:lnTo>
                    <a:pt x="345020" y="493306"/>
                  </a:lnTo>
                  <a:lnTo>
                    <a:pt x="342595" y="491832"/>
                  </a:lnTo>
                  <a:lnTo>
                    <a:pt x="337108" y="490562"/>
                  </a:lnTo>
                  <a:lnTo>
                    <a:pt x="332206" y="489292"/>
                  </a:lnTo>
                  <a:lnTo>
                    <a:pt x="327355" y="486752"/>
                  </a:lnTo>
                  <a:lnTo>
                    <a:pt x="322770" y="485482"/>
                  </a:lnTo>
                  <a:lnTo>
                    <a:pt x="293268" y="485482"/>
                  </a:lnTo>
                  <a:lnTo>
                    <a:pt x="292595" y="485482"/>
                  </a:lnTo>
                  <a:lnTo>
                    <a:pt x="298475" y="489292"/>
                  </a:lnTo>
                  <a:lnTo>
                    <a:pt x="294525" y="488022"/>
                  </a:lnTo>
                  <a:lnTo>
                    <a:pt x="300367" y="491832"/>
                  </a:lnTo>
                  <a:lnTo>
                    <a:pt x="302983" y="494372"/>
                  </a:lnTo>
                  <a:lnTo>
                    <a:pt x="305523" y="495642"/>
                  </a:lnTo>
                  <a:lnTo>
                    <a:pt x="308571" y="496912"/>
                  </a:lnTo>
                  <a:lnTo>
                    <a:pt x="313728" y="499452"/>
                  </a:lnTo>
                  <a:lnTo>
                    <a:pt x="313194" y="496912"/>
                  </a:lnTo>
                  <a:lnTo>
                    <a:pt x="312305" y="496912"/>
                  </a:lnTo>
                  <a:lnTo>
                    <a:pt x="313283" y="495642"/>
                  </a:lnTo>
                  <a:lnTo>
                    <a:pt x="315137" y="496912"/>
                  </a:lnTo>
                  <a:lnTo>
                    <a:pt x="316572" y="499452"/>
                  </a:lnTo>
                  <a:lnTo>
                    <a:pt x="315226" y="499452"/>
                  </a:lnTo>
                  <a:lnTo>
                    <a:pt x="321259" y="501992"/>
                  </a:lnTo>
                  <a:lnTo>
                    <a:pt x="326288" y="507072"/>
                  </a:lnTo>
                  <a:lnTo>
                    <a:pt x="331851" y="510882"/>
                  </a:lnTo>
                  <a:lnTo>
                    <a:pt x="337312" y="514692"/>
                  </a:lnTo>
                  <a:lnTo>
                    <a:pt x="342557" y="518502"/>
                  </a:lnTo>
                  <a:lnTo>
                    <a:pt x="347497" y="518502"/>
                  </a:lnTo>
                  <a:lnTo>
                    <a:pt x="357771" y="519772"/>
                  </a:lnTo>
                  <a:lnTo>
                    <a:pt x="361975" y="521042"/>
                  </a:lnTo>
                  <a:lnTo>
                    <a:pt x="354609" y="519772"/>
                  </a:lnTo>
                  <a:lnTo>
                    <a:pt x="357378" y="522312"/>
                  </a:lnTo>
                  <a:lnTo>
                    <a:pt x="362661" y="522312"/>
                  </a:lnTo>
                  <a:lnTo>
                    <a:pt x="364832" y="523582"/>
                  </a:lnTo>
                  <a:lnTo>
                    <a:pt x="367068" y="523582"/>
                  </a:lnTo>
                  <a:lnTo>
                    <a:pt x="369049" y="524852"/>
                  </a:lnTo>
                  <a:lnTo>
                    <a:pt x="374789" y="526122"/>
                  </a:lnTo>
                  <a:lnTo>
                    <a:pt x="378421" y="527392"/>
                  </a:lnTo>
                  <a:lnTo>
                    <a:pt x="383006" y="527392"/>
                  </a:lnTo>
                  <a:lnTo>
                    <a:pt x="385610" y="532472"/>
                  </a:lnTo>
                  <a:lnTo>
                    <a:pt x="398348" y="532472"/>
                  </a:lnTo>
                  <a:lnTo>
                    <a:pt x="404901" y="533742"/>
                  </a:lnTo>
                  <a:lnTo>
                    <a:pt x="411060" y="533742"/>
                  </a:lnTo>
                  <a:lnTo>
                    <a:pt x="413880" y="535012"/>
                  </a:lnTo>
                  <a:lnTo>
                    <a:pt x="416191" y="535012"/>
                  </a:lnTo>
                  <a:lnTo>
                    <a:pt x="415721" y="533742"/>
                  </a:lnTo>
                  <a:lnTo>
                    <a:pt x="418223" y="532472"/>
                  </a:lnTo>
                  <a:lnTo>
                    <a:pt x="418604" y="535012"/>
                  </a:lnTo>
                  <a:lnTo>
                    <a:pt x="420395" y="535012"/>
                  </a:lnTo>
                  <a:lnTo>
                    <a:pt x="420192" y="533742"/>
                  </a:lnTo>
                  <a:lnTo>
                    <a:pt x="427075" y="533742"/>
                  </a:lnTo>
                  <a:lnTo>
                    <a:pt x="434873" y="532472"/>
                  </a:lnTo>
                  <a:lnTo>
                    <a:pt x="442772" y="532472"/>
                  </a:lnTo>
                  <a:lnTo>
                    <a:pt x="450773" y="533742"/>
                  </a:lnTo>
                  <a:lnTo>
                    <a:pt x="456120" y="533742"/>
                  </a:lnTo>
                  <a:lnTo>
                    <a:pt x="461467" y="532472"/>
                  </a:lnTo>
                  <a:lnTo>
                    <a:pt x="474967" y="532472"/>
                  </a:lnTo>
                  <a:lnTo>
                    <a:pt x="477608" y="531202"/>
                  </a:lnTo>
                  <a:lnTo>
                    <a:pt x="482866" y="531202"/>
                  </a:lnTo>
                  <a:lnTo>
                    <a:pt x="486613" y="528662"/>
                  </a:lnTo>
                  <a:lnTo>
                    <a:pt x="488111" y="526122"/>
                  </a:lnTo>
                  <a:lnTo>
                    <a:pt x="490105" y="523582"/>
                  </a:lnTo>
                  <a:lnTo>
                    <a:pt x="495338" y="522312"/>
                  </a:lnTo>
                  <a:lnTo>
                    <a:pt x="493534" y="526122"/>
                  </a:lnTo>
                  <a:lnTo>
                    <a:pt x="500507" y="522312"/>
                  </a:lnTo>
                  <a:lnTo>
                    <a:pt x="504151" y="521042"/>
                  </a:lnTo>
                  <a:lnTo>
                    <a:pt x="507796" y="519772"/>
                  </a:lnTo>
                  <a:lnTo>
                    <a:pt x="511530" y="518502"/>
                  </a:lnTo>
                  <a:lnTo>
                    <a:pt x="515264" y="517232"/>
                  </a:lnTo>
                  <a:lnTo>
                    <a:pt x="529653" y="509612"/>
                  </a:lnTo>
                  <a:lnTo>
                    <a:pt x="535647" y="505802"/>
                  </a:lnTo>
                  <a:lnTo>
                    <a:pt x="535203" y="507072"/>
                  </a:lnTo>
                  <a:lnTo>
                    <a:pt x="535609" y="507072"/>
                  </a:lnTo>
                  <a:lnTo>
                    <a:pt x="534276" y="508342"/>
                  </a:lnTo>
                  <a:lnTo>
                    <a:pt x="538162" y="508342"/>
                  </a:lnTo>
                  <a:lnTo>
                    <a:pt x="540702" y="505802"/>
                  </a:lnTo>
                  <a:lnTo>
                    <a:pt x="544537" y="501992"/>
                  </a:lnTo>
                  <a:lnTo>
                    <a:pt x="543661" y="500722"/>
                  </a:lnTo>
                  <a:lnTo>
                    <a:pt x="545782" y="499452"/>
                  </a:lnTo>
                  <a:lnTo>
                    <a:pt x="544957" y="501992"/>
                  </a:lnTo>
                  <a:lnTo>
                    <a:pt x="546658" y="501992"/>
                  </a:lnTo>
                  <a:lnTo>
                    <a:pt x="550100" y="500722"/>
                  </a:lnTo>
                  <a:lnTo>
                    <a:pt x="550506" y="499452"/>
                  </a:lnTo>
                  <a:lnTo>
                    <a:pt x="550913" y="498182"/>
                  </a:lnTo>
                  <a:lnTo>
                    <a:pt x="552132" y="494372"/>
                  </a:lnTo>
                  <a:lnTo>
                    <a:pt x="554647" y="495642"/>
                  </a:lnTo>
                  <a:lnTo>
                    <a:pt x="555053" y="495642"/>
                  </a:lnTo>
                  <a:lnTo>
                    <a:pt x="557352" y="494372"/>
                  </a:lnTo>
                  <a:lnTo>
                    <a:pt x="561924" y="491832"/>
                  </a:lnTo>
                  <a:lnTo>
                    <a:pt x="558888" y="490562"/>
                  </a:lnTo>
                  <a:lnTo>
                    <a:pt x="564108" y="488022"/>
                  </a:lnTo>
                  <a:lnTo>
                    <a:pt x="566978" y="482942"/>
                  </a:lnTo>
                  <a:close/>
                </a:path>
                <a:path w="909955" h="781050">
                  <a:moveTo>
                    <a:pt x="575386" y="156552"/>
                  </a:moveTo>
                  <a:lnTo>
                    <a:pt x="574700" y="155435"/>
                  </a:lnTo>
                  <a:lnTo>
                    <a:pt x="574598" y="155282"/>
                  </a:lnTo>
                  <a:lnTo>
                    <a:pt x="568883" y="151536"/>
                  </a:lnTo>
                  <a:lnTo>
                    <a:pt x="566851" y="150202"/>
                  </a:lnTo>
                  <a:lnTo>
                    <a:pt x="566166" y="152488"/>
                  </a:lnTo>
                  <a:lnTo>
                    <a:pt x="566928" y="151536"/>
                  </a:lnTo>
                  <a:lnTo>
                    <a:pt x="567410" y="154012"/>
                  </a:lnTo>
                  <a:lnTo>
                    <a:pt x="565746" y="155282"/>
                  </a:lnTo>
                  <a:lnTo>
                    <a:pt x="563219" y="154012"/>
                  </a:lnTo>
                  <a:lnTo>
                    <a:pt x="561517" y="152742"/>
                  </a:lnTo>
                  <a:lnTo>
                    <a:pt x="565429" y="154012"/>
                  </a:lnTo>
                  <a:lnTo>
                    <a:pt x="564832" y="152742"/>
                  </a:lnTo>
                  <a:lnTo>
                    <a:pt x="564273" y="151536"/>
                  </a:lnTo>
                  <a:lnTo>
                    <a:pt x="563638" y="150202"/>
                  </a:lnTo>
                  <a:lnTo>
                    <a:pt x="563219" y="148932"/>
                  </a:lnTo>
                  <a:lnTo>
                    <a:pt x="562787" y="147662"/>
                  </a:lnTo>
                  <a:lnTo>
                    <a:pt x="562635" y="148932"/>
                  </a:lnTo>
                  <a:lnTo>
                    <a:pt x="561441" y="148932"/>
                  </a:lnTo>
                  <a:lnTo>
                    <a:pt x="559752" y="143852"/>
                  </a:lnTo>
                  <a:lnTo>
                    <a:pt x="558279" y="151472"/>
                  </a:lnTo>
                  <a:lnTo>
                    <a:pt x="557326" y="150202"/>
                  </a:lnTo>
                  <a:lnTo>
                    <a:pt x="554469" y="146392"/>
                  </a:lnTo>
                  <a:lnTo>
                    <a:pt x="555383" y="145122"/>
                  </a:lnTo>
                  <a:lnTo>
                    <a:pt x="553072" y="143852"/>
                  </a:lnTo>
                  <a:lnTo>
                    <a:pt x="550430" y="143852"/>
                  </a:lnTo>
                  <a:lnTo>
                    <a:pt x="548474" y="142582"/>
                  </a:lnTo>
                  <a:lnTo>
                    <a:pt x="548906" y="140144"/>
                  </a:lnTo>
                  <a:lnTo>
                    <a:pt x="544068" y="141312"/>
                  </a:lnTo>
                  <a:lnTo>
                    <a:pt x="542378" y="137502"/>
                  </a:lnTo>
                  <a:lnTo>
                    <a:pt x="544068" y="137502"/>
                  </a:lnTo>
                  <a:lnTo>
                    <a:pt x="546112" y="138772"/>
                  </a:lnTo>
                  <a:lnTo>
                    <a:pt x="547712" y="138772"/>
                  </a:lnTo>
                  <a:lnTo>
                    <a:pt x="547217" y="137502"/>
                  </a:lnTo>
                  <a:lnTo>
                    <a:pt x="546201" y="134962"/>
                  </a:lnTo>
                  <a:lnTo>
                    <a:pt x="545325" y="134962"/>
                  </a:lnTo>
                  <a:lnTo>
                    <a:pt x="543674" y="133972"/>
                  </a:lnTo>
                  <a:lnTo>
                    <a:pt x="538518" y="128612"/>
                  </a:lnTo>
                  <a:lnTo>
                    <a:pt x="539546" y="131152"/>
                  </a:lnTo>
                  <a:lnTo>
                    <a:pt x="532345" y="133705"/>
                  </a:lnTo>
                  <a:lnTo>
                    <a:pt x="531596" y="129882"/>
                  </a:lnTo>
                  <a:lnTo>
                    <a:pt x="531101" y="127342"/>
                  </a:lnTo>
                  <a:lnTo>
                    <a:pt x="530961" y="126631"/>
                  </a:lnTo>
                  <a:lnTo>
                    <a:pt x="530847" y="126072"/>
                  </a:lnTo>
                  <a:lnTo>
                    <a:pt x="527456" y="126631"/>
                  </a:lnTo>
                  <a:lnTo>
                    <a:pt x="525094" y="126072"/>
                  </a:lnTo>
                  <a:lnTo>
                    <a:pt x="526707" y="123532"/>
                  </a:lnTo>
                  <a:lnTo>
                    <a:pt x="525576" y="122262"/>
                  </a:lnTo>
                  <a:lnTo>
                    <a:pt x="523671" y="120992"/>
                  </a:lnTo>
                  <a:lnTo>
                    <a:pt x="524649" y="119722"/>
                  </a:lnTo>
                  <a:lnTo>
                    <a:pt x="520979" y="120992"/>
                  </a:lnTo>
                  <a:lnTo>
                    <a:pt x="520890" y="119722"/>
                  </a:lnTo>
                  <a:lnTo>
                    <a:pt x="520801" y="118452"/>
                  </a:lnTo>
                  <a:lnTo>
                    <a:pt x="520725" y="117271"/>
                  </a:lnTo>
                  <a:lnTo>
                    <a:pt x="515937" y="117271"/>
                  </a:lnTo>
                  <a:lnTo>
                    <a:pt x="514045" y="116497"/>
                  </a:lnTo>
                  <a:lnTo>
                    <a:pt x="513588" y="117271"/>
                  </a:lnTo>
                  <a:lnTo>
                    <a:pt x="507161" y="117271"/>
                  </a:lnTo>
                  <a:lnTo>
                    <a:pt x="505472" y="114642"/>
                  </a:lnTo>
                  <a:lnTo>
                    <a:pt x="503859" y="112102"/>
                  </a:lnTo>
                  <a:lnTo>
                    <a:pt x="501421" y="108292"/>
                  </a:lnTo>
                  <a:lnTo>
                    <a:pt x="491921" y="109562"/>
                  </a:lnTo>
                  <a:lnTo>
                    <a:pt x="484200" y="109562"/>
                  </a:lnTo>
                  <a:lnTo>
                    <a:pt x="482117" y="112102"/>
                  </a:lnTo>
                  <a:lnTo>
                    <a:pt x="475208" y="112102"/>
                  </a:lnTo>
                  <a:lnTo>
                    <a:pt x="473278" y="109562"/>
                  </a:lnTo>
                  <a:lnTo>
                    <a:pt x="477748" y="109562"/>
                  </a:lnTo>
                  <a:lnTo>
                    <a:pt x="474383" y="107022"/>
                  </a:lnTo>
                  <a:lnTo>
                    <a:pt x="471627" y="105765"/>
                  </a:lnTo>
                  <a:lnTo>
                    <a:pt x="467931" y="107022"/>
                  </a:lnTo>
                  <a:lnTo>
                    <a:pt x="468757" y="105765"/>
                  </a:lnTo>
                  <a:lnTo>
                    <a:pt x="467258" y="104482"/>
                  </a:lnTo>
                  <a:lnTo>
                    <a:pt x="464375" y="104482"/>
                  </a:lnTo>
                  <a:lnTo>
                    <a:pt x="464604" y="105765"/>
                  </a:lnTo>
                  <a:lnTo>
                    <a:pt x="466191" y="105765"/>
                  </a:lnTo>
                  <a:lnTo>
                    <a:pt x="463550" y="109562"/>
                  </a:lnTo>
                  <a:lnTo>
                    <a:pt x="469061" y="107022"/>
                  </a:lnTo>
                  <a:lnTo>
                    <a:pt x="469963" y="108292"/>
                  </a:lnTo>
                  <a:lnTo>
                    <a:pt x="470268" y="110832"/>
                  </a:lnTo>
                  <a:lnTo>
                    <a:pt x="467791" y="110832"/>
                  </a:lnTo>
                  <a:lnTo>
                    <a:pt x="470865" y="113372"/>
                  </a:lnTo>
                  <a:lnTo>
                    <a:pt x="470992" y="111099"/>
                  </a:lnTo>
                  <a:lnTo>
                    <a:pt x="471068" y="109562"/>
                  </a:lnTo>
                  <a:lnTo>
                    <a:pt x="473570" y="113372"/>
                  </a:lnTo>
                  <a:lnTo>
                    <a:pt x="476034" y="113372"/>
                  </a:lnTo>
                  <a:lnTo>
                    <a:pt x="476605" y="115290"/>
                  </a:lnTo>
                  <a:lnTo>
                    <a:pt x="484276" y="115290"/>
                  </a:lnTo>
                  <a:lnTo>
                    <a:pt x="485101" y="114642"/>
                  </a:lnTo>
                  <a:lnTo>
                    <a:pt x="486625" y="117271"/>
                  </a:lnTo>
                  <a:lnTo>
                    <a:pt x="494461" y="118452"/>
                  </a:lnTo>
                  <a:lnTo>
                    <a:pt x="487857" y="116027"/>
                  </a:lnTo>
                  <a:lnTo>
                    <a:pt x="486956" y="116027"/>
                  </a:lnTo>
                  <a:lnTo>
                    <a:pt x="494601" y="114642"/>
                  </a:lnTo>
                  <a:lnTo>
                    <a:pt x="496519" y="122262"/>
                  </a:lnTo>
                  <a:lnTo>
                    <a:pt x="498182" y="119722"/>
                  </a:lnTo>
                  <a:lnTo>
                    <a:pt x="500126" y="120789"/>
                  </a:lnTo>
                  <a:lnTo>
                    <a:pt x="502119" y="119722"/>
                  </a:lnTo>
                  <a:lnTo>
                    <a:pt x="503821" y="120992"/>
                  </a:lnTo>
                  <a:lnTo>
                    <a:pt x="506514" y="122262"/>
                  </a:lnTo>
                  <a:lnTo>
                    <a:pt x="508863" y="123532"/>
                  </a:lnTo>
                  <a:lnTo>
                    <a:pt x="509524" y="123532"/>
                  </a:lnTo>
                  <a:lnTo>
                    <a:pt x="511149" y="123532"/>
                  </a:lnTo>
                  <a:lnTo>
                    <a:pt x="512203" y="124269"/>
                  </a:lnTo>
                  <a:lnTo>
                    <a:pt x="514172" y="124802"/>
                  </a:lnTo>
                  <a:lnTo>
                    <a:pt x="514121" y="125183"/>
                  </a:lnTo>
                  <a:lnTo>
                    <a:pt x="514045" y="125742"/>
                  </a:lnTo>
                  <a:lnTo>
                    <a:pt x="512914" y="125183"/>
                  </a:lnTo>
                  <a:lnTo>
                    <a:pt x="512826" y="125742"/>
                  </a:lnTo>
                  <a:lnTo>
                    <a:pt x="512762" y="126072"/>
                  </a:lnTo>
                  <a:lnTo>
                    <a:pt x="512673" y="126631"/>
                  </a:lnTo>
                  <a:lnTo>
                    <a:pt x="512546" y="127342"/>
                  </a:lnTo>
                  <a:lnTo>
                    <a:pt x="513765" y="126631"/>
                  </a:lnTo>
                  <a:lnTo>
                    <a:pt x="513816" y="127342"/>
                  </a:lnTo>
                  <a:lnTo>
                    <a:pt x="513448" y="129882"/>
                  </a:lnTo>
                  <a:lnTo>
                    <a:pt x="519214" y="126072"/>
                  </a:lnTo>
                  <a:lnTo>
                    <a:pt x="521817" y="129882"/>
                  </a:lnTo>
                  <a:lnTo>
                    <a:pt x="519684" y="131152"/>
                  </a:lnTo>
                  <a:lnTo>
                    <a:pt x="516991" y="128612"/>
                  </a:lnTo>
                  <a:lnTo>
                    <a:pt x="519493" y="132422"/>
                  </a:lnTo>
                  <a:lnTo>
                    <a:pt x="521436" y="131152"/>
                  </a:lnTo>
                  <a:lnTo>
                    <a:pt x="523379" y="129882"/>
                  </a:lnTo>
                  <a:lnTo>
                    <a:pt x="525818" y="136232"/>
                  </a:lnTo>
                  <a:lnTo>
                    <a:pt x="528396" y="137337"/>
                  </a:lnTo>
                  <a:lnTo>
                    <a:pt x="528281" y="138176"/>
                  </a:lnTo>
                  <a:lnTo>
                    <a:pt x="528967" y="138709"/>
                  </a:lnTo>
                  <a:lnTo>
                    <a:pt x="530440" y="136702"/>
                  </a:lnTo>
                  <a:lnTo>
                    <a:pt x="531253" y="135928"/>
                  </a:lnTo>
                  <a:lnTo>
                    <a:pt x="530339" y="136563"/>
                  </a:lnTo>
                  <a:lnTo>
                    <a:pt x="529551" y="136677"/>
                  </a:lnTo>
                  <a:lnTo>
                    <a:pt x="529374" y="136626"/>
                  </a:lnTo>
                  <a:lnTo>
                    <a:pt x="530491" y="134962"/>
                  </a:lnTo>
                  <a:lnTo>
                    <a:pt x="535546" y="140144"/>
                  </a:lnTo>
                  <a:lnTo>
                    <a:pt x="535851" y="140144"/>
                  </a:lnTo>
                  <a:lnTo>
                    <a:pt x="540651" y="141312"/>
                  </a:lnTo>
                  <a:lnTo>
                    <a:pt x="540169" y="141312"/>
                  </a:lnTo>
                  <a:lnTo>
                    <a:pt x="542277" y="142582"/>
                  </a:lnTo>
                  <a:lnTo>
                    <a:pt x="544537" y="145122"/>
                  </a:lnTo>
                  <a:lnTo>
                    <a:pt x="546874" y="147662"/>
                  </a:lnTo>
                  <a:lnTo>
                    <a:pt x="549706" y="150202"/>
                  </a:lnTo>
                  <a:lnTo>
                    <a:pt x="551192" y="152488"/>
                  </a:lnTo>
                  <a:lnTo>
                    <a:pt x="553580" y="150202"/>
                  </a:lnTo>
                  <a:lnTo>
                    <a:pt x="557555" y="154012"/>
                  </a:lnTo>
                  <a:lnTo>
                    <a:pt x="560806" y="156552"/>
                  </a:lnTo>
                  <a:lnTo>
                    <a:pt x="572884" y="156552"/>
                  </a:lnTo>
                  <a:lnTo>
                    <a:pt x="572389" y="155435"/>
                  </a:lnTo>
                  <a:lnTo>
                    <a:pt x="572325" y="155282"/>
                  </a:lnTo>
                  <a:lnTo>
                    <a:pt x="573316" y="156552"/>
                  </a:lnTo>
                  <a:lnTo>
                    <a:pt x="575386" y="156552"/>
                  </a:lnTo>
                  <a:close/>
                </a:path>
                <a:path w="909955" h="781050">
                  <a:moveTo>
                    <a:pt x="577938" y="170522"/>
                  </a:moveTo>
                  <a:lnTo>
                    <a:pt x="575741" y="170522"/>
                  </a:lnTo>
                  <a:lnTo>
                    <a:pt x="576478" y="171792"/>
                  </a:lnTo>
                  <a:lnTo>
                    <a:pt x="576745" y="172605"/>
                  </a:lnTo>
                  <a:lnTo>
                    <a:pt x="576859" y="172821"/>
                  </a:lnTo>
                  <a:lnTo>
                    <a:pt x="576973" y="173062"/>
                  </a:lnTo>
                  <a:lnTo>
                    <a:pt x="577062" y="172821"/>
                  </a:lnTo>
                  <a:lnTo>
                    <a:pt x="577938" y="174332"/>
                  </a:lnTo>
                  <a:lnTo>
                    <a:pt x="577545" y="173062"/>
                  </a:lnTo>
                  <a:lnTo>
                    <a:pt x="577151" y="172605"/>
                  </a:lnTo>
                  <a:lnTo>
                    <a:pt x="577938" y="170522"/>
                  </a:lnTo>
                  <a:close/>
                </a:path>
                <a:path w="909955" h="781050">
                  <a:moveTo>
                    <a:pt x="577989" y="169252"/>
                  </a:moveTo>
                  <a:lnTo>
                    <a:pt x="576491" y="167982"/>
                  </a:lnTo>
                  <a:lnTo>
                    <a:pt x="576973" y="169252"/>
                  </a:lnTo>
                  <a:lnTo>
                    <a:pt x="577989" y="169252"/>
                  </a:lnTo>
                  <a:close/>
                </a:path>
                <a:path w="909955" h="781050">
                  <a:moveTo>
                    <a:pt x="578916" y="178295"/>
                  </a:moveTo>
                  <a:lnTo>
                    <a:pt x="578688" y="178587"/>
                  </a:lnTo>
                  <a:lnTo>
                    <a:pt x="578535" y="178917"/>
                  </a:lnTo>
                  <a:lnTo>
                    <a:pt x="578497" y="179146"/>
                  </a:lnTo>
                  <a:lnTo>
                    <a:pt x="578726" y="178943"/>
                  </a:lnTo>
                  <a:lnTo>
                    <a:pt x="578853" y="178650"/>
                  </a:lnTo>
                  <a:lnTo>
                    <a:pt x="578916" y="178295"/>
                  </a:lnTo>
                  <a:close/>
                </a:path>
                <a:path w="909955" h="781050">
                  <a:moveTo>
                    <a:pt x="595388" y="193687"/>
                  </a:moveTo>
                  <a:lnTo>
                    <a:pt x="594944" y="192544"/>
                  </a:lnTo>
                  <a:lnTo>
                    <a:pt x="594982" y="192913"/>
                  </a:lnTo>
                  <a:lnTo>
                    <a:pt x="595147" y="193294"/>
                  </a:lnTo>
                  <a:lnTo>
                    <a:pt x="595388" y="193687"/>
                  </a:lnTo>
                  <a:close/>
                </a:path>
                <a:path w="909955" h="781050">
                  <a:moveTo>
                    <a:pt x="595541" y="424141"/>
                  </a:moveTo>
                  <a:lnTo>
                    <a:pt x="595312" y="424027"/>
                  </a:lnTo>
                  <a:lnTo>
                    <a:pt x="594944" y="424002"/>
                  </a:lnTo>
                  <a:lnTo>
                    <a:pt x="594156" y="424192"/>
                  </a:lnTo>
                  <a:lnTo>
                    <a:pt x="594614" y="424307"/>
                  </a:lnTo>
                  <a:lnTo>
                    <a:pt x="595071" y="424243"/>
                  </a:lnTo>
                  <a:lnTo>
                    <a:pt x="595541" y="424141"/>
                  </a:lnTo>
                  <a:close/>
                </a:path>
                <a:path w="909955" h="781050">
                  <a:moveTo>
                    <a:pt x="597382" y="196240"/>
                  </a:moveTo>
                  <a:lnTo>
                    <a:pt x="596112" y="194983"/>
                  </a:lnTo>
                  <a:lnTo>
                    <a:pt x="595388" y="193687"/>
                  </a:lnTo>
                  <a:lnTo>
                    <a:pt x="596480" y="196621"/>
                  </a:lnTo>
                  <a:lnTo>
                    <a:pt x="597382" y="196240"/>
                  </a:lnTo>
                  <a:close/>
                </a:path>
                <a:path w="909955" h="781050">
                  <a:moveTo>
                    <a:pt x="613854" y="232041"/>
                  </a:moveTo>
                  <a:lnTo>
                    <a:pt x="613359" y="229984"/>
                  </a:lnTo>
                  <a:lnTo>
                    <a:pt x="612470" y="229984"/>
                  </a:lnTo>
                  <a:lnTo>
                    <a:pt x="613854" y="232041"/>
                  </a:lnTo>
                  <a:close/>
                </a:path>
                <a:path w="909955" h="781050">
                  <a:moveTo>
                    <a:pt x="615175" y="396582"/>
                  </a:moveTo>
                  <a:lnTo>
                    <a:pt x="614603" y="395363"/>
                  </a:lnTo>
                  <a:lnTo>
                    <a:pt x="614591" y="397852"/>
                  </a:lnTo>
                  <a:lnTo>
                    <a:pt x="615175" y="396582"/>
                  </a:lnTo>
                  <a:close/>
                </a:path>
                <a:path w="909955" h="781050">
                  <a:moveTo>
                    <a:pt x="616826" y="235407"/>
                  </a:moveTo>
                  <a:lnTo>
                    <a:pt x="616585" y="234530"/>
                  </a:lnTo>
                  <a:lnTo>
                    <a:pt x="616127" y="234022"/>
                  </a:lnTo>
                  <a:lnTo>
                    <a:pt x="616826" y="235407"/>
                  </a:lnTo>
                  <a:close/>
                </a:path>
                <a:path w="909955" h="781050">
                  <a:moveTo>
                    <a:pt x="617283" y="393801"/>
                  </a:moveTo>
                  <a:lnTo>
                    <a:pt x="617181" y="392772"/>
                  </a:lnTo>
                  <a:lnTo>
                    <a:pt x="616877" y="392772"/>
                  </a:lnTo>
                  <a:lnTo>
                    <a:pt x="617283" y="393801"/>
                  </a:lnTo>
                  <a:close/>
                </a:path>
                <a:path w="909955" h="781050">
                  <a:moveTo>
                    <a:pt x="620991" y="361975"/>
                  </a:moveTo>
                  <a:lnTo>
                    <a:pt x="620509" y="362292"/>
                  </a:lnTo>
                  <a:lnTo>
                    <a:pt x="620572" y="363562"/>
                  </a:lnTo>
                  <a:lnTo>
                    <a:pt x="620915" y="362292"/>
                  </a:lnTo>
                  <a:lnTo>
                    <a:pt x="620991" y="361975"/>
                  </a:lnTo>
                  <a:close/>
                </a:path>
                <a:path w="909955" h="781050">
                  <a:moveTo>
                    <a:pt x="621677" y="361530"/>
                  </a:moveTo>
                  <a:lnTo>
                    <a:pt x="621245" y="361022"/>
                  </a:lnTo>
                  <a:lnTo>
                    <a:pt x="621118" y="361530"/>
                  </a:lnTo>
                  <a:lnTo>
                    <a:pt x="620991" y="361975"/>
                  </a:lnTo>
                  <a:lnTo>
                    <a:pt x="621677" y="361530"/>
                  </a:lnTo>
                  <a:close/>
                </a:path>
                <a:path w="909955" h="781050">
                  <a:moveTo>
                    <a:pt x="622985" y="372376"/>
                  </a:moveTo>
                  <a:lnTo>
                    <a:pt x="622160" y="373672"/>
                  </a:lnTo>
                  <a:lnTo>
                    <a:pt x="622579" y="373189"/>
                  </a:lnTo>
                  <a:lnTo>
                    <a:pt x="622820" y="372770"/>
                  </a:lnTo>
                  <a:lnTo>
                    <a:pt x="622985" y="372376"/>
                  </a:lnTo>
                  <a:close/>
                </a:path>
                <a:path w="909955" h="781050">
                  <a:moveTo>
                    <a:pt x="623150" y="351383"/>
                  </a:moveTo>
                  <a:lnTo>
                    <a:pt x="622998" y="350443"/>
                  </a:lnTo>
                  <a:lnTo>
                    <a:pt x="622973" y="350951"/>
                  </a:lnTo>
                  <a:lnTo>
                    <a:pt x="623087" y="351523"/>
                  </a:lnTo>
                  <a:lnTo>
                    <a:pt x="623150" y="351383"/>
                  </a:lnTo>
                  <a:close/>
                </a:path>
                <a:path w="909955" h="781050">
                  <a:moveTo>
                    <a:pt x="624192" y="377126"/>
                  </a:moveTo>
                  <a:lnTo>
                    <a:pt x="623455" y="375196"/>
                  </a:lnTo>
                  <a:lnTo>
                    <a:pt x="622871" y="376262"/>
                  </a:lnTo>
                  <a:lnTo>
                    <a:pt x="624116" y="377532"/>
                  </a:lnTo>
                  <a:lnTo>
                    <a:pt x="624192" y="377126"/>
                  </a:lnTo>
                  <a:close/>
                </a:path>
                <a:path w="909955" h="781050">
                  <a:moveTo>
                    <a:pt x="624255" y="373722"/>
                  </a:moveTo>
                  <a:lnTo>
                    <a:pt x="623379" y="374992"/>
                  </a:lnTo>
                  <a:lnTo>
                    <a:pt x="623455" y="375196"/>
                  </a:lnTo>
                  <a:lnTo>
                    <a:pt x="624255" y="373722"/>
                  </a:lnTo>
                  <a:close/>
                </a:path>
                <a:path w="909955" h="781050">
                  <a:moveTo>
                    <a:pt x="624484" y="349592"/>
                  </a:moveTo>
                  <a:lnTo>
                    <a:pt x="624332" y="349592"/>
                  </a:lnTo>
                  <a:lnTo>
                    <a:pt x="624217" y="350862"/>
                  </a:lnTo>
                  <a:lnTo>
                    <a:pt x="624433" y="350037"/>
                  </a:lnTo>
                  <a:lnTo>
                    <a:pt x="624484" y="349592"/>
                  </a:lnTo>
                  <a:close/>
                </a:path>
                <a:path w="909955" h="781050">
                  <a:moveTo>
                    <a:pt x="624840" y="271487"/>
                  </a:moveTo>
                  <a:lnTo>
                    <a:pt x="623595" y="268706"/>
                  </a:lnTo>
                  <a:lnTo>
                    <a:pt x="622998" y="267766"/>
                  </a:lnTo>
                  <a:lnTo>
                    <a:pt x="624840" y="271487"/>
                  </a:lnTo>
                  <a:close/>
                </a:path>
                <a:path w="909955" h="781050">
                  <a:moveTo>
                    <a:pt x="625856" y="414362"/>
                  </a:moveTo>
                  <a:lnTo>
                    <a:pt x="623798" y="413639"/>
                  </a:lnTo>
                  <a:lnTo>
                    <a:pt x="623557" y="415632"/>
                  </a:lnTo>
                  <a:lnTo>
                    <a:pt x="623265" y="416902"/>
                  </a:lnTo>
                  <a:lnTo>
                    <a:pt x="625856" y="414362"/>
                  </a:lnTo>
                  <a:close/>
                </a:path>
                <a:path w="909955" h="781050">
                  <a:moveTo>
                    <a:pt x="628472" y="271246"/>
                  </a:moveTo>
                  <a:lnTo>
                    <a:pt x="626694" y="269582"/>
                  </a:lnTo>
                  <a:lnTo>
                    <a:pt x="627545" y="273088"/>
                  </a:lnTo>
                  <a:lnTo>
                    <a:pt x="628472" y="271246"/>
                  </a:lnTo>
                  <a:close/>
                </a:path>
                <a:path w="909955" h="781050">
                  <a:moveTo>
                    <a:pt x="628548" y="277202"/>
                  </a:moveTo>
                  <a:lnTo>
                    <a:pt x="627621" y="273392"/>
                  </a:lnTo>
                  <a:lnTo>
                    <a:pt x="627545" y="273088"/>
                  </a:lnTo>
                  <a:lnTo>
                    <a:pt x="626122" y="275932"/>
                  </a:lnTo>
                  <a:lnTo>
                    <a:pt x="628548" y="277202"/>
                  </a:lnTo>
                  <a:close/>
                </a:path>
                <a:path w="909955" h="781050">
                  <a:moveTo>
                    <a:pt x="629996" y="316661"/>
                  </a:moveTo>
                  <a:lnTo>
                    <a:pt x="629704" y="317080"/>
                  </a:lnTo>
                  <a:lnTo>
                    <a:pt x="629539" y="317512"/>
                  </a:lnTo>
                  <a:lnTo>
                    <a:pt x="629754" y="317779"/>
                  </a:lnTo>
                  <a:lnTo>
                    <a:pt x="629843" y="317373"/>
                  </a:lnTo>
                  <a:lnTo>
                    <a:pt x="629920" y="317030"/>
                  </a:lnTo>
                  <a:lnTo>
                    <a:pt x="629996" y="316661"/>
                  </a:lnTo>
                  <a:close/>
                </a:path>
                <a:path w="909955" h="781050">
                  <a:moveTo>
                    <a:pt x="632460" y="298665"/>
                  </a:moveTo>
                  <a:lnTo>
                    <a:pt x="632333" y="297827"/>
                  </a:lnTo>
                  <a:lnTo>
                    <a:pt x="632028" y="297484"/>
                  </a:lnTo>
                  <a:lnTo>
                    <a:pt x="631761" y="297472"/>
                  </a:lnTo>
                  <a:lnTo>
                    <a:pt x="631990" y="298246"/>
                  </a:lnTo>
                  <a:lnTo>
                    <a:pt x="632218" y="298881"/>
                  </a:lnTo>
                  <a:lnTo>
                    <a:pt x="632460" y="298665"/>
                  </a:lnTo>
                  <a:close/>
                </a:path>
                <a:path w="909955" h="781050">
                  <a:moveTo>
                    <a:pt x="632701" y="240030"/>
                  </a:moveTo>
                  <a:lnTo>
                    <a:pt x="632663" y="239102"/>
                  </a:lnTo>
                  <a:lnTo>
                    <a:pt x="632383" y="239395"/>
                  </a:lnTo>
                  <a:lnTo>
                    <a:pt x="632701" y="240030"/>
                  </a:lnTo>
                  <a:close/>
                </a:path>
                <a:path w="909955" h="781050">
                  <a:moveTo>
                    <a:pt x="635660" y="246748"/>
                  </a:moveTo>
                  <a:lnTo>
                    <a:pt x="633361" y="246291"/>
                  </a:lnTo>
                  <a:lnTo>
                    <a:pt x="634898" y="244182"/>
                  </a:lnTo>
                  <a:lnTo>
                    <a:pt x="632701" y="240030"/>
                  </a:lnTo>
                  <a:lnTo>
                    <a:pt x="632790" y="241642"/>
                  </a:lnTo>
                  <a:lnTo>
                    <a:pt x="632917" y="244182"/>
                  </a:lnTo>
                  <a:lnTo>
                    <a:pt x="633044" y="246722"/>
                  </a:lnTo>
                  <a:lnTo>
                    <a:pt x="633310" y="246354"/>
                  </a:lnTo>
                  <a:lnTo>
                    <a:pt x="633907" y="247370"/>
                  </a:lnTo>
                  <a:lnTo>
                    <a:pt x="634631" y="248450"/>
                  </a:lnTo>
                  <a:lnTo>
                    <a:pt x="635114" y="249605"/>
                  </a:lnTo>
                  <a:lnTo>
                    <a:pt x="635368" y="248640"/>
                  </a:lnTo>
                  <a:lnTo>
                    <a:pt x="635546" y="247700"/>
                  </a:lnTo>
                  <a:lnTo>
                    <a:pt x="635660" y="246748"/>
                  </a:lnTo>
                  <a:close/>
                </a:path>
                <a:path w="909955" h="781050">
                  <a:moveTo>
                    <a:pt x="642556" y="290156"/>
                  </a:moveTo>
                  <a:lnTo>
                    <a:pt x="642493" y="288594"/>
                  </a:lnTo>
                  <a:lnTo>
                    <a:pt x="642340" y="287375"/>
                  </a:lnTo>
                  <a:lnTo>
                    <a:pt x="640943" y="287502"/>
                  </a:lnTo>
                  <a:lnTo>
                    <a:pt x="641540" y="288366"/>
                  </a:lnTo>
                  <a:lnTo>
                    <a:pt x="642112" y="289229"/>
                  </a:lnTo>
                  <a:lnTo>
                    <a:pt x="642556" y="290156"/>
                  </a:lnTo>
                  <a:close/>
                </a:path>
                <a:path w="909955" h="781050">
                  <a:moveTo>
                    <a:pt x="643153" y="292646"/>
                  </a:moveTo>
                  <a:lnTo>
                    <a:pt x="643001" y="291338"/>
                  </a:lnTo>
                  <a:lnTo>
                    <a:pt x="642556" y="290169"/>
                  </a:lnTo>
                  <a:lnTo>
                    <a:pt x="642505" y="291465"/>
                  </a:lnTo>
                  <a:lnTo>
                    <a:pt x="642302" y="293001"/>
                  </a:lnTo>
                  <a:lnTo>
                    <a:pt x="642759" y="294259"/>
                  </a:lnTo>
                  <a:lnTo>
                    <a:pt x="643153" y="292646"/>
                  </a:lnTo>
                  <a:close/>
                </a:path>
                <a:path w="909955" h="781050">
                  <a:moveTo>
                    <a:pt x="648169" y="315302"/>
                  </a:moveTo>
                  <a:lnTo>
                    <a:pt x="647966" y="312762"/>
                  </a:lnTo>
                  <a:lnTo>
                    <a:pt x="647573" y="311492"/>
                  </a:lnTo>
                  <a:lnTo>
                    <a:pt x="647128" y="310222"/>
                  </a:lnTo>
                  <a:lnTo>
                    <a:pt x="645629" y="311492"/>
                  </a:lnTo>
                  <a:lnTo>
                    <a:pt x="645515" y="308952"/>
                  </a:lnTo>
                  <a:lnTo>
                    <a:pt x="645452" y="307682"/>
                  </a:lnTo>
                  <a:lnTo>
                    <a:pt x="642835" y="303872"/>
                  </a:lnTo>
                  <a:lnTo>
                    <a:pt x="643699" y="300113"/>
                  </a:lnTo>
                  <a:lnTo>
                    <a:pt x="645236" y="302602"/>
                  </a:lnTo>
                  <a:lnTo>
                    <a:pt x="644156" y="294982"/>
                  </a:lnTo>
                  <a:lnTo>
                    <a:pt x="643166" y="300075"/>
                  </a:lnTo>
                  <a:lnTo>
                    <a:pt x="641235" y="294982"/>
                  </a:lnTo>
                  <a:lnTo>
                    <a:pt x="639038" y="300075"/>
                  </a:lnTo>
                  <a:lnTo>
                    <a:pt x="639635" y="294982"/>
                  </a:lnTo>
                  <a:lnTo>
                    <a:pt x="640029" y="296252"/>
                  </a:lnTo>
                  <a:lnTo>
                    <a:pt x="639902" y="294982"/>
                  </a:lnTo>
                  <a:lnTo>
                    <a:pt x="639787" y="293712"/>
                  </a:lnTo>
                  <a:lnTo>
                    <a:pt x="639660" y="292442"/>
                  </a:lnTo>
                  <a:lnTo>
                    <a:pt x="639546" y="291172"/>
                  </a:lnTo>
                  <a:lnTo>
                    <a:pt x="640930" y="288632"/>
                  </a:lnTo>
                  <a:lnTo>
                    <a:pt x="640245" y="287362"/>
                  </a:lnTo>
                  <a:lnTo>
                    <a:pt x="639559" y="286092"/>
                  </a:lnTo>
                  <a:lnTo>
                    <a:pt x="638124" y="284822"/>
                  </a:lnTo>
                  <a:lnTo>
                    <a:pt x="638340" y="282282"/>
                  </a:lnTo>
                  <a:lnTo>
                    <a:pt x="638441" y="281012"/>
                  </a:lnTo>
                  <a:lnTo>
                    <a:pt x="639356" y="279742"/>
                  </a:lnTo>
                  <a:lnTo>
                    <a:pt x="642137" y="281012"/>
                  </a:lnTo>
                  <a:lnTo>
                    <a:pt x="642747" y="281012"/>
                  </a:lnTo>
                  <a:lnTo>
                    <a:pt x="641184" y="279742"/>
                  </a:lnTo>
                  <a:lnTo>
                    <a:pt x="639622" y="278472"/>
                  </a:lnTo>
                  <a:lnTo>
                    <a:pt x="640245" y="273392"/>
                  </a:lnTo>
                  <a:lnTo>
                    <a:pt x="640270" y="273088"/>
                  </a:lnTo>
                  <a:lnTo>
                    <a:pt x="640397" y="272122"/>
                  </a:lnTo>
                  <a:lnTo>
                    <a:pt x="640499" y="271246"/>
                  </a:lnTo>
                  <a:lnTo>
                    <a:pt x="640549" y="270852"/>
                  </a:lnTo>
                  <a:lnTo>
                    <a:pt x="638733" y="269582"/>
                  </a:lnTo>
                  <a:lnTo>
                    <a:pt x="638251" y="269252"/>
                  </a:lnTo>
                  <a:lnTo>
                    <a:pt x="639432" y="268312"/>
                  </a:lnTo>
                  <a:lnTo>
                    <a:pt x="639787" y="268312"/>
                  </a:lnTo>
                  <a:lnTo>
                    <a:pt x="637146" y="267042"/>
                  </a:lnTo>
                  <a:lnTo>
                    <a:pt x="637336" y="265772"/>
                  </a:lnTo>
                  <a:lnTo>
                    <a:pt x="637590" y="264502"/>
                  </a:lnTo>
                  <a:lnTo>
                    <a:pt x="639013" y="264502"/>
                  </a:lnTo>
                  <a:lnTo>
                    <a:pt x="637857" y="259422"/>
                  </a:lnTo>
                  <a:lnTo>
                    <a:pt x="635444" y="267042"/>
                  </a:lnTo>
                  <a:lnTo>
                    <a:pt x="635368" y="260692"/>
                  </a:lnTo>
                  <a:lnTo>
                    <a:pt x="635939" y="260692"/>
                  </a:lnTo>
                  <a:lnTo>
                    <a:pt x="636562" y="261962"/>
                  </a:lnTo>
                  <a:lnTo>
                    <a:pt x="636409" y="260692"/>
                  </a:lnTo>
                  <a:lnTo>
                    <a:pt x="636092" y="258152"/>
                  </a:lnTo>
                  <a:lnTo>
                    <a:pt x="634149" y="253072"/>
                  </a:lnTo>
                  <a:lnTo>
                    <a:pt x="633666" y="251802"/>
                  </a:lnTo>
                  <a:lnTo>
                    <a:pt x="632523" y="247992"/>
                  </a:lnTo>
                  <a:lnTo>
                    <a:pt x="630796" y="245452"/>
                  </a:lnTo>
                  <a:lnTo>
                    <a:pt x="630618" y="244182"/>
                  </a:lnTo>
                  <a:lnTo>
                    <a:pt x="630237" y="241642"/>
                  </a:lnTo>
                  <a:lnTo>
                    <a:pt x="632383" y="239395"/>
                  </a:lnTo>
                  <a:lnTo>
                    <a:pt x="631558" y="237832"/>
                  </a:lnTo>
                  <a:lnTo>
                    <a:pt x="630885" y="236562"/>
                  </a:lnTo>
                  <a:lnTo>
                    <a:pt x="630389" y="235597"/>
                  </a:lnTo>
                  <a:lnTo>
                    <a:pt x="630288" y="235407"/>
                  </a:lnTo>
                  <a:lnTo>
                    <a:pt x="627735" y="231482"/>
                  </a:lnTo>
                  <a:lnTo>
                    <a:pt x="625119" y="226402"/>
                  </a:lnTo>
                  <a:lnTo>
                    <a:pt x="622173" y="222592"/>
                  </a:lnTo>
                  <a:lnTo>
                    <a:pt x="621626" y="221322"/>
                  </a:lnTo>
                  <a:lnTo>
                    <a:pt x="621093" y="220052"/>
                  </a:lnTo>
                  <a:lnTo>
                    <a:pt x="616204" y="221322"/>
                  </a:lnTo>
                  <a:lnTo>
                    <a:pt x="620141" y="213702"/>
                  </a:lnTo>
                  <a:lnTo>
                    <a:pt x="617270" y="211162"/>
                  </a:lnTo>
                  <a:lnTo>
                    <a:pt x="617067" y="210972"/>
                  </a:lnTo>
                  <a:lnTo>
                    <a:pt x="618896" y="209892"/>
                  </a:lnTo>
                  <a:lnTo>
                    <a:pt x="618286" y="209892"/>
                  </a:lnTo>
                  <a:lnTo>
                    <a:pt x="615505" y="204812"/>
                  </a:lnTo>
                  <a:lnTo>
                    <a:pt x="610590" y="199732"/>
                  </a:lnTo>
                  <a:lnTo>
                    <a:pt x="604012" y="192112"/>
                  </a:lnTo>
                  <a:lnTo>
                    <a:pt x="605713" y="193382"/>
                  </a:lnTo>
                  <a:lnTo>
                    <a:pt x="605243" y="192112"/>
                  </a:lnTo>
                  <a:lnTo>
                    <a:pt x="604329" y="189572"/>
                  </a:lnTo>
                  <a:lnTo>
                    <a:pt x="601268" y="185762"/>
                  </a:lnTo>
                  <a:lnTo>
                    <a:pt x="600252" y="184492"/>
                  </a:lnTo>
                  <a:lnTo>
                    <a:pt x="598893" y="181952"/>
                  </a:lnTo>
                  <a:lnTo>
                    <a:pt x="598220" y="180682"/>
                  </a:lnTo>
                  <a:lnTo>
                    <a:pt x="596557" y="180682"/>
                  </a:lnTo>
                  <a:lnTo>
                    <a:pt x="595325" y="179412"/>
                  </a:lnTo>
                  <a:lnTo>
                    <a:pt x="594817" y="180682"/>
                  </a:lnTo>
                  <a:lnTo>
                    <a:pt x="594233" y="177101"/>
                  </a:lnTo>
                  <a:lnTo>
                    <a:pt x="588581" y="170522"/>
                  </a:lnTo>
                  <a:lnTo>
                    <a:pt x="579526" y="162902"/>
                  </a:lnTo>
                  <a:lnTo>
                    <a:pt x="574535" y="160362"/>
                  </a:lnTo>
                  <a:lnTo>
                    <a:pt x="573430" y="157822"/>
                  </a:lnTo>
                  <a:lnTo>
                    <a:pt x="559435" y="157822"/>
                  </a:lnTo>
                  <a:lnTo>
                    <a:pt x="558546" y="157822"/>
                  </a:lnTo>
                  <a:lnTo>
                    <a:pt x="557352" y="157822"/>
                  </a:lnTo>
                  <a:lnTo>
                    <a:pt x="558012" y="158877"/>
                  </a:lnTo>
                  <a:lnTo>
                    <a:pt x="557733" y="158991"/>
                  </a:lnTo>
                  <a:lnTo>
                    <a:pt x="558114" y="159029"/>
                  </a:lnTo>
                  <a:lnTo>
                    <a:pt x="558800" y="159092"/>
                  </a:lnTo>
                  <a:lnTo>
                    <a:pt x="559739" y="159181"/>
                  </a:lnTo>
                  <a:lnTo>
                    <a:pt x="561492" y="159092"/>
                  </a:lnTo>
                  <a:lnTo>
                    <a:pt x="563448" y="160362"/>
                  </a:lnTo>
                  <a:lnTo>
                    <a:pt x="561213" y="161632"/>
                  </a:lnTo>
                  <a:lnTo>
                    <a:pt x="564692" y="164172"/>
                  </a:lnTo>
                  <a:lnTo>
                    <a:pt x="570255" y="165442"/>
                  </a:lnTo>
                  <a:lnTo>
                    <a:pt x="573430" y="170522"/>
                  </a:lnTo>
                  <a:lnTo>
                    <a:pt x="575284" y="169252"/>
                  </a:lnTo>
                  <a:lnTo>
                    <a:pt x="574484" y="162902"/>
                  </a:lnTo>
                  <a:lnTo>
                    <a:pt x="580021" y="166712"/>
                  </a:lnTo>
                  <a:lnTo>
                    <a:pt x="579323" y="167982"/>
                  </a:lnTo>
                  <a:lnTo>
                    <a:pt x="577989" y="169252"/>
                  </a:lnTo>
                  <a:lnTo>
                    <a:pt x="578561" y="169252"/>
                  </a:lnTo>
                  <a:lnTo>
                    <a:pt x="578954" y="170522"/>
                  </a:lnTo>
                  <a:lnTo>
                    <a:pt x="577938" y="170522"/>
                  </a:lnTo>
                  <a:lnTo>
                    <a:pt x="579323" y="171792"/>
                  </a:lnTo>
                  <a:lnTo>
                    <a:pt x="578040" y="173062"/>
                  </a:lnTo>
                  <a:lnTo>
                    <a:pt x="579539" y="174332"/>
                  </a:lnTo>
                  <a:lnTo>
                    <a:pt x="577938" y="174332"/>
                  </a:lnTo>
                  <a:lnTo>
                    <a:pt x="578586" y="175602"/>
                  </a:lnTo>
                  <a:lnTo>
                    <a:pt x="579221" y="176936"/>
                  </a:lnTo>
                  <a:lnTo>
                    <a:pt x="578916" y="179412"/>
                  </a:lnTo>
                  <a:lnTo>
                    <a:pt x="579501" y="178142"/>
                  </a:lnTo>
                  <a:lnTo>
                    <a:pt x="580580" y="176936"/>
                  </a:lnTo>
                  <a:lnTo>
                    <a:pt x="580707" y="176936"/>
                  </a:lnTo>
                  <a:lnTo>
                    <a:pt x="582041" y="178142"/>
                  </a:lnTo>
                  <a:lnTo>
                    <a:pt x="585330" y="181952"/>
                  </a:lnTo>
                  <a:lnTo>
                    <a:pt x="581571" y="180682"/>
                  </a:lnTo>
                  <a:lnTo>
                    <a:pt x="582739" y="183222"/>
                  </a:lnTo>
                  <a:lnTo>
                    <a:pt x="584479" y="183222"/>
                  </a:lnTo>
                  <a:lnTo>
                    <a:pt x="585406" y="187032"/>
                  </a:lnTo>
                  <a:lnTo>
                    <a:pt x="587400" y="185762"/>
                  </a:lnTo>
                  <a:lnTo>
                    <a:pt x="588225" y="185762"/>
                  </a:lnTo>
                  <a:lnTo>
                    <a:pt x="587451" y="187032"/>
                  </a:lnTo>
                  <a:lnTo>
                    <a:pt x="587209" y="188302"/>
                  </a:lnTo>
                  <a:lnTo>
                    <a:pt x="589559" y="189572"/>
                  </a:lnTo>
                  <a:lnTo>
                    <a:pt x="594309" y="197192"/>
                  </a:lnTo>
                  <a:lnTo>
                    <a:pt x="594868" y="193382"/>
                  </a:lnTo>
                  <a:lnTo>
                    <a:pt x="594626" y="192112"/>
                  </a:lnTo>
                  <a:lnTo>
                    <a:pt x="594842" y="192112"/>
                  </a:lnTo>
                  <a:lnTo>
                    <a:pt x="602272" y="197192"/>
                  </a:lnTo>
                  <a:lnTo>
                    <a:pt x="602805" y="204812"/>
                  </a:lnTo>
                  <a:lnTo>
                    <a:pt x="602894" y="206082"/>
                  </a:lnTo>
                  <a:lnTo>
                    <a:pt x="602983" y="207352"/>
                  </a:lnTo>
                  <a:lnTo>
                    <a:pt x="608215" y="213702"/>
                  </a:lnTo>
                  <a:lnTo>
                    <a:pt x="607453" y="213702"/>
                  </a:lnTo>
                  <a:lnTo>
                    <a:pt x="610870" y="217512"/>
                  </a:lnTo>
                  <a:lnTo>
                    <a:pt x="612736" y="222592"/>
                  </a:lnTo>
                  <a:lnTo>
                    <a:pt x="616026" y="225132"/>
                  </a:lnTo>
                  <a:lnTo>
                    <a:pt x="616648" y="226402"/>
                  </a:lnTo>
                  <a:lnTo>
                    <a:pt x="616051" y="228942"/>
                  </a:lnTo>
                  <a:lnTo>
                    <a:pt x="614845" y="228942"/>
                  </a:lnTo>
                  <a:lnTo>
                    <a:pt x="616915" y="231482"/>
                  </a:lnTo>
                  <a:lnTo>
                    <a:pt x="618413" y="231482"/>
                  </a:lnTo>
                  <a:lnTo>
                    <a:pt x="618515" y="232752"/>
                  </a:lnTo>
                  <a:lnTo>
                    <a:pt x="618617" y="234022"/>
                  </a:lnTo>
                  <a:lnTo>
                    <a:pt x="618731" y="235407"/>
                  </a:lnTo>
                  <a:lnTo>
                    <a:pt x="618820" y="236562"/>
                  </a:lnTo>
                  <a:lnTo>
                    <a:pt x="618058" y="235851"/>
                  </a:lnTo>
                  <a:lnTo>
                    <a:pt x="618058" y="237832"/>
                  </a:lnTo>
                  <a:lnTo>
                    <a:pt x="617410" y="236562"/>
                  </a:lnTo>
                  <a:lnTo>
                    <a:pt x="617131" y="235648"/>
                  </a:lnTo>
                  <a:lnTo>
                    <a:pt x="618058" y="237832"/>
                  </a:lnTo>
                  <a:lnTo>
                    <a:pt x="618058" y="235851"/>
                  </a:lnTo>
                  <a:lnTo>
                    <a:pt x="616661" y="234530"/>
                  </a:lnTo>
                  <a:lnTo>
                    <a:pt x="616826" y="235407"/>
                  </a:lnTo>
                  <a:lnTo>
                    <a:pt x="616927" y="235623"/>
                  </a:lnTo>
                  <a:lnTo>
                    <a:pt x="617143" y="236562"/>
                  </a:lnTo>
                  <a:lnTo>
                    <a:pt x="617486" y="237832"/>
                  </a:lnTo>
                  <a:lnTo>
                    <a:pt x="616470" y="240372"/>
                  </a:lnTo>
                  <a:lnTo>
                    <a:pt x="620471" y="244182"/>
                  </a:lnTo>
                  <a:lnTo>
                    <a:pt x="617791" y="242912"/>
                  </a:lnTo>
                  <a:lnTo>
                    <a:pt x="619074" y="247992"/>
                  </a:lnTo>
                  <a:lnTo>
                    <a:pt x="620458" y="249262"/>
                  </a:lnTo>
                  <a:lnTo>
                    <a:pt x="620585" y="247992"/>
                  </a:lnTo>
                  <a:lnTo>
                    <a:pt x="620712" y="246722"/>
                  </a:lnTo>
                  <a:lnTo>
                    <a:pt x="620826" y="245452"/>
                  </a:lnTo>
                  <a:lnTo>
                    <a:pt x="622007" y="247992"/>
                  </a:lnTo>
                  <a:lnTo>
                    <a:pt x="623201" y="253072"/>
                  </a:lnTo>
                  <a:lnTo>
                    <a:pt x="619975" y="251802"/>
                  </a:lnTo>
                  <a:lnTo>
                    <a:pt x="619874" y="254342"/>
                  </a:lnTo>
                  <a:lnTo>
                    <a:pt x="619772" y="256882"/>
                  </a:lnTo>
                  <a:lnTo>
                    <a:pt x="622071" y="260692"/>
                  </a:lnTo>
                  <a:lnTo>
                    <a:pt x="624332" y="264502"/>
                  </a:lnTo>
                  <a:lnTo>
                    <a:pt x="626414" y="268312"/>
                  </a:lnTo>
                  <a:lnTo>
                    <a:pt x="628675" y="270852"/>
                  </a:lnTo>
                  <a:lnTo>
                    <a:pt x="628472" y="271246"/>
                  </a:lnTo>
                  <a:lnTo>
                    <a:pt x="629412" y="272122"/>
                  </a:lnTo>
                  <a:lnTo>
                    <a:pt x="629526" y="273392"/>
                  </a:lnTo>
                  <a:lnTo>
                    <a:pt x="629640" y="274662"/>
                  </a:lnTo>
                  <a:lnTo>
                    <a:pt x="629754" y="275932"/>
                  </a:lnTo>
                  <a:lnTo>
                    <a:pt x="626300" y="281012"/>
                  </a:lnTo>
                  <a:lnTo>
                    <a:pt x="626503" y="282282"/>
                  </a:lnTo>
                  <a:lnTo>
                    <a:pt x="625741" y="288632"/>
                  </a:lnTo>
                  <a:lnTo>
                    <a:pt x="631786" y="287362"/>
                  </a:lnTo>
                  <a:lnTo>
                    <a:pt x="631520" y="291172"/>
                  </a:lnTo>
                  <a:lnTo>
                    <a:pt x="631418" y="292442"/>
                  </a:lnTo>
                  <a:lnTo>
                    <a:pt x="631329" y="293712"/>
                  </a:lnTo>
                  <a:lnTo>
                    <a:pt x="632333" y="292442"/>
                  </a:lnTo>
                  <a:lnTo>
                    <a:pt x="635063" y="292442"/>
                  </a:lnTo>
                  <a:lnTo>
                    <a:pt x="636320" y="296252"/>
                  </a:lnTo>
                  <a:lnTo>
                    <a:pt x="636282" y="297522"/>
                  </a:lnTo>
                  <a:lnTo>
                    <a:pt x="636181" y="301332"/>
                  </a:lnTo>
                  <a:lnTo>
                    <a:pt x="632244" y="302602"/>
                  </a:lnTo>
                  <a:lnTo>
                    <a:pt x="631266" y="300113"/>
                  </a:lnTo>
                  <a:lnTo>
                    <a:pt x="631101" y="298792"/>
                  </a:lnTo>
                  <a:lnTo>
                    <a:pt x="631405" y="297522"/>
                  </a:lnTo>
                  <a:lnTo>
                    <a:pt x="631761" y="297522"/>
                  </a:lnTo>
                  <a:lnTo>
                    <a:pt x="631304" y="296252"/>
                  </a:lnTo>
                  <a:lnTo>
                    <a:pt x="630758" y="294982"/>
                  </a:lnTo>
                  <a:lnTo>
                    <a:pt x="629716" y="296252"/>
                  </a:lnTo>
                  <a:lnTo>
                    <a:pt x="630796" y="297522"/>
                  </a:lnTo>
                  <a:lnTo>
                    <a:pt x="629843" y="300113"/>
                  </a:lnTo>
                  <a:lnTo>
                    <a:pt x="629958" y="301332"/>
                  </a:lnTo>
                  <a:lnTo>
                    <a:pt x="630072" y="302602"/>
                  </a:lnTo>
                  <a:lnTo>
                    <a:pt x="630186" y="303872"/>
                  </a:lnTo>
                  <a:lnTo>
                    <a:pt x="630262" y="304723"/>
                  </a:lnTo>
                  <a:lnTo>
                    <a:pt x="630707" y="302602"/>
                  </a:lnTo>
                  <a:lnTo>
                    <a:pt x="630364" y="304723"/>
                  </a:lnTo>
                  <a:lnTo>
                    <a:pt x="630301" y="305142"/>
                  </a:lnTo>
                  <a:lnTo>
                    <a:pt x="629818" y="306959"/>
                  </a:lnTo>
                  <a:lnTo>
                    <a:pt x="630174" y="305142"/>
                  </a:lnTo>
                  <a:lnTo>
                    <a:pt x="629716" y="304723"/>
                  </a:lnTo>
                  <a:lnTo>
                    <a:pt x="628510" y="303872"/>
                  </a:lnTo>
                  <a:lnTo>
                    <a:pt x="629653" y="307594"/>
                  </a:lnTo>
                  <a:lnTo>
                    <a:pt x="629373" y="308952"/>
                  </a:lnTo>
                  <a:lnTo>
                    <a:pt x="631494" y="311492"/>
                  </a:lnTo>
                  <a:lnTo>
                    <a:pt x="629996" y="317842"/>
                  </a:lnTo>
                  <a:lnTo>
                    <a:pt x="630618" y="316572"/>
                  </a:lnTo>
                  <a:lnTo>
                    <a:pt x="631888" y="315302"/>
                  </a:lnTo>
                  <a:lnTo>
                    <a:pt x="631837" y="316572"/>
                  </a:lnTo>
                  <a:lnTo>
                    <a:pt x="630389" y="324192"/>
                  </a:lnTo>
                  <a:lnTo>
                    <a:pt x="630288" y="324688"/>
                  </a:lnTo>
                  <a:lnTo>
                    <a:pt x="630275" y="325272"/>
                  </a:lnTo>
                  <a:lnTo>
                    <a:pt x="630440" y="325043"/>
                  </a:lnTo>
                  <a:lnTo>
                    <a:pt x="633641" y="320382"/>
                  </a:lnTo>
                  <a:lnTo>
                    <a:pt x="633691" y="321652"/>
                  </a:lnTo>
                  <a:lnTo>
                    <a:pt x="633793" y="324192"/>
                  </a:lnTo>
                  <a:lnTo>
                    <a:pt x="633844" y="325462"/>
                  </a:lnTo>
                  <a:lnTo>
                    <a:pt x="632104" y="329272"/>
                  </a:lnTo>
                  <a:lnTo>
                    <a:pt x="630593" y="325462"/>
                  </a:lnTo>
                  <a:lnTo>
                    <a:pt x="630529" y="325272"/>
                  </a:lnTo>
                  <a:lnTo>
                    <a:pt x="630440" y="325043"/>
                  </a:lnTo>
                  <a:lnTo>
                    <a:pt x="630313" y="325462"/>
                  </a:lnTo>
                  <a:lnTo>
                    <a:pt x="631177" y="330542"/>
                  </a:lnTo>
                  <a:lnTo>
                    <a:pt x="629945" y="334352"/>
                  </a:lnTo>
                  <a:lnTo>
                    <a:pt x="629729" y="333895"/>
                  </a:lnTo>
                  <a:lnTo>
                    <a:pt x="629729" y="354672"/>
                  </a:lnTo>
                  <a:lnTo>
                    <a:pt x="626668" y="354672"/>
                  </a:lnTo>
                  <a:lnTo>
                    <a:pt x="628205" y="350037"/>
                  </a:lnTo>
                  <a:lnTo>
                    <a:pt x="629729" y="354672"/>
                  </a:lnTo>
                  <a:lnTo>
                    <a:pt x="629729" y="333895"/>
                  </a:lnTo>
                  <a:lnTo>
                    <a:pt x="628167" y="330542"/>
                  </a:lnTo>
                  <a:lnTo>
                    <a:pt x="628573" y="331812"/>
                  </a:lnTo>
                  <a:lnTo>
                    <a:pt x="627964" y="334352"/>
                  </a:lnTo>
                  <a:lnTo>
                    <a:pt x="626960" y="336892"/>
                  </a:lnTo>
                  <a:lnTo>
                    <a:pt x="626008" y="338162"/>
                  </a:lnTo>
                  <a:lnTo>
                    <a:pt x="624776" y="340829"/>
                  </a:lnTo>
                  <a:lnTo>
                    <a:pt x="624420" y="341972"/>
                  </a:lnTo>
                  <a:lnTo>
                    <a:pt x="624217" y="340829"/>
                  </a:lnTo>
                  <a:lnTo>
                    <a:pt x="623836" y="343242"/>
                  </a:lnTo>
                  <a:lnTo>
                    <a:pt x="626122" y="341972"/>
                  </a:lnTo>
                  <a:lnTo>
                    <a:pt x="625525" y="343242"/>
                  </a:lnTo>
                  <a:lnTo>
                    <a:pt x="625335" y="344512"/>
                  </a:lnTo>
                  <a:lnTo>
                    <a:pt x="624471" y="344512"/>
                  </a:lnTo>
                  <a:lnTo>
                    <a:pt x="625589" y="347052"/>
                  </a:lnTo>
                  <a:lnTo>
                    <a:pt x="628091" y="344512"/>
                  </a:lnTo>
                  <a:lnTo>
                    <a:pt x="629462" y="347052"/>
                  </a:lnTo>
                  <a:lnTo>
                    <a:pt x="628904" y="348056"/>
                  </a:lnTo>
                  <a:lnTo>
                    <a:pt x="628802" y="348348"/>
                  </a:lnTo>
                  <a:lnTo>
                    <a:pt x="628053" y="349592"/>
                  </a:lnTo>
                  <a:lnTo>
                    <a:pt x="628764" y="348322"/>
                  </a:lnTo>
                  <a:lnTo>
                    <a:pt x="623900" y="354672"/>
                  </a:lnTo>
                  <a:lnTo>
                    <a:pt x="624001" y="353402"/>
                  </a:lnTo>
                  <a:lnTo>
                    <a:pt x="624116" y="352132"/>
                  </a:lnTo>
                  <a:lnTo>
                    <a:pt x="623671" y="353402"/>
                  </a:lnTo>
                  <a:lnTo>
                    <a:pt x="623303" y="353402"/>
                  </a:lnTo>
                  <a:lnTo>
                    <a:pt x="623074" y="352132"/>
                  </a:lnTo>
                  <a:lnTo>
                    <a:pt x="619163" y="357212"/>
                  </a:lnTo>
                  <a:lnTo>
                    <a:pt x="625462" y="355942"/>
                  </a:lnTo>
                  <a:lnTo>
                    <a:pt x="623963" y="361530"/>
                  </a:lnTo>
                  <a:lnTo>
                    <a:pt x="623849" y="361975"/>
                  </a:lnTo>
                  <a:lnTo>
                    <a:pt x="623760" y="362292"/>
                  </a:lnTo>
                  <a:lnTo>
                    <a:pt x="622452" y="361022"/>
                  </a:lnTo>
                  <a:lnTo>
                    <a:pt x="621677" y="361530"/>
                  </a:lnTo>
                  <a:lnTo>
                    <a:pt x="623417" y="363562"/>
                  </a:lnTo>
                  <a:lnTo>
                    <a:pt x="623976" y="366102"/>
                  </a:lnTo>
                  <a:lnTo>
                    <a:pt x="621741" y="369912"/>
                  </a:lnTo>
                  <a:lnTo>
                    <a:pt x="623709" y="371182"/>
                  </a:lnTo>
                  <a:lnTo>
                    <a:pt x="622985" y="372452"/>
                  </a:lnTo>
                  <a:lnTo>
                    <a:pt x="624192" y="371182"/>
                  </a:lnTo>
                  <a:lnTo>
                    <a:pt x="625513" y="372452"/>
                  </a:lnTo>
                  <a:lnTo>
                    <a:pt x="624763" y="373722"/>
                  </a:lnTo>
                  <a:lnTo>
                    <a:pt x="624192" y="377126"/>
                  </a:lnTo>
                  <a:lnTo>
                    <a:pt x="624827" y="378802"/>
                  </a:lnTo>
                  <a:lnTo>
                    <a:pt x="618096" y="381342"/>
                  </a:lnTo>
                  <a:lnTo>
                    <a:pt x="618134" y="382612"/>
                  </a:lnTo>
                  <a:lnTo>
                    <a:pt x="618261" y="386422"/>
                  </a:lnTo>
                  <a:lnTo>
                    <a:pt x="616546" y="387692"/>
                  </a:lnTo>
                  <a:lnTo>
                    <a:pt x="615454" y="385152"/>
                  </a:lnTo>
                  <a:lnTo>
                    <a:pt x="614159" y="386422"/>
                  </a:lnTo>
                  <a:lnTo>
                    <a:pt x="614210" y="387692"/>
                  </a:lnTo>
                  <a:lnTo>
                    <a:pt x="614299" y="390232"/>
                  </a:lnTo>
                  <a:lnTo>
                    <a:pt x="614337" y="391502"/>
                  </a:lnTo>
                  <a:lnTo>
                    <a:pt x="614006" y="392671"/>
                  </a:lnTo>
                  <a:lnTo>
                    <a:pt x="610006" y="391502"/>
                  </a:lnTo>
                  <a:lnTo>
                    <a:pt x="609320" y="396582"/>
                  </a:lnTo>
                  <a:lnTo>
                    <a:pt x="611606" y="396582"/>
                  </a:lnTo>
                  <a:lnTo>
                    <a:pt x="611568" y="395363"/>
                  </a:lnTo>
                  <a:lnTo>
                    <a:pt x="611606" y="396582"/>
                  </a:lnTo>
                  <a:lnTo>
                    <a:pt x="611657" y="397852"/>
                  </a:lnTo>
                  <a:lnTo>
                    <a:pt x="611759" y="400392"/>
                  </a:lnTo>
                  <a:lnTo>
                    <a:pt x="612863" y="396582"/>
                  </a:lnTo>
                  <a:lnTo>
                    <a:pt x="613219" y="395363"/>
                  </a:lnTo>
                  <a:lnTo>
                    <a:pt x="613968" y="392772"/>
                  </a:lnTo>
                  <a:lnTo>
                    <a:pt x="614387" y="392772"/>
                  </a:lnTo>
                  <a:lnTo>
                    <a:pt x="614489" y="395135"/>
                  </a:lnTo>
                  <a:lnTo>
                    <a:pt x="614553" y="395287"/>
                  </a:lnTo>
                  <a:lnTo>
                    <a:pt x="615251" y="396582"/>
                  </a:lnTo>
                  <a:lnTo>
                    <a:pt x="617537" y="400392"/>
                  </a:lnTo>
                  <a:lnTo>
                    <a:pt x="613714" y="402932"/>
                  </a:lnTo>
                  <a:lnTo>
                    <a:pt x="609104" y="400392"/>
                  </a:lnTo>
                  <a:lnTo>
                    <a:pt x="606628" y="402932"/>
                  </a:lnTo>
                  <a:lnTo>
                    <a:pt x="606196" y="406742"/>
                  </a:lnTo>
                  <a:lnTo>
                    <a:pt x="605320" y="409282"/>
                  </a:lnTo>
                  <a:lnTo>
                    <a:pt x="604418" y="411822"/>
                  </a:lnTo>
                  <a:lnTo>
                    <a:pt x="603478" y="415632"/>
                  </a:lnTo>
                  <a:lnTo>
                    <a:pt x="600760" y="419442"/>
                  </a:lnTo>
                  <a:lnTo>
                    <a:pt x="602919" y="416902"/>
                  </a:lnTo>
                  <a:lnTo>
                    <a:pt x="604100" y="419442"/>
                  </a:lnTo>
                  <a:lnTo>
                    <a:pt x="602297" y="420712"/>
                  </a:lnTo>
                  <a:lnTo>
                    <a:pt x="600468" y="422033"/>
                  </a:lnTo>
                  <a:lnTo>
                    <a:pt x="599782" y="424522"/>
                  </a:lnTo>
                  <a:lnTo>
                    <a:pt x="598436" y="423252"/>
                  </a:lnTo>
                  <a:lnTo>
                    <a:pt x="597077" y="424522"/>
                  </a:lnTo>
                  <a:lnTo>
                    <a:pt x="595541" y="424522"/>
                  </a:lnTo>
                  <a:lnTo>
                    <a:pt x="596684" y="425792"/>
                  </a:lnTo>
                  <a:lnTo>
                    <a:pt x="591807" y="429602"/>
                  </a:lnTo>
                  <a:lnTo>
                    <a:pt x="594169" y="432142"/>
                  </a:lnTo>
                  <a:lnTo>
                    <a:pt x="590092" y="433412"/>
                  </a:lnTo>
                  <a:lnTo>
                    <a:pt x="585343" y="438492"/>
                  </a:lnTo>
                  <a:lnTo>
                    <a:pt x="589521" y="443572"/>
                  </a:lnTo>
                  <a:lnTo>
                    <a:pt x="584504" y="447382"/>
                  </a:lnTo>
                  <a:lnTo>
                    <a:pt x="584403" y="444842"/>
                  </a:lnTo>
                  <a:lnTo>
                    <a:pt x="581482" y="446112"/>
                  </a:lnTo>
                  <a:lnTo>
                    <a:pt x="583374" y="442302"/>
                  </a:lnTo>
                  <a:lnTo>
                    <a:pt x="581901" y="443572"/>
                  </a:lnTo>
                  <a:lnTo>
                    <a:pt x="580364" y="444842"/>
                  </a:lnTo>
                  <a:lnTo>
                    <a:pt x="581253" y="446112"/>
                  </a:lnTo>
                  <a:lnTo>
                    <a:pt x="579589" y="446112"/>
                  </a:lnTo>
                  <a:lnTo>
                    <a:pt x="578942" y="452462"/>
                  </a:lnTo>
                  <a:lnTo>
                    <a:pt x="576376" y="452462"/>
                  </a:lnTo>
                  <a:lnTo>
                    <a:pt x="576313" y="453732"/>
                  </a:lnTo>
                  <a:lnTo>
                    <a:pt x="577430" y="455002"/>
                  </a:lnTo>
                  <a:lnTo>
                    <a:pt x="575665" y="456272"/>
                  </a:lnTo>
                  <a:lnTo>
                    <a:pt x="575056" y="456272"/>
                  </a:lnTo>
                  <a:lnTo>
                    <a:pt x="575741" y="457542"/>
                  </a:lnTo>
                  <a:lnTo>
                    <a:pt x="573125" y="460082"/>
                  </a:lnTo>
                  <a:lnTo>
                    <a:pt x="571614" y="460082"/>
                  </a:lnTo>
                  <a:lnTo>
                    <a:pt x="568223" y="463892"/>
                  </a:lnTo>
                  <a:lnTo>
                    <a:pt x="563283" y="467702"/>
                  </a:lnTo>
                  <a:lnTo>
                    <a:pt x="561695" y="470242"/>
                  </a:lnTo>
                  <a:lnTo>
                    <a:pt x="559993" y="471512"/>
                  </a:lnTo>
                  <a:lnTo>
                    <a:pt x="558215" y="472782"/>
                  </a:lnTo>
                  <a:lnTo>
                    <a:pt x="554507" y="472782"/>
                  </a:lnTo>
                  <a:lnTo>
                    <a:pt x="551027" y="476592"/>
                  </a:lnTo>
                  <a:lnTo>
                    <a:pt x="546823" y="480402"/>
                  </a:lnTo>
                  <a:lnTo>
                    <a:pt x="544957" y="481749"/>
                  </a:lnTo>
                  <a:lnTo>
                    <a:pt x="571195" y="481749"/>
                  </a:lnTo>
                  <a:lnTo>
                    <a:pt x="571246" y="482003"/>
                  </a:lnTo>
                  <a:lnTo>
                    <a:pt x="574763" y="480237"/>
                  </a:lnTo>
                  <a:lnTo>
                    <a:pt x="573443" y="480263"/>
                  </a:lnTo>
                  <a:lnTo>
                    <a:pt x="572338" y="480580"/>
                  </a:lnTo>
                  <a:lnTo>
                    <a:pt x="571373" y="481037"/>
                  </a:lnTo>
                  <a:lnTo>
                    <a:pt x="571703" y="477862"/>
                  </a:lnTo>
                  <a:lnTo>
                    <a:pt x="579399" y="476592"/>
                  </a:lnTo>
                  <a:lnTo>
                    <a:pt x="577469" y="472782"/>
                  </a:lnTo>
                  <a:lnTo>
                    <a:pt x="579818" y="475322"/>
                  </a:lnTo>
                  <a:lnTo>
                    <a:pt x="587222" y="468972"/>
                  </a:lnTo>
                  <a:lnTo>
                    <a:pt x="587324" y="468261"/>
                  </a:lnTo>
                  <a:lnTo>
                    <a:pt x="588060" y="467664"/>
                  </a:lnTo>
                  <a:lnTo>
                    <a:pt x="589534" y="466229"/>
                  </a:lnTo>
                  <a:lnTo>
                    <a:pt x="590880" y="464743"/>
                  </a:lnTo>
                  <a:lnTo>
                    <a:pt x="587349" y="468185"/>
                  </a:lnTo>
                  <a:lnTo>
                    <a:pt x="588035" y="463892"/>
                  </a:lnTo>
                  <a:lnTo>
                    <a:pt x="588098" y="466432"/>
                  </a:lnTo>
                  <a:lnTo>
                    <a:pt x="590054" y="463892"/>
                  </a:lnTo>
                  <a:lnTo>
                    <a:pt x="591032" y="462622"/>
                  </a:lnTo>
                  <a:lnTo>
                    <a:pt x="591210" y="464375"/>
                  </a:lnTo>
                  <a:lnTo>
                    <a:pt x="590880" y="464743"/>
                  </a:lnTo>
                  <a:lnTo>
                    <a:pt x="591210" y="464413"/>
                  </a:lnTo>
                  <a:lnTo>
                    <a:pt x="591299" y="465162"/>
                  </a:lnTo>
                  <a:lnTo>
                    <a:pt x="593128" y="462622"/>
                  </a:lnTo>
                  <a:lnTo>
                    <a:pt x="594042" y="461352"/>
                  </a:lnTo>
                  <a:lnTo>
                    <a:pt x="596023" y="458812"/>
                  </a:lnTo>
                  <a:lnTo>
                    <a:pt x="594004" y="457542"/>
                  </a:lnTo>
                  <a:lnTo>
                    <a:pt x="602970" y="455002"/>
                  </a:lnTo>
                  <a:lnTo>
                    <a:pt x="601332" y="447382"/>
                  </a:lnTo>
                  <a:lnTo>
                    <a:pt x="600506" y="443572"/>
                  </a:lnTo>
                  <a:lnTo>
                    <a:pt x="607936" y="443572"/>
                  </a:lnTo>
                  <a:lnTo>
                    <a:pt x="612101" y="435952"/>
                  </a:lnTo>
                  <a:lnTo>
                    <a:pt x="615556" y="428332"/>
                  </a:lnTo>
                  <a:lnTo>
                    <a:pt x="617448" y="423481"/>
                  </a:lnTo>
                  <a:lnTo>
                    <a:pt x="620572" y="424522"/>
                  </a:lnTo>
                  <a:lnTo>
                    <a:pt x="621550" y="422033"/>
                  </a:lnTo>
                  <a:lnTo>
                    <a:pt x="622312" y="420712"/>
                  </a:lnTo>
                  <a:lnTo>
                    <a:pt x="622973" y="418172"/>
                  </a:lnTo>
                  <a:lnTo>
                    <a:pt x="623265" y="416902"/>
                  </a:lnTo>
                  <a:lnTo>
                    <a:pt x="618020" y="422033"/>
                  </a:lnTo>
                  <a:lnTo>
                    <a:pt x="619023" y="419442"/>
                  </a:lnTo>
                  <a:lnTo>
                    <a:pt x="620255" y="418172"/>
                  </a:lnTo>
                  <a:lnTo>
                    <a:pt x="620801" y="416902"/>
                  </a:lnTo>
                  <a:lnTo>
                    <a:pt x="621347" y="415632"/>
                  </a:lnTo>
                  <a:lnTo>
                    <a:pt x="622223" y="413092"/>
                  </a:lnTo>
                  <a:lnTo>
                    <a:pt x="623798" y="413639"/>
                  </a:lnTo>
                  <a:lnTo>
                    <a:pt x="623862" y="413092"/>
                  </a:lnTo>
                  <a:lnTo>
                    <a:pt x="624344" y="411822"/>
                  </a:lnTo>
                  <a:lnTo>
                    <a:pt x="625271" y="408012"/>
                  </a:lnTo>
                  <a:lnTo>
                    <a:pt x="626440" y="404202"/>
                  </a:lnTo>
                  <a:lnTo>
                    <a:pt x="627100" y="402932"/>
                  </a:lnTo>
                  <a:lnTo>
                    <a:pt x="629069" y="399122"/>
                  </a:lnTo>
                  <a:lnTo>
                    <a:pt x="630707" y="396582"/>
                  </a:lnTo>
                  <a:lnTo>
                    <a:pt x="630008" y="401662"/>
                  </a:lnTo>
                  <a:lnTo>
                    <a:pt x="630237" y="402932"/>
                  </a:lnTo>
                  <a:lnTo>
                    <a:pt x="631913" y="397852"/>
                  </a:lnTo>
                  <a:lnTo>
                    <a:pt x="632282" y="396582"/>
                  </a:lnTo>
                  <a:lnTo>
                    <a:pt x="633018" y="394042"/>
                  </a:lnTo>
                  <a:lnTo>
                    <a:pt x="617372" y="394042"/>
                  </a:lnTo>
                  <a:lnTo>
                    <a:pt x="616839" y="394042"/>
                  </a:lnTo>
                  <a:lnTo>
                    <a:pt x="615797" y="394639"/>
                  </a:lnTo>
                  <a:lnTo>
                    <a:pt x="615886" y="392772"/>
                  </a:lnTo>
                  <a:lnTo>
                    <a:pt x="615950" y="391502"/>
                  </a:lnTo>
                  <a:lnTo>
                    <a:pt x="616813" y="390232"/>
                  </a:lnTo>
                  <a:lnTo>
                    <a:pt x="617181" y="392772"/>
                  </a:lnTo>
                  <a:lnTo>
                    <a:pt x="619099" y="392772"/>
                  </a:lnTo>
                  <a:lnTo>
                    <a:pt x="617283" y="393801"/>
                  </a:lnTo>
                  <a:lnTo>
                    <a:pt x="617372" y="394042"/>
                  </a:lnTo>
                  <a:lnTo>
                    <a:pt x="617334" y="393801"/>
                  </a:lnTo>
                  <a:lnTo>
                    <a:pt x="633082" y="393801"/>
                  </a:lnTo>
                  <a:lnTo>
                    <a:pt x="633387" y="392772"/>
                  </a:lnTo>
                  <a:lnTo>
                    <a:pt x="634263" y="390232"/>
                  </a:lnTo>
                  <a:lnTo>
                    <a:pt x="635152" y="387692"/>
                  </a:lnTo>
                  <a:lnTo>
                    <a:pt x="636701" y="383882"/>
                  </a:lnTo>
                  <a:lnTo>
                    <a:pt x="638670" y="378802"/>
                  </a:lnTo>
                  <a:lnTo>
                    <a:pt x="638644" y="376262"/>
                  </a:lnTo>
                  <a:lnTo>
                    <a:pt x="638632" y="374992"/>
                  </a:lnTo>
                  <a:lnTo>
                    <a:pt x="639127" y="374992"/>
                  </a:lnTo>
                  <a:lnTo>
                    <a:pt x="639165" y="376034"/>
                  </a:lnTo>
                  <a:lnTo>
                    <a:pt x="639127" y="376237"/>
                  </a:lnTo>
                  <a:lnTo>
                    <a:pt x="639089" y="376491"/>
                  </a:lnTo>
                  <a:lnTo>
                    <a:pt x="639102" y="376732"/>
                  </a:lnTo>
                  <a:lnTo>
                    <a:pt x="639025" y="378523"/>
                  </a:lnTo>
                  <a:lnTo>
                    <a:pt x="639267" y="377355"/>
                  </a:lnTo>
                  <a:lnTo>
                    <a:pt x="639191" y="376212"/>
                  </a:lnTo>
                  <a:lnTo>
                    <a:pt x="639445" y="375196"/>
                  </a:lnTo>
                  <a:lnTo>
                    <a:pt x="639495" y="374992"/>
                  </a:lnTo>
                  <a:lnTo>
                    <a:pt x="640791" y="372452"/>
                  </a:lnTo>
                  <a:lnTo>
                    <a:pt x="639000" y="372452"/>
                  </a:lnTo>
                  <a:lnTo>
                    <a:pt x="639025" y="373722"/>
                  </a:lnTo>
                  <a:lnTo>
                    <a:pt x="635812" y="376262"/>
                  </a:lnTo>
                  <a:lnTo>
                    <a:pt x="635698" y="372452"/>
                  </a:lnTo>
                  <a:lnTo>
                    <a:pt x="635660" y="371182"/>
                  </a:lnTo>
                  <a:lnTo>
                    <a:pt x="635622" y="369912"/>
                  </a:lnTo>
                  <a:lnTo>
                    <a:pt x="635508" y="366356"/>
                  </a:lnTo>
                  <a:lnTo>
                    <a:pt x="638505" y="369912"/>
                  </a:lnTo>
                  <a:lnTo>
                    <a:pt x="638276" y="366356"/>
                  </a:lnTo>
                  <a:lnTo>
                    <a:pt x="638175" y="364832"/>
                  </a:lnTo>
                  <a:lnTo>
                    <a:pt x="638086" y="363562"/>
                  </a:lnTo>
                  <a:lnTo>
                    <a:pt x="637997" y="362292"/>
                  </a:lnTo>
                  <a:lnTo>
                    <a:pt x="637921" y="361022"/>
                  </a:lnTo>
                  <a:lnTo>
                    <a:pt x="637832" y="359752"/>
                  </a:lnTo>
                  <a:lnTo>
                    <a:pt x="637755" y="358482"/>
                  </a:lnTo>
                  <a:lnTo>
                    <a:pt x="637667" y="357212"/>
                  </a:lnTo>
                  <a:lnTo>
                    <a:pt x="642861" y="363562"/>
                  </a:lnTo>
                  <a:lnTo>
                    <a:pt x="642759" y="361975"/>
                  </a:lnTo>
                  <a:lnTo>
                    <a:pt x="642353" y="359752"/>
                  </a:lnTo>
                  <a:lnTo>
                    <a:pt x="641096" y="359752"/>
                  </a:lnTo>
                  <a:lnTo>
                    <a:pt x="641870" y="358482"/>
                  </a:lnTo>
                  <a:lnTo>
                    <a:pt x="642708" y="358482"/>
                  </a:lnTo>
                  <a:lnTo>
                    <a:pt x="643610" y="359752"/>
                  </a:lnTo>
                  <a:lnTo>
                    <a:pt x="643737" y="358482"/>
                  </a:lnTo>
                  <a:lnTo>
                    <a:pt x="643877" y="357212"/>
                  </a:lnTo>
                  <a:lnTo>
                    <a:pt x="644271" y="353402"/>
                  </a:lnTo>
                  <a:lnTo>
                    <a:pt x="641578" y="355942"/>
                  </a:lnTo>
                  <a:lnTo>
                    <a:pt x="641781" y="354672"/>
                  </a:lnTo>
                  <a:lnTo>
                    <a:pt x="642543" y="350037"/>
                  </a:lnTo>
                  <a:lnTo>
                    <a:pt x="642620" y="349592"/>
                  </a:lnTo>
                  <a:lnTo>
                    <a:pt x="643483" y="349592"/>
                  </a:lnTo>
                  <a:lnTo>
                    <a:pt x="643534" y="350037"/>
                  </a:lnTo>
                  <a:lnTo>
                    <a:pt x="643636" y="350862"/>
                  </a:lnTo>
                  <a:lnTo>
                    <a:pt x="644563" y="352132"/>
                  </a:lnTo>
                  <a:lnTo>
                    <a:pt x="643737" y="349592"/>
                  </a:lnTo>
                  <a:lnTo>
                    <a:pt x="643318" y="348322"/>
                  </a:lnTo>
                  <a:lnTo>
                    <a:pt x="642061" y="345782"/>
                  </a:lnTo>
                  <a:lnTo>
                    <a:pt x="643470" y="340829"/>
                  </a:lnTo>
                  <a:lnTo>
                    <a:pt x="644728" y="340829"/>
                  </a:lnTo>
                  <a:lnTo>
                    <a:pt x="645820" y="334352"/>
                  </a:lnTo>
                  <a:lnTo>
                    <a:pt x="642175" y="329272"/>
                  </a:lnTo>
                  <a:lnTo>
                    <a:pt x="641273" y="328002"/>
                  </a:lnTo>
                  <a:lnTo>
                    <a:pt x="643140" y="320382"/>
                  </a:lnTo>
                  <a:lnTo>
                    <a:pt x="643458" y="319112"/>
                  </a:lnTo>
                  <a:lnTo>
                    <a:pt x="647141" y="321652"/>
                  </a:lnTo>
                  <a:lnTo>
                    <a:pt x="646226" y="319112"/>
                  </a:lnTo>
                  <a:lnTo>
                    <a:pt x="644855" y="315302"/>
                  </a:lnTo>
                  <a:lnTo>
                    <a:pt x="648169" y="315302"/>
                  </a:lnTo>
                  <a:close/>
                </a:path>
                <a:path w="909955" h="781050">
                  <a:moveTo>
                    <a:pt x="658228" y="615073"/>
                  </a:moveTo>
                  <a:lnTo>
                    <a:pt x="658139" y="614718"/>
                  </a:lnTo>
                  <a:lnTo>
                    <a:pt x="657898" y="615111"/>
                  </a:lnTo>
                  <a:lnTo>
                    <a:pt x="657783" y="615505"/>
                  </a:lnTo>
                  <a:lnTo>
                    <a:pt x="657669" y="615924"/>
                  </a:lnTo>
                  <a:lnTo>
                    <a:pt x="657999" y="615454"/>
                  </a:lnTo>
                  <a:lnTo>
                    <a:pt x="658228" y="615073"/>
                  </a:lnTo>
                  <a:close/>
                </a:path>
                <a:path w="909955" h="781050">
                  <a:moveTo>
                    <a:pt x="662419" y="670560"/>
                  </a:moveTo>
                  <a:lnTo>
                    <a:pt x="661403" y="666381"/>
                  </a:lnTo>
                  <a:lnTo>
                    <a:pt x="661238" y="666978"/>
                  </a:lnTo>
                  <a:lnTo>
                    <a:pt x="661682" y="669467"/>
                  </a:lnTo>
                  <a:lnTo>
                    <a:pt x="662127" y="670458"/>
                  </a:lnTo>
                  <a:lnTo>
                    <a:pt x="662419" y="670560"/>
                  </a:lnTo>
                  <a:close/>
                </a:path>
                <a:path w="909955" h="781050">
                  <a:moveTo>
                    <a:pt x="664400" y="11595"/>
                  </a:moveTo>
                  <a:lnTo>
                    <a:pt x="664298" y="11112"/>
                  </a:lnTo>
                  <a:lnTo>
                    <a:pt x="662051" y="8382"/>
                  </a:lnTo>
                  <a:lnTo>
                    <a:pt x="660120" y="5435"/>
                  </a:lnTo>
                  <a:lnTo>
                    <a:pt x="658279" y="2527"/>
                  </a:lnTo>
                  <a:lnTo>
                    <a:pt x="656526" y="0"/>
                  </a:lnTo>
                  <a:lnTo>
                    <a:pt x="658012" y="7734"/>
                  </a:lnTo>
                  <a:lnTo>
                    <a:pt x="658507" y="9271"/>
                  </a:lnTo>
                  <a:lnTo>
                    <a:pt x="658317" y="8636"/>
                  </a:lnTo>
                  <a:lnTo>
                    <a:pt x="658202" y="8267"/>
                  </a:lnTo>
                  <a:lnTo>
                    <a:pt x="658037" y="7747"/>
                  </a:lnTo>
                  <a:lnTo>
                    <a:pt x="659599" y="8585"/>
                  </a:lnTo>
                  <a:lnTo>
                    <a:pt x="662419" y="11049"/>
                  </a:lnTo>
                  <a:lnTo>
                    <a:pt x="664400" y="11595"/>
                  </a:lnTo>
                  <a:close/>
                </a:path>
                <a:path w="909955" h="781050">
                  <a:moveTo>
                    <a:pt x="729081" y="547306"/>
                  </a:moveTo>
                  <a:lnTo>
                    <a:pt x="728903" y="547382"/>
                  </a:lnTo>
                  <a:lnTo>
                    <a:pt x="728700" y="547484"/>
                  </a:lnTo>
                  <a:lnTo>
                    <a:pt x="726795" y="549122"/>
                  </a:lnTo>
                  <a:lnTo>
                    <a:pt x="727913" y="548246"/>
                  </a:lnTo>
                  <a:lnTo>
                    <a:pt x="729081" y="547306"/>
                  </a:lnTo>
                  <a:close/>
                </a:path>
                <a:path w="909955" h="781050">
                  <a:moveTo>
                    <a:pt x="784682" y="543674"/>
                  </a:moveTo>
                  <a:lnTo>
                    <a:pt x="782967" y="543090"/>
                  </a:lnTo>
                  <a:lnTo>
                    <a:pt x="781608" y="542709"/>
                  </a:lnTo>
                  <a:lnTo>
                    <a:pt x="780389" y="542417"/>
                  </a:lnTo>
                  <a:lnTo>
                    <a:pt x="784682" y="543674"/>
                  </a:lnTo>
                  <a:close/>
                </a:path>
                <a:path w="909955" h="781050">
                  <a:moveTo>
                    <a:pt x="799274" y="311429"/>
                  </a:moveTo>
                  <a:lnTo>
                    <a:pt x="799109" y="311937"/>
                  </a:lnTo>
                  <a:lnTo>
                    <a:pt x="799007" y="312610"/>
                  </a:lnTo>
                  <a:lnTo>
                    <a:pt x="798868" y="313207"/>
                  </a:lnTo>
                  <a:lnTo>
                    <a:pt x="799172" y="316217"/>
                  </a:lnTo>
                  <a:lnTo>
                    <a:pt x="799274" y="311429"/>
                  </a:lnTo>
                  <a:close/>
                </a:path>
                <a:path w="909955" h="781050">
                  <a:moveTo>
                    <a:pt x="830656" y="387134"/>
                  </a:moveTo>
                  <a:lnTo>
                    <a:pt x="830351" y="386753"/>
                  </a:lnTo>
                  <a:lnTo>
                    <a:pt x="828014" y="385330"/>
                  </a:lnTo>
                  <a:lnTo>
                    <a:pt x="827722" y="385330"/>
                  </a:lnTo>
                  <a:lnTo>
                    <a:pt x="828154" y="385876"/>
                  </a:lnTo>
                  <a:lnTo>
                    <a:pt x="829297" y="386334"/>
                  </a:lnTo>
                  <a:lnTo>
                    <a:pt x="830656" y="387134"/>
                  </a:lnTo>
                  <a:close/>
                </a:path>
                <a:path w="909955" h="781050">
                  <a:moveTo>
                    <a:pt x="832612" y="389077"/>
                  </a:moveTo>
                  <a:lnTo>
                    <a:pt x="830656" y="387134"/>
                  </a:lnTo>
                  <a:lnTo>
                    <a:pt x="830808" y="387489"/>
                  </a:lnTo>
                  <a:lnTo>
                    <a:pt x="832612" y="389077"/>
                  </a:lnTo>
                  <a:close/>
                </a:path>
                <a:path w="909955" h="781050">
                  <a:moveTo>
                    <a:pt x="909599" y="450405"/>
                  </a:moveTo>
                  <a:lnTo>
                    <a:pt x="909358" y="451180"/>
                  </a:lnTo>
                  <a:lnTo>
                    <a:pt x="909231" y="452615"/>
                  </a:lnTo>
                  <a:lnTo>
                    <a:pt x="909129" y="454037"/>
                  </a:lnTo>
                  <a:lnTo>
                    <a:pt x="909358" y="453885"/>
                  </a:lnTo>
                  <a:lnTo>
                    <a:pt x="909599" y="453085"/>
                  </a:lnTo>
                  <a:lnTo>
                    <a:pt x="909599" y="45040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" name="object 5"/>
            <p:cNvSpPr/>
            <p:nvPr/>
          </p:nvSpPr>
          <p:spPr>
            <a:xfrm>
              <a:off x="1080988" y="1216467"/>
              <a:ext cx="581832" cy="767819"/>
            </a:xfrm>
            <a:custGeom>
              <a:avLst/>
              <a:gdLst/>
              <a:ahLst/>
              <a:cxnLst/>
              <a:rect l="l" t="t" r="r" b="b"/>
              <a:pathLst>
                <a:path w="959485" h="1266189">
                  <a:moveTo>
                    <a:pt x="2933" y="296862"/>
                  </a:moveTo>
                  <a:lnTo>
                    <a:pt x="2616" y="297180"/>
                  </a:lnTo>
                  <a:lnTo>
                    <a:pt x="2578" y="297586"/>
                  </a:lnTo>
                  <a:lnTo>
                    <a:pt x="2933" y="296862"/>
                  </a:lnTo>
                  <a:close/>
                </a:path>
                <a:path w="959485" h="1266189">
                  <a:moveTo>
                    <a:pt x="53352" y="240030"/>
                  </a:moveTo>
                  <a:lnTo>
                    <a:pt x="52476" y="240372"/>
                  </a:lnTo>
                  <a:lnTo>
                    <a:pt x="52705" y="241300"/>
                  </a:lnTo>
                  <a:lnTo>
                    <a:pt x="53352" y="240030"/>
                  </a:lnTo>
                  <a:close/>
                </a:path>
                <a:path w="959485" h="1266189">
                  <a:moveTo>
                    <a:pt x="70269" y="1123823"/>
                  </a:moveTo>
                  <a:lnTo>
                    <a:pt x="69989" y="1123861"/>
                  </a:lnTo>
                  <a:lnTo>
                    <a:pt x="69557" y="1124089"/>
                  </a:lnTo>
                  <a:lnTo>
                    <a:pt x="68643" y="1124978"/>
                  </a:lnTo>
                  <a:lnTo>
                    <a:pt x="69202" y="1124737"/>
                  </a:lnTo>
                  <a:lnTo>
                    <a:pt x="69748" y="1124292"/>
                  </a:lnTo>
                  <a:lnTo>
                    <a:pt x="70269" y="1123823"/>
                  </a:lnTo>
                  <a:close/>
                </a:path>
                <a:path w="959485" h="1266189">
                  <a:moveTo>
                    <a:pt x="84340" y="1093470"/>
                  </a:moveTo>
                  <a:lnTo>
                    <a:pt x="83400" y="1093470"/>
                  </a:lnTo>
                  <a:lnTo>
                    <a:pt x="83172" y="1093470"/>
                  </a:lnTo>
                  <a:lnTo>
                    <a:pt x="83451" y="1096010"/>
                  </a:lnTo>
                  <a:lnTo>
                    <a:pt x="83515" y="1096606"/>
                  </a:lnTo>
                  <a:lnTo>
                    <a:pt x="83591" y="1097280"/>
                  </a:lnTo>
                  <a:lnTo>
                    <a:pt x="84340" y="1093470"/>
                  </a:lnTo>
                  <a:close/>
                </a:path>
                <a:path w="959485" h="1266189">
                  <a:moveTo>
                    <a:pt x="85267" y="1089660"/>
                  </a:moveTo>
                  <a:lnTo>
                    <a:pt x="85255" y="1088783"/>
                  </a:lnTo>
                  <a:lnTo>
                    <a:pt x="85090" y="1089609"/>
                  </a:lnTo>
                  <a:lnTo>
                    <a:pt x="81254" y="1088390"/>
                  </a:lnTo>
                  <a:lnTo>
                    <a:pt x="81165" y="1089660"/>
                  </a:lnTo>
                  <a:lnTo>
                    <a:pt x="81089" y="1090726"/>
                  </a:lnTo>
                  <a:lnTo>
                    <a:pt x="80987" y="1092276"/>
                  </a:lnTo>
                  <a:lnTo>
                    <a:pt x="80911" y="1093470"/>
                  </a:lnTo>
                  <a:lnTo>
                    <a:pt x="83172" y="1093470"/>
                  </a:lnTo>
                  <a:lnTo>
                    <a:pt x="83032" y="1092276"/>
                  </a:lnTo>
                  <a:lnTo>
                    <a:pt x="84569" y="1092276"/>
                  </a:lnTo>
                  <a:lnTo>
                    <a:pt x="85090" y="1089660"/>
                  </a:lnTo>
                  <a:lnTo>
                    <a:pt x="85267" y="1089660"/>
                  </a:lnTo>
                  <a:close/>
                </a:path>
                <a:path w="959485" h="1266189">
                  <a:moveTo>
                    <a:pt x="92024" y="1129449"/>
                  </a:moveTo>
                  <a:lnTo>
                    <a:pt x="91084" y="1130300"/>
                  </a:lnTo>
                  <a:lnTo>
                    <a:pt x="89674" y="1131570"/>
                  </a:lnTo>
                  <a:lnTo>
                    <a:pt x="91452" y="1130300"/>
                  </a:lnTo>
                  <a:lnTo>
                    <a:pt x="92024" y="1129449"/>
                  </a:lnTo>
                  <a:close/>
                </a:path>
                <a:path w="959485" h="1266189">
                  <a:moveTo>
                    <a:pt x="92786" y="1128369"/>
                  </a:moveTo>
                  <a:lnTo>
                    <a:pt x="92748" y="1128242"/>
                  </a:lnTo>
                  <a:lnTo>
                    <a:pt x="92557" y="1128318"/>
                  </a:lnTo>
                  <a:lnTo>
                    <a:pt x="92557" y="1128445"/>
                  </a:lnTo>
                  <a:lnTo>
                    <a:pt x="92697" y="1128649"/>
                  </a:lnTo>
                  <a:lnTo>
                    <a:pt x="92786" y="1128369"/>
                  </a:lnTo>
                  <a:close/>
                </a:path>
                <a:path w="959485" h="1266189">
                  <a:moveTo>
                    <a:pt x="93256" y="1061402"/>
                  </a:moveTo>
                  <a:lnTo>
                    <a:pt x="92710" y="1061720"/>
                  </a:lnTo>
                  <a:lnTo>
                    <a:pt x="92646" y="1062990"/>
                  </a:lnTo>
                  <a:lnTo>
                    <a:pt x="93129" y="1061720"/>
                  </a:lnTo>
                  <a:lnTo>
                    <a:pt x="93256" y="1061402"/>
                  </a:lnTo>
                  <a:close/>
                </a:path>
                <a:path w="959485" h="1266189">
                  <a:moveTo>
                    <a:pt x="93992" y="1060958"/>
                  </a:moveTo>
                  <a:lnTo>
                    <a:pt x="93611" y="1060450"/>
                  </a:lnTo>
                  <a:lnTo>
                    <a:pt x="93256" y="1061402"/>
                  </a:lnTo>
                  <a:lnTo>
                    <a:pt x="93992" y="1060958"/>
                  </a:lnTo>
                  <a:close/>
                </a:path>
                <a:path w="959485" h="1266189">
                  <a:moveTo>
                    <a:pt x="94081" y="1071206"/>
                  </a:moveTo>
                  <a:lnTo>
                    <a:pt x="93268" y="1072349"/>
                  </a:lnTo>
                  <a:lnTo>
                    <a:pt x="93675" y="1071930"/>
                  </a:lnTo>
                  <a:lnTo>
                    <a:pt x="93916" y="1071549"/>
                  </a:lnTo>
                  <a:lnTo>
                    <a:pt x="94081" y="1071206"/>
                  </a:lnTo>
                  <a:close/>
                </a:path>
                <a:path w="959485" h="1266189">
                  <a:moveTo>
                    <a:pt x="95135" y="1075702"/>
                  </a:moveTo>
                  <a:lnTo>
                    <a:pt x="94830" y="1074585"/>
                  </a:lnTo>
                  <a:lnTo>
                    <a:pt x="94754" y="1074267"/>
                  </a:lnTo>
                  <a:lnTo>
                    <a:pt x="94615" y="1074420"/>
                  </a:lnTo>
                  <a:lnTo>
                    <a:pt x="93916" y="1075702"/>
                  </a:lnTo>
                  <a:lnTo>
                    <a:pt x="95135" y="1075702"/>
                  </a:lnTo>
                  <a:close/>
                </a:path>
                <a:path w="959485" h="1266189">
                  <a:moveTo>
                    <a:pt x="95173" y="1128534"/>
                  </a:moveTo>
                  <a:lnTo>
                    <a:pt x="94970" y="1128242"/>
                  </a:lnTo>
                  <a:lnTo>
                    <a:pt x="94843" y="1127899"/>
                  </a:lnTo>
                  <a:lnTo>
                    <a:pt x="94805" y="1127531"/>
                  </a:lnTo>
                  <a:lnTo>
                    <a:pt x="94703" y="1128496"/>
                  </a:lnTo>
                  <a:lnTo>
                    <a:pt x="94843" y="1128991"/>
                  </a:lnTo>
                  <a:lnTo>
                    <a:pt x="95021" y="1129271"/>
                  </a:lnTo>
                  <a:lnTo>
                    <a:pt x="95135" y="1128852"/>
                  </a:lnTo>
                  <a:lnTo>
                    <a:pt x="95173" y="1128534"/>
                  </a:lnTo>
                  <a:close/>
                </a:path>
                <a:path w="959485" h="1266189">
                  <a:moveTo>
                    <a:pt x="95300" y="1073150"/>
                  </a:moveTo>
                  <a:lnTo>
                    <a:pt x="94437" y="1073150"/>
                  </a:lnTo>
                  <a:lnTo>
                    <a:pt x="94754" y="1074267"/>
                  </a:lnTo>
                  <a:lnTo>
                    <a:pt x="95300" y="1073150"/>
                  </a:lnTo>
                  <a:close/>
                </a:path>
                <a:path w="959485" h="1266189">
                  <a:moveTo>
                    <a:pt x="96659" y="1050747"/>
                  </a:moveTo>
                  <a:lnTo>
                    <a:pt x="96532" y="1051204"/>
                  </a:lnTo>
                  <a:lnTo>
                    <a:pt x="96507" y="1051750"/>
                  </a:lnTo>
                  <a:lnTo>
                    <a:pt x="96659" y="1050747"/>
                  </a:lnTo>
                  <a:close/>
                </a:path>
                <a:path w="959485" h="1266189">
                  <a:moveTo>
                    <a:pt x="97155" y="1111707"/>
                  </a:moveTo>
                  <a:lnTo>
                    <a:pt x="92773" y="1116444"/>
                  </a:lnTo>
                  <a:lnTo>
                    <a:pt x="92583" y="1116685"/>
                  </a:lnTo>
                  <a:lnTo>
                    <a:pt x="91694" y="1117600"/>
                  </a:lnTo>
                  <a:lnTo>
                    <a:pt x="92430" y="1117841"/>
                  </a:lnTo>
                  <a:lnTo>
                    <a:pt x="95719" y="1118870"/>
                  </a:lnTo>
                  <a:lnTo>
                    <a:pt x="97155" y="1111707"/>
                  </a:lnTo>
                  <a:close/>
                </a:path>
                <a:path w="959485" h="1266189">
                  <a:moveTo>
                    <a:pt x="98742" y="1109980"/>
                  </a:moveTo>
                  <a:lnTo>
                    <a:pt x="97294" y="1108951"/>
                  </a:lnTo>
                  <a:lnTo>
                    <a:pt x="97497" y="1109980"/>
                  </a:lnTo>
                  <a:lnTo>
                    <a:pt x="97243" y="1111250"/>
                  </a:lnTo>
                  <a:lnTo>
                    <a:pt x="97155" y="1111707"/>
                  </a:lnTo>
                  <a:lnTo>
                    <a:pt x="98628" y="1110119"/>
                  </a:lnTo>
                  <a:lnTo>
                    <a:pt x="98742" y="1109980"/>
                  </a:lnTo>
                  <a:close/>
                </a:path>
                <a:path w="959485" h="1266189">
                  <a:moveTo>
                    <a:pt x="99110" y="419735"/>
                  </a:moveTo>
                  <a:lnTo>
                    <a:pt x="98552" y="419100"/>
                  </a:lnTo>
                  <a:lnTo>
                    <a:pt x="97929" y="419100"/>
                  </a:lnTo>
                  <a:lnTo>
                    <a:pt x="99110" y="419735"/>
                  </a:lnTo>
                  <a:close/>
                </a:path>
                <a:path w="959485" h="1266189">
                  <a:moveTo>
                    <a:pt x="100520" y="566140"/>
                  </a:moveTo>
                  <a:lnTo>
                    <a:pt x="93662" y="572770"/>
                  </a:lnTo>
                  <a:lnTo>
                    <a:pt x="99898" y="567690"/>
                  </a:lnTo>
                  <a:lnTo>
                    <a:pt x="100406" y="566420"/>
                  </a:lnTo>
                  <a:lnTo>
                    <a:pt x="100520" y="566140"/>
                  </a:lnTo>
                  <a:close/>
                </a:path>
                <a:path w="959485" h="1266189">
                  <a:moveTo>
                    <a:pt x="104178" y="562610"/>
                  </a:moveTo>
                  <a:lnTo>
                    <a:pt x="100482" y="564667"/>
                  </a:lnTo>
                  <a:lnTo>
                    <a:pt x="100926" y="565150"/>
                  </a:lnTo>
                  <a:lnTo>
                    <a:pt x="100520" y="566140"/>
                  </a:lnTo>
                  <a:lnTo>
                    <a:pt x="104178" y="562610"/>
                  </a:lnTo>
                  <a:close/>
                </a:path>
                <a:path w="959485" h="1266189">
                  <a:moveTo>
                    <a:pt x="108889" y="1122680"/>
                  </a:moveTo>
                  <a:lnTo>
                    <a:pt x="107619" y="1123950"/>
                  </a:lnTo>
                  <a:lnTo>
                    <a:pt x="108000" y="1124356"/>
                  </a:lnTo>
                  <a:lnTo>
                    <a:pt x="108889" y="1122680"/>
                  </a:lnTo>
                  <a:close/>
                </a:path>
                <a:path w="959485" h="1266189">
                  <a:moveTo>
                    <a:pt x="111772" y="1074420"/>
                  </a:moveTo>
                  <a:lnTo>
                    <a:pt x="110032" y="1073150"/>
                  </a:lnTo>
                  <a:lnTo>
                    <a:pt x="109918" y="1074420"/>
                  </a:lnTo>
                  <a:lnTo>
                    <a:pt x="109550" y="1074585"/>
                  </a:lnTo>
                  <a:lnTo>
                    <a:pt x="109842" y="1075702"/>
                  </a:lnTo>
                  <a:lnTo>
                    <a:pt x="109867" y="1076388"/>
                  </a:lnTo>
                  <a:lnTo>
                    <a:pt x="109804" y="1076566"/>
                  </a:lnTo>
                  <a:lnTo>
                    <a:pt x="109753" y="1076769"/>
                  </a:lnTo>
                  <a:lnTo>
                    <a:pt x="109753" y="1076985"/>
                  </a:lnTo>
                  <a:lnTo>
                    <a:pt x="109651" y="1078522"/>
                  </a:lnTo>
                  <a:lnTo>
                    <a:pt x="109855" y="1077531"/>
                  </a:lnTo>
                  <a:lnTo>
                    <a:pt x="109867" y="1076553"/>
                  </a:lnTo>
                  <a:lnTo>
                    <a:pt x="109893" y="1076960"/>
                  </a:lnTo>
                  <a:lnTo>
                    <a:pt x="110337" y="1075702"/>
                  </a:lnTo>
                  <a:lnTo>
                    <a:pt x="111772" y="1074420"/>
                  </a:lnTo>
                  <a:close/>
                </a:path>
                <a:path w="959485" h="1266189">
                  <a:moveTo>
                    <a:pt x="112064" y="1022134"/>
                  </a:moveTo>
                  <a:lnTo>
                    <a:pt x="111671" y="1022400"/>
                  </a:lnTo>
                  <a:lnTo>
                    <a:pt x="111379" y="1022718"/>
                  </a:lnTo>
                  <a:lnTo>
                    <a:pt x="111493" y="1023023"/>
                  </a:lnTo>
                  <a:lnTo>
                    <a:pt x="111696" y="1022692"/>
                  </a:lnTo>
                  <a:lnTo>
                    <a:pt x="111874" y="1022426"/>
                  </a:lnTo>
                  <a:lnTo>
                    <a:pt x="112064" y="1022134"/>
                  </a:lnTo>
                  <a:close/>
                </a:path>
                <a:path w="959485" h="1266189">
                  <a:moveTo>
                    <a:pt x="119468" y="449580"/>
                  </a:moveTo>
                  <a:lnTo>
                    <a:pt x="118567" y="451675"/>
                  </a:lnTo>
                  <a:lnTo>
                    <a:pt x="119087" y="454660"/>
                  </a:lnTo>
                  <a:lnTo>
                    <a:pt x="119189" y="453390"/>
                  </a:lnTo>
                  <a:lnTo>
                    <a:pt x="119316" y="451675"/>
                  </a:lnTo>
                  <a:lnTo>
                    <a:pt x="119367" y="450850"/>
                  </a:lnTo>
                  <a:lnTo>
                    <a:pt x="119468" y="449580"/>
                  </a:lnTo>
                  <a:close/>
                </a:path>
                <a:path w="959485" h="1266189">
                  <a:moveTo>
                    <a:pt x="120586" y="464820"/>
                  </a:moveTo>
                  <a:lnTo>
                    <a:pt x="119761" y="458470"/>
                  </a:lnTo>
                  <a:lnTo>
                    <a:pt x="119087" y="454660"/>
                  </a:lnTo>
                  <a:lnTo>
                    <a:pt x="118440" y="463550"/>
                  </a:lnTo>
                  <a:lnTo>
                    <a:pt x="118338" y="464820"/>
                  </a:lnTo>
                  <a:lnTo>
                    <a:pt x="120586" y="464820"/>
                  </a:lnTo>
                  <a:close/>
                </a:path>
                <a:path w="959485" h="1266189">
                  <a:moveTo>
                    <a:pt x="132372" y="693166"/>
                  </a:moveTo>
                  <a:lnTo>
                    <a:pt x="130467" y="693534"/>
                  </a:lnTo>
                  <a:lnTo>
                    <a:pt x="131483" y="693534"/>
                  </a:lnTo>
                  <a:lnTo>
                    <a:pt x="131724" y="693534"/>
                  </a:lnTo>
                  <a:lnTo>
                    <a:pt x="132372" y="693166"/>
                  </a:lnTo>
                  <a:close/>
                </a:path>
                <a:path w="959485" h="1266189">
                  <a:moveTo>
                    <a:pt x="133400" y="1005560"/>
                  </a:moveTo>
                  <a:lnTo>
                    <a:pt x="132829" y="1006538"/>
                  </a:lnTo>
                  <a:lnTo>
                    <a:pt x="132105" y="1007668"/>
                  </a:lnTo>
                  <a:lnTo>
                    <a:pt x="132029" y="1008862"/>
                  </a:lnTo>
                  <a:lnTo>
                    <a:pt x="132994" y="1007770"/>
                  </a:lnTo>
                  <a:lnTo>
                    <a:pt x="133324" y="1006665"/>
                  </a:lnTo>
                  <a:lnTo>
                    <a:pt x="133400" y="1005560"/>
                  </a:lnTo>
                  <a:close/>
                </a:path>
                <a:path w="959485" h="1266189">
                  <a:moveTo>
                    <a:pt x="134543" y="1003388"/>
                  </a:moveTo>
                  <a:lnTo>
                    <a:pt x="133235" y="1002830"/>
                  </a:lnTo>
                  <a:lnTo>
                    <a:pt x="133350" y="1003744"/>
                  </a:lnTo>
                  <a:lnTo>
                    <a:pt x="133464" y="1004658"/>
                  </a:lnTo>
                  <a:lnTo>
                    <a:pt x="133413" y="1005560"/>
                  </a:lnTo>
                  <a:lnTo>
                    <a:pt x="134086" y="1004354"/>
                  </a:lnTo>
                  <a:lnTo>
                    <a:pt x="134543" y="1003388"/>
                  </a:lnTo>
                  <a:close/>
                </a:path>
                <a:path w="959485" h="1266189">
                  <a:moveTo>
                    <a:pt x="143941" y="690880"/>
                  </a:moveTo>
                  <a:lnTo>
                    <a:pt x="136309" y="690880"/>
                  </a:lnTo>
                  <a:lnTo>
                    <a:pt x="132372" y="693166"/>
                  </a:lnTo>
                  <a:lnTo>
                    <a:pt x="143941" y="690880"/>
                  </a:lnTo>
                  <a:close/>
                </a:path>
                <a:path w="959485" h="1266189">
                  <a:moveTo>
                    <a:pt x="144322" y="951230"/>
                  </a:moveTo>
                  <a:lnTo>
                    <a:pt x="143941" y="951661"/>
                  </a:lnTo>
                  <a:lnTo>
                    <a:pt x="143967" y="952030"/>
                  </a:lnTo>
                  <a:lnTo>
                    <a:pt x="144119" y="951661"/>
                  </a:lnTo>
                  <a:lnTo>
                    <a:pt x="144322" y="951230"/>
                  </a:lnTo>
                  <a:close/>
                </a:path>
                <a:path w="959485" h="1266189">
                  <a:moveTo>
                    <a:pt x="145770" y="946556"/>
                  </a:moveTo>
                  <a:lnTo>
                    <a:pt x="144703" y="945857"/>
                  </a:lnTo>
                  <a:lnTo>
                    <a:pt x="143789" y="945438"/>
                  </a:lnTo>
                  <a:lnTo>
                    <a:pt x="143230" y="947661"/>
                  </a:lnTo>
                  <a:lnTo>
                    <a:pt x="144538" y="945857"/>
                  </a:lnTo>
                  <a:lnTo>
                    <a:pt x="145770" y="946556"/>
                  </a:lnTo>
                  <a:close/>
                </a:path>
                <a:path w="959485" h="1266189">
                  <a:moveTo>
                    <a:pt x="150609" y="250190"/>
                  </a:moveTo>
                  <a:lnTo>
                    <a:pt x="145872" y="248920"/>
                  </a:lnTo>
                  <a:lnTo>
                    <a:pt x="145732" y="249275"/>
                  </a:lnTo>
                  <a:lnTo>
                    <a:pt x="150609" y="250190"/>
                  </a:lnTo>
                  <a:close/>
                </a:path>
                <a:path w="959485" h="1266189">
                  <a:moveTo>
                    <a:pt x="152057" y="966025"/>
                  </a:moveTo>
                  <a:lnTo>
                    <a:pt x="148615" y="969645"/>
                  </a:lnTo>
                  <a:lnTo>
                    <a:pt x="148424" y="969416"/>
                  </a:lnTo>
                  <a:lnTo>
                    <a:pt x="148323" y="969962"/>
                  </a:lnTo>
                  <a:lnTo>
                    <a:pt x="148018" y="970280"/>
                  </a:lnTo>
                  <a:lnTo>
                    <a:pt x="148272" y="970178"/>
                  </a:lnTo>
                  <a:lnTo>
                    <a:pt x="147815" y="972693"/>
                  </a:lnTo>
                  <a:lnTo>
                    <a:pt x="149936" y="971156"/>
                  </a:lnTo>
                  <a:lnTo>
                    <a:pt x="148882" y="969949"/>
                  </a:lnTo>
                  <a:lnTo>
                    <a:pt x="151320" y="969010"/>
                  </a:lnTo>
                  <a:lnTo>
                    <a:pt x="151815" y="967003"/>
                  </a:lnTo>
                  <a:lnTo>
                    <a:pt x="151866" y="966812"/>
                  </a:lnTo>
                  <a:lnTo>
                    <a:pt x="151942" y="966470"/>
                  </a:lnTo>
                  <a:lnTo>
                    <a:pt x="152057" y="966025"/>
                  </a:lnTo>
                  <a:close/>
                </a:path>
                <a:path w="959485" h="1266189">
                  <a:moveTo>
                    <a:pt x="152844" y="965200"/>
                  </a:moveTo>
                  <a:lnTo>
                    <a:pt x="152260" y="965200"/>
                  </a:lnTo>
                  <a:lnTo>
                    <a:pt x="152057" y="966025"/>
                  </a:lnTo>
                  <a:lnTo>
                    <a:pt x="152844" y="965200"/>
                  </a:lnTo>
                  <a:close/>
                </a:path>
                <a:path w="959485" h="1266189">
                  <a:moveTo>
                    <a:pt x="154686" y="953770"/>
                  </a:moveTo>
                  <a:lnTo>
                    <a:pt x="144081" y="953770"/>
                  </a:lnTo>
                  <a:lnTo>
                    <a:pt x="143052" y="953770"/>
                  </a:lnTo>
                  <a:lnTo>
                    <a:pt x="143929" y="952030"/>
                  </a:lnTo>
                  <a:lnTo>
                    <a:pt x="143941" y="951661"/>
                  </a:lnTo>
                  <a:lnTo>
                    <a:pt x="143916" y="951230"/>
                  </a:lnTo>
                  <a:lnTo>
                    <a:pt x="143598" y="952030"/>
                  </a:lnTo>
                  <a:lnTo>
                    <a:pt x="142036" y="953770"/>
                  </a:lnTo>
                  <a:lnTo>
                    <a:pt x="140385" y="955040"/>
                  </a:lnTo>
                  <a:lnTo>
                    <a:pt x="140868" y="960120"/>
                  </a:lnTo>
                  <a:lnTo>
                    <a:pt x="139382" y="957580"/>
                  </a:lnTo>
                  <a:lnTo>
                    <a:pt x="137071" y="961390"/>
                  </a:lnTo>
                  <a:lnTo>
                    <a:pt x="136994" y="962812"/>
                  </a:lnTo>
                  <a:lnTo>
                    <a:pt x="136931" y="963930"/>
                  </a:lnTo>
                  <a:lnTo>
                    <a:pt x="139534" y="961390"/>
                  </a:lnTo>
                  <a:lnTo>
                    <a:pt x="138976" y="963930"/>
                  </a:lnTo>
                  <a:lnTo>
                    <a:pt x="137121" y="967740"/>
                  </a:lnTo>
                  <a:lnTo>
                    <a:pt x="134810" y="965200"/>
                  </a:lnTo>
                  <a:lnTo>
                    <a:pt x="131876" y="971550"/>
                  </a:lnTo>
                  <a:lnTo>
                    <a:pt x="131229" y="976630"/>
                  </a:lnTo>
                  <a:lnTo>
                    <a:pt x="130302" y="981710"/>
                  </a:lnTo>
                  <a:lnTo>
                    <a:pt x="126542" y="986790"/>
                  </a:lnTo>
                  <a:lnTo>
                    <a:pt x="127584" y="989330"/>
                  </a:lnTo>
                  <a:lnTo>
                    <a:pt x="129641" y="982980"/>
                  </a:lnTo>
                  <a:lnTo>
                    <a:pt x="131102" y="985520"/>
                  </a:lnTo>
                  <a:lnTo>
                    <a:pt x="129235" y="989330"/>
                  </a:lnTo>
                  <a:lnTo>
                    <a:pt x="123774" y="990600"/>
                  </a:lnTo>
                  <a:lnTo>
                    <a:pt x="123304" y="991870"/>
                  </a:lnTo>
                  <a:lnTo>
                    <a:pt x="119735" y="996950"/>
                  </a:lnTo>
                  <a:lnTo>
                    <a:pt x="125349" y="998220"/>
                  </a:lnTo>
                  <a:lnTo>
                    <a:pt x="122186" y="1003300"/>
                  </a:lnTo>
                  <a:lnTo>
                    <a:pt x="126276" y="1003300"/>
                  </a:lnTo>
                  <a:lnTo>
                    <a:pt x="125590" y="1008380"/>
                  </a:lnTo>
                  <a:lnTo>
                    <a:pt x="123723" y="1012202"/>
                  </a:lnTo>
                  <a:lnTo>
                    <a:pt x="119672" y="1010920"/>
                  </a:lnTo>
                  <a:lnTo>
                    <a:pt x="120815" y="1007325"/>
                  </a:lnTo>
                  <a:lnTo>
                    <a:pt x="120751" y="1007935"/>
                  </a:lnTo>
                  <a:lnTo>
                    <a:pt x="121056" y="1007884"/>
                  </a:lnTo>
                  <a:lnTo>
                    <a:pt x="121285" y="1007122"/>
                  </a:lnTo>
                  <a:lnTo>
                    <a:pt x="121145" y="1006716"/>
                  </a:lnTo>
                  <a:lnTo>
                    <a:pt x="120954" y="1006614"/>
                  </a:lnTo>
                  <a:lnTo>
                    <a:pt x="121043" y="1005840"/>
                  </a:lnTo>
                  <a:lnTo>
                    <a:pt x="121259" y="1004570"/>
                  </a:lnTo>
                  <a:lnTo>
                    <a:pt x="119621" y="1004570"/>
                  </a:lnTo>
                  <a:lnTo>
                    <a:pt x="120396" y="1005840"/>
                  </a:lnTo>
                  <a:lnTo>
                    <a:pt x="118656" y="1007110"/>
                  </a:lnTo>
                  <a:lnTo>
                    <a:pt x="116687" y="1012202"/>
                  </a:lnTo>
                  <a:lnTo>
                    <a:pt x="115582" y="1010920"/>
                  </a:lnTo>
                  <a:lnTo>
                    <a:pt x="115481" y="1012202"/>
                  </a:lnTo>
                  <a:lnTo>
                    <a:pt x="115379" y="1013460"/>
                  </a:lnTo>
                  <a:lnTo>
                    <a:pt x="116700" y="1012202"/>
                  </a:lnTo>
                  <a:lnTo>
                    <a:pt x="118033" y="1010920"/>
                  </a:lnTo>
                  <a:lnTo>
                    <a:pt x="114706" y="1014730"/>
                  </a:lnTo>
                  <a:lnTo>
                    <a:pt x="114795" y="1016000"/>
                  </a:lnTo>
                  <a:lnTo>
                    <a:pt x="114896" y="1017270"/>
                  </a:lnTo>
                  <a:lnTo>
                    <a:pt x="114985" y="1018540"/>
                  </a:lnTo>
                  <a:lnTo>
                    <a:pt x="114579" y="1019073"/>
                  </a:lnTo>
                  <a:lnTo>
                    <a:pt x="114579" y="1026160"/>
                  </a:lnTo>
                  <a:lnTo>
                    <a:pt x="113042" y="1031240"/>
                  </a:lnTo>
                  <a:lnTo>
                    <a:pt x="110439" y="1033780"/>
                  </a:lnTo>
                  <a:lnTo>
                    <a:pt x="110045" y="1029970"/>
                  </a:lnTo>
                  <a:lnTo>
                    <a:pt x="110147" y="1029779"/>
                  </a:lnTo>
                  <a:lnTo>
                    <a:pt x="114579" y="1026160"/>
                  </a:lnTo>
                  <a:lnTo>
                    <a:pt x="114579" y="1019073"/>
                  </a:lnTo>
                  <a:lnTo>
                    <a:pt x="112064" y="1022350"/>
                  </a:lnTo>
                  <a:lnTo>
                    <a:pt x="114020" y="1022350"/>
                  </a:lnTo>
                  <a:lnTo>
                    <a:pt x="110020" y="1029779"/>
                  </a:lnTo>
                  <a:lnTo>
                    <a:pt x="109905" y="1028700"/>
                  </a:lnTo>
                  <a:lnTo>
                    <a:pt x="109169" y="1035050"/>
                  </a:lnTo>
                  <a:lnTo>
                    <a:pt x="106959" y="1037590"/>
                  </a:lnTo>
                  <a:lnTo>
                    <a:pt x="106019" y="1032510"/>
                  </a:lnTo>
                  <a:lnTo>
                    <a:pt x="106095" y="1037590"/>
                  </a:lnTo>
                  <a:lnTo>
                    <a:pt x="101422" y="1040130"/>
                  </a:lnTo>
                  <a:lnTo>
                    <a:pt x="100736" y="1041400"/>
                  </a:lnTo>
                  <a:lnTo>
                    <a:pt x="121818" y="1041400"/>
                  </a:lnTo>
                  <a:lnTo>
                    <a:pt x="120586" y="1037590"/>
                  </a:lnTo>
                  <a:lnTo>
                    <a:pt x="119761" y="1035050"/>
                  </a:lnTo>
                  <a:lnTo>
                    <a:pt x="120662" y="1033780"/>
                  </a:lnTo>
                  <a:lnTo>
                    <a:pt x="124282" y="1028700"/>
                  </a:lnTo>
                  <a:lnTo>
                    <a:pt x="126923" y="1032510"/>
                  </a:lnTo>
                  <a:lnTo>
                    <a:pt x="126834" y="1031240"/>
                  </a:lnTo>
                  <a:lnTo>
                    <a:pt x="126720" y="1029779"/>
                  </a:lnTo>
                  <a:lnTo>
                    <a:pt x="126644" y="1028700"/>
                  </a:lnTo>
                  <a:lnTo>
                    <a:pt x="126555" y="1027430"/>
                  </a:lnTo>
                  <a:lnTo>
                    <a:pt x="126466" y="1026160"/>
                  </a:lnTo>
                  <a:lnTo>
                    <a:pt x="129667" y="1027430"/>
                  </a:lnTo>
                  <a:lnTo>
                    <a:pt x="129908" y="1026160"/>
                  </a:lnTo>
                  <a:lnTo>
                    <a:pt x="130365" y="1023620"/>
                  </a:lnTo>
                  <a:lnTo>
                    <a:pt x="128244" y="1023620"/>
                  </a:lnTo>
                  <a:lnTo>
                    <a:pt x="129705" y="1021080"/>
                  </a:lnTo>
                  <a:lnTo>
                    <a:pt x="128714" y="1016000"/>
                  </a:lnTo>
                  <a:lnTo>
                    <a:pt x="130937" y="1013460"/>
                  </a:lnTo>
                  <a:lnTo>
                    <a:pt x="131000" y="1014730"/>
                  </a:lnTo>
                  <a:lnTo>
                    <a:pt x="131076" y="1016000"/>
                  </a:lnTo>
                  <a:lnTo>
                    <a:pt x="131140" y="1017270"/>
                  </a:lnTo>
                  <a:lnTo>
                    <a:pt x="133197" y="1009650"/>
                  </a:lnTo>
                  <a:lnTo>
                    <a:pt x="130543" y="1013460"/>
                  </a:lnTo>
                  <a:lnTo>
                    <a:pt x="130505" y="1012202"/>
                  </a:lnTo>
                  <a:lnTo>
                    <a:pt x="130403" y="1009650"/>
                  </a:lnTo>
                  <a:lnTo>
                    <a:pt x="126530" y="1012202"/>
                  </a:lnTo>
                  <a:lnTo>
                    <a:pt x="129260" y="1008380"/>
                  </a:lnTo>
                  <a:lnTo>
                    <a:pt x="129184" y="1009650"/>
                  </a:lnTo>
                  <a:lnTo>
                    <a:pt x="129565" y="1008380"/>
                  </a:lnTo>
                  <a:lnTo>
                    <a:pt x="130708" y="1004570"/>
                  </a:lnTo>
                  <a:lnTo>
                    <a:pt x="133235" y="1003300"/>
                  </a:lnTo>
                  <a:lnTo>
                    <a:pt x="132969" y="1000760"/>
                  </a:lnTo>
                  <a:lnTo>
                    <a:pt x="132651" y="999490"/>
                  </a:lnTo>
                  <a:lnTo>
                    <a:pt x="134454" y="996950"/>
                  </a:lnTo>
                  <a:lnTo>
                    <a:pt x="135699" y="996950"/>
                  </a:lnTo>
                  <a:lnTo>
                    <a:pt x="137617" y="998220"/>
                  </a:lnTo>
                  <a:lnTo>
                    <a:pt x="138442" y="998220"/>
                  </a:lnTo>
                  <a:lnTo>
                    <a:pt x="137515" y="996950"/>
                  </a:lnTo>
                  <a:lnTo>
                    <a:pt x="136575" y="995680"/>
                  </a:lnTo>
                  <a:lnTo>
                    <a:pt x="141033" y="990600"/>
                  </a:lnTo>
                  <a:lnTo>
                    <a:pt x="139788" y="988060"/>
                  </a:lnTo>
                  <a:lnTo>
                    <a:pt x="141541" y="988060"/>
                  </a:lnTo>
                  <a:lnTo>
                    <a:pt x="140792" y="986790"/>
                  </a:lnTo>
                  <a:lnTo>
                    <a:pt x="140042" y="985520"/>
                  </a:lnTo>
                  <a:lnTo>
                    <a:pt x="141351" y="984250"/>
                  </a:lnTo>
                  <a:lnTo>
                    <a:pt x="141770" y="984250"/>
                  </a:lnTo>
                  <a:lnTo>
                    <a:pt x="142951" y="985520"/>
                  </a:lnTo>
                  <a:lnTo>
                    <a:pt x="143535" y="984250"/>
                  </a:lnTo>
                  <a:lnTo>
                    <a:pt x="145288" y="980440"/>
                  </a:lnTo>
                  <a:lnTo>
                    <a:pt x="138455" y="985520"/>
                  </a:lnTo>
                  <a:lnTo>
                    <a:pt x="140449" y="982980"/>
                  </a:lnTo>
                  <a:lnTo>
                    <a:pt x="142430" y="980440"/>
                  </a:lnTo>
                  <a:lnTo>
                    <a:pt x="142836" y="980440"/>
                  </a:lnTo>
                  <a:lnTo>
                    <a:pt x="142773" y="981710"/>
                  </a:lnTo>
                  <a:lnTo>
                    <a:pt x="143573" y="980440"/>
                  </a:lnTo>
                  <a:lnTo>
                    <a:pt x="145973" y="976630"/>
                  </a:lnTo>
                  <a:lnTo>
                    <a:pt x="145961" y="970280"/>
                  </a:lnTo>
                  <a:lnTo>
                    <a:pt x="147548" y="967740"/>
                  </a:lnTo>
                  <a:lnTo>
                    <a:pt x="149034" y="965352"/>
                  </a:lnTo>
                  <a:lnTo>
                    <a:pt x="149136" y="965200"/>
                  </a:lnTo>
                  <a:lnTo>
                    <a:pt x="152260" y="965200"/>
                  </a:lnTo>
                  <a:lnTo>
                    <a:pt x="152844" y="962812"/>
                  </a:lnTo>
                  <a:lnTo>
                    <a:pt x="153123" y="961390"/>
                  </a:lnTo>
                  <a:lnTo>
                    <a:pt x="153377" y="960120"/>
                  </a:lnTo>
                  <a:lnTo>
                    <a:pt x="154114" y="956310"/>
                  </a:lnTo>
                  <a:lnTo>
                    <a:pt x="154393" y="955040"/>
                  </a:lnTo>
                  <a:lnTo>
                    <a:pt x="154686" y="953770"/>
                  </a:lnTo>
                  <a:close/>
                </a:path>
                <a:path w="959485" h="1266189">
                  <a:moveTo>
                    <a:pt x="158026" y="1124800"/>
                  </a:moveTo>
                  <a:lnTo>
                    <a:pt x="156908" y="1123950"/>
                  </a:lnTo>
                  <a:lnTo>
                    <a:pt x="157937" y="1125220"/>
                  </a:lnTo>
                  <a:lnTo>
                    <a:pt x="158026" y="1124800"/>
                  </a:lnTo>
                  <a:close/>
                </a:path>
                <a:path w="959485" h="1266189">
                  <a:moveTo>
                    <a:pt x="158686" y="1121473"/>
                  </a:moveTo>
                  <a:lnTo>
                    <a:pt x="156730" y="1122680"/>
                  </a:lnTo>
                  <a:lnTo>
                    <a:pt x="158242" y="1123670"/>
                  </a:lnTo>
                  <a:lnTo>
                    <a:pt x="158686" y="1121473"/>
                  </a:lnTo>
                  <a:close/>
                </a:path>
                <a:path w="959485" h="1266189">
                  <a:moveTo>
                    <a:pt x="160604" y="1125220"/>
                  </a:moveTo>
                  <a:lnTo>
                    <a:pt x="158242" y="1123670"/>
                  </a:lnTo>
                  <a:lnTo>
                    <a:pt x="158191" y="1123950"/>
                  </a:lnTo>
                  <a:lnTo>
                    <a:pt x="158115" y="1124356"/>
                  </a:lnTo>
                  <a:lnTo>
                    <a:pt x="158026" y="1124800"/>
                  </a:lnTo>
                  <a:lnTo>
                    <a:pt x="158572" y="1125220"/>
                  </a:lnTo>
                  <a:lnTo>
                    <a:pt x="160604" y="1125220"/>
                  </a:lnTo>
                  <a:close/>
                </a:path>
                <a:path w="959485" h="1266189">
                  <a:moveTo>
                    <a:pt x="161074" y="912736"/>
                  </a:moveTo>
                  <a:lnTo>
                    <a:pt x="159194" y="914958"/>
                  </a:lnTo>
                  <a:lnTo>
                    <a:pt x="160007" y="915479"/>
                  </a:lnTo>
                  <a:lnTo>
                    <a:pt x="160375" y="913904"/>
                  </a:lnTo>
                  <a:lnTo>
                    <a:pt x="161074" y="912736"/>
                  </a:lnTo>
                  <a:close/>
                </a:path>
                <a:path w="959485" h="1266189">
                  <a:moveTo>
                    <a:pt x="162648" y="938530"/>
                  </a:moveTo>
                  <a:lnTo>
                    <a:pt x="162369" y="938352"/>
                  </a:lnTo>
                  <a:lnTo>
                    <a:pt x="162267" y="938530"/>
                  </a:lnTo>
                  <a:lnTo>
                    <a:pt x="162648" y="938530"/>
                  </a:lnTo>
                  <a:close/>
                </a:path>
                <a:path w="959485" h="1266189">
                  <a:moveTo>
                    <a:pt x="166039" y="892632"/>
                  </a:moveTo>
                  <a:lnTo>
                    <a:pt x="165671" y="892556"/>
                  </a:lnTo>
                  <a:lnTo>
                    <a:pt x="165328" y="892556"/>
                  </a:lnTo>
                  <a:lnTo>
                    <a:pt x="165100" y="892606"/>
                  </a:lnTo>
                  <a:lnTo>
                    <a:pt x="165392" y="892721"/>
                  </a:lnTo>
                  <a:lnTo>
                    <a:pt x="165709" y="892708"/>
                  </a:lnTo>
                  <a:lnTo>
                    <a:pt x="166039" y="892632"/>
                  </a:lnTo>
                  <a:close/>
                </a:path>
                <a:path w="959485" h="1266189">
                  <a:moveTo>
                    <a:pt x="171056" y="890270"/>
                  </a:moveTo>
                  <a:lnTo>
                    <a:pt x="170751" y="889177"/>
                  </a:lnTo>
                  <a:lnTo>
                    <a:pt x="170700" y="889000"/>
                  </a:lnTo>
                  <a:lnTo>
                    <a:pt x="169659" y="890270"/>
                  </a:lnTo>
                  <a:lnTo>
                    <a:pt x="171018" y="890270"/>
                  </a:lnTo>
                  <a:close/>
                </a:path>
                <a:path w="959485" h="1266189">
                  <a:moveTo>
                    <a:pt x="172961" y="889000"/>
                  </a:moveTo>
                  <a:lnTo>
                    <a:pt x="172440" y="887730"/>
                  </a:lnTo>
                  <a:lnTo>
                    <a:pt x="170675" y="889000"/>
                  </a:lnTo>
                  <a:lnTo>
                    <a:pt x="172961" y="889000"/>
                  </a:lnTo>
                  <a:close/>
                </a:path>
                <a:path w="959485" h="1266189">
                  <a:moveTo>
                    <a:pt x="173545" y="889000"/>
                  </a:moveTo>
                  <a:lnTo>
                    <a:pt x="172961" y="889000"/>
                  </a:lnTo>
                  <a:lnTo>
                    <a:pt x="173266" y="889762"/>
                  </a:lnTo>
                  <a:lnTo>
                    <a:pt x="173482" y="889177"/>
                  </a:lnTo>
                  <a:lnTo>
                    <a:pt x="173545" y="889000"/>
                  </a:lnTo>
                  <a:close/>
                </a:path>
                <a:path w="959485" h="1266189">
                  <a:moveTo>
                    <a:pt x="174332" y="889000"/>
                  </a:moveTo>
                  <a:lnTo>
                    <a:pt x="174028" y="887730"/>
                  </a:lnTo>
                  <a:lnTo>
                    <a:pt x="173951" y="889000"/>
                  </a:lnTo>
                  <a:lnTo>
                    <a:pt x="174218" y="889177"/>
                  </a:lnTo>
                  <a:lnTo>
                    <a:pt x="174332" y="889000"/>
                  </a:lnTo>
                  <a:close/>
                </a:path>
                <a:path w="959485" h="1266189">
                  <a:moveTo>
                    <a:pt x="176174" y="868870"/>
                  </a:moveTo>
                  <a:lnTo>
                    <a:pt x="175958" y="868514"/>
                  </a:lnTo>
                  <a:lnTo>
                    <a:pt x="175679" y="868159"/>
                  </a:lnTo>
                  <a:lnTo>
                    <a:pt x="175336" y="867791"/>
                  </a:lnTo>
                  <a:lnTo>
                    <a:pt x="175869" y="869645"/>
                  </a:lnTo>
                  <a:lnTo>
                    <a:pt x="176174" y="868870"/>
                  </a:lnTo>
                  <a:close/>
                </a:path>
                <a:path w="959485" h="1266189">
                  <a:moveTo>
                    <a:pt x="188912" y="869124"/>
                  </a:moveTo>
                  <a:lnTo>
                    <a:pt x="188760" y="869086"/>
                  </a:lnTo>
                  <a:lnTo>
                    <a:pt x="188442" y="869264"/>
                  </a:lnTo>
                  <a:lnTo>
                    <a:pt x="188087" y="869480"/>
                  </a:lnTo>
                  <a:lnTo>
                    <a:pt x="188328" y="869467"/>
                  </a:lnTo>
                  <a:lnTo>
                    <a:pt x="188607" y="869391"/>
                  </a:lnTo>
                  <a:lnTo>
                    <a:pt x="188912" y="869124"/>
                  </a:lnTo>
                  <a:close/>
                </a:path>
                <a:path w="959485" h="1266189">
                  <a:moveTo>
                    <a:pt x="191185" y="839647"/>
                  </a:moveTo>
                  <a:lnTo>
                    <a:pt x="190411" y="838860"/>
                  </a:lnTo>
                  <a:lnTo>
                    <a:pt x="190169" y="838136"/>
                  </a:lnTo>
                  <a:lnTo>
                    <a:pt x="190246" y="837425"/>
                  </a:lnTo>
                  <a:lnTo>
                    <a:pt x="189826" y="837234"/>
                  </a:lnTo>
                  <a:lnTo>
                    <a:pt x="189255" y="837120"/>
                  </a:lnTo>
                  <a:lnTo>
                    <a:pt x="188493" y="837095"/>
                  </a:lnTo>
                  <a:lnTo>
                    <a:pt x="188099" y="837780"/>
                  </a:lnTo>
                  <a:lnTo>
                    <a:pt x="190296" y="838974"/>
                  </a:lnTo>
                  <a:lnTo>
                    <a:pt x="191185" y="839647"/>
                  </a:lnTo>
                  <a:close/>
                </a:path>
                <a:path w="959485" h="1266189">
                  <a:moveTo>
                    <a:pt x="191566" y="855980"/>
                  </a:moveTo>
                  <a:lnTo>
                    <a:pt x="191325" y="855980"/>
                  </a:lnTo>
                  <a:lnTo>
                    <a:pt x="191414" y="856145"/>
                  </a:lnTo>
                  <a:lnTo>
                    <a:pt x="191566" y="855980"/>
                  </a:lnTo>
                  <a:close/>
                </a:path>
                <a:path w="959485" h="1266189">
                  <a:moveTo>
                    <a:pt x="192024" y="857250"/>
                  </a:moveTo>
                  <a:lnTo>
                    <a:pt x="191414" y="856145"/>
                  </a:lnTo>
                  <a:lnTo>
                    <a:pt x="189179" y="858520"/>
                  </a:lnTo>
                  <a:lnTo>
                    <a:pt x="190919" y="859790"/>
                  </a:lnTo>
                  <a:lnTo>
                    <a:pt x="191935" y="857465"/>
                  </a:lnTo>
                  <a:lnTo>
                    <a:pt x="192024" y="857250"/>
                  </a:lnTo>
                  <a:close/>
                </a:path>
                <a:path w="959485" h="1266189">
                  <a:moveTo>
                    <a:pt x="192328" y="829716"/>
                  </a:moveTo>
                  <a:lnTo>
                    <a:pt x="190334" y="832129"/>
                  </a:lnTo>
                  <a:lnTo>
                    <a:pt x="189890" y="831786"/>
                  </a:lnTo>
                  <a:lnTo>
                    <a:pt x="190030" y="834351"/>
                  </a:lnTo>
                  <a:lnTo>
                    <a:pt x="191643" y="832624"/>
                  </a:lnTo>
                  <a:lnTo>
                    <a:pt x="192328" y="829716"/>
                  </a:lnTo>
                  <a:close/>
                </a:path>
                <a:path w="959485" h="1266189">
                  <a:moveTo>
                    <a:pt x="199796" y="811377"/>
                  </a:moveTo>
                  <a:lnTo>
                    <a:pt x="194564" y="816724"/>
                  </a:lnTo>
                  <a:lnTo>
                    <a:pt x="199250" y="813168"/>
                  </a:lnTo>
                  <a:lnTo>
                    <a:pt x="199796" y="811377"/>
                  </a:lnTo>
                  <a:close/>
                </a:path>
                <a:path w="959485" h="1266189">
                  <a:moveTo>
                    <a:pt x="201053" y="1108417"/>
                  </a:moveTo>
                  <a:lnTo>
                    <a:pt x="200660" y="1108710"/>
                  </a:lnTo>
                  <a:lnTo>
                    <a:pt x="199986" y="1109980"/>
                  </a:lnTo>
                  <a:lnTo>
                    <a:pt x="200723" y="1108951"/>
                  </a:lnTo>
                  <a:lnTo>
                    <a:pt x="201053" y="1108417"/>
                  </a:lnTo>
                  <a:close/>
                </a:path>
                <a:path w="959485" h="1266189">
                  <a:moveTo>
                    <a:pt x="201079" y="820420"/>
                  </a:moveTo>
                  <a:lnTo>
                    <a:pt x="200139" y="822960"/>
                  </a:lnTo>
                  <a:lnTo>
                    <a:pt x="200952" y="822960"/>
                  </a:lnTo>
                  <a:lnTo>
                    <a:pt x="201079" y="820420"/>
                  </a:lnTo>
                  <a:close/>
                </a:path>
                <a:path w="959485" h="1266189">
                  <a:moveTo>
                    <a:pt x="201536" y="1111250"/>
                  </a:moveTo>
                  <a:lnTo>
                    <a:pt x="200698" y="1111250"/>
                  </a:lnTo>
                  <a:lnTo>
                    <a:pt x="199758" y="1112520"/>
                  </a:lnTo>
                  <a:lnTo>
                    <a:pt x="198640" y="1112520"/>
                  </a:lnTo>
                  <a:lnTo>
                    <a:pt x="199923" y="1110119"/>
                  </a:lnTo>
                  <a:lnTo>
                    <a:pt x="195491" y="1113790"/>
                  </a:lnTo>
                  <a:lnTo>
                    <a:pt x="192773" y="1116444"/>
                  </a:lnTo>
                  <a:lnTo>
                    <a:pt x="195262" y="1115060"/>
                  </a:lnTo>
                  <a:lnTo>
                    <a:pt x="200863" y="1112520"/>
                  </a:lnTo>
                  <a:lnTo>
                    <a:pt x="201536" y="1111250"/>
                  </a:lnTo>
                  <a:close/>
                </a:path>
                <a:path w="959485" h="1266189">
                  <a:moveTo>
                    <a:pt x="201980" y="812558"/>
                  </a:moveTo>
                  <a:lnTo>
                    <a:pt x="201396" y="812812"/>
                  </a:lnTo>
                  <a:lnTo>
                    <a:pt x="199580" y="816724"/>
                  </a:lnTo>
                  <a:lnTo>
                    <a:pt x="201295" y="813777"/>
                  </a:lnTo>
                  <a:lnTo>
                    <a:pt x="201980" y="812558"/>
                  </a:lnTo>
                  <a:close/>
                </a:path>
                <a:path w="959485" h="1266189">
                  <a:moveTo>
                    <a:pt x="202311" y="810856"/>
                  </a:moveTo>
                  <a:lnTo>
                    <a:pt x="199250" y="813168"/>
                  </a:lnTo>
                  <a:lnTo>
                    <a:pt x="199072" y="813777"/>
                  </a:lnTo>
                  <a:lnTo>
                    <a:pt x="201396" y="812812"/>
                  </a:lnTo>
                  <a:lnTo>
                    <a:pt x="202311" y="810856"/>
                  </a:lnTo>
                  <a:close/>
                </a:path>
                <a:path w="959485" h="1266189">
                  <a:moveTo>
                    <a:pt x="209511" y="823391"/>
                  </a:moveTo>
                  <a:lnTo>
                    <a:pt x="208915" y="822960"/>
                  </a:lnTo>
                  <a:lnTo>
                    <a:pt x="208864" y="823391"/>
                  </a:lnTo>
                  <a:lnTo>
                    <a:pt x="208775" y="824230"/>
                  </a:lnTo>
                  <a:lnTo>
                    <a:pt x="209003" y="824230"/>
                  </a:lnTo>
                  <a:lnTo>
                    <a:pt x="209511" y="823391"/>
                  </a:lnTo>
                  <a:close/>
                </a:path>
                <a:path w="959485" h="1266189">
                  <a:moveTo>
                    <a:pt x="211340" y="820420"/>
                  </a:moveTo>
                  <a:lnTo>
                    <a:pt x="209511" y="823391"/>
                  </a:lnTo>
                  <a:lnTo>
                    <a:pt x="210693" y="824230"/>
                  </a:lnTo>
                  <a:lnTo>
                    <a:pt x="211340" y="820420"/>
                  </a:lnTo>
                  <a:close/>
                </a:path>
                <a:path w="959485" h="1266189">
                  <a:moveTo>
                    <a:pt x="216458" y="783590"/>
                  </a:moveTo>
                  <a:lnTo>
                    <a:pt x="213601" y="786130"/>
                  </a:lnTo>
                  <a:lnTo>
                    <a:pt x="216166" y="786130"/>
                  </a:lnTo>
                  <a:lnTo>
                    <a:pt x="216458" y="783590"/>
                  </a:lnTo>
                  <a:close/>
                </a:path>
                <a:path w="959485" h="1266189">
                  <a:moveTo>
                    <a:pt x="216522" y="731520"/>
                  </a:moveTo>
                  <a:lnTo>
                    <a:pt x="215709" y="730250"/>
                  </a:lnTo>
                  <a:lnTo>
                    <a:pt x="214858" y="729030"/>
                  </a:lnTo>
                  <a:lnTo>
                    <a:pt x="214591" y="729030"/>
                  </a:lnTo>
                  <a:lnTo>
                    <a:pt x="216522" y="731520"/>
                  </a:lnTo>
                  <a:close/>
                </a:path>
                <a:path w="959485" h="1266189">
                  <a:moveTo>
                    <a:pt x="217500" y="729030"/>
                  </a:moveTo>
                  <a:lnTo>
                    <a:pt x="217131" y="728649"/>
                  </a:lnTo>
                  <a:lnTo>
                    <a:pt x="216979" y="728649"/>
                  </a:lnTo>
                  <a:lnTo>
                    <a:pt x="213029" y="726440"/>
                  </a:lnTo>
                  <a:lnTo>
                    <a:pt x="214858" y="729030"/>
                  </a:lnTo>
                  <a:lnTo>
                    <a:pt x="217500" y="729030"/>
                  </a:lnTo>
                  <a:close/>
                </a:path>
                <a:path w="959485" h="1266189">
                  <a:moveTo>
                    <a:pt x="218528" y="725766"/>
                  </a:moveTo>
                  <a:lnTo>
                    <a:pt x="217068" y="724319"/>
                  </a:lnTo>
                  <a:lnTo>
                    <a:pt x="215315" y="722503"/>
                  </a:lnTo>
                  <a:lnTo>
                    <a:pt x="213855" y="722071"/>
                  </a:lnTo>
                  <a:lnTo>
                    <a:pt x="218528" y="725766"/>
                  </a:lnTo>
                  <a:close/>
                </a:path>
                <a:path w="959485" h="1266189">
                  <a:moveTo>
                    <a:pt x="220764" y="727544"/>
                  </a:moveTo>
                  <a:lnTo>
                    <a:pt x="218541" y="725766"/>
                  </a:lnTo>
                  <a:lnTo>
                    <a:pt x="220281" y="727456"/>
                  </a:lnTo>
                  <a:lnTo>
                    <a:pt x="220764" y="727544"/>
                  </a:lnTo>
                  <a:close/>
                </a:path>
                <a:path w="959485" h="1266189">
                  <a:moveTo>
                    <a:pt x="222351" y="227330"/>
                  </a:moveTo>
                  <a:lnTo>
                    <a:pt x="201256" y="227330"/>
                  </a:lnTo>
                  <a:lnTo>
                    <a:pt x="199656" y="227330"/>
                  </a:lnTo>
                  <a:lnTo>
                    <a:pt x="198894" y="227330"/>
                  </a:lnTo>
                  <a:lnTo>
                    <a:pt x="195592" y="231140"/>
                  </a:lnTo>
                  <a:lnTo>
                    <a:pt x="184492" y="240030"/>
                  </a:lnTo>
                  <a:lnTo>
                    <a:pt x="177673" y="245110"/>
                  </a:lnTo>
                  <a:lnTo>
                    <a:pt x="171983" y="246380"/>
                  </a:lnTo>
                  <a:lnTo>
                    <a:pt x="173037" y="243840"/>
                  </a:lnTo>
                  <a:lnTo>
                    <a:pt x="168973" y="246380"/>
                  </a:lnTo>
                  <a:lnTo>
                    <a:pt x="166382" y="247650"/>
                  </a:lnTo>
                  <a:lnTo>
                    <a:pt x="163385" y="248920"/>
                  </a:lnTo>
                  <a:lnTo>
                    <a:pt x="161899" y="250190"/>
                  </a:lnTo>
                  <a:lnTo>
                    <a:pt x="152806" y="251460"/>
                  </a:lnTo>
                  <a:lnTo>
                    <a:pt x="148971" y="251460"/>
                  </a:lnTo>
                  <a:lnTo>
                    <a:pt x="145364" y="250190"/>
                  </a:lnTo>
                  <a:lnTo>
                    <a:pt x="145732" y="249275"/>
                  </a:lnTo>
                  <a:lnTo>
                    <a:pt x="143903" y="248920"/>
                  </a:lnTo>
                  <a:lnTo>
                    <a:pt x="139598" y="250190"/>
                  </a:lnTo>
                  <a:lnTo>
                    <a:pt x="134759" y="250190"/>
                  </a:lnTo>
                  <a:lnTo>
                    <a:pt x="126453" y="248920"/>
                  </a:lnTo>
                  <a:lnTo>
                    <a:pt x="132130" y="247650"/>
                  </a:lnTo>
                  <a:lnTo>
                    <a:pt x="119621" y="246380"/>
                  </a:lnTo>
                  <a:lnTo>
                    <a:pt x="120548" y="247650"/>
                  </a:lnTo>
                  <a:lnTo>
                    <a:pt x="113347" y="248920"/>
                  </a:lnTo>
                  <a:lnTo>
                    <a:pt x="106184" y="247650"/>
                  </a:lnTo>
                  <a:lnTo>
                    <a:pt x="98171" y="246380"/>
                  </a:lnTo>
                  <a:lnTo>
                    <a:pt x="91376" y="243840"/>
                  </a:lnTo>
                  <a:lnTo>
                    <a:pt x="87871" y="242570"/>
                  </a:lnTo>
                  <a:lnTo>
                    <a:pt x="75920" y="242570"/>
                  </a:lnTo>
                  <a:lnTo>
                    <a:pt x="71869" y="241300"/>
                  </a:lnTo>
                  <a:lnTo>
                    <a:pt x="70904" y="240030"/>
                  </a:lnTo>
                  <a:lnTo>
                    <a:pt x="72834" y="240030"/>
                  </a:lnTo>
                  <a:lnTo>
                    <a:pt x="69926" y="238760"/>
                  </a:lnTo>
                  <a:lnTo>
                    <a:pt x="60579" y="238760"/>
                  </a:lnTo>
                  <a:lnTo>
                    <a:pt x="58458" y="240030"/>
                  </a:lnTo>
                  <a:lnTo>
                    <a:pt x="54076" y="241300"/>
                  </a:lnTo>
                  <a:lnTo>
                    <a:pt x="50190" y="242570"/>
                  </a:lnTo>
                  <a:lnTo>
                    <a:pt x="46596" y="243840"/>
                  </a:lnTo>
                  <a:lnTo>
                    <a:pt x="44919" y="245033"/>
                  </a:lnTo>
                  <a:lnTo>
                    <a:pt x="44919" y="259080"/>
                  </a:lnTo>
                  <a:lnTo>
                    <a:pt x="43954" y="260350"/>
                  </a:lnTo>
                  <a:lnTo>
                    <a:pt x="42976" y="261785"/>
                  </a:lnTo>
                  <a:lnTo>
                    <a:pt x="39217" y="266700"/>
                  </a:lnTo>
                  <a:lnTo>
                    <a:pt x="37934" y="266700"/>
                  </a:lnTo>
                  <a:lnTo>
                    <a:pt x="37858" y="265430"/>
                  </a:lnTo>
                  <a:lnTo>
                    <a:pt x="39598" y="262890"/>
                  </a:lnTo>
                  <a:lnTo>
                    <a:pt x="39370" y="264160"/>
                  </a:lnTo>
                  <a:lnTo>
                    <a:pt x="40347" y="262890"/>
                  </a:lnTo>
                  <a:lnTo>
                    <a:pt x="41579" y="261785"/>
                  </a:lnTo>
                  <a:lnTo>
                    <a:pt x="42557" y="260350"/>
                  </a:lnTo>
                  <a:lnTo>
                    <a:pt x="43815" y="260350"/>
                  </a:lnTo>
                  <a:lnTo>
                    <a:pt x="44488" y="259080"/>
                  </a:lnTo>
                  <a:lnTo>
                    <a:pt x="44919" y="259080"/>
                  </a:lnTo>
                  <a:lnTo>
                    <a:pt x="44919" y="245033"/>
                  </a:lnTo>
                  <a:lnTo>
                    <a:pt x="43002" y="246380"/>
                  </a:lnTo>
                  <a:lnTo>
                    <a:pt x="39662" y="247650"/>
                  </a:lnTo>
                  <a:lnTo>
                    <a:pt x="35699" y="251460"/>
                  </a:lnTo>
                  <a:lnTo>
                    <a:pt x="34925" y="252730"/>
                  </a:lnTo>
                  <a:lnTo>
                    <a:pt x="31280" y="256540"/>
                  </a:lnTo>
                  <a:lnTo>
                    <a:pt x="30403" y="257441"/>
                  </a:lnTo>
                  <a:lnTo>
                    <a:pt x="30403" y="279400"/>
                  </a:lnTo>
                  <a:lnTo>
                    <a:pt x="27279" y="285750"/>
                  </a:lnTo>
                  <a:lnTo>
                    <a:pt x="29133" y="281940"/>
                  </a:lnTo>
                  <a:lnTo>
                    <a:pt x="30403" y="279400"/>
                  </a:lnTo>
                  <a:lnTo>
                    <a:pt x="30403" y="257441"/>
                  </a:lnTo>
                  <a:lnTo>
                    <a:pt x="30035" y="257810"/>
                  </a:lnTo>
                  <a:lnTo>
                    <a:pt x="28663" y="259080"/>
                  </a:lnTo>
                  <a:lnTo>
                    <a:pt x="27825" y="259080"/>
                  </a:lnTo>
                  <a:lnTo>
                    <a:pt x="26898" y="260350"/>
                  </a:lnTo>
                  <a:lnTo>
                    <a:pt x="25946" y="260350"/>
                  </a:lnTo>
                  <a:lnTo>
                    <a:pt x="29806" y="255270"/>
                  </a:lnTo>
                  <a:lnTo>
                    <a:pt x="31140" y="254000"/>
                  </a:lnTo>
                  <a:lnTo>
                    <a:pt x="31953" y="252730"/>
                  </a:lnTo>
                  <a:lnTo>
                    <a:pt x="34036" y="250190"/>
                  </a:lnTo>
                  <a:lnTo>
                    <a:pt x="37769" y="246380"/>
                  </a:lnTo>
                  <a:lnTo>
                    <a:pt x="41376" y="245110"/>
                  </a:lnTo>
                  <a:lnTo>
                    <a:pt x="50063" y="241300"/>
                  </a:lnTo>
                  <a:lnTo>
                    <a:pt x="52476" y="240372"/>
                  </a:lnTo>
                  <a:lnTo>
                    <a:pt x="52400" y="240030"/>
                  </a:lnTo>
                  <a:lnTo>
                    <a:pt x="42049" y="240030"/>
                  </a:lnTo>
                  <a:lnTo>
                    <a:pt x="47866" y="236220"/>
                  </a:lnTo>
                  <a:lnTo>
                    <a:pt x="44818" y="237490"/>
                  </a:lnTo>
                  <a:lnTo>
                    <a:pt x="41211" y="240030"/>
                  </a:lnTo>
                  <a:lnTo>
                    <a:pt x="35382" y="243840"/>
                  </a:lnTo>
                  <a:lnTo>
                    <a:pt x="33375" y="246380"/>
                  </a:lnTo>
                  <a:lnTo>
                    <a:pt x="31470" y="248920"/>
                  </a:lnTo>
                  <a:lnTo>
                    <a:pt x="30099" y="250190"/>
                  </a:lnTo>
                  <a:lnTo>
                    <a:pt x="27825" y="254000"/>
                  </a:lnTo>
                  <a:lnTo>
                    <a:pt x="23609" y="261785"/>
                  </a:lnTo>
                  <a:lnTo>
                    <a:pt x="19507" y="269240"/>
                  </a:lnTo>
                  <a:lnTo>
                    <a:pt x="15532" y="274320"/>
                  </a:lnTo>
                  <a:lnTo>
                    <a:pt x="14490" y="275590"/>
                  </a:lnTo>
                  <a:lnTo>
                    <a:pt x="13919" y="275590"/>
                  </a:lnTo>
                  <a:lnTo>
                    <a:pt x="14439" y="274320"/>
                  </a:lnTo>
                  <a:lnTo>
                    <a:pt x="12649" y="276860"/>
                  </a:lnTo>
                  <a:lnTo>
                    <a:pt x="11226" y="279400"/>
                  </a:lnTo>
                  <a:lnTo>
                    <a:pt x="10464" y="283210"/>
                  </a:lnTo>
                  <a:lnTo>
                    <a:pt x="8204" y="287020"/>
                  </a:lnTo>
                  <a:lnTo>
                    <a:pt x="6578" y="289560"/>
                  </a:lnTo>
                  <a:lnTo>
                    <a:pt x="5181" y="293370"/>
                  </a:lnTo>
                  <a:lnTo>
                    <a:pt x="4038" y="294640"/>
                  </a:lnTo>
                  <a:lnTo>
                    <a:pt x="2933" y="296862"/>
                  </a:lnTo>
                  <a:lnTo>
                    <a:pt x="3873" y="295910"/>
                  </a:lnTo>
                  <a:lnTo>
                    <a:pt x="4533" y="295910"/>
                  </a:lnTo>
                  <a:lnTo>
                    <a:pt x="3708" y="298450"/>
                  </a:lnTo>
                  <a:lnTo>
                    <a:pt x="3162" y="300990"/>
                  </a:lnTo>
                  <a:lnTo>
                    <a:pt x="2755" y="304800"/>
                  </a:lnTo>
                  <a:lnTo>
                    <a:pt x="2400" y="304800"/>
                  </a:lnTo>
                  <a:lnTo>
                    <a:pt x="1968" y="303530"/>
                  </a:lnTo>
                  <a:lnTo>
                    <a:pt x="2489" y="298450"/>
                  </a:lnTo>
                  <a:lnTo>
                    <a:pt x="2578" y="297586"/>
                  </a:lnTo>
                  <a:lnTo>
                    <a:pt x="2146" y="298450"/>
                  </a:lnTo>
                  <a:lnTo>
                    <a:pt x="1206" y="303530"/>
                  </a:lnTo>
                  <a:lnTo>
                    <a:pt x="393" y="307340"/>
                  </a:lnTo>
                  <a:lnTo>
                    <a:pt x="254" y="309880"/>
                  </a:lnTo>
                  <a:lnTo>
                    <a:pt x="177" y="311150"/>
                  </a:lnTo>
                  <a:lnTo>
                    <a:pt x="114" y="312420"/>
                  </a:lnTo>
                  <a:lnTo>
                    <a:pt x="0" y="320040"/>
                  </a:lnTo>
                  <a:lnTo>
                    <a:pt x="2425" y="318770"/>
                  </a:lnTo>
                  <a:lnTo>
                    <a:pt x="2768" y="327660"/>
                  </a:lnTo>
                  <a:lnTo>
                    <a:pt x="2819" y="328930"/>
                  </a:lnTo>
                  <a:lnTo>
                    <a:pt x="3937" y="321310"/>
                  </a:lnTo>
                  <a:lnTo>
                    <a:pt x="4013" y="320751"/>
                  </a:lnTo>
                  <a:lnTo>
                    <a:pt x="3657" y="318770"/>
                  </a:lnTo>
                  <a:lnTo>
                    <a:pt x="3746" y="313690"/>
                  </a:lnTo>
                  <a:lnTo>
                    <a:pt x="3860" y="312420"/>
                  </a:lnTo>
                  <a:lnTo>
                    <a:pt x="3860" y="312966"/>
                  </a:lnTo>
                  <a:lnTo>
                    <a:pt x="3937" y="313385"/>
                  </a:lnTo>
                  <a:lnTo>
                    <a:pt x="3886" y="314350"/>
                  </a:lnTo>
                  <a:lnTo>
                    <a:pt x="4165" y="313321"/>
                  </a:lnTo>
                  <a:lnTo>
                    <a:pt x="4406" y="312343"/>
                  </a:lnTo>
                  <a:lnTo>
                    <a:pt x="4673" y="311340"/>
                  </a:lnTo>
                  <a:lnTo>
                    <a:pt x="4216" y="310032"/>
                  </a:lnTo>
                  <a:lnTo>
                    <a:pt x="4051" y="309549"/>
                  </a:lnTo>
                  <a:lnTo>
                    <a:pt x="4533" y="304800"/>
                  </a:lnTo>
                  <a:lnTo>
                    <a:pt x="5918" y="298450"/>
                  </a:lnTo>
                  <a:lnTo>
                    <a:pt x="6934" y="295910"/>
                  </a:lnTo>
                  <a:lnTo>
                    <a:pt x="8432" y="292100"/>
                  </a:lnTo>
                  <a:lnTo>
                    <a:pt x="7962" y="295910"/>
                  </a:lnTo>
                  <a:lnTo>
                    <a:pt x="7835" y="296862"/>
                  </a:lnTo>
                  <a:lnTo>
                    <a:pt x="7747" y="297586"/>
                  </a:lnTo>
                  <a:lnTo>
                    <a:pt x="7645" y="298450"/>
                  </a:lnTo>
                  <a:lnTo>
                    <a:pt x="6718" y="303530"/>
                  </a:lnTo>
                  <a:lnTo>
                    <a:pt x="4673" y="312420"/>
                  </a:lnTo>
                  <a:lnTo>
                    <a:pt x="5346" y="313690"/>
                  </a:lnTo>
                  <a:lnTo>
                    <a:pt x="5905" y="316230"/>
                  </a:lnTo>
                  <a:lnTo>
                    <a:pt x="6654" y="317500"/>
                  </a:lnTo>
                  <a:lnTo>
                    <a:pt x="8686" y="322580"/>
                  </a:lnTo>
                  <a:lnTo>
                    <a:pt x="7175" y="327660"/>
                  </a:lnTo>
                  <a:lnTo>
                    <a:pt x="7975" y="335280"/>
                  </a:lnTo>
                  <a:lnTo>
                    <a:pt x="9588" y="341630"/>
                  </a:lnTo>
                  <a:lnTo>
                    <a:pt x="10515" y="345440"/>
                  </a:lnTo>
                  <a:lnTo>
                    <a:pt x="11645" y="347980"/>
                  </a:lnTo>
                  <a:lnTo>
                    <a:pt x="12382" y="350520"/>
                  </a:lnTo>
                  <a:lnTo>
                    <a:pt x="13195" y="353060"/>
                  </a:lnTo>
                  <a:lnTo>
                    <a:pt x="13919" y="354330"/>
                  </a:lnTo>
                  <a:lnTo>
                    <a:pt x="13855" y="355600"/>
                  </a:lnTo>
                  <a:lnTo>
                    <a:pt x="19786" y="361950"/>
                  </a:lnTo>
                  <a:lnTo>
                    <a:pt x="26365" y="368300"/>
                  </a:lnTo>
                  <a:lnTo>
                    <a:pt x="33401" y="374650"/>
                  </a:lnTo>
                  <a:lnTo>
                    <a:pt x="40652" y="381000"/>
                  </a:lnTo>
                  <a:lnTo>
                    <a:pt x="47866" y="384810"/>
                  </a:lnTo>
                  <a:lnTo>
                    <a:pt x="54622" y="388620"/>
                  </a:lnTo>
                  <a:lnTo>
                    <a:pt x="60782" y="392430"/>
                  </a:lnTo>
                  <a:lnTo>
                    <a:pt x="66205" y="393700"/>
                  </a:lnTo>
                  <a:lnTo>
                    <a:pt x="71386" y="397510"/>
                  </a:lnTo>
                  <a:lnTo>
                    <a:pt x="70980" y="398780"/>
                  </a:lnTo>
                  <a:lnTo>
                    <a:pt x="72351" y="401320"/>
                  </a:lnTo>
                  <a:lnTo>
                    <a:pt x="69291" y="398780"/>
                  </a:lnTo>
                  <a:lnTo>
                    <a:pt x="66014" y="397510"/>
                  </a:lnTo>
                  <a:lnTo>
                    <a:pt x="67703" y="398780"/>
                  </a:lnTo>
                  <a:lnTo>
                    <a:pt x="73063" y="402590"/>
                  </a:lnTo>
                  <a:lnTo>
                    <a:pt x="82956" y="408940"/>
                  </a:lnTo>
                  <a:lnTo>
                    <a:pt x="91719" y="414020"/>
                  </a:lnTo>
                  <a:lnTo>
                    <a:pt x="97243" y="415290"/>
                  </a:lnTo>
                  <a:lnTo>
                    <a:pt x="102603" y="420370"/>
                  </a:lnTo>
                  <a:lnTo>
                    <a:pt x="100330" y="420370"/>
                  </a:lnTo>
                  <a:lnTo>
                    <a:pt x="99110" y="419735"/>
                  </a:lnTo>
                  <a:lnTo>
                    <a:pt x="101942" y="422910"/>
                  </a:lnTo>
                  <a:lnTo>
                    <a:pt x="101536" y="422910"/>
                  </a:lnTo>
                  <a:lnTo>
                    <a:pt x="102349" y="424180"/>
                  </a:lnTo>
                  <a:lnTo>
                    <a:pt x="102882" y="426720"/>
                  </a:lnTo>
                  <a:lnTo>
                    <a:pt x="102565" y="427990"/>
                  </a:lnTo>
                  <a:lnTo>
                    <a:pt x="102603" y="434340"/>
                  </a:lnTo>
                  <a:lnTo>
                    <a:pt x="102730" y="438188"/>
                  </a:lnTo>
                  <a:lnTo>
                    <a:pt x="103632" y="448310"/>
                  </a:lnTo>
                  <a:lnTo>
                    <a:pt x="105244" y="459740"/>
                  </a:lnTo>
                  <a:lnTo>
                    <a:pt x="106641" y="467360"/>
                  </a:lnTo>
                  <a:lnTo>
                    <a:pt x="107784" y="474980"/>
                  </a:lnTo>
                  <a:lnTo>
                    <a:pt x="109181" y="486410"/>
                  </a:lnTo>
                  <a:lnTo>
                    <a:pt x="109474" y="494030"/>
                  </a:lnTo>
                  <a:lnTo>
                    <a:pt x="109575" y="500380"/>
                  </a:lnTo>
                  <a:lnTo>
                    <a:pt x="108623" y="513080"/>
                  </a:lnTo>
                  <a:lnTo>
                    <a:pt x="106540" y="521970"/>
                  </a:lnTo>
                  <a:lnTo>
                    <a:pt x="107238" y="521970"/>
                  </a:lnTo>
                  <a:lnTo>
                    <a:pt x="106591" y="524510"/>
                  </a:lnTo>
                  <a:lnTo>
                    <a:pt x="106032" y="528320"/>
                  </a:lnTo>
                  <a:lnTo>
                    <a:pt x="105270" y="530860"/>
                  </a:lnTo>
                  <a:lnTo>
                    <a:pt x="66332" y="566420"/>
                  </a:lnTo>
                  <a:lnTo>
                    <a:pt x="58039" y="572770"/>
                  </a:lnTo>
                  <a:lnTo>
                    <a:pt x="42265" y="584200"/>
                  </a:lnTo>
                  <a:lnTo>
                    <a:pt x="26593" y="596900"/>
                  </a:lnTo>
                  <a:lnTo>
                    <a:pt x="24028" y="599440"/>
                  </a:lnTo>
                  <a:lnTo>
                    <a:pt x="21424" y="600710"/>
                  </a:lnTo>
                  <a:lnTo>
                    <a:pt x="18961" y="603250"/>
                  </a:lnTo>
                  <a:lnTo>
                    <a:pt x="16408" y="605790"/>
                  </a:lnTo>
                  <a:lnTo>
                    <a:pt x="11747" y="610870"/>
                  </a:lnTo>
                  <a:lnTo>
                    <a:pt x="7226" y="615950"/>
                  </a:lnTo>
                  <a:lnTo>
                    <a:pt x="3771" y="623570"/>
                  </a:lnTo>
                  <a:lnTo>
                    <a:pt x="3695" y="624840"/>
                  </a:lnTo>
                  <a:lnTo>
                    <a:pt x="3619" y="626110"/>
                  </a:lnTo>
                  <a:lnTo>
                    <a:pt x="3492" y="637540"/>
                  </a:lnTo>
                  <a:lnTo>
                    <a:pt x="3759" y="638810"/>
                  </a:lnTo>
                  <a:lnTo>
                    <a:pt x="4419" y="641350"/>
                  </a:lnTo>
                  <a:lnTo>
                    <a:pt x="5003" y="643890"/>
                  </a:lnTo>
                  <a:lnTo>
                    <a:pt x="5778" y="646430"/>
                  </a:lnTo>
                  <a:lnTo>
                    <a:pt x="6654" y="647700"/>
                  </a:lnTo>
                  <a:lnTo>
                    <a:pt x="8305" y="650240"/>
                  </a:lnTo>
                  <a:lnTo>
                    <a:pt x="10033" y="652780"/>
                  </a:lnTo>
                  <a:lnTo>
                    <a:pt x="12522" y="656590"/>
                  </a:lnTo>
                  <a:lnTo>
                    <a:pt x="11290" y="660400"/>
                  </a:lnTo>
                  <a:lnTo>
                    <a:pt x="17322" y="669290"/>
                  </a:lnTo>
                  <a:lnTo>
                    <a:pt x="20447" y="673100"/>
                  </a:lnTo>
                  <a:lnTo>
                    <a:pt x="23279" y="678180"/>
                  </a:lnTo>
                  <a:lnTo>
                    <a:pt x="25336" y="681990"/>
                  </a:lnTo>
                  <a:lnTo>
                    <a:pt x="27101" y="687070"/>
                  </a:lnTo>
                  <a:lnTo>
                    <a:pt x="28892" y="690880"/>
                  </a:lnTo>
                  <a:lnTo>
                    <a:pt x="30162" y="695960"/>
                  </a:lnTo>
                  <a:lnTo>
                    <a:pt x="34683" y="706120"/>
                  </a:lnTo>
                  <a:lnTo>
                    <a:pt x="37846" y="711200"/>
                  </a:lnTo>
                  <a:lnTo>
                    <a:pt x="43307" y="715010"/>
                  </a:lnTo>
                  <a:lnTo>
                    <a:pt x="48666" y="720090"/>
                  </a:lnTo>
                  <a:lnTo>
                    <a:pt x="56756" y="722630"/>
                  </a:lnTo>
                  <a:lnTo>
                    <a:pt x="64389" y="721360"/>
                  </a:lnTo>
                  <a:lnTo>
                    <a:pt x="61810" y="720090"/>
                  </a:lnTo>
                  <a:lnTo>
                    <a:pt x="60579" y="718820"/>
                  </a:lnTo>
                  <a:lnTo>
                    <a:pt x="65951" y="720090"/>
                  </a:lnTo>
                  <a:lnTo>
                    <a:pt x="74307" y="718820"/>
                  </a:lnTo>
                  <a:lnTo>
                    <a:pt x="86385" y="716280"/>
                  </a:lnTo>
                  <a:lnTo>
                    <a:pt x="91135" y="715010"/>
                  </a:lnTo>
                  <a:lnTo>
                    <a:pt x="90551" y="716280"/>
                  </a:lnTo>
                  <a:lnTo>
                    <a:pt x="91452" y="715010"/>
                  </a:lnTo>
                  <a:lnTo>
                    <a:pt x="93281" y="713740"/>
                  </a:lnTo>
                  <a:lnTo>
                    <a:pt x="97155" y="713740"/>
                  </a:lnTo>
                  <a:lnTo>
                    <a:pt x="97701" y="715010"/>
                  </a:lnTo>
                  <a:lnTo>
                    <a:pt x="102273" y="713740"/>
                  </a:lnTo>
                  <a:lnTo>
                    <a:pt x="120561" y="708660"/>
                  </a:lnTo>
                  <a:lnTo>
                    <a:pt x="128397" y="708660"/>
                  </a:lnTo>
                  <a:lnTo>
                    <a:pt x="129781" y="709930"/>
                  </a:lnTo>
                  <a:lnTo>
                    <a:pt x="132702" y="711200"/>
                  </a:lnTo>
                  <a:lnTo>
                    <a:pt x="145148" y="709930"/>
                  </a:lnTo>
                  <a:lnTo>
                    <a:pt x="149313" y="708660"/>
                  </a:lnTo>
                  <a:lnTo>
                    <a:pt x="153479" y="707390"/>
                  </a:lnTo>
                  <a:lnTo>
                    <a:pt x="162013" y="704850"/>
                  </a:lnTo>
                  <a:lnTo>
                    <a:pt x="164998" y="703580"/>
                  </a:lnTo>
                  <a:lnTo>
                    <a:pt x="167792" y="702398"/>
                  </a:lnTo>
                  <a:lnTo>
                    <a:pt x="167944" y="702398"/>
                  </a:lnTo>
                  <a:lnTo>
                    <a:pt x="168643" y="701040"/>
                  </a:lnTo>
                  <a:lnTo>
                    <a:pt x="164401" y="702398"/>
                  </a:lnTo>
                  <a:lnTo>
                    <a:pt x="158381" y="702398"/>
                  </a:lnTo>
                  <a:lnTo>
                    <a:pt x="157810" y="701040"/>
                  </a:lnTo>
                  <a:lnTo>
                    <a:pt x="166674" y="698500"/>
                  </a:lnTo>
                  <a:lnTo>
                    <a:pt x="167817" y="694690"/>
                  </a:lnTo>
                  <a:lnTo>
                    <a:pt x="167754" y="692150"/>
                  </a:lnTo>
                  <a:lnTo>
                    <a:pt x="163283" y="689610"/>
                  </a:lnTo>
                  <a:lnTo>
                    <a:pt x="151269" y="689610"/>
                  </a:lnTo>
                  <a:lnTo>
                    <a:pt x="136309" y="694690"/>
                  </a:lnTo>
                  <a:lnTo>
                    <a:pt x="131483" y="693534"/>
                  </a:lnTo>
                  <a:lnTo>
                    <a:pt x="126873" y="694690"/>
                  </a:lnTo>
                  <a:lnTo>
                    <a:pt x="120040" y="694690"/>
                  </a:lnTo>
                  <a:lnTo>
                    <a:pt x="105549" y="701040"/>
                  </a:lnTo>
                  <a:lnTo>
                    <a:pt x="103428" y="699770"/>
                  </a:lnTo>
                  <a:lnTo>
                    <a:pt x="111798" y="695960"/>
                  </a:lnTo>
                  <a:lnTo>
                    <a:pt x="101447" y="697230"/>
                  </a:lnTo>
                  <a:lnTo>
                    <a:pt x="99568" y="698500"/>
                  </a:lnTo>
                  <a:lnTo>
                    <a:pt x="101193" y="699770"/>
                  </a:lnTo>
                  <a:lnTo>
                    <a:pt x="101917" y="701040"/>
                  </a:lnTo>
                  <a:lnTo>
                    <a:pt x="97358" y="703580"/>
                  </a:lnTo>
                  <a:lnTo>
                    <a:pt x="90131" y="702398"/>
                  </a:lnTo>
                  <a:lnTo>
                    <a:pt x="89509" y="702398"/>
                  </a:lnTo>
                  <a:lnTo>
                    <a:pt x="91478" y="701040"/>
                  </a:lnTo>
                  <a:lnTo>
                    <a:pt x="83108" y="703580"/>
                  </a:lnTo>
                  <a:lnTo>
                    <a:pt x="81673" y="703580"/>
                  </a:lnTo>
                  <a:lnTo>
                    <a:pt x="83273" y="702398"/>
                  </a:lnTo>
                  <a:lnTo>
                    <a:pt x="83642" y="702119"/>
                  </a:lnTo>
                  <a:lnTo>
                    <a:pt x="82435" y="702551"/>
                  </a:lnTo>
                  <a:lnTo>
                    <a:pt x="77673" y="703580"/>
                  </a:lnTo>
                  <a:lnTo>
                    <a:pt x="73520" y="704850"/>
                  </a:lnTo>
                  <a:lnTo>
                    <a:pt x="69532" y="706120"/>
                  </a:lnTo>
                  <a:lnTo>
                    <a:pt x="66205" y="706120"/>
                  </a:lnTo>
                  <a:lnTo>
                    <a:pt x="64592" y="707390"/>
                  </a:lnTo>
                  <a:lnTo>
                    <a:pt x="61429" y="706120"/>
                  </a:lnTo>
                  <a:lnTo>
                    <a:pt x="56946" y="706120"/>
                  </a:lnTo>
                  <a:lnTo>
                    <a:pt x="53860" y="703580"/>
                  </a:lnTo>
                  <a:lnTo>
                    <a:pt x="50863" y="702398"/>
                  </a:lnTo>
                  <a:lnTo>
                    <a:pt x="50698" y="702398"/>
                  </a:lnTo>
                  <a:lnTo>
                    <a:pt x="48641" y="698500"/>
                  </a:lnTo>
                  <a:lnTo>
                    <a:pt x="50292" y="697230"/>
                  </a:lnTo>
                  <a:lnTo>
                    <a:pt x="49352" y="697230"/>
                  </a:lnTo>
                  <a:lnTo>
                    <a:pt x="47117" y="695960"/>
                  </a:lnTo>
                  <a:lnTo>
                    <a:pt x="42316" y="690880"/>
                  </a:lnTo>
                  <a:lnTo>
                    <a:pt x="39966" y="687070"/>
                  </a:lnTo>
                  <a:lnTo>
                    <a:pt x="38239" y="683260"/>
                  </a:lnTo>
                  <a:lnTo>
                    <a:pt x="40703" y="684530"/>
                  </a:lnTo>
                  <a:lnTo>
                    <a:pt x="40157" y="683260"/>
                  </a:lnTo>
                  <a:lnTo>
                    <a:pt x="32473" y="665480"/>
                  </a:lnTo>
                  <a:lnTo>
                    <a:pt x="32778" y="661670"/>
                  </a:lnTo>
                  <a:lnTo>
                    <a:pt x="32880" y="660400"/>
                  </a:lnTo>
                  <a:lnTo>
                    <a:pt x="29108" y="657860"/>
                  </a:lnTo>
                  <a:lnTo>
                    <a:pt x="24803" y="650240"/>
                  </a:lnTo>
                  <a:lnTo>
                    <a:pt x="22136" y="641350"/>
                  </a:lnTo>
                  <a:lnTo>
                    <a:pt x="21297" y="640080"/>
                  </a:lnTo>
                  <a:lnTo>
                    <a:pt x="21209" y="638810"/>
                  </a:lnTo>
                  <a:lnTo>
                    <a:pt x="21132" y="637540"/>
                  </a:lnTo>
                  <a:lnTo>
                    <a:pt x="20535" y="636270"/>
                  </a:lnTo>
                  <a:lnTo>
                    <a:pt x="20154" y="633730"/>
                  </a:lnTo>
                  <a:lnTo>
                    <a:pt x="20078" y="632460"/>
                  </a:lnTo>
                  <a:lnTo>
                    <a:pt x="19913" y="631190"/>
                  </a:lnTo>
                  <a:lnTo>
                    <a:pt x="20180" y="628650"/>
                  </a:lnTo>
                  <a:lnTo>
                    <a:pt x="19837" y="627380"/>
                  </a:lnTo>
                  <a:lnTo>
                    <a:pt x="20421" y="626110"/>
                  </a:lnTo>
                  <a:lnTo>
                    <a:pt x="20599" y="624840"/>
                  </a:lnTo>
                  <a:lnTo>
                    <a:pt x="20853" y="623570"/>
                  </a:lnTo>
                  <a:lnTo>
                    <a:pt x="21196" y="623570"/>
                  </a:lnTo>
                  <a:lnTo>
                    <a:pt x="21501" y="622300"/>
                  </a:lnTo>
                  <a:lnTo>
                    <a:pt x="21767" y="621030"/>
                  </a:lnTo>
                  <a:lnTo>
                    <a:pt x="21793" y="622300"/>
                  </a:lnTo>
                  <a:lnTo>
                    <a:pt x="21018" y="624840"/>
                  </a:lnTo>
                  <a:lnTo>
                    <a:pt x="22567" y="622300"/>
                  </a:lnTo>
                  <a:lnTo>
                    <a:pt x="23393" y="621030"/>
                  </a:lnTo>
                  <a:lnTo>
                    <a:pt x="24218" y="619760"/>
                  </a:lnTo>
                  <a:lnTo>
                    <a:pt x="26047" y="618490"/>
                  </a:lnTo>
                  <a:lnTo>
                    <a:pt x="27584" y="617220"/>
                  </a:lnTo>
                  <a:lnTo>
                    <a:pt x="29451" y="615950"/>
                  </a:lnTo>
                  <a:lnTo>
                    <a:pt x="31635" y="614680"/>
                  </a:lnTo>
                  <a:lnTo>
                    <a:pt x="32181" y="610870"/>
                  </a:lnTo>
                  <a:lnTo>
                    <a:pt x="35826" y="605790"/>
                  </a:lnTo>
                  <a:lnTo>
                    <a:pt x="40830" y="600710"/>
                  </a:lnTo>
                  <a:lnTo>
                    <a:pt x="45491" y="595630"/>
                  </a:lnTo>
                  <a:lnTo>
                    <a:pt x="49872" y="594360"/>
                  </a:lnTo>
                  <a:lnTo>
                    <a:pt x="48755" y="596900"/>
                  </a:lnTo>
                  <a:lnTo>
                    <a:pt x="46418" y="600710"/>
                  </a:lnTo>
                  <a:lnTo>
                    <a:pt x="47155" y="603250"/>
                  </a:lnTo>
                  <a:lnTo>
                    <a:pt x="48412" y="599440"/>
                  </a:lnTo>
                  <a:lnTo>
                    <a:pt x="53454" y="594360"/>
                  </a:lnTo>
                  <a:lnTo>
                    <a:pt x="57238" y="590550"/>
                  </a:lnTo>
                  <a:lnTo>
                    <a:pt x="57200" y="589280"/>
                  </a:lnTo>
                  <a:lnTo>
                    <a:pt x="65646" y="585470"/>
                  </a:lnTo>
                  <a:lnTo>
                    <a:pt x="69367" y="585470"/>
                  </a:lnTo>
                  <a:lnTo>
                    <a:pt x="68059" y="580390"/>
                  </a:lnTo>
                  <a:lnTo>
                    <a:pt x="75463" y="580390"/>
                  </a:lnTo>
                  <a:lnTo>
                    <a:pt x="80441" y="574040"/>
                  </a:lnTo>
                  <a:lnTo>
                    <a:pt x="86626" y="571500"/>
                  </a:lnTo>
                  <a:lnTo>
                    <a:pt x="89065" y="571500"/>
                  </a:lnTo>
                  <a:lnTo>
                    <a:pt x="91414" y="570230"/>
                  </a:lnTo>
                  <a:lnTo>
                    <a:pt x="97320" y="566420"/>
                  </a:lnTo>
                  <a:lnTo>
                    <a:pt x="100482" y="564667"/>
                  </a:lnTo>
                  <a:lnTo>
                    <a:pt x="99796" y="563880"/>
                  </a:lnTo>
                  <a:lnTo>
                    <a:pt x="99669" y="562610"/>
                  </a:lnTo>
                  <a:lnTo>
                    <a:pt x="99542" y="561340"/>
                  </a:lnTo>
                  <a:lnTo>
                    <a:pt x="106807" y="556260"/>
                  </a:lnTo>
                  <a:lnTo>
                    <a:pt x="108762" y="553720"/>
                  </a:lnTo>
                  <a:lnTo>
                    <a:pt x="111137" y="553720"/>
                  </a:lnTo>
                  <a:lnTo>
                    <a:pt x="111213" y="554990"/>
                  </a:lnTo>
                  <a:lnTo>
                    <a:pt x="111302" y="556260"/>
                  </a:lnTo>
                  <a:lnTo>
                    <a:pt x="114503" y="553720"/>
                  </a:lnTo>
                  <a:lnTo>
                    <a:pt x="116674" y="549910"/>
                  </a:lnTo>
                  <a:lnTo>
                    <a:pt x="118452" y="547370"/>
                  </a:lnTo>
                  <a:lnTo>
                    <a:pt x="120205" y="541020"/>
                  </a:lnTo>
                  <a:lnTo>
                    <a:pt x="120497" y="539750"/>
                  </a:lnTo>
                  <a:lnTo>
                    <a:pt x="120802" y="537210"/>
                  </a:lnTo>
                  <a:lnTo>
                    <a:pt x="120878" y="524510"/>
                  </a:lnTo>
                  <a:lnTo>
                    <a:pt x="121450" y="520700"/>
                  </a:lnTo>
                  <a:lnTo>
                    <a:pt x="122047" y="519430"/>
                  </a:lnTo>
                  <a:lnTo>
                    <a:pt x="122415" y="518160"/>
                  </a:lnTo>
                  <a:lnTo>
                    <a:pt x="122872" y="520700"/>
                  </a:lnTo>
                  <a:lnTo>
                    <a:pt x="122834" y="518160"/>
                  </a:lnTo>
                  <a:lnTo>
                    <a:pt x="122720" y="490220"/>
                  </a:lnTo>
                  <a:lnTo>
                    <a:pt x="122618" y="486410"/>
                  </a:lnTo>
                  <a:lnTo>
                    <a:pt x="122504" y="482600"/>
                  </a:lnTo>
                  <a:lnTo>
                    <a:pt x="120789" y="472440"/>
                  </a:lnTo>
                  <a:lnTo>
                    <a:pt x="120573" y="471170"/>
                  </a:lnTo>
                  <a:lnTo>
                    <a:pt x="120815" y="469900"/>
                  </a:lnTo>
                  <a:lnTo>
                    <a:pt x="121069" y="469900"/>
                  </a:lnTo>
                  <a:lnTo>
                    <a:pt x="121310" y="468630"/>
                  </a:lnTo>
                  <a:lnTo>
                    <a:pt x="119773" y="471170"/>
                  </a:lnTo>
                  <a:lnTo>
                    <a:pt x="118122" y="472440"/>
                  </a:lnTo>
                  <a:lnTo>
                    <a:pt x="116928" y="471170"/>
                  </a:lnTo>
                  <a:lnTo>
                    <a:pt x="116611" y="464820"/>
                  </a:lnTo>
                  <a:lnTo>
                    <a:pt x="114274" y="459740"/>
                  </a:lnTo>
                  <a:lnTo>
                    <a:pt x="116255" y="457200"/>
                  </a:lnTo>
                  <a:lnTo>
                    <a:pt x="116319" y="458470"/>
                  </a:lnTo>
                  <a:lnTo>
                    <a:pt x="116433" y="461010"/>
                  </a:lnTo>
                  <a:lnTo>
                    <a:pt x="117297" y="461010"/>
                  </a:lnTo>
                  <a:lnTo>
                    <a:pt x="118059" y="463550"/>
                  </a:lnTo>
                  <a:lnTo>
                    <a:pt x="116967" y="457200"/>
                  </a:lnTo>
                  <a:lnTo>
                    <a:pt x="116751" y="455930"/>
                  </a:lnTo>
                  <a:lnTo>
                    <a:pt x="118567" y="451675"/>
                  </a:lnTo>
                  <a:lnTo>
                    <a:pt x="118427" y="450850"/>
                  </a:lnTo>
                  <a:lnTo>
                    <a:pt x="116852" y="440690"/>
                  </a:lnTo>
                  <a:lnTo>
                    <a:pt x="116459" y="438492"/>
                  </a:lnTo>
                  <a:lnTo>
                    <a:pt x="116408" y="438188"/>
                  </a:lnTo>
                  <a:lnTo>
                    <a:pt x="116281" y="436880"/>
                  </a:lnTo>
                  <a:lnTo>
                    <a:pt x="116179" y="435610"/>
                  </a:lnTo>
                  <a:lnTo>
                    <a:pt x="116065" y="434340"/>
                  </a:lnTo>
                  <a:lnTo>
                    <a:pt x="115951" y="433070"/>
                  </a:lnTo>
                  <a:lnTo>
                    <a:pt x="115836" y="431800"/>
                  </a:lnTo>
                  <a:lnTo>
                    <a:pt x="115773" y="425450"/>
                  </a:lnTo>
                  <a:lnTo>
                    <a:pt x="116433" y="425450"/>
                  </a:lnTo>
                  <a:lnTo>
                    <a:pt x="116687" y="426720"/>
                  </a:lnTo>
                  <a:lnTo>
                    <a:pt x="116967" y="426720"/>
                  </a:lnTo>
                  <a:lnTo>
                    <a:pt x="117182" y="427990"/>
                  </a:lnTo>
                  <a:lnTo>
                    <a:pt x="117716" y="430530"/>
                  </a:lnTo>
                  <a:lnTo>
                    <a:pt x="117830" y="431800"/>
                  </a:lnTo>
                  <a:lnTo>
                    <a:pt x="117944" y="433070"/>
                  </a:lnTo>
                  <a:lnTo>
                    <a:pt x="118071" y="434340"/>
                  </a:lnTo>
                  <a:lnTo>
                    <a:pt x="118186" y="435610"/>
                  </a:lnTo>
                  <a:lnTo>
                    <a:pt x="118300" y="436880"/>
                  </a:lnTo>
                  <a:lnTo>
                    <a:pt x="118414" y="438188"/>
                  </a:lnTo>
                  <a:lnTo>
                    <a:pt x="118529" y="439420"/>
                  </a:lnTo>
                  <a:lnTo>
                    <a:pt x="118643" y="440690"/>
                  </a:lnTo>
                  <a:lnTo>
                    <a:pt x="118999" y="443230"/>
                  </a:lnTo>
                  <a:lnTo>
                    <a:pt x="119951" y="436880"/>
                  </a:lnTo>
                  <a:lnTo>
                    <a:pt x="119837" y="444500"/>
                  </a:lnTo>
                  <a:lnTo>
                    <a:pt x="119722" y="452120"/>
                  </a:lnTo>
                  <a:lnTo>
                    <a:pt x="121513" y="448310"/>
                  </a:lnTo>
                  <a:lnTo>
                    <a:pt x="121881" y="450850"/>
                  </a:lnTo>
                  <a:lnTo>
                    <a:pt x="122339" y="453390"/>
                  </a:lnTo>
                  <a:lnTo>
                    <a:pt x="124345" y="450850"/>
                  </a:lnTo>
                  <a:lnTo>
                    <a:pt x="124307" y="448310"/>
                  </a:lnTo>
                  <a:lnTo>
                    <a:pt x="122745" y="426720"/>
                  </a:lnTo>
                  <a:lnTo>
                    <a:pt x="122618" y="425450"/>
                  </a:lnTo>
                  <a:lnTo>
                    <a:pt x="122491" y="424180"/>
                  </a:lnTo>
                  <a:lnTo>
                    <a:pt x="122364" y="422910"/>
                  </a:lnTo>
                  <a:lnTo>
                    <a:pt x="122237" y="421640"/>
                  </a:lnTo>
                  <a:lnTo>
                    <a:pt x="122110" y="420370"/>
                  </a:lnTo>
                  <a:lnTo>
                    <a:pt x="120129" y="415290"/>
                  </a:lnTo>
                  <a:lnTo>
                    <a:pt x="114109" y="408940"/>
                  </a:lnTo>
                  <a:lnTo>
                    <a:pt x="112737" y="407670"/>
                  </a:lnTo>
                  <a:lnTo>
                    <a:pt x="109245" y="405130"/>
                  </a:lnTo>
                  <a:lnTo>
                    <a:pt x="105752" y="402590"/>
                  </a:lnTo>
                  <a:lnTo>
                    <a:pt x="101053" y="401320"/>
                  </a:lnTo>
                  <a:lnTo>
                    <a:pt x="105486" y="405130"/>
                  </a:lnTo>
                  <a:lnTo>
                    <a:pt x="103276" y="404533"/>
                  </a:lnTo>
                  <a:lnTo>
                    <a:pt x="103276" y="424180"/>
                  </a:lnTo>
                  <a:lnTo>
                    <a:pt x="102679" y="424180"/>
                  </a:lnTo>
                  <a:lnTo>
                    <a:pt x="102095" y="422910"/>
                  </a:lnTo>
                  <a:lnTo>
                    <a:pt x="102806" y="422910"/>
                  </a:lnTo>
                  <a:lnTo>
                    <a:pt x="103276" y="424180"/>
                  </a:lnTo>
                  <a:lnTo>
                    <a:pt x="103276" y="404533"/>
                  </a:lnTo>
                  <a:lnTo>
                    <a:pt x="76174" y="381000"/>
                  </a:lnTo>
                  <a:lnTo>
                    <a:pt x="65798" y="374650"/>
                  </a:lnTo>
                  <a:lnTo>
                    <a:pt x="62852" y="373380"/>
                  </a:lnTo>
                  <a:lnTo>
                    <a:pt x="60528" y="374650"/>
                  </a:lnTo>
                  <a:lnTo>
                    <a:pt x="54444" y="372110"/>
                  </a:lnTo>
                  <a:lnTo>
                    <a:pt x="50596" y="369570"/>
                  </a:lnTo>
                  <a:lnTo>
                    <a:pt x="45593" y="364490"/>
                  </a:lnTo>
                  <a:lnTo>
                    <a:pt x="51625" y="364490"/>
                  </a:lnTo>
                  <a:lnTo>
                    <a:pt x="44284" y="358140"/>
                  </a:lnTo>
                  <a:lnTo>
                    <a:pt x="41846" y="356870"/>
                  </a:lnTo>
                  <a:lnTo>
                    <a:pt x="37642" y="355600"/>
                  </a:lnTo>
                  <a:lnTo>
                    <a:pt x="36334" y="354330"/>
                  </a:lnTo>
                  <a:lnTo>
                    <a:pt x="33134" y="351790"/>
                  </a:lnTo>
                  <a:lnTo>
                    <a:pt x="30861" y="349250"/>
                  </a:lnTo>
                  <a:lnTo>
                    <a:pt x="28689" y="345440"/>
                  </a:lnTo>
                  <a:lnTo>
                    <a:pt x="31394" y="346710"/>
                  </a:lnTo>
                  <a:lnTo>
                    <a:pt x="38849" y="355600"/>
                  </a:lnTo>
                  <a:lnTo>
                    <a:pt x="37211" y="353060"/>
                  </a:lnTo>
                  <a:lnTo>
                    <a:pt x="35648" y="350520"/>
                  </a:lnTo>
                  <a:lnTo>
                    <a:pt x="34442" y="347980"/>
                  </a:lnTo>
                  <a:lnTo>
                    <a:pt x="33362" y="347980"/>
                  </a:lnTo>
                  <a:lnTo>
                    <a:pt x="32385" y="346710"/>
                  </a:lnTo>
                  <a:lnTo>
                    <a:pt x="31610" y="345440"/>
                  </a:lnTo>
                  <a:lnTo>
                    <a:pt x="30746" y="345440"/>
                  </a:lnTo>
                  <a:lnTo>
                    <a:pt x="29171" y="344170"/>
                  </a:lnTo>
                  <a:lnTo>
                    <a:pt x="26924" y="344170"/>
                  </a:lnTo>
                  <a:lnTo>
                    <a:pt x="24815" y="339090"/>
                  </a:lnTo>
                  <a:lnTo>
                    <a:pt x="26543" y="336550"/>
                  </a:lnTo>
                  <a:lnTo>
                    <a:pt x="23660" y="330200"/>
                  </a:lnTo>
                  <a:lnTo>
                    <a:pt x="21577" y="323850"/>
                  </a:lnTo>
                  <a:lnTo>
                    <a:pt x="20485" y="317500"/>
                  </a:lnTo>
                  <a:lnTo>
                    <a:pt x="20586" y="309880"/>
                  </a:lnTo>
                  <a:lnTo>
                    <a:pt x="21805" y="302260"/>
                  </a:lnTo>
                  <a:lnTo>
                    <a:pt x="24041" y="294640"/>
                  </a:lnTo>
                  <a:lnTo>
                    <a:pt x="25095" y="292100"/>
                  </a:lnTo>
                  <a:lnTo>
                    <a:pt x="27190" y="287020"/>
                  </a:lnTo>
                  <a:lnTo>
                    <a:pt x="27838" y="285750"/>
                  </a:lnTo>
                  <a:lnTo>
                    <a:pt x="31102" y="279400"/>
                  </a:lnTo>
                  <a:lnTo>
                    <a:pt x="31165" y="280670"/>
                  </a:lnTo>
                  <a:lnTo>
                    <a:pt x="31229" y="281940"/>
                  </a:lnTo>
                  <a:lnTo>
                    <a:pt x="30200" y="285750"/>
                  </a:lnTo>
                  <a:lnTo>
                    <a:pt x="33515" y="280670"/>
                  </a:lnTo>
                  <a:lnTo>
                    <a:pt x="34251" y="279400"/>
                  </a:lnTo>
                  <a:lnTo>
                    <a:pt x="36449" y="275590"/>
                  </a:lnTo>
                  <a:lnTo>
                    <a:pt x="37185" y="274320"/>
                  </a:lnTo>
                  <a:lnTo>
                    <a:pt x="39166" y="271780"/>
                  </a:lnTo>
                  <a:lnTo>
                    <a:pt x="42913" y="266700"/>
                  </a:lnTo>
                  <a:lnTo>
                    <a:pt x="46520" y="261785"/>
                  </a:lnTo>
                  <a:lnTo>
                    <a:pt x="46342" y="261785"/>
                  </a:lnTo>
                  <a:lnTo>
                    <a:pt x="49034" y="260350"/>
                  </a:lnTo>
                  <a:lnTo>
                    <a:pt x="54737" y="257810"/>
                  </a:lnTo>
                  <a:lnTo>
                    <a:pt x="58127" y="256540"/>
                  </a:lnTo>
                  <a:lnTo>
                    <a:pt x="61595" y="256540"/>
                  </a:lnTo>
                  <a:lnTo>
                    <a:pt x="65176" y="255270"/>
                  </a:lnTo>
                  <a:lnTo>
                    <a:pt x="66421" y="255270"/>
                  </a:lnTo>
                  <a:lnTo>
                    <a:pt x="67678" y="256540"/>
                  </a:lnTo>
                  <a:lnTo>
                    <a:pt x="72097" y="256540"/>
                  </a:lnTo>
                  <a:lnTo>
                    <a:pt x="75793" y="259080"/>
                  </a:lnTo>
                  <a:lnTo>
                    <a:pt x="80467" y="259080"/>
                  </a:lnTo>
                  <a:lnTo>
                    <a:pt x="103352" y="264160"/>
                  </a:lnTo>
                  <a:lnTo>
                    <a:pt x="114820" y="262890"/>
                  </a:lnTo>
                  <a:lnTo>
                    <a:pt x="117386" y="262890"/>
                  </a:lnTo>
                  <a:lnTo>
                    <a:pt x="119519" y="265430"/>
                  </a:lnTo>
                  <a:lnTo>
                    <a:pt x="121983" y="265430"/>
                  </a:lnTo>
                  <a:lnTo>
                    <a:pt x="121259" y="264160"/>
                  </a:lnTo>
                  <a:lnTo>
                    <a:pt x="123037" y="262890"/>
                  </a:lnTo>
                  <a:lnTo>
                    <a:pt x="129565" y="264160"/>
                  </a:lnTo>
                  <a:lnTo>
                    <a:pt x="131508" y="265430"/>
                  </a:lnTo>
                  <a:lnTo>
                    <a:pt x="156654" y="265430"/>
                  </a:lnTo>
                  <a:lnTo>
                    <a:pt x="168236" y="262890"/>
                  </a:lnTo>
                  <a:lnTo>
                    <a:pt x="175082" y="261785"/>
                  </a:lnTo>
                  <a:lnTo>
                    <a:pt x="175602" y="261785"/>
                  </a:lnTo>
                  <a:lnTo>
                    <a:pt x="183832" y="259080"/>
                  </a:lnTo>
                  <a:lnTo>
                    <a:pt x="190627" y="255270"/>
                  </a:lnTo>
                  <a:lnTo>
                    <a:pt x="193827" y="254000"/>
                  </a:lnTo>
                  <a:lnTo>
                    <a:pt x="197167" y="252730"/>
                  </a:lnTo>
                  <a:lnTo>
                    <a:pt x="198539" y="251460"/>
                  </a:lnTo>
                  <a:lnTo>
                    <a:pt x="199923" y="250190"/>
                  </a:lnTo>
                  <a:lnTo>
                    <a:pt x="205854" y="246380"/>
                  </a:lnTo>
                  <a:lnTo>
                    <a:pt x="207835" y="245110"/>
                  </a:lnTo>
                  <a:lnTo>
                    <a:pt x="206908" y="246380"/>
                  </a:lnTo>
                  <a:lnTo>
                    <a:pt x="205790" y="247650"/>
                  </a:lnTo>
                  <a:lnTo>
                    <a:pt x="204762" y="248920"/>
                  </a:lnTo>
                  <a:lnTo>
                    <a:pt x="208661" y="246380"/>
                  </a:lnTo>
                  <a:lnTo>
                    <a:pt x="209765" y="245110"/>
                  </a:lnTo>
                  <a:lnTo>
                    <a:pt x="210858" y="243840"/>
                  </a:lnTo>
                  <a:lnTo>
                    <a:pt x="214820" y="240030"/>
                  </a:lnTo>
                  <a:lnTo>
                    <a:pt x="216128" y="237490"/>
                  </a:lnTo>
                  <a:lnTo>
                    <a:pt x="217335" y="234950"/>
                  </a:lnTo>
                  <a:lnTo>
                    <a:pt x="219862" y="231140"/>
                  </a:lnTo>
                  <a:lnTo>
                    <a:pt x="222351" y="227330"/>
                  </a:lnTo>
                  <a:close/>
                </a:path>
                <a:path w="959485" h="1266189">
                  <a:moveTo>
                    <a:pt x="222707" y="790587"/>
                  </a:moveTo>
                  <a:lnTo>
                    <a:pt x="222592" y="790397"/>
                  </a:lnTo>
                  <a:lnTo>
                    <a:pt x="222364" y="790206"/>
                  </a:lnTo>
                  <a:lnTo>
                    <a:pt x="221970" y="790028"/>
                  </a:lnTo>
                  <a:lnTo>
                    <a:pt x="222707" y="790600"/>
                  </a:lnTo>
                  <a:close/>
                </a:path>
                <a:path w="959485" h="1266189">
                  <a:moveTo>
                    <a:pt x="222999" y="729348"/>
                  </a:moveTo>
                  <a:lnTo>
                    <a:pt x="221259" y="727481"/>
                  </a:lnTo>
                  <a:lnTo>
                    <a:pt x="221170" y="727621"/>
                  </a:lnTo>
                  <a:lnTo>
                    <a:pt x="220967" y="727608"/>
                  </a:lnTo>
                  <a:lnTo>
                    <a:pt x="220764" y="727544"/>
                  </a:lnTo>
                  <a:lnTo>
                    <a:pt x="222999" y="729348"/>
                  </a:lnTo>
                  <a:close/>
                </a:path>
                <a:path w="959485" h="1266189">
                  <a:moveTo>
                    <a:pt x="223024" y="779780"/>
                  </a:moveTo>
                  <a:lnTo>
                    <a:pt x="220611" y="782320"/>
                  </a:lnTo>
                  <a:lnTo>
                    <a:pt x="221754" y="782320"/>
                  </a:lnTo>
                  <a:lnTo>
                    <a:pt x="223024" y="779780"/>
                  </a:lnTo>
                  <a:close/>
                </a:path>
                <a:path w="959485" h="1266189">
                  <a:moveTo>
                    <a:pt x="223139" y="792251"/>
                  </a:moveTo>
                  <a:lnTo>
                    <a:pt x="218922" y="794258"/>
                  </a:lnTo>
                  <a:lnTo>
                    <a:pt x="219773" y="796201"/>
                  </a:lnTo>
                  <a:lnTo>
                    <a:pt x="220548" y="794829"/>
                  </a:lnTo>
                  <a:lnTo>
                    <a:pt x="223012" y="793280"/>
                  </a:lnTo>
                  <a:lnTo>
                    <a:pt x="223139" y="792251"/>
                  </a:lnTo>
                  <a:close/>
                </a:path>
                <a:path w="959485" h="1266189">
                  <a:moveTo>
                    <a:pt x="223304" y="791057"/>
                  </a:moveTo>
                  <a:lnTo>
                    <a:pt x="222719" y="790600"/>
                  </a:lnTo>
                  <a:lnTo>
                    <a:pt x="223240" y="791489"/>
                  </a:lnTo>
                  <a:lnTo>
                    <a:pt x="223304" y="791057"/>
                  </a:lnTo>
                  <a:close/>
                </a:path>
                <a:path w="959485" h="1266189">
                  <a:moveTo>
                    <a:pt x="223570" y="792048"/>
                  </a:moveTo>
                  <a:lnTo>
                    <a:pt x="223240" y="791489"/>
                  </a:lnTo>
                  <a:lnTo>
                    <a:pt x="223164" y="792048"/>
                  </a:lnTo>
                  <a:lnTo>
                    <a:pt x="223570" y="792048"/>
                  </a:lnTo>
                  <a:close/>
                </a:path>
                <a:path w="959485" h="1266189">
                  <a:moveTo>
                    <a:pt x="223621" y="782320"/>
                  </a:moveTo>
                  <a:lnTo>
                    <a:pt x="221754" y="782320"/>
                  </a:lnTo>
                  <a:lnTo>
                    <a:pt x="221119" y="783590"/>
                  </a:lnTo>
                  <a:lnTo>
                    <a:pt x="218389" y="779780"/>
                  </a:lnTo>
                  <a:lnTo>
                    <a:pt x="219544" y="784860"/>
                  </a:lnTo>
                  <a:lnTo>
                    <a:pt x="218313" y="786130"/>
                  </a:lnTo>
                  <a:lnTo>
                    <a:pt x="216636" y="786130"/>
                  </a:lnTo>
                  <a:lnTo>
                    <a:pt x="213753" y="788670"/>
                  </a:lnTo>
                  <a:lnTo>
                    <a:pt x="213169" y="788670"/>
                  </a:lnTo>
                  <a:lnTo>
                    <a:pt x="213080" y="791210"/>
                  </a:lnTo>
                  <a:lnTo>
                    <a:pt x="212585" y="789940"/>
                  </a:lnTo>
                  <a:lnTo>
                    <a:pt x="210489" y="791210"/>
                  </a:lnTo>
                  <a:lnTo>
                    <a:pt x="211683" y="788670"/>
                  </a:lnTo>
                  <a:lnTo>
                    <a:pt x="207670" y="793750"/>
                  </a:lnTo>
                  <a:lnTo>
                    <a:pt x="210921" y="798830"/>
                  </a:lnTo>
                  <a:lnTo>
                    <a:pt x="207543" y="798830"/>
                  </a:lnTo>
                  <a:lnTo>
                    <a:pt x="205841" y="806450"/>
                  </a:lnTo>
                  <a:lnTo>
                    <a:pt x="209765" y="800100"/>
                  </a:lnTo>
                  <a:lnTo>
                    <a:pt x="210566" y="806450"/>
                  </a:lnTo>
                  <a:lnTo>
                    <a:pt x="205397" y="807326"/>
                  </a:lnTo>
                  <a:lnTo>
                    <a:pt x="205397" y="812800"/>
                  </a:lnTo>
                  <a:lnTo>
                    <a:pt x="203796" y="813904"/>
                  </a:lnTo>
                  <a:lnTo>
                    <a:pt x="204419" y="811530"/>
                  </a:lnTo>
                  <a:lnTo>
                    <a:pt x="205397" y="812800"/>
                  </a:lnTo>
                  <a:lnTo>
                    <a:pt x="205397" y="807326"/>
                  </a:lnTo>
                  <a:lnTo>
                    <a:pt x="202971" y="807720"/>
                  </a:lnTo>
                  <a:lnTo>
                    <a:pt x="205193" y="810260"/>
                  </a:lnTo>
                  <a:lnTo>
                    <a:pt x="204038" y="811530"/>
                  </a:lnTo>
                  <a:lnTo>
                    <a:pt x="203149" y="811530"/>
                  </a:lnTo>
                  <a:lnTo>
                    <a:pt x="203720" y="813955"/>
                  </a:lnTo>
                  <a:lnTo>
                    <a:pt x="201714" y="815340"/>
                  </a:lnTo>
                  <a:lnTo>
                    <a:pt x="202565" y="822960"/>
                  </a:lnTo>
                  <a:lnTo>
                    <a:pt x="200952" y="822960"/>
                  </a:lnTo>
                  <a:lnTo>
                    <a:pt x="200888" y="824230"/>
                  </a:lnTo>
                  <a:lnTo>
                    <a:pt x="199771" y="823925"/>
                  </a:lnTo>
                  <a:lnTo>
                    <a:pt x="200139" y="822960"/>
                  </a:lnTo>
                  <a:lnTo>
                    <a:pt x="198272" y="822960"/>
                  </a:lnTo>
                  <a:lnTo>
                    <a:pt x="199136" y="823760"/>
                  </a:lnTo>
                  <a:lnTo>
                    <a:pt x="196189" y="822960"/>
                  </a:lnTo>
                  <a:lnTo>
                    <a:pt x="199885" y="829310"/>
                  </a:lnTo>
                  <a:lnTo>
                    <a:pt x="199859" y="836472"/>
                  </a:lnTo>
                  <a:lnTo>
                    <a:pt x="199644" y="835660"/>
                  </a:lnTo>
                  <a:lnTo>
                    <a:pt x="198805" y="831850"/>
                  </a:lnTo>
                  <a:lnTo>
                    <a:pt x="199720" y="835660"/>
                  </a:lnTo>
                  <a:lnTo>
                    <a:pt x="199859" y="836472"/>
                  </a:lnTo>
                  <a:lnTo>
                    <a:pt x="199859" y="829322"/>
                  </a:lnTo>
                  <a:lnTo>
                    <a:pt x="196634" y="830580"/>
                  </a:lnTo>
                  <a:lnTo>
                    <a:pt x="194818" y="829310"/>
                  </a:lnTo>
                  <a:lnTo>
                    <a:pt x="197218" y="826770"/>
                  </a:lnTo>
                  <a:lnTo>
                    <a:pt x="193954" y="829310"/>
                  </a:lnTo>
                  <a:lnTo>
                    <a:pt x="196900" y="833120"/>
                  </a:lnTo>
                  <a:lnTo>
                    <a:pt x="190627" y="835660"/>
                  </a:lnTo>
                  <a:lnTo>
                    <a:pt x="190309" y="837819"/>
                  </a:lnTo>
                  <a:lnTo>
                    <a:pt x="190322" y="838225"/>
                  </a:lnTo>
                  <a:lnTo>
                    <a:pt x="193167" y="839470"/>
                  </a:lnTo>
                  <a:lnTo>
                    <a:pt x="189128" y="844550"/>
                  </a:lnTo>
                  <a:lnTo>
                    <a:pt x="188290" y="849630"/>
                  </a:lnTo>
                  <a:lnTo>
                    <a:pt x="187401" y="848360"/>
                  </a:lnTo>
                  <a:lnTo>
                    <a:pt x="183222" y="857250"/>
                  </a:lnTo>
                  <a:lnTo>
                    <a:pt x="180454" y="861060"/>
                  </a:lnTo>
                  <a:lnTo>
                    <a:pt x="180009" y="861060"/>
                  </a:lnTo>
                  <a:lnTo>
                    <a:pt x="182676" y="862330"/>
                  </a:lnTo>
                  <a:lnTo>
                    <a:pt x="180365" y="867410"/>
                  </a:lnTo>
                  <a:lnTo>
                    <a:pt x="179705" y="869950"/>
                  </a:lnTo>
                  <a:lnTo>
                    <a:pt x="177952" y="869950"/>
                  </a:lnTo>
                  <a:lnTo>
                    <a:pt x="177482" y="868680"/>
                  </a:lnTo>
                  <a:lnTo>
                    <a:pt x="177368" y="866140"/>
                  </a:lnTo>
                  <a:lnTo>
                    <a:pt x="176187" y="869950"/>
                  </a:lnTo>
                  <a:lnTo>
                    <a:pt x="176987" y="871220"/>
                  </a:lnTo>
                  <a:lnTo>
                    <a:pt x="176555" y="873760"/>
                  </a:lnTo>
                  <a:lnTo>
                    <a:pt x="174612" y="872490"/>
                  </a:lnTo>
                  <a:lnTo>
                    <a:pt x="173139" y="876300"/>
                  </a:lnTo>
                  <a:lnTo>
                    <a:pt x="174040" y="881380"/>
                  </a:lnTo>
                  <a:lnTo>
                    <a:pt x="170497" y="885190"/>
                  </a:lnTo>
                  <a:lnTo>
                    <a:pt x="172478" y="886460"/>
                  </a:lnTo>
                  <a:lnTo>
                    <a:pt x="177952" y="883920"/>
                  </a:lnTo>
                  <a:lnTo>
                    <a:pt x="177342" y="889000"/>
                  </a:lnTo>
                  <a:lnTo>
                    <a:pt x="177253" y="889762"/>
                  </a:lnTo>
                  <a:lnTo>
                    <a:pt x="177190" y="890270"/>
                  </a:lnTo>
                  <a:lnTo>
                    <a:pt x="175971" y="890270"/>
                  </a:lnTo>
                  <a:lnTo>
                    <a:pt x="174218" y="889177"/>
                  </a:lnTo>
                  <a:lnTo>
                    <a:pt x="173482" y="890270"/>
                  </a:lnTo>
                  <a:lnTo>
                    <a:pt x="173266" y="889762"/>
                  </a:lnTo>
                  <a:lnTo>
                    <a:pt x="172618" y="891540"/>
                  </a:lnTo>
                  <a:lnTo>
                    <a:pt x="171018" y="890270"/>
                  </a:lnTo>
                  <a:lnTo>
                    <a:pt x="170916" y="891540"/>
                  </a:lnTo>
                  <a:lnTo>
                    <a:pt x="169748" y="891540"/>
                  </a:lnTo>
                  <a:lnTo>
                    <a:pt x="169672" y="890270"/>
                  </a:lnTo>
                  <a:lnTo>
                    <a:pt x="167601" y="892810"/>
                  </a:lnTo>
                  <a:lnTo>
                    <a:pt x="166039" y="892810"/>
                  </a:lnTo>
                  <a:lnTo>
                    <a:pt x="167030" y="894080"/>
                  </a:lnTo>
                  <a:lnTo>
                    <a:pt x="168211" y="894080"/>
                  </a:lnTo>
                  <a:lnTo>
                    <a:pt x="167805" y="895350"/>
                  </a:lnTo>
                  <a:lnTo>
                    <a:pt x="166331" y="899160"/>
                  </a:lnTo>
                  <a:lnTo>
                    <a:pt x="165328" y="896620"/>
                  </a:lnTo>
                  <a:lnTo>
                    <a:pt x="163563" y="897890"/>
                  </a:lnTo>
                  <a:lnTo>
                    <a:pt x="164299" y="899160"/>
                  </a:lnTo>
                  <a:lnTo>
                    <a:pt x="162115" y="901700"/>
                  </a:lnTo>
                  <a:lnTo>
                    <a:pt x="164503" y="902970"/>
                  </a:lnTo>
                  <a:lnTo>
                    <a:pt x="164020" y="904240"/>
                  </a:lnTo>
                  <a:lnTo>
                    <a:pt x="161975" y="904240"/>
                  </a:lnTo>
                  <a:lnTo>
                    <a:pt x="162090" y="905510"/>
                  </a:lnTo>
                  <a:lnTo>
                    <a:pt x="162217" y="906780"/>
                  </a:lnTo>
                  <a:lnTo>
                    <a:pt x="158419" y="913130"/>
                  </a:lnTo>
                  <a:lnTo>
                    <a:pt x="161683" y="911948"/>
                  </a:lnTo>
                  <a:lnTo>
                    <a:pt x="161518" y="912063"/>
                  </a:lnTo>
                  <a:lnTo>
                    <a:pt x="161277" y="912368"/>
                  </a:lnTo>
                  <a:lnTo>
                    <a:pt x="161074" y="912736"/>
                  </a:lnTo>
                  <a:lnTo>
                    <a:pt x="161747" y="911923"/>
                  </a:lnTo>
                  <a:lnTo>
                    <a:pt x="161925" y="911860"/>
                  </a:lnTo>
                  <a:lnTo>
                    <a:pt x="162280" y="911860"/>
                  </a:lnTo>
                  <a:lnTo>
                    <a:pt x="162166" y="914400"/>
                  </a:lnTo>
                  <a:lnTo>
                    <a:pt x="162064" y="916940"/>
                  </a:lnTo>
                  <a:lnTo>
                    <a:pt x="161963" y="919480"/>
                  </a:lnTo>
                  <a:lnTo>
                    <a:pt x="155282" y="925830"/>
                  </a:lnTo>
                  <a:lnTo>
                    <a:pt x="153593" y="932319"/>
                  </a:lnTo>
                  <a:lnTo>
                    <a:pt x="152806" y="932319"/>
                  </a:lnTo>
                  <a:lnTo>
                    <a:pt x="152146" y="937260"/>
                  </a:lnTo>
                  <a:lnTo>
                    <a:pt x="149809" y="941070"/>
                  </a:lnTo>
                  <a:lnTo>
                    <a:pt x="150393" y="944880"/>
                  </a:lnTo>
                  <a:lnTo>
                    <a:pt x="149923" y="946150"/>
                  </a:lnTo>
                  <a:lnTo>
                    <a:pt x="147802" y="947420"/>
                  </a:lnTo>
                  <a:lnTo>
                    <a:pt x="147040" y="946150"/>
                  </a:lnTo>
                  <a:lnTo>
                    <a:pt x="146418" y="949960"/>
                  </a:lnTo>
                  <a:lnTo>
                    <a:pt x="147193" y="949960"/>
                  </a:lnTo>
                  <a:lnTo>
                    <a:pt x="145491" y="952030"/>
                  </a:lnTo>
                  <a:lnTo>
                    <a:pt x="155092" y="952030"/>
                  </a:lnTo>
                  <a:lnTo>
                    <a:pt x="155562" y="949960"/>
                  </a:lnTo>
                  <a:lnTo>
                    <a:pt x="156667" y="947420"/>
                  </a:lnTo>
                  <a:lnTo>
                    <a:pt x="157226" y="946150"/>
                  </a:lnTo>
                  <a:lnTo>
                    <a:pt x="157784" y="944880"/>
                  </a:lnTo>
                  <a:lnTo>
                    <a:pt x="156883" y="946150"/>
                  </a:lnTo>
                  <a:lnTo>
                    <a:pt x="152958" y="943610"/>
                  </a:lnTo>
                  <a:lnTo>
                    <a:pt x="161264" y="941070"/>
                  </a:lnTo>
                  <a:lnTo>
                    <a:pt x="160680" y="937260"/>
                  </a:lnTo>
                  <a:lnTo>
                    <a:pt x="162369" y="938352"/>
                  </a:lnTo>
                  <a:lnTo>
                    <a:pt x="162953" y="937260"/>
                  </a:lnTo>
                  <a:lnTo>
                    <a:pt x="165023" y="933450"/>
                  </a:lnTo>
                  <a:lnTo>
                    <a:pt x="165087" y="932319"/>
                  </a:lnTo>
                  <a:lnTo>
                    <a:pt x="165176" y="930910"/>
                  </a:lnTo>
                  <a:lnTo>
                    <a:pt x="165239" y="929640"/>
                  </a:lnTo>
                  <a:lnTo>
                    <a:pt x="165315" y="928370"/>
                  </a:lnTo>
                  <a:lnTo>
                    <a:pt x="165392" y="927100"/>
                  </a:lnTo>
                  <a:lnTo>
                    <a:pt x="167144" y="919480"/>
                  </a:lnTo>
                  <a:lnTo>
                    <a:pt x="167881" y="920750"/>
                  </a:lnTo>
                  <a:lnTo>
                    <a:pt x="168973" y="919480"/>
                  </a:lnTo>
                  <a:lnTo>
                    <a:pt x="170078" y="918210"/>
                  </a:lnTo>
                  <a:lnTo>
                    <a:pt x="171640" y="913130"/>
                  </a:lnTo>
                  <a:lnTo>
                    <a:pt x="172542" y="911860"/>
                  </a:lnTo>
                  <a:lnTo>
                    <a:pt x="173443" y="910590"/>
                  </a:lnTo>
                  <a:lnTo>
                    <a:pt x="172732" y="908050"/>
                  </a:lnTo>
                  <a:lnTo>
                    <a:pt x="173647" y="906780"/>
                  </a:lnTo>
                  <a:lnTo>
                    <a:pt x="171577" y="906780"/>
                  </a:lnTo>
                  <a:lnTo>
                    <a:pt x="176758" y="900430"/>
                  </a:lnTo>
                  <a:lnTo>
                    <a:pt x="177152" y="899160"/>
                  </a:lnTo>
                  <a:lnTo>
                    <a:pt x="178714" y="894080"/>
                  </a:lnTo>
                  <a:lnTo>
                    <a:pt x="179273" y="891540"/>
                  </a:lnTo>
                  <a:lnTo>
                    <a:pt x="179552" y="890270"/>
                  </a:lnTo>
                  <a:lnTo>
                    <a:pt x="180390" y="886460"/>
                  </a:lnTo>
                  <a:lnTo>
                    <a:pt x="182118" y="883920"/>
                  </a:lnTo>
                  <a:lnTo>
                    <a:pt x="184721" y="880110"/>
                  </a:lnTo>
                  <a:lnTo>
                    <a:pt x="184302" y="881380"/>
                  </a:lnTo>
                  <a:lnTo>
                    <a:pt x="184670" y="882650"/>
                  </a:lnTo>
                  <a:lnTo>
                    <a:pt x="185026" y="882650"/>
                  </a:lnTo>
                  <a:lnTo>
                    <a:pt x="185597" y="880110"/>
                  </a:lnTo>
                  <a:lnTo>
                    <a:pt x="186461" y="876300"/>
                  </a:lnTo>
                  <a:lnTo>
                    <a:pt x="187045" y="873760"/>
                  </a:lnTo>
                  <a:lnTo>
                    <a:pt x="184912" y="873760"/>
                  </a:lnTo>
                  <a:lnTo>
                    <a:pt x="185496" y="875030"/>
                  </a:lnTo>
                  <a:lnTo>
                    <a:pt x="183388" y="876300"/>
                  </a:lnTo>
                  <a:lnTo>
                    <a:pt x="182651" y="873760"/>
                  </a:lnTo>
                  <a:lnTo>
                    <a:pt x="182638" y="871220"/>
                  </a:lnTo>
                  <a:lnTo>
                    <a:pt x="183400" y="869950"/>
                  </a:lnTo>
                  <a:lnTo>
                    <a:pt x="183286" y="873760"/>
                  </a:lnTo>
                  <a:lnTo>
                    <a:pt x="186448" y="871220"/>
                  </a:lnTo>
                  <a:lnTo>
                    <a:pt x="188087" y="869950"/>
                  </a:lnTo>
                  <a:lnTo>
                    <a:pt x="186982" y="869950"/>
                  </a:lnTo>
                  <a:lnTo>
                    <a:pt x="186334" y="868680"/>
                  </a:lnTo>
                  <a:lnTo>
                    <a:pt x="188810" y="867410"/>
                  </a:lnTo>
                  <a:lnTo>
                    <a:pt x="191287" y="866140"/>
                  </a:lnTo>
                  <a:lnTo>
                    <a:pt x="182803" y="867410"/>
                  </a:lnTo>
                  <a:lnTo>
                    <a:pt x="187236" y="862330"/>
                  </a:lnTo>
                  <a:lnTo>
                    <a:pt x="188125" y="863600"/>
                  </a:lnTo>
                  <a:lnTo>
                    <a:pt x="188277" y="862330"/>
                  </a:lnTo>
                  <a:lnTo>
                    <a:pt x="188417" y="861060"/>
                  </a:lnTo>
                  <a:lnTo>
                    <a:pt x="187858" y="858520"/>
                  </a:lnTo>
                  <a:lnTo>
                    <a:pt x="188950" y="856145"/>
                  </a:lnTo>
                  <a:lnTo>
                    <a:pt x="189014" y="855980"/>
                  </a:lnTo>
                  <a:lnTo>
                    <a:pt x="191325" y="855980"/>
                  </a:lnTo>
                  <a:lnTo>
                    <a:pt x="189204" y="852170"/>
                  </a:lnTo>
                  <a:lnTo>
                    <a:pt x="192303" y="850976"/>
                  </a:lnTo>
                  <a:lnTo>
                    <a:pt x="192506" y="850976"/>
                  </a:lnTo>
                  <a:lnTo>
                    <a:pt x="192595" y="852170"/>
                  </a:lnTo>
                  <a:lnTo>
                    <a:pt x="191846" y="853440"/>
                  </a:lnTo>
                  <a:lnTo>
                    <a:pt x="191922" y="855980"/>
                  </a:lnTo>
                  <a:lnTo>
                    <a:pt x="195707" y="853440"/>
                  </a:lnTo>
                  <a:lnTo>
                    <a:pt x="195199" y="852170"/>
                  </a:lnTo>
                  <a:lnTo>
                    <a:pt x="196126" y="851281"/>
                  </a:lnTo>
                  <a:lnTo>
                    <a:pt x="196316" y="850976"/>
                  </a:lnTo>
                  <a:lnTo>
                    <a:pt x="197167" y="849630"/>
                  </a:lnTo>
                  <a:lnTo>
                    <a:pt x="198793" y="847090"/>
                  </a:lnTo>
                  <a:lnTo>
                    <a:pt x="199605" y="845820"/>
                  </a:lnTo>
                  <a:lnTo>
                    <a:pt x="198386" y="847090"/>
                  </a:lnTo>
                  <a:lnTo>
                    <a:pt x="194208" y="840740"/>
                  </a:lnTo>
                  <a:lnTo>
                    <a:pt x="200469" y="839470"/>
                  </a:lnTo>
                  <a:lnTo>
                    <a:pt x="200304" y="838682"/>
                  </a:lnTo>
                  <a:lnTo>
                    <a:pt x="200253" y="838085"/>
                  </a:lnTo>
                  <a:lnTo>
                    <a:pt x="200355" y="837819"/>
                  </a:lnTo>
                  <a:lnTo>
                    <a:pt x="200456" y="835660"/>
                  </a:lnTo>
                  <a:lnTo>
                    <a:pt x="200533" y="834390"/>
                  </a:lnTo>
                  <a:lnTo>
                    <a:pt x="202857" y="835660"/>
                  </a:lnTo>
                  <a:lnTo>
                    <a:pt x="203327" y="835164"/>
                  </a:lnTo>
                  <a:lnTo>
                    <a:pt x="203720" y="835444"/>
                  </a:lnTo>
                  <a:lnTo>
                    <a:pt x="203390" y="835101"/>
                  </a:lnTo>
                  <a:lnTo>
                    <a:pt x="204063" y="834390"/>
                  </a:lnTo>
                  <a:lnTo>
                    <a:pt x="205638" y="833120"/>
                  </a:lnTo>
                  <a:lnTo>
                    <a:pt x="206108" y="833120"/>
                  </a:lnTo>
                  <a:lnTo>
                    <a:pt x="205600" y="831850"/>
                  </a:lnTo>
                  <a:lnTo>
                    <a:pt x="205092" y="830580"/>
                  </a:lnTo>
                  <a:lnTo>
                    <a:pt x="209321" y="830580"/>
                  </a:lnTo>
                  <a:lnTo>
                    <a:pt x="207784" y="825500"/>
                  </a:lnTo>
                  <a:lnTo>
                    <a:pt x="208648" y="825500"/>
                  </a:lnTo>
                  <a:lnTo>
                    <a:pt x="208775" y="824230"/>
                  </a:lnTo>
                  <a:lnTo>
                    <a:pt x="208114" y="824230"/>
                  </a:lnTo>
                  <a:lnTo>
                    <a:pt x="207352" y="817880"/>
                  </a:lnTo>
                  <a:lnTo>
                    <a:pt x="216039" y="814070"/>
                  </a:lnTo>
                  <a:lnTo>
                    <a:pt x="215125" y="805180"/>
                  </a:lnTo>
                  <a:lnTo>
                    <a:pt x="215849" y="800100"/>
                  </a:lnTo>
                  <a:lnTo>
                    <a:pt x="216027" y="798830"/>
                  </a:lnTo>
                  <a:lnTo>
                    <a:pt x="213779" y="796290"/>
                  </a:lnTo>
                  <a:lnTo>
                    <a:pt x="214515" y="791210"/>
                  </a:lnTo>
                  <a:lnTo>
                    <a:pt x="214706" y="789940"/>
                  </a:lnTo>
                  <a:lnTo>
                    <a:pt x="216750" y="788670"/>
                  </a:lnTo>
                  <a:lnTo>
                    <a:pt x="216827" y="789940"/>
                  </a:lnTo>
                  <a:lnTo>
                    <a:pt x="216903" y="791210"/>
                  </a:lnTo>
                  <a:lnTo>
                    <a:pt x="216992" y="792480"/>
                  </a:lnTo>
                  <a:lnTo>
                    <a:pt x="219392" y="789940"/>
                  </a:lnTo>
                  <a:lnTo>
                    <a:pt x="220103" y="787400"/>
                  </a:lnTo>
                  <a:lnTo>
                    <a:pt x="220230" y="786130"/>
                  </a:lnTo>
                  <a:lnTo>
                    <a:pt x="220357" y="784860"/>
                  </a:lnTo>
                  <a:lnTo>
                    <a:pt x="222897" y="784860"/>
                  </a:lnTo>
                  <a:lnTo>
                    <a:pt x="223253" y="783590"/>
                  </a:lnTo>
                  <a:lnTo>
                    <a:pt x="223621" y="782320"/>
                  </a:lnTo>
                  <a:close/>
                </a:path>
                <a:path w="959485" h="1266189">
                  <a:moveTo>
                    <a:pt x="224802" y="784567"/>
                  </a:moveTo>
                  <a:lnTo>
                    <a:pt x="224663" y="785025"/>
                  </a:lnTo>
                  <a:lnTo>
                    <a:pt x="224497" y="785469"/>
                  </a:lnTo>
                  <a:lnTo>
                    <a:pt x="224294" y="785914"/>
                  </a:lnTo>
                  <a:lnTo>
                    <a:pt x="224612" y="785329"/>
                  </a:lnTo>
                  <a:lnTo>
                    <a:pt x="224777" y="784923"/>
                  </a:lnTo>
                  <a:lnTo>
                    <a:pt x="224802" y="784567"/>
                  </a:lnTo>
                  <a:close/>
                </a:path>
                <a:path w="959485" h="1266189">
                  <a:moveTo>
                    <a:pt x="224891" y="734644"/>
                  </a:moveTo>
                  <a:lnTo>
                    <a:pt x="224383" y="734187"/>
                  </a:lnTo>
                  <a:lnTo>
                    <a:pt x="218084" y="729373"/>
                  </a:lnTo>
                  <a:lnTo>
                    <a:pt x="217500" y="729030"/>
                  </a:lnTo>
                  <a:lnTo>
                    <a:pt x="219887" y="731520"/>
                  </a:lnTo>
                  <a:lnTo>
                    <a:pt x="224891" y="734644"/>
                  </a:lnTo>
                  <a:close/>
                </a:path>
                <a:path w="959485" h="1266189">
                  <a:moveTo>
                    <a:pt x="225056" y="783602"/>
                  </a:moveTo>
                  <a:lnTo>
                    <a:pt x="224739" y="783386"/>
                  </a:lnTo>
                  <a:lnTo>
                    <a:pt x="224434" y="783234"/>
                  </a:lnTo>
                  <a:lnTo>
                    <a:pt x="224142" y="783348"/>
                  </a:lnTo>
                  <a:lnTo>
                    <a:pt x="224663" y="783742"/>
                  </a:lnTo>
                  <a:lnTo>
                    <a:pt x="224853" y="784098"/>
                  </a:lnTo>
                  <a:lnTo>
                    <a:pt x="224802" y="784567"/>
                  </a:lnTo>
                  <a:lnTo>
                    <a:pt x="224980" y="783920"/>
                  </a:lnTo>
                  <a:lnTo>
                    <a:pt x="225056" y="783602"/>
                  </a:lnTo>
                  <a:close/>
                </a:path>
                <a:path w="959485" h="1266189">
                  <a:moveTo>
                    <a:pt x="225666" y="773430"/>
                  </a:moveTo>
                  <a:lnTo>
                    <a:pt x="225221" y="773430"/>
                  </a:lnTo>
                  <a:lnTo>
                    <a:pt x="225437" y="771601"/>
                  </a:lnTo>
                  <a:lnTo>
                    <a:pt x="225526" y="770890"/>
                  </a:lnTo>
                  <a:lnTo>
                    <a:pt x="220014" y="770890"/>
                  </a:lnTo>
                  <a:lnTo>
                    <a:pt x="223024" y="779780"/>
                  </a:lnTo>
                  <a:lnTo>
                    <a:pt x="223697" y="779780"/>
                  </a:lnTo>
                  <a:lnTo>
                    <a:pt x="224853" y="781050"/>
                  </a:lnTo>
                  <a:lnTo>
                    <a:pt x="225272" y="782269"/>
                  </a:lnTo>
                  <a:lnTo>
                    <a:pt x="225234" y="782675"/>
                  </a:lnTo>
                  <a:lnTo>
                    <a:pt x="225158" y="783132"/>
                  </a:lnTo>
                  <a:lnTo>
                    <a:pt x="225056" y="783602"/>
                  </a:lnTo>
                  <a:lnTo>
                    <a:pt x="225450" y="783856"/>
                  </a:lnTo>
                  <a:lnTo>
                    <a:pt x="225526" y="783272"/>
                  </a:lnTo>
                  <a:lnTo>
                    <a:pt x="225450" y="782726"/>
                  </a:lnTo>
                  <a:lnTo>
                    <a:pt x="225298" y="782256"/>
                  </a:lnTo>
                  <a:lnTo>
                    <a:pt x="225653" y="779780"/>
                  </a:lnTo>
                  <a:lnTo>
                    <a:pt x="225247" y="775970"/>
                  </a:lnTo>
                  <a:lnTo>
                    <a:pt x="225666" y="773430"/>
                  </a:lnTo>
                  <a:close/>
                </a:path>
                <a:path w="959485" h="1266189">
                  <a:moveTo>
                    <a:pt x="227253" y="767549"/>
                  </a:moveTo>
                  <a:lnTo>
                    <a:pt x="226606" y="767080"/>
                  </a:lnTo>
                  <a:lnTo>
                    <a:pt x="226237" y="768350"/>
                  </a:lnTo>
                  <a:lnTo>
                    <a:pt x="227253" y="767549"/>
                  </a:lnTo>
                  <a:close/>
                </a:path>
                <a:path w="959485" h="1266189">
                  <a:moveTo>
                    <a:pt x="228244" y="773430"/>
                  </a:moveTo>
                  <a:lnTo>
                    <a:pt x="227368" y="773430"/>
                  </a:lnTo>
                  <a:lnTo>
                    <a:pt x="227088" y="775970"/>
                  </a:lnTo>
                  <a:lnTo>
                    <a:pt x="227596" y="777240"/>
                  </a:lnTo>
                  <a:lnTo>
                    <a:pt x="228244" y="773430"/>
                  </a:lnTo>
                  <a:close/>
                </a:path>
                <a:path w="959485" h="1266189">
                  <a:moveTo>
                    <a:pt x="228320" y="737590"/>
                  </a:moveTo>
                  <a:lnTo>
                    <a:pt x="228028" y="736600"/>
                  </a:lnTo>
                  <a:lnTo>
                    <a:pt x="224891" y="734644"/>
                  </a:lnTo>
                  <a:lnTo>
                    <a:pt x="228320" y="737590"/>
                  </a:lnTo>
                  <a:close/>
                </a:path>
                <a:path w="959485" h="1266189">
                  <a:moveTo>
                    <a:pt x="229057" y="773430"/>
                  </a:moveTo>
                  <a:lnTo>
                    <a:pt x="228752" y="771601"/>
                  </a:lnTo>
                  <a:lnTo>
                    <a:pt x="228244" y="773430"/>
                  </a:lnTo>
                  <a:lnTo>
                    <a:pt x="229057" y="773430"/>
                  </a:lnTo>
                  <a:close/>
                </a:path>
                <a:path w="959485" h="1266189">
                  <a:moveTo>
                    <a:pt x="229654" y="768350"/>
                  </a:moveTo>
                  <a:lnTo>
                    <a:pt x="227850" y="767080"/>
                  </a:lnTo>
                  <a:lnTo>
                    <a:pt x="227253" y="767549"/>
                  </a:lnTo>
                  <a:lnTo>
                    <a:pt x="228371" y="768350"/>
                  </a:lnTo>
                  <a:lnTo>
                    <a:pt x="228422" y="769620"/>
                  </a:lnTo>
                  <a:lnTo>
                    <a:pt x="228638" y="770890"/>
                  </a:lnTo>
                  <a:lnTo>
                    <a:pt x="228752" y="771601"/>
                  </a:lnTo>
                  <a:lnTo>
                    <a:pt x="229654" y="768350"/>
                  </a:lnTo>
                  <a:close/>
                </a:path>
                <a:path w="959485" h="1266189">
                  <a:moveTo>
                    <a:pt x="231178" y="768642"/>
                  </a:moveTo>
                  <a:lnTo>
                    <a:pt x="231025" y="769023"/>
                  </a:lnTo>
                  <a:lnTo>
                    <a:pt x="230911" y="769353"/>
                  </a:lnTo>
                  <a:lnTo>
                    <a:pt x="231127" y="769569"/>
                  </a:lnTo>
                  <a:lnTo>
                    <a:pt x="231178" y="768642"/>
                  </a:lnTo>
                  <a:close/>
                </a:path>
                <a:path w="959485" h="1266189">
                  <a:moveTo>
                    <a:pt x="231457" y="769797"/>
                  </a:moveTo>
                  <a:lnTo>
                    <a:pt x="231305" y="769759"/>
                  </a:lnTo>
                  <a:lnTo>
                    <a:pt x="231127" y="769569"/>
                  </a:lnTo>
                  <a:lnTo>
                    <a:pt x="231063" y="770496"/>
                  </a:lnTo>
                  <a:lnTo>
                    <a:pt x="231457" y="769797"/>
                  </a:lnTo>
                  <a:close/>
                </a:path>
                <a:path w="959485" h="1266189">
                  <a:moveTo>
                    <a:pt x="231787" y="767372"/>
                  </a:moveTo>
                  <a:lnTo>
                    <a:pt x="231279" y="766724"/>
                  </a:lnTo>
                  <a:lnTo>
                    <a:pt x="231178" y="768642"/>
                  </a:lnTo>
                  <a:lnTo>
                    <a:pt x="231419" y="768070"/>
                  </a:lnTo>
                  <a:lnTo>
                    <a:pt x="231787" y="767372"/>
                  </a:lnTo>
                  <a:close/>
                </a:path>
                <a:path w="959485" h="1266189">
                  <a:moveTo>
                    <a:pt x="232041" y="1097280"/>
                  </a:moveTo>
                  <a:lnTo>
                    <a:pt x="231546" y="1096010"/>
                  </a:lnTo>
                  <a:lnTo>
                    <a:pt x="231165" y="1096606"/>
                  </a:lnTo>
                  <a:lnTo>
                    <a:pt x="232041" y="1097280"/>
                  </a:lnTo>
                  <a:close/>
                </a:path>
                <a:path w="959485" h="1266189">
                  <a:moveTo>
                    <a:pt x="232295" y="1094740"/>
                  </a:moveTo>
                  <a:lnTo>
                    <a:pt x="231228" y="1092276"/>
                  </a:lnTo>
                  <a:lnTo>
                    <a:pt x="230568" y="1093470"/>
                  </a:lnTo>
                  <a:lnTo>
                    <a:pt x="231546" y="1096010"/>
                  </a:lnTo>
                  <a:lnTo>
                    <a:pt x="232295" y="1094740"/>
                  </a:lnTo>
                  <a:close/>
                </a:path>
                <a:path w="959485" h="1266189">
                  <a:moveTo>
                    <a:pt x="232397" y="1144270"/>
                  </a:moveTo>
                  <a:lnTo>
                    <a:pt x="230924" y="1140460"/>
                  </a:lnTo>
                  <a:lnTo>
                    <a:pt x="229958" y="1141730"/>
                  </a:lnTo>
                  <a:lnTo>
                    <a:pt x="231292" y="1144270"/>
                  </a:lnTo>
                  <a:lnTo>
                    <a:pt x="232397" y="1144270"/>
                  </a:lnTo>
                  <a:close/>
                </a:path>
                <a:path w="959485" h="1266189">
                  <a:moveTo>
                    <a:pt x="234022" y="755091"/>
                  </a:moveTo>
                  <a:lnTo>
                    <a:pt x="232664" y="753554"/>
                  </a:lnTo>
                  <a:lnTo>
                    <a:pt x="229743" y="754761"/>
                  </a:lnTo>
                  <a:lnTo>
                    <a:pt x="228612" y="757339"/>
                  </a:lnTo>
                  <a:lnTo>
                    <a:pt x="229247" y="760755"/>
                  </a:lnTo>
                  <a:lnTo>
                    <a:pt x="228409" y="761098"/>
                  </a:lnTo>
                  <a:lnTo>
                    <a:pt x="227939" y="760260"/>
                  </a:lnTo>
                  <a:lnTo>
                    <a:pt x="227495" y="759917"/>
                  </a:lnTo>
                  <a:lnTo>
                    <a:pt x="228053" y="762304"/>
                  </a:lnTo>
                  <a:lnTo>
                    <a:pt x="229501" y="765378"/>
                  </a:lnTo>
                  <a:lnTo>
                    <a:pt x="232473" y="765175"/>
                  </a:lnTo>
                  <a:lnTo>
                    <a:pt x="230619" y="762279"/>
                  </a:lnTo>
                  <a:lnTo>
                    <a:pt x="231876" y="762279"/>
                  </a:lnTo>
                  <a:lnTo>
                    <a:pt x="229577" y="759053"/>
                  </a:lnTo>
                  <a:lnTo>
                    <a:pt x="229908" y="757339"/>
                  </a:lnTo>
                  <a:lnTo>
                    <a:pt x="231559" y="756640"/>
                  </a:lnTo>
                  <a:lnTo>
                    <a:pt x="232448" y="757301"/>
                  </a:lnTo>
                  <a:lnTo>
                    <a:pt x="231978" y="756462"/>
                  </a:lnTo>
                  <a:lnTo>
                    <a:pt x="234022" y="755091"/>
                  </a:lnTo>
                  <a:close/>
                </a:path>
                <a:path w="959485" h="1266189">
                  <a:moveTo>
                    <a:pt x="242366" y="880414"/>
                  </a:moveTo>
                  <a:lnTo>
                    <a:pt x="238963" y="887590"/>
                  </a:lnTo>
                  <a:lnTo>
                    <a:pt x="240080" y="879030"/>
                  </a:lnTo>
                  <a:lnTo>
                    <a:pt x="238379" y="884770"/>
                  </a:lnTo>
                  <a:lnTo>
                    <a:pt x="237845" y="887590"/>
                  </a:lnTo>
                  <a:lnTo>
                    <a:pt x="237921" y="889774"/>
                  </a:lnTo>
                  <a:lnTo>
                    <a:pt x="238302" y="889177"/>
                  </a:lnTo>
                  <a:lnTo>
                    <a:pt x="239217" y="888085"/>
                  </a:lnTo>
                  <a:lnTo>
                    <a:pt x="239737" y="887590"/>
                  </a:lnTo>
                  <a:lnTo>
                    <a:pt x="240042" y="888796"/>
                  </a:lnTo>
                  <a:lnTo>
                    <a:pt x="240347" y="889774"/>
                  </a:lnTo>
                  <a:lnTo>
                    <a:pt x="240423" y="890041"/>
                  </a:lnTo>
                  <a:lnTo>
                    <a:pt x="240563" y="889774"/>
                  </a:lnTo>
                  <a:lnTo>
                    <a:pt x="241096" y="886396"/>
                  </a:lnTo>
                  <a:lnTo>
                    <a:pt x="242366" y="880414"/>
                  </a:lnTo>
                  <a:close/>
                </a:path>
                <a:path w="959485" h="1266189">
                  <a:moveTo>
                    <a:pt x="249605" y="911860"/>
                  </a:moveTo>
                  <a:lnTo>
                    <a:pt x="247357" y="909993"/>
                  </a:lnTo>
                  <a:lnTo>
                    <a:pt x="247434" y="910361"/>
                  </a:lnTo>
                  <a:lnTo>
                    <a:pt x="247484" y="910590"/>
                  </a:lnTo>
                  <a:lnTo>
                    <a:pt x="249313" y="912977"/>
                  </a:lnTo>
                  <a:lnTo>
                    <a:pt x="249567" y="912037"/>
                  </a:lnTo>
                  <a:lnTo>
                    <a:pt x="249605" y="911860"/>
                  </a:lnTo>
                  <a:close/>
                </a:path>
                <a:path w="959485" h="1266189">
                  <a:moveTo>
                    <a:pt x="251383" y="915771"/>
                  </a:moveTo>
                  <a:lnTo>
                    <a:pt x="251091" y="915479"/>
                  </a:lnTo>
                  <a:lnTo>
                    <a:pt x="249428" y="913130"/>
                  </a:lnTo>
                  <a:lnTo>
                    <a:pt x="249313" y="912977"/>
                  </a:lnTo>
                  <a:lnTo>
                    <a:pt x="248920" y="914400"/>
                  </a:lnTo>
                  <a:lnTo>
                    <a:pt x="251383" y="915771"/>
                  </a:lnTo>
                  <a:close/>
                </a:path>
                <a:path w="959485" h="1266189">
                  <a:moveTo>
                    <a:pt x="252857" y="902195"/>
                  </a:moveTo>
                  <a:lnTo>
                    <a:pt x="252730" y="900899"/>
                  </a:lnTo>
                  <a:lnTo>
                    <a:pt x="251790" y="900430"/>
                  </a:lnTo>
                  <a:lnTo>
                    <a:pt x="252857" y="902195"/>
                  </a:lnTo>
                  <a:close/>
                </a:path>
                <a:path w="959485" h="1266189">
                  <a:moveTo>
                    <a:pt x="254393" y="901700"/>
                  </a:moveTo>
                  <a:lnTo>
                    <a:pt x="253123" y="897890"/>
                  </a:lnTo>
                  <a:lnTo>
                    <a:pt x="252755" y="897890"/>
                  </a:lnTo>
                  <a:lnTo>
                    <a:pt x="252730" y="900899"/>
                  </a:lnTo>
                  <a:lnTo>
                    <a:pt x="254393" y="901700"/>
                  </a:lnTo>
                  <a:close/>
                </a:path>
                <a:path w="959485" h="1266189">
                  <a:moveTo>
                    <a:pt x="255384" y="769683"/>
                  </a:moveTo>
                  <a:lnTo>
                    <a:pt x="254787" y="768642"/>
                  </a:lnTo>
                  <a:lnTo>
                    <a:pt x="254266" y="767600"/>
                  </a:lnTo>
                  <a:lnTo>
                    <a:pt x="253568" y="766749"/>
                  </a:lnTo>
                  <a:lnTo>
                    <a:pt x="253098" y="766686"/>
                  </a:lnTo>
                  <a:lnTo>
                    <a:pt x="252755" y="766813"/>
                  </a:lnTo>
                  <a:lnTo>
                    <a:pt x="252971" y="767537"/>
                  </a:lnTo>
                  <a:lnTo>
                    <a:pt x="253860" y="767689"/>
                  </a:lnTo>
                  <a:lnTo>
                    <a:pt x="254508" y="768337"/>
                  </a:lnTo>
                  <a:lnTo>
                    <a:pt x="255384" y="769683"/>
                  </a:lnTo>
                  <a:close/>
                </a:path>
                <a:path w="959485" h="1266189">
                  <a:moveTo>
                    <a:pt x="255638" y="796290"/>
                  </a:moveTo>
                  <a:lnTo>
                    <a:pt x="255104" y="795020"/>
                  </a:lnTo>
                  <a:lnTo>
                    <a:pt x="255447" y="796290"/>
                  </a:lnTo>
                  <a:lnTo>
                    <a:pt x="255638" y="796290"/>
                  </a:lnTo>
                  <a:close/>
                </a:path>
                <a:path w="959485" h="1266189">
                  <a:moveTo>
                    <a:pt x="257340" y="1149350"/>
                  </a:moveTo>
                  <a:lnTo>
                    <a:pt x="257263" y="1146810"/>
                  </a:lnTo>
                  <a:lnTo>
                    <a:pt x="249707" y="1140460"/>
                  </a:lnTo>
                  <a:lnTo>
                    <a:pt x="251142" y="1132840"/>
                  </a:lnTo>
                  <a:lnTo>
                    <a:pt x="248297" y="1130300"/>
                  </a:lnTo>
                  <a:lnTo>
                    <a:pt x="245452" y="1127760"/>
                  </a:lnTo>
                  <a:lnTo>
                    <a:pt x="246545" y="1125220"/>
                  </a:lnTo>
                  <a:lnTo>
                    <a:pt x="247078" y="1123950"/>
                  </a:lnTo>
                  <a:lnTo>
                    <a:pt x="244614" y="1118870"/>
                  </a:lnTo>
                  <a:lnTo>
                    <a:pt x="240334" y="1112520"/>
                  </a:lnTo>
                  <a:lnTo>
                    <a:pt x="238874" y="1110119"/>
                  </a:lnTo>
                  <a:lnTo>
                    <a:pt x="238798" y="1109980"/>
                  </a:lnTo>
                  <a:lnTo>
                    <a:pt x="237058" y="1106170"/>
                  </a:lnTo>
                  <a:lnTo>
                    <a:pt x="236575" y="1104900"/>
                  </a:lnTo>
                  <a:lnTo>
                    <a:pt x="236245" y="1103630"/>
                  </a:lnTo>
                  <a:lnTo>
                    <a:pt x="235661" y="1102360"/>
                  </a:lnTo>
                  <a:lnTo>
                    <a:pt x="234886" y="1099820"/>
                  </a:lnTo>
                  <a:lnTo>
                    <a:pt x="234492" y="1097280"/>
                  </a:lnTo>
                  <a:lnTo>
                    <a:pt x="233616" y="1099820"/>
                  </a:lnTo>
                  <a:lnTo>
                    <a:pt x="230746" y="1097280"/>
                  </a:lnTo>
                  <a:lnTo>
                    <a:pt x="231165" y="1096606"/>
                  </a:lnTo>
                  <a:lnTo>
                    <a:pt x="230403" y="1096010"/>
                  </a:lnTo>
                  <a:lnTo>
                    <a:pt x="228485" y="1092276"/>
                  </a:lnTo>
                  <a:lnTo>
                    <a:pt x="226809" y="1088783"/>
                  </a:lnTo>
                  <a:lnTo>
                    <a:pt x="226733" y="1088644"/>
                  </a:lnTo>
                  <a:lnTo>
                    <a:pt x="226618" y="1088390"/>
                  </a:lnTo>
                  <a:lnTo>
                    <a:pt x="224777" y="1085850"/>
                  </a:lnTo>
                  <a:lnTo>
                    <a:pt x="218554" y="1087120"/>
                  </a:lnTo>
                  <a:lnTo>
                    <a:pt x="212420" y="1089660"/>
                  </a:lnTo>
                  <a:lnTo>
                    <a:pt x="205790" y="1092276"/>
                  </a:lnTo>
                  <a:lnTo>
                    <a:pt x="203441" y="1092276"/>
                  </a:lnTo>
                  <a:lnTo>
                    <a:pt x="199694" y="1093470"/>
                  </a:lnTo>
                  <a:lnTo>
                    <a:pt x="193916" y="1094740"/>
                  </a:lnTo>
                  <a:lnTo>
                    <a:pt x="178346" y="1097280"/>
                  </a:lnTo>
                  <a:lnTo>
                    <a:pt x="170815" y="1099820"/>
                  </a:lnTo>
                  <a:lnTo>
                    <a:pt x="164528" y="1101090"/>
                  </a:lnTo>
                  <a:lnTo>
                    <a:pt x="169989" y="1108710"/>
                  </a:lnTo>
                  <a:lnTo>
                    <a:pt x="160997" y="1107440"/>
                  </a:lnTo>
                  <a:lnTo>
                    <a:pt x="162242" y="1104900"/>
                  </a:lnTo>
                  <a:lnTo>
                    <a:pt x="153339" y="1108710"/>
                  </a:lnTo>
                  <a:lnTo>
                    <a:pt x="134226" y="1116444"/>
                  </a:lnTo>
                  <a:lnTo>
                    <a:pt x="125603" y="1120140"/>
                  </a:lnTo>
                  <a:lnTo>
                    <a:pt x="126111" y="1118870"/>
                  </a:lnTo>
                  <a:lnTo>
                    <a:pt x="125844" y="1118870"/>
                  </a:lnTo>
                  <a:lnTo>
                    <a:pt x="127025" y="1117600"/>
                  </a:lnTo>
                  <a:lnTo>
                    <a:pt x="124040" y="1116444"/>
                  </a:lnTo>
                  <a:lnTo>
                    <a:pt x="123647" y="1116444"/>
                  </a:lnTo>
                  <a:lnTo>
                    <a:pt x="119062" y="1120140"/>
                  </a:lnTo>
                  <a:lnTo>
                    <a:pt x="117525" y="1121473"/>
                  </a:lnTo>
                  <a:lnTo>
                    <a:pt x="118021" y="1122680"/>
                  </a:lnTo>
                  <a:lnTo>
                    <a:pt x="116065" y="1122680"/>
                  </a:lnTo>
                  <a:lnTo>
                    <a:pt x="117030" y="1121473"/>
                  </a:lnTo>
                  <a:lnTo>
                    <a:pt x="112598" y="1121473"/>
                  </a:lnTo>
                  <a:lnTo>
                    <a:pt x="110032" y="1126490"/>
                  </a:lnTo>
                  <a:lnTo>
                    <a:pt x="108000" y="1124356"/>
                  </a:lnTo>
                  <a:lnTo>
                    <a:pt x="107543" y="1125220"/>
                  </a:lnTo>
                  <a:lnTo>
                    <a:pt x="100977" y="1125220"/>
                  </a:lnTo>
                  <a:lnTo>
                    <a:pt x="103390" y="1127760"/>
                  </a:lnTo>
                  <a:lnTo>
                    <a:pt x="100914" y="1127760"/>
                  </a:lnTo>
                  <a:lnTo>
                    <a:pt x="96824" y="1129030"/>
                  </a:lnTo>
                  <a:lnTo>
                    <a:pt x="95872" y="1130300"/>
                  </a:lnTo>
                  <a:lnTo>
                    <a:pt x="95034" y="1130300"/>
                  </a:lnTo>
                  <a:lnTo>
                    <a:pt x="94640" y="1131570"/>
                  </a:lnTo>
                  <a:lnTo>
                    <a:pt x="92697" y="1131570"/>
                  </a:lnTo>
                  <a:lnTo>
                    <a:pt x="91236" y="1134110"/>
                  </a:lnTo>
                  <a:lnTo>
                    <a:pt x="93573" y="1129030"/>
                  </a:lnTo>
                  <a:lnTo>
                    <a:pt x="92329" y="1130300"/>
                  </a:lnTo>
                  <a:lnTo>
                    <a:pt x="90424" y="1131570"/>
                  </a:lnTo>
                  <a:lnTo>
                    <a:pt x="89674" y="1131570"/>
                  </a:lnTo>
                  <a:lnTo>
                    <a:pt x="87401" y="1132840"/>
                  </a:lnTo>
                  <a:lnTo>
                    <a:pt x="90297" y="1130300"/>
                  </a:lnTo>
                  <a:lnTo>
                    <a:pt x="88582" y="1130300"/>
                  </a:lnTo>
                  <a:lnTo>
                    <a:pt x="88303" y="1129030"/>
                  </a:lnTo>
                  <a:lnTo>
                    <a:pt x="92265" y="1126490"/>
                  </a:lnTo>
                  <a:lnTo>
                    <a:pt x="91401" y="1126490"/>
                  </a:lnTo>
                  <a:lnTo>
                    <a:pt x="90944" y="1125220"/>
                  </a:lnTo>
                  <a:lnTo>
                    <a:pt x="90982" y="1123670"/>
                  </a:lnTo>
                  <a:lnTo>
                    <a:pt x="91490" y="1121473"/>
                  </a:lnTo>
                  <a:lnTo>
                    <a:pt x="92316" y="1117841"/>
                  </a:lnTo>
                  <a:lnTo>
                    <a:pt x="91694" y="1117600"/>
                  </a:lnTo>
                  <a:lnTo>
                    <a:pt x="92557" y="1116685"/>
                  </a:lnTo>
                  <a:lnTo>
                    <a:pt x="93472" y="1113790"/>
                  </a:lnTo>
                  <a:lnTo>
                    <a:pt x="93878" y="1112520"/>
                  </a:lnTo>
                  <a:lnTo>
                    <a:pt x="95173" y="1107440"/>
                  </a:lnTo>
                  <a:lnTo>
                    <a:pt x="97294" y="1108951"/>
                  </a:lnTo>
                  <a:lnTo>
                    <a:pt x="97002" y="1107440"/>
                  </a:lnTo>
                  <a:lnTo>
                    <a:pt x="96240" y="1103630"/>
                  </a:lnTo>
                  <a:lnTo>
                    <a:pt x="98323" y="1099820"/>
                  </a:lnTo>
                  <a:lnTo>
                    <a:pt x="100406" y="1096010"/>
                  </a:lnTo>
                  <a:lnTo>
                    <a:pt x="101752" y="1094740"/>
                  </a:lnTo>
                  <a:lnTo>
                    <a:pt x="101638" y="1096010"/>
                  </a:lnTo>
                  <a:lnTo>
                    <a:pt x="101523" y="1097280"/>
                  </a:lnTo>
                  <a:lnTo>
                    <a:pt x="101866" y="1098550"/>
                  </a:lnTo>
                  <a:lnTo>
                    <a:pt x="102628" y="1094740"/>
                  </a:lnTo>
                  <a:lnTo>
                    <a:pt x="103644" y="1089660"/>
                  </a:lnTo>
                  <a:lnTo>
                    <a:pt x="104635" y="1088390"/>
                  </a:lnTo>
                  <a:lnTo>
                    <a:pt x="106603" y="1085850"/>
                  </a:lnTo>
                  <a:lnTo>
                    <a:pt x="108585" y="1083310"/>
                  </a:lnTo>
                  <a:lnTo>
                    <a:pt x="109372" y="1075702"/>
                  </a:lnTo>
                  <a:lnTo>
                    <a:pt x="109499" y="1074585"/>
                  </a:lnTo>
                  <a:lnTo>
                    <a:pt x="106553" y="1075702"/>
                  </a:lnTo>
                  <a:lnTo>
                    <a:pt x="106654" y="1074267"/>
                  </a:lnTo>
                  <a:lnTo>
                    <a:pt x="106718" y="1073150"/>
                  </a:lnTo>
                  <a:lnTo>
                    <a:pt x="106807" y="1071880"/>
                  </a:lnTo>
                  <a:lnTo>
                    <a:pt x="106883" y="1070610"/>
                  </a:lnTo>
                  <a:lnTo>
                    <a:pt x="106972" y="1069340"/>
                  </a:lnTo>
                  <a:lnTo>
                    <a:pt x="107061" y="1067917"/>
                  </a:lnTo>
                  <a:lnTo>
                    <a:pt x="109778" y="1070610"/>
                  </a:lnTo>
                  <a:lnTo>
                    <a:pt x="109867" y="1066800"/>
                  </a:lnTo>
                  <a:lnTo>
                    <a:pt x="109994" y="1061720"/>
                  </a:lnTo>
                  <a:lnTo>
                    <a:pt x="110058" y="1059180"/>
                  </a:lnTo>
                  <a:lnTo>
                    <a:pt x="114630" y="1065530"/>
                  </a:lnTo>
                  <a:lnTo>
                    <a:pt x="114312" y="1062990"/>
                  </a:lnTo>
                  <a:lnTo>
                    <a:pt x="113118" y="1062990"/>
                  </a:lnTo>
                  <a:lnTo>
                    <a:pt x="114007" y="1061720"/>
                  </a:lnTo>
                  <a:lnTo>
                    <a:pt x="114833" y="1061720"/>
                  </a:lnTo>
                  <a:lnTo>
                    <a:pt x="115544" y="1064260"/>
                  </a:lnTo>
                  <a:lnTo>
                    <a:pt x="116001" y="1061720"/>
                  </a:lnTo>
                  <a:lnTo>
                    <a:pt x="116700" y="1057910"/>
                  </a:lnTo>
                  <a:lnTo>
                    <a:pt x="114185" y="1059180"/>
                  </a:lnTo>
                  <a:lnTo>
                    <a:pt x="115620" y="1055370"/>
                  </a:lnTo>
                  <a:lnTo>
                    <a:pt x="116103" y="1054100"/>
                  </a:lnTo>
                  <a:lnTo>
                    <a:pt x="116903" y="1055370"/>
                  </a:lnTo>
                  <a:lnTo>
                    <a:pt x="116827" y="1056640"/>
                  </a:lnTo>
                  <a:lnTo>
                    <a:pt x="117589" y="1056640"/>
                  </a:lnTo>
                  <a:lnTo>
                    <a:pt x="117094" y="1054100"/>
                  </a:lnTo>
                  <a:lnTo>
                    <a:pt x="116344" y="1050366"/>
                  </a:lnTo>
                  <a:lnTo>
                    <a:pt x="117475" y="1049020"/>
                  </a:lnTo>
                  <a:lnTo>
                    <a:pt x="118605" y="1047750"/>
                  </a:lnTo>
                  <a:lnTo>
                    <a:pt x="119748" y="1047750"/>
                  </a:lnTo>
                  <a:lnTo>
                    <a:pt x="121399" y="1042670"/>
                  </a:lnTo>
                  <a:lnTo>
                    <a:pt x="100050" y="1042670"/>
                  </a:lnTo>
                  <a:lnTo>
                    <a:pt x="99631" y="1042670"/>
                  </a:lnTo>
                  <a:lnTo>
                    <a:pt x="99148" y="1043940"/>
                  </a:lnTo>
                  <a:lnTo>
                    <a:pt x="101638" y="1043940"/>
                  </a:lnTo>
                  <a:lnTo>
                    <a:pt x="100749" y="1045210"/>
                  </a:lnTo>
                  <a:lnTo>
                    <a:pt x="100266" y="1046480"/>
                  </a:lnTo>
                  <a:lnTo>
                    <a:pt x="99466" y="1045210"/>
                  </a:lnTo>
                  <a:lnTo>
                    <a:pt x="100164" y="1047750"/>
                  </a:lnTo>
                  <a:lnTo>
                    <a:pt x="103136" y="1046480"/>
                  </a:lnTo>
                  <a:lnTo>
                    <a:pt x="103733" y="1049020"/>
                  </a:lnTo>
                  <a:lnTo>
                    <a:pt x="102019" y="1051687"/>
                  </a:lnTo>
                  <a:lnTo>
                    <a:pt x="102527" y="1055370"/>
                  </a:lnTo>
                  <a:lnTo>
                    <a:pt x="99695" y="1055370"/>
                  </a:lnTo>
                  <a:lnTo>
                    <a:pt x="102019" y="1051687"/>
                  </a:lnTo>
                  <a:lnTo>
                    <a:pt x="102184" y="1051306"/>
                  </a:lnTo>
                  <a:lnTo>
                    <a:pt x="102819" y="1050366"/>
                  </a:lnTo>
                  <a:lnTo>
                    <a:pt x="96837" y="1055370"/>
                  </a:lnTo>
                  <a:lnTo>
                    <a:pt x="97929" y="1051687"/>
                  </a:lnTo>
                  <a:lnTo>
                    <a:pt x="98044" y="1051306"/>
                  </a:lnTo>
                  <a:lnTo>
                    <a:pt x="96951" y="1052830"/>
                  </a:lnTo>
                  <a:lnTo>
                    <a:pt x="96507" y="1052830"/>
                  </a:lnTo>
                  <a:lnTo>
                    <a:pt x="91960" y="1056640"/>
                  </a:lnTo>
                  <a:lnTo>
                    <a:pt x="98386" y="1056640"/>
                  </a:lnTo>
                  <a:lnTo>
                    <a:pt x="96012" y="1061720"/>
                  </a:lnTo>
                  <a:lnTo>
                    <a:pt x="94856" y="1060450"/>
                  </a:lnTo>
                  <a:lnTo>
                    <a:pt x="93992" y="1060958"/>
                  </a:lnTo>
                  <a:lnTo>
                    <a:pt x="95516" y="1062990"/>
                  </a:lnTo>
                  <a:lnTo>
                    <a:pt x="95643" y="1064260"/>
                  </a:lnTo>
                  <a:lnTo>
                    <a:pt x="95770" y="1065530"/>
                  </a:lnTo>
                  <a:lnTo>
                    <a:pt x="93154" y="1069340"/>
                  </a:lnTo>
                  <a:lnTo>
                    <a:pt x="94996" y="1069340"/>
                  </a:lnTo>
                  <a:lnTo>
                    <a:pt x="94081" y="1071880"/>
                  </a:lnTo>
                  <a:lnTo>
                    <a:pt x="95516" y="1069340"/>
                  </a:lnTo>
                  <a:lnTo>
                    <a:pt x="96647" y="1070610"/>
                  </a:lnTo>
                  <a:lnTo>
                    <a:pt x="95719" y="1073150"/>
                  </a:lnTo>
                  <a:lnTo>
                    <a:pt x="95135" y="1075702"/>
                  </a:lnTo>
                  <a:lnTo>
                    <a:pt x="95834" y="1078230"/>
                  </a:lnTo>
                  <a:lnTo>
                    <a:pt x="89192" y="1079500"/>
                  </a:lnTo>
                  <a:lnTo>
                    <a:pt x="89306" y="1083310"/>
                  </a:lnTo>
                  <a:lnTo>
                    <a:pt x="87579" y="1085850"/>
                  </a:lnTo>
                  <a:lnTo>
                    <a:pt x="86499" y="1083310"/>
                  </a:lnTo>
                  <a:lnTo>
                    <a:pt x="85191" y="1084580"/>
                  </a:lnTo>
                  <a:lnTo>
                    <a:pt x="85204" y="1085850"/>
                  </a:lnTo>
                  <a:lnTo>
                    <a:pt x="85331" y="1088390"/>
                  </a:lnTo>
                  <a:lnTo>
                    <a:pt x="85623" y="1090726"/>
                  </a:lnTo>
                  <a:lnTo>
                    <a:pt x="85712" y="1091463"/>
                  </a:lnTo>
                  <a:lnTo>
                    <a:pt x="85813" y="1092276"/>
                  </a:lnTo>
                  <a:lnTo>
                    <a:pt x="87083" y="1091463"/>
                  </a:lnTo>
                  <a:lnTo>
                    <a:pt x="87020" y="1090726"/>
                  </a:lnTo>
                  <a:lnTo>
                    <a:pt x="86918" y="1089660"/>
                  </a:lnTo>
                  <a:lnTo>
                    <a:pt x="87820" y="1088390"/>
                  </a:lnTo>
                  <a:lnTo>
                    <a:pt x="88417" y="1090726"/>
                  </a:lnTo>
                  <a:lnTo>
                    <a:pt x="88468" y="1090930"/>
                  </a:lnTo>
                  <a:lnTo>
                    <a:pt x="87985" y="1090930"/>
                  </a:lnTo>
                  <a:lnTo>
                    <a:pt x="87083" y="1091463"/>
                  </a:lnTo>
                  <a:lnTo>
                    <a:pt x="85839" y="1092276"/>
                  </a:lnTo>
                  <a:lnTo>
                    <a:pt x="85991" y="1093470"/>
                  </a:lnTo>
                  <a:lnTo>
                    <a:pt x="86093" y="1094232"/>
                  </a:lnTo>
                  <a:lnTo>
                    <a:pt x="86169" y="1094740"/>
                  </a:lnTo>
                  <a:lnTo>
                    <a:pt x="86652" y="1093470"/>
                  </a:lnTo>
                  <a:lnTo>
                    <a:pt x="89306" y="1097280"/>
                  </a:lnTo>
                  <a:lnTo>
                    <a:pt x="85839" y="1099820"/>
                  </a:lnTo>
                  <a:lnTo>
                    <a:pt x="81051" y="1097280"/>
                  </a:lnTo>
                  <a:lnTo>
                    <a:pt x="76669" y="1102360"/>
                  </a:lnTo>
                  <a:lnTo>
                    <a:pt x="79565" y="1108710"/>
                  </a:lnTo>
                  <a:lnTo>
                    <a:pt x="75463" y="1115060"/>
                  </a:lnTo>
                  <a:lnTo>
                    <a:pt x="77228" y="1113790"/>
                  </a:lnTo>
                  <a:lnTo>
                    <a:pt x="77990" y="1113790"/>
                  </a:lnTo>
                  <a:lnTo>
                    <a:pt x="77609" y="1115060"/>
                  </a:lnTo>
                  <a:lnTo>
                    <a:pt x="76060" y="1118870"/>
                  </a:lnTo>
                  <a:lnTo>
                    <a:pt x="75641" y="1120140"/>
                  </a:lnTo>
                  <a:lnTo>
                    <a:pt x="75311" y="1120140"/>
                  </a:lnTo>
                  <a:lnTo>
                    <a:pt x="75184" y="1121422"/>
                  </a:lnTo>
                  <a:lnTo>
                    <a:pt x="73609" y="1120140"/>
                  </a:lnTo>
                  <a:lnTo>
                    <a:pt x="72085" y="1122680"/>
                  </a:lnTo>
                  <a:lnTo>
                    <a:pt x="70269" y="1123950"/>
                  </a:lnTo>
                  <a:lnTo>
                    <a:pt x="71755" y="1123950"/>
                  </a:lnTo>
                  <a:lnTo>
                    <a:pt x="66535" y="1132840"/>
                  </a:lnTo>
                  <a:lnTo>
                    <a:pt x="70383" y="1132840"/>
                  </a:lnTo>
                  <a:lnTo>
                    <a:pt x="68834" y="1135380"/>
                  </a:lnTo>
                  <a:lnTo>
                    <a:pt x="67221" y="1136650"/>
                  </a:lnTo>
                  <a:lnTo>
                    <a:pt x="65532" y="1139190"/>
                  </a:lnTo>
                  <a:lnTo>
                    <a:pt x="63030" y="1144270"/>
                  </a:lnTo>
                  <a:lnTo>
                    <a:pt x="63639" y="1145540"/>
                  </a:lnTo>
                  <a:lnTo>
                    <a:pt x="64604" y="1146810"/>
                  </a:lnTo>
                  <a:lnTo>
                    <a:pt x="65544" y="1148080"/>
                  </a:lnTo>
                  <a:lnTo>
                    <a:pt x="66827" y="1148080"/>
                  </a:lnTo>
                  <a:lnTo>
                    <a:pt x="64909" y="1151890"/>
                  </a:lnTo>
                  <a:lnTo>
                    <a:pt x="62763" y="1153160"/>
                  </a:lnTo>
                  <a:lnTo>
                    <a:pt x="59182" y="1158240"/>
                  </a:lnTo>
                  <a:lnTo>
                    <a:pt x="59309" y="1155700"/>
                  </a:lnTo>
                  <a:lnTo>
                    <a:pt x="59359" y="1154684"/>
                  </a:lnTo>
                  <a:lnTo>
                    <a:pt x="58762" y="1155700"/>
                  </a:lnTo>
                  <a:lnTo>
                    <a:pt x="58153" y="1156970"/>
                  </a:lnTo>
                  <a:lnTo>
                    <a:pt x="56527" y="1160780"/>
                  </a:lnTo>
                  <a:lnTo>
                    <a:pt x="57442" y="1159624"/>
                  </a:lnTo>
                  <a:lnTo>
                    <a:pt x="57492" y="1162050"/>
                  </a:lnTo>
                  <a:lnTo>
                    <a:pt x="60845" y="1160780"/>
                  </a:lnTo>
                  <a:lnTo>
                    <a:pt x="64312" y="1158240"/>
                  </a:lnTo>
                  <a:lnTo>
                    <a:pt x="64363" y="1159014"/>
                  </a:lnTo>
                  <a:lnTo>
                    <a:pt x="63969" y="1159014"/>
                  </a:lnTo>
                  <a:lnTo>
                    <a:pt x="63411" y="1159395"/>
                  </a:lnTo>
                  <a:lnTo>
                    <a:pt x="63690" y="1159395"/>
                  </a:lnTo>
                  <a:lnTo>
                    <a:pt x="64363" y="1159040"/>
                  </a:lnTo>
                  <a:lnTo>
                    <a:pt x="64401" y="1159522"/>
                  </a:lnTo>
                  <a:lnTo>
                    <a:pt x="66725" y="1158240"/>
                  </a:lnTo>
                  <a:lnTo>
                    <a:pt x="69392" y="1154684"/>
                  </a:lnTo>
                  <a:lnTo>
                    <a:pt x="69494" y="1154544"/>
                  </a:lnTo>
                  <a:lnTo>
                    <a:pt x="72072" y="1154544"/>
                  </a:lnTo>
                  <a:lnTo>
                    <a:pt x="72047" y="1154684"/>
                  </a:lnTo>
                  <a:lnTo>
                    <a:pt x="72288" y="1154544"/>
                  </a:lnTo>
                  <a:lnTo>
                    <a:pt x="76809" y="1151890"/>
                  </a:lnTo>
                  <a:lnTo>
                    <a:pt x="76619" y="1150620"/>
                  </a:lnTo>
                  <a:lnTo>
                    <a:pt x="77050" y="1153160"/>
                  </a:lnTo>
                  <a:lnTo>
                    <a:pt x="83299" y="1150620"/>
                  </a:lnTo>
                  <a:lnTo>
                    <a:pt x="93903" y="1146810"/>
                  </a:lnTo>
                  <a:lnTo>
                    <a:pt x="98983" y="1144270"/>
                  </a:lnTo>
                  <a:lnTo>
                    <a:pt x="102044" y="1145286"/>
                  </a:lnTo>
                  <a:lnTo>
                    <a:pt x="101917" y="1145349"/>
                  </a:lnTo>
                  <a:lnTo>
                    <a:pt x="102171" y="1145324"/>
                  </a:lnTo>
                  <a:lnTo>
                    <a:pt x="102831" y="1145540"/>
                  </a:lnTo>
                  <a:lnTo>
                    <a:pt x="103352" y="1145209"/>
                  </a:lnTo>
                  <a:lnTo>
                    <a:pt x="103517" y="1145184"/>
                  </a:lnTo>
                  <a:lnTo>
                    <a:pt x="104813" y="1144270"/>
                  </a:lnTo>
                  <a:lnTo>
                    <a:pt x="106794" y="1143000"/>
                  </a:lnTo>
                  <a:lnTo>
                    <a:pt x="111594" y="1141730"/>
                  </a:lnTo>
                  <a:lnTo>
                    <a:pt x="115252" y="1140460"/>
                  </a:lnTo>
                  <a:lnTo>
                    <a:pt x="120548" y="1140460"/>
                  </a:lnTo>
                  <a:lnTo>
                    <a:pt x="116382" y="1135380"/>
                  </a:lnTo>
                  <a:lnTo>
                    <a:pt x="122885" y="1134110"/>
                  </a:lnTo>
                  <a:lnTo>
                    <a:pt x="126822" y="1136650"/>
                  </a:lnTo>
                  <a:lnTo>
                    <a:pt x="120243" y="1136650"/>
                  </a:lnTo>
                  <a:lnTo>
                    <a:pt x="122478" y="1137920"/>
                  </a:lnTo>
                  <a:lnTo>
                    <a:pt x="125171" y="1143000"/>
                  </a:lnTo>
                  <a:lnTo>
                    <a:pt x="129349" y="1134110"/>
                  </a:lnTo>
                  <a:lnTo>
                    <a:pt x="134416" y="1135380"/>
                  </a:lnTo>
                  <a:lnTo>
                    <a:pt x="133578" y="1136650"/>
                  </a:lnTo>
                  <a:lnTo>
                    <a:pt x="137248" y="1137920"/>
                  </a:lnTo>
                  <a:lnTo>
                    <a:pt x="140271" y="1131570"/>
                  </a:lnTo>
                  <a:lnTo>
                    <a:pt x="145376" y="1130300"/>
                  </a:lnTo>
                  <a:lnTo>
                    <a:pt x="145300" y="1131570"/>
                  </a:lnTo>
                  <a:lnTo>
                    <a:pt x="145630" y="1131570"/>
                  </a:lnTo>
                  <a:lnTo>
                    <a:pt x="148069" y="1127760"/>
                  </a:lnTo>
                  <a:lnTo>
                    <a:pt x="150101" y="1126490"/>
                  </a:lnTo>
                  <a:lnTo>
                    <a:pt x="154178" y="1123950"/>
                  </a:lnTo>
                  <a:lnTo>
                    <a:pt x="156438" y="1122680"/>
                  </a:lnTo>
                  <a:lnTo>
                    <a:pt x="158597" y="1121473"/>
                  </a:lnTo>
                  <a:lnTo>
                    <a:pt x="160807" y="1120140"/>
                  </a:lnTo>
                  <a:lnTo>
                    <a:pt x="162674" y="1121473"/>
                  </a:lnTo>
                  <a:lnTo>
                    <a:pt x="166090" y="1121473"/>
                  </a:lnTo>
                  <a:lnTo>
                    <a:pt x="167233" y="1122680"/>
                  </a:lnTo>
                  <a:lnTo>
                    <a:pt x="163245" y="1125220"/>
                  </a:lnTo>
                  <a:lnTo>
                    <a:pt x="166344" y="1126490"/>
                  </a:lnTo>
                  <a:lnTo>
                    <a:pt x="168427" y="1122680"/>
                  </a:lnTo>
                  <a:lnTo>
                    <a:pt x="170751" y="1122680"/>
                  </a:lnTo>
                  <a:lnTo>
                    <a:pt x="170891" y="1123670"/>
                  </a:lnTo>
                  <a:lnTo>
                    <a:pt x="170929" y="1123950"/>
                  </a:lnTo>
                  <a:lnTo>
                    <a:pt x="173939" y="1122680"/>
                  </a:lnTo>
                  <a:lnTo>
                    <a:pt x="176822" y="1121473"/>
                  </a:lnTo>
                  <a:lnTo>
                    <a:pt x="176974" y="1121473"/>
                  </a:lnTo>
                  <a:lnTo>
                    <a:pt x="175971" y="1117841"/>
                  </a:lnTo>
                  <a:lnTo>
                    <a:pt x="175907" y="1117600"/>
                  </a:lnTo>
                  <a:lnTo>
                    <a:pt x="182079" y="1116444"/>
                  </a:lnTo>
                  <a:lnTo>
                    <a:pt x="182714" y="1116444"/>
                  </a:lnTo>
                  <a:lnTo>
                    <a:pt x="181610" y="1115060"/>
                  </a:lnTo>
                  <a:lnTo>
                    <a:pt x="184111" y="1111250"/>
                  </a:lnTo>
                  <a:lnTo>
                    <a:pt x="185305" y="1116444"/>
                  </a:lnTo>
                  <a:lnTo>
                    <a:pt x="186207" y="1115060"/>
                  </a:lnTo>
                  <a:lnTo>
                    <a:pt x="188061" y="1112520"/>
                  </a:lnTo>
                  <a:lnTo>
                    <a:pt x="190296" y="1115060"/>
                  </a:lnTo>
                  <a:lnTo>
                    <a:pt x="192417" y="1113790"/>
                  </a:lnTo>
                  <a:lnTo>
                    <a:pt x="193713" y="1112520"/>
                  </a:lnTo>
                  <a:lnTo>
                    <a:pt x="195008" y="1111250"/>
                  </a:lnTo>
                  <a:lnTo>
                    <a:pt x="197586" y="1108710"/>
                  </a:lnTo>
                  <a:lnTo>
                    <a:pt x="201663" y="1107440"/>
                  </a:lnTo>
                  <a:lnTo>
                    <a:pt x="201053" y="1108417"/>
                  </a:lnTo>
                  <a:lnTo>
                    <a:pt x="202349" y="1107440"/>
                  </a:lnTo>
                  <a:lnTo>
                    <a:pt x="204050" y="1106170"/>
                  </a:lnTo>
                  <a:lnTo>
                    <a:pt x="208800" y="1104900"/>
                  </a:lnTo>
                  <a:lnTo>
                    <a:pt x="210324" y="1109980"/>
                  </a:lnTo>
                  <a:lnTo>
                    <a:pt x="213842" y="1106170"/>
                  </a:lnTo>
                  <a:lnTo>
                    <a:pt x="216103" y="1107440"/>
                  </a:lnTo>
                  <a:lnTo>
                    <a:pt x="216166" y="1110119"/>
                  </a:lnTo>
                  <a:lnTo>
                    <a:pt x="215557" y="1111250"/>
                  </a:lnTo>
                  <a:lnTo>
                    <a:pt x="216865" y="1111250"/>
                  </a:lnTo>
                  <a:lnTo>
                    <a:pt x="217271" y="1112520"/>
                  </a:lnTo>
                  <a:lnTo>
                    <a:pt x="218211" y="1115060"/>
                  </a:lnTo>
                  <a:lnTo>
                    <a:pt x="219468" y="1117600"/>
                  </a:lnTo>
                  <a:lnTo>
                    <a:pt x="221094" y="1121473"/>
                  </a:lnTo>
                  <a:lnTo>
                    <a:pt x="222529" y="1126490"/>
                  </a:lnTo>
                  <a:lnTo>
                    <a:pt x="225056" y="1131570"/>
                  </a:lnTo>
                  <a:lnTo>
                    <a:pt x="228066" y="1125220"/>
                  </a:lnTo>
                  <a:lnTo>
                    <a:pt x="227076" y="1131023"/>
                  </a:lnTo>
                  <a:lnTo>
                    <a:pt x="227050" y="1131150"/>
                  </a:lnTo>
                  <a:lnTo>
                    <a:pt x="226555" y="1134110"/>
                  </a:lnTo>
                  <a:lnTo>
                    <a:pt x="227380" y="1133411"/>
                  </a:lnTo>
                  <a:lnTo>
                    <a:pt x="227660" y="1135354"/>
                  </a:lnTo>
                  <a:lnTo>
                    <a:pt x="227926" y="1132954"/>
                  </a:lnTo>
                  <a:lnTo>
                    <a:pt x="228676" y="1132319"/>
                  </a:lnTo>
                  <a:lnTo>
                    <a:pt x="232676" y="1138936"/>
                  </a:lnTo>
                  <a:lnTo>
                    <a:pt x="232587" y="1134173"/>
                  </a:lnTo>
                  <a:lnTo>
                    <a:pt x="232575" y="1133322"/>
                  </a:lnTo>
                  <a:lnTo>
                    <a:pt x="231927" y="1134173"/>
                  </a:lnTo>
                  <a:lnTo>
                    <a:pt x="228841" y="1132179"/>
                  </a:lnTo>
                  <a:lnTo>
                    <a:pt x="231063" y="1130300"/>
                  </a:lnTo>
                  <a:lnTo>
                    <a:pt x="232460" y="1132840"/>
                  </a:lnTo>
                  <a:lnTo>
                    <a:pt x="232575" y="1133271"/>
                  </a:lnTo>
                  <a:lnTo>
                    <a:pt x="232803" y="1134110"/>
                  </a:lnTo>
                  <a:lnTo>
                    <a:pt x="232587" y="1134110"/>
                  </a:lnTo>
                  <a:lnTo>
                    <a:pt x="232664" y="1135380"/>
                  </a:lnTo>
                  <a:lnTo>
                    <a:pt x="232740" y="1136650"/>
                  </a:lnTo>
                  <a:lnTo>
                    <a:pt x="232803" y="1137920"/>
                  </a:lnTo>
                  <a:lnTo>
                    <a:pt x="232879" y="1139190"/>
                  </a:lnTo>
                  <a:lnTo>
                    <a:pt x="232943" y="1140460"/>
                  </a:lnTo>
                  <a:lnTo>
                    <a:pt x="233019" y="1141730"/>
                  </a:lnTo>
                  <a:lnTo>
                    <a:pt x="232397" y="1144270"/>
                  </a:lnTo>
                  <a:lnTo>
                    <a:pt x="253314" y="1144270"/>
                  </a:lnTo>
                  <a:lnTo>
                    <a:pt x="257340" y="1149350"/>
                  </a:lnTo>
                  <a:close/>
                </a:path>
                <a:path w="959485" h="1266189">
                  <a:moveTo>
                    <a:pt x="264337" y="790067"/>
                  </a:moveTo>
                  <a:lnTo>
                    <a:pt x="264033" y="789660"/>
                  </a:lnTo>
                  <a:lnTo>
                    <a:pt x="263690" y="789457"/>
                  </a:lnTo>
                  <a:lnTo>
                    <a:pt x="263258" y="789482"/>
                  </a:lnTo>
                  <a:lnTo>
                    <a:pt x="264337" y="790067"/>
                  </a:lnTo>
                  <a:close/>
                </a:path>
                <a:path w="959485" h="1266189">
                  <a:moveTo>
                    <a:pt x="267995" y="797979"/>
                  </a:moveTo>
                  <a:lnTo>
                    <a:pt x="265201" y="790575"/>
                  </a:lnTo>
                  <a:lnTo>
                    <a:pt x="264325" y="790079"/>
                  </a:lnTo>
                  <a:lnTo>
                    <a:pt x="265328" y="791667"/>
                  </a:lnTo>
                  <a:lnTo>
                    <a:pt x="266090" y="795947"/>
                  </a:lnTo>
                  <a:lnTo>
                    <a:pt x="266268" y="800392"/>
                  </a:lnTo>
                  <a:lnTo>
                    <a:pt x="266204" y="804887"/>
                  </a:lnTo>
                  <a:lnTo>
                    <a:pt x="266344" y="809447"/>
                  </a:lnTo>
                  <a:lnTo>
                    <a:pt x="267131" y="811999"/>
                  </a:lnTo>
                  <a:lnTo>
                    <a:pt x="266979" y="806627"/>
                  </a:lnTo>
                  <a:lnTo>
                    <a:pt x="267995" y="797979"/>
                  </a:lnTo>
                  <a:close/>
                </a:path>
                <a:path w="959485" h="1266189">
                  <a:moveTo>
                    <a:pt x="283044" y="922629"/>
                  </a:moveTo>
                  <a:lnTo>
                    <a:pt x="282270" y="922782"/>
                  </a:lnTo>
                  <a:lnTo>
                    <a:pt x="281978" y="923010"/>
                  </a:lnTo>
                  <a:lnTo>
                    <a:pt x="281698" y="923239"/>
                  </a:lnTo>
                  <a:lnTo>
                    <a:pt x="283044" y="922629"/>
                  </a:lnTo>
                  <a:close/>
                </a:path>
                <a:path w="959485" h="1266189">
                  <a:moveTo>
                    <a:pt x="290601" y="939609"/>
                  </a:moveTo>
                  <a:lnTo>
                    <a:pt x="284200" y="936282"/>
                  </a:lnTo>
                  <a:lnTo>
                    <a:pt x="275056" y="933132"/>
                  </a:lnTo>
                  <a:lnTo>
                    <a:pt x="283806" y="937653"/>
                  </a:lnTo>
                  <a:lnTo>
                    <a:pt x="283133" y="937945"/>
                  </a:lnTo>
                  <a:lnTo>
                    <a:pt x="290601" y="939609"/>
                  </a:lnTo>
                  <a:close/>
                </a:path>
                <a:path w="959485" h="1266189">
                  <a:moveTo>
                    <a:pt x="294081" y="1209624"/>
                  </a:moveTo>
                  <a:lnTo>
                    <a:pt x="293039" y="1207820"/>
                  </a:lnTo>
                  <a:lnTo>
                    <a:pt x="294030" y="1210310"/>
                  </a:lnTo>
                  <a:lnTo>
                    <a:pt x="294081" y="1209624"/>
                  </a:lnTo>
                  <a:close/>
                </a:path>
                <a:path w="959485" h="1266189">
                  <a:moveTo>
                    <a:pt x="295148" y="26174"/>
                  </a:moveTo>
                  <a:lnTo>
                    <a:pt x="292315" y="27508"/>
                  </a:lnTo>
                  <a:lnTo>
                    <a:pt x="293458" y="27127"/>
                  </a:lnTo>
                  <a:lnTo>
                    <a:pt x="294487" y="26720"/>
                  </a:lnTo>
                  <a:lnTo>
                    <a:pt x="295148" y="26174"/>
                  </a:lnTo>
                  <a:close/>
                </a:path>
                <a:path w="959485" h="1266189">
                  <a:moveTo>
                    <a:pt x="306044" y="1176680"/>
                  </a:moveTo>
                  <a:lnTo>
                    <a:pt x="305828" y="1174775"/>
                  </a:lnTo>
                  <a:lnTo>
                    <a:pt x="305562" y="1176020"/>
                  </a:lnTo>
                  <a:lnTo>
                    <a:pt x="306044" y="1176680"/>
                  </a:lnTo>
                  <a:close/>
                </a:path>
                <a:path w="959485" h="1266189">
                  <a:moveTo>
                    <a:pt x="312458" y="1158557"/>
                  </a:moveTo>
                  <a:lnTo>
                    <a:pt x="312254" y="1158913"/>
                  </a:lnTo>
                  <a:lnTo>
                    <a:pt x="312166" y="1159306"/>
                  </a:lnTo>
                  <a:lnTo>
                    <a:pt x="312331" y="1159675"/>
                  </a:lnTo>
                  <a:lnTo>
                    <a:pt x="312458" y="1158557"/>
                  </a:lnTo>
                  <a:close/>
                </a:path>
                <a:path w="959485" h="1266189">
                  <a:moveTo>
                    <a:pt x="315468" y="1150251"/>
                  </a:moveTo>
                  <a:lnTo>
                    <a:pt x="315252" y="1149337"/>
                  </a:lnTo>
                  <a:lnTo>
                    <a:pt x="314883" y="1150035"/>
                  </a:lnTo>
                  <a:lnTo>
                    <a:pt x="315468" y="1150251"/>
                  </a:lnTo>
                  <a:close/>
                </a:path>
                <a:path w="959485" h="1266189">
                  <a:moveTo>
                    <a:pt x="327139" y="1177290"/>
                  </a:moveTo>
                  <a:lnTo>
                    <a:pt x="306489" y="1177290"/>
                  </a:lnTo>
                  <a:lnTo>
                    <a:pt x="306108" y="1177290"/>
                  </a:lnTo>
                  <a:lnTo>
                    <a:pt x="306247" y="1178560"/>
                  </a:lnTo>
                  <a:lnTo>
                    <a:pt x="305536" y="1177290"/>
                  </a:lnTo>
                  <a:lnTo>
                    <a:pt x="302679" y="1172210"/>
                  </a:lnTo>
                  <a:lnTo>
                    <a:pt x="302780" y="1173480"/>
                  </a:lnTo>
                  <a:lnTo>
                    <a:pt x="302882" y="1174775"/>
                  </a:lnTo>
                  <a:lnTo>
                    <a:pt x="302983" y="1176020"/>
                  </a:lnTo>
                  <a:lnTo>
                    <a:pt x="303072" y="1177290"/>
                  </a:lnTo>
                  <a:lnTo>
                    <a:pt x="303174" y="1178560"/>
                  </a:lnTo>
                  <a:lnTo>
                    <a:pt x="303999" y="1177290"/>
                  </a:lnTo>
                  <a:lnTo>
                    <a:pt x="304546" y="1179830"/>
                  </a:lnTo>
                  <a:lnTo>
                    <a:pt x="305015" y="1179830"/>
                  </a:lnTo>
                  <a:lnTo>
                    <a:pt x="302577" y="1181100"/>
                  </a:lnTo>
                  <a:lnTo>
                    <a:pt x="300456" y="1186180"/>
                  </a:lnTo>
                  <a:lnTo>
                    <a:pt x="299542" y="1189990"/>
                  </a:lnTo>
                  <a:lnTo>
                    <a:pt x="298094" y="1188720"/>
                  </a:lnTo>
                  <a:lnTo>
                    <a:pt x="296481" y="1192530"/>
                  </a:lnTo>
                  <a:lnTo>
                    <a:pt x="292227" y="1205230"/>
                  </a:lnTo>
                  <a:lnTo>
                    <a:pt x="292125" y="1206500"/>
                  </a:lnTo>
                  <a:lnTo>
                    <a:pt x="292823" y="1206500"/>
                  </a:lnTo>
                  <a:lnTo>
                    <a:pt x="294220" y="1207833"/>
                  </a:lnTo>
                  <a:lnTo>
                    <a:pt x="294119" y="1209040"/>
                  </a:lnTo>
                  <a:lnTo>
                    <a:pt x="294081" y="1209624"/>
                  </a:lnTo>
                  <a:lnTo>
                    <a:pt x="294474" y="1210310"/>
                  </a:lnTo>
                  <a:lnTo>
                    <a:pt x="294881" y="1210310"/>
                  </a:lnTo>
                  <a:lnTo>
                    <a:pt x="294233" y="1207833"/>
                  </a:lnTo>
                  <a:lnTo>
                    <a:pt x="295529" y="1209040"/>
                  </a:lnTo>
                  <a:lnTo>
                    <a:pt x="295249" y="1210310"/>
                  </a:lnTo>
                  <a:lnTo>
                    <a:pt x="294881" y="1210310"/>
                  </a:lnTo>
                  <a:lnTo>
                    <a:pt x="295211" y="1211580"/>
                  </a:lnTo>
                  <a:lnTo>
                    <a:pt x="294335" y="1212850"/>
                  </a:lnTo>
                  <a:lnTo>
                    <a:pt x="292392" y="1207820"/>
                  </a:lnTo>
                  <a:lnTo>
                    <a:pt x="292519" y="1209040"/>
                  </a:lnTo>
                  <a:lnTo>
                    <a:pt x="291998" y="1209040"/>
                  </a:lnTo>
                  <a:lnTo>
                    <a:pt x="291807" y="1207820"/>
                  </a:lnTo>
                  <a:lnTo>
                    <a:pt x="291147" y="1206500"/>
                  </a:lnTo>
                  <a:lnTo>
                    <a:pt x="291668" y="1207820"/>
                  </a:lnTo>
                  <a:lnTo>
                    <a:pt x="291096" y="1207820"/>
                  </a:lnTo>
                  <a:lnTo>
                    <a:pt x="290753" y="1206500"/>
                  </a:lnTo>
                  <a:lnTo>
                    <a:pt x="290537" y="1206500"/>
                  </a:lnTo>
                  <a:lnTo>
                    <a:pt x="290271" y="1205230"/>
                  </a:lnTo>
                  <a:lnTo>
                    <a:pt x="290347" y="1206500"/>
                  </a:lnTo>
                  <a:lnTo>
                    <a:pt x="290207" y="1207820"/>
                  </a:lnTo>
                  <a:lnTo>
                    <a:pt x="290093" y="1209040"/>
                  </a:lnTo>
                  <a:lnTo>
                    <a:pt x="289623" y="1209040"/>
                  </a:lnTo>
                  <a:lnTo>
                    <a:pt x="289179" y="1212850"/>
                  </a:lnTo>
                  <a:lnTo>
                    <a:pt x="289001" y="1211580"/>
                  </a:lnTo>
                  <a:lnTo>
                    <a:pt x="287972" y="1214120"/>
                  </a:lnTo>
                  <a:lnTo>
                    <a:pt x="287604" y="1212850"/>
                  </a:lnTo>
                  <a:lnTo>
                    <a:pt x="287515" y="1211580"/>
                  </a:lnTo>
                  <a:lnTo>
                    <a:pt x="287426" y="1210310"/>
                  </a:lnTo>
                  <a:lnTo>
                    <a:pt x="287324" y="1207820"/>
                  </a:lnTo>
                  <a:lnTo>
                    <a:pt x="287299" y="1206500"/>
                  </a:lnTo>
                  <a:lnTo>
                    <a:pt x="286575" y="1206500"/>
                  </a:lnTo>
                  <a:lnTo>
                    <a:pt x="285800" y="1205230"/>
                  </a:lnTo>
                  <a:lnTo>
                    <a:pt x="284022" y="1205230"/>
                  </a:lnTo>
                  <a:lnTo>
                    <a:pt x="283629" y="1206500"/>
                  </a:lnTo>
                  <a:lnTo>
                    <a:pt x="282536" y="1205230"/>
                  </a:lnTo>
                  <a:lnTo>
                    <a:pt x="284403" y="1203960"/>
                  </a:lnTo>
                  <a:lnTo>
                    <a:pt x="281457" y="1198880"/>
                  </a:lnTo>
                  <a:lnTo>
                    <a:pt x="284327" y="1201420"/>
                  </a:lnTo>
                  <a:lnTo>
                    <a:pt x="282879" y="1198880"/>
                  </a:lnTo>
                  <a:lnTo>
                    <a:pt x="280695" y="1195070"/>
                  </a:lnTo>
                  <a:lnTo>
                    <a:pt x="279704" y="1192530"/>
                  </a:lnTo>
                  <a:lnTo>
                    <a:pt x="276212" y="1188720"/>
                  </a:lnTo>
                  <a:lnTo>
                    <a:pt x="273888" y="1186180"/>
                  </a:lnTo>
                  <a:lnTo>
                    <a:pt x="273519" y="1187450"/>
                  </a:lnTo>
                  <a:lnTo>
                    <a:pt x="273672" y="1188720"/>
                  </a:lnTo>
                  <a:lnTo>
                    <a:pt x="272719" y="1187450"/>
                  </a:lnTo>
                  <a:lnTo>
                    <a:pt x="271627" y="1186180"/>
                  </a:lnTo>
                  <a:lnTo>
                    <a:pt x="271729" y="1184910"/>
                  </a:lnTo>
                  <a:lnTo>
                    <a:pt x="271830" y="1183640"/>
                  </a:lnTo>
                  <a:lnTo>
                    <a:pt x="273316" y="1183640"/>
                  </a:lnTo>
                  <a:lnTo>
                    <a:pt x="269163" y="1177290"/>
                  </a:lnTo>
                  <a:lnTo>
                    <a:pt x="268528" y="1174775"/>
                  </a:lnTo>
                  <a:lnTo>
                    <a:pt x="266941" y="1168400"/>
                  </a:lnTo>
                  <a:lnTo>
                    <a:pt x="264680" y="1160780"/>
                  </a:lnTo>
                  <a:lnTo>
                    <a:pt x="263906" y="1159624"/>
                  </a:lnTo>
                  <a:lnTo>
                    <a:pt x="260578" y="1154684"/>
                  </a:lnTo>
                  <a:lnTo>
                    <a:pt x="260477" y="1154544"/>
                  </a:lnTo>
                  <a:lnTo>
                    <a:pt x="260921" y="1154544"/>
                  </a:lnTo>
                  <a:lnTo>
                    <a:pt x="254749" y="1148080"/>
                  </a:lnTo>
                  <a:lnTo>
                    <a:pt x="254266" y="1146810"/>
                  </a:lnTo>
                  <a:lnTo>
                    <a:pt x="253796" y="1145540"/>
                  </a:lnTo>
                  <a:lnTo>
                    <a:pt x="231965" y="1145540"/>
                  </a:lnTo>
                  <a:lnTo>
                    <a:pt x="229019" y="1145540"/>
                  </a:lnTo>
                  <a:lnTo>
                    <a:pt x="229120" y="1146810"/>
                  </a:lnTo>
                  <a:lnTo>
                    <a:pt x="229222" y="1148080"/>
                  </a:lnTo>
                  <a:lnTo>
                    <a:pt x="230606" y="1146810"/>
                  </a:lnTo>
                  <a:lnTo>
                    <a:pt x="232511" y="1148080"/>
                  </a:lnTo>
                  <a:lnTo>
                    <a:pt x="233210" y="1151890"/>
                  </a:lnTo>
                  <a:lnTo>
                    <a:pt x="233286" y="1150620"/>
                  </a:lnTo>
                  <a:lnTo>
                    <a:pt x="233362" y="1149350"/>
                  </a:lnTo>
                  <a:lnTo>
                    <a:pt x="233438" y="1148080"/>
                  </a:lnTo>
                  <a:lnTo>
                    <a:pt x="233514" y="1146810"/>
                  </a:lnTo>
                  <a:lnTo>
                    <a:pt x="239407" y="1151890"/>
                  </a:lnTo>
                  <a:lnTo>
                    <a:pt x="232054" y="1154544"/>
                  </a:lnTo>
                  <a:lnTo>
                    <a:pt x="232486" y="1154544"/>
                  </a:lnTo>
                  <a:lnTo>
                    <a:pt x="238239" y="1159510"/>
                  </a:lnTo>
                  <a:lnTo>
                    <a:pt x="235686" y="1158240"/>
                  </a:lnTo>
                  <a:lnTo>
                    <a:pt x="238302" y="1160780"/>
                  </a:lnTo>
                  <a:lnTo>
                    <a:pt x="242023" y="1170940"/>
                  </a:lnTo>
                  <a:lnTo>
                    <a:pt x="247573" y="1172210"/>
                  </a:lnTo>
                  <a:lnTo>
                    <a:pt x="247319" y="1173480"/>
                  </a:lnTo>
                  <a:lnTo>
                    <a:pt x="246405" y="1174762"/>
                  </a:lnTo>
                  <a:lnTo>
                    <a:pt x="245300" y="1173480"/>
                  </a:lnTo>
                  <a:lnTo>
                    <a:pt x="253377" y="1184910"/>
                  </a:lnTo>
                  <a:lnTo>
                    <a:pt x="257365" y="1191260"/>
                  </a:lnTo>
                  <a:lnTo>
                    <a:pt x="259435" y="1196340"/>
                  </a:lnTo>
                  <a:lnTo>
                    <a:pt x="257937" y="1196340"/>
                  </a:lnTo>
                  <a:lnTo>
                    <a:pt x="259041" y="1197610"/>
                  </a:lnTo>
                  <a:lnTo>
                    <a:pt x="261480" y="1197610"/>
                  </a:lnTo>
                  <a:lnTo>
                    <a:pt x="261366" y="1198880"/>
                  </a:lnTo>
                  <a:lnTo>
                    <a:pt x="261264" y="1200150"/>
                  </a:lnTo>
                  <a:lnTo>
                    <a:pt x="259791" y="1200150"/>
                  </a:lnTo>
                  <a:lnTo>
                    <a:pt x="260070" y="1201420"/>
                  </a:lnTo>
                  <a:lnTo>
                    <a:pt x="264172" y="1203960"/>
                  </a:lnTo>
                  <a:lnTo>
                    <a:pt x="264502" y="1206500"/>
                  </a:lnTo>
                  <a:lnTo>
                    <a:pt x="262318" y="1205230"/>
                  </a:lnTo>
                  <a:lnTo>
                    <a:pt x="263550" y="1210310"/>
                  </a:lnTo>
                  <a:lnTo>
                    <a:pt x="265912" y="1212850"/>
                  </a:lnTo>
                  <a:lnTo>
                    <a:pt x="268465" y="1215390"/>
                  </a:lnTo>
                  <a:lnTo>
                    <a:pt x="268986" y="1215390"/>
                  </a:lnTo>
                  <a:lnTo>
                    <a:pt x="270116" y="1216660"/>
                  </a:lnTo>
                  <a:lnTo>
                    <a:pt x="270891" y="1217930"/>
                  </a:lnTo>
                  <a:lnTo>
                    <a:pt x="273380" y="1220470"/>
                  </a:lnTo>
                  <a:lnTo>
                    <a:pt x="274967" y="1221740"/>
                  </a:lnTo>
                  <a:lnTo>
                    <a:pt x="276428" y="1224280"/>
                  </a:lnTo>
                  <a:lnTo>
                    <a:pt x="277774" y="1225550"/>
                  </a:lnTo>
                  <a:lnTo>
                    <a:pt x="276593" y="1228090"/>
                  </a:lnTo>
                  <a:lnTo>
                    <a:pt x="277088" y="1231900"/>
                  </a:lnTo>
                  <a:lnTo>
                    <a:pt x="279717" y="1240790"/>
                  </a:lnTo>
                  <a:lnTo>
                    <a:pt x="283121" y="1249680"/>
                  </a:lnTo>
                  <a:lnTo>
                    <a:pt x="282879" y="1249680"/>
                  </a:lnTo>
                  <a:lnTo>
                    <a:pt x="286537" y="1257300"/>
                  </a:lnTo>
                  <a:lnTo>
                    <a:pt x="289928" y="1262380"/>
                  </a:lnTo>
                  <a:lnTo>
                    <a:pt x="292785" y="1266190"/>
                  </a:lnTo>
                  <a:lnTo>
                    <a:pt x="295148" y="1258570"/>
                  </a:lnTo>
                  <a:lnTo>
                    <a:pt x="299326" y="1243330"/>
                  </a:lnTo>
                  <a:lnTo>
                    <a:pt x="301358" y="1235710"/>
                  </a:lnTo>
                  <a:lnTo>
                    <a:pt x="304152" y="1234440"/>
                  </a:lnTo>
                  <a:lnTo>
                    <a:pt x="307822" y="1226820"/>
                  </a:lnTo>
                  <a:lnTo>
                    <a:pt x="313397" y="1214120"/>
                  </a:lnTo>
                  <a:lnTo>
                    <a:pt x="313956" y="1212850"/>
                  </a:lnTo>
                  <a:lnTo>
                    <a:pt x="319582" y="1201420"/>
                  </a:lnTo>
                  <a:lnTo>
                    <a:pt x="318389" y="1202690"/>
                  </a:lnTo>
                  <a:lnTo>
                    <a:pt x="316865" y="1200150"/>
                  </a:lnTo>
                  <a:lnTo>
                    <a:pt x="317131" y="1198880"/>
                  </a:lnTo>
                  <a:lnTo>
                    <a:pt x="318693" y="1196340"/>
                  </a:lnTo>
                  <a:lnTo>
                    <a:pt x="316953" y="1191260"/>
                  </a:lnTo>
                  <a:lnTo>
                    <a:pt x="320116" y="1193800"/>
                  </a:lnTo>
                  <a:lnTo>
                    <a:pt x="323621" y="1193800"/>
                  </a:lnTo>
                  <a:lnTo>
                    <a:pt x="324053" y="1191260"/>
                  </a:lnTo>
                  <a:lnTo>
                    <a:pt x="324269" y="1189990"/>
                  </a:lnTo>
                  <a:lnTo>
                    <a:pt x="324472" y="1188720"/>
                  </a:lnTo>
                  <a:lnTo>
                    <a:pt x="325907" y="1186180"/>
                  </a:lnTo>
                  <a:lnTo>
                    <a:pt x="321818" y="1183640"/>
                  </a:lnTo>
                  <a:lnTo>
                    <a:pt x="326072" y="1178560"/>
                  </a:lnTo>
                  <a:lnTo>
                    <a:pt x="327139" y="1177290"/>
                  </a:lnTo>
                  <a:close/>
                </a:path>
                <a:path w="959485" h="1266189">
                  <a:moveTo>
                    <a:pt x="330365" y="940917"/>
                  </a:moveTo>
                  <a:lnTo>
                    <a:pt x="327660" y="940396"/>
                  </a:lnTo>
                  <a:lnTo>
                    <a:pt x="324993" y="939584"/>
                  </a:lnTo>
                  <a:lnTo>
                    <a:pt x="322364" y="938441"/>
                  </a:lnTo>
                  <a:lnTo>
                    <a:pt x="325755" y="940015"/>
                  </a:lnTo>
                  <a:lnTo>
                    <a:pt x="328320" y="940612"/>
                  </a:lnTo>
                  <a:lnTo>
                    <a:pt x="330365" y="940917"/>
                  </a:lnTo>
                  <a:close/>
                </a:path>
                <a:path w="959485" h="1266189">
                  <a:moveTo>
                    <a:pt x="353085" y="1060450"/>
                  </a:moveTo>
                  <a:lnTo>
                    <a:pt x="351777" y="1060450"/>
                  </a:lnTo>
                  <a:lnTo>
                    <a:pt x="351624" y="1059180"/>
                  </a:lnTo>
                  <a:lnTo>
                    <a:pt x="349415" y="1061720"/>
                  </a:lnTo>
                  <a:lnTo>
                    <a:pt x="353085" y="1060450"/>
                  </a:lnTo>
                  <a:close/>
                </a:path>
                <a:path w="959485" h="1266189">
                  <a:moveTo>
                    <a:pt x="365671" y="1074420"/>
                  </a:moveTo>
                  <a:lnTo>
                    <a:pt x="365493" y="1074267"/>
                  </a:lnTo>
                  <a:lnTo>
                    <a:pt x="364502" y="1075702"/>
                  </a:lnTo>
                  <a:lnTo>
                    <a:pt x="365671" y="1074420"/>
                  </a:lnTo>
                  <a:close/>
                </a:path>
                <a:path w="959485" h="1266189">
                  <a:moveTo>
                    <a:pt x="373570" y="899769"/>
                  </a:moveTo>
                  <a:lnTo>
                    <a:pt x="373214" y="899896"/>
                  </a:lnTo>
                  <a:lnTo>
                    <a:pt x="372694" y="900277"/>
                  </a:lnTo>
                  <a:lnTo>
                    <a:pt x="371856" y="901166"/>
                  </a:lnTo>
                  <a:lnTo>
                    <a:pt x="372046" y="901179"/>
                  </a:lnTo>
                  <a:lnTo>
                    <a:pt x="372745" y="900544"/>
                  </a:lnTo>
                  <a:lnTo>
                    <a:pt x="373570" y="899769"/>
                  </a:lnTo>
                  <a:close/>
                </a:path>
                <a:path w="959485" h="1266189">
                  <a:moveTo>
                    <a:pt x="376923" y="1005840"/>
                  </a:moveTo>
                  <a:lnTo>
                    <a:pt x="375399" y="1005840"/>
                  </a:lnTo>
                  <a:lnTo>
                    <a:pt x="376199" y="1007110"/>
                  </a:lnTo>
                  <a:lnTo>
                    <a:pt x="376707" y="1006551"/>
                  </a:lnTo>
                  <a:lnTo>
                    <a:pt x="376923" y="1005840"/>
                  </a:lnTo>
                  <a:close/>
                </a:path>
                <a:path w="959485" h="1266189">
                  <a:moveTo>
                    <a:pt x="376999" y="1002030"/>
                  </a:moveTo>
                  <a:lnTo>
                    <a:pt x="376262" y="1003300"/>
                  </a:lnTo>
                  <a:lnTo>
                    <a:pt x="372211" y="1005840"/>
                  </a:lnTo>
                  <a:lnTo>
                    <a:pt x="375399" y="1005840"/>
                  </a:lnTo>
                  <a:lnTo>
                    <a:pt x="376999" y="1002030"/>
                  </a:lnTo>
                  <a:close/>
                </a:path>
                <a:path w="959485" h="1266189">
                  <a:moveTo>
                    <a:pt x="386041" y="1022743"/>
                  </a:moveTo>
                  <a:lnTo>
                    <a:pt x="385737" y="1022934"/>
                  </a:lnTo>
                  <a:lnTo>
                    <a:pt x="385457" y="1023112"/>
                  </a:lnTo>
                  <a:lnTo>
                    <a:pt x="385203" y="1023315"/>
                  </a:lnTo>
                  <a:lnTo>
                    <a:pt x="385394" y="1023569"/>
                  </a:lnTo>
                  <a:lnTo>
                    <a:pt x="385572" y="1023823"/>
                  </a:lnTo>
                  <a:lnTo>
                    <a:pt x="385737" y="1024064"/>
                  </a:lnTo>
                  <a:lnTo>
                    <a:pt x="385826" y="1023823"/>
                  </a:lnTo>
                  <a:lnTo>
                    <a:pt x="385914" y="1023569"/>
                  </a:lnTo>
                  <a:lnTo>
                    <a:pt x="385991" y="1023353"/>
                  </a:lnTo>
                  <a:lnTo>
                    <a:pt x="386016" y="1023137"/>
                  </a:lnTo>
                  <a:lnTo>
                    <a:pt x="385965" y="1022985"/>
                  </a:lnTo>
                  <a:lnTo>
                    <a:pt x="386041" y="1022743"/>
                  </a:lnTo>
                  <a:close/>
                </a:path>
                <a:path w="959485" h="1266189">
                  <a:moveTo>
                    <a:pt x="394296" y="965352"/>
                  </a:moveTo>
                  <a:lnTo>
                    <a:pt x="393230" y="966470"/>
                  </a:lnTo>
                  <a:lnTo>
                    <a:pt x="394169" y="966470"/>
                  </a:lnTo>
                  <a:lnTo>
                    <a:pt x="394220" y="966025"/>
                  </a:lnTo>
                  <a:lnTo>
                    <a:pt x="394296" y="965352"/>
                  </a:lnTo>
                  <a:close/>
                </a:path>
                <a:path w="959485" h="1266189">
                  <a:moveTo>
                    <a:pt x="394703" y="960005"/>
                  </a:moveTo>
                  <a:lnTo>
                    <a:pt x="392899" y="959777"/>
                  </a:lnTo>
                  <a:lnTo>
                    <a:pt x="393954" y="955459"/>
                  </a:lnTo>
                  <a:lnTo>
                    <a:pt x="392125" y="960450"/>
                  </a:lnTo>
                  <a:lnTo>
                    <a:pt x="393014" y="960107"/>
                  </a:lnTo>
                  <a:lnTo>
                    <a:pt x="393877" y="960018"/>
                  </a:lnTo>
                  <a:lnTo>
                    <a:pt x="394703" y="960005"/>
                  </a:lnTo>
                  <a:close/>
                </a:path>
                <a:path w="959485" h="1266189">
                  <a:moveTo>
                    <a:pt x="397129" y="962812"/>
                  </a:moveTo>
                  <a:lnTo>
                    <a:pt x="394792" y="961390"/>
                  </a:lnTo>
                  <a:lnTo>
                    <a:pt x="394614" y="962812"/>
                  </a:lnTo>
                  <a:lnTo>
                    <a:pt x="394322" y="965200"/>
                  </a:lnTo>
                  <a:lnTo>
                    <a:pt x="394296" y="965352"/>
                  </a:lnTo>
                  <a:lnTo>
                    <a:pt x="396748" y="962812"/>
                  </a:lnTo>
                  <a:lnTo>
                    <a:pt x="397129" y="962812"/>
                  </a:lnTo>
                  <a:close/>
                </a:path>
                <a:path w="959485" h="1266189">
                  <a:moveTo>
                    <a:pt x="398043" y="993140"/>
                  </a:moveTo>
                  <a:lnTo>
                    <a:pt x="397459" y="994410"/>
                  </a:lnTo>
                  <a:lnTo>
                    <a:pt x="397865" y="995680"/>
                  </a:lnTo>
                  <a:lnTo>
                    <a:pt x="397954" y="994410"/>
                  </a:lnTo>
                  <a:lnTo>
                    <a:pt x="398043" y="993140"/>
                  </a:lnTo>
                  <a:close/>
                </a:path>
                <a:path w="959485" h="1266189">
                  <a:moveTo>
                    <a:pt x="400964" y="929640"/>
                  </a:moveTo>
                  <a:lnTo>
                    <a:pt x="399199" y="933450"/>
                  </a:lnTo>
                  <a:lnTo>
                    <a:pt x="400900" y="932903"/>
                  </a:lnTo>
                  <a:lnTo>
                    <a:pt x="400964" y="929640"/>
                  </a:lnTo>
                  <a:close/>
                </a:path>
                <a:path w="959485" h="1266189">
                  <a:moveTo>
                    <a:pt x="402691" y="932319"/>
                  </a:moveTo>
                  <a:lnTo>
                    <a:pt x="400900" y="932903"/>
                  </a:lnTo>
                  <a:lnTo>
                    <a:pt x="400900" y="933450"/>
                  </a:lnTo>
                  <a:lnTo>
                    <a:pt x="402691" y="932319"/>
                  </a:lnTo>
                  <a:close/>
                </a:path>
                <a:path w="959485" h="1266189">
                  <a:moveTo>
                    <a:pt x="424942" y="847090"/>
                  </a:moveTo>
                  <a:lnTo>
                    <a:pt x="424649" y="846848"/>
                  </a:lnTo>
                  <a:lnTo>
                    <a:pt x="422452" y="849680"/>
                  </a:lnTo>
                  <a:lnTo>
                    <a:pt x="423773" y="848360"/>
                  </a:lnTo>
                  <a:lnTo>
                    <a:pt x="424942" y="847090"/>
                  </a:lnTo>
                  <a:close/>
                </a:path>
                <a:path w="959485" h="1266189">
                  <a:moveTo>
                    <a:pt x="425373" y="875842"/>
                  </a:moveTo>
                  <a:lnTo>
                    <a:pt x="425208" y="875550"/>
                  </a:lnTo>
                  <a:lnTo>
                    <a:pt x="425069" y="875423"/>
                  </a:lnTo>
                  <a:lnTo>
                    <a:pt x="424954" y="875665"/>
                  </a:lnTo>
                  <a:lnTo>
                    <a:pt x="425119" y="875766"/>
                  </a:lnTo>
                  <a:lnTo>
                    <a:pt x="425373" y="875842"/>
                  </a:lnTo>
                  <a:close/>
                </a:path>
                <a:path w="959485" h="1266189">
                  <a:moveTo>
                    <a:pt x="428625" y="845845"/>
                  </a:moveTo>
                  <a:lnTo>
                    <a:pt x="426631" y="847090"/>
                  </a:lnTo>
                  <a:lnTo>
                    <a:pt x="424967" y="848360"/>
                  </a:lnTo>
                  <a:lnTo>
                    <a:pt x="423481" y="850900"/>
                  </a:lnTo>
                  <a:lnTo>
                    <a:pt x="426656" y="849680"/>
                  </a:lnTo>
                  <a:lnTo>
                    <a:pt x="427431" y="848360"/>
                  </a:lnTo>
                  <a:lnTo>
                    <a:pt x="427888" y="847090"/>
                  </a:lnTo>
                  <a:lnTo>
                    <a:pt x="428358" y="847090"/>
                  </a:lnTo>
                  <a:lnTo>
                    <a:pt x="428625" y="845845"/>
                  </a:lnTo>
                  <a:close/>
                </a:path>
                <a:path w="959485" h="1266189">
                  <a:moveTo>
                    <a:pt x="432689" y="847090"/>
                  </a:moveTo>
                  <a:lnTo>
                    <a:pt x="430441" y="847090"/>
                  </a:lnTo>
                  <a:lnTo>
                    <a:pt x="428929" y="848360"/>
                  </a:lnTo>
                  <a:lnTo>
                    <a:pt x="430847" y="848360"/>
                  </a:lnTo>
                  <a:lnTo>
                    <a:pt x="432689" y="847090"/>
                  </a:lnTo>
                  <a:close/>
                </a:path>
                <a:path w="959485" h="1266189">
                  <a:moveTo>
                    <a:pt x="435165" y="858520"/>
                  </a:moveTo>
                  <a:lnTo>
                    <a:pt x="435102" y="858202"/>
                  </a:lnTo>
                  <a:lnTo>
                    <a:pt x="434682" y="854710"/>
                  </a:lnTo>
                  <a:lnTo>
                    <a:pt x="432663" y="857250"/>
                  </a:lnTo>
                  <a:lnTo>
                    <a:pt x="433527" y="859790"/>
                  </a:lnTo>
                  <a:lnTo>
                    <a:pt x="435165" y="858520"/>
                  </a:lnTo>
                  <a:close/>
                </a:path>
                <a:path w="959485" h="1266189">
                  <a:moveTo>
                    <a:pt x="444055" y="876300"/>
                  </a:moveTo>
                  <a:lnTo>
                    <a:pt x="443941" y="875030"/>
                  </a:lnTo>
                  <a:lnTo>
                    <a:pt x="441883" y="876300"/>
                  </a:lnTo>
                  <a:lnTo>
                    <a:pt x="444055" y="876300"/>
                  </a:lnTo>
                  <a:close/>
                </a:path>
                <a:path w="959485" h="1266189">
                  <a:moveTo>
                    <a:pt x="444792" y="885190"/>
                  </a:moveTo>
                  <a:lnTo>
                    <a:pt x="444690" y="883920"/>
                  </a:lnTo>
                  <a:lnTo>
                    <a:pt x="444157" y="877570"/>
                  </a:lnTo>
                  <a:lnTo>
                    <a:pt x="428891" y="877570"/>
                  </a:lnTo>
                  <a:lnTo>
                    <a:pt x="425945" y="877570"/>
                  </a:lnTo>
                  <a:lnTo>
                    <a:pt x="426618" y="881380"/>
                  </a:lnTo>
                  <a:lnTo>
                    <a:pt x="425932" y="883920"/>
                  </a:lnTo>
                  <a:lnTo>
                    <a:pt x="423125" y="877570"/>
                  </a:lnTo>
                  <a:lnTo>
                    <a:pt x="423037" y="880110"/>
                  </a:lnTo>
                  <a:lnTo>
                    <a:pt x="422986" y="881380"/>
                  </a:lnTo>
                  <a:lnTo>
                    <a:pt x="422884" y="883920"/>
                  </a:lnTo>
                  <a:lnTo>
                    <a:pt x="422783" y="886460"/>
                  </a:lnTo>
                  <a:lnTo>
                    <a:pt x="422694" y="889000"/>
                  </a:lnTo>
                  <a:lnTo>
                    <a:pt x="422592" y="891540"/>
                  </a:lnTo>
                  <a:lnTo>
                    <a:pt x="418363" y="889000"/>
                  </a:lnTo>
                  <a:lnTo>
                    <a:pt x="421132" y="892810"/>
                  </a:lnTo>
                  <a:lnTo>
                    <a:pt x="416052" y="899160"/>
                  </a:lnTo>
                  <a:lnTo>
                    <a:pt x="416115" y="901700"/>
                  </a:lnTo>
                  <a:lnTo>
                    <a:pt x="416217" y="905510"/>
                  </a:lnTo>
                  <a:lnTo>
                    <a:pt x="415620" y="904240"/>
                  </a:lnTo>
                  <a:lnTo>
                    <a:pt x="415988" y="902970"/>
                  </a:lnTo>
                  <a:lnTo>
                    <a:pt x="414553" y="905510"/>
                  </a:lnTo>
                  <a:lnTo>
                    <a:pt x="413054" y="906780"/>
                  </a:lnTo>
                  <a:lnTo>
                    <a:pt x="411607" y="908050"/>
                  </a:lnTo>
                  <a:lnTo>
                    <a:pt x="414667" y="909320"/>
                  </a:lnTo>
                  <a:lnTo>
                    <a:pt x="413677" y="914400"/>
                  </a:lnTo>
                  <a:lnTo>
                    <a:pt x="414705" y="916940"/>
                  </a:lnTo>
                  <a:lnTo>
                    <a:pt x="410248" y="919480"/>
                  </a:lnTo>
                  <a:lnTo>
                    <a:pt x="411772" y="913130"/>
                  </a:lnTo>
                  <a:lnTo>
                    <a:pt x="408368" y="913130"/>
                  </a:lnTo>
                  <a:lnTo>
                    <a:pt x="411048" y="914400"/>
                  </a:lnTo>
                  <a:lnTo>
                    <a:pt x="408597" y="920750"/>
                  </a:lnTo>
                  <a:lnTo>
                    <a:pt x="411226" y="920750"/>
                  </a:lnTo>
                  <a:lnTo>
                    <a:pt x="408266" y="922020"/>
                  </a:lnTo>
                  <a:lnTo>
                    <a:pt x="406209" y="922020"/>
                  </a:lnTo>
                  <a:lnTo>
                    <a:pt x="410032" y="924560"/>
                  </a:lnTo>
                  <a:lnTo>
                    <a:pt x="405917" y="924560"/>
                  </a:lnTo>
                  <a:lnTo>
                    <a:pt x="407504" y="928370"/>
                  </a:lnTo>
                  <a:lnTo>
                    <a:pt x="404012" y="930910"/>
                  </a:lnTo>
                  <a:lnTo>
                    <a:pt x="403364" y="927100"/>
                  </a:lnTo>
                  <a:lnTo>
                    <a:pt x="403250" y="928370"/>
                  </a:lnTo>
                  <a:lnTo>
                    <a:pt x="403136" y="929640"/>
                  </a:lnTo>
                  <a:lnTo>
                    <a:pt x="403034" y="930910"/>
                  </a:lnTo>
                  <a:lnTo>
                    <a:pt x="402907" y="932319"/>
                  </a:lnTo>
                  <a:lnTo>
                    <a:pt x="403199" y="932319"/>
                  </a:lnTo>
                  <a:lnTo>
                    <a:pt x="404495" y="934720"/>
                  </a:lnTo>
                  <a:lnTo>
                    <a:pt x="403339" y="939800"/>
                  </a:lnTo>
                  <a:lnTo>
                    <a:pt x="401904" y="937082"/>
                  </a:lnTo>
                  <a:lnTo>
                    <a:pt x="401904" y="979170"/>
                  </a:lnTo>
                  <a:lnTo>
                    <a:pt x="401053" y="984250"/>
                  </a:lnTo>
                  <a:lnTo>
                    <a:pt x="400926" y="984986"/>
                  </a:lnTo>
                  <a:lnTo>
                    <a:pt x="398818" y="982980"/>
                  </a:lnTo>
                  <a:lnTo>
                    <a:pt x="401904" y="979170"/>
                  </a:lnTo>
                  <a:lnTo>
                    <a:pt x="401904" y="937082"/>
                  </a:lnTo>
                  <a:lnTo>
                    <a:pt x="401332" y="935990"/>
                  </a:lnTo>
                  <a:lnTo>
                    <a:pt x="399110" y="937260"/>
                  </a:lnTo>
                  <a:lnTo>
                    <a:pt x="398640" y="939800"/>
                  </a:lnTo>
                  <a:lnTo>
                    <a:pt x="400456" y="943610"/>
                  </a:lnTo>
                  <a:lnTo>
                    <a:pt x="399402" y="946150"/>
                  </a:lnTo>
                  <a:lnTo>
                    <a:pt x="398462" y="946150"/>
                  </a:lnTo>
                  <a:lnTo>
                    <a:pt x="398056" y="944880"/>
                  </a:lnTo>
                  <a:lnTo>
                    <a:pt x="399122" y="949960"/>
                  </a:lnTo>
                  <a:lnTo>
                    <a:pt x="394220" y="955040"/>
                  </a:lnTo>
                  <a:lnTo>
                    <a:pt x="395681" y="960120"/>
                  </a:lnTo>
                  <a:lnTo>
                    <a:pt x="396494" y="960120"/>
                  </a:lnTo>
                  <a:lnTo>
                    <a:pt x="398068" y="961390"/>
                  </a:lnTo>
                  <a:lnTo>
                    <a:pt x="399122" y="961390"/>
                  </a:lnTo>
                  <a:lnTo>
                    <a:pt x="398411" y="963930"/>
                  </a:lnTo>
                  <a:lnTo>
                    <a:pt x="399618" y="966470"/>
                  </a:lnTo>
                  <a:lnTo>
                    <a:pt x="397357" y="966470"/>
                  </a:lnTo>
                  <a:lnTo>
                    <a:pt x="397814" y="965352"/>
                  </a:lnTo>
                  <a:lnTo>
                    <a:pt x="397878" y="965200"/>
                  </a:lnTo>
                  <a:lnTo>
                    <a:pt x="397129" y="963930"/>
                  </a:lnTo>
                  <a:lnTo>
                    <a:pt x="396722" y="963930"/>
                  </a:lnTo>
                  <a:lnTo>
                    <a:pt x="396798" y="966470"/>
                  </a:lnTo>
                  <a:lnTo>
                    <a:pt x="394703" y="966470"/>
                  </a:lnTo>
                  <a:lnTo>
                    <a:pt x="394703" y="971550"/>
                  </a:lnTo>
                  <a:lnTo>
                    <a:pt x="392722" y="974090"/>
                  </a:lnTo>
                  <a:lnTo>
                    <a:pt x="389699" y="974090"/>
                  </a:lnTo>
                  <a:lnTo>
                    <a:pt x="392125" y="970280"/>
                  </a:lnTo>
                  <a:lnTo>
                    <a:pt x="394220" y="967003"/>
                  </a:lnTo>
                  <a:lnTo>
                    <a:pt x="394347" y="966812"/>
                  </a:lnTo>
                  <a:lnTo>
                    <a:pt x="394296" y="967740"/>
                  </a:lnTo>
                  <a:lnTo>
                    <a:pt x="394703" y="971550"/>
                  </a:lnTo>
                  <a:lnTo>
                    <a:pt x="394703" y="966470"/>
                  </a:lnTo>
                  <a:lnTo>
                    <a:pt x="394563" y="966470"/>
                  </a:lnTo>
                  <a:lnTo>
                    <a:pt x="394169" y="966470"/>
                  </a:lnTo>
                  <a:lnTo>
                    <a:pt x="394195" y="966812"/>
                  </a:lnTo>
                  <a:lnTo>
                    <a:pt x="390512" y="970280"/>
                  </a:lnTo>
                  <a:lnTo>
                    <a:pt x="391960" y="967740"/>
                  </a:lnTo>
                  <a:lnTo>
                    <a:pt x="393306" y="965352"/>
                  </a:lnTo>
                  <a:lnTo>
                    <a:pt x="393395" y="965200"/>
                  </a:lnTo>
                  <a:lnTo>
                    <a:pt x="387616" y="967740"/>
                  </a:lnTo>
                  <a:lnTo>
                    <a:pt x="394614" y="962812"/>
                  </a:lnTo>
                  <a:lnTo>
                    <a:pt x="394144" y="962812"/>
                  </a:lnTo>
                  <a:lnTo>
                    <a:pt x="388848" y="963930"/>
                  </a:lnTo>
                  <a:lnTo>
                    <a:pt x="385635" y="970280"/>
                  </a:lnTo>
                  <a:lnTo>
                    <a:pt x="387553" y="971550"/>
                  </a:lnTo>
                  <a:lnTo>
                    <a:pt x="384340" y="977900"/>
                  </a:lnTo>
                  <a:lnTo>
                    <a:pt x="385343" y="979170"/>
                  </a:lnTo>
                  <a:lnTo>
                    <a:pt x="386803" y="977900"/>
                  </a:lnTo>
                  <a:lnTo>
                    <a:pt x="387807" y="979170"/>
                  </a:lnTo>
                  <a:lnTo>
                    <a:pt x="386029" y="984250"/>
                  </a:lnTo>
                  <a:lnTo>
                    <a:pt x="382866" y="986790"/>
                  </a:lnTo>
                  <a:lnTo>
                    <a:pt x="380047" y="988060"/>
                  </a:lnTo>
                  <a:lnTo>
                    <a:pt x="379310" y="991870"/>
                  </a:lnTo>
                  <a:lnTo>
                    <a:pt x="380504" y="994410"/>
                  </a:lnTo>
                  <a:lnTo>
                    <a:pt x="383768" y="995680"/>
                  </a:lnTo>
                  <a:lnTo>
                    <a:pt x="380111" y="999490"/>
                  </a:lnTo>
                  <a:lnTo>
                    <a:pt x="377583" y="996950"/>
                  </a:lnTo>
                  <a:lnTo>
                    <a:pt x="374929" y="1002030"/>
                  </a:lnTo>
                  <a:lnTo>
                    <a:pt x="376999" y="1002030"/>
                  </a:lnTo>
                  <a:lnTo>
                    <a:pt x="380758" y="1002030"/>
                  </a:lnTo>
                  <a:lnTo>
                    <a:pt x="379526" y="1003414"/>
                  </a:lnTo>
                  <a:lnTo>
                    <a:pt x="379526" y="1040130"/>
                  </a:lnTo>
                  <a:lnTo>
                    <a:pt x="378015" y="1043940"/>
                  </a:lnTo>
                  <a:lnTo>
                    <a:pt x="376872" y="1046480"/>
                  </a:lnTo>
                  <a:lnTo>
                    <a:pt x="376796" y="1046645"/>
                  </a:lnTo>
                  <a:lnTo>
                    <a:pt x="374446" y="1042670"/>
                  </a:lnTo>
                  <a:lnTo>
                    <a:pt x="378383" y="1040130"/>
                  </a:lnTo>
                  <a:lnTo>
                    <a:pt x="379526" y="1040130"/>
                  </a:lnTo>
                  <a:lnTo>
                    <a:pt x="379526" y="1003414"/>
                  </a:lnTo>
                  <a:lnTo>
                    <a:pt x="376707" y="1006551"/>
                  </a:lnTo>
                  <a:lnTo>
                    <a:pt x="375704" y="1009650"/>
                  </a:lnTo>
                  <a:lnTo>
                    <a:pt x="372681" y="1008380"/>
                  </a:lnTo>
                  <a:lnTo>
                    <a:pt x="370624" y="1014730"/>
                  </a:lnTo>
                  <a:lnTo>
                    <a:pt x="370497" y="1016000"/>
                  </a:lnTo>
                  <a:lnTo>
                    <a:pt x="370382" y="1017270"/>
                  </a:lnTo>
                  <a:lnTo>
                    <a:pt x="370255" y="1018540"/>
                  </a:lnTo>
                  <a:lnTo>
                    <a:pt x="370128" y="1019810"/>
                  </a:lnTo>
                  <a:lnTo>
                    <a:pt x="370001" y="1021080"/>
                  </a:lnTo>
                  <a:lnTo>
                    <a:pt x="369887" y="1022350"/>
                  </a:lnTo>
                  <a:lnTo>
                    <a:pt x="368249" y="1027899"/>
                  </a:lnTo>
                  <a:lnTo>
                    <a:pt x="368249" y="1036320"/>
                  </a:lnTo>
                  <a:lnTo>
                    <a:pt x="367525" y="1036320"/>
                  </a:lnTo>
                  <a:lnTo>
                    <a:pt x="366280" y="1037590"/>
                  </a:lnTo>
                  <a:lnTo>
                    <a:pt x="365112" y="1038860"/>
                  </a:lnTo>
                  <a:lnTo>
                    <a:pt x="366128" y="1036320"/>
                  </a:lnTo>
                  <a:lnTo>
                    <a:pt x="366649" y="1035050"/>
                  </a:lnTo>
                  <a:lnTo>
                    <a:pt x="367550" y="1035050"/>
                  </a:lnTo>
                  <a:lnTo>
                    <a:pt x="368249" y="1036320"/>
                  </a:lnTo>
                  <a:lnTo>
                    <a:pt x="368249" y="1027899"/>
                  </a:lnTo>
                  <a:lnTo>
                    <a:pt x="367690" y="1029779"/>
                  </a:lnTo>
                  <a:lnTo>
                    <a:pt x="367626" y="1029970"/>
                  </a:lnTo>
                  <a:lnTo>
                    <a:pt x="366953" y="1028700"/>
                  </a:lnTo>
                  <a:lnTo>
                    <a:pt x="366560" y="1027430"/>
                  </a:lnTo>
                  <a:lnTo>
                    <a:pt x="365061" y="1028700"/>
                  </a:lnTo>
                  <a:lnTo>
                    <a:pt x="362889" y="1036320"/>
                  </a:lnTo>
                  <a:lnTo>
                    <a:pt x="359778" y="1042670"/>
                  </a:lnTo>
                  <a:lnTo>
                    <a:pt x="356108" y="1049020"/>
                  </a:lnTo>
                  <a:lnTo>
                    <a:pt x="352285" y="1055370"/>
                  </a:lnTo>
                  <a:lnTo>
                    <a:pt x="353415" y="1059180"/>
                  </a:lnTo>
                  <a:lnTo>
                    <a:pt x="353085" y="1060450"/>
                  </a:lnTo>
                  <a:lnTo>
                    <a:pt x="353212" y="1060958"/>
                  </a:lnTo>
                  <a:lnTo>
                    <a:pt x="353314" y="1061402"/>
                  </a:lnTo>
                  <a:lnTo>
                    <a:pt x="353402" y="1061720"/>
                  </a:lnTo>
                  <a:lnTo>
                    <a:pt x="352818" y="1064260"/>
                  </a:lnTo>
                  <a:lnTo>
                    <a:pt x="351040" y="1064260"/>
                  </a:lnTo>
                  <a:lnTo>
                    <a:pt x="350913" y="1062990"/>
                  </a:lnTo>
                  <a:lnTo>
                    <a:pt x="350786" y="1061720"/>
                  </a:lnTo>
                  <a:lnTo>
                    <a:pt x="350697" y="1064260"/>
                  </a:lnTo>
                  <a:lnTo>
                    <a:pt x="350608" y="1066800"/>
                  </a:lnTo>
                  <a:lnTo>
                    <a:pt x="350520" y="1069340"/>
                  </a:lnTo>
                  <a:lnTo>
                    <a:pt x="348602" y="1080770"/>
                  </a:lnTo>
                  <a:lnTo>
                    <a:pt x="343598" y="1085850"/>
                  </a:lnTo>
                  <a:lnTo>
                    <a:pt x="343484" y="1084580"/>
                  </a:lnTo>
                  <a:lnTo>
                    <a:pt x="343357" y="1083310"/>
                  </a:lnTo>
                  <a:lnTo>
                    <a:pt x="340487" y="1088390"/>
                  </a:lnTo>
                  <a:lnTo>
                    <a:pt x="346138" y="1090930"/>
                  </a:lnTo>
                  <a:lnTo>
                    <a:pt x="342138" y="1094740"/>
                  </a:lnTo>
                  <a:lnTo>
                    <a:pt x="342061" y="1093470"/>
                  </a:lnTo>
                  <a:lnTo>
                    <a:pt x="338607" y="1101090"/>
                  </a:lnTo>
                  <a:lnTo>
                    <a:pt x="335648" y="1108417"/>
                  </a:lnTo>
                  <a:lnTo>
                    <a:pt x="332727" y="1115060"/>
                  </a:lnTo>
                  <a:lnTo>
                    <a:pt x="332066" y="1116444"/>
                  </a:lnTo>
                  <a:lnTo>
                    <a:pt x="328891" y="1120140"/>
                  </a:lnTo>
                  <a:lnTo>
                    <a:pt x="327850" y="1121473"/>
                  </a:lnTo>
                  <a:lnTo>
                    <a:pt x="330669" y="1125220"/>
                  </a:lnTo>
                  <a:lnTo>
                    <a:pt x="322199" y="1131570"/>
                  </a:lnTo>
                  <a:lnTo>
                    <a:pt x="326745" y="1134110"/>
                  </a:lnTo>
                  <a:lnTo>
                    <a:pt x="322021" y="1139190"/>
                  </a:lnTo>
                  <a:lnTo>
                    <a:pt x="321919" y="1137920"/>
                  </a:lnTo>
                  <a:lnTo>
                    <a:pt x="321830" y="1136650"/>
                  </a:lnTo>
                  <a:lnTo>
                    <a:pt x="316915" y="1144270"/>
                  </a:lnTo>
                  <a:lnTo>
                    <a:pt x="315810" y="1146810"/>
                  </a:lnTo>
                  <a:lnTo>
                    <a:pt x="318617" y="1149350"/>
                  </a:lnTo>
                  <a:lnTo>
                    <a:pt x="318033" y="1151890"/>
                  </a:lnTo>
                  <a:lnTo>
                    <a:pt x="315468" y="1150620"/>
                  </a:lnTo>
                  <a:lnTo>
                    <a:pt x="316636" y="1155700"/>
                  </a:lnTo>
                  <a:lnTo>
                    <a:pt x="312839" y="1156970"/>
                  </a:lnTo>
                  <a:lnTo>
                    <a:pt x="312445" y="1159624"/>
                  </a:lnTo>
                  <a:lnTo>
                    <a:pt x="313016" y="1158240"/>
                  </a:lnTo>
                  <a:lnTo>
                    <a:pt x="314452" y="1156970"/>
                  </a:lnTo>
                  <a:lnTo>
                    <a:pt x="315125" y="1158240"/>
                  </a:lnTo>
                  <a:lnTo>
                    <a:pt x="314667" y="1162050"/>
                  </a:lnTo>
                  <a:lnTo>
                    <a:pt x="309460" y="1167130"/>
                  </a:lnTo>
                  <a:lnTo>
                    <a:pt x="308127" y="1165860"/>
                  </a:lnTo>
                  <a:lnTo>
                    <a:pt x="306666" y="1176020"/>
                  </a:lnTo>
                  <a:lnTo>
                    <a:pt x="306578" y="1176680"/>
                  </a:lnTo>
                  <a:lnTo>
                    <a:pt x="327355" y="1176680"/>
                  </a:lnTo>
                  <a:lnTo>
                    <a:pt x="329869" y="1169670"/>
                  </a:lnTo>
                  <a:lnTo>
                    <a:pt x="330644" y="1167130"/>
                  </a:lnTo>
                  <a:lnTo>
                    <a:pt x="332181" y="1162050"/>
                  </a:lnTo>
                  <a:lnTo>
                    <a:pt x="336245" y="1156970"/>
                  </a:lnTo>
                  <a:lnTo>
                    <a:pt x="336130" y="1155700"/>
                  </a:lnTo>
                  <a:lnTo>
                    <a:pt x="336016" y="1154544"/>
                  </a:lnTo>
                  <a:lnTo>
                    <a:pt x="336537" y="1153160"/>
                  </a:lnTo>
                  <a:lnTo>
                    <a:pt x="337070" y="1151890"/>
                  </a:lnTo>
                  <a:lnTo>
                    <a:pt x="336956" y="1150620"/>
                  </a:lnTo>
                  <a:lnTo>
                    <a:pt x="336829" y="1149350"/>
                  </a:lnTo>
                  <a:lnTo>
                    <a:pt x="339102" y="1150620"/>
                  </a:lnTo>
                  <a:lnTo>
                    <a:pt x="339839" y="1149350"/>
                  </a:lnTo>
                  <a:lnTo>
                    <a:pt x="343509" y="1143000"/>
                  </a:lnTo>
                  <a:lnTo>
                    <a:pt x="344678" y="1139190"/>
                  </a:lnTo>
                  <a:lnTo>
                    <a:pt x="345846" y="1135380"/>
                  </a:lnTo>
                  <a:lnTo>
                    <a:pt x="346913" y="1136650"/>
                  </a:lnTo>
                  <a:lnTo>
                    <a:pt x="347510" y="1135380"/>
                  </a:lnTo>
                  <a:lnTo>
                    <a:pt x="348703" y="1132840"/>
                  </a:lnTo>
                  <a:lnTo>
                    <a:pt x="342303" y="1129030"/>
                  </a:lnTo>
                  <a:lnTo>
                    <a:pt x="343687" y="1125220"/>
                  </a:lnTo>
                  <a:lnTo>
                    <a:pt x="347586" y="1125220"/>
                  </a:lnTo>
                  <a:lnTo>
                    <a:pt x="350380" y="1118870"/>
                  </a:lnTo>
                  <a:lnTo>
                    <a:pt x="356311" y="1112520"/>
                  </a:lnTo>
                  <a:lnTo>
                    <a:pt x="356209" y="1109980"/>
                  </a:lnTo>
                  <a:lnTo>
                    <a:pt x="356095" y="1107440"/>
                  </a:lnTo>
                  <a:lnTo>
                    <a:pt x="355993" y="1104900"/>
                  </a:lnTo>
                  <a:lnTo>
                    <a:pt x="357365" y="1104900"/>
                  </a:lnTo>
                  <a:lnTo>
                    <a:pt x="357060" y="1106170"/>
                  </a:lnTo>
                  <a:lnTo>
                    <a:pt x="357771" y="1104900"/>
                  </a:lnTo>
                  <a:lnTo>
                    <a:pt x="358482" y="1103630"/>
                  </a:lnTo>
                  <a:lnTo>
                    <a:pt x="364578" y="1094740"/>
                  </a:lnTo>
                  <a:lnTo>
                    <a:pt x="362483" y="1094232"/>
                  </a:lnTo>
                  <a:lnTo>
                    <a:pt x="362496" y="1093470"/>
                  </a:lnTo>
                  <a:lnTo>
                    <a:pt x="362597" y="1087120"/>
                  </a:lnTo>
                  <a:lnTo>
                    <a:pt x="362648" y="1085850"/>
                  </a:lnTo>
                  <a:lnTo>
                    <a:pt x="362737" y="1083310"/>
                  </a:lnTo>
                  <a:lnTo>
                    <a:pt x="362788" y="1082040"/>
                  </a:lnTo>
                  <a:lnTo>
                    <a:pt x="364820" y="1083310"/>
                  </a:lnTo>
                  <a:lnTo>
                    <a:pt x="364286" y="1082040"/>
                  </a:lnTo>
                  <a:lnTo>
                    <a:pt x="363207" y="1079500"/>
                  </a:lnTo>
                  <a:lnTo>
                    <a:pt x="362458" y="1079500"/>
                  </a:lnTo>
                  <a:lnTo>
                    <a:pt x="363435" y="1074585"/>
                  </a:lnTo>
                  <a:lnTo>
                    <a:pt x="363550" y="1074267"/>
                  </a:lnTo>
                  <a:lnTo>
                    <a:pt x="364197" y="1073150"/>
                  </a:lnTo>
                  <a:lnTo>
                    <a:pt x="365493" y="1074267"/>
                  </a:lnTo>
                  <a:lnTo>
                    <a:pt x="366268" y="1073150"/>
                  </a:lnTo>
                  <a:lnTo>
                    <a:pt x="367144" y="1071880"/>
                  </a:lnTo>
                  <a:lnTo>
                    <a:pt x="363474" y="1071880"/>
                  </a:lnTo>
                  <a:lnTo>
                    <a:pt x="366420" y="1068070"/>
                  </a:lnTo>
                  <a:lnTo>
                    <a:pt x="367233" y="1069340"/>
                  </a:lnTo>
                  <a:lnTo>
                    <a:pt x="368058" y="1068070"/>
                  </a:lnTo>
                  <a:lnTo>
                    <a:pt x="368884" y="1066800"/>
                  </a:lnTo>
                  <a:lnTo>
                    <a:pt x="367982" y="1066800"/>
                  </a:lnTo>
                  <a:lnTo>
                    <a:pt x="367398" y="1064260"/>
                  </a:lnTo>
                  <a:lnTo>
                    <a:pt x="367106" y="1062990"/>
                  </a:lnTo>
                  <a:lnTo>
                    <a:pt x="367118" y="1060450"/>
                  </a:lnTo>
                  <a:lnTo>
                    <a:pt x="370484" y="1056640"/>
                  </a:lnTo>
                  <a:lnTo>
                    <a:pt x="371703" y="1056640"/>
                  </a:lnTo>
                  <a:lnTo>
                    <a:pt x="370827" y="1052830"/>
                  </a:lnTo>
                  <a:lnTo>
                    <a:pt x="372148" y="1051687"/>
                  </a:lnTo>
                  <a:lnTo>
                    <a:pt x="373214" y="1051687"/>
                  </a:lnTo>
                  <a:lnTo>
                    <a:pt x="373430" y="1052830"/>
                  </a:lnTo>
                  <a:lnTo>
                    <a:pt x="374332" y="1051687"/>
                  </a:lnTo>
                  <a:lnTo>
                    <a:pt x="377075" y="1048219"/>
                  </a:lnTo>
                  <a:lnTo>
                    <a:pt x="378396" y="1049020"/>
                  </a:lnTo>
                  <a:lnTo>
                    <a:pt x="380352" y="1045210"/>
                  </a:lnTo>
                  <a:lnTo>
                    <a:pt x="381990" y="1049020"/>
                  </a:lnTo>
                  <a:lnTo>
                    <a:pt x="381889" y="1047750"/>
                  </a:lnTo>
                  <a:lnTo>
                    <a:pt x="381787" y="1046480"/>
                  </a:lnTo>
                  <a:lnTo>
                    <a:pt x="381685" y="1045210"/>
                  </a:lnTo>
                  <a:lnTo>
                    <a:pt x="380669" y="1040130"/>
                  </a:lnTo>
                  <a:lnTo>
                    <a:pt x="380415" y="1038860"/>
                  </a:lnTo>
                  <a:lnTo>
                    <a:pt x="382943" y="1035050"/>
                  </a:lnTo>
                  <a:lnTo>
                    <a:pt x="384517" y="1035050"/>
                  </a:lnTo>
                  <a:lnTo>
                    <a:pt x="384581" y="1032510"/>
                  </a:lnTo>
                  <a:lnTo>
                    <a:pt x="385419" y="1031240"/>
                  </a:lnTo>
                  <a:lnTo>
                    <a:pt x="385991" y="1031240"/>
                  </a:lnTo>
                  <a:lnTo>
                    <a:pt x="386499" y="1029970"/>
                  </a:lnTo>
                  <a:lnTo>
                    <a:pt x="388416" y="1029970"/>
                  </a:lnTo>
                  <a:lnTo>
                    <a:pt x="388696" y="1028700"/>
                  </a:lnTo>
                  <a:lnTo>
                    <a:pt x="389255" y="1026160"/>
                  </a:lnTo>
                  <a:lnTo>
                    <a:pt x="390118" y="1023620"/>
                  </a:lnTo>
                  <a:lnTo>
                    <a:pt x="388073" y="1022515"/>
                  </a:lnTo>
                  <a:lnTo>
                    <a:pt x="388073" y="1027430"/>
                  </a:lnTo>
                  <a:lnTo>
                    <a:pt x="387858" y="1028700"/>
                  </a:lnTo>
                  <a:lnTo>
                    <a:pt x="386905" y="1028700"/>
                  </a:lnTo>
                  <a:lnTo>
                    <a:pt x="387121" y="1027430"/>
                  </a:lnTo>
                  <a:lnTo>
                    <a:pt x="387337" y="1027430"/>
                  </a:lnTo>
                  <a:lnTo>
                    <a:pt x="387184" y="1026160"/>
                  </a:lnTo>
                  <a:lnTo>
                    <a:pt x="387502" y="1027430"/>
                  </a:lnTo>
                  <a:lnTo>
                    <a:pt x="388073" y="1027430"/>
                  </a:lnTo>
                  <a:lnTo>
                    <a:pt x="388073" y="1022515"/>
                  </a:lnTo>
                  <a:lnTo>
                    <a:pt x="387769" y="1022350"/>
                  </a:lnTo>
                  <a:lnTo>
                    <a:pt x="389166" y="1021080"/>
                  </a:lnTo>
                  <a:lnTo>
                    <a:pt x="386422" y="1022350"/>
                  </a:lnTo>
                  <a:lnTo>
                    <a:pt x="385991" y="1023620"/>
                  </a:lnTo>
                  <a:lnTo>
                    <a:pt x="385889" y="1024890"/>
                  </a:lnTo>
                  <a:lnTo>
                    <a:pt x="385749" y="1024890"/>
                  </a:lnTo>
                  <a:lnTo>
                    <a:pt x="384390" y="1028700"/>
                  </a:lnTo>
                  <a:lnTo>
                    <a:pt x="383946" y="1029652"/>
                  </a:lnTo>
                  <a:lnTo>
                    <a:pt x="383667" y="1028700"/>
                  </a:lnTo>
                  <a:lnTo>
                    <a:pt x="383387" y="1027430"/>
                  </a:lnTo>
                  <a:lnTo>
                    <a:pt x="383070" y="1026160"/>
                  </a:lnTo>
                  <a:lnTo>
                    <a:pt x="385216" y="1023620"/>
                  </a:lnTo>
                  <a:lnTo>
                    <a:pt x="383070" y="1021080"/>
                  </a:lnTo>
                  <a:lnTo>
                    <a:pt x="382600" y="1019810"/>
                  </a:lnTo>
                  <a:lnTo>
                    <a:pt x="386892" y="1018540"/>
                  </a:lnTo>
                  <a:lnTo>
                    <a:pt x="390715" y="1013460"/>
                  </a:lnTo>
                  <a:lnTo>
                    <a:pt x="392976" y="1013460"/>
                  </a:lnTo>
                  <a:lnTo>
                    <a:pt x="393649" y="1009650"/>
                  </a:lnTo>
                  <a:lnTo>
                    <a:pt x="394106" y="1007110"/>
                  </a:lnTo>
                  <a:lnTo>
                    <a:pt x="397814" y="999490"/>
                  </a:lnTo>
                  <a:lnTo>
                    <a:pt x="395008" y="994410"/>
                  </a:lnTo>
                  <a:lnTo>
                    <a:pt x="395071" y="993140"/>
                  </a:lnTo>
                  <a:lnTo>
                    <a:pt x="395135" y="991870"/>
                  </a:lnTo>
                  <a:lnTo>
                    <a:pt x="398132" y="991870"/>
                  </a:lnTo>
                  <a:lnTo>
                    <a:pt x="400824" y="986790"/>
                  </a:lnTo>
                  <a:lnTo>
                    <a:pt x="401510" y="985520"/>
                  </a:lnTo>
                  <a:lnTo>
                    <a:pt x="401104" y="985151"/>
                  </a:lnTo>
                  <a:lnTo>
                    <a:pt x="402501" y="980440"/>
                  </a:lnTo>
                  <a:lnTo>
                    <a:pt x="403110" y="981710"/>
                  </a:lnTo>
                  <a:lnTo>
                    <a:pt x="403796" y="980440"/>
                  </a:lnTo>
                  <a:lnTo>
                    <a:pt x="404495" y="979170"/>
                  </a:lnTo>
                  <a:lnTo>
                    <a:pt x="405193" y="977900"/>
                  </a:lnTo>
                  <a:lnTo>
                    <a:pt x="407276" y="974090"/>
                  </a:lnTo>
                  <a:lnTo>
                    <a:pt x="407492" y="971550"/>
                  </a:lnTo>
                  <a:lnTo>
                    <a:pt x="407593" y="970280"/>
                  </a:lnTo>
                  <a:lnTo>
                    <a:pt x="407708" y="969010"/>
                  </a:lnTo>
                  <a:lnTo>
                    <a:pt x="407809" y="967740"/>
                  </a:lnTo>
                  <a:lnTo>
                    <a:pt x="407924" y="966470"/>
                  </a:lnTo>
                  <a:lnTo>
                    <a:pt x="408038" y="965200"/>
                  </a:lnTo>
                  <a:lnTo>
                    <a:pt x="409143" y="957580"/>
                  </a:lnTo>
                  <a:lnTo>
                    <a:pt x="413613" y="949960"/>
                  </a:lnTo>
                  <a:lnTo>
                    <a:pt x="414362" y="948690"/>
                  </a:lnTo>
                  <a:lnTo>
                    <a:pt x="413270" y="949960"/>
                  </a:lnTo>
                  <a:lnTo>
                    <a:pt x="412699" y="949960"/>
                  </a:lnTo>
                  <a:lnTo>
                    <a:pt x="414680" y="946150"/>
                  </a:lnTo>
                  <a:lnTo>
                    <a:pt x="417995" y="939800"/>
                  </a:lnTo>
                  <a:lnTo>
                    <a:pt x="421119" y="930910"/>
                  </a:lnTo>
                  <a:lnTo>
                    <a:pt x="422008" y="928370"/>
                  </a:lnTo>
                  <a:lnTo>
                    <a:pt x="425348" y="919480"/>
                  </a:lnTo>
                  <a:lnTo>
                    <a:pt x="426300" y="916940"/>
                  </a:lnTo>
                  <a:lnTo>
                    <a:pt x="432460" y="906780"/>
                  </a:lnTo>
                  <a:lnTo>
                    <a:pt x="433298" y="905510"/>
                  </a:lnTo>
                  <a:lnTo>
                    <a:pt x="434987" y="902970"/>
                  </a:lnTo>
                  <a:lnTo>
                    <a:pt x="433235" y="901700"/>
                  </a:lnTo>
                  <a:lnTo>
                    <a:pt x="432777" y="897890"/>
                  </a:lnTo>
                  <a:lnTo>
                    <a:pt x="435610" y="897890"/>
                  </a:lnTo>
                  <a:lnTo>
                    <a:pt x="434492" y="892810"/>
                  </a:lnTo>
                  <a:lnTo>
                    <a:pt x="434568" y="891540"/>
                  </a:lnTo>
                  <a:lnTo>
                    <a:pt x="434670" y="889762"/>
                  </a:lnTo>
                  <a:lnTo>
                    <a:pt x="434784" y="887730"/>
                  </a:lnTo>
                  <a:lnTo>
                    <a:pt x="434860" y="886460"/>
                  </a:lnTo>
                  <a:lnTo>
                    <a:pt x="444792" y="885190"/>
                  </a:lnTo>
                  <a:close/>
                </a:path>
                <a:path w="959485" h="1266189">
                  <a:moveTo>
                    <a:pt x="593572" y="930681"/>
                  </a:moveTo>
                  <a:lnTo>
                    <a:pt x="590753" y="924013"/>
                  </a:lnTo>
                  <a:lnTo>
                    <a:pt x="589800" y="924013"/>
                  </a:lnTo>
                  <a:lnTo>
                    <a:pt x="593572" y="930681"/>
                  </a:lnTo>
                  <a:close/>
                </a:path>
                <a:path w="959485" h="1266189">
                  <a:moveTo>
                    <a:pt x="603211" y="941743"/>
                  </a:moveTo>
                  <a:lnTo>
                    <a:pt x="603072" y="941070"/>
                  </a:lnTo>
                  <a:lnTo>
                    <a:pt x="602348" y="941070"/>
                  </a:lnTo>
                  <a:lnTo>
                    <a:pt x="603211" y="941743"/>
                  </a:lnTo>
                  <a:close/>
                </a:path>
                <a:path w="959485" h="1266189">
                  <a:moveTo>
                    <a:pt x="648525" y="948690"/>
                  </a:moveTo>
                  <a:lnTo>
                    <a:pt x="645121" y="949960"/>
                  </a:lnTo>
                  <a:lnTo>
                    <a:pt x="646938" y="949960"/>
                  </a:lnTo>
                  <a:lnTo>
                    <a:pt x="648525" y="948690"/>
                  </a:lnTo>
                  <a:close/>
                </a:path>
                <a:path w="959485" h="1266189">
                  <a:moveTo>
                    <a:pt x="657479" y="930059"/>
                  </a:moveTo>
                  <a:lnTo>
                    <a:pt x="650430" y="931506"/>
                  </a:lnTo>
                  <a:lnTo>
                    <a:pt x="648106" y="934656"/>
                  </a:lnTo>
                  <a:lnTo>
                    <a:pt x="651230" y="933208"/>
                  </a:lnTo>
                  <a:lnTo>
                    <a:pt x="654367" y="931608"/>
                  </a:lnTo>
                  <a:lnTo>
                    <a:pt x="657479" y="930059"/>
                  </a:lnTo>
                  <a:close/>
                </a:path>
                <a:path w="959485" h="1266189">
                  <a:moveTo>
                    <a:pt x="698779" y="87630"/>
                  </a:moveTo>
                  <a:lnTo>
                    <a:pt x="697992" y="87630"/>
                  </a:lnTo>
                  <a:lnTo>
                    <a:pt x="698754" y="87985"/>
                  </a:lnTo>
                  <a:lnTo>
                    <a:pt x="698779" y="87630"/>
                  </a:lnTo>
                  <a:close/>
                </a:path>
                <a:path w="959485" h="1266189">
                  <a:moveTo>
                    <a:pt x="699008" y="88099"/>
                  </a:moveTo>
                  <a:lnTo>
                    <a:pt x="698754" y="88099"/>
                  </a:lnTo>
                  <a:lnTo>
                    <a:pt x="698703" y="88925"/>
                  </a:lnTo>
                  <a:lnTo>
                    <a:pt x="699008" y="88099"/>
                  </a:lnTo>
                  <a:close/>
                </a:path>
                <a:path w="959485" h="1266189">
                  <a:moveTo>
                    <a:pt x="704646" y="854062"/>
                  </a:moveTo>
                  <a:lnTo>
                    <a:pt x="704164" y="850430"/>
                  </a:lnTo>
                  <a:lnTo>
                    <a:pt x="703681" y="846150"/>
                  </a:lnTo>
                  <a:lnTo>
                    <a:pt x="702716" y="842568"/>
                  </a:lnTo>
                  <a:lnTo>
                    <a:pt x="702945" y="847039"/>
                  </a:lnTo>
                  <a:lnTo>
                    <a:pt x="703694" y="850709"/>
                  </a:lnTo>
                  <a:lnTo>
                    <a:pt x="704646" y="854062"/>
                  </a:lnTo>
                  <a:close/>
                </a:path>
                <a:path w="959485" h="1266189">
                  <a:moveTo>
                    <a:pt x="707288" y="861783"/>
                  </a:moveTo>
                  <a:lnTo>
                    <a:pt x="706335" y="859256"/>
                  </a:lnTo>
                  <a:lnTo>
                    <a:pt x="705408" y="856754"/>
                  </a:lnTo>
                  <a:lnTo>
                    <a:pt x="704646" y="854062"/>
                  </a:lnTo>
                  <a:lnTo>
                    <a:pt x="705256" y="858494"/>
                  </a:lnTo>
                  <a:lnTo>
                    <a:pt x="705878" y="861923"/>
                  </a:lnTo>
                  <a:lnTo>
                    <a:pt x="707288" y="861783"/>
                  </a:lnTo>
                  <a:close/>
                </a:path>
                <a:path w="959485" h="1266189">
                  <a:moveTo>
                    <a:pt x="714667" y="919276"/>
                  </a:moveTo>
                  <a:lnTo>
                    <a:pt x="711835" y="921994"/>
                  </a:lnTo>
                  <a:lnTo>
                    <a:pt x="708787" y="924280"/>
                  </a:lnTo>
                  <a:lnTo>
                    <a:pt x="705726" y="926147"/>
                  </a:lnTo>
                  <a:lnTo>
                    <a:pt x="704659" y="926896"/>
                  </a:lnTo>
                  <a:lnTo>
                    <a:pt x="703605" y="927481"/>
                  </a:lnTo>
                  <a:lnTo>
                    <a:pt x="702525" y="928166"/>
                  </a:lnTo>
                  <a:lnTo>
                    <a:pt x="706666" y="925855"/>
                  </a:lnTo>
                  <a:lnTo>
                    <a:pt x="710869" y="923074"/>
                  </a:lnTo>
                  <a:lnTo>
                    <a:pt x="714667" y="919276"/>
                  </a:lnTo>
                  <a:close/>
                </a:path>
                <a:path w="959485" h="1266189">
                  <a:moveTo>
                    <a:pt x="715479" y="915555"/>
                  </a:moveTo>
                  <a:lnTo>
                    <a:pt x="715340" y="915631"/>
                  </a:lnTo>
                  <a:lnTo>
                    <a:pt x="715391" y="915479"/>
                  </a:lnTo>
                  <a:lnTo>
                    <a:pt x="715200" y="915708"/>
                  </a:lnTo>
                  <a:lnTo>
                    <a:pt x="714895" y="916063"/>
                  </a:lnTo>
                  <a:lnTo>
                    <a:pt x="715022" y="916063"/>
                  </a:lnTo>
                  <a:lnTo>
                    <a:pt x="715479" y="915555"/>
                  </a:lnTo>
                  <a:close/>
                </a:path>
                <a:path w="959485" h="1266189">
                  <a:moveTo>
                    <a:pt x="715797" y="915174"/>
                  </a:moveTo>
                  <a:lnTo>
                    <a:pt x="715391" y="915479"/>
                  </a:lnTo>
                  <a:lnTo>
                    <a:pt x="715543" y="915479"/>
                  </a:lnTo>
                  <a:lnTo>
                    <a:pt x="715797" y="915174"/>
                  </a:lnTo>
                  <a:close/>
                </a:path>
                <a:path w="959485" h="1266189">
                  <a:moveTo>
                    <a:pt x="723480" y="902970"/>
                  </a:moveTo>
                  <a:lnTo>
                    <a:pt x="721652" y="908050"/>
                  </a:lnTo>
                  <a:lnTo>
                    <a:pt x="716419" y="914400"/>
                  </a:lnTo>
                  <a:lnTo>
                    <a:pt x="717689" y="913130"/>
                  </a:lnTo>
                  <a:lnTo>
                    <a:pt x="722642" y="908050"/>
                  </a:lnTo>
                  <a:lnTo>
                    <a:pt x="723480" y="902970"/>
                  </a:lnTo>
                  <a:close/>
                </a:path>
                <a:path w="959485" h="1266189">
                  <a:moveTo>
                    <a:pt x="737616" y="721360"/>
                  </a:moveTo>
                  <a:lnTo>
                    <a:pt x="734644" y="723900"/>
                  </a:lnTo>
                  <a:lnTo>
                    <a:pt x="735291" y="723900"/>
                  </a:lnTo>
                  <a:lnTo>
                    <a:pt x="737616" y="721360"/>
                  </a:lnTo>
                  <a:close/>
                </a:path>
                <a:path w="959485" h="1266189">
                  <a:moveTo>
                    <a:pt x="759244" y="256095"/>
                  </a:moveTo>
                  <a:lnTo>
                    <a:pt x="758151" y="255270"/>
                  </a:lnTo>
                  <a:lnTo>
                    <a:pt x="759206" y="256298"/>
                  </a:lnTo>
                  <a:lnTo>
                    <a:pt x="759244" y="256095"/>
                  </a:lnTo>
                  <a:close/>
                </a:path>
                <a:path w="959485" h="1266189">
                  <a:moveTo>
                    <a:pt x="762304" y="261785"/>
                  </a:moveTo>
                  <a:lnTo>
                    <a:pt x="762139" y="260350"/>
                  </a:lnTo>
                  <a:lnTo>
                    <a:pt x="762063" y="259080"/>
                  </a:lnTo>
                  <a:lnTo>
                    <a:pt x="759206" y="256298"/>
                  </a:lnTo>
                  <a:lnTo>
                    <a:pt x="758913" y="257810"/>
                  </a:lnTo>
                  <a:lnTo>
                    <a:pt x="762304" y="261785"/>
                  </a:lnTo>
                  <a:close/>
                </a:path>
                <a:path w="959485" h="1266189">
                  <a:moveTo>
                    <a:pt x="775335" y="712990"/>
                  </a:moveTo>
                  <a:lnTo>
                    <a:pt x="773518" y="713740"/>
                  </a:lnTo>
                  <a:lnTo>
                    <a:pt x="771283" y="716280"/>
                  </a:lnTo>
                  <a:lnTo>
                    <a:pt x="775335" y="712990"/>
                  </a:lnTo>
                  <a:close/>
                </a:path>
                <a:path w="959485" h="1266189">
                  <a:moveTo>
                    <a:pt x="779246" y="687070"/>
                  </a:moveTo>
                  <a:lnTo>
                    <a:pt x="776058" y="688467"/>
                  </a:lnTo>
                  <a:lnTo>
                    <a:pt x="776236" y="688467"/>
                  </a:lnTo>
                  <a:lnTo>
                    <a:pt x="779246" y="687070"/>
                  </a:lnTo>
                  <a:close/>
                </a:path>
                <a:path w="959485" h="1266189">
                  <a:moveTo>
                    <a:pt x="806716" y="707390"/>
                  </a:moveTo>
                  <a:lnTo>
                    <a:pt x="803681" y="706120"/>
                  </a:lnTo>
                  <a:lnTo>
                    <a:pt x="800493" y="705472"/>
                  </a:lnTo>
                  <a:lnTo>
                    <a:pt x="799503" y="706120"/>
                  </a:lnTo>
                  <a:lnTo>
                    <a:pt x="806716" y="707390"/>
                  </a:lnTo>
                  <a:close/>
                </a:path>
                <a:path w="959485" h="1266189">
                  <a:moveTo>
                    <a:pt x="830681" y="707390"/>
                  </a:moveTo>
                  <a:lnTo>
                    <a:pt x="824128" y="704850"/>
                  </a:lnTo>
                  <a:lnTo>
                    <a:pt x="823976" y="705091"/>
                  </a:lnTo>
                  <a:lnTo>
                    <a:pt x="830681" y="707390"/>
                  </a:lnTo>
                  <a:close/>
                </a:path>
                <a:path w="959485" h="1266189">
                  <a:moveTo>
                    <a:pt x="833462" y="433070"/>
                  </a:moveTo>
                  <a:lnTo>
                    <a:pt x="833018" y="435610"/>
                  </a:lnTo>
                  <a:lnTo>
                    <a:pt x="833386" y="434340"/>
                  </a:lnTo>
                  <a:lnTo>
                    <a:pt x="833462" y="433070"/>
                  </a:lnTo>
                  <a:close/>
                </a:path>
                <a:path w="959485" h="1266189">
                  <a:moveTo>
                    <a:pt x="837349" y="690029"/>
                  </a:moveTo>
                  <a:lnTo>
                    <a:pt x="834186" y="689546"/>
                  </a:lnTo>
                  <a:lnTo>
                    <a:pt x="830592" y="689190"/>
                  </a:lnTo>
                  <a:lnTo>
                    <a:pt x="831291" y="689330"/>
                  </a:lnTo>
                  <a:lnTo>
                    <a:pt x="832002" y="689444"/>
                  </a:lnTo>
                  <a:lnTo>
                    <a:pt x="837349" y="690029"/>
                  </a:lnTo>
                  <a:close/>
                </a:path>
                <a:path w="959485" h="1266189">
                  <a:moveTo>
                    <a:pt x="841921" y="707390"/>
                  </a:moveTo>
                  <a:lnTo>
                    <a:pt x="833120" y="706120"/>
                  </a:lnTo>
                  <a:lnTo>
                    <a:pt x="836193" y="707390"/>
                  </a:lnTo>
                  <a:lnTo>
                    <a:pt x="841921" y="707390"/>
                  </a:lnTo>
                  <a:close/>
                </a:path>
                <a:path w="959485" h="1266189">
                  <a:moveTo>
                    <a:pt x="854290" y="500049"/>
                  </a:moveTo>
                  <a:lnTo>
                    <a:pt x="852805" y="491998"/>
                  </a:lnTo>
                  <a:lnTo>
                    <a:pt x="850214" y="494398"/>
                  </a:lnTo>
                  <a:lnTo>
                    <a:pt x="851090" y="499275"/>
                  </a:lnTo>
                  <a:lnTo>
                    <a:pt x="854290" y="500049"/>
                  </a:lnTo>
                  <a:close/>
                </a:path>
                <a:path w="959485" h="1266189">
                  <a:moveTo>
                    <a:pt x="868057" y="566153"/>
                  </a:moveTo>
                  <a:lnTo>
                    <a:pt x="855865" y="556361"/>
                  </a:lnTo>
                  <a:lnTo>
                    <a:pt x="859155" y="559257"/>
                  </a:lnTo>
                  <a:lnTo>
                    <a:pt x="863600" y="562800"/>
                  </a:lnTo>
                  <a:lnTo>
                    <a:pt x="868057" y="566153"/>
                  </a:lnTo>
                  <a:close/>
                </a:path>
                <a:path w="959485" h="1266189">
                  <a:moveTo>
                    <a:pt x="869467" y="567194"/>
                  </a:moveTo>
                  <a:lnTo>
                    <a:pt x="868972" y="566839"/>
                  </a:lnTo>
                  <a:lnTo>
                    <a:pt x="868540" y="566508"/>
                  </a:lnTo>
                  <a:lnTo>
                    <a:pt x="868057" y="566153"/>
                  </a:lnTo>
                  <a:lnTo>
                    <a:pt x="869403" y="567207"/>
                  </a:lnTo>
                  <a:close/>
                </a:path>
                <a:path w="959485" h="1266189">
                  <a:moveTo>
                    <a:pt x="904062" y="715327"/>
                  </a:moveTo>
                  <a:lnTo>
                    <a:pt x="901433" y="716280"/>
                  </a:lnTo>
                  <a:lnTo>
                    <a:pt x="901712" y="716280"/>
                  </a:lnTo>
                  <a:lnTo>
                    <a:pt x="904062" y="715327"/>
                  </a:lnTo>
                  <a:close/>
                </a:path>
                <a:path w="959485" h="1266189">
                  <a:moveTo>
                    <a:pt x="922210" y="707390"/>
                  </a:moveTo>
                  <a:lnTo>
                    <a:pt x="920254" y="708660"/>
                  </a:lnTo>
                  <a:lnTo>
                    <a:pt x="918095" y="710907"/>
                  </a:lnTo>
                  <a:lnTo>
                    <a:pt x="919861" y="709930"/>
                  </a:lnTo>
                  <a:lnTo>
                    <a:pt x="922210" y="707390"/>
                  </a:lnTo>
                  <a:close/>
                </a:path>
                <a:path w="959485" h="1266189">
                  <a:moveTo>
                    <a:pt x="922832" y="253542"/>
                  </a:moveTo>
                  <a:lnTo>
                    <a:pt x="910056" y="238086"/>
                  </a:lnTo>
                  <a:lnTo>
                    <a:pt x="911631" y="238658"/>
                  </a:lnTo>
                  <a:lnTo>
                    <a:pt x="914336" y="240576"/>
                  </a:lnTo>
                  <a:lnTo>
                    <a:pt x="915403" y="241808"/>
                  </a:lnTo>
                  <a:lnTo>
                    <a:pt x="916571" y="242912"/>
                  </a:lnTo>
                  <a:lnTo>
                    <a:pt x="919226" y="247396"/>
                  </a:lnTo>
                  <a:lnTo>
                    <a:pt x="921385" y="251358"/>
                  </a:lnTo>
                  <a:lnTo>
                    <a:pt x="922134" y="252641"/>
                  </a:lnTo>
                  <a:lnTo>
                    <a:pt x="922832" y="253542"/>
                  </a:lnTo>
                  <a:close/>
                </a:path>
                <a:path w="959485" h="1266189">
                  <a:moveTo>
                    <a:pt x="930706" y="651510"/>
                  </a:moveTo>
                  <a:lnTo>
                    <a:pt x="928509" y="651510"/>
                  </a:lnTo>
                  <a:lnTo>
                    <a:pt x="925588" y="661670"/>
                  </a:lnTo>
                  <a:lnTo>
                    <a:pt x="922972" y="670560"/>
                  </a:lnTo>
                  <a:lnTo>
                    <a:pt x="920419" y="678180"/>
                  </a:lnTo>
                  <a:lnTo>
                    <a:pt x="919480" y="680796"/>
                  </a:lnTo>
                  <a:lnTo>
                    <a:pt x="922680" y="674370"/>
                  </a:lnTo>
                  <a:lnTo>
                    <a:pt x="928154" y="659130"/>
                  </a:lnTo>
                  <a:lnTo>
                    <a:pt x="930706" y="651510"/>
                  </a:lnTo>
                  <a:close/>
                </a:path>
                <a:path w="959485" h="1266189">
                  <a:moveTo>
                    <a:pt x="939876" y="681990"/>
                  </a:moveTo>
                  <a:lnTo>
                    <a:pt x="921054" y="681990"/>
                  </a:lnTo>
                  <a:lnTo>
                    <a:pt x="919035" y="681990"/>
                  </a:lnTo>
                  <a:lnTo>
                    <a:pt x="917651" y="685800"/>
                  </a:lnTo>
                  <a:lnTo>
                    <a:pt x="914336" y="692150"/>
                  </a:lnTo>
                  <a:lnTo>
                    <a:pt x="910145" y="697230"/>
                  </a:lnTo>
                  <a:lnTo>
                    <a:pt x="904367" y="699770"/>
                  </a:lnTo>
                  <a:lnTo>
                    <a:pt x="896264" y="701040"/>
                  </a:lnTo>
                  <a:lnTo>
                    <a:pt x="892949" y="701040"/>
                  </a:lnTo>
                  <a:lnTo>
                    <a:pt x="893902" y="699770"/>
                  </a:lnTo>
                  <a:lnTo>
                    <a:pt x="895845" y="699770"/>
                  </a:lnTo>
                  <a:lnTo>
                    <a:pt x="896188" y="699770"/>
                  </a:lnTo>
                  <a:lnTo>
                    <a:pt x="901357" y="698500"/>
                  </a:lnTo>
                  <a:lnTo>
                    <a:pt x="897763" y="698500"/>
                  </a:lnTo>
                  <a:lnTo>
                    <a:pt x="895921" y="699719"/>
                  </a:lnTo>
                  <a:lnTo>
                    <a:pt x="889558" y="698500"/>
                  </a:lnTo>
                  <a:lnTo>
                    <a:pt x="883069" y="698500"/>
                  </a:lnTo>
                  <a:lnTo>
                    <a:pt x="876490" y="697230"/>
                  </a:lnTo>
                  <a:lnTo>
                    <a:pt x="869848" y="697230"/>
                  </a:lnTo>
                  <a:lnTo>
                    <a:pt x="851039" y="693534"/>
                  </a:lnTo>
                  <a:lnTo>
                    <a:pt x="844016" y="692150"/>
                  </a:lnTo>
                  <a:lnTo>
                    <a:pt x="837806" y="692150"/>
                  </a:lnTo>
                  <a:lnTo>
                    <a:pt x="825004" y="689610"/>
                  </a:lnTo>
                  <a:lnTo>
                    <a:pt x="830592" y="689610"/>
                  </a:lnTo>
                  <a:lnTo>
                    <a:pt x="826160" y="688467"/>
                  </a:lnTo>
                  <a:lnTo>
                    <a:pt x="826325" y="688467"/>
                  </a:lnTo>
                  <a:lnTo>
                    <a:pt x="819023" y="687070"/>
                  </a:lnTo>
                  <a:lnTo>
                    <a:pt x="819289" y="688467"/>
                  </a:lnTo>
                  <a:lnTo>
                    <a:pt x="819759" y="688467"/>
                  </a:lnTo>
                  <a:lnTo>
                    <a:pt x="824280" y="689610"/>
                  </a:lnTo>
                  <a:lnTo>
                    <a:pt x="828001" y="690880"/>
                  </a:lnTo>
                  <a:lnTo>
                    <a:pt x="822782" y="692150"/>
                  </a:lnTo>
                  <a:lnTo>
                    <a:pt x="804405" y="692150"/>
                  </a:lnTo>
                  <a:lnTo>
                    <a:pt x="806691" y="690880"/>
                  </a:lnTo>
                  <a:lnTo>
                    <a:pt x="800354" y="689610"/>
                  </a:lnTo>
                  <a:lnTo>
                    <a:pt x="794131" y="689610"/>
                  </a:lnTo>
                  <a:lnTo>
                    <a:pt x="788670" y="688467"/>
                  </a:lnTo>
                  <a:lnTo>
                    <a:pt x="787438" y="688467"/>
                  </a:lnTo>
                  <a:lnTo>
                    <a:pt x="781723" y="689610"/>
                  </a:lnTo>
                  <a:lnTo>
                    <a:pt x="789355" y="684530"/>
                  </a:lnTo>
                  <a:lnTo>
                    <a:pt x="785406" y="685800"/>
                  </a:lnTo>
                  <a:lnTo>
                    <a:pt x="780249" y="688467"/>
                  </a:lnTo>
                  <a:lnTo>
                    <a:pt x="781494" y="688467"/>
                  </a:lnTo>
                  <a:lnTo>
                    <a:pt x="780935" y="688708"/>
                  </a:lnTo>
                  <a:lnTo>
                    <a:pt x="780935" y="706120"/>
                  </a:lnTo>
                  <a:lnTo>
                    <a:pt x="772591" y="709930"/>
                  </a:lnTo>
                  <a:lnTo>
                    <a:pt x="772363" y="709930"/>
                  </a:lnTo>
                  <a:lnTo>
                    <a:pt x="776312" y="706120"/>
                  </a:lnTo>
                  <a:lnTo>
                    <a:pt x="777633" y="704850"/>
                  </a:lnTo>
                  <a:lnTo>
                    <a:pt x="780935" y="706120"/>
                  </a:lnTo>
                  <a:lnTo>
                    <a:pt x="780935" y="688708"/>
                  </a:lnTo>
                  <a:lnTo>
                    <a:pt x="778840" y="689610"/>
                  </a:lnTo>
                  <a:lnTo>
                    <a:pt x="775601" y="689610"/>
                  </a:lnTo>
                  <a:lnTo>
                    <a:pt x="776274" y="688467"/>
                  </a:lnTo>
                  <a:lnTo>
                    <a:pt x="774077" y="689610"/>
                  </a:lnTo>
                  <a:lnTo>
                    <a:pt x="772477" y="690880"/>
                  </a:lnTo>
                  <a:lnTo>
                    <a:pt x="771118" y="692150"/>
                  </a:lnTo>
                  <a:lnTo>
                    <a:pt x="770026" y="692150"/>
                  </a:lnTo>
                  <a:lnTo>
                    <a:pt x="767270" y="694690"/>
                  </a:lnTo>
                  <a:lnTo>
                    <a:pt x="766267" y="695960"/>
                  </a:lnTo>
                  <a:lnTo>
                    <a:pt x="763282" y="698500"/>
                  </a:lnTo>
                  <a:lnTo>
                    <a:pt x="761352" y="701040"/>
                  </a:lnTo>
                  <a:lnTo>
                    <a:pt x="754773" y="706120"/>
                  </a:lnTo>
                  <a:lnTo>
                    <a:pt x="754265" y="706120"/>
                  </a:lnTo>
                  <a:lnTo>
                    <a:pt x="756666" y="703580"/>
                  </a:lnTo>
                  <a:lnTo>
                    <a:pt x="757491" y="701040"/>
                  </a:lnTo>
                  <a:lnTo>
                    <a:pt x="753135" y="706120"/>
                  </a:lnTo>
                  <a:lnTo>
                    <a:pt x="748461" y="711200"/>
                  </a:lnTo>
                  <a:lnTo>
                    <a:pt x="742962" y="717550"/>
                  </a:lnTo>
                  <a:lnTo>
                    <a:pt x="736092" y="723900"/>
                  </a:lnTo>
                  <a:lnTo>
                    <a:pt x="735291" y="723900"/>
                  </a:lnTo>
                  <a:lnTo>
                    <a:pt x="727316" y="732663"/>
                  </a:lnTo>
                  <a:lnTo>
                    <a:pt x="727189" y="732790"/>
                  </a:lnTo>
                  <a:lnTo>
                    <a:pt x="718413" y="745490"/>
                  </a:lnTo>
                  <a:lnTo>
                    <a:pt x="709498" y="756920"/>
                  </a:lnTo>
                  <a:lnTo>
                    <a:pt x="698677" y="769620"/>
                  </a:lnTo>
                  <a:lnTo>
                    <a:pt x="697331" y="770890"/>
                  </a:lnTo>
                  <a:lnTo>
                    <a:pt x="696023" y="772160"/>
                  </a:lnTo>
                  <a:lnTo>
                    <a:pt x="695325" y="774700"/>
                  </a:lnTo>
                  <a:lnTo>
                    <a:pt x="695274" y="770890"/>
                  </a:lnTo>
                  <a:lnTo>
                    <a:pt x="693915" y="772160"/>
                  </a:lnTo>
                  <a:lnTo>
                    <a:pt x="692988" y="773430"/>
                  </a:lnTo>
                  <a:lnTo>
                    <a:pt x="691756" y="778510"/>
                  </a:lnTo>
                  <a:lnTo>
                    <a:pt x="691629" y="781050"/>
                  </a:lnTo>
                  <a:lnTo>
                    <a:pt x="690829" y="787400"/>
                  </a:lnTo>
                  <a:lnTo>
                    <a:pt x="690041" y="787400"/>
                  </a:lnTo>
                  <a:lnTo>
                    <a:pt x="690841" y="792480"/>
                  </a:lnTo>
                  <a:lnTo>
                    <a:pt x="691997" y="797560"/>
                  </a:lnTo>
                  <a:lnTo>
                    <a:pt x="692950" y="801370"/>
                  </a:lnTo>
                  <a:lnTo>
                    <a:pt x="693712" y="796290"/>
                  </a:lnTo>
                  <a:lnTo>
                    <a:pt x="697230" y="812812"/>
                  </a:lnTo>
                  <a:lnTo>
                    <a:pt x="698881" y="820420"/>
                  </a:lnTo>
                  <a:lnTo>
                    <a:pt x="699795" y="829310"/>
                  </a:lnTo>
                  <a:lnTo>
                    <a:pt x="697141" y="820420"/>
                  </a:lnTo>
                  <a:lnTo>
                    <a:pt x="701205" y="842010"/>
                  </a:lnTo>
                  <a:lnTo>
                    <a:pt x="700824" y="835660"/>
                  </a:lnTo>
                  <a:lnTo>
                    <a:pt x="700747" y="834555"/>
                  </a:lnTo>
                  <a:lnTo>
                    <a:pt x="700671" y="833120"/>
                  </a:lnTo>
                  <a:lnTo>
                    <a:pt x="700595" y="831850"/>
                  </a:lnTo>
                  <a:lnTo>
                    <a:pt x="700519" y="830580"/>
                  </a:lnTo>
                  <a:lnTo>
                    <a:pt x="700443" y="829310"/>
                  </a:lnTo>
                  <a:lnTo>
                    <a:pt x="702640" y="834555"/>
                  </a:lnTo>
                  <a:lnTo>
                    <a:pt x="703973" y="834555"/>
                  </a:lnTo>
                  <a:lnTo>
                    <a:pt x="704900" y="836930"/>
                  </a:lnTo>
                  <a:lnTo>
                    <a:pt x="705954" y="843280"/>
                  </a:lnTo>
                  <a:lnTo>
                    <a:pt x="705878" y="844550"/>
                  </a:lnTo>
                  <a:lnTo>
                    <a:pt x="706526" y="849680"/>
                  </a:lnTo>
                  <a:lnTo>
                    <a:pt x="707224" y="855980"/>
                  </a:lnTo>
                  <a:lnTo>
                    <a:pt x="707288" y="861783"/>
                  </a:lnTo>
                  <a:lnTo>
                    <a:pt x="707301" y="862330"/>
                  </a:lnTo>
                  <a:lnTo>
                    <a:pt x="709460" y="868680"/>
                  </a:lnTo>
                  <a:lnTo>
                    <a:pt x="711885" y="873760"/>
                  </a:lnTo>
                  <a:lnTo>
                    <a:pt x="713168" y="882650"/>
                  </a:lnTo>
                  <a:lnTo>
                    <a:pt x="712597" y="885190"/>
                  </a:lnTo>
                  <a:lnTo>
                    <a:pt x="709256" y="882650"/>
                  </a:lnTo>
                  <a:lnTo>
                    <a:pt x="708863" y="883920"/>
                  </a:lnTo>
                  <a:lnTo>
                    <a:pt x="710869" y="886460"/>
                  </a:lnTo>
                  <a:lnTo>
                    <a:pt x="712343" y="892810"/>
                  </a:lnTo>
                  <a:lnTo>
                    <a:pt x="711276" y="897890"/>
                  </a:lnTo>
                  <a:lnTo>
                    <a:pt x="710412" y="904240"/>
                  </a:lnTo>
                  <a:lnTo>
                    <a:pt x="706158" y="909320"/>
                  </a:lnTo>
                  <a:lnTo>
                    <a:pt x="705358" y="910361"/>
                  </a:lnTo>
                  <a:lnTo>
                    <a:pt x="704443" y="909320"/>
                  </a:lnTo>
                  <a:lnTo>
                    <a:pt x="703694" y="909320"/>
                  </a:lnTo>
                  <a:lnTo>
                    <a:pt x="703237" y="910361"/>
                  </a:lnTo>
                  <a:lnTo>
                    <a:pt x="703135" y="910590"/>
                  </a:lnTo>
                  <a:lnTo>
                    <a:pt x="702373" y="911860"/>
                  </a:lnTo>
                  <a:lnTo>
                    <a:pt x="701611" y="912977"/>
                  </a:lnTo>
                  <a:lnTo>
                    <a:pt x="701509" y="913130"/>
                  </a:lnTo>
                  <a:lnTo>
                    <a:pt x="696506" y="915771"/>
                  </a:lnTo>
                  <a:lnTo>
                    <a:pt x="695706" y="915771"/>
                  </a:lnTo>
                  <a:lnTo>
                    <a:pt x="695782" y="915174"/>
                  </a:lnTo>
                  <a:lnTo>
                    <a:pt x="695896" y="914400"/>
                  </a:lnTo>
                  <a:lnTo>
                    <a:pt x="688822" y="916940"/>
                  </a:lnTo>
                  <a:lnTo>
                    <a:pt x="689940" y="916940"/>
                  </a:lnTo>
                  <a:lnTo>
                    <a:pt x="691299" y="918210"/>
                  </a:lnTo>
                  <a:lnTo>
                    <a:pt x="693280" y="918210"/>
                  </a:lnTo>
                  <a:lnTo>
                    <a:pt x="683679" y="922020"/>
                  </a:lnTo>
                  <a:lnTo>
                    <a:pt x="685063" y="920750"/>
                  </a:lnTo>
                  <a:lnTo>
                    <a:pt x="684237" y="920750"/>
                  </a:lnTo>
                  <a:lnTo>
                    <a:pt x="687133" y="919480"/>
                  </a:lnTo>
                  <a:lnTo>
                    <a:pt x="680135" y="922020"/>
                  </a:lnTo>
                  <a:lnTo>
                    <a:pt x="673328" y="925830"/>
                  </a:lnTo>
                  <a:lnTo>
                    <a:pt x="660158" y="930910"/>
                  </a:lnTo>
                  <a:lnTo>
                    <a:pt x="653694" y="934720"/>
                  </a:lnTo>
                  <a:lnTo>
                    <a:pt x="640803" y="939800"/>
                  </a:lnTo>
                  <a:lnTo>
                    <a:pt x="634326" y="941070"/>
                  </a:lnTo>
                  <a:lnTo>
                    <a:pt x="631456" y="939800"/>
                  </a:lnTo>
                  <a:lnTo>
                    <a:pt x="638530" y="938530"/>
                  </a:lnTo>
                  <a:lnTo>
                    <a:pt x="642073" y="935990"/>
                  </a:lnTo>
                  <a:lnTo>
                    <a:pt x="645502" y="934720"/>
                  </a:lnTo>
                  <a:lnTo>
                    <a:pt x="642213" y="934720"/>
                  </a:lnTo>
                  <a:lnTo>
                    <a:pt x="630275" y="939800"/>
                  </a:lnTo>
                  <a:lnTo>
                    <a:pt x="620052" y="939800"/>
                  </a:lnTo>
                  <a:lnTo>
                    <a:pt x="615924" y="938530"/>
                  </a:lnTo>
                  <a:lnTo>
                    <a:pt x="611593" y="933450"/>
                  </a:lnTo>
                  <a:lnTo>
                    <a:pt x="607441" y="929640"/>
                  </a:lnTo>
                  <a:lnTo>
                    <a:pt x="603745" y="924560"/>
                  </a:lnTo>
                  <a:lnTo>
                    <a:pt x="602500" y="922020"/>
                  </a:lnTo>
                  <a:lnTo>
                    <a:pt x="597573" y="912037"/>
                  </a:lnTo>
                  <a:lnTo>
                    <a:pt x="594817" y="906780"/>
                  </a:lnTo>
                  <a:lnTo>
                    <a:pt x="594207" y="905510"/>
                  </a:lnTo>
                  <a:lnTo>
                    <a:pt x="592378" y="901700"/>
                  </a:lnTo>
                  <a:lnTo>
                    <a:pt x="592442" y="902195"/>
                  </a:lnTo>
                  <a:lnTo>
                    <a:pt x="593712" y="905510"/>
                  </a:lnTo>
                  <a:lnTo>
                    <a:pt x="590727" y="904240"/>
                  </a:lnTo>
                  <a:lnTo>
                    <a:pt x="589140" y="899160"/>
                  </a:lnTo>
                  <a:lnTo>
                    <a:pt x="586955" y="894080"/>
                  </a:lnTo>
                  <a:lnTo>
                    <a:pt x="584339" y="887730"/>
                  </a:lnTo>
                  <a:lnTo>
                    <a:pt x="581456" y="881380"/>
                  </a:lnTo>
                  <a:lnTo>
                    <a:pt x="578688" y="878840"/>
                  </a:lnTo>
                  <a:lnTo>
                    <a:pt x="580783" y="878840"/>
                  </a:lnTo>
                  <a:lnTo>
                    <a:pt x="542417" y="849680"/>
                  </a:lnTo>
                  <a:lnTo>
                    <a:pt x="523532" y="844550"/>
                  </a:lnTo>
                  <a:lnTo>
                    <a:pt x="527164" y="844550"/>
                  </a:lnTo>
                  <a:lnTo>
                    <a:pt x="518287" y="842010"/>
                  </a:lnTo>
                  <a:lnTo>
                    <a:pt x="507873" y="839470"/>
                  </a:lnTo>
                  <a:lnTo>
                    <a:pt x="497230" y="838200"/>
                  </a:lnTo>
                  <a:lnTo>
                    <a:pt x="487654" y="836930"/>
                  </a:lnTo>
                  <a:lnTo>
                    <a:pt x="484174" y="838200"/>
                  </a:lnTo>
                  <a:lnTo>
                    <a:pt x="477621" y="838200"/>
                  </a:lnTo>
                  <a:lnTo>
                    <a:pt x="481558" y="839470"/>
                  </a:lnTo>
                  <a:lnTo>
                    <a:pt x="457377" y="836930"/>
                  </a:lnTo>
                  <a:lnTo>
                    <a:pt x="445693" y="836930"/>
                  </a:lnTo>
                  <a:lnTo>
                    <a:pt x="439940" y="837577"/>
                  </a:lnTo>
                  <a:lnTo>
                    <a:pt x="439940" y="849630"/>
                  </a:lnTo>
                  <a:lnTo>
                    <a:pt x="437515" y="849630"/>
                  </a:lnTo>
                  <a:lnTo>
                    <a:pt x="437984" y="848360"/>
                  </a:lnTo>
                  <a:lnTo>
                    <a:pt x="439343" y="848360"/>
                  </a:lnTo>
                  <a:lnTo>
                    <a:pt x="439839" y="848499"/>
                  </a:lnTo>
                  <a:lnTo>
                    <a:pt x="439940" y="849630"/>
                  </a:lnTo>
                  <a:lnTo>
                    <a:pt x="439940" y="837577"/>
                  </a:lnTo>
                  <a:lnTo>
                    <a:pt x="434251" y="838200"/>
                  </a:lnTo>
                  <a:lnTo>
                    <a:pt x="428117" y="838200"/>
                  </a:lnTo>
                  <a:lnTo>
                    <a:pt x="423748" y="840740"/>
                  </a:lnTo>
                  <a:lnTo>
                    <a:pt x="420039" y="844550"/>
                  </a:lnTo>
                  <a:lnTo>
                    <a:pt x="416293" y="847090"/>
                  </a:lnTo>
                  <a:lnTo>
                    <a:pt x="413080" y="849680"/>
                  </a:lnTo>
                  <a:lnTo>
                    <a:pt x="410197" y="853440"/>
                  </a:lnTo>
                  <a:lnTo>
                    <a:pt x="404761" y="859790"/>
                  </a:lnTo>
                  <a:lnTo>
                    <a:pt x="399605" y="866140"/>
                  </a:lnTo>
                  <a:lnTo>
                    <a:pt x="393293" y="872490"/>
                  </a:lnTo>
                  <a:lnTo>
                    <a:pt x="395541" y="868680"/>
                  </a:lnTo>
                  <a:lnTo>
                    <a:pt x="397878" y="864870"/>
                  </a:lnTo>
                  <a:lnTo>
                    <a:pt x="396062" y="867410"/>
                  </a:lnTo>
                  <a:lnTo>
                    <a:pt x="388442" y="877570"/>
                  </a:lnTo>
                  <a:lnTo>
                    <a:pt x="384683" y="883920"/>
                  </a:lnTo>
                  <a:lnTo>
                    <a:pt x="380987" y="889000"/>
                  </a:lnTo>
                  <a:lnTo>
                    <a:pt x="383870" y="887730"/>
                  </a:lnTo>
                  <a:lnTo>
                    <a:pt x="384022" y="886460"/>
                  </a:lnTo>
                  <a:lnTo>
                    <a:pt x="388607" y="882650"/>
                  </a:lnTo>
                  <a:lnTo>
                    <a:pt x="387578" y="886460"/>
                  </a:lnTo>
                  <a:lnTo>
                    <a:pt x="383921" y="892810"/>
                  </a:lnTo>
                  <a:lnTo>
                    <a:pt x="380187" y="899160"/>
                  </a:lnTo>
                  <a:lnTo>
                    <a:pt x="382117" y="894080"/>
                  </a:lnTo>
                  <a:lnTo>
                    <a:pt x="380479" y="894080"/>
                  </a:lnTo>
                  <a:lnTo>
                    <a:pt x="377037" y="896620"/>
                  </a:lnTo>
                  <a:lnTo>
                    <a:pt x="373557" y="900430"/>
                  </a:lnTo>
                  <a:lnTo>
                    <a:pt x="374573" y="900430"/>
                  </a:lnTo>
                  <a:lnTo>
                    <a:pt x="374154" y="901700"/>
                  </a:lnTo>
                  <a:lnTo>
                    <a:pt x="374916" y="901700"/>
                  </a:lnTo>
                  <a:lnTo>
                    <a:pt x="370535" y="906780"/>
                  </a:lnTo>
                  <a:lnTo>
                    <a:pt x="370459" y="908050"/>
                  </a:lnTo>
                  <a:lnTo>
                    <a:pt x="370395" y="909320"/>
                  </a:lnTo>
                  <a:lnTo>
                    <a:pt x="370128" y="911860"/>
                  </a:lnTo>
                  <a:lnTo>
                    <a:pt x="370116" y="912037"/>
                  </a:lnTo>
                  <a:lnTo>
                    <a:pt x="370001" y="913130"/>
                  </a:lnTo>
                  <a:lnTo>
                    <a:pt x="364871" y="920750"/>
                  </a:lnTo>
                  <a:lnTo>
                    <a:pt x="364464" y="919480"/>
                  </a:lnTo>
                  <a:lnTo>
                    <a:pt x="361353" y="925830"/>
                  </a:lnTo>
                  <a:lnTo>
                    <a:pt x="359308" y="932180"/>
                  </a:lnTo>
                  <a:lnTo>
                    <a:pt x="353644" y="937260"/>
                  </a:lnTo>
                  <a:lnTo>
                    <a:pt x="351739" y="937260"/>
                  </a:lnTo>
                  <a:lnTo>
                    <a:pt x="352856" y="935990"/>
                  </a:lnTo>
                  <a:lnTo>
                    <a:pt x="354241" y="934720"/>
                  </a:lnTo>
                  <a:lnTo>
                    <a:pt x="355511" y="932180"/>
                  </a:lnTo>
                  <a:lnTo>
                    <a:pt x="357098" y="929640"/>
                  </a:lnTo>
                  <a:lnTo>
                    <a:pt x="356400" y="929640"/>
                  </a:lnTo>
                  <a:lnTo>
                    <a:pt x="353441" y="933450"/>
                  </a:lnTo>
                  <a:lnTo>
                    <a:pt x="350850" y="937260"/>
                  </a:lnTo>
                  <a:lnTo>
                    <a:pt x="347141" y="941070"/>
                  </a:lnTo>
                  <a:lnTo>
                    <a:pt x="343547" y="944880"/>
                  </a:lnTo>
                  <a:lnTo>
                    <a:pt x="338582" y="946150"/>
                  </a:lnTo>
                  <a:lnTo>
                    <a:pt x="333883" y="944880"/>
                  </a:lnTo>
                  <a:lnTo>
                    <a:pt x="338150" y="944880"/>
                  </a:lnTo>
                  <a:lnTo>
                    <a:pt x="343916" y="942340"/>
                  </a:lnTo>
                  <a:lnTo>
                    <a:pt x="346964" y="939800"/>
                  </a:lnTo>
                  <a:lnTo>
                    <a:pt x="342188" y="941070"/>
                  </a:lnTo>
                  <a:lnTo>
                    <a:pt x="337629" y="941070"/>
                  </a:lnTo>
                  <a:lnTo>
                    <a:pt x="333641" y="942340"/>
                  </a:lnTo>
                  <a:lnTo>
                    <a:pt x="330365" y="941070"/>
                  </a:lnTo>
                  <a:lnTo>
                    <a:pt x="325958" y="941070"/>
                  </a:lnTo>
                  <a:lnTo>
                    <a:pt x="320916" y="938530"/>
                  </a:lnTo>
                  <a:lnTo>
                    <a:pt x="316090" y="935990"/>
                  </a:lnTo>
                  <a:lnTo>
                    <a:pt x="319671" y="938530"/>
                  </a:lnTo>
                  <a:lnTo>
                    <a:pt x="313093" y="938530"/>
                  </a:lnTo>
                  <a:lnTo>
                    <a:pt x="309702" y="937260"/>
                  </a:lnTo>
                  <a:lnTo>
                    <a:pt x="305828" y="935990"/>
                  </a:lnTo>
                  <a:lnTo>
                    <a:pt x="302755" y="934720"/>
                  </a:lnTo>
                  <a:lnTo>
                    <a:pt x="292290" y="930910"/>
                  </a:lnTo>
                  <a:lnTo>
                    <a:pt x="285000" y="928370"/>
                  </a:lnTo>
                  <a:lnTo>
                    <a:pt x="284010" y="928230"/>
                  </a:lnTo>
                  <a:lnTo>
                    <a:pt x="284556" y="927100"/>
                  </a:lnTo>
                  <a:lnTo>
                    <a:pt x="282321" y="925830"/>
                  </a:lnTo>
                  <a:lnTo>
                    <a:pt x="281711" y="923290"/>
                  </a:lnTo>
                  <a:lnTo>
                    <a:pt x="277698" y="922020"/>
                  </a:lnTo>
                  <a:lnTo>
                    <a:pt x="272072" y="918210"/>
                  </a:lnTo>
                  <a:lnTo>
                    <a:pt x="270281" y="916940"/>
                  </a:lnTo>
                  <a:lnTo>
                    <a:pt x="265607" y="914400"/>
                  </a:lnTo>
                  <a:lnTo>
                    <a:pt x="263055" y="911860"/>
                  </a:lnTo>
                  <a:lnTo>
                    <a:pt x="261277" y="911860"/>
                  </a:lnTo>
                  <a:lnTo>
                    <a:pt x="259943" y="910590"/>
                  </a:lnTo>
                  <a:lnTo>
                    <a:pt x="259219" y="909320"/>
                  </a:lnTo>
                  <a:lnTo>
                    <a:pt x="258394" y="909320"/>
                  </a:lnTo>
                  <a:lnTo>
                    <a:pt x="257441" y="908050"/>
                  </a:lnTo>
                  <a:lnTo>
                    <a:pt x="256628" y="908050"/>
                  </a:lnTo>
                  <a:lnTo>
                    <a:pt x="255828" y="906780"/>
                  </a:lnTo>
                  <a:lnTo>
                    <a:pt x="254749" y="906780"/>
                  </a:lnTo>
                  <a:lnTo>
                    <a:pt x="254863" y="905510"/>
                  </a:lnTo>
                  <a:lnTo>
                    <a:pt x="253326" y="902970"/>
                  </a:lnTo>
                  <a:lnTo>
                    <a:pt x="252857" y="902195"/>
                  </a:lnTo>
                  <a:lnTo>
                    <a:pt x="252920" y="902970"/>
                  </a:lnTo>
                  <a:lnTo>
                    <a:pt x="252425" y="902970"/>
                  </a:lnTo>
                  <a:lnTo>
                    <a:pt x="250329" y="897890"/>
                  </a:lnTo>
                  <a:lnTo>
                    <a:pt x="250253" y="896620"/>
                  </a:lnTo>
                  <a:lnTo>
                    <a:pt x="250177" y="895350"/>
                  </a:lnTo>
                  <a:lnTo>
                    <a:pt x="250101" y="894080"/>
                  </a:lnTo>
                  <a:lnTo>
                    <a:pt x="250024" y="892810"/>
                  </a:lnTo>
                  <a:lnTo>
                    <a:pt x="251053" y="885190"/>
                  </a:lnTo>
                  <a:lnTo>
                    <a:pt x="253022" y="877570"/>
                  </a:lnTo>
                  <a:lnTo>
                    <a:pt x="253377" y="876300"/>
                  </a:lnTo>
                  <a:lnTo>
                    <a:pt x="253733" y="875030"/>
                  </a:lnTo>
                  <a:lnTo>
                    <a:pt x="254457" y="872490"/>
                  </a:lnTo>
                  <a:lnTo>
                    <a:pt x="256400" y="867410"/>
                  </a:lnTo>
                  <a:lnTo>
                    <a:pt x="258025" y="862330"/>
                  </a:lnTo>
                  <a:lnTo>
                    <a:pt x="258876" y="859790"/>
                  </a:lnTo>
                  <a:lnTo>
                    <a:pt x="259676" y="855980"/>
                  </a:lnTo>
                  <a:lnTo>
                    <a:pt x="260362" y="853440"/>
                  </a:lnTo>
                  <a:lnTo>
                    <a:pt x="261023" y="850900"/>
                  </a:lnTo>
                  <a:lnTo>
                    <a:pt x="261848" y="844550"/>
                  </a:lnTo>
                  <a:lnTo>
                    <a:pt x="262331" y="842010"/>
                  </a:lnTo>
                  <a:lnTo>
                    <a:pt x="262902" y="839470"/>
                  </a:lnTo>
                  <a:lnTo>
                    <a:pt x="263029" y="836930"/>
                  </a:lnTo>
                  <a:lnTo>
                    <a:pt x="263156" y="833120"/>
                  </a:lnTo>
                  <a:lnTo>
                    <a:pt x="263258" y="824230"/>
                  </a:lnTo>
                  <a:lnTo>
                    <a:pt x="262623" y="820420"/>
                  </a:lnTo>
                  <a:lnTo>
                    <a:pt x="262089" y="817880"/>
                  </a:lnTo>
                  <a:lnTo>
                    <a:pt x="261912" y="815340"/>
                  </a:lnTo>
                  <a:lnTo>
                    <a:pt x="261823" y="814070"/>
                  </a:lnTo>
                  <a:lnTo>
                    <a:pt x="261124" y="810260"/>
                  </a:lnTo>
                  <a:lnTo>
                    <a:pt x="260121" y="807720"/>
                  </a:lnTo>
                  <a:lnTo>
                    <a:pt x="259969" y="806450"/>
                  </a:lnTo>
                  <a:lnTo>
                    <a:pt x="259664" y="803910"/>
                  </a:lnTo>
                  <a:lnTo>
                    <a:pt x="258216" y="798830"/>
                  </a:lnTo>
                  <a:lnTo>
                    <a:pt x="258089" y="795020"/>
                  </a:lnTo>
                  <a:lnTo>
                    <a:pt x="259168" y="796290"/>
                  </a:lnTo>
                  <a:lnTo>
                    <a:pt x="261454" y="801370"/>
                  </a:lnTo>
                  <a:lnTo>
                    <a:pt x="261683" y="801370"/>
                  </a:lnTo>
                  <a:lnTo>
                    <a:pt x="262178" y="803910"/>
                  </a:lnTo>
                  <a:lnTo>
                    <a:pt x="262255" y="802640"/>
                  </a:lnTo>
                  <a:lnTo>
                    <a:pt x="262331" y="801370"/>
                  </a:lnTo>
                  <a:lnTo>
                    <a:pt x="261899" y="798830"/>
                  </a:lnTo>
                  <a:lnTo>
                    <a:pt x="261150" y="795020"/>
                  </a:lnTo>
                  <a:lnTo>
                    <a:pt x="260896" y="793750"/>
                  </a:lnTo>
                  <a:lnTo>
                    <a:pt x="260502" y="791210"/>
                  </a:lnTo>
                  <a:lnTo>
                    <a:pt x="259727" y="788670"/>
                  </a:lnTo>
                  <a:lnTo>
                    <a:pt x="257898" y="783590"/>
                  </a:lnTo>
                  <a:lnTo>
                    <a:pt x="257340" y="782320"/>
                  </a:lnTo>
                  <a:lnTo>
                    <a:pt x="256247" y="779780"/>
                  </a:lnTo>
                  <a:lnTo>
                    <a:pt x="253174" y="775970"/>
                  </a:lnTo>
                  <a:lnTo>
                    <a:pt x="254812" y="777240"/>
                  </a:lnTo>
                  <a:lnTo>
                    <a:pt x="254596" y="775970"/>
                  </a:lnTo>
                  <a:lnTo>
                    <a:pt x="253720" y="770890"/>
                  </a:lnTo>
                  <a:lnTo>
                    <a:pt x="251701" y="768350"/>
                  </a:lnTo>
                  <a:lnTo>
                    <a:pt x="249974" y="767080"/>
                  </a:lnTo>
                  <a:lnTo>
                    <a:pt x="248602" y="765810"/>
                  </a:lnTo>
                  <a:lnTo>
                    <a:pt x="247065" y="764540"/>
                  </a:lnTo>
                  <a:lnTo>
                    <a:pt x="245922" y="763270"/>
                  </a:lnTo>
                  <a:lnTo>
                    <a:pt x="243001" y="758190"/>
                  </a:lnTo>
                  <a:lnTo>
                    <a:pt x="244944" y="759460"/>
                  </a:lnTo>
                  <a:lnTo>
                    <a:pt x="247637" y="760730"/>
                  </a:lnTo>
                  <a:lnTo>
                    <a:pt x="229476" y="742950"/>
                  </a:lnTo>
                  <a:lnTo>
                    <a:pt x="228752" y="739140"/>
                  </a:lnTo>
                  <a:lnTo>
                    <a:pt x="235305" y="745490"/>
                  </a:lnTo>
                  <a:lnTo>
                    <a:pt x="238353" y="748030"/>
                  </a:lnTo>
                  <a:lnTo>
                    <a:pt x="231597" y="740410"/>
                  </a:lnTo>
                  <a:lnTo>
                    <a:pt x="230124" y="739140"/>
                  </a:lnTo>
                  <a:lnTo>
                    <a:pt x="228320" y="737590"/>
                  </a:lnTo>
                  <a:lnTo>
                    <a:pt x="228269" y="737870"/>
                  </a:lnTo>
                  <a:lnTo>
                    <a:pt x="229006" y="741680"/>
                  </a:lnTo>
                  <a:lnTo>
                    <a:pt x="228765" y="742950"/>
                  </a:lnTo>
                  <a:lnTo>
                    <a:pt x="223456" y="737870"/>
                  </a:lnTo>
                  <a:lnTo>
                    <a:pt x="224167" y="741680"/>
                  </a:lnTo>
                  <a:lnTo>
                    <a:pt x="229273" y="746760"/>
                  </a:lnTo>
                  <a:lnTo>
                    <a:pt x="235051" y="753110"/>
                  </a:lnTo>
                  <a:lnTo>
                    <a:pt x="238048" y="755650"/>
                  </a:lnTo>
                  <a:lnTo>
                    <a:pt x="240893" y="758190"/>
                  </a:lnTo>
                  <a:lnTo>
                    <a:pt x="243827" y="760730"/>
                  </a:lnTo>
                  <a:lnTo>
                    <a:pt x="246545" y="764540"/>
                  </a:lnTo>
                  <a:lnTo>
                    <a:pt x="249047" y="767080"/>
                  </a:lnTo>
                  <a:lnTo>
                    <a:pt x="250913" y="770890"/>
                  </a:lnTo>
                  <a:lnTo>
                    <a:pt x="248843" y="769620"/>
                  </a:lnTo>
                  <a:lnTo>
                    <a:pt x="246634" y="768350"/>
                  </a:lnTo>
                  <a:lnTo>
                    <a:pt x="244563" y="768350"/>
                  </a:lnTo>
                  <a:lnTo>
                    <a:pt x="248234" y="770890"/>
                  </a:lnTo>
                  <a:lnTo>
                    <a:pt x="251244" y="774700"/>
                  </a:lnTo>
                  <a:lnTo>
                    <a:pt x="254482" y="778510"/>
                  </a:lnTo>
                  <a:lnTo>
                    <a:pt x="254850" y="781050"/>
                  </a:lnTo>
                  <a:lnTo>
                    <a:pt x="254469" y="782320"/>
                  </a:lnTo>
                  <a:lnTo>
                    <a:pt x="252374" y="782320"/>
                  </a:lnTo>
                  <a:lnTo>
                    <a:pt x="250456" y="778510"/>
                  </a:lnTo>
                  <a:lnTo>
                    <a:pt x="252031" y="783590"/>
                  </a:lnTo>
                  <a:lnTo>
                    <a:pt x="252666" y="786130"/>
                  </a:lnTo>
                  <a:lnTo>
                    <a:pt x="253822" y="787400"/>
                  </a:lnTo>
                  <a:lnTo>
                    <a:pt x="254850" y="788670"/>
                  </a:lnTo>
                  <a:lnTo>
                    <a:pt x="255892" y="791210"/>
                  </a:lnTo>
                  <a:lnTo>
                    <a:pt x="255803" y="795020"/>
                  </a:lnTo>
                  <a:lnTo>
                    <a:pt x="255638" y="796290"/>
                  </a:lnTo>
                  <a:lnTo>
                    <a:pt x="256184" y="797560"/>
                  </a:lnTo>
                  <a:lnTo>
                    <a:pt x="257530" y="801370"/>
                  </a:lnTo>
                  <a:lnTo>
                    <a:pt x="258038" y="803910"/>
                  </a:lnTo>
                  <a:lnTo>
                    <a:pt x="257022" y="802640"/>
                  </a:lnTo>
                  <a:lnTo>
                    <a:pt x="255778" y="806450"/>
                  </a:lnTo>
                  <a:lnTo>
                    <a:pt x="255701" y="805180"/>
                  </a:lnTo>
                  <a:lnTo>
                    <a:pt x="255727" y="808990"/>
                  </a:lnTo>
                  <a:lnTo>
                    <a:pt x="256184" y="811072"/>
                  </a:lnTo>
                  <a:lnTo>
                    <a:pt x="256286" y="811530"/>
                  </a:lnTo>
                  <a:lnTo>
                    <a:pt x="256349" y="815340"/>
                  </a:lnTo>
                  <a:lnTo>
                    <a:pt x="256552" y="817880"/>
                  </a:lnTo>
                  <a:lnTo>
                    <a:pt x="257149" y="826770"/>
                  </a:lnTo>
                  <a:lnTo>
                    <a:pt x="256578" y="831850"/>
                  </a:lnTo>
                  <a:lnTo>
                    <a:pt x="254749" y="834555"/>
                  </a:lnTo>
                  <a:lnTo>
                    <a:pt x="254673" y="835660"/>
                  </a:lnTo>
                  <a:lnTo>
                    <a:pt x="254190" y="838200"/>
                  </a:lnTo>
                  <a:lnTo>
                    <a:pt x="253860" y="839470"/>
                  </a:lnTo>
                  <a:lnTo>
                    <a:pt x="253568" y="842010"/>
                  </a:lnTo>
                  <a:lnTo>
                    <a:pt x="253428" y="842010"/>
                  </a:lnTo>
                  <a:lnTo>
                    <a:pt x="253314" y="844550"/>
                  </a:lnTo>
                  <a:lnTo>
                    <a:pt x="253669" y="845845"/>
                  </a:lnTo>
                  <a:lnTo>
                    <a:pt x="254965" y="845845"/>
                  </a:lnTo>
                  <a:lnTo>
                    <a:pt x="256527" y="844550"/>
                  </a:lnTo>
                  <a:lnTo>
                    <a:pt x="255384" y="854710"/>
                  </a:lnTo>
                  <a:lnTo>
                    <a:pt x="252056" y="857250"/>
                  </a:lnTo>
                  <a:lnTo>
                    <a:pt x="248615" y="861060"/>
                  </a:lnTo>
                  <a:lnTo>
                    <a:pt x="245389" y="864870"/>
                  </a:lnTo>
                  <a:lnTo>
                    <a:pt x="247319" y="867410"/>
                  </a:lnTo>
                  <a:lnTo>
                    <a:pt x="246468" y="869950"/>
                  </a:lnTo>
                  <a:lnTo>
                    <a:pt x="245122" y="875030"/>
                  </a:lnTo>
                  <a:lnTo>
                    <a:pt x="244309" y="873760"/>
                  </a:lnTo>
                  <a:lnTo>
                    <a:pt x="244386" y="877570"/>
                  </a:lnTo>
                  <a:lnTo>
                    <a:pt x="244970" y="877570"/>
                  </a:lnTo>
                  <a:lnTo>
                    <a:pt x="245706" y="876300"/>
                  </a:lnTo>
                  <a:lnTo>
                    <a:pt x="246253" y="877570"/>
                  </a:lnTo>
                  <a:lnTo>
                    <a:pt x="243890" y="883920"/>
                  </a:lnTo>
                  <a:lnTo>
                    <a:pt x="242455" y="892810"/>
                  </a:lnTo>
                  <a:lnTo>
                    <a:pt x="243878" y="900430"/>
                  </a:lnTo>
                  <a:lnTo>
                    <a:pt x="245059" y="908050"/>
                  </a:lnTo>
                  <a:lnTo>
                    <a:pt x="247357" y="909993"/>
                  </a:lnTo>
                  <a:lnTo>
                    <a:pt x="247218" y="909320"/>
                  </a:lnTo>
                  <a:lnTo>
                    <a:pt x="252056" y="914400"/>
                  </a:lnTo>
                  <a:lnTo>
                    <a:pt x="251968" y="915479"/>
                  </a:lnTo>
                  <a:lnTo>
                    <a:pt x="251853" y="916940"/>
                  </a:lnTo>
                  <a:lnTo>
                    <a:pt x="255104" y="919480"/>
                  </a:lnTo>
                  <a:lnTo>
                    <a:pt x="259549" y="922020"/>
                  </a:lnTo>
                  <a:lnTo>
                    <a:pt x="263969" y="923290"/>
                  </a:lnTo>
                  <a:lnTo>
                    <a:pt x="269417" y="925830"/>
                  </a:lnTo>
                  <a:lnTo>
                    <a:pt x="274154" y="928370"/>
                  </a:lnTo>
                  <a:lnTo>
                    <a:pt x="270459" y="928370"/>
                  </a:lnTo>
                  <a:lnTo>
                    <a:pt x="267055" y="927100"/>
                  </a:lnTo>
                  <a:lnTo>
                    <a:pt x="266217" y="927100"/>
                  </a:lnTo>
                  <a:lnTo>
                    <a:pt x="270205" y="930910"/>
                  </a:lnTo>
                  <a:lnTo>
                    <a:pt x="276821" y="932180"/>
                  </a:lnTo>
                  <a:lnTo>
                    <a:pt x="284365" y="934720"/>
                  </a:lnTo>
                  <a:lnTo>
                    <a:pt x="292163" y="938530"/>
                  </a:lnTo>
                  <a:lnTo>
                    <a:pt x="299504" y="942340"/>
                  </a:lnTo>
                  <a:lnTo>
                    <a:pt x="299885" y="941070"/>
                  </a:lnTo>
                  <a:lnTo>
                    <a:pt x="301307" y="941070"/>
                  </a:lnTo>
                  <a:lnTo>
                    <a:pt x="304622" y="942340"/>
                  </a:lnTo>
                  <a:lnTo>
                    <a:pt x="308165" y="943610"/>
                  </a:lnTo>
                  <a:lnTo>
                    <a:pt x="309803" y="943610"/>
                  </a:lnTo>
                  <a:lnTo>
                    <a:pt x="311429" y="944880"/>
                  </a:lnTo>
                  <a:lnTo>
                    <a:pt x="316839" y="947420"/>
                  </a:lnTo>
                  <a:lnTo>
                    <a:pt x="322999" y="948690"/>
                  </a:lnTo>
                  <a:lnTo>
                    <a:pt x="329577" y="949960"/>
                  </a:lnTo>
                  <a:lnTo>
                    <a:pt x="337896" y="949960"/>
                  </a:lnTo>
                  <a:lnTo>
                    <a:pt x="341210" y="948690"/>
                  </a:lnTo>
                  <a:lnTo>
                    <a:pt x="344474" y="948690"/>
                  </a:lnTo>
                  <a:lnTo>
                    <a:pt x="349034" y="947420"/>
                  </a:lnTo>
                  <a:lnTo>
                    <a:pt x="350456" y="946150"/>
                  </a:lnTo>
                  <a:lnTo>
                    <a:pt x="353301" y="943610"/>
                  </a:lnTo>
                  <a:lnTo>
                    <a:pt x="359448" y="938530"/>
                  </a:lnTo>
                  <a:lnTo>
                    <a:pt x="360502" y="937260"/>
                  </a:lnTo>
                  <a:lnTo>
                    <a:pt x="364718" y="932180"/>
                  </a:lnTo>
                  <a:lnTo>
                    <a:pt x="369100" y="925830"/>
                  </a:lnTo>
                  <a:lnTo>
                    <a:pt x="372579" y="920750"/>
                  </a:lnTo>
                  <a:lnTo>
                    <a:pt x="372808" y="922020"/>
                  </a:lnTo>
                  <a:lnTo>
                    <a:pt x="384073" y="899160"/>
                  </a:lnTo>
                  <a:lnTo>
                    <a:pt x="385965" y="896620"/>
                  </a:lnTo>
                  <a:lnTo>
                    <a:pt x="387311" y="897890"/>
                  </a:lnTo>
                  <a:lnTo>
                    <a:pt x="386753" y="899160"/>
                  </a:lnTo>
                  <a:lnTo>
                    <a:pt x="384124" y="905510"/>
                  </a:lnTo>
                  <a:lnTo>
                    <a:pt x="390004" y="896620"/>
                  </a:lnTo>
                  <a:lnTo>
                    <a:pt x="390588" y="894080"/>
                  </a:lnTo>
                  <a:lnTo>
                    <a:pt x="392010" y="891540"/>
                  </a:lnTo>
                  <a:lnTo>
                    <a:pt x="395732" y="885190"/>
                  </a:lnTo>
                  <a:lnTo>
                    <a:pt x="396113" y="889000"/>
                  </a:lnTo>
                  <a:lnTo>
                    <a:pt x="399148" y="885190"/>
                  </a:lnTo>
                  <a:lnTo>
                    <a:pt x="400151" y="883920"/>
                  </a:lnTo>
                  <a:lnTo>
                    <a:pt x="400875" y="882650"/>
                  </a:lnTo>
                  <a:lnTo>
                    <a:pt x="403796" y="877570"/>
                  </a:lnTo>
                  <a:lnTo>
                    <a:pt x="407365" y="872490"/>
                  </a:lnTo>
                  <a:lnTo>
                    <a:pt x="410044" y="868680"/>
                  </a:lnTo>
                  <a:lnTo>
                    <a:pt x="412280" y="864870"/>
                  </a:lnTo>
                  <a:lnTo>
                    <a:pt x="414731" y="862330"/>
                  </a:lnTo>
                  <a:lnTo>
                    <a:pt x="417004" y="858520"/>
                  </a:lnTo>
                  <a:lnTo>
                    <a:pt x="419696" y="855980"/>
                  </a:lnTo>
                  <a:lnTo>
                    <a:pt x="423049" y="854710"/>
                  </a:lnTo>
                  <a:lnTo>
                    <a:pt x="422719" y="853440"/>
                  </a:lnTo>
                  <a:lnTo>
                    <a:pt x="415696" y="853440"/>
                  </a:lnTo>
                  <a:lnTo>
                    <a:pt x="416699" y="850900"/>
                  </a:lnTo>
                  <a:lnTo>
                    <a:pt x="418211" y="848360"/>
                  </a:lnTo>
                  <a:lnTo>
                    <a:pt x="422109" y="845845"/>
                  </a:lnTo>
                  <a:lnTo>
                    <a:pt x="423494" y="845845"/>
                  </a:lnTo>
                  <a:lnTo>
                    <a:pt x="424649" y="846848"/>
                  </a:lnTo>
                  <a:lnTo>
                    <a:pt x="425424" y="845845"/>
                  </a:lnTo>
                  <a:lnTo>
                    <a:pt x="428472" y="845845"/>
                  </a:lnTo>
                  <a:lnTo>
                    <a:pt x="431533" y="844550"/>
                  </a:lnTo>
                  <a:lnTo>
                    <a:pt x="431749" y="845845"/>
                  </a:lnTo>
                  <a:lnTo>
                    <a:pt x="433425" y="845845"/>
                  </a:lnTo>
                  <a:lnTo>
                    <a:pt x="434251" y="847090"/>
                  </a:lnTo>
                  <a:lnTo>
                    <a:pt x="432689" y="847090"/>
                  </a:lnTo>
                  <a:lnTo>
                    <a:pt x="434251" y="848360"/>
                  </a:lnTo>
                  <a:lnTo>
                    <a:pt x="436816" y="848360"/>
                  </a:lnTo>
                  <a:lnTo>
                    <a:pt x="437311" y="849630"/>
                  </a:lnTo>
                  <a:lnTo>
                    <a:pt x="437781" y="850976"/>
                  </a:lnTo>
                  <a:lnTo>
                    <a:pt x="436587" y="850976"/>
                  </a:lnTo>
                  <a:lnTo>
                    <a:pt x="435698" y="852170"/>
                  </a:lnTo>
                  <a:lnTo>
                    <a:pt x="434975" y="852170"/>
                  </a:lnTo>
                  <a:lnTo>
                    <a:pt x="436460" y="857250"/>
                  </a:lnTo>
                  <a:lnTo>
                    <a:pt x="436524" y="857465"/>
                  </a:lnTo>
                  <a:lnTo>
                    <a:pt x="436803" y="857250"/>
                  </a:lnTo>
                  <a:lnTo>
                    <a:pt x="436740" y="858202"/>
                  </a:lnTo>
                  <a:lnTo>
                    <a:pt x="436524" y="857465"/>
                  </a:lnTo>
                  <a:lnTo>
                    <a:pt x="435165" y="858520"/>
                  </a:lnTo>
                  <a:lnTo>
                    <a:pt x="436714" y="858520"/>
                  </a:lnTo>
                  <a:lnTo>
                    <a:pt x="436626" y="859790"/>
                  </a:lnTo>
                  <a:lnTo>
                    <a:pt x="436537" y="861060"/>
                  </a:lnTo>
                  <a:lnTo>
                    <a:pt x="433946" y="862330"/>
                  </a:lnTo>
                  <a:lnTo>
                    <a:pt x="432790" y="861060"/>
                  </a:lnTo>
                  <a:lnTo>
                    <a:pt x="433260" y="864870"/>
                  </a:lnTo>
                  <a:lnTo>
                    <a:pt x="432130" y="863600"/>
                  </a:lnTo>
                  <a:lnTo>
                    <a:pt x="431825" y="863600"/>
                  </a:lnTo>
                  <a:lnTo>
                    <a:pt x="431965" y="864870"/>
                  </a:lnTo>
                  <a:lnTo>
                    <a:pt x="429806" y="868680"/>
                  </a:lnTo>
                  <a:lnTo>
                    <a:pt x="431368" y="869950"/>
                  </a:lnTo>
                  <a:lnTo>
                    <a:pt x="428332" y="871220"/>
                  </a:lnTo>
                  <a:lnTo>
                    <a:pt x="428447" y="872490"/>
                  </a:lnTo>
                  <a:lnTo>
                    <a:pt x="428548" y="873760"/>
                  </a:lnTo>
                  <a:lnTo>
                    <a:pt x="428663" y="875030"/>
                  </a:lnTo>
                  <a:lnTo>
                    <a:pt x="428777" y="876300"/>
                  </a:lnTo>
                  <a:lnTo>
                    <a:pt x="441883" y="876300"/>
                  </a:lnTo>
                  <a:lnTo>
                    <a:pt x="443318" y="872490"/>
                  </a:lnTo>
                  <a:lnTo>
                    <a:pt x="444436" y="866140"/>
                  </a:lnTo>
                  <a:lnTo>
                    <a:pt x="445528" y="866952"/>
                  </a:lnTo>
                  <a:lnTo>
                    <a:pt x="444792" y="866140"/>
                  </a:lnTo>
                  <a:lnTo>
                    <a:pt x="446100" y="864870"/>
                  </a:lnTo>
                  <a:lnTo>
                    <a:pt x="447421" y="866140"/>
                  </a:lnTo>
                  <a:lnTo>
                    <a:pt x="447509" y="864870"/>
                  </a:lnTo>
                  <a:lnTo>
                    <a:pt x="447598" y="863600"/>
                  </a:lnTo>
                  <a:lnTo>
                    <a:pt x="447687" y="862330"/>
                  </a:lnTo>
                  <a:lnTo>
                    <a:pt x="447776" y="861060"/>
                  </a:lnTo>
                  <a:lnTo>
                    <a:pt x="447852" y="859790"/>
                  </a:lnTo>
                  <a:lnTo>
                    <a:pt x="447941" y="858520"/>
                  </a:lnTo>
                  <a:lnTo>
                    <a:pt x="448716" y="857250"/>
                  </a:lnTo>
                  <a:lnTo>
                    <a:pt x="451002" y="853440"/>
                  </a:lnTo>
                  <a:lnTo>
                    <a:pt x="452742" y="861060"/>
                  </a:lnTo>
                  <a:lnTo>
                    <a:pt x="456095" y="853440"/>
                  </a:lnTo>
                  <a:lnTo>
                    <a:pt x="456641" y="851281"/>
                  </a:lnTo>
                  <a:lnTo>
                    <a:pt x="456717" y="850976"/>
                  </a:lnTo>
                  <a:lnTo>
                    <a:pt x="456552" y="849630"/>
                  </a:lnTo>
                  <a:lnTo>
                    <a:pt x="456311" y="848042"/>
                  </a:lnTo>
                  <a:lnTo>
                    <a:pt x="458012" y="848360"/>
                  </a:lnTo>
                  <a:lnTo>
                    <a:pt x="459879" y="848360"/>
                  </a:lnTo>
                  <a:lnTo>
                    <a:pt x="460794" y="849680"/>
                  </a:lnTo>
                  <a:lnTo>
                    <a:pt x="464108" y="850900"/>
                  </a:lnTo>
                  <a:lnTo>
                    <a:pt x="467334" y="849680"/>
                  </a:lnTo>
                  <a:lnTo>
                    <a:pt x="467791" y="849680"/>
                  </a:lnTo>
                  <a:lnTo>
                    <a:pt x="476135" y="850900"/>
                  </a:lnTo>
                  <a:lnTo>
                    <a:pt x="476199" y="850265"/>
                  </a:lnTo>
                  <a:lnTo>
                    <a:pt x="476262" y="849680"/>
                  </a:lnTo>
                  <a:lnTo>
                    <a:pt x="476415" y="848360"/>
                  </a:lnTo>
                  <a:lnTo>
                    <a:pt x="480428" y="848360"/>
                  </a:lnTo>
                  <a:lnTo>
                    <a:pt x="481139" y="849680"/>
                  </a:lnTo>
                  <a:lnTo>
                    <a:pt x="500824" y="849680"/>
                  </a:lnTo>
                  <a:lnTo>
                    <a:pt x="506793" y="850900"/>
                  </a:lnTo>
                  <a:lnTo>
                    <a:pt x="511263" y="850900"/>
                  </a:lnTo>
                  <a:lnTo>
                    <a:pt x="507720" y="849680"/>
                  </a:lnTo>
                  <a:lnTo>
                    <a:pt x="505828" y="848360"/>
                  </a:lnTo>
                  <a:lnTo>
                    <a:pt x="506984" y="848360"/>
                  </a:lnTo>
                  <a:lnTo>
                    <a:pt x="524281" y="850900"/>
                  </a:lnTo>
                  <a:lnTo>
                    <a:pt x="532676" y="854710"/>
                  </a:lnTo>
                  <a:lnTo>
                    <a:pt x="540702" y="857250"/>
                  </a:lnTo>
                  <a:lnTo>
                    <a:pt x="548182" y="862330"/>
                  </a:lnTo>
                  <a:lnTo>
                    <a:pt x="555104" y="867410"/>
                  </a:lnTo>
                  <a:lnTo>
                    <a:pt x="561568" y="873760"/>
                  </a:lnTo>
                  <a:lnTo>
                    <a:pt x="567677" y="878840"/>
                  </a:lnTo>
                  <a:lnTo>
                    <a:pt x="567016" y="880110"/>
                  </a:lnTo>
                  <a:lnTo>
                    <a:pt x="571703" y="885190"/>
                  </a:lnTo>
                  <a:lnTo>
                    <a:pt x="574014" y="887730"/>
                  </a:lnTo>
                  <a:lnTo>
                    <a:pt x="580148" y="896620"/>
                  </a:lnTo>
                  <a:lnTo>
                    <a:pt x="583907" y="901700"/>
                  </a:lnTo>
                  <a:lnTo>
                    <a:pt x="587044" y="908050"/>
                  </a:lnTo>
                  <a:lnTo>
                    <a:pt x="590118" y="911860"/>
                  </a:lnTo>
                  <a:lnTo>
                    <a:pt x="591743" y="915479"/>
                  </a:lnTo>
                  <a:lnTo>
                    <a:pt x="591858" y="915771"/>
                  </a:lnTo>
                  <a:lnTo>
                    <a:pt x="592874" y="922020"/>
                  </a:lnTo>
                  <a:lnTo>
                    <a:pt x="591185" y="920750"/>
                  </a:lnTo>
                  <a:lnTo>
                    <a:pt x="593915" y="924560"/>
                  </a:lnTo>
                  <a:lnTo>
                    <a:pt x="595668" y="927100"/>
                  </a:lnTo>
                  <a:lnTo>
                    <a:pt x="597700" y="930910"/>
                  </a:lnTo>
                  <a:lnTo>
                    <a:pt x="598627" y="932180"/>
                  </a:lnTo>
                  <a:lnTo>
                    <a:pt x="599770" y="933450"/>
                  </a:lnTo>
                  <a:lnTo>
                    <a:pt x="601154" y="935990"/>
                  </a:lnTo>
                  <a:lnTo>
                    <a:pt x="602500" y="938530"/>
                  </a:lnTo>
                  <a:lnTo>
                    <a:pt x="604291" y="941070"/>
                  </a:lnTo>
                  <a:lnTo>
                    <a:pt x="607263" y="944880"/>
                  </a:lnTo>
                  <a:lnTo>
                    <a:pt x="603986" y="942340"/>
                  </a:lnTo>
                  <a:lnTo>
                    <a:pt x="603211" y="941743"/>
                  </a:lnTo>
                  <a:lnTo>
                    <a:pt x="603326" y="942340"/>
                  </a:lnTo>
                  <a:lnTo>
                    <a:pt x="602081" y="941070"/>
                  </a:lnTo>
                  <a:lnTo>
                    <a:pt x="600748" y="938530"/>
                  </a:lnTo>
                  <a:lnTo>
                    <a:pt x="598639" y="935990"/>
                  </a:lnTo>
                  <a:lnTo>
                    <a:pt x="622122" y="953770"/>
                  </a:lnTo>
                  <a:lnTo>
                    <a:pt x="630313" y="952500"/>
                  </a:lnTo>
                  <a:lnTo>
                    <a:pt x="627545" y="953770"/>
                  </a:lnTo>
                  <a:lnTo>
                    <a:pt x="630656" y="953770"/>
                  </a:lnTo>
                  <a:lnTo>
                    <a:pt x="637603" y="952500"/>
                  </a:lnTo>
                  <a:lnTo>
                    <a:pt x="642505" y="951230"/>
                  </a:lnTo>
                  <a:lnTo>
                    <a:pt x="644779" y="949960"/>
                  </a:lnTo>
                  <a:lnTo>
                    <a:pt x="642048" y="949960"/>
                  </a:lnTo>
                  <a:lnTo>
                    <a:pt x="645833" y="948690"/>
                  </a:lnTo>
                  <a:lnTo>
                    <a:pt x="651903" y="946150"/>
                  </a:lnTo>
                  <a:lnTo>
                    <a:pt x="655015" y="944880"/>
                  </a:lnTo>
                  <a:lnTo>
                    <a:pt x="658139" y="943610"/>
                  </a:lnTo>
                  <a:lnTo>
                    <a:pt x="655929" y="947420"/>
                  </a:lnTo>
                  <a:lnTo>
                    <a:pt x="665924" y="944880"/>
                  </a:lnTo>
                  <a:lnTo>
                    <a:pt x="668185" y="943610"/>
                  </a:lnTo>
                  <a:lnTo>
                    <a:pt x="672693" y="941070"/>
                  </a:lnTo>
                  <a:lnTo>
                    <a:pt x="674954" y="939800"/>
                  </a:lnTo>
                  <a:lnTo>
                    <a:pt x="683272" y="935990"/>
                  </a:lnTo>
                  <a:lnTo>
                    <a:pt x="691172" y="930910"/>
                  </a:lnTo>
                  <a:lnTo>
                    <a:pt x="699084" y="927100"/>
                  </a:lnTo>
                  <a:lnTo>
                    <a:pt x="707351" y="922020"/>
                  </a:lnTo>
                  <a:lnTo>
                    <a:pt x="714895" y="916063"/>
                  </a:lnTo>
                  <a:lnTo>
                    <a:pt x="714425" y="916266"/>
                  </a:lnTo>
                  <a:lnTo>
                    <a:pt x="711187" y="918210"/>
                  </a:lnTo>
                  <a:lnTo>
                    <a:pt x="712520" y="915771"/>
                  </a:lnTo>
                  <a:lnTo>
                    <a:pt x="713270" y="914400"/>
                  </a:lnTo>
                  <a:lnTo>
                    <a:pt x="716076" y="911860"/>
                  </a:lnTo>
                  <a:lnTo>
                    <a:pt x="718896" y="909320"/>
                  </a:lnTo>
                  <a:lnTo>
                    <a:pt x="723023" y="901700"/>
                  </a:lnTo>
                  <a:lnTo>
                    <a:pt x="724255" y="895350"/>
                  </a:lnTo>
                  <a:lnTo>
                    <a:pt x="725614" y="887730"/>
                  </a:lnTo>
                  <a:lnTo>
                    <a:pt x="725576" y="885190"/>
                  </a:lnTo>
                  <a:lnTo>
                    <a:pt x="725538" y="882650"/>
                  </a:lnTo>
                  <a:lnTo>
                    <a:pt x="725030" y="881380"/>
                  </a:lnTo>
                  <a:lnTo>
                    <a:pt x="723709" y="871220"/>
                  </a:lnTo>
                  <a:lnTo>
                    <a:pt x="721893" y="868680"/>
                  </a:lnTo>
                  <a:lnTo>
                    <a:pt x="717981" y="859790"/>
                  </a:lnTo>
                  <a:lnTo>
                    <a:pt x="715924" y="855980"/>
                  </a:lnTo>
                  <a:lnTo>
                    <a:pt x="715492" y="852170"/>
                  </a:lnTo>
                  <a:lnTo>
                    <a:pt x="714908" y="847090"/>
                  </a:lnTo>
                  <a:lnTo>
                    <a:pt x="714603" y="848360"/>
                  </a:lnTo>
                  <a:lnTo>
                    <a:pt x="714248" y="849680"/>
                  </a:lnTo>
                  <a:lnTo>
                    <a:pt x="711860" y="852170"/>
                  </a:lnTo>
                  <a:lnTo>
                    <a:pt x="708634" y="839470"/>
                  </a:lnTo>
                  <a:lnTo>
                    <a:pt x="708533" y="836930"/>
                  </a:lnTo>
                  <a:lnTo>
                    <a:pt x="708444" y="834555"/>
                  </a:lnTo>
                  <a:lnTo>
                    <a:pt x="708342" y="831850"/>
                  </a:lnTo>
                  <a:lnTo>
                    <a:pt x="708291" y="830580"/>
                  </a:lnTo>
                  <a:lnTo>
                    <a:pt x="709256" y="826770"/>
                  </a:lnTo>
                  <a:lnTo>
                    <a:pt x="710907" y="826770"/>
                  </a:lnTo>
                  <a:lnTo>
                    <a:pt x="712609" y="830580"/>
                  </a:lnTo>
                  <a:lnTo>
                    <a:pt x="713168" y="833120"/>
                  </a:lnTo>
                  <a:lnTo>
                    <a:pt x="713066" y="834555"/>
                  </a:lnTo>
                  <a:lnTo>
                    <a:pt x="712749" y="834555"/>
                  </a:lnTo>
                  <a:lnTo>
                    <a:pt x="715060" y="844550"/>
                  </a:lnTo>
                  <a:lnTo>
                    <a:pt x="715124" y="843280"/>
                  </a:lnTo>
                  <a:lnTo>
                    <a:pt x="715200" y="842010"/>
                  </a:lnTo>
                  <a:lnTo>
                    <a:pt x="715276" y="840740"/>
                  </a:lnTo>
                  <a:lnTo>
                    <a:pt x="715352" y="839470"/>
                  </a:lnTo>
                  <a:lnTo>
                    <a:pt x="714044" y="838200"/>
                  </a:lnTo>
                  <a:lnTo>
                    <a:pt x="713930" y="835660"/>
                  </a:lnTo>
                  <a:lnTo>
                    <a:pt x="713803" y="833120"/>
                  </a:lnTo>
                  <a:lnTo>
                    <a:pt x="713689" y="830580"/>
                  </a:lnTo>
                  <a:lnTo>
                    <a:pt x="713295" y="826770"/>
                  </a:lnTo>
                  <a:lnTo>
                    <a:pt x="713028" y="824230"/>
                  </a:lnTo>
                  <a:lnTo>
                    <a:pt x="712939" y="821690"/>
                  </a:lnTo>
                  <a:lnTo>
                    <a:pt x="712889" y="820420"/>
                  </a:lnTo>
                  <a:lnTo>
                    <a:pt x="712800" y="817880"/>
                  </a:lnTo>
                  <a:lnTo>
                    <a:pt x="713714" y="817880"/>
                  </a:lnTo>
                  <a:lnTo>
                    <a:pt x="711327" y="807720"/>
                  </a:lnTo>
                  <a:lnTo>
                    <a:pt x="711365" y="810260"/>
                  </a:lnTo>
                  <a:lnTo>
                    <a:pt x="711479" y="812812"/>
                  </a:lnTo>
                  <a:lnTo>
                    <a:pt x="711923" y="820420"/>
                  </a:lnTo>
                  <a:lnTo>
                    <a:pt x="711517" y="815340"/>
                  </a:lnTo>
                  <a:lnTo>
                    <a:pt x="711390" y="812812"/>
                  </a:lnTo>
                  <a:lnTo>
                    <a:pt x="710577" y="806450"/>
                  </a:lnTo>
                  <a:lnTo>
                    <a:pt x="709561" y="798830"/>
                  </a:lnTo>
                  <a:lnTo>
                    <a:pt x="709079" y="796290"/>
                  </a:lnTo>
                  <a:lnTo>
                    <a:pt x="708469" y="792480"/>
                  </a:lnTo>
                  <a:lnTo>
                    <a:pt x="707707" y="786130"/>
                  </a:lnTo>
                  <a:lnTo>
                    <a:pt x="707707" y="783590"/>
                  </a:lnTo>
                  <a:lnTo>
                    <a:pt x="707720" y="781050"/>
                  </a:lnTo>
                  <a:lnTo>
                    <a:pt x="707961" y="779780"/>
                  </a:lnTo>
                  <a:lnTo>
                    <a:pt x="707250" y="781050"/>
                  </a:lnTo>
                  <a:lnTo>
                    <a:pt x="706056" y="783590"/>
                  </a:lnTo>
                  <a:lnTo>
                    <a:pt x="706170" y="781050"/>
                  </a:lnTo>
                  <a:lnTo>
                    <a:pt x="706488" y="779780"/>
                  </a:lnTo>
                  <a:lnTo>
                    <a:pt x="706628" y="778510"/>
                  </a:lnTo>
                  <a:lnTo>
                    <a:pt x="707136" y="777240"/>
                  </a:lnTo>
                  <a:lnTo>
                    <a:pt x="707910" y="777240"/>
                  </a:lnTo>
                  <a:lnTo>
                    <a:pt x="709777" y="774700"/>
                  </a:lnTo>
                  <a:lnTo>
                    <a:pt x="710323" y="773430"/>
                  </a:lnTo>
                  <a:lnTo>
                    <a:pt x="710704" y="773430"/>
                  </a:lnTo>
                  <a:lnTo>
                    <a:pt x="711581" y="772160"/>
                  </a:lnTo>
                  <a:lnTo>
                    <a:pt x="721004" y="759460"/>
                  </a:lnTo>
                  <a:lnTo>
                    <a:pt x="723455" y="759460"/>
                  </a:lnTo>
                  <a:lnTo>
                    <a:pt x="728383" y="753110"/>
                  </a:lnTo>
                  <a:lnTo>
                    <a:pt x="736053" y="745490"/>
                  </a:lnTo>
                  <a:lnTo>
                    <a:pt x="729856" y="756920"/>
                  </a:lnTo>
                  <a:lnTo>
                    <a:pt x="736739" y="748030"/>
                  </a:lnTo>
                  <a:lnTo>
                    <a:pt x="739152" y="745490"/>
                  </a:lnTo>
                  <a:lnTo>
                    <a:pt x="743953" y="740410"/>
                  </a:lnTo>
                  <a:lnTo>
                    <a:pt x="750735" y="735330"/>
                  </a:lnTo>
                  <a:lnTo>
                    <a:pt x="756335" y="730250"/>
                  </a:lnTo>
                  <a:lnTo>
                    <a:pt x="754456" y="732663"/>
                  </a:lnTo>
                  <a:lnTo>
                    <a:pt x="757072" y="730250"/>
                  </a:lnTo>
                  <a:lnTo>
                    <a:pt x="758431" y="729030"/>
                  </a:lnTo>
                  <a:lnTo>
                    <a:pt x="759904" y="727710"/>
                  </a:lnTo>
                  <a:lnTo>
                    <a:pt x="755218" y="728992"/>
                  </a:lnTo>
                  <a:lnTo>
                    <a:pt x="758799" y="726440"/>
                  </a:lnTo>
                  <a:lnTo>
                    <a:pt x="761720" y="723900"/>
                  </a:lnTo>
                  <a:lnTo>
                    <a:pt x="762228" y="723900"/>
                  </a:lnTo>
                  <a:lnTo>
                    <a:pt x="764882" y="720090"/>
                  </a:lnTo>
                  <a:lnTo>
                    <a:pt x="757110" y="723900"/>
                  </a:lnTo>
                  <a:lnTo>
                    <a:pt x="763130" y="716280"/>
                  </a:lnTo>
                  <a:lnTo>
                    <a:pt x="768413" y="713740"/>
                  </a:lnTo>
                  <a:lnTo>
                    <a:pt x="772160" y="710133"/>
                  </a:lnTo>
                  <a:lnTo>
                    <a:pt x="772579" y="709942"/>
                  </a:lnTo>
                  <a:lnTo>
                    <a:pt x="773595" y="711200"/>
                  </a:lnTo>
                  <a:lnTo>
                    <a:pt x="777532" y="711200"/>
                  </a:lnTo>
                  <a:lnTo>
                    <a:pt x="775335" y="712990"/>
                  </a:lnTo>
                  <a:lnTo>
                    <a:pt x="776579" y="712470"/>
                  </a:lnTo>
                  <a:lnTo>
                    <a:pt x="780516" y="709930"/>
                  </a:lnTo>
                  <a:lnTo>
                    <a:pt x="781240" y="709930"/>
                  </a:lnTo>
                  <a:lnTo>
                    <a:pt x="780288" y="711200"/>
                  </a:lnTo>
                  <a:lnTo>
                    <a:pt x="781354" y="711200"/>
                  </a:lnTo>
                  <a:lnTo>
                    <a:pt x="783094" y="709930"/>
                  </a:lnTo>
                  <a:lnTo>
                    <a:pt x="784148" y="709930"/>
                  </a:lnTo>
                  <a:lnTo>
                    <a:pt x="784961" y="708660"/>
                  </a:lnTo>
                  <a:lnTo>
                    <a:pt x="787057" y="708660"/>
                  </a:lnTo>
                  <a:lnTo>
                    <a:pt x="787463" y="707390"/>
                  </a:lnTo>
                  <a:lnTo>
                    <a:pt x="788187" y="706120"/>
                  </a:lnTo>
                  <a:lnTo>
                    <a:pt x="789533" y="704850"/>
                  </a:lnTo>
                  <a:lnTo>
                    <a:pt x="790892" y="703580"/>
                  </a:lnTo>
                  <a:lnTo>
                    <a:pt x="799833" y="703580"/>
                  </a:lnTo>
                  <a:lnTo>
                    <a:pt x="797534" y="704850"/>
                  </a:lnTo>
                  <a:lnTo>
                    <a:pt x="800493" y="705472"/>
                  </a:lnTo>
                  <a:lnTo>
                    <a:pt x="803338" y="703580"/>
                  </a:lnTo>
                  <a:lnTo>
                    <a:pt x="810552" y="703580"/>
                  </a:lnTo>
                  <a:lnTo>
                    <a:pt x="822528" y="707390"/>
                  </a:lnTo>
                  <a:lnTo>
                    <a:pt x="823976" y="705091"/>
                  </a:lnTo>
                  <a:lnTo>
                    <a:pt x="823290" y="704850"/>
                  </a:lnTo>
                  <a:lnTo>
                    <a:pt x="826147" y="703580"/>
                  </a:lnTo>
                  <a:lnTo>
                    <a:pt x="832345" y="704850"/>
                  </a:lnTo>
                  <a:lnTo>
                    <a:pt x="841400" y="706120"/>
                  </a:lnTo>
                  <a:lnTo>
                    <a:pt x="841921" y="707390"/>
                  </a:lnTo>
                  <a:lnTo>
                    <a:pt x="844308" y="707390"/>
                  </a:lnTo>
                  <a:lnTo>
                    <a:pt x="852944" y="709930"/>
                  </a:lnTo>
                  <a:lnTo>
                    <a:pt x="862279" y="712470"/>
                  </a:lnTo>
                  <a:lnTo>
                    <a:pt x="872477" y="713740"/>
                  </a:lnTo>
                  <a:lnTo>
                    <a:pt x="878903" y="716280"/>
                  </a:lnTo>
                  <a:lnTo>
                    <a:pt x="872731" y="716280"/>
                  </a:lnTo>
                  <a:lnTo>
                    <a:pt x="878446" y="718820"/>
                  </a:lnTo>
                  <a:lnTo>
                    <a:pt x="891374" y="718820"/>
                  </a:lnTo>
                  <a:lnTo>
                    <a:pt x="896226" y="720090"/>
                  </a:lnTo>
                  <a:lnTo>
                    <a:pt x="901496" y="720090"/>
                  </a:lnTo>
                  <a:lnTo>
                    <a:pt x="904875" y="718820"/>
                  </a:lnTo>
                  <a:lnTo>
                    <a:pt x="908596" y="718820"/>
                  </a:lnTo>
                  <a:lnTo>
                    <a:pt x="910729" y="717550"/>
                  </a:lnTo>
                  <a:lnTo>
                    <a:pt x="912876" y="717550"/>
                  </a:lnTo>
                  <a:lnTo>
                    <a:pt x="915301" y="716280"/>
                  </a:lnTo>
                  <a:lnTo>
                    <a:pt x="917841" y="715010"/>
                  </a:lnTo>
                  <a:lnTo>
                    <a:pt x="913396" y="715010"/>
                  </a:lnTo>
                  <a:lnTo>
                    <a:pt x="916025" y="712470"/>
                  </a:lnTo>
                  <a:lnTo>
                    <a:pt x="917143" y="711555"/>
                  </a:lnTo>
                  <a:lnTo>
                    <a:pt x="915339" y="712470"/>
                  </a:lnTo>
                  <a:lnTo>
                    <a:pt x="912723" y="713740"/>
                  </a:lnTo>
                  <a:lnTo>
                    <a:pt x="910031" y="715010"/>
                  </a:lnTo>
                  <a:lnTo>
                    <a:pt x="907326" y="715010"/>
                  </a:lnTo>
                  <a:lnTo>
                    <a:pt x="905979" y="716280"/>
                  </a:lnTo>
                  <a:lnTo>
                    <a:pt x="903262" y="716280"/>
                  </a:lnTo>
                  <a:lnTo>
                    <a:pt x="899337" y="717550"/>
                  </a:lnTo>
                  <a:lnTo>
                    <a:pt x="897928" y="717550"/>
                  </a:lnTo>
                  <a:lnTo>
                    <a:pt x="901433" y="716280"/>
                  </a:lnTo>
                  <a:lnTo>
                    <a:pt x="891794" y="716280"/>
                  </a:lnTo>
                  <a:lnTo>
                    <a:pt x="886739" y="715010"/>
                  </a:lnTo>
                  <a:lnTo>
                    <a:pt x="895565" y="713740"/>
                  </a:lnTo>
                  <a:lnTo>
                    <a:pt x="894613" y="713740"/>
                  </a:lnTo>
                  <a:lnTo>
                    <a:pt x="890562" y="712470"/>
                  </a:lnTo>
                  <a:lnTo>
                    <a:pt x="896277" y="713740"/>
                  </a:lnTo>
                  <a:lnTo>
                    <a:pt x="902550" y="713740"/>
                  </a:lnTo>
                  <a:lnTo>
                    <a:pt x="905649" y="712470"/>
                  </a:lnTo>
                  <a:lnTo>
                    <a:pt x="915073" y="708660"/>
                  </a:lnTo>
                  <a:lnTo>
                    <a:pt x="920038" y="703580"/>
                  </a:lnTo>
                  <a:lnTo>
                    <a:pt x="922477" y="701040"/>
                  </a:lnTo>
                  <a:lnTo>
                    <a:pt x="924915" y="698500"/>
                  </a:lnTo>
                  <a:lnTo>
                    <a:pt x="928839" y="702322"/>
                  </a:lnTo>
                  <a:lnTo>
                    <a:pt x="931799" y="698500"/>
                  </a:lnTo>
                  <a:lnTo>
                    <a:pt x="933754" y="695960"/>
                  </a:lnTo>
                  <a:lnTo>
                    <a:pt x="937209" y="688467"/>
                  </a:lnTo>
                  <a:lnTo>
                    <a:pt x="939876" y="681990"/>
                  </a:lnTo>
                  <a:close/>
                </a:path>
                <a:path w="959485" h="1266189">
                  <a:moveTo>
                    <a:pt x="951052" y="328930"/>
                  </a:moveTo>
                  <a:lnTo>
                    <a:pt x="949871" y="327660"/>
                  </a:lnTo>
                  <a:lnTo>
                    <a:pt x="950798" y="329450"/>
                  </a:lnTo>
                  <a:lnTo>
                    <a:pt x="951052" y="328930"/>
                  </a:lnTo>
                  <a:close/>
                </a:path>
                <a:path w="959485" h="1266189">
                  <a:moveTo>
                    <a:pt x="954900" y="332740"/>
                  </a:moveTo>
                  <a:lnTo>
                    <a:pt x="954455" y="330200"/>
                  </a:lnTo>
                  <a:lnTo>
                    <a:pt x="953630" y="328930"/>
                  </a:lnTo>
                  <a:lnTo>
                    <a:pt x="953211" y="328930"/>
                  </a:lnTo>
                  <a:lnTo>
                    <a:pt x="951661" y="327660"/>
                  </a:lnTo>
                  <a:lnTo>
                    <a:pt x="951064" y="328930"/>
                  </a:lnTo>
                  <a:lnTo>
                    <a:pt x="952715" y="331470"/>
                  </a:lnTo>
                  <a:lnTo>
                    <a:pt x="953135" y="332740"/>
                  </a:lnTo>
                  <a:lnTo>
                    <a:pt x="953312" y="334048"/>
                  </a:lnTo>
                  <a:lnTo>
                    <a:pt x="953960" y="334048"/>
                  </a:lnTo>
                  <a:lnTo>
                    <a:pt x="954900" y="332740"/>
                  </a:lnTo>
                  <a:close/>
                </a:path>
                <a:path w="959485" h="1266189">
                  <a:moveTo>
                    <a:pt x="959421" y="618490"/>
                  </a:moveTo>
                  <a:lnTo>
                    <a:pt x="958824" y="618490"/>
                  </a:lnTo>
                  <a:lnTo>
                    <a:pt x="958710" y="617220"/>
                  </a:lnTo>
                  <a:lnTo>
                    <a:pt x="958583" y="615950"/>
                  </a:lnTo>
                  <a:lnTo>
                    <a:pt x="958456" y="614680"/>
                  </a:lnTo>
                  <a:lnTo>
                    <a:pt x="958329" y="613410"/>
                  </a:lnTo>
                  <a:lnTo>
                    <a:pt x="958215" y="612140"/>
                  </a:lnTo>
                  <a:lnTo>
                    <a:pt x="954595" y="607060"/>
                  </a:lnTo>
                  <a:lnTo>
                    <a:pt x="951217" y="600710"/>
                  </a:lnTo>
                  <a:lnTo>
                    <a:pt x="947813" y="598170"/>
                  </a:lnTo>
                  <a:lnTo>
                    <a:pt x="946111" y="596900"/>
                  </a:lnTo>
                  <a:lnTo>
                    <a:pt x="944054" y="598170"/>
                  </a:lnTo>
                  <a:lnTo>
                    <a:pt x="941514" y="594360"/>
                  </a:lnTo>
                  <a:lnTo>
                    <a:pt x="938415" y="590550"/>
                  </a:lnTo>
                  <a:lnTo>
                    <a:pt x="935583" y="588010"/>
                  </a:lnTo>
                  <a:lnTo>
                    <a:pt x="925029" y="581660"/>
                  </a:lnTo>
                  <a:lnTo>
                    <a:pt x="916597" y="577850"/>
                  </a:lnTo>
                  <a:lnTo>
                    <a:pt x="908164" y="574040"/>
                  </a:lnTo>
                  <a:lnTo>
                    <a:pt x="900023" y="568960"/>
                  </a:lnTo>
                  <a:lnTo>
                    <a:pt x="897991" y="567690"/>
                  </a:lnTo>
                  <a:lnTo>
                    <a:pt x="903097" y="567690"/>
                  </a:lnTo>
                  <a:lnTo>
                    <a:pt x="908761" y="570230"/>
                  </a:lnTo>
                  <a:lnTo>
                    <a:pt x="905230" y="567690"/>
                  </a:lnTo>
                  <a:lnTo>
                    <a:pt x="903452" y="566420"/>
                  </a:lnTo>
                  <a:lnTo>
                    <a:pt x="900430" y="563880"/>
                  </a:lnTo>
                  <a:lnTo>
                    <a:pt x="898906" y="562610"/>
                  </a:lnTo>
                  <a:lnTo>
                    <a:pt x="898131" y="563880"/>
                  </a:lnTo>
                  <a:lnTo>
                    <a:pt x="896899" y="562610"/>
                  </a:lnTo>
                  <a:lnTo>
                    <a:pt x="895680" y="561340"/>
                  </a:lnTo>
                  <a:lnTo>
                    <a:pt x="882192" y="554990"/>
                  </a:lnTo>
                  <a:lnTo>
                    <a:pt x="878446" y="549910"/>
                  </a:lnTo>
                  <a:lnTo>
                    <a:pt x="875817" y="548640"/>
                  </a:lnTo>
                  <a:lnTo>
                    <a:pt x="874001" y="549910"/>
                  </a:lnTo>
                  <a:lnTo>
                    <a:pt x="868337" y="546100"/>
                  </a:lnTo>
                  <a:lnTo>
                    <a:pt x="867918" y="544830"/>
                  </a:lnTo>
                  <a:lnTo>
                    <a:pt x="868641" y="544830"/>
                  </a:lnTo>
                  <a:lnTo>
                    <a:pt x="866101" y="543560"/>
                  </a:lnTo>
                  <a:lnTo>
                    <a:pt x="862685" y="542290"/>
                  </a:lnTo>
                  <a:lnTo>
                    <a:pt x="861377" y="541020"/>
                  </a:lnTo>
                  <a:lnTo>
                    <a:pt x="863053" y="544830"/>
                  </a:lnTo>
                  <a:lnTo>
                    <a:pt x="860285" y="539750"/>
                  </a:lnTo>
                  <a:lnTo>
                    <a:pt x="856869" y="535940"/>
                  </a:lnTo>
                  <a:lnTo>
                    <a:pt x="852779" y="528320"/>
                  </a:lnTo>
                  <a:lnTo>
                    <a:pt x="851573" y="525780"/>
                  </a:lnTo>
                  <a:lnTo>
                    <a:pt x="851027" y="523240"/>
                  </a:lnTo>
                  <a:lnTo>
                    <a:pt x="850811" y="521970"/>
                  </a:lnTo>
                  <a:lnTo>
                    <a:pt x="849083" y="504190"/>
                  </a:lnTo>
                  <a:lnTo>
                    <a:pt x="848956" y="502920"/>
                  </a:lnTo>
                  <a:lnTo>
                    <a:pt x="848309" y="494030"/>
                  </a:lnTo>
                  <a:lnTo>
                    <a:pt x="848283" y="485140"/>
                  </a:lnTo>
                  <a:lnTo>
                    <a:pt x="849160" y="477520"/>
                  </a:lnTo>
                  <a:lnTo>
                    <a:pt x="848791" y="472440"/>
                  </a:lnTo>
                  <a:lnTo>
                    <a:pt x="848702" y="471170"/>
                  </a:lnTo>
                  <a:lnTo>
                    <a:pt x="848601" y="469900"/>
                  </a:lnTo>
                  <a:lnTo>
                    <a:pt x="848512" y="468630"/>
                  </a:lnTo>
                  <a:lnTo>
                    <a:pt x="848385" y="464820"/>
                  </a:lnTo>
                  <a:lnTo>
                    <a:pt x="848283" y="455930"/>
                  </a:lnTo>
                  <a:lnTo>
                    <a:pt x="849007" y="445770"/>
                  </a:lnTo>
                  <a:lnTo>
                    <a:pt x="849096" y="444500"/>
                  </a:lnTo>
                  <a:lnTo>
                    <a:pt x="851230" y="435610"/>
                  </a:lnTo>
                  <a:lnTo>
                    <a:pt x="851522" y="436880"/>
                  </a:lnTo>
                  <a:lnTo>
                    <a:pt x="851890" y="435610"/>
                  </a:lnTo>
                  <a:lnTo>
                    <a:pt x="851217" y="438188"/>
                  </a:lnTo>
                  <a:lnTo>
                    <a:pt x="852258" y="435610"/>
                  </a:lnTo>
                  <a:lnTo>
                    <a:pt x="853795" y="431800"/>
                  </a:lnTo>
                  <a:lnTo>
                    <a:pt x="854710" y="427990"/>
                  </a:lnTo>
                  <a:lnTo>
                    <a:pt x="854811" y="426720"/>
                  </a:lnTo>
                  <a:lnTo>
                    <a:pt x="855141" y="424180"/>
                  </a:lnTo>
                  <a:lnTo>
                    <a:pt x="855243" y="421640"/>
                  </a:lnTo>
                  <a:lnTo>
                    <a:pt x="856488" y="420370"/>
                  </a:lnTo>
                  <a:lnTo>
                    <a:pt x="859332" y="415290"/>
                  </a:lnTo>
                  <a:lnTo>
                    <a:pt x="863168" y="411480"/>
                  </a:lnTo>
                  <a:lnTo>
                    <a:pt x="866025" y="410210"/>
                  </a:lnTo>
                  <a:lnTo>
                    <a:pt x="864158" y="414020"/>
                  </a:lnTo>
                  <a:lnTo>
                    <a:pt x="861593" y="416560"/>
                  </a:lnTo>
                  <a:lnTo>
                    <a:pt x="865543" y="416560"/>
                  </a:lnTo>
                  <a:lnTo>
                    <a:pt x="867371" y="414020"/>
                  </a:lnTo>
                  <a:lnTo>
                    <a:pt x="869124" y="412750"/>
                  </a:lnTo>
                  <a:lnTo>
                    <a:pt x="871283" y="410210"/>
                  </a:lnTo>
                  <a:lnTo>
                    <a:pt x="873785" y="407670"/>
                  </a:lnTo>
                  <a:lnTo>
                    <a:pt x="876147" y="405130"/>
                  </a:lnTo>
                  <a:lnTo>
                    <a:pt x="878979" y="402590"/>
                  </a:lnTo>
                  <a:lnTo>
                    <a:pt x="881976" y="400050"/>
                  </a:lnTo>
                  <a:lnTo>
                    <a:pt x="884897" y="397510"/>
                  </a:lnTo>
                  <a:lnTo>
                    <a:pt x="888060" y="394970"/>
                  </a:lnTo>
                  <a:lnTo>
                    <a:pt x="891273" y="393700"/>
                  </a:lnTo>
                  <a:lnTo>
                    <a:pt x="888898" y="396240"/>
                  </a:lnTo>
                  <a:lnTo>
                    <a:pt x="892416" y="393700"/>
                  </a:lnTo>
                  <a:lnTo>
                    <a:pt x="895921" y="391160"/>
                  </a:lnTo>
                  <a:lnTo>
                    <a:pt x="901954" y="386080"/>
                  </a:lnTo>
                  <a:lnTo>
                    <a:pt x="903465" y="384810"/>
                  </a:lnTo>
                  <a:lnTo>
                    <a:pt x="911910" y="377190"/>
                  </a:lnTo>
                  <a:lnTo>
                    <a:pt x="921651" y="369570"/>
                  </a:lnTo>
                  <a:lnTo>
                    <a:pt x="921283" y="370840"/>
                  </a:lnTo>
                  <a:lnTo>
                    <a:pt x="922083" y="369570"/>
                  </a:lnTo>
                  <a:lnTo>
                    <a:pt x="925652" y="365760"/>
                  </a:lnTo>
                  <a:lnTo>
                    <a:pt x="931913" y="360680"/>
                  </a:lnTo>
                  <a:lnTo>
                    <a:pt x="938657" y="354330"/>
                  </a:lnTo>
                  <a:lnTo>
                    <a:pt x="941971" y="350520"/>
                  </a:lnTo>
                  <a:lnTo>
                    <a:pt x="945324" y="347980"/>
                  </a:lnTo>
                  <a:lnTo>
                    <a:pt x="950531" y="339090"/>
                  </a:lnTo>
                  <a:lnTo>
                    <a:pt x="953236" y="334048"/>
                  </a:lnTo>
                  <a:lnTo>
                    <a:pt x="952563" y="332740"/>
                  </a:lnTo>
                  <a:lnTo>
                    <a:pt x="951204" y="330200"/>
                  </a:lnTo>
                  <a:lnTo>
                    <a:pt x="950798" y="329450"/>
                  </a:lnTo>
                  <a:lnTo>
                    <a:pt x="950442" y="330200"/>
                  </a:lnTo>
                  <a:lnTo>
                    <a:pt x="946200" y="320040"/>
                  </a:lnTo>
                  <a:lnTo>
                    <a:pt x="946086" y="318770"/>
                  </a:lnTo>
                  <a:lnTo>
                    <a:pt x="945959" y="317500"/>
                  </a:lnTo>
                  <a:lnTo>
                    <a:pt x="945845" y="316230"/>
                  </a:lnTo>
                  <a:lnTo>
                    <a:pt x="945718" y="314960"/>
                  </a:lnTo>
                  <a:lnTo>
                    <a:pt x="944727" y="311150"/>
                  </a:lnTo>
                  <a:lnTo>
                    <a:pt x="943089" y="304800"/>
                  </a:lnTo>
                  <a:lnTo>
                    <a:pt x="944867" y="302260"/>
                  </a:lnTo>
                  <a:lnTo>
                    <a:pt x="949756" y="314960"/>
                  </a:lnTo>
                  <a:lnTo>
                    <a:pt x="948982" y="309880"/>
                  </a:lnTo>
                  <a:lnTo>
                    <a:pt x="946569" y="303530"/>
                  </a:lnTo>
                  <a:lnTo>
                    <a:pt x="945997" y="302260"/>
                  </a:lnTo>
                  <a:lnTo>
                    <a:pt x="941336" y="292100"/>
                  </a:lnTo>
                  <a:lnTo>
                    <a:pt x="942962" y="292100"/>
                  </a:lnTo>
                  <a:lnTo>
                    <a:pt x="938860" y="281940"/>
                  </a:lnTo>
                  <a:lnTo>
                    <a:pt x="935685" y="276860"/>
                  </a:lnTo>
                  <a:lnTo>
                    <a:pt x="932497" y="273050"/>
                  </a:lnTo>
                  <a:lnTo>
                    <a:pt x="929220" y="267970"/>
                  </a:lnTo>
                  <a:lnTo>
                    <a:pt x="926122" y="262890"/>
                  </a:lnTo>
                  <a:lnTo>
                    <a:pt x="922350" y="256540"/>
                  </a:lnTo>
                  <a:lnTo>
                    <a:pt x="921588" y="255270"/>
                  </a:lnTo>
                  <a:lnTo>
                    <a:pt x="920089" y="252730"/>
                  </a:lnTo>
                  <a:lnTo>
                    <a:pt x="920470" y="255270"/>
                  </a:lnTo>
                  <a:lnTo>
                    <a:pt x="916774" y="251460"/>
                  </a:lnTo>
                  <a:lnTo>
                    <a:pt x="915441" y="250190"/>
                  </a:lnTo>
                  <a:lnTo>
                    <a:pt x="912914" y="245110"/>
                  </a:lnTo>
                  <a:lnTo>
                    <a:pt x="912279" y="243840"/>
                  </a:lnTo>
                  <a:lnTo>
                    <a:pt x="910221" y="242570"/>
                  </a:lnTo>
                  <a:lnTo>
                    <a:pt x="908265" y="241300"/>
                  </a:lnTo>
                  <a:lnTo>
                    <a:pt x="904646" y="240030"/>
                  </a:lnTo>
                  <a:lnTo>
                    <a:pt x="900595" y="241300"/>
                  </a:lnTo>
                  <a:lnTo>
                    <a:pt x="899375" y="240030"/>
                  </a:lnTo>
                  <a:lnTo>
                    <a:pt x="896683" y="237490"/>
                  </a:lnTo>
                  <a:lnTo>
                    <a:pt x="887984" y="238760"/>
                  </a:lnTo>
                  <a:lnTo>
                    <a:pt x="876833" y="240030"/>
                  </a:lnTo>
                  <a:lnTo>
                    <a:pt x="864679" y="243840"/>
                  </a:lnTo>
                  <a:lnTo>
                    <a:pt x="852982" y="245110"/>
                  </a:lnTo>
                  <a:lnTo>
                    <a:pt x="857110" y="243840"/>
                  </a:lnTo>
                  <a:lnTo>
                    <a:pt x="863307" y="242570"/>
                  </a:lnTo>
                  <a:lnTo>
                    <a:pt x="869746" y="240030"/>
                  </a:lnTo>
                  <a:lnTo>
                    <a:pt x="876274" y="238760"/>
                  </a:lnTo>
                  <a:lnTo>
                    <a:pt x="883246" y="237490"/>
                  </a:lnTo>
                  <a:lnTo>
                    <a:pt x="888834" y="236220"/>
                  </a:lnTo>
                  <a:lnTo>
                    <a:pt x="884504" y="236220"/>
                  </a:lnTo>
                  <a:lnTo>
                    <a:pt x="877430" y="237490"/>
                  </a:lnTo>
                  <a:lnTo>
                    <a:pt x="864628" y="238760"/>
                  </a:lnTo>
                  <a:lnTo>
                    <a:pt x="859231" y="240030"/>
                  </a:lnTo>
                  <a:lnTo>
                    <a:pt x="856983" y="241300"/>
                  </a:lnTo>
                  <a:lnTo>
                    <a:pt x="860412" y="241300"/>
                  </a:lnTo>
                  <a:lnTo>
                    <a:pt x="864069" y="240030"/>
                  </a:lnTo>
                  <a:lnTo>
                    <a:pt x="865022" y="240030"/>
                  </a:lnTo>
                  <a:lnTo>
                    <a:pt x="862457" y="241300"/>
                  </a:lnTo>
                  <a:lnTo>
                    <a:pt x="859713" y="242570"/>
                  </a:lnTo>
                  <a:lnTo>
                    <a:pt x="856843" y="242570"/>
                  </a:lnTo>
                  <a:lnTo>
                    <a:pt x="850493" y="245110"/>
                  </a:lnTo>
                  <a:lnTo>
                    <a:pt x="843991" y="246380"/>
                  </a:lnTo>
                  <a:lnTo>
                    <a:pt x="836790" y="247650"/>
                  </a:lnTo>
                  <a:lnTo>
                    <a:pt x="828802" y="248920"/>
                  </a:lnTo>
                  <a:lnTo>
                    <a:pt x="829614" y="245110"/>
                  </a:lnTo>
                  <a:lnTo>
                    <a:pt x="819086" y="247650"/>
                  </a:lnTo>
                  <a:lnTo>
                    <a:pt x="804075" y="248920"/>
                  </a:lnTo>
                  <a:lnTo>
                    <a:pt x="800976" y="248920"/>
                  </a:lnTo>
                  <a:lnTo>
                    <a:pt x="794956" y="250190"/>
                  </a:lnTo>
                  <a:lnTo>
                    <a:pt x="789584" y="250190"/>
                  </a:lnTo>
                  <a:lnTo>
                    <a:pt x="784377" y="248920"/>
                  </a:lnTo>
                  <a:lnTo>
                    <a:pt x="780402" y="247650"/>
                  </a:lnTo>
                  <a:lnTo>
                    <a:pt x="779322" y="246380"/>
                  </a:lnTo>
                  <a:lnTo>
                    <a:pt x="778078" y="245110"/>
                  </a:lnTo>
                  <a:lnTo>
                    <a:pt x="776820" y="245110"/>
                  </a:lnTo>
                  <a:lnTo>
                    <a:pt x="769162" y="238760"/>
                  </a:lnTo>
                  <a:lnTo>
                    <a:pt x="740778" y="209550"/>
                  </a:lnTo>
                  <a:lnTo>
                    <a:pt x="721639" y="185420"/>
                  </a:lnTo>
                  <a:lnTo>
                    <a:pt x="721575" y="186690"/>
                  </a:lnTo>
                  <a:lnTo>
                    <a:pt x="721512" y="187960"/>
                  </a:lnTo>
                  <a:lnTo>
                    <a:pt x="721448" y="189230"/>
                  </a:lnTo>
                  <a:lnTo>
                    <a:pt x="719289" y="186690"/>
                  </a:lnTo>
                  <a:lnTo>
                    <a:pt x="716178" y="182880"/>
                  </a:lnTo>
                  <a:lnTo>
                    <a:pt x="713092" y="181610"/>
                  </a:lnTo>
                  <a:lnTo>
                    <a:pt x="709447" y="175260"/>
                  </a:lnTo>
                  <a:lnTo>
                    <a:pt x="708317" y="172720"/>
                  </a:lnTo>
                  <a:lnTo>
                    <a:pt x="707605" y="168910"/>
                  </a:lnTo>
                  <a:lnTo>
                    <a:pt x="706653" y="165100"/>
                  </a:lnTo>
                  <a:lnTo>
                    <a:pt x="706145" y="161290"/>
                  </a:lnTo>
                  <a:lnTo>
                    <a:pt x="706018" y="158750"/>
                  </a:lnTo>
                  <a:lnTo>
                    <a:pt x="705954" y="157480"/>
                  </a:lnTo>
                  <a:lnTo>
                    <a:pt x="705281" y="153670"/>
                  </a:lnTo>
                  <a:lnTo>
                    <a:pt x="705408" y="151130"/>
                  </a:lnTo>
                  <a:lnTo>
                    <a:pt x="705459" y="149860"/>
                  </a:lnTo>
                  <a:lnTo>
                    <a:pt x="705993" y="147320"/>
                  </a:lnTo>
                  <a:lnTo>
                    <a:pt x="706462" y="149860"/>
                  </a:lnTo>
                  <a:lnTo>
                    <a:pt x="706920" y="151130"/>
                  </a:lnTo>
                  <a:lnTo>
                    <a:pt x="707567" y="153670"/>
                  </a:lnTo>
                  <a:lnTo>
                    <a:pt x="708494" y="156210"/>
                  </a:lnTo>
                  <a:lnTo>
                    <a:pt x="708977" y="156210"/>
                  </a:lnTo>
                  <a:lnTo>
                    <a:pt x="708075" y="152400"/>
                  </a:lnTo>
                  <a:lnTo>
                    <a:pt x="708075" y="149860"/>
                  </a:lnTo>
                  <a:lnTo>
                    <a:pt x="708228" y="148590"/>
                  </a:lnTo>
                  <a:lnTo>
                    <a:pt x="708329" y="147320"/>
                  </a:lnTo>
                  <a:lnTo>
                    <a:pt x="708583" y="146050"/>
                  </a:lnTo>
                  <a:lnTo>
                    <a:pt x="708875" y="146050"/>
                  </a:lnTo>
                  <a:lnTo>
                    <a:pt x="709625" y="144780"/>
                  </a:lnTo>
                  <a:lnTo>
                    <a:pt x="709955" y="144780"/>
                  </a:lnTo>
                  <a:lnTo>
                    <a:pt x="710565" y="140970"/>
                  </a:lnTo>
                  <a:lnTo>
                    <a:pt x="710768" y="139700"/>
                  </a:lnTo>
                  <a:lnTo>
                    <a:pt x="709764" y="140970"/>
                  </a:lnTo>
                  <a:lnTo>
                    <a:pt x="709117" y="139700"/>
                  </a:lnTo>
                  <a:lnTo>
                    <a:pt x="708977" y="138430"/>
                  </a:lnTo>
                  <a:lnTo>
                    <a:pt x="708672" y="135890"/>
                  </a:lnTo>
                  <a:lnTo>
                    <a:pt x="708736" y="130810"/>
                  </a:lnTo>
                  <a:lnTo>
                    <a:pt x="708837" y="129540"/>
                  </a:lnTo>
                  <a:lnTo>
                    <a:pt x="709460" y="127000"/>
                  </a:lnTo>
                  <a:lnTo>
                    <a:pt x="708926" y="128270"/>
                  </a:lnTo>
                  <a:lnTo>
                    <a:pt x="707669" y="132080"/>
                  </a:lnTo>
                  <a:lnTo>
                    <a:pt x="706285" y="138430"/>
                  </a:lnTo>
                  <a:lnTo>
                    <a:pt x="706208" y="137160"/>
                  </a:lnTo>
                  <a:lnTo>
                    <a:pt x="706120" y="135890"/>
                  </a:lnTo>
                  <a:lnTo>
                    <a:pt x="706043" y="134620"/>
                  </a:lnTo>
                  <a:lnTo>
                    <a:pt x="705764" y="133350"/>
                  </a:lnTo>
                  <a:lnTo>
                    <a:pt x="705878" y="130810"/>
                  </a:lnTo>
                  <a:lnTo>
                    <a:pt x="705993" y="129540"/>
                  </a:lnTo>
                  <a:lnTo>
                    <a:pt x="706107" y="128270"/>
                  </a:lnTo>
                  <a:lnTo>
                    <a:pt x="711898" y="114300"/>
                  </a:lnTo>
                  <a:lnTo>
                    <a:pt x="712952" y="110490"/>
                  </a:lnTo>
                  <a:lnTo>
                    <a:pt x="713905" y="107950"/>
                  </a:lnTo>
                  <a:lnTo>
                    <a:pt x="715606" y="104140"/>
                  </a:lnTo>
                  <a:lnTo>
                    <a:pt x="715924" y="102870"/>
                  </a:lnTo>
                  <a:lnTo>
                    <a:pt x="716864" y="99060"/>
                  </a:lnTo>
                  <a:lnTo>
                    <a:pt x="716064" y="105410"/>
                  </a:lnTo>
                  <a:lnTo>
                    <a:pt x="716368" y="104140"/>
                  </a:lnTo>
                  <a:lnTo>
                    <a:pt x="717003" y="102870"/>
                  </a:lnTo>
                  <a:lnTo>
                    <a:pt x="718197" y="99060"/>
                  </a:lnTo>
                  <a:lnTo>
                    <a:pt x="718997" y="96520"/>
                  </a:lnTo>
                  <a:lnTo>
                    <a:pt x="720140" y="93980"/>
                  </a:lnTo>
                  <a:lnTo>
                    <a:pt x="720267" y="92710"/>
                  </a:lnTo>
                  <a:lnTo>
                    <a:pt x="720394" y="91440"/>
                  </a:lnTo>
                  <a:lnTo>
                    <a:pt x="721639" y="88099"/>
                  </a:lnTo>
                  <a:lnTo>
                    <a:pt x="722287" y="86360"/>
                  </a:lnTo>
                  <a:lnTo>
                    <a:pt x="722947" y="83820"/>
                  </a:lnTo>
                  <a:lnTo>
                    <a:pt x="723366" y="81280"/>
                  </a:lnTo>
                  <a:lnTo>
                    <a:pt x="723900" y="78740"/>
                  </a:lnTo>
                  <a:lnTo>
                    <a:pt x="724687" y="74193"/>
                  </a:lnTo>
                  <a:lnTo>
                    <a:pt x="724789" y="73660"/>
                  </a:lnTo>
                  <a:lnTo>
                    <a:pt x="724877" y="72390"/>
                  </a:lnTo>
                  <a:lnTo>
                    <a:pt x="724928" y="66040"/>
                  </a:lnTo>
                  <a:lnTo>
                    <a:pt x="724712" y="63500"/>
                  </a:lnTo>
                  <a:lnTo>
                    <a:pt x="724623" y="62230"/>
                  </a:lnTo>
                  <a:lnTo>
                    <a:pt x="724535" y="60960"/>
                  </a:lnTo>
                  <a:lnTo>
                    <a:pt x="724433" y="59690"/>
                  </a:lnTo>
                  <a:lnTo>
                    <a:pt x="724344" y="58420"/>
                  </a:lnTo>
                  <a:lnTo>
                    <a:pt x="724255" y="57150"/>
                  </a:lnTo>
                  <a:lnTo>
                    <a:pt x="724166" y="55880"/>
                  </a:lnTo>
                  <a:lnTo>
                    <a:pt x="724077" y="54610"/>
                  </a:lnTo>
                  <a:lnTo>
                    <a:pt x="723988" y="53340"/>
                  </a:lnTo>
                  <a:lnTo>
                    <a:pt x="718693" y="44450"/>
                  </a:lnTo>
                  <a:lnTo>
                    <a:pt x="714171" y="41910"/>
                  </a:lnTo>
                  <a:lnTo>
                    <a:pt x="713714" y="40640"/>
                  </a:lnTo>
                  <a:lnTo>
                    <a:pt x="713028" y="39370"/>
                  </a:lnTo>
                  <a:lnTo>
                    <a:pt x="713232" y="38100"/>
                  </a:lnTo>
                  <a:lnTo>
                    <a:pt x="714184" y="38100"/>
                  </a:lnTo>
                  <a:lnTo>
                    <a:pt x="711898" y="35560"/>
                  </a:lnTo>
                  <a:lnTo>
                    <a:pt x="709091" y="32867"/>
                  </a:lnTo>
                  <a:lnTo>
                    <a:pt x="709091" y="92710"/>
                  </a:lnTo>
                  <a:lnTo>
                    <a:pt x="703541" y="90170"/>
                  </a:lnTo>
                  <a:lnTo>
                    <a:pt x="704227" y="90170"/>
                  </a:lnTo>
                  <a:lnTo>
                    <a:pt x="709091" y="92710"/>
                  </a:lnTo>
                  <a:lnTo>
                    <a:pt x="709091" y="32867"/>
                  </a:lnTo>
                  <a:lnTo>
                    <a:pt x="682904" y="17780"/>
                  </a:lnTo>
                  <a:lnTo>
                    <a:pt x="678726" y="16510"/>
                  </a:lnTo>
                  <a:lnTo>
                    <a:pt x="671322" y="13970"/>
                  </a:lnTo>
                  <a:lnTo>
                    <a:pt x="650087" y="6350"/>
                  </a:lnTo>
                  <a:lnTo>
                    <a:pt x="634517" y="2540"/>
                  </a:lnTo>
                  <a:lnTo>
                    <a:pt x="629373" y="1270"/>
                  </a:lnTo>
                  <a:lnTo>
                    <a:pt x="632218" y="0"/>
                  </a:lnTo>
                  <a:lnTo>
                    <a:pt x="627405" y="0"/>
                  </a:lnTo>
                  <a:lnTo>
                    <a:pt x="622630" y="1270"/>
                  </a:lnTo>
                  <a:lnTo>
                    <a:pt x="615657" y="1270"/>
                  </a:lnTo>
                  <a:lnTo>
                    <a:pt x="614654" y="2540"/>
                  </a:lnTo>
                  <a:lnTo>
                    <a:pt x="611733" y="2540"/>
                  </a:lnTo>
                  <a:lnTo>
                    <a:pt x="613968" y="0"/>
                  </a:lnTo>
                  <a:lnTo>
                    <a:pt x="610616" y="1270"/>
                  </a:lnTo>
                  <a:lnTo>
                    <a:pt x="608774" y="2540"/>
                  </a:lnTo>
                  <a:lnTo>
                    <a:pt x="604316" y="5080"/>
                  </a:lnTo>
                  <a:lnTo>
                    <a:pt x="600240" y="7620"/>
                  </a:lnTo>
                  <a:lnTo>
                    <a:pt x="596074" y="11430"/>
                  </a:lnTo>
                  <a:lnTo>
                    <a:pt x="592455" y="16510"/>
                  </a:lnTo>
                  <a:lnTo>
                    <a:pt x="589597" y="19050"/>
                  </a:lnTo>
                  <a:lnTo>
                    <a:pt x="590461" y="16510"/>
                  </a:lnTo>
                  <a:lnTo>
                    <a:pt x="592074" y="15240"/>
                  </a:lnTo>
                  <a:lnTo>
                    <a:pt x="593407" y="12700"/>
                  </a:lnTo>
                  <a:lnTo>
                    <a:pt x="586651" y="19050"/>
                  </a:lnTo>
                  <a:lnTo>
                    <a:pt x="583247" y="25400"/>
                  </a:lnTo>
                  <a:lnTo>
                    <a:pt x="580275" y="30480"/>
                  </a:lnTo>
                  <a:lnTo>
                    <a:pt x="573836" y="45720"/>
                  </a:lnTo>
                  <a:lnTo>
                    <a:pt x="570611" y="52070"/>
                  </a:lnTo>
                  <a:lnTo>
                    <a:pt x="567067" y="58420"/>
                  </a:lnTo>
                  <a:lnTo>
                    <a:pt x="563003" y="66040"/>
                  </a:lnTo>
                  <a:lnTo>
                    <a:pt x="558228" y="72390"/>
                  </a:lnTo>
                  <a:lnTo>
                    <a:pt x="556704" y="71120"/>
                  </a:lnTo>
                  <a:lnTo>
                    <a:pt x="552284" y="74930"/>
                  </a:lnTo>
                  <a:lnTo>
                    <a:pt x="544664" y="82550"/>
                  </a:lnTo>
                  <a:lnTo>
                    <a:pt x="541972" y="85090"/>
                  </a:lnTo>
                  <a:lnTo>
                    <a:pt x="537591" y="90170"/>
                  </a:lnTo>
                  <a:lnTo>
                    <a:pt x="535139" y="92710"/>
                  </a:lnTo>
                  <a:lnTo>
                    <a:pt x="534187" y="93980"/>
                  </a:lnTo>
                  <a:lnTo>
                    <a:pt x="533158" y="93980"/>
                  </a:lnTo>
                  <a:lnTo>
                    <a:pt x="530796" y="96520"/>
                  </a:lnTo>
                  <a:lnTo>
                    <a:pt x="528370" y="97790"/>
                  </a:lnTo>
                  <a:lnTo>
                    <a:pt x="526364" y="99060"/>
                  </a:lnTo>
                  <a:lnTo>
                    <a:pt x="525373" y="100330"/>
                  </a:lnTo>
                  <a:lnTo>
                    <a:pt x="523455" y="100330"/>
                  </a:lnTo>
                  <a:lnTo>
                    <a:pt x="520776" y="101600"/>
                  </a:lnTo>
                  <a:lnTo>
                    <a:pt x="513499" y="101600"/>
                  </a:lnTo>
                  <a:lnTo>
                    <a:pt x="499808" y="104140"/>
                  </a:lnTo>
                  <a:lnTo>
                    <a:pt x="458393" y="109220"/>
                  </a:lnTo>
                  <a:lnTo>
                    <a:pt x="453999" y="106680"/>
                  </a:lnTo>
                  <a:lnTo>
                    <a:pt x="442099" y="104140"/>
                  </a:lnTo>
                  <a:lnTo>
                    <a:pt x="436079" y="101600"/>
                  </a:lnTo>
                  <a:lnTo>
                    <a:pt x="429653" y="99060"/>
                  </a:lnTo>
                  <a:lnTo>
                    <a:pt x="423633" y="93980"/>
                  </a:lnTo>
                  <a:lnTo>
                    <a:pt x="420458" y="91440"/>
                  </a:lnTo>
                  <a:lnTo>
                    <a:pt x="417652" y="88925"/>
                  </a:lnTo>
                  <a:lnTo>
                    <a:pt x="414553" y="86360"/>
                  </a:lnTo>
                  <a:lnTo>
                    <a:pt x="411708" y="82550"/>
                  </a:lnTo>
                  <a:lnTo>
                    <a:pt x="408736" y="80010"/>
                  </a:lnTo>
                  <a:lnTo>
                    <a:pt x="406031" y="76200"/>
                  </a:lnTo>
                  <a:lnTo>
                    <a:pt x="400558" y="69850"/>
                  </a:lnTo>
                  <a:lnTo>
                    <a:pt x="395579" y="63500"/>
                  </a:lnTo>
                  <a:lnTo>
                    <a:pt x="393915" y="60960"/>
                  </a:lnTo>
                  <a:lnTo>
                    <a:pt x="392252" y="58420"/>
                  </a:lnTo>
                  <a:lnTo>
                    <a:pt x="392912" y="59690"/>
                  </a:lnTo>
                  <a:lnTo>
                    <a:pt x="393674" y="60960"/>
                  </a:lnTo>
                  <a:lnTo>
                    <a:pt x="388556" y="58420"/>
                  </a:lnTo>
                  <a:lnTo>
                    <a:pt x="384975" y="53340"/>
                  </a:lnTo>
                  <a:lnTo>
                    <a:pt x="381266" y="48260"/>
                  </a:lnTo>
                  <a:lnTo>
                    <a:pt x="370954" y="39370"/>
                  </a:lnTo>
                  <a:lnTo>
                    <a:pt x="374497" y="38100"/>
                  </a:lnTo>
                  <a:lnTo>
                    <a:pt x="375958" y="40640"/>
                  </a:lnTo>
                  <a:lnTo>
                    <a:pt x="375856" y="39370"/>
                  </a:lnTo>
                  <a:lnTo>
                    <a:pt x="375526" y="38100"/>
                  </a:lnTo>
                  <a:lnTo>
                    <a:pt x="375183" y="36830"/>
                  </a:lnTo>
                  <a:lnTo>
                    <a:pt x="373608" y="34290"/>
                  </a:lnTo>
                  <a:lnTo>
                    <a:pt x="372986" y="33020"/>
                  </a:lnTo>
                  <a:lnTo>
                    <a:pt x="370408" y="27940"/>
                  </a:lnTo>
                  <a:lnTo>
                    <a:pt x="369481" y="26670"/>
                  </a:lnTo>
                  <a:lnTo>
                    <a:pt x="367626" y="24168"/>
                  </a:lnTo>
                  <a:lnTo>
                    <a:pt x="366280" y="21590"/>
                  </a:lnTo>
                  <a:lnTo>
                    <a:pt x="363639" y="16510"/>
                  </a:lnTo>
                  <a:lnTo>
                    <a:pt x="360032" y="13970"/>
                  </a:lnTo>
                  <a:lnTo>
                    <a:pt x="356438" y="11430"/>
                  </a:lnTo>
                  <a:lnTo>
                    <a:pt x="351942" y="13970"/>
                  </a:lnTo>
                  <a:lnTo>
                    <a:pt x="349123" y="10160"/>
                  </a:lnTo>
                  <a:lnTo>
                    <a:pt x="345655" y="7620"/>
                  </a:lnTo>
                  <a:lnTo>
                    <a:pt x="338620" y="3810"/>
                  </a:lnTo>
                  <a:lnTo>
                    <a:pt x="335953" y="2540"/>
                  </a:lnTo>
                  <a:lnTo>
                    <a:pt x="331127" y="1270"/>
                  </a:lnTo>
                  <a:lnTo>
                    <a:pt x="316179" y="1270"/>
                  </a:lnTo>
                  <a:lnTo>
                    <a:pt x="301244" y="3810"/>
                  </a:lnTo>
                  <a:lnTo>
                    <a:pt x="293992" y="6350"/>
                  </a:lnTo>
                  <a:lnTo>
                    <a:pt x="287070" y="8890"/>
                  </a:lnTo>
                  <a:lnTo>
                    <a:pt x="280555" y="12700"/>
                  </a:lnTo>
                  <a:lnTo>
                    <a:pt x="274535" y="15240"/>
                  </a:lnTo>
                  <a:lnTo>
                    <a:pt x="269049" y="19050"/>
                  </a:lnTo>
                  <a:lnTo>
                    <a:pt x="265671" y="21590"/>
                  </a:lnTo>
                  <a:lnTo>
                    <a:pt x="259829" y="25400"/>
                  </a:lnTo>
                  <a:lnTo>
                    <a:pt x="257238" y="27940"/>
                  </a:lnTo>
                  <a:lnTo>
                    <a:pt x="254749" y="30480"/>
                  </a:lnTo>
                  <a:lnTo>
                    <a:pt x="252603" y="31750"/>
                  </a:lnTo>
                  <a:lnTo>
                    <a:pt x="249148" y="36830"/>
                  </a:lnTo>
                  <a:lnTo>
                    <a:pt x="245897" y="43180"/>
                  </a:lnTo>
                  <a:lnTo>
                    <a:pt x="243217" y="49530"/>
                  </a:lnTo>
                  <a:lnTo>
                    <a:pt x="241439" y="55880"/>
                  </a:lnTo>
                  <a:lnTo>
                    <a:pt x="239242" y="54610"/>
                  </a:lnTo>
                  <a:lnTo>
                    <a:pt x="236766" y="63500"/>
                  </a:lnTo>
                  <a:lnTo>
                    <a:pt x="235127" y="69850"/>
                  </a:lnTo>
                  <a:lnTo>
                    <a:pt x="234149" y="77470"/>
                  </a:lnTo>
                  <a:lnTo>
                    <a:pt x="234073" y="78740"/>
                  </a:lnTo>
                  <a:lnTo>
                    <a:pt x="233984" y="80010"/>
                  </a:lnTo>
                  <a:lnTo>
                    <a:pt x="233870" y="93980"/>
                  </a:lnTo>
                  <a:lnTo>
                    <a:pt x="234416" y="99060"/>
                  </a:lnTo>
                  <a:lnTo>
                    <a:pt x="235686" y="106680"/>
                  </a:lnTo>
                  <a:lnTo>
                    <a:pt x="236181" y="110490"/>
                  </a:lnTo>
                  <a:lnTo>
                    <a:pt x="236842" y="113030"/>
                  </a:lnTo>
                  <a:lnTo>
                    <a:pt x="237528" y="115570"/>
                  </a:lnTo>
                  <a:lnTo>
                    <a:pt x="234772" y="110490"/>
                  </a:lnTo>
                  <a:lnTo>
                    <a:pt x="237591" y="119380"/>
                  </a:lnTo>
                  <a:lnTo>
                    <a:pt x="245262" y="132080"/>
                  </a:lnTo>
                  <a:lnTo>
                    <a:pt x="248005" y="139700"/>
                  </a:lnTo>
                  <a:lnTo>
                    <a:pt x="244995" y="144780"/>
                  </a:lnTo>
                  <a:lnTo>
                    <a:pt x="245986" y="149860"/>
                  </a:lnTo>
                  <a:lnTo>
                    <a:pt x="246583" y="156210"/>
                  </a:lnTo>
                  <a:lnTo>
                    <a:pt x="246608" y="157480"/>
                  </a:lnTo>
                  <a:lnTo>
                    <a:pt x="246722" y="166370"/>
                  </a:lnTo>
                  <a:lnTo>
                    <a:pt x="245783" y="172720"/>
                  </a:lnTo>
                  <a:lnTo>
                    <a:pt x="244221" y="176530"/>
                  </a:lnTo>
                  <a:lnTo>
                    <a:pt x="243471" y="179070"/>
                  </a:lnTo>
                  <a:lnTo>
                    <a:pt x="242468" y="180340"/>
                  </a:lnTo>
                  <a:lnTo>
                    <a:pt x="241566" y="181610"/>
                  </a:lnTo>
                  <a:lnTo>
                    <a:pt x="241134" y="181610"/>
                  </a:lnTo>
                  <a:lnTo>
                    <a:pt x="240944" y="182880"/>
                  </a:lnTo>
                  <a:lnTo>
                    <a:pt x="239395" y="184150"/>
                  </a:lnTo>
                  <a:lnTo>
                    <a:pt x="236359" y="187960"/>
                  </a:lnTo>
                  <a:lnTo>
                    <a:pt x="232359" y="191770"/>
                  </a:lnTo>
                  <a:lnTo>
                    <a:pt x="228561" y="196850"/>
                  </a:lnTo>
                  <a:lnTo>
                    <a:pt x="225094" y="201930"/>
                  </a:lnTo>
                  <a:lnTo>
                    <a:pt x="224955" y="201930"/>
                  </a:lnTo>
                  <a:lnTo>
                    <a:pt x="224650" y="200660"/>
                  </a:lnTo>
                  <a:lnTo>
                    <a:pt x="227228" y="196850"/>
                  </a:lnTo>
                  <a:lnTo>
                    <a:pt x="213956" y="210820"/>
                  </a:lnTo>
                  <a:lnTo>
                    <a:pt x="209016" y="215900"/>
                  </a:lnTo>
                  <a:lnTo>
                    <a:pt x="205841" y="218440"/>
                  </a:lnTo>
                  <a:lnTo>
                    <a:pt x="203136" y="222250"/>
                  </a:lnTo>
                  <a:lnTo>
                    <a:pt x="201612" y="223520"/>
                  </a:lnTo>
                  <a:lnTo>
                    <a:pt x="200152" y="225894"/>
                  </a:lnTo>
                  <a:lnTo>
                    <a:pt x="200025" y="226085"/>
                  </a:lnTo>
                  <a:lnTo>
                    <a:pt x="223862" y="226085"/>
                  </a:lnTo>
                  <a:lnTo>
                    <a:pt x="228485" y="222250"/>
                  </a:lnTo>
                  <a:lnTo>
                    <a:pt x="226771" y="224790"/>
                  </a:lnTo>
                  <a:lnTo>
                    <a:pt x="229997" y="222250"/>
                  </a:lnTo>
                  <a:lnTo>
                    <a:pt x="231609" y="220980"/>
                  </a:lnTo>
                  <a:lnTo>
                    <a:pt x="236347" y="215900"/>
                  </a:lnTo>
                  <a:lnTo>
                    <a:pt x="245668" y="205740"/>
                  </a:lnTo>
                  <a:lnTo>
                    <a:pt x="249085" y="201930"/>
                  </a:lnTo>
                  <a:lnTo>
                    <a:pt x="254800" y="195580"/>
                  </a:lnTo>
                  <a:lnTo>
                    <a:pt x="264858" y="160020"/>
                  </a:lnTo>
                  <a:lnTo>
                    <a:pt x="264401" y="156210"/>
                  </a:lnTo>
                  <a:lnTo>
                    <a:pt x="264210" y="153670"/>
                  </a:lnTo>
                  <a:lnTo>
                    <a:pt x="264121" y="152400"/>
                  </a:lnTo>
                  <a:lnTo>
                    <a:pt x="264033" y="151130"/>
                  </a:lnTo>
                  <a:lnTo>
                    <a:pt x="263944" y="149860"/>
                  </a:lnTo>
                  <a:lnTo>
                    <a:pt x="263842" y="148590"/>
                  </a:lnTo>
                  <a:lnTo>
                    <a:pt x="263753" y="147320"/>
                  </a:lnTo>
                  <a:lnTo>
                    <a:pt x="263664" y="146050"/>
                  </a:lnTo>
                  <a:lnTo>
                    <a:pt x="263575" y="144780"/>
                  </a:lnTo>
                  <a:lnTo>
                    <a:pt x="263474" y="143510"/>
                  </a:lnTo>
                  <a:lnTo>
                    <a:pt x="262597" y="135890"/>
                  </a:lnTo>
                  <a:lnTo>
                    <a:pt x="262470" y="133350"/>
                  </a:lnTo>
                  <a:lnTo>
                    <a:pt x="262343" y="130810"/>
                  </a:lnTo>
                  <a:lnTo>
                    <a:pt x="262216" y="128270"/>
                  </a:lnTo>
                  <a:lnTo>
                    <a:pt x="259892" y="127000"/>
                  </a:lnTo>
                  <a:lnTo>
                    <a:pt x="258457" y="118110"/>
                  </a:lnTo>
                  <a:lnTo>
                    <a:pt x="258064" y="115570"/>
                  </a:lnTo>
                  <a:lnTo>
                    <a:pt x="257086" y="109220"/>
                  </a:lnTo>
                  <a:lnTo>
                    <a:pt x="256311" y="105410"/>
                  </a:lnTo>
                  <a:lnTo>
                    <a:pt x="255892" y="101600"/>
                  </a:lnTo>
                  <a:lnTo>
                    <a:pt x="255219" y="99060"/>
                  </a:lnTo>
                  <a:lnTo>
                    <a:pt x="254444" y="95250"/>
                  </a:lnTo>
                  <a:lnTo>
                    <a:pt x="253644" y="93980"/>
                  </a:lnTo>
                  <a:lnTo>
                    <a:pt x="252374" y="92710"/>
                  </a:lnTo>
                  <a:lnTo>
                    <a:pt x="252641" y="90170"/>
                  </a:lnTo>
                  <a:lnTo>
                    <a:pt x="252742" y="89268"/>
                  </a:lnTo>
                  <a:lnTo>
                    <a:pt x="252844" y="88099"/>
                  </a:lnTo>
                  <a:lnTo>
                    <a:pt x="252882" y="87630"/>
                  </a:lnTo>
                  <a:lnTo>
                    <a:pt x="252996" y="86360"/>
                  </a:lnTo>
                  <a:lnTo>
                    <a:pt x="253098" y="85090"/>
                  </a:lnTo>
                  <a:lnTo>
                    <a:pt x="253834" y="82550"/>
                  </a:lnTo>
                  <a:lnTo>
                    <a:pt x="254482" y="80010"/>
                  </a:lnTo>
                  <a:lnTo>
                    <a:pt x="254787" y="78740"/>
                  </a:lnTo>
                  <a:lnTo>
                    <a:pt x="255524" y="76200"/>
                  </a:lnTo>
                  <a:lnTo>
                    <a:pt x="257073" y="72390"/>
                  </a:lnTo>
                  <a:lnTo>
                    <a:pt x="257657" y="67310"/>
                  </a:lnTo>
                  <a:lnTo>
                    <a:pt x="263309" y="57150"/>
                  </a:lnTo>
                  <a:lnTo>
                    <a:pt x="264121" y="55880"/>
                  </a:lnTo>
                  <a:lnTo>
                    <a:pt x="266547" y="52070"/>
                  </a:lnTo>
                  <a:lnTo>
                    <a:pt x="264922" y="46990"/>
                  </a:lnTo>
                  <a:lnTo>
                    <a:pt x="270357" y="40640"/>
                  </a:lnTo>
                  <a:lnTo>
                    <a:pt x="272173" y="41757"/>
                  </a:lnTo>
                  <a:lnTo>
                    <a:pt x="271399" y="43167"/>
                  </a:lnTo>
                  <a:lnTo>
                    <a:pt x="272910" y="41694"/>
                  </a:lnTo>
                  <a:lnTo>
                    <a:pt x="272656" y="41490"/>
                  </a:lnTo>
                  <a:lnTo>
                    <a:pt x="273113" y="40640"/>
                  </a:lnTo>
                  <a:lnTo>
                    <a:pt x="273786" y="39370"/>
                  </a:lnTo>
                  <a:lnTo>
                    <a:pt x="275450" y="36830"/>
                  </a:lnTo>
                  <a:lnTo>
                    <a:pt x="276618" y="35560"/>
                  </a:lnTo>
                  <a:lnTo>
                    <a:pt x="277609" y="34290"/>
                  </a:lnTo>
                  <a:lnTo>
                    <a:pt x="279006" y="33020"/>
                  </a:lnTo>
                  <a:lnTo>
                    <a:pt x="285737" y="31750"/>
                  </a:lnTo>
                  <a:lnTo>
                    <a:pt x="287934" y="30480"/>
                  </a:lnTo>
                  <a:lnTo>
                    <a:pt x="292315" y="27940"/>
                  </a:lnTo>
                  <a:lnTo>
                    <a:pt x="289521" y="29210"/>
                  </a:lnTo>
                  <a:lnTo>
                    <a:pt x="285889" y="30480"/>
                  </a:lnTo>
                  <a:lnTo>
                    <a:pt x="285927" y="29210"/>
                  </a:lnTo>
                  <a:lnTo>
                    <a:pt x="288594" y="27940"/>
                  </a:lnTo>
                  <a:lnTo>
                    <a:pt x="291604" y="25400"/>
                  </a:lnTo>
                  <a:lnTo>
                    <a:pt x="295008" y="25400"/>
                  </a:lnTo>
                  <a:lnTo>
                    <a:pt x="296633" y="24168"/>
                  </a:lnTo>
                  <a:lnTo>
                    <a:pt x="298272" y="24168"/>
                  </a:lnTo>
                  <a:lnTo>
                    <a:pt x="299961" y="22860"/>
                  </a:lnTo>
                  <a:lnTo>
                    <a:pt x="320878" y="22860"/>
                  </a:lnTo>
                  <a:lnTo>
                    <a:pt x="323342" y="21590"/>
                  </a:lnTo>
                  <a:lnTo>
                    <a:pt x="331660" y="21590"/>
                  </a:lnTo>
                  <a:lnTo>
                    <a:pt x="336092" y="22860"/>
                  </a:lnTo>
                  <a:lnTo>
                    <a:pt x="340182" y="25400"/>
                  </a:lnTo>
                  <a:lnTo>
                    <a:pt x="339051" y="26670"/>
                  </a:lnTo>
                  <a:lnTo>
                    <a:pt x="334860" y="24168"/>
                  </a:lnTo>
                  <a:lnTo>
                    <a:pt x="336791" y="25400"/>
                  </a:lnTo>
                  <a:lnTo>
                    <a:pt x="338582" y="26670"/>
                  </a:lnTo>
                  <a:lnTo>
                    <a:pt x="338594" y="27940"/>
                  </a:lnTo>
                  <a:lnTo>
                    <a:pt x="339712" y="29210"/>
                  </a:lnTo>
                  <a:lnTo>
                    <a:pt x="340271" y="29210"/>
                  </a:lnTo>
                  <a:lnTo>
                    <a:pt x="342011" y="30480"/>
                  </a:lnTo>
                  <a:lnTo>
                    <a:pt x="342353" y="30480"/>
                  </a:lnTo>
                  <a:lnTo>
                    <a:pt x="343522" y="31750"/>
                  </a:lnTo>
                  <a:lnTo>
                    <a:pt x="343052" y="30480"/>
                  </a:lnTo>
                  <a:lnTo>
                    <a:pt x="345821" y="30480"/>
                  </a:lnTo>
                  <a:lnTo>
                    <a:pt x="347141" y="33020"/>
                  </a:lnTo>
                  <a:lnTo>
                    <a:pt x="349656" y="39370"/>
                  </a:lnTo>
                  <a:lnTo>
                    <a:pt x="354469" y="45720"/>
                  </a:lnTo>
                  <a:lnTo>
                    <a:pt x="358698" y="52070"/>
                  </a:lnTo>
                  <a:lnTo>
                    <a:pt x="363435" y="58420"/>
                  </a:lnTo>
                  <a:lnTo>
                    <a:pt x="367855" y="63500"/>
                  </a:lnTo>
                  <a:lnTo>
                    <a:pt x="364782" y="62230"/>
                  </a:lnTo>
                  <a:lnTo>
                    <a:pt x="389343" y="92710"/>
                  </a:lnTo>
                  <a:lnTo>
                    <a:pt x="424789" y="120650"/>
                  </a:lnTo>
                  <a:lnTo>
                    <a:pt x="415023" y="114300"/>
                  </a:lnTo>
                  <a:lnTo>
                    <a:pt x="419227" y="113030"/>
                  </a:lnTo>
                  <a:lnTo>
                    <a:pt x="427113" y="116840"/>
                  </a:lnTo>
                  <a:lnTo>
                    <a:pt x="429374" y="120650"/>
                  </a:lnTo>
                  <a:lnTo>
                    <a:pt x="430822" y="120650"/>
                  </a:lnTo>
                  <a:lnTo>
                    <a:pt x="428967" y="119380"/>
                  </a:lnTo>
                  <a:lnTo>
                    <a:pt x="428193" y="118110"/>
                  </a:lnTo>
                  <a:lnTo>
                    <a:pt x="432892" y="118110"/>
                  </a:lnTo>
                  <a:lnTo>
                    <a:pt x="438086" y="120650"/>
                  </a:lnTo>
                  <a:lnTo>
                    <a:pt x="439839" y="121920"/>
                  </a:lnTo>
                  <a:lnTo>
                    <a:pt x="439267" y="121920"/>
                  </a:lnTo>
                  <a:lnTo>
                    <a:pt x="438759" y="123190"/>
                  </a:lnTo>
                  <a:lnTo>
                    <a:pt x="432587" y="123190"/>
                  </a:lnTo>
                  <a:lnTo>
                    <a:pt x="434886" y="124460"/>
                  </a:lnTo>
                  <a:lnTo>
                    <a:pt x="441896" y="124460"/>
                  </a:lnTo>
                  <a:lnTo>
                    <a:pt x="444233" y="125730"/>
                  </a:lnTo>
                  <a:lnTo>
                    <a:pt x="447167" y="125730"/>
                  </a:lnTo>
                  <a:lnTo>
                    <a:pt x="443915" y="127000"/>
                  </a:lnTo>
                  <a:lnTo>
                    <a:pt x="446532" y="127000"/>
                  </a:lnTo>
                  <a:lnTo>
                    <a:pt x="449148" y="128270"/>
                  </a:lnTo>
                  <a:lnTo>
                    <a:pt x="451739" y="128270"/>
                  </a:lnTo>
                  <a:lnTo>
                    <a:pt x="454825" y="129540"/>
                  </a:lnTo>
                  <a:lnTo>
                    <a:pt x="457822" y="129540"/>
                  </a:lnTo>
                  <a:lnTo>
                    <a:pt x="464019" y="130810"/>
                  </a:lnTo>
                  <a:lnTo>
                    <a:pt x="469671" y="130810"/>
                  </a:lnTo>
                  <a:lnTo>
                    <a:pt x="472198" y="129540"/>
                  </a:lnTo>
                  <a:lnTo>
                    <a:pt x="484847" y="129540"/>
                  </a:lnTo>
                  <a:lnTo>
                    <a:pt x="493547" y="128270"/>
                  </a:lnTo>
                  <a:lnTo>
                    <a:pt x="501294" y="128270"/>
                  </a:lnTo>
                  <a:lnTo>
                    <a:pt x="508482" y="127000"/>
                  </a:lnTo>
                  <a:lnTo>
                    <a:pt x="525970" y="124460"/>
                  </a:lnTo>
                  <a:lnTo>
                    <a:pt x="530339" y="124460"/>
                  </a:lnTo>
                  <a:lnTo>
                    <a:pt x="536003" y="121920"/>
                  </a:lnTo>
                  <a:lnTo>
                    <a:pt x="539191" y="120650"/>
                  </a:lnTo>
                  <a:lnTo>
                    <a:pt x="542137" y="118110"/>
                  </a:lnTo>
                  <a:lnTo>
                    <a:pt x="541413" y="115570"/>
                  </a:lnTo>
                  <a:lnTo>
                    <a:pt x="545668" y="113030"/>
                  </a:lnTo>
                  <a:lnTo>
                    <a:pt x="549935" y="110490"/>
                  </a:lnTo>
                  <a:lnTo>
                    <a:pt x="550418" y="109220"/>
                  </a:lnTo>
                  <a:lnTo>
                    <a:pt x="552869" y="102870"/>
                  </a:lnTo>
                  <a:lnTo>
                    <a:pt x="561289" y="92710"/>
                  </a:lnTo>
                  <a:lnTo>
                    <a:pt x="570293" y="83820"/>
                  </a:lnTo>
                  <a:lnTo>
                    <a:pt x="579399" y="72390"/>
                  </a:lnTo>
                  <a:lnTo>
                    <a:pt x="588162" y="59690"/>
                  </a:lnTo>
                  <a:lnTo>
                    <a:pt x="591108" y="54610"/>
                  </a:lnTo>
                  <a:lnTo>
                    <a:pt x="591197" y="52070"/>
                  </a:lnTo>
                  <a:lnTo>
                    <a:pt x="590423" y="52070"/>
                  </a:lnTo>
                  <a:lnTo>
                    <a:pt x="590778" y="49530"/>
                  </a:lnTo>
                  <a:lnTo>
                    <a:pt x="592035" y="49530"/>
                  </a:lnTo>
                  <a:lnTo>
                    <a:pt x="595160" y="44450"/>
                  </a:lnTo>
                  <a:lnTo>
                    <a:pt x="597344" y="41910"/>
                  </a:lnTo>
                  <a:lnTo>
                    <a:pt x="599452" y="38100"/>
                  </a:lnTo>
                  <a:lnTo>
                    <a:pt x="600735" y="36830"/>
                  </a:lnTo>
                  <a:lnTo>
                    <a:pt x="599249" y="41910"/>
                  </a:lnTo>
                  <a:lnTo>
                    <a:pt x="601573" y="36830"/>
                  </a:lnTo>
                  <a:lnTo>
                    <a:pt x="603897" y="31750"/>
                  </a:lnTo>
                  <a:lnTo>
                    <a:pt x="607949" y="26670"/>
                  </a:lnTo>
                  <a:lnTo>
                    <a:pt x="612457" y="24168"/>
                  </a:lnTo>
                  <a:lnTo>
                    <a:pt x="614921" y="21590"/>
                  </a:lnTo>
                  <a:lnTo>
                    <a:pt x="617321" y="20320"/>
                  </a:lnTo>
                  <a:lnTo>
                    <a:pt x="620941" y="20320"/>
                  </a:lnTo>
                  <a:lnTo>
                    <a:pt x="624484" y="19050"/>
                  </a:lnTo>
                  <a:lnTo>
                    <a:pt x="629259" y="19050"/>
                  </a:lnTo>
                  <a:lnTo>
                    <a:pt x="635863" y="20320"/>
                  </a:lnTo>
                  <a:lnTo>
                    <a:pt x="633310" y="19050"/>
                  </a:lnTo>
                  <a:lnTo>
                    <a:pt x="630212" y="17780"/>
                  </a:lnTo>
                  <a:lnTo>
                    <a:pt x="636854" y="17780"/>
                  </a:lnTo>
                  <a:lnTo>
                    <a:pt x="642708" y="21590"/>
                  </a:lnTo>
                  <a:lnTo>
                    <a:pt x="640295" y="21590"/>
                  </a:lnTo>
                  <a:lnTo>
                    <a:pt x="646163" y="22860"/>
                  </a:lnTo>
                  <a:lnTo>
                    <a:pt x="652246" y="25400"/>
                  </a:lnTo>
                  <a:lnTo>
                    <a:pt x="658545" y="27940"/>
                  </a:lnTo>
                  <a:lnTo>
                    <a:pt x="665073" y="30480"/>
                  </a:lnTo>
                  <a:lnTo>
                    <a:pt x="671372" y="33020"/>
                  </a:lnTo>
                  <a:lnTo>
                    <a:pt x="677354" y="36830"/>
                  </a:lnTo>
                  <a:lnTo>
                    <a:pt x="682929" y="39370"/>
                  </a:lnTo>
                  <a:lnTo>
                    <a:pt x="688009" y="43180"/>
                  </a:lnTo>
                  <a:lnTo>
                    <a:pt x="701662" y="74193"/>
                  </a:lnTo>
                  <a:lnTo>
                    <a:pt x="701509" y="74930"/>
                  </a:lnTo>
                  <a:lnTo>
                    <a:pt x="700963" y="78740"/>
                  </a:lnTo>
                  <a:lnTo>
                    <a:pt x="699516" y="85090"/>
                  </a:lnTo>
                  <a:lnTo>
                    <a:pt x="699198" y="85090"/>
                  </a:lnTo>
                  <a:lnTo>
                    <a:pt x="698957" y="86360"/>
                  </a:lnTo>
                  <a:lnTo>
                    <a:pt x="698779" y="87630"/>
                  </a:lnTo>
                  <a:lnTo>
                    <a:pt x="699135" y="87630"/>
                  </a:lnTo>
                  <a:lnTo>
                    <a:pt x="699008" y="88099"/>
                  </a:lnTo>
                  <a:lnTo>
                    <a:pt x="700811" y="88925"/>
                  </a:lnTo>
                  <a:lnTo>
                    <a:pt x="701255" y="88925"/>
                  </a:lnTo>
                  <a:lnTo>
                    <a:pt x="702297" y="89611"/>
                  </a:lnTo>
                  <a:lnTo>
                    <a:pt x="699008" y="88099"/>
                  </a:lnTo>
                  <a:lnTo>
                    <a:pt x="695972" y="99060"/>
                  </a:lnTo>
                  <a:lnTo>
                    <a:pt x="693877" y="102870"/>
                  </a:lnTo>
                  <a:lnTo>
                    <a:pt x="693978" y="101600"/>
                  </a:lnTo>
                  <a:lnTo>
                    <a:pt x="694080" y="100330"/>
                  </a:lnTo>
                  <a:lnTo>
                    <a:pt x="694182" y="99060"/>
                  </a:lnTo>
                  <a:lnTo>
                    <a:pt x="694296" y="97790"/>
                  </a:lnTo>
                  <a:lnTo>
                    <a:pt x="692378" y="99060"/>
                  </a:lnTo>
                  <a:lnTo>
                    <a:pt x="691222" y="102870"/>
                  </a:lnTo>
                  <a:lnTo>
                    <a:pt x="691108" y="104140"/>
                  </a:lnTo>
                  <a:lnTo>
                    <a:pt x="690994" y="105410"/>
                  </a:lnTo>
                  <a:lnTo>
                    <a:pt x="690880" y="106680"/>
                  </a:lnTo>
                  <a:lnTo>
                    <a:pt x="688924" y="115570"/>
                  </a:lnTo>
                  <a:lnTo>
                    <a:pt x="688263" y="120650"/>
                  </a:lnTo>
                  <a:lnTo>
                    <a:pt x="688149" y="121920"/>
                  </a:lnTo>
                  <a:lnTo>
                    <a:pt x="688022" y="123190"/>
                  </a:lnTo>
                  <a:lnTo>
                    <a:pt x="687895" y="124460"/>
                  </a:lnTo>
                  <a:lnTo>
                    <a:pt x="687260" y="128270"/>
                  </a:lnTo>
                  <a:lnTo>
                    <a:pt x="687146" y="129540"/>
                  </a:lnTo>
                  <a:lnTo>
                    <a:pt x="687082" y="149860"/>
                  </a:lnTo>
                  <a:lnTo>
                    <a:pt x="688365" y="158750"/>
                  </a:lnTo>
                  <a:lnTo>
                    <a:pt x="690841" y="167640"/>
                  </a:lnTo>
                  <a:lnTo>
                    <a:pt x="694817" y="176530"/>
                  </a:lnTo>
                  <a:lnTo>
                    <a:pt x="695413" y="181610"/>
                  </a:lnTo>
                  <a:lnTo>
                    <a:pt x="713638" y="212090"/>
                  </a:lnTo>
                  <a:lnTo>
                    <a:pt x="718223" y="218440"/>
                  </a:lnTo>
                  <a:lnTo>
                    <a:pt x="727938" y="228600"/>
                  </a:lnTo>
                  <a:lnTo>
                    <a:pt x="737590" y="237490"/>
                  </a:lnTo>
                  <a:lnTo>
                    <a:pt x="746404" y="246380"/>
                  </a:lnTo>
                  <a:lnTo>
                    <a:pt x="753592" y="254000"/>
                  </a:lnTo>
                  <a:lnTo>
                    <a:pt x="753541" y="251460"/>
                  </a:lnTo>
                  <a:lnTo>
                    <a:pt x="759396" y="255270"/>
                  </a:lnTo>
                  <a:lnTo>
                    <a:pt x="759244" y="256095"/>
                  </a:lnTo>
                  <a:lnTo>
                    <a:pt x="761555" y="257810"/>
                  </a:lnTo>
                  <a:lnTo>
                    <a:pt x="767778" y="262890"/>
                  </a:lnTo>
                  <a:lnTo>
                    <a:pt x="772185" y="264160"/>
                  </a:lnTo>
                  <a:lnTo>
                    <a:pt x="779741" y="266700"/>
                  </a:lnTo>
                  <a:lnTo>
                    <a:pt x="786803" y="266700"/>
                  </a:lnTo>
                  <a:lnTo>
                    <a:pt x="793800" y="267970"/>
                  </a:lnTo>
                  <a:lnTo>
                    <a:pt x="806538" y="265430"/>
                  </a:lnTo>
                  <a:lnTo>
                    <a:pt x="842708" y="260350"/>
                  </a:lnTo>
                  <a:lnTo>
                    <a:pt x="848601" y="259080"/>
                  </a:lnTo>
                  <a:lnTo>
                    <a:pt x="854417" y="259080"/>
                  </a:lnTo>
                  <a:lnTo>
                    <a:pt x="866457" y="257810"/>
                  </a:lnTo>
                  <a:lnTo>
                    <a:pt x="872705" y="257810"/>
                  </a:lnTo>
                  <a:lnTo>
                    <a:pt x="884529" y="256540"/>
                  </a:lnTo>
                  <a:lnTo>
                    <a:pt x="900544" y="256540"/>
                  </a:lnTo>
                  <a:lnTo>
                    <a:pt x="901458" y="257810"/>
                  </a:lnTo>
                  <a:lnTo>
                    <a:pt x="901738" y="257810"/>
                  </a:lnTo>
                  <a:lnTo>
                    <a:pt x="903058" y="260350"/>
                  </a:lnTo>
                  <a:lnTo>
                    <a:pt x="904100" y="261785"/>
                  </a:lnTo>
                  <a:lnTo>
                    <a:pt x="905027" y="264160"/>
                  </a:lnTo>
                  <a:lnTo>
                    <a:pt x="906005" y="265430"/>
                  </a:lnTo>
                  <a:lnTo>
                    <a:pt x="906907" y="266700"/>
                  </a:lnTo>
                  <a:lnTo>
                    <a:pt x="908799" y="270510"/>
                  </a:lnTo>
                  <a:lnTo>
                    <a:pt x="916266" y="287020"/>
                  </a:lnTo>
                  <a:lnTo>
                    <a:pt x="919086" y="289560"/>
                  </a:lnTo>
                  <a:lnTo>
                    <a:pt x="921994" y="292100"/>
                  </a:lnTo>
                  <a:lnTo>
                    <a:pt x="924814" y="294640"/>
                  </a:lnTo>
                  <a:lnTo>
                    <a:pt x="927595" y="298450"/>
                  </a:lnTo>
                  <a:lnTo>
                    <a:pt x="930389" y="311150"/>
                  </a:lnTo>
                  <a:lnTo>
                    <a:pt x="925055" y="304800"/>
                  </a:lnTo>
                  <a:lnTo>
                    <a:pt x="927227" y="309880"/>
                  </a:lnTo>
                  <a:lnTo>
                    <a:pt x="929284" y="313690"/>
                  </a:lnTo>
                  <a:lnTo>
                    <a:pt x="931278" y="318770"/>
                  </a:lnTo>
                  <a:lnTo>
                    <a:pt x="937158" y="332740"/>
                  </a:lnTo>
                  <a:lnTo>
                    <a:pt x="936764" y="334048"/>
                  </a:lnTo>
                  <a:lnTo>
                    <a:pt x="936104" y="334048"/>
                  </a:lnTo>
                  <a:lnTo>
                    <a:pt x="934377" y="336550"/>
                  </a:lnTo>
                  <a:lnTo>
                    <a:pt x="932434" y="339090"/>
                  </a:lnTo>
                  <a:lnTo>
                    <a:pt x="924547" y="345440"/>
                  </a:lnTo>
                  <a:lnTo>
                    <a:pt x="917346" y="350520"/>
                  </a:lnTo>
                  <a:lnTo>
                    <a:pt x="910577" y="355600"/>
                  </a:lnTo>
                  <a:lnTo>
                    <a:pt x="900671" y="363220"/>
                  </a:lnTo>
                  <a:lnTo>
                    <a:pt x="890917" y="370840"/>
                  </a:lnTo>
                  <a:lnTo>
                    <a:pt x="881392" y="378460"/>
                  </a:lnTo>
                  <a:lnTo>
                    <a:pt x="872197" y="386080"/>
                  </a:lnTo>
                  <a:lnTo>
                    <a:pt x="873760" y="383540"/>
                  </a:lnTo>
                  <a:lnTo>
                    <a:pt x="873252" y="383540"/>
                  </a:lnTo>
                  <a:lnTo>
                    <a:pt x="876554" y="381000"/>
                  </a:lnTo>
                  <a:lnTo>
                    <a:pt x="874445" y="381000"/>
                  </a:lnTo>
                  <a:lnTo>
                    <a:pt x="871766" y="383540"/>
                  </a:lnTo>
                  <a:lnTo>
                    <a:pt x="868908" y="386080"/>
                  </a:lnTo>
                  <a:lnTo>
                    <a:pt x="866051" y="387350"/>
                  </a:lnTo>
                  <a:lnTo>
                    <a:pt x="863079" y="389890"/>
                  </a:lnTo>
                  <a:lnTo>
                    <a:pt x="860463" y="393700"/>
                  </a:lnTo>
                  <a:lnTo>
                    <a:pt x="855103" y="398780"/>
                  </a:lnTo>
                  <a:lnTo>
                    <a:pt x="851471" y="405130"/>
                  </a:lnTo>
                  <a:lnTo>
                    <a:pt x="852030" y="405130"/>
                  </a:lnTo>
                  <a:lnTo>
                    <a:pt x="847191" y="410210"/>
                  </a:lnTo>
                  <a:lnTo>
                    <a:pt x="849744" y="405130"/>
                  </a:lnTo>
                  <a:lnTo>
                    <a:pt x="846226" y="408940"/>
                  </a:lnTo>
                  <a:lnTo>
                    <a:pt x="842505" y="411480"/>
                  </a:lnTo>
                  <a:lnTo>
                    <a:pt x="839571" y="417830"/>
                  </a:lnTo>
                  <a:lnTo>
                    <a:pt x="837603" y="424180"/>
                  </a:lnTo>
                  <a:lnTo>
                    <a:pt x="835190" y="431800"/>
                  </a:lnTo>
                  <a:lnTo>
                    <a:pt x="834656" y="434340"/>
                  </a:lnTo>
                  <a:lnTo>
                    <a:pt x="834059" y="435610"/>
                  </a:lnTo>
                  <a:lnTo>
                    <a:pt x="833374" y="436880"/>
                  </a:lnTo>
                  <a:lnTo>
                    <a:pt x="832561" y="438188"/>
                  </a:lnTo>
                  <a:lnTo>
                    <a:pt x="831519" y="443230"/>
                  </a:lnTo>
                  <a:lnTo>
                    <a:pt x="831418" y="444500"/>
                  </a:lnTo>
                  <a:lnTo>
                    <a:pt x="831329" y="445770"/>
                  </a:lnTo>
                  <a:lnTo>
                    <a:pt x="830541" y="453390"/>
                  </a:lnTo>
                  <a:lnTo>
                    <a:pt x="830618" y="457200"/>
                  </a:lnTo>
                  <a:lnTo>
                    <a:pt x="830732" y="458470"/>
                  </a:lnTo>
                  <a:lnTo>
                    <a:pt x="830834" y="459740"/>
                  </a:lnTo>
                  <a:lnTo>
                    <a:pt x="832078" y="455930"/>
                  </a:lnTo>
                  <a:lnTo>
                    <a:pt x="831989" y="458470"/>
                  </a:lnTo>
                  <a:lnTo>
                    <a:pt x="831888" y="461010"/>
                  </a:lnTo>
                  <a:lnTo>
                    <a:pt x="831799" y="472440"/>
                  </a:lnTo>
                  <a:lnTo>
                    <a:pt x="832205" y="480060"/>
                  </a:lnTo>
                  <a:lnTo>
                    <a:pt x="833069" y="490220"/>
                  </a:lnTo>
                  <a:lnTo>
                    <a:pt x="833170" y="494030"/>
                  </a:lnTo>
                  <a:lnTo>
                    <a:pt x="833221" y="496570"/>
                  </a:lnTo>
                  <a:lnTo>
                    <a:pt x="833285" y="499414"/>
                  </a:lnTo>
                  <a:lnTo>
                    <a:pt x="833081" y="498843"/>
                  </a:lnTo>
                  <a:lnTo>
                    <a:pt x="832866" y="498132"/>
                  </a:lnTo>
                  <a:lnTo>
                    <a:pt x="832548" y="497725"/>
                  </a:lnTo>
                  <a:lnTo>
                    <a:pt x="832332" y="508317"/>
                  </a:lnTo>
                  <a:lnTo>
                    <a:pt x="832942" y="505510"/>
                  </a:lnTo>
                  <a:lnTo>
                    <a:pt x="833221" y="502539"/>
                  </a:lnTo>
                  <a:lnTo>
                    <a:pt x="833297" y="499884"/>
                  </a:lnTo>
                  <a:lnTo>
                    <a:pt x="833323" y="500380"/>
                  </a:lnTo>
                  <a:lnTo>
                    <a:pt x="834986" y="504190"/>
                  </a:lnTo>
                  <a:lnTo>
                    <a:pt x="835202" y="509270"/>
                  </a:lnTo>
                  <a:lnTo>
                    <a:pt x="835583" y="516890"/>
                  </a:lnTo>
                  <a:lnTo>
                    <a:pt x="835685" y="518160"/>
                  </a:lnTo>
                  <a:lnTo>
                    <a:pt x="835774" y="519430"/>
                  </a:lnTo>
                  <a:lnTo>
                    <a:pt x="835875" y="520700"/>
                  </a:lnTo>
                  <a:lnTo>
                    <a:pt x="839025" y="530860"/>
                  </a:lnTo>
                  <a:lnTo>
                    <a:pt x="840206" y="530860"/>
                  </a:lnTo>
                  <a:lnTo>
                    <a:pt x="838022" y="532130"/>
                  </a:lnTo>
                  <a:lnTo>
                    <a:pt x="840765" y="541020"/>
                  </a:lnTo>
                  <a:lnTo>
                    <a:pt x="847407" y="547370"/>
                  </a:lnTo>
                  <a:lnTo>
                    <a:pt x="849020" y="549910"/>
                  </a:lnTo>
                  <a:lnTo>
                    <a:pt x="850874" y="551180"/>
                  </a:lnTo>
                  <a:lnTo>
                    <a:pt x="853808" y="553720"/>
                  </a:lnTo>
                  <a:lnTo>
                    <a:pt x="855891" y="554990"/>
                  </a:lnTo>
                  <a:lnTo>
                    <a:pt x="858494" y="557530"/>
                  </a:lnTo>
                  <a:lnTo>
                    <a:pt x="861910" y="560070"/>
                  </a:lnTo>
                  <a:lnTo>
                    <a:pt x="865085" y="561340"/>
                  </a:lnTo>
                  <a:lnTo>
                    <a:pt x="867371" y="562610"/>
                  </a:lnTo>
                  <a:lnTo>
                    <a:pt x="863955" y="561340"/>
                  </a:lnTo>
                  <a:lnTo>
                    <a:pt x="873607" y="568960"/>
                  </a:lnTo>
                  <a:lnTo>
                    <a:pt x="869454" y="567690"/>
                  </a:lnTo>
                  <a:lnTo>
                    <a:pt x="878687" y="574040"/>
                  </a:lnTo>
                  <a:lnTo>
                    <a:pt x="887691" y="580390"/>
                  </a:lnTo>
                  <a:lnTo>
                    <a:pt x="887234" y="577850"/>
                  </a:lnTo>
                  <a:lnTo>
                    <a:pt x="892975" y="582930"/>
                  </a:lnTo>
                  <a:lnTo>
                    <a:pt x="899198" y="588010"/>
                  </a:lnTo>
                  <a:lnTo>
                    <a:pt x="911936" y="595630"/>
                  </a:lnTo>
                  <a:lnTo>
                    <a:pt x="928027" y="603250"/>
                  </a:lnTo>
                  <a:lnTo>
                    <a:pt x="929601" y="608330"/>
                  </a:lnTo>
                  <a:lnTo>
                    <a:pt x="935316" y="613410"/>
                  </a:lnTo>
                  <a:lnTo>
                    <a:pt x="938771" y="617220"/>
                  </a:lnTo>
                  <a:lnTo>
                    <a:pt x="939698" y="621030"/>
                  </a:lnTo>
                  <a:lnTo>
                    <a:pt x="940206" y="623570"/>
                  </a:lnTo>
                  <a:lnTo>
                    <a:pt x="940117" y="626110"/>
                  </a:lnTo>
                  <a:lnTo>
                    <a:pt x="939406" y="628650"/>
                  </a:lnTo>
                  <a:lnTo>
                    <a:pt x="938644" y="631190"/>
                  </a:lnTo>
                  <a:lnTo>
                    <a:pt x="937971" y="633730"/>
                  </a:lnTo>
                  <a:lnTo>
                    <a:pt x="933869" y="646430"/>
                  </a:lnTo>
                  <a:lnTo>
                    <a:pt x="932408" y="650240"/>
                  </a:lnTo>
                  <a:lnTo>
                    <a:pt x="928801" y="661670"/>
                  </a:lnTo>
                  <a:lnTo>
                    <a:pt x="926376" y="669290"/>
                  </a:lnTo>
                  <a:lnTo>
                    <a:pt x="923912" y="675640"/>
                  </a:lnTo>
                  <a:lnTo>
                    <a:pt x="921588" y="680796"/>
                  </a:lnTo>
                  <a:lnTo>
                    <a:pt x="940295" y="680796"/>
                  </a:lnTo>
                  <a:lnTo>
                    <a:pt x="942086" y="675640"/>
                  </a:lnTo>
                  <a:lnTo>
                    <a:pt x="946416" y="660400"/>
                  </a:lnTo>
                  <a:lnTo>
                    <a:pt x="947216" y="659130"/>
                  </a:lnTo>
                  <a:lnTo>
                    <a:pt x="948093" y="655320"/>
                  </a:lnTo>
                  <a:lnTo>
                    <a:pt x="949096" y="652780"/>
                  </a:lnTo>
                  <a:lnTo>
                    <a:pt x="949693" y="651510"/>
                  </a:lnTo>
                  <a:lnTo>
                    <a:pt x="950302" y="650240"/>
                  </a:lnTo>
                  <a:lnTo>
                    <a:pt x="951115" y="646430"/>
                  </a:lnTo>
                  <a:lnTo>
                    <a:pt x="950620" y="647700"/>
                  </a:lnTo>
                  <a:lnTo>
                    <a:pt x="950188" y="648970"/>
                  </a:lnTo>
                  <a:lnTo>
                    <a:pt x="948778" y="651510"/>
                  </a:lnTo>
                  <a:lnTo>
                    <a:pt x="948613" y="650240"/>
                  </a:lnTo>
                  <a:lnTo>
                    <a:pt x="949439" y="645160"/>
                  </a:lnTo>
                  <a:lnTo>
                    <a:pt x="952741" y="638810"/>
                  </a:lnTo>
                  <a:lnTo>
                    <a:pt x="955433" y="633730"/>
                  </a:lnTo>
                  <a:lnTo>
                    <a:pt x="955509" y="632460"/>
                  </a:lnTo>
                  <a:lnTo>
                    <a:pt x="955586" y="631190"/>
                  </a:lnTo>
                  <a:lnTo>
                    <a:pt x="955662" y="629920"/>
                  </a:lnTo>
                  <a:lnTo>
                    <a:pt x="955725" y="628650"/>
                  </a:lnTo>
                  <a:lnTo>
                    <a:pt x="957300" y="629920"/>
                  </a:lnTo>
                  <a:lnTo>
                    <a:pt x="957668" y="628650"/>
                  </a:lnTo>
                  <a:lnTo>
                    <a:pt x="959116" y="623570"/>
                  </a:lnTo>
                  <a:lnTo>
                    <a:pt x="959192" y="622300"/>
                  </a:lnTo>
                  <a:lnTo>
                    <a:pt x="959269" y="621030"/>
                  </a:lnTo>
                  <a:lnTo>
                    <a:pt x="959345" y="619760"/>
                  </a:lnTo>
                  <a:lnTo>
                    <a:pt x="959421" y="61849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" name="object 6"/>
            <p:cNvSpPr/>
            <p:nvPr/>
          </p:nvSpPr>
          <p:spPr>
            <a:xfrm>
              <a:off x="1137215" y="1666569"/>
              <a:ext cx="497118" cy="311902"/>
            </a:xfrm>
            <a:custGeom>
              <a:avLst/>
              <a:gdLst/>
              <a:ahLst/>
              <a:cxnLst/>
              <a:rect l="l" t="t" r="r" b="b"/>
              <a:pathLst>
                <a:path w="819785" h="514350">
                  <a:moveTo>
                    <a:pt x="4051" y="407593"/>
                  </a:moveTo>
                  <a:lnTo>
                    <a:pt x="3632" y="406755"/>
                  </a:lnTo>
                  <a:lnTo>
                    <a:pt x="3251" y="405917"/>
                  </a:lnTo>
                  <a:lnTo>
                    <a:pt x="2933" y="405041"/>
                  </a:lnTo>
                  <a:lnTo>
                    <a:pt x="850" y="406298"/>
                  </a:lnTo>
                  <a:lnTo>
                    <a:pt x="0" y="409905"/>
                  </a:lnTo>
                  <a:lnTo>
                    <a:pt x="4051" y="407593"/>
                  </a:lnTo>
                  <a:close/>
                </a:path>
                <a:path w="819785" h="514350">
                  <a:moveTo>
                    <a:pt x="35090" y="236270"/>
                  </a:moveTo>
                  <a:lnTo>
                    <a:pt x="34429" y="240080"/>
                  </a:lnTo>
                  <a:lnTo>
                    <a:pt x="35013" y="237299"/>
                  </a:lnTo>
                  <a:lnTo>
                    <a:pt x="35090" y="236270"/>
                  </a:lnTo>
                  <a:close/>
                </a:path>
                <a:path w="819785" h="514350">
                  <a:moveTo>
                    <a:pt x="57213" y="228904"/>
                  </a:moveTo>
                  <a:lnTo>
                    <a:pt x="55702" y="227164"/>
                  </a:lnTo>
                  <a:lnTo>
                    <a:pt x="55092" y="230441"/>
                  </a:lnTo>
                  <a:lnTo>
                    <a:pt x="57213" y="228904"/>
                  </a:lnTo>
                  <a:close/>
                </a:path>
                <a:path w="819785" h="514350">
                  <a:moveTo>
                    <a:pt x="94703" y="374053"/>
                  </a:moveTo>
                  <a:lnTo>
                    <a:pt x="92760" y="374523"/>
                  </a:lnTo>
                  <a:lnTo>
                    <a:pt x="90512" y="374167"/>
                  </a:lnTo>
                  <a:lnTo>
                    <a:pt x="89662" y="374827"/>
                  </a:lnTo>
                  <a:lnTo>
                    <a:pt x="91033" y="375831"/>
                  </a:lnTo>
                  <a:lnTo>
                    <a:pt x="93700" y="375843"/>
                  </a:lnTo>
                  <a:lnTo>
                    <a:pt x="94703" y="374053"/>
                  </a:lnTo>
                  <a:close/>
                </a:path>
                <a:path w="819785" h="514350">
                  <a:moveTo>
                    <a:pt x="234746" y="436600"/>
                  </a:moveTo>
                  <a:lnTo>
                    <a:pt x="234010" y="438010"/>
                  </a:lnTo>
                  <a:lnTo>
                    <a:pt x="234213" y="440016"/>
                  </a:lnTo>
                  <a:lnTo>
                    <a:pt x="234746" y="436600"/>
                  </a:lnTo>
                  <a:close/>
                </a:path>
                <a:path w="819785" h="514350">
                  <a:moveTo>
                    <a:pt x="424548" y="102704"/>
                  </a:moveTo>
                  <a:lnTo>
                    <a:pt x="422833" y="100533"/>
                  </a:lnTo>
                  <a:lnTo>
                    <a:pt x="421906" y="100241"/>
                  </a:lnTo>
                  <a:lnTo>
                    <a:pt x="420433" y="101219"/>
                  </a:lnTo>
                  <a:lnTo>
                    <a:pt x="421386" y="102679"/>
                  </a:lnTo>
                  <a:lnTo>
                    <a:pt x="424548" y="102704"/>
                  </a:lnTo>
                  <a:close/>
                </a:path>
                <a:path w="819785" h="514350">
                  <a:moveTo>
                    <a:pt x="426669" y="120650"/>
                  </a:moveTo>
                  <a:lnTo>
                    <a:pt x="426656" y="119380"/>
                  </a:lnTo>
                  <a:lnTo>
                    <a:pt x="426097" y="119380"/>
                  </a:lnTo>
                  <a:lnTo>
                    <a:pt x="426669" y="120650"/>
                  </a:lnTo>
                  <a:close/>
                </a:path>
                <a:path w="819785" h="514350">
                  <a:moveTo>
                    <a:pt x="429348" y="113563"/>
                  </a:moveTo>
                  <a:lnTo>
                    <a:pt x="425996" y="112763"/>
                  </a:lnTo>
                  <a:lnTo>
                    <a:pt x="426910" y="111887"/>
                  </a:lnTo>
                  <a:lnTo>
                    <a:pt x="423011" y="111137"/>
                  </a:lnTo>
                  <a:lnTo>
                    <a:pt x="422059" y="109689"/>
                  </a:lnTo>
                  <a:lnTo>
                    <a:pt x="422757" y="108026"/>
                  </a:lnTo>
                  <a:lnTo>
                    <a:pt x="423875" y="107899"/>
                  </a:lnTo>
                  <a:lnTo>
                    <a:pt x="422948" y="107607"/>
                  </a:lnTo>
                  <a:lnTo>
                    <a:pt x="423468" y="105194"/>
                  </a:lnTo>
                  <a:lnTo>
                    <a:pt x="421436" y="105029"/>
                  </a:lnTo>
                  <a:lnTo>
                    <a:pt x="420166" y="107924"/>
                  </a:lnTo>
                  <a:lnTo>
                    <a:pt x="421132" y="110578"/>
                  </a:lnTo>
                  <a:lnTo>
                    <a:pt x="423951" y="112610"/>
                  </a:lnTo>
                  <a:lnTo>
                    <a:pt x="423595" y="113436"/>
                  </a:lnTo>
                  <a:lnTo>
                    <a:pt x="422668" y="113157"/>
                  </a:lnTo>
                  <a:lnTo>
                    <a:pt x="422109" y="113220"/>
                  </a:lnTo>
                  <a:lnTo>
                    <a:pt x="424180" y="114554"/>
                  </a:lnTo>
                  <a:lnTo>
                    <a:pt x="427355" y="115773"/>
                  </a:lnTo>
                  <a:lnTo>
                    <a:pt x="429348" y="113563"/>
                  </a:lnTo>
                  <a:close/>
                </a:path>
                <a:path w="819785" h="514350">
                  <a:moveTo>
                    <a:pt x="430466" y="120650"/>
                  </a:moveTo>
                  <a:lnTo>
                    <a:pt x="429895" y="119380"/>
                  </a:lnTo>
                  <a:lnTo>
                    <a:pt x="429221" y="118110"/>
                  </a:lnTo>
                  <a:lnTo>
                    <a:pt x="426631" y="118110"/>
                  </a:lnTo>
                  <a:lnTo>
                    <a:pt x="426656" y="119380"/>
                  </a:lnTo>
                  <a:lnTo>
                    <a:pt x="429056" y="119380"/>
                  </a:lnTo>
                  <a:lnTo>
                    <a:pt x="430466" y="120650"/>
                  </a:lnTo>
                  <a:close/>
                </a:path>
                <a:path w="819785" h="514350">
                  <a:moveTo>
                    <a:pt x="430834" y="116967"/>
                  </a:moveTo>
                  <a:lnTo>
                    <a:pt x="430593" y="116382"/>
                  </a:lnTo>
                  <a:lnTo>
                    <a:pt x="430377" y="115633"/>
                  </a:lnTo>
                  <a:lnTo>
                    <a:pt x="429564" y="115506"/>
                  </a:lnTo>
                  <a:lnTo>
                    <a:pt x="430834" y="116967"/>
                  </a:lnTo>
                  <a:close/>
                </a:path>
                <a:path w="819785" h="514350">
                  <a:moveTo>
                    <a:pt x="430860" y="142976"/>
                  </a:moveTo>
                  <a:lnTo>
                    <a:pt x="430415" y="142468"/>
                  </a:lnTo>
                  <a:lnTo>
                    <a:pt x="430618" y="142760"/>
                  </a:lnTo>
                  <a:lnTo>
                    <a:pt x="430860" y="142976"/>
                  </a:lnTo>
                  <a:close/>
                </a:path>
                <a:path w="819785" h="514350">
                  <a:moveTo>
                    <a:pt x="431419" y="117678"/>
                  </a:moveTo>
                  <a:lnTo>
                    <a:pt x="430822" y="116979"/>
                  </a:lnTo>
                  <a:lnTo>
                    <a:pt x="430974" y="117348"/>
                  </a:lnTo>
                  <a:lnTo>
                    <a:pt x="431114" y="117665"/>
                  </a:lnTo>
                  <a:lnTo>
                    <a:pt x="431419" y="117678"/>
                  </a:lnTo>
                  <a:close/>
                </a:path>
                <a:path w="819785" h="514350">
                  <a:moveTo>
                    <a:pt x="431888" y="121920"/>
                  </a:moveTo>
                  <a:lnTo>
                    <a:pt x="430644" y="120802"/>
                  </a:lnTo>
                  <a:lnTo>
                    <a:pt x="431495" y="122415"/>
                  </a:lnTo>
                  <a:lnTo>
                    <a:pt x="431888" y="121920"/>
                  </a:lnTo>
                  <a:close/>
                </a:path>
                <a:path w="819785" h="514350">
                  <a:moveTo>
                    <a:pt x="432028" y="118376"/>
                  </a:moveTo>
                  <a:lnTo>
                    <a:pt x="431825" y="117614"/>
                  </a:lnTo>
                  <a:lnTo>
                    <a:pt x="431673" y="117690"/>
                  </a:lnTo>
                  <a:lnTo>
                    <a:pt x="431546" y="117690"/>
                  </a:lnTo>
                  <a:lnTo>
                    <a:pt x="432028" y="118376"/>
                  </a:lnTo>
                  <a:close/>
                </a:path>
                <a:path w="819785" h="514350">
                  <a:moveTo>
                    <a:pt x="432600" y="132969"/>
                  </a:moveTo>
                  <a:lnTo>
                    <a:pt x="431838" y="130810"/>
                  </a:lnTo>
                  <a:lnTo>
                    <a:pt x="431888" y="133350"/>
                  </a:lnTo>
                  <a:lnTo>
                    <a:pt x="432600" y="132969"/>
                  </a:lnTo>
                  <a:close/>
                </a:path>
                <a:path w="819785" h="514350">
                  <a:moveTo>
                    <a:pt x="433806" y="125730"/>
                  </a:moveTo>
                  <a:lnTo>
                    <a:pt x="431939" y="123240"/>
                  </a:lnTo>
                  <a:lnTo>
                    <a:pt x="431495" y="122415"/>
                  </a:lnTo>
                  <a:lnTo>
                    <a:pt x="430822" y="123240"/>
                  </a:lnTo>
                  <a:lnTo>
                    <a:pt x="432498" y="125730"/>
                  </a:lnTo>
                  <a:lnTo>
                    <a:pt x="433806" y="125730"/>
                  </a:lnTo>
                  <a:close/>
                </a:path>
                <a:path w="819785" h="514350">
                  <a:moveTo>
                    <a:pt x="434784" y="155930"/>
                  </a:moveTo>
                  <a:lnTo>
                    <a:pt x="434263" y="154940"/>
                  </a:lnTo>
                  <a:lnTo>
                    <a:pt x="434568" y="155930"/>
                  </a:lnTo>
                  <a:lnTo>
                    <a:pt x="434644" y="156210"/>
                  </a:lnTo>
                  <a:lnTo>
                    <a:pt x="434784" y="155930"/>
                  </a:lnTo>
                  <a:close/>
                </a:path>
                <a:path w="819785" h="514350">
                  <a:moveTo>
                    <a:pt x="435965" y="132080"/>
                  </a:moveTo>
                  <a:lnTo>
                    <a:pt x="434136" y="129540"/>
                  </a:lnTo>
                  <a:lnTo>
                    <a:pt x="431558" y="127000"/>
                  </a:lnTo>
                  <a:lnTo>
                    <a:pt x="429818" y="124548"/>
                  </a:lnTo>
                  <a:lnTo>
                    <a:pt x="429234" y="124548"/>
                  </a:lnTo>
                  <a:lnTo>
                    <a:pt x="427875" y="123240"/>
                  </a:lnTo>
                  <a:lnTo>
                    <a:pt x="426453" y="124548"/>
                  </a:lnTo>
                  <a:lnTo>
                    <a:pt x="423976" y="127000"/>
                  </a:lnTo>
                  <a:lnTo>
                    <a:pt x="431838" y="130810"/>
                  </a:lnTo>
                  <a:lnTo>
                    <a:pt x="434632" y="130810"/>
                  </a:lnTo>
                  <a:lnTo>
                    <a:pt x="435965" y="132080"/>
                  </a:lnTo>
                  <a:close/>
                </a:path>
                <a:path w="819785" h="514350">
                  <a:moveTo>
                    <a:pt x="437235" y="131953"/>
                  </a:moveTo>
                  <a:lnTo>
                    <a:pt x="436892" y="131470"/>
                  </a:lnTo>
                  <a:lnTo>
                    <a:pt x="436460" y="131127"/>
                  </a:lnTo>
                  <a:lnTo>
                    <a:pt x="435978" y="130835"/>
                  </a:lnTo>
                  <a:lnTo>
                    <a:pt x="436270" y="131241"/>
                  </a:lnTo>
                  <a:lnTo>
                    <a:pt x="436524" y="131622"/>
                  </a:lnTo>
                  <a:lnTo>
                    <a:pt x="436778" y="132029"/>
                  </a:lnTo>
                  <a:lnTo>
                    <a:pt x="436930" y="132003"/>
                  </a:lnTo>
                  <a:lnTo>
                    <a:pt x="437070" y="131978"/>
                  </a:lnTo>
                  <a:lnTo>
                    <a:pt x="437235" y="131953"/>
                  </a:lnTo>
                  <a:close/>
                </a:path>
                <a:path w="819785" h="514350">
                  <a:moveTo>
                    <a:pt x="437273" y="132918"/>
                  </a:moveTo>
                  <a:lnTo>
                    <a:pt x="436778" y="132029"/>
                  </a:lnTo>
                  <a:lnTo>
                    <a:pt x="436397" y="132092"/>
                  </a:lnTo>
                  <a:lnTo>
                    <a:pt x="436079" y="132207"/>
                  </a:lnTo>
                  <a:lnTo>
                    <a:pt x="435952" y="132486"/>
                  </a:lnTo>
                  <a:lnTo>
                    <a:pt x="436600" y="132410"/>
                  </a:lnTo>
                  <a:lnTo>
                    <a:pt x="436981" y="132537"/>
                  </a:lnTo>
                  <a:lnTo>
                    <a:pt x="437273" y="132918"/>
                  </a:lnTo>
                  <a:close/>
                </a:path>
                <a:path w="819785" h="514350">
                  <a:moveTo>
                    <a:pt x="437832" y="134226"/>
                  </a:moveTo>
                  <a:lnTo>
                    <a:pt x="437667" y="133591"/>
                  </a:lnTo>
                  <a:lnTo>
                    <a:pt x="437502" y="133197"/>
                  </a:lnTo>
                  <a:lnTo>
                    <a:pt x="437273" y="132918"/>
                  </a:lnTo>
                  <a:lnTo>
                    <a:pt x="437476" y="133337"/>
                  </a:lnTo>
                  <a:lnTo>
                    <a:pt x="437680" y="133781"/>
                  </a:lnTo>
                  <a:lnTo>
                    <a:pt x="437832" y="134226"/>
                  </a:lnTo>
                  <a:close/>
                </a:path>
                <a:path w="819785" h="514350">
                  <a:moveTo>
                    <a:pt x="438696" y="171323"/>
                  </a:moveTo>
                  <a:lnTo>
                    <a:pt x="437845" y="169659"/>
                  </a:lnTo>
                  <a:lnTo>
                    <a:pt x="437781" y="177152"/>
                  </a:lnTo>
                  <a:lnTo>
                    <a:pt x="438607" y="171894"/>
                  </a:lnTo>
                  <a:lnTo>
                    <a:pt x="438696" y="171323"/>
                  </a:lnTo>
                  <a:close/>
                </a:path>
                <a:path w="819785" h="514350">
                  <a:moveTo>
                    <a:pt x="439940" y="138722"/>
                  </a:moveTo>
                  <a:lnTo>
                    <a:pt x="439724" y="138671"/>
                  </a:lnTo>
                  <a:lnTo>
                    <a:pt x="439420" y="138696"/>
                  </a:lnTo>
                  <a:lnTo>
                    <a:pt x="439026" y="138823"/>
                  </a:lnTo>
                  <a:lnTo>
                    <a:pt x="439940" y="138722"/>
                  </a:lnTo>
                  <a:close/>
                </a:path>
                <a:path w="819785" h="514350">
                  <a:moveTo>
                    <a:pt x="439953" y="169659"/>
                  </a:moveTo>
                  <a:lnTo>
                    <a:pt x="439788" y="168986"/>
                  </a:lnTo>
                  <a:lnTo>
                    <a:pt x="439293" y="167538"/>
                  </a:lnTo>
                  <a:lnTo>
                    <a:pt x="438696" y="171323"/>
                  </a:lnTo>
                  <a:lnTo>
                    <a:pt x="438988" y="171894"/>
                  </a:lnTo>
                  <a:lnTo>
                    <a:pt x="439953" y="169659"/>
                  </a:lnTo>
                  <a:close/>
                </a:path>
                <a:path w="819785" h="514350">
                  <a:moveTo>
                    <a:pt x="441629" y="174345"/>
                  </a:moveTo>
                  <a:lnTo>
                    <a:pt x="440245" y="168986"/>
                  </a:lnTo>
                  <a:lnTo>
                    <a:pt x="440016" y="169659"/>
                  </a:lnTo>
                  <a:lnTo>
                    <a:pt x="441629" y="174345"/>
                  </a:lnTo>
                  <a:close/>
                </a:path>
                <a:path w="819785" h="514350">
                  <a:moveTo>
                    <a:pt x="442023" y="140462"/>
                  </a:moveTo>
                  <a:lnTo>
                    <a:pt x="441401" y="139623"/>
                  </a:lnTo>
                  <a:lnTo>
                    <a:pt x="439750" y="143992"/>
                  </a:lnTo>
                  <a:lnTo>
                    <a:pt x="441706" y="144818"/>
                  </a:lnTo>
                  <a:lnTo>
                    <a:pt x="441312" y="143281"/>
                  </a:lnTo>
                  <a:lnTo>
                    <a:pt x="442023" y="140462"/>
                  </a:lnTo>
                  <a:close/>
                </a:path>
                <a:path w="819785" h="514350">
                  <a:moveTo>
                    <a:pt x="446252" y="186690"/>
                  </a:moveTo>
                  <a:lnTo>
                    <a:pt x="446201" y="182880"/>
                  </a:lnTo>
                  <a:lnTo>
                    <a:pt x="445516" y="186690"/>
                  </a:lnTo>
                  <a:lnTo>
                    <a:pt x="446252" y="186690"/>
                  </a:lnTo>
                  <a:close/>
                </a:path>
                <a:path w="819785" h="514350">
                  <a:moveTo>
                    <a:pt x="446570" y="177368"/>
                  </a:moveTo>
                  <a:lnTo>
                    <a:pt x="444220" y="175260"/>
                  </a:lnTo>
                  <a:lnTo>
                    <a:pt x="445808" y="177888"/>
                  </a:lnTo>
                  <a:lnTo>
                    <a:pt x="446570" y="177368"/>
                  </a:lnTo>
                  <a:close/>
                </a:path>
                <a:path w="819785" h="514350">
                  <a:moveTo>
                    <a:pt x="446747" y="193027"/>
                  </a:moveTo>
                  <a:lnTo>
                    <a:pt x="446697" y="190677"/>
                  </a:lnTo>
                  <a:lnTo>
                    <a:pt x="445185" y="188099"/>
                  </a:lnTo>
                  <a:lnTo>
                    <a:pt x="445427" y="191223"/>
                  </a:lnTo>
                  <a:lnTo>
                    <a:pt x="444855" y="191287"/>
                  </a:lnTo>
                  <a:lnTo>
                    <a:pt x="446747" y="193027"/>
                  </a:lnTo>
                  <a:close/>
                </a:path>
                <a:path w="819785" h="514350">
                  <a:moveTo>
                    <a:pt x="453085" y="172720"/>
                  </a:moveTo>
                  <a:lnTo>
                    <a:pt x="452945" y="172046"/>
                  </a:lnTo>
                  <a:lnTo>
                    <a:pt x="452831" y="171488"/>
                  </a:lnTo>
                  <a:lnTo>
                    <a:pt x="451980" y="171488"/>
                  </a:lnTo>
                  <a:lnTo>
                    <a:pt x="452805" y="172720"/>
                  </a:lnTo>
                  <a:lnTo>
                    <a:pt x="453085" y="172720"/>
                  </a:lnTo>
                  <a:close/>
                </a:path>
                <a:path w="819785" h="514350">
                  <a:moveTo>
                    <a:pt x="454202" y="171488"/>
                  </a:moveTo>
                  <a:lnTo>
                    <a:pt x="452323" y="168973"/>
                  </a:lnTo>
                  <a:lnTo>
                    <a:pt x="452551" y="170180"/>
                  </a:lnTo>
                  <a:lnTo>
                    <a:pt x="452767" y="171246"/>
                  </a:lnTo>
                  <a:lnTo>
                    <a:pt x="452831" y="171488"/>
                  </a:lnTo>
                  <a:lnTo>
                    <a:pt x="454202" y="171488"/>
                  </a:lnTo>
                  <a:close/>
                </a:path>
                <a:path w="819785" h="514350">
                  <a:moveTo>
                    <a:pt x="457898" y="219710"/>
                  </a:moveTo>
                  <a:lnTo>
                    <a:pt x="457873" y="219506"/>
                  </a:lnTo>
                  <a:lnTo>
                    <a:pt x="457352" y="219710"/>
                  </a:lnTo>
                  <a:lnTo>
                    <a:pt x="457898" y="219710"/>
                  </a:lnTo>
                  <a:close/>
                </a:path>
                <a:path w="819785" h="514350">
                  <a:moveTo>
                    <a:pt x="462305" y="199923"/>
                  </a:moveTo>
                  <a:lnTo>
                    <a:pt x="462000" y="196811"/>
                  </a:lnTo>
                  <a:lnTo>
                    <a:pt x="462026" y="198208"/>
                  </a:lnTo>
                  <a:lnTo>
                    <a:pt x="462165" y="199161"/>
                  </a:lnTo>
                  <a:lnTo>
                    <a:pt x="462305" y="199923"/>
                  </a:lnTo>
                  <a:close/>
                </a:path>
                <a:path w="819785" h="514350">
                  <a:moveTo>
                    <a:pt x="469874" y="251841"/>
                  </a:moveTo>
                  <a:lnTo>
                    <a:pt x="469569" y="252031"/>
                  </a:lnTo>
                  <a:lnTo>
                    <a:pt x="469303" y="252272"/>
                  </a:lnTo>
                  <a:lnTo>
                    <a:pt x="469176" y="252463"/>
                  </a:lnTo>
                  <a:lnTo>
                    <a:pt x="469455" y="252349"/>
                  </a:lnTo>
                  <a:lnTo>
                    <a:pt x="469684" y="252120"/>
                  </a:lnTo>
                  <a:lnTo>
                    <a:pt x="469874" y="251841"/>
                  </a:lnTo>
                  <a:close/>
                </a:path>
                <a:path w="819785" h="514350">
                  <a:moveTo>
                    <a:pt x="470052" y="218960"/>
                  </a:moveTo>
                  <a:lnTo>
                    <a:pt x="469925" y="219049"/>
                  </a:lnTo>
                  <a:lnTo>
                    <a:pt x="469811" y="219392"/>
                  </a:lnTo>
                  <a:lnTo>
                    <a:pt x="469709" y="219798"/>
                  </a:lnTo>
                  <a:lnTo>
                    <a:pt x="469874" y="219633"/>
                  </a:lnTo>
                  <a:lnTo>
                    <a:pt x="470014" y="219379"/>
                  </a:lnTo>
                  <a:lnTo>
                    <a:pt x="470052" y="218960"/>
                  </a:lnTo>
                  <a:close/>
                </a:path>
                <a:path w="819785" h="514350">
                  <a:moveTo>
                    <a:pt x="471068" y="246380"/>
                  </a:moveTo>
                  <a:lnTo>
                    <a:pt x="470484" y="246380"/>
                  </a:lnTo>
                  <a:lnTo>
                    <a:pt x="470154" y="246380"/>
                  </a:lnTo>
                  <a:lnTo>
                    <a:pt x="470700" y="247650"/>
                  </a:lnTo>
                  <a:lnTo>
                    <a:pt x="471068" y="246380"/>
                  </a:lnTo>
                  <a:close/>
                </a:path>
                <a:path w="819785" h="514350">
                  <a:moveTo>
                    <a:pt x="471919" y="244538"/>
                  </a:moveTo>
                  <a:lnTo>
                    <a:pt x="470382" y="243840"/>
                  </a:lnTo>
                  <a:lnTo>
                    <a:pt x="470484" y="246380"/>
                  </a:lnTo>
                  <a:lnTo>
                    <a:pt x="471919" y="244538"/>
                  </a:lnTo>
                  <a:close/>
                </a:path>
                <a:path w="819785" h="514350">
                  <a:moveTo>
                    <a:pt x="472706" y="244906"/>
                  </a:moveTo>
                  <a:lnTo>
                    <a:pt x="472465" y="243840"/>
                  </a:lnTo>
                  <a:lnTo>
                    <a:pt x="471919" y="244538"/>
                  </a:lnTo>
                  <a:lnTo>
                    <a:pt x="472706" y="244906"/>
                  </a:lnTo>
                  <a:close/>
                </a:path>
                <a:path w="819785" h="514350">
                  <a:moveTo>
                    <a:pt x="473036" y="243611"/>
                  </a:moveTo>
                  <a:lnTo>
                    <a:pt x="471995" y="242570"/>
                  </a:lnTo>
                  <a:lnTo>
                    <a:pt x="471652" y="242570"/>
                  </a:lnTo>
                  <a:lnTo>
                    <a:pt x="472694" y="243840"/>
                  </a:lnTo>
                  <a:lnTo>
                    <a:pt x="473036" y="243611"/>
                  </a:lnTo>
                  <a:close/>
                </a:path>
                <a:path w="819785" h="514350">
                  <a:moveTo>
                    <a:pt x="479767" y="244906"/>
                  </a:moveTo>
                  <a:lnTo>
                    <a:pt x="479145" y="243840"/>
                  </a:lnTo>
                  <a:lnTo>
                    <a:pt x="475284" y="237490"/>
                  </a:lnTo>
                  <a:lnTo>
                    <a:pt x="474205" y="229870"/>
                  </a:lnTo>
                  <a:lnTo>
                    <a:pt x="474726" y="231203"/>
                  </a:lnTo>
                  <a:lnTo>
                    <a:pt x="476211" y="232410"/>
                  </a:lnTo>
                  <a:lnTo>
                    <a:pt x="475894" y="231203"/>
                  </a:lnTo>
                  <a:lnTo>
                    <a:pt x="475195" y="229870"/>
                  </a:lnTo>
                  <a:lnTo>
                    <a:pt x="473837" y="227330"/>
                  </a:lnTo>
                  <a:lnTo>
                    <a:pt x="471792" y="223520"/>
                  </a:lnTo>
                  <a:lnTo>
                    <a:pt x="470154" y="226060"/>
                  </a:lnTo>
                  <a:lnTo>
                    <a:pt x="471043" y="226060"/>
                  </a:lnTo>
                  <a:lnTo>
                    <a:pt x="470217" y="227330"/>
                  </a:lnTo>
                  <a:lnTo>
                    <a:pt x="468718" y="227330"/>
                  </a:lnTo>
                  <a:lnTo>
                    <a:pt x="466991" y="226060"/>
                  </a:lnTo>
                  <a:lnTo>
                    <a:pt x="466229" y="223520"/>
                  </a:lnTo>
                  <a:lnTo>
                    <a:pt x="468845" y="226060"/>
                  </a:lnTo>
                  <a:lnTo>
                    <a:pt x="469112" y="223520"/>
                  </a:lnTo>
                  <a:lnTo>
                    <a:pt x="469252" y="222250"/>
                  </a:lnTo>
                  <a:lnTo>
                    <a:pt x="469709" y="220980"/>
                  </a:lnTo>
                  <a:lnTo>
                    <a:pt x="467855" y="220980"/>
                  </a:lnTo>
                  <a:lnTo>
                    <a:pt x="469620" y="215900"/>
                  </a:lnTo>
                  <a:lnTo>
                    <a:pt x="463778" y="222250"/>
                  </a:lnTo>
                  <a:lnTo>
                    <a:pt x="463829" y="218440"/>
                  </a:lnTo>
                  <a:lnTo>
                    <a:pt x="463867" y="215900"/>
                  </a:lnTo>
                  <a:lnTo>
                    <a:pt x="464972" y="215900"/>
                  </a:lnTo>
                  <a:lnTo>
                    <a:pt x="463651" y="213360"/>
                  </a:lnTo>
                  <a:lnTo>
                    <a:pt x="461594" y="212090"/>
                  </a:lnTo>
                  <a:lnTo>
                    <a:pt x="460997" y="209550"/>
                  </a:lnTo>
                  <a:lnTo>
                    <a:pt x="462813" y="208280"/>
                  </a:lnTo>
                  <a:lnTo>
                    <a:pt x="462876" y="212090"/>
                  </a:lnTo>
                  <a:lnTo>
                    <a:pt x="464731" y="210820"/>
                  </a:lnTo>
                  <a:lnTo>
                    <a:pt x="463372" y="208280"/>
                  </a:lnTo>
                  <a:lnTo>
                    <a:pt x="458152" y="207010"/>
                  </a:lnTo>
                  <a:lnTo>
                    <a:pt x="459232" y="203200"/>
                  </a:lnTo>
                  <a:lnTo>
                    <a:pt x="460362" y="204470"/>
                  </a:lnTo>
                  <a:lnTo>
                    <a:pt x="461124" y="205740"/>
                  </a:lnTo>
                  <a:lnTo>
                    <a:pt x="462254" y="207010"/>
                  </a:lnTo>
                  <a:lnTo>
                    <a:pt x="463588" y="203200"/>
                  </a:lnTo>
                  <a:lnTo>
                    <a:pt x="462813" y="203200"/>
                  </a:lnTo>
                  <a:lnTo>
                    <a:pt x="461645" y="196850"/>
                  </a:lnTo>
                  <a:lnTo>
                    <a:pt x="461416" y="195580"/>
                  </a:lnTo>
                  <a:lnTo>
                    <a:pt x="461251" y="196850"/>
                  </a:lnTo>
                  <a:lnTo>
                    <a:pt x="453999" y="195580"/>
                  </a:lnTo>
                  <a:lnTo>
                    <a:pt x="454609" y="194310"/>
                  </a:lnTo>
                  <a:lnTo>
                    <a:pt x="457060" y="189230"/>
                  </a:lnTo>
                  <a:lnTo>
                    <a:pt x="456501" y="188861"/>
                  </a:lnTo>
                  <a:lnTo>
                    <a:pt x="454952" y="187020"/>
                  </a:lnTo>
                  <a:lnTo>
                    <a:pt x="454952" y="187960"/>
                  </a:lnTo>
                  <a:lnTo>
                    <a:pt x="451243" y="185420"/>
                  </a:lnTo>
                  <a:lnTo>
                    <a:pt x="453212" y="186715"/>
                  </a:lnTo>
                  <a:lnTo>
                    <a:pt x="454952" y="187960"/>
                  </a:lnTo>
                  <a:lnTo>
                    <a:pt x="454952" y="187020"/>
                  </a:lnTo>
                  <a:lnTo>
                    <a:pt x="453618" y="185420"/>
                  </a:lnTo>
                  <a:lnTo>
                    <a:pt x="456260" y="185420"/>
                  </a:lnTo>
                  <a:lnTo>
                    <a:pt x="456285" y="184480"/>
                  </a:lnTo>
                  <a:lnTo>
                    <a:pt x="457365" y="184340"/>
                  </a:lnTo>
                  <a:lnTo>
                    <a:pt x="456882" y="184302"/>
                  </a:lnTo>
                  <a:lnTo>
                    <a:pt x="456552" y="184378"/>
                  </a:lnTo>
                  <a:lnTo>
                    <a:pt x="456285" y="184442"/>
                  </a:lnTo>
                  <a:lnTo>
                    <a:pt x="456374" y="181610"/>
                  </a:lnTo>
                  <a:lnTo>
                    <a:pt x="457301" y="181610"/>
                  </a:lnTo>
                  <a:lnTo>
                    <a:pt x="454329" y="180340"/>
                  </a:lnTo>
                  <a:lnTo>
                    <a:pt x="455180" y="179222"/>
                  </a:lnTo>
                  <a:lnTo>
                    <a:pt x="455282" y="179082"/>
                  </a:lnTo>
                  <a:lnTo>
                    <a:pt x="457238" y="176530"/>
                  </a:lnTo>
                  <a:lnTo>
                    <a:pt x="452920" y="173990"/>
                  </a:lnTo>
                  <a:lnTo>
                    <a:pt x="453669" y="173990"/>
                  </a:lnTo>
                  <a:lnTo>
                    <a:pt x="452805" y="172720"/>
                  </a:lnTo>
                  <a:lnTo>
                    <a:pt x="451980" y="172720"/>
                  </a:lnTo>
                  <a:lnTo>
                    <a:pt x="447357" y="168973"/>
                  </a:lnTo>
                  <a:lnTo>
                    <a:pt x="447763" y="167640"/>
                  </a:lnTo>
                  <a:lnTo>
                    <a:pt x="450646" y="160020"/>
                  </a:lnTo>
                  <a:lnTo>
                    <a:pt x="444080" y="154940"/>
                  </a:lnTo>
                  <a:lnTo>
                    <a:pt x="442810" y="152920"/>
                  </a:lnTo>
                  <a:lnTo>
                    <a:pt x="442810" y="167640"/>
                  </a:lnTo>
                  <a:lnTo>
                    <a:pt x="442518" y="168897"/>
                  </a:lnTo>
                  <a:lnTo>
                    <a:pt x="441515" y="167640"/>
                  </a:lnTo>
                  <a:lnTo>
                    <a:pt x="440639" y="166497"/>
                  </a:lnTo>
                  <a:lnTo>
                    <a:pt x="442810" y="167640"/>
                  </a:lnTo>
                  <a:lnTo>
                    <a:pt x="442810" y="152920"/>
                  </a:lnTo>
                  <a:lnTo>
                    <a:pt x="440093" y="148590"/>
                  </a:lnTo>
                  <a:lnTo>
                    <a:pt x="436956" y="148590"/>
                  </a:lnTo>
                  <a:lnTo>
                    <a:pt x="436054" y="147320"/>
                  </a:lnTo>
                  <a:lnTo>
                    <a:pt x="433349" y="143510"/>
                  </a:lnTo>
                  <a:lnTo>
                    <a:pt x="433857" y="142240"/>
                  </a:lnTo>
                  <a:lnTo>
                    <a:pt x="436880" y="144780"/>
                  </a:lnTo>
                  <a:lnTo>
                    <a:pt x="436841" y="142240"/>
                  </a:lnTo>
                  <a:lnTo>
                    <a:pt x="433590" y="135890"/>
                  </a:lnTo>
                  <a:lnTo>
                    <a:pt x="434530" y="135890"/>
                  </a:lnTo>
                  <a:lnTo>
                    <a:pt x="435419" y="134620"/>
                  </a:lnTo>
                  <a:lnTo>
                    <a:pt x="434276" y="132080"/>
                  </a:lnTo>
                  <a:lnTo>
                    <a:pt x="432600" y="132969"/>
                  </a:lnTo>
                  <a:lnTo>
                    <a:pt x="433197" y="134620"/>
                  </a:lnTo>
                  <a:lnTo>
                    <a:pt x="429107" y="134620"/>
                  </a:lnTo>
                  <a:lnTo>
                    <a:pt x="433616" y="137160"/>
                  </a:lnTo>
                  <a:lnTo>
                    <a:pt x="433082" y="138430"/>
                  </a:lnTo>
                  <a:lnTo>
                    <a:pt x="431419" y="139700"/>
                  </a:lnTo>
                  <a:lnTo>
                    <a:pt x="430110" y="138430"/>
                  </a:lnTo>
                  <a:lnTo>
                    <a:pt x="429602" y="142240"/>
                  </a:lnTo>
                  <a:lnTo>
                    <a:pt x="432358" y="139700"/>
                  </a:lnTo>
                  <a:lnTo>
                    <a:pt x="431482" y="143510"/>
                  </a:lnTo>
                  <a:lnTo>
                    <a:pt x="430860" y="143510"/>
                  </a:lnTo>
                  <a:lnTo>
                    <a:pt x="433006" y="146050"/>
                  </a:lnTo>
                  <a:lnTo>
                    <a:pt x="432079" y="146050"/>
                  </a:lnTo>
                  <a:lnTo>
                    <a:pt x="430796" y="147320"/>
                  </a:lnTo>
                  <a:lnTo>
                    <a:pt x="430593" y="146050"/>
                  </a:lnTo>
                  <a:lnTo>
                    <a:pt x="430682" y="151130"/>
                  </a:lnTo>
                  <a:lnTo>
                    <a:pt x="436448" y="152400"/>
                  </a:lnTo>
                  <a:lnTo>
                    <a:pt x="434784" y="155930"/>
                  </a:lnTo>
                  <a:lnTo>
                    <a:pt x="438264" y="162560"/>
                  </a:lnTo>
                  <a:lnTo>
                    <a:pt x="437032" y="154940"/>
                  </a:lnTo>
                  <a:lnTo>
                    <a:pt x="442112" y="158750"/>
                  </a:lnTo>
                  <a:lnTo>
                    <a:pt x="437388" y="165100"/>
                  </a:lnTo>
                  <a:lnTo>
                    <a:pt x="440169" y="165100"/>
                  </a:lnTo>
                  <a:lnTo>
                    <a:pt x="440423" y="166192"/>
                  </a:lnTo>
                  <a:lnTo>
                    <a:pt x="440474" y="166395"/>
                  </a:lnTo>
                  <a:lnTo>
                    <a:pt x="440766" y="167640"/>
                  </a:lnTo>
                  <a:lnTo>
                    <a:pt x="439661" y="167640"/>
                  </a:lnTo>
                  <a:lnTo>
                    <a:pt x="442506" y="168948"/>
                  </a:lnTo>
                  <a:lnTo>
                    <a:pt x="441998" y="171246"/>
                  </a:lnTo>
                  <a:lnTo>
                    <a:pt x="441998" y="171488"/>
                  </a:lnTo>
                  <a:lnTo>
                    <a:pt x="447776" y="176530"/>
                  </a:lnTo>
                  <a:lnTo>
                    <a:pt x="446570" y="177368"/>
                  </a:lnTo>
                  <a:lnTo>
                    <a:pt x="447154" y="177888"/>
                  </a:lnTo>
                  <a:lnTo>
                    <a:pt x="446951" y="177888"/>
                  </a:lnTo>
                  <a:lnTo>
                    <a:pt x="446239" y="178612"/>
                  </a:lnTo>
                  <a:lnTo>
                    <a:pt x="445808" y="177888"/>
                  </a:lnTo>
                  <a:lnTo>
                    <a:pt x="444080" y="179082"/>
                  </a:lnTo>
                  <a:lnTo>
                    <a:pt x="445757" y="179082"/>
                  </a:lnTo>
                  <a:lnTo>
                    <a:pt x="443204" y="181610"/>
                  </a:lnTo>
                  <a:lnTo>
                    <a:pt x="449529" y="182880"/>
                  </a:lnTo>
                  <a:lnTo>
                    <a:pt x="448856" y="186690"/>
                  </a:lnTo>
                  <a:lnTo>
                    <a:pt x="450037" y="186690"/>
                  </a:lnTo>
                  <a:lnTo>
                    <a:pt x="447230" y="193040"/>
                  </a:lnTo>
                  <a:lnTo>
                    <a:pt x="448767" y="195211"/>
                  </a:lnTo>
                  <a:lnTo>
                    <a:pt x="448589" y="195275"/>
                  </a:lnTo>
                  <a:lnTo>
                    <a:pt x="448094" y="195580"/>
                  </a:lnTo>
                  <a:lnTo>
                    <a:pt x="447535" y="196088"/>
                  </a:lnTo>
                  <a:lnTo>
                    <a:pt x="447738" y="196862"/>
                  </a:lnTo>
                  <a:lnTo>
                    <a:pt x="450126" y="196202"/>
                  </a:lnTo>
                  <a:lnTo>
                    <a:pt x="451256" y="196075"/>
                  </a:lnTo>
                  <a:lnTo>
                    <a:pt x="450126" y="196037"/>
                  </a:lnTo>
                  <a:lnTo>
                    <a:pt x="449465" y="195681"/>
                  </a:lnTo>
                  <a:lnTo>
                    <a:pt x="449300" y="195478"/>
                  </a:lnTo>
                  <a:lnTo>
                    <a:pt x="452056" y="194310"/>
                  </a:lnTo>
                  <a:lnTo>
                    <a:pt x="452526" y="199390"/>
                  </a:lnTo>
                  <a:lnTo>
                    <a:pt x="452640" y="200660"/>
                  </a:lnTo>
                  <a:lnTo>
                    <a:pt x="455460" y="205740"/>
                  </a:lnTo>
                  <a:lnTo>
                    <a:pt x="454342" y="205740"/>
                  </a:lnTo>
                  <a:lnTo>
                    <a:pt x="457263" y="214630"/>
                  </a:lnTo>
                  <a:lnTo>
                    <a:pt x="457873" y="219506"/>
                  </a:lnTo>
                  <a:lnTo>
                    <a:pt x="460679" y="218440"/>
                  </a:lnTo>
                  <a:lnTo>
                    <a:pt x="461873" y="223520"/>
                  </a:lnTo>
                  <a:lnTo>
                    <a:pt x="463765" y="226060"/>
                  </a:lnTo>
                  <a:lnTo>
                    <a:pt x="461911" y="227330"/>
                  </a:lnTo>
                  <a:lnTo>
                    <a:pt x="460984" y="226060"/>
                  </a:lnTo>
                  <a:lnTo>
                    <a:pt x="459486" y="224790"/>
                  </a:lnTo>
                  <a:lnTo>
                    <a:pt x="460362" y="227545"/>
                  </a:lnTo>
                  <a:lnTo>
                    <a:pt x="459841" y="227444"/>
                  </a:lnTo>
                  <a:lnTo>
                    <a:pt x="459346" y="227406"/>
                  </a:lnTo>
                  <a:lnTo>
                    <a:pt x="460540" y="228130"/>
                  </a:lnTo>
                  <a:lnTo>
                    <a:pt x="460705" y="228600"/>
                  </a:lnTo>
                  <a:lnTo>
                    <a:pt x="461949" y="228600"/>
                  </a:lnTo>
                  <a:lnTo>
                    <a:pt x="462826" y="229870"/>
                  </a:lnTo>
                  <a:lnTo>
                    <a:pt x="463994" y="231203"/>
                  </a:lnTo>
                  <a:lnTo>
                    <a:pt x="461429" y="231203"/>
                  </a:lnTo>
                  <a:lnTo>
                    <a:pt x="463130" y="234950"/>
                  </a:lnTo>
                  <a:lnTo>
                    <a:pt x="467271" y="238760"/>
                  </a:lnTo>
                  <a:lnTo>
                    <a:pt x="467690" y="242570"/>
                  </a:lnTo>
                  <a:lnTo>
                    <a:pt x="467804" y="243611"/>
                  </a:lnTo>
                  <a:lnTo>
                    <a:pt x="467829" y="243840"/>
                  </a:lnTo>
                  <a:lnTo>
                    <a:pt x="470039" y="243840"/>
                  </a:lnTo>
                  <a:lnTo>
                    <a:pt x="472020" y="237490"/>
                  </a:lnTo>
                  <a:lnTo>
                    <a:pt x="475602" y="242570"/>
                  </a:lnTo>
                  <a:lnTo>
                    <a:pt x="474548" y="242570"/>
                  </a:lnTo>
                  <a:lnTo>
                    <a:pt x="473036" y="243611"/>
                  </a:lnTo>
                  <a:lnTo>
                    <a:pt x="473125" y="244906"/>
                  </a:lnTo>
                  <a:lnTo>
                    <a:pt x="479767" y="244906"/>
                  </a:lnTo>
                  <a:close/>
                </a:path>
                <a:path w="819785" h="514350">
                  <a:moveTo>
                    <a:pt x="481380" y="272554"/>
                  </a:moveTo>
                  <a:lnTo>
                    <a:pt x="480542" y="271157"/>
                  </a:lnTo>
                  <a:lnTo>
                    <a:pt x="480250" y="269824"/>
                  </a:lnTo>
                  <a:lnTo>
                    <a:pt x="480428" y="272719"/>
                  </a:lnTo>
                  <a:lnTo>
                    <a:pt x="481380" y="272554"/>
                  </a:lnTo>
                  <a:close/>
                </a:path>
                <a:path w="819785" h="514350">
                  <a:moveTo>
                    <a:pt x="491604" y="307454"/>
                  </a:moveTo>
                  <a:lnTo>
                    <a:pt x="491324" y="305473"/>
                  </a:lnTo>
                  <a:lnTo>
                    <a:pt x="490474" y="305473"/>
                  </a:lnTo>
                  <a:lnTo>
                    <a:pt x="491604" y="307454"/>
                  </a:lnTo>
                  <a:close/>
                </a:path>
                <a:path w="819785" h="514350">
                  <a:moveTo>
                    <a:pt x="504063" y="343700"/>
                  </a:moveTo>
                  <a:lnTo>
                    <a:pt x="502564" y="341287"/>
                  </a:lnTo>
                  <a:lnTo>
                    <a:pt x="501878" y="340474"/>
                  </a:lnTo>
                  <a:lnTo>
                    <a:pt x="504063" y="343700"/>
                  </a:lnTo>
                  <a:close/>
                </a:path>
                <a:path w="819785" h="514350">
                  <a:moveTo>
                    <a:pt x="505866" y="341795"/>
                  </a:moveTo>
                  <a:lnTo>
                    <a:pt x="505472" y="341630"/>
                  </a:lnTo>
                  <a:lnTo>
                    <a:pt x="505866" y="342430"/>
                  </a:lnTo>
                  <a:lnTo>
                    <a:pt x="505866" y="341795"/>
                  </a:lnTo>
                  <a:close/>
                </a:path>
                <a:path w="819785" h="514350">
                  <a:moveTo>
                    <a:pt x="508673" y="347980"/>
                  </a:moveTo>
                  <a:lnTo>
                    <a:pt x="505866" y="342430"/>
                  </a:lnTo>
                  <a:lnTo>
                    <a:pt x="505904" y="346710"/>
                  </a:lnTo>
                  <a:lnTo>
                    <a:pt x="508673" y="347980"/>
                  </a:lnTo>
                  <a:close/>
                </a:path>
                <a:path w="819785" h="514350">
                  <a:moveTo>
                    <a:pt x="510006" y="314210"/>
                  </a:moveTo>
                  <a:lnTo>
                    <a:pt x="509993" y="313690"/>
                  </a:lnTo>
                  <a:lnTo>
                    <a:pt x="509803" y="313880"/>
                  </a:lnTo>
                  <a:lnTo>
                    <a:pt x="510006" y="314210"/>
                  </a:lnTo>
                  <a:close/>
                </a:path>
                <a:path w="819785" h="514350">
                  <a:moveTo>
                    <a:pt x="512737" y="319811"/>
                  </a:moveTo>
                  <a:lnTo>
                    <a:pt x="510514" y="319608"/>
                  </a:lnTo>
                  <a:lnTo>
                    <a:pt x="512051" y="317500"/>
                  </a:lnTo>
                  <a:lnTo>
                    <a:pt x="510006" y="314210"/>
                  </a:lnTo>
                  <a:lnTo>
                    <a:pt x="510070" y="316230"/>
                  </a:lnTo>
                  <a:lnTo>
                    <a:pt x="510197" y="320040"/>
                  </a:lnTo>
                  <a:lnTo>
                    <a:pt x="510476" y="319659"/>
                  </a:lnTo>
                  <a:lnTo>
                    <a:pt x="512267" y="322376"/>
                  </a:lnTo>
                  <a:lnTo>
                    <a:pt x="512737" y="319811"/>
                  </a:lnTo>
                  <a:close/>
                </a:path>
                <a:path w="819785" h="514350">
                  <a:moveTo>
                    <a:pt x="517398" y="366407"/>
                  </a:moveTo>
                  <a:lnTo>
                    <a:pt x="517042" y="365696"/>
                  </a:lnTo>
                  <a:lnTo>
                    <a:pt x="516636" y="365506"/>
                  </a:lnTo>
                  <a:lnTo>
                    <a:pt x="516382" y="365569"/>
                  </a:lnTo>
                  <a:lnTo>
                    <a:pt x="516826" y="366166"/>
                  </a:lnTo>
                  <a:lnTo>
                    <a:pt x="517232" y="366661"/>
                  </a:lnTo>
                  <a:lnTo>
                    <a:pt x="517398" y="366407"/>
                  </a:lnTo>
                  <a:close/>
                </a:path>
                <a:path w="819785" h="514350">
                  <a:moveTo>
                    <a:pt x="524675" y="356158"/>
                  </a:moveTo>
                  <a:lnTo>
                    <a:pt x="524344" y="354812"/>
                  </a:lnTo>
                  <a:lnTo>
                    <a:pt x="523989" y="353809"/>
                  </a:lnTo>
                  <a:lnTo>
                    <a:pt x="522668" y="354291"/>
                  </a:lnTo>
                  <a:lnTo>
                    <a:pt x="523392" y="354876"/>
                  </a:lnTo>
                  <a:lnTo>
                    <a:pt x="524103" y="355473"/>
                  </a:lnTo>
                  <a:lnTo>
                    <a:pt x="524675" y="356158"/>
                  </a:lnTo>
                  <a:close/>
                </a:path>
                <a:path w="819785" h="514350">
                  <a:moveTo>
                    <a:pt x="525983" y="359498"/>
                  </a:moveTo>
                  <a:lnTo>
                    <a:pt x="525932" y="358051"/>
                  </a:lnTo>
                  <a:lnTo>
                    <a:pt x="525399" y="357022"/>
                  </a:lnTo>
                  <a:lnTo>
                    <a:pt x="524687" y="356158"/>
                  </a:lnTo>
                  <a:lnTo>
                    <a:pt x="524941" y="357263"/>
                  </a:lnTo>
                  <a:lnTo>
                    <a:pt x="525208" y="358584"/>
                  </a:lnTo>
                  <a:lnTo>
                    <a:pt x="525983" y="359498"/>
                  </a:lnTo>
                  <a:close/>
                </a:path>
                <a:path w="819785" h="514350">
                  <a:moveTo>
                    <a:pt x="530136" y="415099"/>
                  </a:moveTo>
                  <a:lnTo>
                    <a:pt x="529551" y="414324"/>
                  </a:lnTo>
                  <a:lnTo>
                    <a:pt x="529767" y="414756"/>
                  </a:lnTo>
                  <a:lnTo>
                    <a:pt x="530136" y="415163"/>
                  </a:lnTo>
                  <a:close/>
                </a:path>
                <a:path w="819785" h="514350">
                  <a:moveTo>
                    <a:pt x="530885" y="415290"/>
                  </a:moveTo>
                  <a:lnTo>
                    <a:pt x="530834" y="414020"/>
                  </a:lnTo>
                  <a:lnTo>
                    <a:pt x="530275" y="414020"/>
                  </a:lnTo>
                  <a:lnTo>
                    <a:pt x="530885" y="415290"/>
                  </a:lnTo>
                  <a:close/>
                </a:path>
                <a:path w="819785" h="514350">
                  <a:moveTo>
                    <a:pt x="534365" y="424205"/>
                  </a:moveTo>
                  <a:lnTo>
                    <a:pt x="533920" y="424205"/>
                  </a:lnTo>
                  <a:lnTo>
                    <a:pt x="534212" y="425018"/>
                  </a:lnTo>
                  <a:lnTo>
                    <a:pt x="534327" y="424383"/>
                  </a:lnTo>
                  <a:lnTo>
                    <a:pt x="534365" y="424205"/>
                  </a:lnTo>
                  <a:close/>
                </a:path>
                <a:path w="819785" h="514350">
                  <a:moveTo>
                    <a:pt x="534822" y="426720"/>
                  </a:moveTo>
                  <a:lnTo>
                    <a:pt x="534212" y="425018"/>
                  </a:lnTo>
                  <a:lnTo>
                    <a:pt x="534123" y="425450"/>
                  </a:lnTo>
                  <a:lnTo>
                    <a:pt x="534822" y="426720"/>
                  </a:lnTo>
                  <a:close/>
                </a:path>
                <a:path w="819785" h="514350">
                  <a:moveTo>
                    <a:pt x="542086" y="431723"/>
                  </a:moveTo>
                  <a:lnTo>
                    <a:pt x="541997" y="431279"/>
                  </a:lnTo>
                  <a:lnTo>
                    <a:pt x="541883" y="430911"/>
                  </a:lnTo>
                  <a:lnTo>
                    <a:pt x="542086" y="432320"/>
                  </a:lnTo>
                  <a:lnTo>
                    <a:pt x="542086" y="431723"/>
                  </a:lnTo>
                  <a:close/>
                </a:path>
                <a:path w="819785" h="514350">
                  <a:moveTo>
                    <a:pt x="543979" y="397510"/>
                  </a:moveTo>
                  <a:lnTo>
                    <a:pt x="543521" y="396240"/>
                  </a:lnTo>
                  <a:lnTo>
                    <a:pt x="543382" y="396240"/>
                  </a:lnTo>
                  <a:lnTo>
                    <a:pt x="543979" y="397510"/>
                  </a:lnTo>
                  <a:close/>
                </a:path>
                <a:path w="819785" h="514350">
                  <a:moveTo>
                    <a:pt x="543991" y="433247"/>
                  </a:moveTo>
                  <a:lnTo>
                    <a:pt x="543610" y="431800"/>
                  </a:lnTo>
                  <a:lnTo>
                    <a:pt x="543483" y="433070"/>
                  </a:lnTo>
                  <a:lnTo>
                    <a:pt x="543991" y="433247"/>
                  </a:lnTo>
                  <a:close/>
                </a:path>
                <a:path w="819785" h="514350">
                  <a:moveTo>
                    <a:pt x="544918" y="433565"/>
                  </a:moveTo>
                  <a:lnTo>
                    <a:pt x="543991" y="433247"/>
                  </a:lnTo>
                  <a:lnTo>
                    <a:pt x="544283" y="434340"/>
                  </a:lnTo>
                  <a:lnTo>
                    <a:pt x="544918" y="433565"/>
                  </a:lnTo>
                  <a:close/>
                </a:path>
                <a:path w="819785" h="514350">
                  <a:moveTo>
                    <a:pt x="550862" y="449402"/>
                  </a:moveTo>
                  <a:lnTo>
                    <a:pt x="550646" y="449186"/>
                  </a:lnTo>
                  <a:lnTo>
                    <a:pt x="550545" y="449402"/>
                  </a:lnTo>
                  <a:lnTo>
                    <a:pt x="550468" y="449580"/>
                  </a:lnTo>
                  <a:lnTo>
                    <a:pt x="550811" y="449580"/>
                  </a:lnTo>
                  <a:lnTo>
                    <a:pt x="550862" y="449402"/>
                  </a:lnTo>
                  <a:close/>
                </a:path>
                <a:path w="819785" h="514350">
                  <a:moveTo>
                    <a:pt x="551599" y="457200"/>
                  </a:moveTo>
                  <a:lnTo>
                    <a:pt x="550100" y="454660"/>
                  </a:lnTo>
                  <a:lnTo>
                    <a:pt x="547941" y="451002"/>
                  </a:lnTo>
                  <a:lnTo>
                    <a:pt x="547789" y="450850"/>
                  </a:lnTo>
                  <a:lnTo>
                    <a:pt x="543788" y="452221"/>
                  </a:lnTo>
                  <a:lnTo>
                    <a:pt x="544169" y="452221"/>
                  </a:lnTo>
                  <a:lnTo>
                    <a:pt x="547509" y="455942"/>
                  </a:lnTo>
                  <a:lnTo>
                    <a:pt x="548665" y="454901"/>
                  </a:lnTo>
                  <a:lnTo>
                    <a:pt x="551599" y="457200"/>
                  </a:lnTo>
                  <a:close/>
                </a:path>
                <a:path w="819785" h="514350">
                  <a:moveTo>
                    <a:pt x="552602" y="412750"/>
                  </a:moveTo>
                  <a:lnTo>
                    <a:pt x="551764" y="412610"/>
                  </a:lnTo>
                  <a:lnTo>
                    <a:pt x="551903" y="412750"/>
                  </a:lnTo>
                  <a:lnTo>
                    <a:pt x="552602" y="412750"/>
                  </a:lnTo>
                  <a:close/>
                </a:path>
                <a:path w="819785" h="514350">
                  <a:moveTo>
                    <a:pt x="555485" y="422910"/>
                  </a:moveTo>
                  <a:lnTo>
                    <a:pt x="555218" y="422910"/>
                  </a:lnTo>
                  <a:lnTo>
                    <a:pt x="555345" y="423075"/>
                  </a:lnTo>
                  <a:lnTo>
                    <a:pt x="555485" y="422910"/>
                  </a:lnTo>
                  <a:close/>
                </a:path>
                <a:path w="819785" h="514350">
                  <a:moveTo>
                    <a:pt x="556856" y="424205"/>
                  </a:moveTo>
                  <a:lnTo>
                    <a:pt x="556221" y="423075"/>
                  </a:lnTo>
                  <a:lnTo>
                    <a:pt x="556145" y="422910"/>
                  </a:lnTo>
                  <a:lnTo>
                    <a:pt x="556031" y="420370"/>
                  </a:lnTo>
                  <a:lnTo>
                    <a:pt x="554418" y="421640"/>
                  </a:lnTo>
                  <a:lnTo>
                    <a:pt x="555485" y="422910"/>
                  </a:lnTo>
                  <a:lnTo>
                    <a:pt x="556260" y="424205"/>
                  </a:lnTo>
                  <a:lnTo>
                    <a:pt x="556856" y="424205"/>
                  </a:lnTo>
                  <a:close/>
                </a:path>
                <a:path w="819785" h="514350">
                  <a:moveTo>
                    <a:pt x="558177" y="425411"/>
                  </a:moveTo>
                  <a:lnTo>
                    <a:pt x="557631" y="424548"/>
                  </a:lnTo>
                  <a:lnTo>
                    <a:pt x="556844" y="423684"/>
                  </a:lnTo>
                  <a:lnTo>
                    <a:pt x="556933" y="423875"/>
                  </a:lnTo>
                  <a:lnTo>
                    <a:pt x="557034" y="424065"/>
                  </a:lnTo>
                  <a:lnTo>
                    <a:pt x="557174" y="424230"/>
                  </a:lnTo>
                  <a:lnTo>
                    <a:pt x="558177" y="425411"/>
                  </a:lnTo>
                  <a:close/>
                </a:path>
                <a:path w="819785" h="514350">
                  <a:moveTo>
                    <a:pt x="569734" y="456552"/>
                  </a:moveTo>
                  <a:lnTo>
                    <a:pt x="569506" y="456006"/>
                  </a:lnTo>
                  <a:lnTo>
                    <a:pt x="569366" y="456006"/>
                  </a:lnTo>
                  <a:lnTo>
                    <a:pt x="569734" y="456552"/>
                  </a:lnTo>
                  <a:close/>
                </a:path>
                <a:path w="819785" h="514350">
                  <a:moveTo>
                    <a:pt x="575030" y="463550"/>
                  </a:moveTo>
                  <a:lnTo>
                    <a:pt x="574306" y="462280"/>
                  </a:lnTo>
                  <a:lnTo>
                    <a:pt x="571893" y="459740"/>
                  </a:lnTo>
                  <a:lnTo>
                    <a:pt x="569734" y="456552"/>
                  </a:lnTo>
                  <a:lnTo>
                    <a:pt x="572617" y="463550"/>
                  </a:lnTo>
                  <a:lnTo>
                    <a:pt x="575030" y="463550"/>
                  </a:lnTo>
                  <a:close/>
                </a:path>
                <a:path w="819785" h="514350">
                  <a:moveTo>
                    <a:pt x="578192" y="464527"/>
                  </a:moveTo>
                  <a:lnTo>
                    <a:pt x="577989" y="464388"/>
                  </a:lnTo>
                  <a:lnTo>
                    <a:pt x="577850" y="464388"/>
                  </a:lnTo>
                  <a:lnTo>
                    <a:pt x="577748" y="464578"/>
                  </a:lnTo>
                  <a:lnTo>
                    <a:pt x="577875" y="464604"/>
                  </a:lnTo>
                  <a:lnTo>
                    <a:pt x="578027" y="464578"/>
                  </a:lnTo>
                  <a:lnTo>
                    <a:pt x="578192" y="464527"/>
                  </a:lnTo>
                  <a:close/>
                </a:path>
                <a:path w="819785" h="514350">
                  <a:moveTo>
                    <a:pt x="581583" y="460832"/>
                  </a:moveTo>
                  <a:lnTo>
                    <a:pt x="581494" y="460565"/>
                  </a:lnTo>
                  <a:lnTo>
                    <a:pt x="581456" y="460298"/>
                  </a:lnTo>
                  <a:lnTo>
                    <a:pt x="581266" y="460044"/>
                  </a:lnTo>
                  <a:lnTo>
                    <a:pt x="578840" y="462445"/>
                  </a:lnTo>
                  <a:lnTo>
                    <a:pt x="579996" y="462076"/>
                  </a:lnTo>
                  <a:lnTo>
                    <a:pt x="580859" y="461518"/>
                  </a:lnTo>
                  <a:lnTo>
                    <a:pt x="581583" y="460832"/>
                  </a:lnTo>
                  <a:close/>
                </a:path>
                <a:path w="819785" h="514350">
                  <a:moveTo>
                    <a:pt x="585355" y="490220"/>
                  </a:moveTo>
                  <a:lnTo>
                    <a:pt x="585304" y="488962"/>
                  </a:lnTo>
                  <a:lnTo>
                    <a:pt x="585025" y="488962"/>
                  </a:lnTo>
                  <a:lnTo>
                    <a:pt x="585355" y="490220"/>
                  </a:lnTo>
                  <a:close/>
                </a:path>
                <a:path w="819785" h="514350">
                  <a:moveTo>
                    <a:pt x="589013" y="444500"/>
                  </a:moveTo>
                  <a:lnTo>
                    <a:pt x="588911" y="443230"/>
                  </a:lnTo>
                  <a:lnTo>
                    <a:pt x="588670" y="444500"/>
                  </a:lnTo>
                  <a:lnTo>
                    <a:pt x="589013" y="444500"/>
                  </a:lnTo>
                  <a:close/>
                </a:path>
                <a:path w="819785" h="514350">
                  <a:moveTo>
                    <a:pt x="600252" y="468261"/>
                  </a:moveTo>
                  <a:lnTo>
                    <a:pt x="597471" y="467614"/>
                  </a:lnTo>
                  <a:lnTo>
                    <a:pt x="597217" y="469214"/>
                  </a:lnTo>
                  <a:lnTo>
                    <a:pt x="599846" y="470903"/>
                  </a:lnTo>
                  <a:lnTo>
                    <a:pt x="600252" y="468261"/>
                  </a:lnTo>
                  <a:close/>
                </a:path>
                <a:path w="819785" h="514350">
                  <a:moveTo>
                    <a:pt x="624497" y="408495"/>
                  </a:moveTo>
                  <a:lnTo>
                    <a:pt x="624078" y="407670"/>
                  </a:lnTo>
                  <a:lnTo>
                    <a:pt x="623824" y="408495"/>
                  </a:lnTo>
                  <a:lnTo>
                    <a:pt x="623747" y="408711"/>
                  </a:lnTo>
                  <a:lnTo>
                    <a:pt x="624497" y="408495"/>
                  </a:lnTo>
                  <a:close/>
                </a:path>
                <a:path w="819785" h="514350">
                  <a:moveTo>
                    <a:pt x="627303" y="407670"/>
                  </a:moveTo>
                  <a:lnTo>
                    <a:pt x="624497" y="408495"/>
                  </a:lnTo>
                  <a:lnTo>
                    <a:pt x="625360" y="410210"/>
                  </a:lnTo>
                  <a:lnTo>
                    <a:pt x="626554" y="410210"/>
                  </a:lnTo>
                  <a:lnTo>
                    <a:pt x="627303" y="407670"/>
                  </a:lnTo>
                  <a:close/>
                </a:path>
                <a:path w="819785" h="514350">
                  <a:moveTo>
                    <a:pt x="633285" y="23710"/>
                  </a:moveTo>
                  <a:lnTo>
                    <a:pt x="632866" y="24130"/>
                  </a:lnTo>
                  <a:lnTo>
                    <a:pt x="630389" y="21590"/>
                  </a:lnTo>
                  <a:lnTo>
                    <a:pt x="630516" y="22872"/>
                  </a:lnTo>
                  <a:lnTo>
                    <a:pt x="630631" y="24130"/>
                  </a:lnTo>
                  <a:lnTo>
                    <a:pt x="630758" y="25400"/>
                  </a:lnTo>
                  <a:lnTo>
                    <a:pt x="633272" y="26670"/>
                  </a:lnTo>
                  <a:lnTo>
                    <a:pt x="633285" y="24130"/>
                  </a:lnTo>
                  <a:lnTo>
                    <a:pt x="633285" y="23710"/>
                  </a:lnTo>
                  <a:close/>
                </a:path>
                <a:path w="819785" h="514350">
                  <a:moveTo>
                    <a:pt x="634276" y="30480"/>
                  </a:moveTo>
                  <a:lnTo>
                    <a:pt x="633234" y="29210"/>
                  </a:lnTo>
                  <a:lnTo>
                    <a:pt x="634072" y="30480"/>
                  </a:lnTo>
                  <a:lnTo>
                    <a:pt x="634276" y="30480"/>
                  </a:lnTo>
                  <a:close/>
                </a:path>
                <a:path w="819785" h="514350">
                  <a:moveTo>
                    <a:pt x="636016" y="1397"/>
                  </a:moveTo>
                  <a:lnTo>
                    <a:pt x="634339" y="1333"/>
                  </a:lnTo>
                  <a:lnTo>
                    <a:pt x="634682" y="1803"/>
                  </a:lnTo>
                  <a:lnTo>
                    <a:pt x="635596" y="1574"/>
                  </a:lnTo>
                  <a:lnTo>
                    <a:pt x="636016" y="1397"/>
                  </a:lnTo>
                  <a:close/>
                </a:path>
                <a:path w="819785" h="514350">
                  <a:moveTo>
                    <a:pt x="638517" y="43383"/>
                  </a:moveTo>
                  <a:lnTo>
                    <a:pt x="638200" y="43294"/>
                  </a:lnTo>
                  <a:lnTo>
                    <a:pt x="638022" y="43307"/>
                  </a:lnTo>
                  <a:lnTo>
                    <a:pt x="638111" y="43548"/>
                  </a:lnTo>
                  <a:lnTo>
                    <a:pt x="638289" y="43510"/>
                  </a:lnTo>
                  <a:lnTo>
                    <a:pt x="638517" y="43383"/>
                  </a:lnTo>
                  <a:close/>
                </a:path>
                <a:path w="819785" h="514350">
                  <a:moveTo>
                    <a:pt x="641832" y="385343"/>
                  </a:moveTo>
                  <a:lnTo>
                    <a:pt x="641324" y="383349"/>
                  </a:lnTo>
                  <a:lnTo>
                    <a:pt x="640245" y="385051"/>
                  </a:lnTo>
                  <a:lnTo>
                    <a:pt x="638378" y="386346"/>
                  </a:lnTo>
                  <a:lnTo>
                    <a:pt x="638225" y="387413"/>
                  </a:lnTo>
                  <a:lnTo>
                    <a:pt x="639902" y="387172"/>
                  </a:lnTo>
                  <a:lnTo>
                    <a:pt x="641832" y="385343"/>
                  </a:lnTo>
                  <a:close/>
                </a:path>
                <a:path w="819785" h="514350">
                  <a:moveTo>
                    <a:pt x="648157" y="372110"/>
                  </a:moveTo>
                  <a:lnTo>
                    <a:pt x="647217" y="369570"/>
                  </a:lnTo>
                  <a:lnTo>
                    <a:pt x="647090" y="371081"/>
                  </a:lnTo>
                  <a:lnTo>
                    <a:pt x="647242" y="372110"/>
                  </a:lnTo>
                  <a:lnTo>
                    <a:pt x="646303" y="373380"/>
                  </a:lnTo>
                  <a:lnTo>
                    <a:pt x="645909" y="371081"/>
                  </a:lnTo>
                  <a:lnTo>
                    <a:pt x="644588" y="375920"/>
                  </a:lnTo>
                  <a:lnTo>
                    <a:pt x="644499" y="379730"/>
                  </a:lnTo>
                  <a:lnTo>
                    <a:pt x="645668" y="377190"/>
                  </a:lnTo>
                  <a:lnTo>
                    <a:pt x="647534" y="373380"/>
                  </a:lnTo>
                  <a:lnTo>
                    <a:pt x="648157" y="372110"/>
                  </a:lnTo>
                  <a:close/>
                </a:path>
                <a:path w="819785" h="514350">
                  <a:moveTo>
                    <a:pt x="650811" y="71120"/>
                  </a:moveTo>
                  <a:lnTo>
                    <a:pt x="650468" y="70040"/>
                  </a:lnTo>
                  <a:lnTo>
                    <a:pt x="650379" y="71120"/>
                  </a:lnTo>
                  <a:lnTo>
                    <a:pt x="650811" y="71120"/>
                  </a:lnTo>
                  <a:close/>
                </a:path>
                <a:path w="819785" h="514350">
                  <a:moveTo>
                    <a:pt x="659930" y="102069"/>
                  </a:moveTo>
                  <a:lnTo>
                    <a:pt x="657644" y="99060"/>
                  </a:lnTo>
                  <a:lnTo>
                    <a:pt x="659269" y="102870"/>
                  </a:lnTo>
                  <a:lnTo>
                    <a:pt x="659930" y="102069"/>
                  </a:lnTo>
                  <a:close/>
                </a:path>
                <a:path w="819785" h="514350">
                  <a:moveTo>
                    <a:pt x="660869" y="100952"/>
                  </a:moveTo>
                  <a:lnTo>
                    <a:pt x="659930" y="102069"/>
                  </a:lnTo>
                  <a:lnTo>
                    <a:pt x="660539" y="102870"/>
                  </a:lnTo>
                  <a:lnTo>
                    <a:pt x="660869" y="100952"/>
                  </a:lnTo>
                  <a:close/>
                </a:path>
                <a:path w="819785" h="514350">
                  <a:moveTo>
                    <a:pt x="666953" y="349250"/>
                  </a:moveTo>
                  <a:lnTo>
                    <a:pt x="665632" y="347980"/>
                  </a:lnTo>
                  <a:lnTo>
                    <a:pt x="665429" y="349250"/>
                  </a:lnTo>
                  <a:lnTo>
                    <a:pt x="666800" y="350189"/>
                  </a:lnTo>
                  <a:lnTo>
                    <a:pt x="666953" y="349250"/>
                  </a:lnTo>
                  <a:close/>
                </a:path>
                <a:path w="819785" h="514350">
                  <a:moveTo>
                    <a:pt x="667270" y="350520"/>
                  </a:moveTo>
                  <a:lnTo>
                    <a:pt x="666800" y="350189"/>
                  </a:lnTo>
                  <a:lnTo>
                    <a:pt x="666750" y="350520"/>
                  </a:lnTo>
                  <a:lnTo>
                    <a:pt x="667270" y="350520"/>
                  </a:lnTo>
                  <a:close/>
                </a:path>
                <a:path w="819785" h="514350">
                  <a:moveTo>
                    <a:pt x="675360" y="125730"/>
                  </a:moveTo>
                  <a:lnTo>
                    <a:pt x="675017" y="125539"/>
                  </a:lnTo>
                  <a:lnTo>
                    <a:pt x="674827" y="125730"/>
                  </a:lnTo>
                  <a:lnTo>
                    <a:pt x="675360" y="125730"/>
                  </a:lnTo>
                  <a:close/>
                </a:path>
                <a:path w="819785" h="514350">
                  <a:moveTo>
                    <a:pt x="677862" y="125730"/>
                  </a:moveTo>
                  <a:lnTo>
                    <a:pt x="675767" y="127000"/>
                  </a:lnTo>
                  <a:lnTo>
                    <a:pt x="676579" y="128282"/>
                  </a:lnTo>
                  <a:lnTo>
                    <a:pt x="677811" y="130162"/>
                  </a:lnTo>
                  <a:lnTo>
                    <a:pt x="677862" y="125730"/>
                  </a:lnTo>
                  <a:close/>
                </a:path>
                <a:path w="819785" h="514350">
                  <a:moveTo>
                    <a:pt x="678053" y="130517"/>
                  </a:moveTo>
                  <a:lnTo>
                    <a:pt x="677811" y="130162"/>
                  </a:lnTo>
                  <a:lnTo>
                    <a:pt x="677811" y="130810"/>
                  </a:lnTo>
                  <a:lnTo>
                    <a:pt x="678053" y="130517"/>
                  </a:lnTo>
                  <a:close/>
                </a:path>
                <a:path w="819785" h="514350">
                  <a:moveTo>
                    <a:pt x="692835" y="172046"/>
                  </a:moveTo>
                  <a:lnTo>
                    <a:pt x="692099" y="171488"/>
                  </a:lnTo>
                  <a:lnTo>
                    <a:pt x="691946" y="171246"/>
                  </a:lnTo>
                  <a:lnTo>
                    <a:pt x="690854" y="168973"/>
                  </a:lnTo>
                  <a:lnTo>
                    <a:pt x="690600" y="170180"/>
                  </a:lnTo>
                  <a:lnTo>
                    <a:pt x="689927" y="173990"/>
                  </a:lnTo>
                  <a:lnTo>
                    <a:pt x="692835" y="172046"/>
                  </a:lnTo>
                  <a:close/>
                </a:path>
                <a:path w="819785" h="514350">
                  <a:moveTo>
                    <a:pt x="693724" y="172720"/>
                  </a:moveTo>
                  <a:lnTo>
                    <a:pt x="693661" y="171488"/>
                  </a:lnTo>
                  <a:lnTo>
                    <a:pt x="692835" y="172046"/>
                  </a:lnTo>
                  <a:lnTo>
                    <a:pt x="693724" y="172720"/>
                  </a:lnTo>
                  <a:close/>
                </a:path>
                <a:path w="819785" h="514350">
                  <a:moveTo>
                    <a:pt x="701065" y="148590"/>
                  </a:moveTo>
                  <a:lnTo>
                    <a:pt x="699820" y="147320"/>
                  </a:lnTo>
                  <a:lnTo>
                    <a:pt x="700227" y="148590"/>
                  </a:lnTo>
                  <a:lnTo>
                    <a:pt x="701065" y="148590"/>
                  </a:lnTo>
                  <a:close/>
                </a:path>
                <a:path w="819785" h="514350">
                  <a:moveTo>
                    <a:pt x="713638" y="227330"/>
                  </a:moveTo>
                  <a:lnTo>
                    <a:pt x="712050" y="227330"/>
                  </a:lnTo>
                  <a:lnTo>
                    <a:pt x="712457" y="231203"/>
                  </a:lnTo>
                  <a:lnTo>
                    <a:pt x="712851" y="229870"/>
                  </a:lnTo>
                  <a:lnTo>
                    <a:pt x="713638" y="227330"/>
                  </a:lnTo>
                  <a:close/>
                </a:path>
                <a:path w="819785" h="514350">
                  <a:moveTo>
                    <a:pt x="749655" y="318122"/>
                  </a:moveTo>
                  <a:lnTo>
                    <a:pt x="748842" y="317588"/>
                  </a:lnTo>
                  <a:lnTo>
                    <a:pt x="749071" y="318363"/>
                  </a:lnTo>
                  <a:lnTo>
                    <a:pt x="749655" y="318122"/>
                  </a:lnTo>
                  <a:close/>
                </a:path>
                <a:path w="819785" h="514350">
                  <a:moveTo>
                    <a:pt x="753237" y="326390"/>
                  </a:moveTo>
                  <a:lnTo>
                    <a:pt x="753008" y="326224"/>
                  </a:lnTo>
                  <a:lnTo>
                    <a:pt x="752970" y="326390"/>
                  </a:lnTo>
                  <a:lnTo>
                    <a:pt x="753237" y="326390"/>
                  </a:lnTo>
                  <a:close/>
                </a:path>
                <a:path w="819785" h="514350">
                  <a:moveTo>
                    <a:pt x="753910" y="327113"/>
                  </a:moveTo>
                  <a:lnTo>
                    <a:pt x="753237" y="326212"/>
                  </a:lnTo>
                  <a:lnTo>
                    <a:pt x="753338" y="326618"/>
                  </a:lnTo>
                  <a:lnTo>
                    <a:pt x="753541" y="326948"/>
                  </a:lnTo>
                  <a:lnTo>
                    <a:pt x="753910" y="327113"/>
                  </a:lnTo>
                  <a:close/>
                </a:path>
                <a:path w="819785" h="514350">
                  <a:moveTo>
                    <a:pt x="761034" y="344258"/>
                  </a:moveTo>
                  <a:lnTo>
                    <a:pt x="758075" y="341795"/>
                  </a:lnTo>
                  <a:lnTo>
                    <a:pt x="758596" y="342430"/>
                  </a:lnTo>
                  <a:lnTo>
                    <a:pt x="759028" y="342900"/>
                  </a:lnTo>
                  <a:lnTo>
                    <a:pt x="760069" y="344258"/>
                  </a:lnTo>
                  <a:lnTo>
                    <a:pt x="761034" y="344258"/>
                  </a:lnTo>
                  <a:close/>
                </a:path>
                <a:path w="819785" h="514350">
                  <a:moveTo>
                    <a:pt x="777328" y="379933"/>
                  </a:moveTo>
                  <a:lnTo>
                    <a:pt x="775436" y="378460"/>
                  </a:lnTo>
                  <a:lnTo>
                    <a:pt x="776541" y="380365"/>
                  </a:lnTo>
                  <a:lnTo>
                    <a:pt x="777328" y="379933"/>
                  </a:lnTo>
                  <a:close/>
                </a:path>
                <a:path w="819785" h="514350">
                  <a:moveTo>
                    <a:pt x="777646" y="382270"/>
                  </a:moveTo>
                  <a:lnTo>
                    <a:pt x="776541" y="380365"/>
                  </a:lnTo>
                  <a:lnTo>
                    <a:pt x="775398" y="381000"/>
                  </a:lnTo>
                  <a:lnTo>
                    <a:pt x="777646" y="382270"/>
                  </a:lnTo>
                  <a:close/>
                </a:path>
                <a:path w="819785" h="514350">
                  <a:moveTo>
                    <a:pt x="780110" y="333336"/>
                  </a:moveTo>
                  <a:lnTo>
                    <a:pt x="778129" y="330479"/>
                  </a:lnTo>
                  <a:lnTo>
                    <a:pt x="778573" y="332016"/>
                  </a:lnTo>
                  <a:lnTo>
                    <a:pt x="780110" y="333336"/>
                  </a:lnTo>
                  <a:close/>
                </a:path>
                <a:path w="819785" h="514350">
                  <a:moveTo>
                    <a:pt x="819188" y="429260"/>
                  </a:moveTo>
                  <a:lnTo>
                    <a:pt x="816584" y="423075"/>
                  </a:lnTo>
                  <a:lnTo>
                    <a:pt x="813625" y="416560"/>
                  </a:lnTo>
                  <a:lnTo>
                    <a:pt x="810628" y="411480"/>
                  </a:lnTo>
                  <a:lnTo>
                    <a:pt x="807618" y="405130"/>
                  </a:lnTo>
                  <a:lnTo>
                    <a:pt x="805611" y="401320"/>
                  </a:lnTo>
                  <a:lnTo>
                    <a:pt x="803605" y="397510"/>
                  </a:lnTo>
                  <a:lnTo>
                    <a:pt x="801306" y="393700"/>
                  </a:lnTo>
                  <a:lnTo>
                    <a:pt x="799782" y="391160"/>
                  </a:lnTo>
                  <a:lnTo>
                    <a:pt x="796467" y="384810"/>
                  </a:lnTo>
                  <a:lnTo>
                    <a:pt x="796759" y="383540"/>
                  </a:lnTo>
                  <a:lnTo>
                    <a:pt x="796366" y="381000"/>
                  </a:lnTo>
                  <a:lnTo>
                    <a:pt x="796264" y="380365"/>
                  </a:lnTo>
                  <a:lnTo>
                    <a:pt x="796163" y="379730"/>
                  </a:lnTo>
                  <a:lnTo>
                    <a:pt x="795401" y="377190"/>
                  </a:lnTo>
                  <a:lnTo>
                    <a:pt x="793877" y="372110"/>
                  </a:lnTo>
                  <a:lnTo>
                    <a:pt x="792594" y="368300"/>
                  </a:lnTo>
                  <a:lnTo>
                    <a:pt x="790740" y="363220"/>
                  </a:lnTo>
                  <a:lnTo>
                    <a:pt x="788504" y="356870"/>
                  </a:lnTo>
                  <a:lnTo>
                    <a:pt x="788035" y="354330"/>
                  </a:lnTo>
                  <a:lnTo>
                    <a:pt x="787806" y="353060"/>
                  </a:lnTo>
                  <a:lnTo>
                    <a:pt x="787704" y="354330"/>
                  </a:lnTo>
                  <a:lnTo>
                    <a:pt x="784910" y="353060"/>
                  </a:lnTo>
                  <a:lnTo>
                    <a:pt x="783907" y="351790"/>
                  </a:lnTo>
                  <a:lnTo>
                    <a:pt x="783805" y="349250"/>
                  </a:lnTo>
                  <a:lnTo>
                    <a:pt x="779094" y="346710"/>
                  </a:lnTo>
                  <a:lnTo>
                    <a:pt x="782777" y="346710"/>
                  </a:lnTo>
                  <a:lnTo>
                    <a:pt x="784072" y="345440"/>
                  </a:lnTo>
                  <a:lnTo>
                    <a:pt x="785291" y="344258"/>
                  </a:lnTo>
                  <a:lnTo>
                    <a:pt x="785431" y="344258"/>
                  </a:lnTo>
                  <a:lnTo>
                    <a:pt x="782789" y="340360"/>
                  </a:lnTo>
                  <a:lnTo>
                    <a:pt x="781951" y="337820"/>
                  </a:lnTo>
                  <a:lnTo>
                    <a:pt x="781532" y="336550"/>
                  </a:lnTo>
                  <a:lnTo>
                    <a:pt x="776986" y="337820"/>
                  </a:lnTo>
                  <a:lnTo>
                    <a:pt x="776897" y="336550"/>
                  </a:lnTo>
                  <a:lnTo>
                    <a:pt x="776795" y="335280"/>
                  </a:lnTo>
                  <a:lnTo>
                    <a:pt x="776706" y="334010"/>
                  </a:lnTo>
                  <a:lnTo>
                    <a:pt x="776605" y="332740"/>
                  </a:lnTo>
                  <a:lnTo>
                    <a:pt x="776516" y="331470"/>
                  </a:lnTo>
                  <a:lnTo>
                    <a:pt x="776414" y="330200"/>
                  </a:lnTo>
                  <a:lnTo>
                    <a:pt x="773341" y="323850"/>
                  </a:lnTo>
                  <a:lnTo>
                    <a:pt x="772731" y="322580"/>
                  </a:lnTo>
                  <a:lnTo>
                    <a:pt x="769226" y="314960"/>
                  </a:lnTo>
                  <a:lnTo>
                    <a:pt x="769162" y="308610"/>
                  </a:lnTo>
                  <a:lnTo>
                    <a:pt x="767245" y="307340"/>
                  </a:lnTo>
                  <a:lnTo>
                    <a:pt x="766724" y="306070"/>
                  </a:lnTo>
                  <a:lnTo>
                    <a:pt x="766203" y="304800"/>
                  </a:lnTo>
                  <a:lnTo>
                    <a:pt x="764273" y="303530"/>
                  </a:lnTo>
                  <a:lnTo>
                    <a:pt x="766648" y="302260"/>
                  </a:lnTo>
                  <a:lnTo>
                    <a:pt x="765505" y="298450"/>
                  </a:lnTo>
                  <a:lnTo>
                    <a:pt x="763993" y="293370"/>
                  </a:lnTo>
                  <a:lnTo>
                    <a:pt x="760539" y="285750"/>
                  </a:lnTo>
                  <a:lnTo>
                    <a:pt x="762787" y="287020"/>
                  </a:lnTo>
                  <a:lnTo>
                    <a:pt x="762292" y="285750"/>
                  </a:lnTo>
                  <a:lnTo>
                    <a:pt x="761796" y="284480"/>
                  </a:lnTo>
                  <a:lnTo>
                    <a:pt x="761288" y="283210"/>
                  </a:lnTo>
                  <a:lnTo>
                    <a:pt x="754037" y="284480"/>
                  </a:lnTo>
                  <a:lnTo>
                    <a:pt x="752398" y="280670"/>
                  </a:lnTo>
                  <a:lnTo>
                    <a:pt x="755383" y="278130"/>
                  </a:lnTo>
                  <a:lnTo>
                    <a:pt x="752475" y="271780"/>
                  </a:lnTo>
                  <a:lnTo>
                    <a:pt x="752589" y="264160"/>
                  </a:lnTo>
                  <a:lnTo>
                    <a:pt x="752614" y="262890"/>
                  </a:lnTo>
                  <a:lnTo>
                    <a:pt x="746658" y="256540"/>
                  </a:lnTo>
                  <a:lnTo>
                    <a:pt x="748284" y="256540"/>
                  </a:lnTo>
                  <a:lnTo>
                    <a:pt x="748880" y="257810"/>
                  </a:lnTo>
                  <a:lnTo>
                    <a:pt x="748461" y="256540"/>
                  </a:lnTo>
                  <a:lnTo>
                    <a:pt x="747623" y="254000"/>
                  </a:lnTo>
                  <a:lnTo>
                    <a:pt x="746620" y="247650"/>
                  </a:lnTo>
                  <a:lnTo>
                    <a:pt x="746290" y="245567"/>
                  </a:lnTo>
                  <a:lnTo>
                    <a:pt x="746188" y="244906"/>
                  </a:lnTo>
                  <a:lnTo>
                    <a:pt x="746125" y="244538"/>
                  </a:lnTo>
                  <a:lnTo>
                    <a:pt x="746010" y="243840"/>
                  </a:lnTo>
                  <a:lnTo>
                    <a:pt x="744093" y="245567"/>
                  </a:lnTo>
                  <a:lnTo>
                    <a:pt x="739114" y="240030"/>
                  </a:lnTo>
                  <a:lnTo>
                    <a:pt x="736206" y="236220"/>
                  </a:lnTo>
                  <a:lnTo>
                    <a:pt x="738733" y="236220"/>
                  </a:lnTo>
                  <a:lnTo>
                    <a:pt x="734504" y="233680"/>
                  </a:lnTo>
                  <a:lnTo>
                    <a:pt x="733666" y="233680"/>
                  </a:lnTo>
                  <a:lnTo>
                    <a:pt x="731037" y="229870"/>
                  </a:lnTo>
                  <a:lnTo>
                    <a:pt x="730910" y="228600"/>
                  </a:lnTo>
                  <a:lnTo>
                    <a:pt x="732396" y="228600"/>
                  </a:lnTo>
                  <a:lnTo>
                    <a:pt x="732320" y="227330"/>
                  </a:lnTo>
                  <a:lnTo>
                    <a:pt x="732231" y="226060"/>
                  </a:lnTo>
                  <a:lnTo>
                    <a:pt x="729195" y="228600"/>
                  </a:lnTo>
                  <a:lnTo>
                    <a:pt x="728662" y="223520"/>
                  </a:lnTo>
                  <a:lnTo>
                    <a:pt x="730770" y="224790"/>
                  </a:lnTo>
                  <a:lnTo>
                    <a:pt x="730338" y="223520"/>
                  </a:lnTo>
                  <a:lnTo>
                    <a:pt x="729475" y="220980"/>
                  </a:lnTo>
                  <a:lnTo>
                    <a:pt x="728814" y="220980"/>
                  </a:lnTo>
                  <a:lnTo>
                    <a:pt x="726287" y="219710"/>
                  </a:lnTo>
                  <a:lnTo>
                    <a:pt x="724446" y="218440"/>
                  </a:lnTo>
                  <a:lnTo>
                    <a:pt x="724369" y="217170"/>
                  </a:lnTo>
                  <a:lnTo>
                    <a:pt x="724293" y="215900"/>
                  </a:lnTo>
                  <a:lnTo>
                    <a:pt x="724217" y="214630"/>
                  </a:lnTo>
                  <a:lnTo>
                    <a:pt x="724141" y="213360"/>
                  </a:lnTo>
                  <a:lnTo>
                    <a:pt x="724052" y="212090"/>
                  </a:lnTo>
                  <a:lnTo>
                    <a:pt x="725906" y="210820"/>
                  </a:lnTo>
                  <a:lnTo>
                    <a:pt x="724446" y="210820"/>
                  </a:lnTo>
                  <a:lnTo>
                    <a:pt x="721956" y="209550"/>
                  </a:lnTo>
                  <a:lnTo>
                    <a:pt x="721677" y="207010"/>
                  </a:lnTo>
                  <a:lnTo>
                    <a:pt x="722337" y="207010"/>
                  </a:lnTo>
                  <a:lnTo>
                    <a:pt x="723531" y="208280"/>
                  </a:lnTo>
                  <a:lnTo>
                    <a:pt x="723379" y="207010"/>
                  </a:lnTo>
                  <a:lnTo>
                    <a:pt x="722922" y="203200"/>
                  </a:lnTo>
                  <a:lnTo>
                    <a:pt x="722769" y="201930"/>
                  </a:lnTo>
                  <a:lnTo>
                    <a:pt x="722706" y="201422"/>
                  </a:lnTo>
                  <a:lnTo>
                    <a:pt x="723976" y="200660"/>
                  </a:lnTo>
                  <a:lnTo>
                    <a:pt x="722744" y="196850"/>
                  </a:lnTo>
                  <a:lnTo>
                    <a:pt x="726922" y="199390"/>
                  </a:lnTo>
                  <a:lnTo>
                    <a:pt x="724052" y="196850"/>
                  </a:lnTo>
                  <a:lnTo>
                    <a:pt x="722185" y="195173"/>
                  </a:lnTo>
                  <a:lnTo>
                    <a:pt x="722185" y="201930"/>
                  </a:lnTo>
                  <a:lnTo>
                    <a:pt x="721868" y="201930"/>
                  </a:lnTo>
                  <a:lnTo>
                    <a:pt x="722122" y="201777"/>
                  </a:lnTo>
                  <a:lnTo>
                    <a:pt x="722185" y="201930"/>
                  </a:lnTo>
                  <a:lnTo>
                    <a:pt x="722185" y="195173"/>
                  </a:lnTo>
                  <a:lnTo>
                    <a:pt x="719836" y="193040"/>
                  </a:lnTo>
                  <a:lnTo>
                    <a:pt x="718439" y="191770"/>
                  </a:lnTo>
                  <a:lnTo>
                    <a:pt x="718235" y="189230"/>
                  </a:lnTo>
                  <a:lnTo>
                    <a:pt x="718134" y="187960"/>
                  </a:lnTo>
                  <a:lnTo>
                    <a:pt x="718400" y="186690"/>
                  </a:lnTo>
                  <a:lnTo>
                    <a:pt x="718794" y="187960"/>
                  </a:lnTo>
                  <a:lnTo>
                    <a:pt x="718642" y="186690"/>
                  </a:lnTo>
                  <a:lnTo>
                    <a:pt x="718134" y="185420"/>
                  </a:lnTo>
                  <a:lnTo>
                    <a:pt x="717486" y="185420"/>
                  </a:lnTo>
                  <a:lnTo>
                    <a:pt x="717321" y="184150"/>
                  </a:lnTo>
                  <a:lnTo>
                    <a:pt x="717270" y="182880"/>
                  </a:lnTo>
                  <a:lnTo>
                    <a:pt x="716826" y="181610"/>
                  </a:lnTo>
                  <a:lnTo>
                    <a:pt x="718388" y="180340"/>
                  </a:lnTo>
                  <a:lnTo>
                    <a:pt x="717664" y="179222"/>
                  </a:lnTo>
                  <a:lnTo>
                    <a:pt x="717575" y="179082"/>
                  </a:lnTo>
                  <a:lnTo>
                    <a:pt x="717270" y="178612"/>
                  </a:lnTo>
                  <a:lnTo>
                    <a:pt x="717270" y="180340"/>
                  </a:lnTo>
                  <a:lnTo>
                    <a:pt x="717003" y="180340"/>
                  </a:lnTo>
                  <a:lnTo>
                    <a:pt x="716597" y="181610"/>
                  </a:lnTo>
                  <a:lnTo>
                    <a:pt x="716305" y="180340"/>
                  </a:lnTo>
                  <a:lnTo>
                    <a:pt x="715937" y="180340"/>
                  </a:lnTo>
                  <a:lnTo>
                    <a:pt x="715467" y="179222"/>
                  </a:lnTo>
                  <a:lnTo>
                    <a:pt x="715403" y="179082"/>
                  </a:lnTo>
                  <a:lnTo>
                    <a:pt x="716419" y="179082"/>
                  </a:lnTo>
                  <a:lnTo>
                    <a:pt x="717270" y="180340"/>
                  </a:lnTo>
                  <a:lnTo>
                    <a:pt x="717270" y="178612"/>
                  </a:lnTo>
                  <a:lnTo>
                    <a:pt x="715937" y="176530"/>
                  </a:lnTo>
                  <a:lnTo>
                    <a:pt x="715238" y="175260"/>
                  </a:lnTo>
                  <a:lnTo>
                    <a:pt x="713003" y="176530"/>
                  </a:lnTo>
                  <a:lnTo>
                    <a:pt x="712343" y="172720"/>
                  </a:lnTo>
                  <a:lnTo>
                    <a:pt x="711454" y="176530"/>
                  </a:lnTo>
                  <a:lnTo>
                    <a:pt x="711835" y="176530"/>
                  </a:lnTo>
                  <a:lnTo>
                    <a:pt x="712050" y="176987"/>
                  </a:lnTo>
                  <a:lnTo>
                    <a:pt x="711974" y="177279"/>
                  </a:lnTo>
                  <a:lnTo>
                    <a:pt x="711898" y="177596"/>
                  </a:lnTo>
                  <a:lnTo>
                    <a:pt x="711873" y="177914"/>
                  </a:lnTo>
                  <a:lnTo>
                    <a:pt x="712482" y="178041"/>
                  </a:lnTo>
                  <a:lnTo>
                    <a:pt x="712685" y="178079"/>
                  </a:lnTo>
                  <a:lnTo>
                    <a:pt x="712762" y="178612"/>
                  </a:lnTo>
                  <a:lnTo>
                    <a:pt x="712838" y="179222"/>
                  </a:lnTo>
                  <a:lnTo>
                    <a:pt x="714895" y="184150"/>
                  </a:lnTo>
                  <a:lnTo>
                    <a:pt x="713105" y="182880"/>
                  </a:lnTo>
                  <a:lnTo>
                    <a:pt x="711466" y="181610"/>
                  </a:lnTo>
                  <a:lnTo>
                    <a:pt x="711847" y="179222"/>
                  </a:lnTo>
                  <a:lnTo>
                    <a:pt x="711873" y="179082"/>
                  </a:lnTo>
                  <a:lnTo>
                    <a:pt x="710120" y="177888"/>
                  </a:lnTo>
                  <a:lnTo>
                    <a:pt x="707009" y="177888"/>
                  </a:lnTo>
                  <a:lnTo>
                    <a:pt x="709180" y="172720"/>
                  </a:lnTo>
                  <a:lnTo>
                    <a:pt x="709079" y="171246"/>
                  </a:lnTo>
                  <a:lnTo>
                    <a:pt x="709002" y="170180"/>
                  </a:lnTo>
                  <a:lnTo>
                    <a:pt x="708914" y="168973"/>
                  </a:lnTo>
                  <a:lnTo>
                    <a:pt x="708825" y="167640"/>
                  </a:lnTo>
                  <a:lnTo>
                    <a:pt x="710476" y="166395"/>
                  </a:lnTo>
                  <a:lnTo>
                    <a:pt x="710412" y="166192"/>
                  </a:lnTo>
                  <a:lnTo>
                    <a:pt x="709764" y="165100"/>
                  </a:lnTo>
                  <a:lnTo>
                    <a:pt x="706805" y="160020"/>
                  </a:lnTo>
                  <a:lnTo>
                    <a:pt x="706323" y="158750"/>
                  </a:lnTo>
                  <a:lnTo>
                    <a:pt x="703961" y="152400"/>
                  </a:lnTo>
                  <a:lnTo>
                    <a:pt x="698119" y="149860"/>
                  </a:lnTo>
                  <a:lnTo>
                    <a:pt x="696874" y="148590"/>
                  </a:lnTo>
                  <a:lnTo>
                    <a:pt x="698576" y="147320"/>
                  </a:lnTo>
                  <a:lnTo>
                    <a:pt x="699820" y="147320"/>
                  </a:lnTo>
                  <a:lnTo>
                    <a:pt x="698576" y="146050"/>
                  </a:lnTo>
                  <a:lnTo>
                    <a:pt x="697903" y="143510"/>
                  </a:lnTo>
                  <a:lnTo>
                    <a:pt x="697230" y="140970"/>
                  </a:lnTo>
                  <a:lnTo>
                    <a:pt x="696658" y="138811"/>
                  </a:lnTo>
                  <a:lnTo>
                    <a:pt x="696556" y="138430"/>
                  </a:lnTo>
                  <a:lnTo>
                    <a:pt x="695921" y="138671"/>
                  </a:lnTo>
                  <a:lnTo>
                    <a:pt x="695553" y="137858"/>
                  </a:lnTo>
                  <a:lnTo>
                    <a:pt x="695553" y="138811"/>
                  </a:lnTo>
                  <a:lnTo>
                    <a:pt x="693204" y="139700"/>
                  </a:lnTo>
                  <a:lnTo>
                    <a:pt x="693115" y="138430"/>
                  </a:lnTo>
                  <a:lnTo>
                    <a:pt x="693026" y="137160"/>
                  </a:lnTo>
                  <a:lnTo>
                    <a:pt x="692937" y="135890"/>
                  </a:lnTo>
                  <a:lnTo>
                    <a:pt x="692848" y="134620"/>
                  </a:lnTo>
                  <a:lnTo>
                    <a:pt x="695464" y="138671"/>
                  </a:lnTo>
                  <a:lnTo>
                    <a:pt x="695553" y="138811"/>
                  </a:lnTo>
                  <a:lnTo>
                    <a:pt x="695553" y="137858"/>
                  </a:lnTo>
                  <a:lnTo>
                    <a:pt x="694093" y="134620"/>
                  </a:lnTo>
                  <a:lnTo>
                    <a:pt x="695337" y="135890"/>
                  </a:lnTo>
                  <a:lnTo>
                    <a:pt x="695007" y="134620"/>
                  </a:lnTo>
                  <a:lnTo>
                    <a:pt x="694004" y="130810"/>
                  </a:lnTo>
                  <a:lnTo>
                    <a:pt x="693343" y="128270"/>
                  </a:lnTo>
                  <a:lnTo>
                    <a:pt x="693013" y="127000"/>
                  </a:lnTo>
                  <a:lnTo>
                    <a:pt x="691019" y="124548"/>
                  </a:lnTo>
                  <a:lnTo>
                    <a:pt x="687971" y="120802"/>
                  </a:lnTo>
                  <a:lnTo>
                    <a:pt x="682853" y="114300"/>
                  </a:lnTo>
                  <a:lnTo>
                    <a:pt x="682777" y="113880"/>
                  </a:lnTo>
                  <a:lnTo>
                    <a:pt x="682777" y="137160"/>
                  </a:lnTo>
                  <a:lnTo>
                    <a:pt x="680262" y="139700"/>
                  </a:lnTo>
                  <a:lnTo>
                    <a:pt x="679183" y="131673"/>
                  </a:lnTo>
                  <a:lnTo>
                    <a:pt x="682396" y="134620"/>
                  </a:lnTo>
                  <a:lnTo>
                    <a:pt x="682777" y="137160"/>
                  </a:lnTo>
                  <a:lnTo>
                    <a:pt x="682777" y="113880"/>
                  </a:lnTo>
                  <a:lnTo>
                    <a:pt x="681469" y="106680"/>
                  </a:lnTo>
                  <a:lnTo>
                    <a:pt x="681012" y="104140"/>
                  </a:lnTo>
                  <a:lnTo>
                    <a:pt x="680999" y="105410"/>
                  </a:lnTo>
                  <a:lnTo>
                    <a:pt x="680567" y="106680"/>
                  </a:lnTo>
                  <a:lnTo>
                    <a:pt x="680161" y="105410"/>
                  </a:lnTo>
                  <a:lnTo>
                    <a:pt x="678522" y="100330"/>
                  </a:lnTo>
                  <a:lnTo>
                    <a:pt x="677710" y="97790"/>
                  </a:lnTo>
                  <a:lnTo>
                    <a:pt x="676897" y="95250"/>
                  </a:lnTo>
                  <a:lnTo>
                    <a:pt x="673493" y="87630"/>
                  </a:lnTo>
                  <a:lnTo>
                    <a:pt x="671804" y="83820"/>
                  </a:lnTo>
                  <a:lnTo>
                    <a:pt x="668083" y="74930"/>
                  </a:lnTo>
                  <a:lnTo>
                    <a:pt x="667029" y="72390"/>
                  </a:lnTo>
                  <a:lnTo>
                    <a:pt x="666470" y="70040"/>
                  </a:lnTo>
                  <a:lnTo>
                    <a:pt x="666419" y="69850"/>
                  </a:lnTo>
                  <a:lnTo>
                    <a:pt x="664298" y="60960"/>
                  </a:lnTo>
                  <a:lnTo>
                    <a:pt x="663498" y="55880"/>
                  </a:lnTo>
                  <a:lnTo>
                    <a:pt x="661403" y="57150"/>
                  </a:lnTo>
                  <a:lnTo>
                    <a:pt x="658926" y="54610"/>
                  </a:lnTo>
                  <a:lnTo>
                    <a:pt x="661035" y="52070"/>
                  </a:lnTo>
                  <a:lnTo>
                    <a:pt x="656450" y="49530"/>
                  </a:lnTo>
                  <a:lnTo>
                    <a:pt x="655866" y="48260"/>
                  </a:lnTo>
                  <a:lnTo>
                    <a:pt x="654710" y="45720"/>
                  </a:lnTo>
                  <a:lnTo>
                    <a:pt x="654773" y="40640"/>
                  </a:lnTo>
                  <a:lnTo>
                    <a:pt x="654354" y="35560"/>
                  </a:lnTo>
                  <a:lnTo>
                    <a:pt x="651992" y="31750"/>
                  </a:lnTo>
                  <a:lnTo>
                    <a:pt x="651192" y="30480"/>
                  </a:lnTo>
                  <a:lnTo>
                    <a:pt x="649947" y="31750"/>
                  </a:lnTo>
                  <a:lnTo>
                    <a:pt x="649135" y="29210"/>
                  </a:lnTo>
                  <a:lnTo>
                    <a:pt x="645414" y="24130"/>
                  </a:lnTo>
                  <a:lnTo>
                    <a:pt x="647509" y="22872"/>
                  </a:lnTo>
                  <a:lnTo>
                    <a:pt x="645414" y="22872"/>
                  </a:lnTo>
                  <a:lnTo>
                    <a:pt x="645845" y="21590"/>
                  </a:lnTo>
                  <a:lnTo>
                    <a:pt x="647115" y="21590"/>
                  </a:lnTo>
                  <a:lnTo>
                    <a:pt x="643140" y="16510"/>
                  </a:lnTo>
                  <a:lnTo>
                    <a:pt x="642150" y="15240"/>
                  </a:lnTo>
                  <a:lnTo>
                    <a:pt x="640956" y="8890"/>
                  </a:lnTo>
                  <a:lnTo>
                    <a:pt x="647611" y="13970"/>
                  </a:lnTo>
                  <a:lnTo>
                    <a:pt x="645706" y="8890"/>
                  </a:lnTo>
                  <a:lnTo>
                    <a:pt x="644753" y="6350"/>
                  </a:lnTo>
                  <a:lnTo>
                    <a:pt x="643940" y="5080"/>
                  </a:lnTo>
                  <a:lnTo>
                    <a:pt x="643115" y="3810"/>
                  </a:lnTo>
                  <a:lnTo>
                    <a:pt x="637717" y="0"/>
                  </a:lnTo>
                  <a:lnTo>
                    <a:pt x="637286" y="1270"/>
                  </a:lnTo>
                  <a:lnTo>
                    <a:pt x="637679" y="2540"/>
                  </a:lnTo>
                  <a:lnTo>
                    <a:pt x="637667" y="3810"/>
                  </a:lnTo>
                  <a:lnTo>
                    <a:pt x="636397" y="5080"/>
                  </a:lnTo>
                  <a:lnTo>
                    <a:pt x="635533" y="3810"/>
                  </a:lnTo>
                  <a:lnTo>
                    <a:pt x="634669" y="2540"/>
                  </a:lnTo>
                  <a:lnTo>
                    <a:pt x="630669" y="3810"/>
                  </a:lnTo>
                  <a:lnTo>
                    <a:pt x="625970" y="2540"/>
                  </a:lnTo>
                  <a:lnTo>
                    <a:pt x="625894" y="10160"/>
                  </a:lnTo>
                  <a:lnTo>
                    <a:pt x="630034" y="13970"/>
                  </a:lnTo>
                  <a:lnTo>
                    <a:pt x="628764" y="16510"/>
                  </a:lnTo>
                  <a:lnTo>
                    <a:pt x="627138" y="12700"/>
                  </a:lnTo>
                  <a:lnTo>
                    <a:pt x="626249" y="15240"/>
                  </a:lnTo>
                  <a:lnTo>
                    <a:pt x="628345" y="16510"/>
                  </a:lnTo>
                  <a:lnTo>
                    <a:pt x="630008" y="17780"/>
                  </a:lnTo>
                  <a:lnTo>
                    <a:pt x="629170" y="17780"/>
                  </a:lnTo>
                  <a:lnTo>
                    <a:pt x="628738" y="19050"/>
                  </a:lnTo>
                  <a:lnTo>
                    <a:pt x="628726" y="20320"/>
                  </a:lnTo>
                  <a:lnTo>
                    <a:pt x="633298" y="22466"/>
                  </a:lnTo>
                  <a:lnTo>
                    <a:pt x="633298" y="21590"/>
                  </a:lnTo>
                  <a:lnTo>
                    <a:pt x="634123" y="22872"/>
                  </a:lnTo>
                  <a:lnTo>
                    <a:pt x="633298" y="22466"/>
                  </a:lnTo>
                  <a:lnTo>
                    <a:pt x="633285" y="23710"/>
                  </a:lnTo>
                  <a:lnTo>
                    <a:pt x="634123" y="22885"/>
                  </a:lnTo>
                  <a:lnTo>
                    <a:pt x="635787" y="25400"/>
                  </a:lnTo>
                  <a:lnTo>
                    <a:pt x="634911" y="27940"/>
                  </a:lnTo>
                  <a:lnTo>
                    <a:pt x="633247" y="27940"/>
                  </a:lnTo>
                  <a:lnTo>
                    <a:pt x="635736" y="29210"/>
                  </a:lnTo>
                  <a:lnTo>
                    <a:pt x="634911" y="30480"/>
                  </a:lnTo>
                  <a:lnTo>
                    <a:pt x="634276" y="30480"/>
                  </a:lnTo>
                  <a:lnTo>
                    <a:pt x="635317" y="31750"/>
                  </a:lnTo>
                  <a:lnTo>
                    <a:pt x="636117" y="35560"/>
                  </a:lnTo>
                  <a:lnTo>
                    <a:pt x="638606" y="35560"/>
                  </a:lnTo>
                  <a:lnTo>
                    <a:pt x="637374" y="38100"/>
                  </a:lnTo>
                  <a:lnTo>
                    <a:pt x="642213" y="43180"/>
                  </a:lnTo>
                  <a:lnTo>
                    <a:pt x="638517" y="44450"/>
                  </a:lnTo>
                  <a:lnTo>
                    <a:pt x="639673" y="44450"/>
                  </a:lnTo>
                  <a:lnTo>
                    <a:pt x="642937" y="46990"/>
                  </a:lnTo>
                  <a:lnTo>
                    <a:pt x="643915" y="48260"/>
                  </a:lnTo>
                  <a:lnTo>
                    <a:pt x="638086" y="46990"/>
                  </a:lnTo>
                  <a:lnTo>
                    <a:pt x="646772" y="57150"/>
                  </a:lnTo>
                  <a:lnTo>
                    <a:pt x="641743" y="57150"/>
                  </a:lnTo>
                  <a:lnTo>
                    <a:pt x="646734" y="58420"/>
                  </a:lnTo>
                  <a:lnTo>
                    <a:pt x="647509" y="67310"/>
                  </a:lnTo>
                  <a:lnTo>
                    <a:pt x="650468" y="70040"/>
                  </a:lnTo>
                  <a:lnTo>
                    <a:pt x="651649" y="71120"/>
                  </a:lnTo>
                  <a:lnTo>
                    <a:pt x="650811" y="71120"/>
                  </a:lnTo>
                  <a:lnTo>
                    <a:pt x="651192" y="72390"/>
                  </a:lnTo>
                  <a:lnTo>
                    <a:pt x="650367" y="73660"/>
                  </a:lnTo>
                  <a:lnTo>
                    <a:pt x="650341" y="76200"/>
                  </a:lnTo>
                  <a:lnTo>
                    <a:pt x="653694" y="74930"/>
                  </a:lnTo>
                  <a:lnTo>
                    <a:pt x="656158" y="78740"/>
                  </a:lnTo>
                  <a:lnTo>
                    <a:pt x="659079" y="81280"/>
                  </a:lnTo>
                  <a:lnTo>
                    <a:pt x="657352" y="85090"/>
                  </a:lnTo>
                  <a:lnTo>
                    <a:pt x="655205" y="81280"/>
                  </a:lnTo>
                  <a:lnTo>
                    <a:pt x="654481" y="80010"/>
                  </a:lnTo>
                  <a:lnTo>
                    <a:pt x="651941" y="82550"/>
                  </a:lnTo>
                  <a:lnTo>
                    <a:pt x="654481" y="81280"/>
                  </a:lnTo>
                  <a:lnTo>
                    <a:pt x="656920" y="87630"/>
                  </a:lnTo>
                  <a:lnTo>
                    <a:pt x="658609" y="85090"/>
                  </a:lnTo>
                  <a:lnTo>
                    <a:pt x="657821" y="88557"/>
                  </a:lnTo>
                  <a:lnTo>
                    <a:pt x="656475" y="90170"/>
                  </a:lnTo>
                  <a:lnTo>
                    <a:pt x="660666" y="88900"/>
                  </a:lnTo>
                  <a:lnTo>
                    <a:pt x="658114" y="92710"/>
                  </a:lnTo>
                  <a:lnTo>
                    <a:pt x="661454" y="93980"/>
                  </a:lnTo>
                  <a:lnTo>
                    <a:pt x="660984" y="97790"/>
                  </a:lnTo>
                  <a:lnTo>
                    <a:pt x="658088" y="96520"/>
                  </a:lnTo>
                  <a:lnTo>
                    <a:pt x="660984" y="100330"/>
                  </a:lnTo>
                  <a:lnTo>
                    <a:pt x="660869" y="100952"/>
                  </a:lnTo>
                  <a:lnTo>
                    <a:pt x="661390" y="100330"/>
                  </a:lnTo>
                  <a:lnTo>
                    <a:pt x="663486" y="100330"/>
                  </a:lnTo>
                  <a:lnTo>
                    <a:pt x="666369" y="105410"/>
                  </a:lnTo>
                  <a:lnTo>
                    <a:pt x="662190" y="102870"/>
                  </a:lnTo>
                  <a:lnTo>
                    <a:pt x="661339" y="105410"/>
                  </a:lnTo>
                  <a:lnTo>
                    <a:pt x="663409" y="109220"/>
                  </a:lnTo>
                  <a:lnTo>
                    <a:pt x="667143" y="110490"/>
                  </a:lnTo>
                  <a:lnTo>
                    <a:pt x="667969" y="111760"/>
                  </a:lnTo>
                  <a:lnTo>
                    <a:pt x="667550" y="113030"/>
                  </a:lnTo>
                  <a:lnTo>
                    <a:pt x="666711" y="113030"/>
                  </a:lnTo>
                  <a:lnTo>
                    <a:pt x="670445" y="115570"/>
                  </a:lnTo>
                  <a:lnTo>
                    <a:pt x="670560" y="118110"/>
                  </a:lnTo>
                  <a:lnTo>
                    <a:pt x="670674" y="120650"/>
                  </a:lnTo>
                  <a:lnTo>
                    <a:pt x="670750" y="122415"/>
                  </a:lnTo>
                  <a:lnTo>
                    <a:pt x="670877" y="123240"/>
                  </a:lnTo>
                  <a:lnTo>
                    <a:pt x="671436" y="123558"/>
                  </a:lnTo>
                  <a:lnTo>
                    <a:pt x="673252" y="127660"/>
                  </a:lnTo>
                  <a:lnTo>
                    <a:pt x="673646" y="126784"/>
                  </a:lnTo>
                  <a:lnTo>
                    <a:pt x="674217" y="126123"/>
                  </a:lnTo>
                  <a:lnTo>
                    <a:pt x="674801" y="125539"/>
                  </a:lnTo>
                  <a:lnTo>
                    <a:pt x="673328" y="126631"/>
                  </a:lnTo>
                  <a:lnTo>
                    <a:pt x="671601" y="123647"/>
                  </a:lnTo>
                  <a:lnTo>
                    <a:pt x="675017" y="125539"/>
                  </a:lnTo>
                  <a:lnTo>
                    <a:pt x="675982" y="124548"/>
                  </a:lnTo>
                  <a:lnTo>
                    <a:pt x="678789" y="124548"/>
                  </a:lnTo>
                  <a:lnTo>
                    <a:pt x="679411" y="125539"/>
                  </a:lnTo>
                  <a:lnTo>
                    <a:pt x="679538" y="125730"/>
                  </a:lnTo>
                  <a:lnTo>
                    <a:pt x="682053" y="127000"/>
                  </a:lnTo>
                  <a:lnTo>
                    <a:pt x="680351" y="128270"/>
                  </a:lnTo>
                  <a:lnTo>
                    <a:pt x="679945" y="127000"/>
                  </a:lnTo>
                  <a:lnTo>
                    <a:pt x="678281" y="127000"/>
                  </a:lnTo>
                  <a:lnTo>
                    <a:pt x="679932" y="128270"/>
                  </a:lnTo>
                  <a:lnTo>
                    <a:pt x="678053" y="130517"/>
                  </a:lnTo>
                  <a:lnTo>
                    <a:pt x="678230" y="130810"/>
                  </a:lnTo>
                  <a:lnTo>
                    <a:pt x="678954" y="131470"/>
                  </a:lnTo>
                  <a:lnTo>
                    <a:pt x="678180" y="135890"/>
                  </a:lnTo>
                  <a:lnTo>
                    <a:pt x="677608" y="132080"/>
                  </a:lnTo>
                  <a:lnTo>
                    <a:pt x="677506" y="131470"/>
                  </a:lnTo>
                  <a:lnTo>
                    <a:pt x="677405" y="130810"/>
                  </a:lnTo>
                  <a:lnTo>
                    <a:pt x="674433" y="135890"/>
                  </a:lnTo>
                  <a:lnTo>
                    <a:pt x="676579" y="128282"/>
                  </a:lnTo>
                  <a:lnTo>
                    <a:pt x="673201" y="133350"/>
                  </a:lnTo>
                  <a:lnTo>
                    <a:pt x="674814" y="139700"/>
                  </a:lnTo>
                  <a:lnTo>
                    <a:pt x="677329" y="139700"/>
                  </a:lnTo>
                  <a:lnTo>
                    <a:pt x="678929" y="146050"/>
                  </a:lnTo>
                  <a:lnTo>
                    <a:pt x="681024" y="146050"/>
                  </a:lnTo>
                  <a:lnTo>
                    <a:pt x="681037" y="143510"/>
                  </a:lnTo>
                  <a:lnTo>
                    <a:pt x="683120" y="144780"/>
                  </a:lnTo>
                  <a:lnTo>
                    <a:pt x="685165" y="149860"/>
                  </a:lnTo>
                  <a:lnTo>
                    <a:pt x="684085" y="152400"/>
                  </a:lnTo>
                  <a:lnTo>
                    <a:pt x="683082" y="155930"/>
                  </a:lnTo>
                  <a:lnTo>
                    <a:pt x="683006" y="156210"/>
                  </a:lnTo>
                  <a:lnTo>
                    <a:pt x="685063" y="158750"/>
                  </a:lnTo>
                  <a:lnTo>
                    <a:pt x="687565" y="160020"/>
                  </a:lnTo>
                  <a:lnTo>
                    <a:pt x="691337" y="158750"/>
                  </a:lnTo>
                  <a:lnTo>
                    <a:pt x="691273" y="163830"/>
                  </a:lnTo>
                  <a:lnTo>
                    <a:pt x="687527" y="163830"/>
                  </a:lnTo>
                  <a:lnTo>
                    <a:pt x="689571" y="170180"/>
                  </a:lnTo>
                  <a:lnTo>
                    <a:pt x="693381" y="165100"/>
                  </a:lnTo>
                  <a:lnTo>
                    <a:pt x="693432" y="166192"/>
                  </a:lnTo>
                  <a:lnTo>
                    <a:pt x="693547" y="168973"/>
                  </a:lnTo>
                  <a:lnTo>
                    <a:pt x="693661" y="171246"/>
                  </a:lnTo>
                  <a:lnTo>
                    <a:pt x="694944" y="175260"/>
                  </a:lnTo>
                  <a:lnTo>
                    <a:pt x="692429" y="176530"/>
                  </a:lnTo>
                  <a:lnTo>
                    <a:pt x="695350" y="182880"/>
                  </a:lnTo>
                  <a:lnTo>
                    <a:pt x="700112" y="187960"/>
                  </a:lnTo>
                  <a:lnTo>
                    <a:pt x="702843" y="194310"/>
                  </a:lnTo>
                  <a:lnTo>
                    <a:pt x="703719" y="194310"/>
                  </a:lnTo>
                  <a:lnTo>
                    <a:pt x="703173" y="193040"/>
                  </a:lnTo>
                  <a:lnTo>
                    <a:pt x="704164" y="194310"/>
                  </a:lnTo>
                  <a:lnTo>
                    <a:pt x="718731" y="194310"/>
                  </a:lnTo>
                  <a:lnTo>
                    <a:pt x="718807" y="193040"/>
                  </a:lnTo>
                  <a:lnTo>
                    <a:pt x="721614" y="200431"/>
                  </a:lnTo>
                  <a:lnTo>
                    <a:pt x="717207" y="199390"/>
                  </a:lnTo>
                  <a:lnTo>
                    <a:pt x="717613" y="195580"/>
                  </a:lnTo>
                  <a:lnTo>
                    <a:pt x="707707" y="195580"/>
                  </a:lnTo>
                  <a:lnTo>
                    <a:pt x="707707" y="201930"/>
                  </a:lnTo>
                  <a:lnTo>
                    <a:pt x="707529" y="203200"/>
                  </a:lnTo>
                  <a:lnTo>
                    <a:pt x="707212" y="201930"/>
                  </a:lnTo>
                  <a:lnTo>
                    <a:pt x="706170" y="199390"/>
                  </a:lnTo>
                  <a:lnTo>
                    <a:pt x="707377" y="199390"/>
                  </a:lnTo>
                  <a:lnTo>
                    <a:pt x="707504" y="200431"/>
                  </a:lnTo>
                  <a:lnTo>
                    <a:pt x="707542" y="200660"/>
                  </a:lnTo>
                  <a:lnTo>
                    <a:pt x="707644" y="201422"/>
                  </a:lnTo>
                  <a:lnTo>
                    <a:pt x="707707" y="201930"/>
                  </a:lnTo>
                  <a:lnTo>
                    <a:pt x="707707" y="195580"/>
                  </a:lnTo>
                  <a:lnTo>
                    <a:pt x="703389" y="195580"/>
                  </a:lnTo>
                  <a:lnTo>
                    <a:pt x="702411" y="195580"/>
                  </a:lnTo>
                  <a:lnTo>
                    <a:pt x="700862" y="195580"/>
                  </a:lnTo>
                  <a:lnTo>
                    <a:pt x="704062" y="203200"/>
                  </a:lnTo>
                  <a:lnTo>
                    <a:pt x="706462" y="209550"/>
                  </a:lnTo>
                  <a:lnTo>
                    <a:pt x="708266" y="217170"/>
                  </a:lnTo>
                  <a:lnTo>
                    <a:pt x="709676" y="223520"/>
                  </a:lnTo>
                  <a:lnTo>
                    <a:pt x="713371" y="226060"/>
                  </a:lnTo>
                  <a:lnTo>
                    <a:pt x="713638" y="227330"/>
                  </a:lnTo>
                  <a:lnTo>
                    <a:pt x="715225" y="228600"/>
                  </a:lnTo>
                  <a:lnTo>
                    <a:pt x="716127" y="229870"/>
                  </a:lnTo>
                  <a:lnTo>
                    <a:pt x="714768" y="231203"/>
                  </a:lnTo>
                  <a:lnTo>
                    <a:pt x="717969" y="234950"/>
                  </a:lnTo>
                  <a:lnTo>
                    <a:pt x="724471" y="244906"/>
                  </a:lnTo>
                  <a:lnTo>
                    <a:pt x="724471" y="251460"/>
                  </a:lnTo>
                  <a:lnTo>
                    <a:pt x="723277" y="251460"/>
                  </a:lnTo>
                  <a:lnTo>
                    <a:pt x="724204" y="256540"/>
                  </a:lnTo>
                  <a:lnTo>
                    <a:pt x="730338" y="254000"/>
                  </a:lnTo>
                  <a:lnTo>
                    <a:pt x="730224" y="255270"/>
                  </a:lnTo>
                  <a:lnTo>
                    <a:pt x="730110" y="256540"/>
                  </a:lnTo>
                  <a:lnTo>
                    <a:pt x="729983" y="257810"/>
                  </a:lnTo>
                  <a:lnTo>
                    <a:pt x="729869" y="259080"/>
                  </a:lnTo>
                  <a:lnTo>
                    <a:pt x="729107" y="259080"/>
                  </a:lnTo>
                  <a:lnTo>
                    <a:pt x="731939" y="266700"/>
                  </a:lnTo>
                  <a:lnTo>
                    <a:pt x="735114" y="274320"/>
                  </a:lnTo>
                  <a:lnTo>
                    <a:pt x="737628" y="281940"/>
                  </a:lnTo>
                  <a:lnTo>
                    <a:pt x="738454" y="289560"/>
                  </a:lnTo>
                  <a:lnTo>
                    <a:pt x="742505" y="289560"/>
                  </a:lnTo>
                  <a:lnTo>
                    <a:pt x="740994" y="299720"/>
                  </a:lnTo>
                  <a:lnTo>
                    <a:pt x="746074" y="298450"/>
                  </a:lnTo>
                  <a:lnTo>
                    <a:pt x="746048" y="306070"/>
                  </a:lnTo>
                  <a:lnTo>
                    <a:pt x="744512" y="304800"/>
                  </a:lnTo>
                  <a:lnTo>
                    <a:pt x="746213" y="313690"/>
                  </a:lnTo>
                  <a:lnTo>
                    <a:pt x="746874" y="314960"/>
                  </a:lnTo>
                  <a:lnTo>
                    <a:pt x="750557" y="314960"/>
                  </a:lnTo>
                  <a:lnTo>
                    <a:pt x="752144" y="317500"/>
                  </a:lnTo>
                  <a:lnTo>
                    <a:pt x="749655" y="318770"/>
                  </a:lnTo>
                  <a:lnTo>
                    <a:pt x="753770" y="321310"/>
                  </a:lnTo>
                  <a:lnTo>
                    <a:pt x="751560" y="325120"/>
                  </a:lnTo>
                  <a:lnTo>
                    <a:pt x="753008" y="326224"/>
                  </a:lnTo>
                  <a:lnTo>
                    <a:pt x="753491" y="323850"/>
                  </a:lnTo>
                  <a:lnTo>
                    <a:pt x="754278" y="323850"/>
                  </a:lnTo>
                  <a:lnTo>
                    <a:pt x="757021" y="327660"/>
                  </a:lnTo>
                  <a:lnTo>
                    <a:pt x="756793" y="330200"/>
                  </a:lnTo>
                  <a:lnTo>
                    <a:pt x="756666" y="331470"/>
                  </a:lnTo>
                  <a:lnTo>
                    <a:pt x="756551" y="332740"/>
                  </a:lnTo>
                  <a:lnTo>
                    <a:pt x="756437" y="334010"/>
                  </a:lnTo>
                  <a:lnTo>
                    <a:pt x="755180" y="335280"/>
                  </a:lnTo>
                  <a:lnTo>
                    <a:pt x="760260" y="342900"/>
                  </a:lnTo>
                  <a:lnTo>
                    <a:pt x="761034" y="344258"/>
                  </a:lnTo>
                  <a:lnTo>
                    <a:pt x="762469" y="345440"/>
                  </a:lnTo>
                  <a:lnTo>
                    <a:pt x="755586" y="342900"/>
                  </a:lnTo>
                  <a:lnTo>
                    <a:pt x="759802" y="346710"/>
                  </a:lnTo>
                  <a:lnTo>
                    <a:pt x="761987" y="346710"/>
                  </a:lnTo>
                  <a:lnTo>
                    <a:pt x="761390" y="349250"/>
                  </a:lnTo>
                  <a:lnTo>
                    <a:pt x="763485" y="354330"/>
                  </a:lnTo>
                  <a:lnTo>
                    <a:pt x="765683" y="358140"/>
                  </a:lnTo>
                  <a:lnTo>
                    <a:pt x="763638" y="358140"/>
                  </a:lnTo>
                  <a:lnTo>
                    <a:pt x="766013" y="365760"/>
                  </a:lnTo>
                  <a:lnTo>
                    <a:pt x="770407" y="373380"/>
                  </a:lnTo>
                  <a:lnTo>
                    <a:pt x="773531" y="381000"/>
                  </a:lnTo>
                  <a:lnTo>
                    <a:pt x="773430" y="379730"/>
                  </a:lnTo>
                  <a:lnTo>
                    <a:pt x="773315" y="378460"/>
                  </a:lnTo>
                  <a:lnTo>
                    <a:pt x="773214" y="377190"/>
                  </a:lnTo>
                  <a:lnTo>
                    <a:pt x="776478" y="377190"/>
                  </a:lnTo>
                  <a:lnTo>
                    <a:pt x="777697" y="379730"/>
                  </a:lnTo>
                  <a:lnTo>
                    <a:pt x="777328" y="379933"/>
                  </a:lnTo>
                  <a:lnTo>
                    <a:pt x="778687" y="381000"/>
                  </a:lnTo>
                  <a:lnTo>
                    <a:pt x="779030" y="382270"/>
                  </a:lnTo>
                  <a:lnTo>
                    <a:pt x="777646" y="382270"/>
                  </a:lnTo>
                  <a:lnTo>
                    <a:pt x="775792" y="382270"/>
                  </a:lnTo>
                  <a:lnTo>
                    <a:pt x="776312" y="383540"/>
                  </a:lnTo>
                  <a:lnTo>
                    <a:pt x="772528" y="383540"/>
                  </a:lnTo>
                  <a:lnTo>
                    <a:pt x="774496" y="384810"/>
                  </a:lnTo>
                  <a:lnTo>
                    <a:pt x="773620" y="384810"/>
                  </a:lnTo>
                  <a:lnTo>
                    <a:pt x="775258" y="386080"/>
                  </a:lnTo>
                  <a:lnTo>
                    <a:pt x="775970" y="387350"/>
                  </a:lnTo>
                  <a:lnTo>
                    <a:pt x="777963" y="390131"/>
                  </a:lnTo>
                  <a:lnTo>
                    <a:pt x="778192" y="390131"/>
                  </a:lnTo>
                  <a:lnTo>
                    <a:pt x="779945" y="391160"/>
                  </a:lnTo>
                  <a:lnTo>
                    <a:pt x="779246" y="391160"/>
                  </a:lnTo>
                  <a:lnTo>
                    <a:pt x="780999" y="393700"/>
                  </a:lnTo>
                  <a:lnTo>
                    <a:pt x="779373" y="392430"/>
                  </a:lnTo>
                  <a:lnTo>
                    <a:pt x="777557" y="391160"/>
                  </a:lnTo>
                  <a:lnTo>
                    <a:pt x="774827" y="388620"/>
                  </a:lnTo>
                  <a:lnTo>
                    <a:pt x="772388" y="388620"/>
                  </a:lnTo>
                  <a:lnTo>
                    <a:pt x="773633" y="390131"/>
                  </a:lnTo>
                  <a:lnTo>
                    <a:pt x="773391" y="390131"/>
                  </a:lnTo>
                  <a:lnTo>
                    <a:pt x="772922" y="392430"/>
                  </a:lnTo>
                  <a:lnTo>
                    <a:pt x="772375" y="390131"/>
                  </a:lnTo>
                  <a:lnTo>
                    <a:pt x="772642" y="390131"/>
                  </a:lnTo>
                  <a:lnTo>
                    <a:pt x="770597" y="388620"/>
                  </a:lnTo>
                  <a:lnTo>
                    <a:pt x="771690" y="387350"/>
                  </a:lnTo>
                  <a:lnTo>
                    <a:pt x="770763" y="387350"/>
                  </a:lnTo>
                  <a:lnTo>
                    <a:pt x="767257" y="386080"/>
                  </a:lnTo>
                  <a:lnTo>
                    <a:pt x="763447" y="386080"/>
                  </a:lnTo>
                  <a:lnTo>
                    <a:pt x="760628" y="384810"/>
                  </a:lnTo>
                  <a:lnTo>
                    <a:pt x="755954" y="384810"/>
                  </a:lnTo>
                  <a:lnTo>
                    <a:pt x="756602" y="386080"/>
                  </a:lnTo>
                  <a:lnTo>
                    <a:pt x="757529" y="386080"/>
                  </a:lnTo>
                  <a:lnTo>
                    <a:pt x="756729" y="387350"/>
                  </a:lnTo>
                  <a:lnTo>
                    <a:pt x="755027" y="387350"/>
                  </a:lnTo>
                  <a:lnTo>
                    <a:pt x="753427" y="384810"/>
                  </a:lnTo>
                  <a:lnTo>
                    <a:pt x="754011" y="383540"/>
                  </a:lnTo>
                  <a:lnTo>
                    <a:pt x="754507" y="383540"/>
                  </a:lnTo>
                  <a:lnTo>
                    <a:pt x="746556" y="381000"/>
                  </a:lnTo>
                  <a:lnTo>
                    <a:pt x="739000" y="377190"/>
                  </a:lnTo>
                  <a:lnTo>
                    <a:pt x="735507" y="374751"/>
                  </a:lnTo>
                  <a:lnTo>
                    <a:pt x="731748" y="372110"/>
                  </a:lnTo>
                  <a:lnTo>
                    <a:pt x="724674" y="370840"/>
                  </a:lnTo>
                  <a:lnTo>
                    <a:pt x="716280" y="370840"/>
                  </a:lnTo>
                  <a:lnTo>
                    <a:pt x="712685" y="369570"/>
                  </a:lnTo>
                  <a:lnTo>
                    <a:pt x="719074" y="369570"/>
                  </a:lnTo>
                  <a:lnTo>
                    <a:pt x="716775" y="368300"/>
                  </a:lnTo>
                  <a:lnTo>
                    <a:pt x="706805" y="368300"/>
                  </a:lnTo>
                  <a:lnTo>
                    <a:pt x="703872" y="363220"/>
                  </a:lnTo>
                  <a:lnTo>
                    <a:pt x="703148" y="361950"/>
                  </a:lnTo>
                  <a:lnTo>
                    <a:pt x="695121" y="361950"/>
                  </a:lnTo>
                  <a:lnTo>
                    <a:pt x="690486" y="358140"/>
                  </a:lnTo>
                  <a:lnTo>
                    <a:pt x="690270" y="358076"/>
                  </a:lnTo>
                  <a:lnTo>
                    <a:pt x="690270" y="376161"/>
                  </a:lnTo>
                  <a:lnTo>
                    <a:pt x="686295" y="376897"/>
                  </a:lnTo>
                  <a:lnTo>
                    <a:pt x="686803" y="374751"/>
                  </a:lnTo>
                  <a:lnTo>
                    <a:pt x="689279" y="374751"/>
                  </a:lnTo>
                  <a:lnTo>
                    <a:pt x="690143" y="375920"/>
                  </a:lnTo>
                  <a:lnTo>
                    <a:pt x="690270" y="376161"/>
                  </a:lnTo>
                  <a:lnTo>
                    <a:pt x="690270" y="358076"/>
                  </a:lnTo>
                  <a:lnTo>
                    <a:pt x="683133" y="355600"/>
                  </a:lnTo>
                  <a:lnTo>
                    <a:pt x="675259" y="353060"/>
                  </a:lnTo>
                  <a:lnTo>
                    <a:pt x="673201" y="351790"/>
                  </a:lnTo>
                  <a:lnTo>
                    <a:pt x="669086" y="349250"/>
                  </a:lnTo>
                  <a:lnTo>
                    <a:pt x="668997" y="350520"/>
                  </a:lnTo>
                  <a:lnTo>
                    <a:pt x="666546" y="351790"/>
                  </a:lnTo>
                  <a:lnTo>
                    <a:pt x="666750" y="350520"/>
                  </a:lnTo>
                  <a:lnTo>
                    <a:pt x="662863" y="350520"/>
                  </a:lnTo>
                  <a:lnTo>
                    <a:pt x="655256" y="347980"/>
                  </a:lnTo>
                  <a:lnTo>
                    <a:pt x="651027" y="346710"/>
                  </a:lnTo>
                  <a:lnTo>
                    <a:pt x="646925" y="344258"/>
                  </a:lnTo>
                  <a:lnTo>
                    <a:pt x="647077" y="344258"/>
                  </a:lnTo>
                  <a:lnTo>
                    <a:pt x="642416" y="342900"/>
                  </a:lnTo>
                  <a:lnTo>
                    <a:pt x="634390" y="356870"/>
                  </a:lnTo>
                  <a:lnTo>
                    <a:pt x="628040" y="367030"/>
                  </a:lnTo>
                  <a:lnTo>
                    <a:pt x="622579" y="374751"/>
                  </a:lnTo>
                  <a:lnTo>
                    <a:pt x="617486" y="383540"/>
                  </a:lnTo>
                  <a:lnTo>
                    <a:pt x="614146" y="388620"/>
                  </a:lnTo>
                  <a:lnTo>
                    <a:pt x="624687" y="390131"/>
                  </a:lnTo>
                  <a:lnTo>
                    <a:pt x="622769" y="390131"/>
                  </a:lnTo>
                  <a:lnTo>
                    <a:pt x="615950" y="396240"/>
                  </a:lnTo>
                  <a:lnTo>
                    <a:pt x="614426" y="392430"/>
                  </a:lnTo>
                  <a:lnTo>
                    <a:pt x="611238" y="402590"/>
                  </a:lnTo>
                  <a:lnTo>
                    <a:pt x="604837" y="415290"/>
                  </a:lnTo>
                  <a:lnTo>
                    <a:pt x="602246" y="420370"/>
                  </a:lnTo>
                  <a:lnTo>
                    <a:pt x="598868" y="429260"/>
                  </a:lnTo>
                  <a:lnTo>
                    <a:pt x="598627" y="427990"/>
                  </a:lnTo>
                  <a:lnTo>
                    <a:pt x="597852" y="427990"/>
                  </a:lnTo>
                  <a:lnTo>
                    <a:pt x="598436" y="426720"/>
                  </a:lnTo>
                  <a:lnTo>
                    <a:pt x="595312" y="427990"/>
                  </a:lnTo>
                  <a:lnTo>
                    <a:pt x="595287" y="428117"/>
                  </a:lnTo>
                  <a:lnTo>
                    <a:pt x="595287" y="436880"/>
                  </a:lnTo>
                  <a:lnTo>
                    <a:pt x="594194" y="438150"/>
                  </a:lnTo>
                  <a:lnTo>
                    <a:pt x="593725" y="435813"/>
                  </a:lnTo>
                  <a:lnTo>
                    <a:pt x="593750" y="435686"/>
                  </a:lnTo>
                  <a:lnTo>
                    <a:pt x="595287" y="436880"/>
                  </a:lnTo>
                  <a:lnTo>
                    <a:pt x="595287" y="428117"/>
                  </a:lnTo>
                  <a:lnTo>
                    <a:pt x="594017" y="434340"/>
                  </a:lnTo>
                  <a:lnTo>
                    <a:pt x="593686" y="435622"/>
                  </a:lnTo>
                  <a:lnTo>
                    <a:pt x="592340" y="436880"/>
                  </a:lnTo>
                  <a:lnTo>
                    <a:pt x="589978" y="438150"/>
                  </a:lnTo>
                  <a:lnTo>
                    <a:pt x="591629" y="444500"/>
                  </a:lnTo>
                  <a:lnTo>
                    <a:pt x="589013" y="444500"/>
                  </a:lnTo>
                  <a:lnTo>
                    <a:pt x="584911" y="450850"/>
                  </a:lnTo>
                  <a:lnTo>
                    <a:pt x="587857" y="449580"/>
                  </a:lnTo>
                  <a:lnTo>
                    <a:pt x="584619" y="453390"/>
                  </a:lnTo>
                  <a:lnTo>
                    <a:pt x="584619" y="458470"/>
                  </a:lnTo>
                  <a:lnTo>
                    <a:pt x="581583" y="461010"/>
                  </a:lnTo>
                  <a:lnTo>
                    <a:pt x="581698" y="462280"/>
                  </a:lnTo>
                  <a:lnTo>
                    <a:pt x="581825" y="463550"/>
                  </a:lnTo>
                  <a:lnTo>
                    <a:pt x="581939" y="464820"/>
                  </a:lnTo>
                  <a:lnTo>
                    <a:pt x="582053" y="466090"/>
                  </a:lnTo>
                  <a:lnTo>
                    <a:pt x="578993" y="463550"/>
                  </a:lnTo>
                  <a:lnTo>
                    <a:pt x="581393" y="467360"/>
                  </a:lnTo>
                  <a:lnTo>
                    <a:pt x="578523" y="464820"/>
                  </a:lnTo>
                  <a:lnTo>
                    <a:pt x="578700" y="466090"/>
                  </a:lnTo>
                  <a:lnTo>
                    <a:pt x="578739" y="469900"/>
                  </a:lnTo>
                  <a:lnTo>
                    <a:pt x="578599" y="468630"/>
                  </a:lnTo>
                  <a:lnTo>
                    <a:pt x="578459" y="467360"/>
                  </a:lnTo>
                  <a:lnTo>
                    <a:pt x="578040" y="468630"/>
                  </a:lnTo>
                  <a:lnTo>
                    <a:pt x="577938" y="467360"/>
                  </a:lnTo>
                  <a:lnTo>
                    <a:pt x="577824" y="466090"/>
                  </a:lnTo>
                  <a:lnTo>
                    <a:pt x="577723" y="464820"/>
                  </a:lnTo>
                  <a:lnTo>
                    <a:pt x="577596" y="471170"/>
                  </a:lnTo>
                  <a:lnTo>
                    <a:pt x="577202" y="469900"/>
                  </a:lnTo>
                  <a:lnTo>
                    <a:pt x="577113" y="468630"/>
                  </a:lnTo>
                  <a:lnTo>
                    <a:pt x="576884" y="469900"/>
                  </a:lnTo>
                  <a:lnTo>
                    <a:pt x="576694" y="469900"/>
                  </a:lnTo>
                  <a:lnTo>
                    <a:pt x="576313" y="471170"/>
                  </a:lnTo>
                  <a:lnTo>
                    <a:pt x="575729" y="471170"/>
                  </a:lnTo>
                  <a:lnTo>
                    <a:pt x="575564" y="469900"/>
                  </a:lnTo>
                  <a:lnTo>
                    <a:pt x="576059" y="467360"/>
                  </a:lnTo>
                  <a:lnTo>
                    <a:pt x="576313" y="466090"/>
                  </a:lnTo>
                  <a:lnTo>
                    <a:pt x="575576" y="467360"/>
                  </a:lnTo>
                  <a:lnTo>
                    <a:pt x="574484" y="467360"/>
                  </a:lnTo>
                  <a:lnTo>
                    <a:pt x="572935" y="466090"/>
                  </a:lnTo>
                  <a:lnTo>
                    <a:pt x="572617" y="464820"/>
                  </a:lnTo>
                  <a:lnTo>
                    <a:pt x="571804" y="464820"/>
                  </a:lnTo>
                  <a:lnTo>
                    <a:pt x="570953" y="463550"/>
                  </a:lnTo>
                  <a:lnTo>
                    <a:pt x="567575" y="457200"/>
                  </a:lnTo>
                  <a:lnTo>
                    <a:pt x="569366" y="456006"/>
                  </a:lnTo>
                  <a:lnTo>
                    <a:pt x="568452" y="454660"/>
                  </a:lnTo>
                  <a:lnTo>
                    <a:pt x="563626" y="445770"/>
                  </a:lnTo>
                  <a:lnTo>
                    <a:pt x="563232" y="444500"/>
                  </a:lnTo>
                  <a:lnTo>
                    <a:pt x="562876" y="441960"/>
                  </a:lnTo>
                  <a:lnTo>
                    <a:pt x="565302" y="445770"/>
                  </a:lnTo>
                  <a:lnTo>
                    <a:pt x="566229" y="445770"/>
                  </a:lnTo>
                  <a:lnTo>
                    <a:pt x="563803" y="441960"/>
                  </a:lnTo>
                  <a:lnTo>
                    <a:pt x="561390" y="438150"/>
                  </a:lnTo>
                  <a:lnTo>
                    <a:pt x="560158" y="429260"/>
                  </a:lnTo>
                  <a:lnTo>
                    <a:pt x="557199" y="425450"/>
                  </a:lnTo>
                  <a:lnTo>
                    <a:pt x="555345" y="423075"/>
                  </a:lnTo>
                  <a:lnTo>
                    <a:pt x="553935" y="425450"/>
                  </a:lnTo>
                  <a:lnTo>
                    <a:pt x="551624" y="422960"/>
                  </a:lnTo>
                  <a:lnTo>
                    <a:pt x="551624" y="447040"/>
                  </a:lnTo>
                  <a:lnTo>
                    <a:pt x="551459" y="447560"/>
                  </a:lnTo>
                  <a:lnTo>
                    <a:pt x="551459" y="452081"/>
                  </a:lnTo>
                  <a:lnTo>
                    <a:pt x="551078" y="451002"/>
                  </a:lnTo>
                  <a:lnTo>
                    <a:pt x="551408" y="451904"/>
                  </a:lnTo>
                  <a:lnTo>
                    <a:pt x="551459" y="452081"/>
                  </a:lnTo>
                  <a:lnTo>
                    <a:pt x="551459" y="447560"/>
                  </a:lnTo>
                  <a:lnTo>
                    <a:pt x="550938" y="449186"/>
                  </a:lnTo>
                  <a:lnTo>
                    <a:pt x="550862" y="449402"/>
                  </a:lnTo>
                  <a:lnTo>
                    <a:pt x="551040" y="449580"/>
                  </a:lnTo>
                  <a:lnTo>
                    <a:pt x="550811" y="449580"/>
                  </a:lnTo>
                  <a:lnTo>
                    <a:pt x="550494" y="450557"/>
                  </a:lnTo>
                  <a:lnTo>
                    <a:pt x="548728" y="449580"/>
                  </a:lnTo>
                  <a:lnTo>
                    <a:pt x="548614" y="448310"/>
                  </a:lnTo>
                  <a:lnTo>
                    <a:pt x="548500" y="447040"/>
                  </a:lnTo>
                  <a:lnTo>
                    <a:pt x="550646" y="449186"/>
                  </a:lnTo>
                  <a:lnTo>
                    <a:pt x="551624" y="447040"/>
                  </a:lnTo>
                  <a:lnTo>
                    <a:pt x="551624" y="422960"/>
                  </a:lnTo>
                  <a:lnTo>
                    <a:pt x="548411" y="419481"/>
                  </a:lnTo>
                  <a:lnTo>
                    <a:pt x="552450" y="420370"/>
                  </a:lnTo>
                  <a:lnTo>
                    <a:pt x="551383" y="419100"/>
                  </a:lnTo>
                  <a:lnTo>
                    <a:pt x="549249" y="416560"/>
                  </a:lnTo>
                  <a:lnTo>
                    <a:pt x="548297" y="415442"/>
                  </a:lnTo>
                  <a:lnTo>
                    <a:pt x="548170" y="415290"/>
                  </a:lnTo>
                  <a:lnTo>
                    <a:pt x="544969" y="411480"/>
                  </a:lnTo>
                  <a:lnTo>
                    <a:pt x="551764" y="412610"/>
                  </a:lnTo>
                  <a:lnTo>
                    <a:pt x="550633" y="411480"/>
                  </a:lnTo>
                  <a:lnTo>
                    <a:pt x="549592" y="411480"/>
                  </a:lnTo>
                  <a:lnTo>
                    <a:pt x="549389" y="410349"/>
                  </a:lnTo>
                  <a:lnTo>
                    <a:pt x="549363" y="410210"/>
                  </a:lnTo>
                  <a:lnTo>
                    <a:pt x="551688" y="410210"/>
                  </a:lnTo>
                  <a:lnTo>
                    <a:pt x="550684" y="408940"/>
                  </a:lnTo>
                  <a:lnTo>
                    <a:pt x="548690" y="406400"/>
                  </a:lnTo>
                  <a:lnTo>
                    <a:pt x="547827" y="408495"/>
                  </a:lnTo>
                  <a:lnTo>
                    <a:pt x="547738" y="408711"/>
                  </a:lnTo>
                  <a:lnTo>
                    <a:pt x="547649" y="408940"/>
                  </a:lnTo>
                  <a:lnTo>
                    <a:pt x="545807" y="403860"/>
                  </a:lnTo>
                  <a:lnTo>
                    <a:pt x="548462" y="403860"/>
                  </a:lnTo>
                  <a:lnTo>
                    <a:pt x="543394" y="401320"/>
                  </a:lnTo>
                  <a:lnTo>
                    <a:pt x="542709" y="397510"/>
                  </a:lnTo>
                  <a:lnTo>
                    <a:pt x="542480" y="396240"/>
                  </a:lnTo>
                  <a:lnTo>
                    <a:pt x="543382" y="396240"/>
                  </a:lnTo>
                  <a:lnTo>
                    <a:pt x="541604" y="392430"/>
                  </a:lnTo>
                  <a:lnTo>
                    <a:pt x="541007" y="391160"/>
                  </a:lnTo>
                  <a:lnTo>
                    <a:pt x="536727" y="388404"/>
                  </a:lnTo>
                  <a:lnTo>
                    <a:pt x="536727" y="414020"/>
                  </a:lnTo>
                  <a:lnTo>
                    <a:pt x="534416" y="415290"/>
                  </a:lnTo>
                  <a:lnTo>
                    <a:pt x="533603" y="411797"/>
                  </a:lnTo>
                  <a:lnTo>
                    <a:pt x="536727" y="414020"/>
                  </a:lnTo>
                  <a:lnTo>
                    <a:pt x="536727" y="388404"/>
                  </a:lnTo>
                  <a:lnTo>
                    <a:pt x="535114" y="387350"/>
                  </a:lnTo>
                  <a:lnTo>
                    <a:pt x="534619" y="384810"/>
                  </a:lnTo>
                  <a:lnTo>
                    <a:pt x="533895" y="381000"/>
                  </a:lnTo>
                  <a:lnTo>
                    <a:pt x="533768" y="380365"/>
                  </a:lnTo>
                  <a:lnTo>
                    <a:pt x="533641" y="379730"/>
                  </a:lnTo>
                  <a:lnTo>
                    <a:pt x="538060" y="379730"/>
                  </a:lnTo>
                  <a:lnTo>
                    <a:pt x="533793" y="375920"/>
                  </a:lnTo>
                  <a:lnTo>
                    <a:pt x="536460" y="374751"/>
                  </a:lnTo>
                  <a:lnTo>
                    <a:pt x="536752" y="374751"/>
                  </a:lnTo>
                  <a:lnTo>
                    <a:pt x="535838" y="373380"/>
                  </a:lnTo>
                  <a:lnTo>
                    <a:pt x="534162" y="370840"/>
                  </a:lnTo>
                  <a:lnTo>
                    <a:pt x="533412" y="373151"/>
                  </a:lnTo>
                  <a:lnTo>
                    <a:pt x="533336" y="373380"/>
                  </a:lnTo>
                  <a:lnTo>
                    <a:pt x="532511" y="371081"/>
                  </a:lnTo>
                  <a:lnTo>
                    <a:pt x="532422" y="370840"/>
                  </a:lnTo>
                  <a:lnTo>
                    <a:pt x="531977" y="369570"/>
                  </a:lnTo>
                  <a:lnTo>
                    <a:pt x="528497" y="367030"/>
                  </a:lnTo>
                  <a:lnTo>
                    <a:pt x="528396" y="365760"/>
                  </a:lnTo>
                  <a:lnTo>
                    <a:pt x="528281" y="364490"/>
                  </a:lnTo>
                  <a:lnTo>
                    <a:pt x="530593" y="365760"/>
                  </a:lnTo>
                  <a:lnTo>
                    <a:pt x="527367" y="359410"/>
                  </a:lnTo>
                  <a:lnTo>
                    <a:pt x="527456" y="360680"/>
                  </a:lnTo>
                  <a:lnTo>
                    <a:pt x="527532" y="361950"/>
                  </a:lnTo>
                  <a:lnTo>
                    <a:pt x="527621" y="363220"/>
                  </a:lnTo>
                  <a:lnTo>
                    <a:pt x="527710" y="364490"/>
                  </a:lnTo>
                  <a:lnTo>
                    <a:pt x="524700" y="360680"/>
                  </a:lnTo>
                  <a:lnTo>
                    <a:pt x="523989" y="365760"/>
                  </a:lnTo>
                  <a:lnTo>
                    <a:pt x="522960" y="360680"/>
                  </a:lnTo>
                  <a:lnTo>
                    <a:pt x="523671" y="361950"/>
                  </a:lnTo>
                  <a:lnTo>
                    <a:pt x="523151" y="360680"/>
                  </a:lnTo>
                  <a:lnTo>
                    <a:pt x="522630" y="359410"/>
                  </a:lnTo>
                  <a:lnTo>
                    <a:pt x="521589" y="356870"/>
                  </a:lnTo>
                  <a:lnTo>
                    <a:pt x="522655" y="354330"/>
                  </a:lnTo>
                  <a:lnTo>
                    <a:pt x="519264" y="351790"/>
                  </a:lnTo>
                  <a:lnTo>
                    <a:pt x="519112" y="350520"/>
                  </a:lnTo>
                  <a:lnTo>
                    <a:pt x="519087" y="350189"/>
                  </a:lnTo>
                  <a:lnTo>
                    <a:pt x="518972" y="349250"/>
                  </a:lnTo>
                  <a:lnTo>
                    <a:pt x="519684" y="347980"/>
                  </a:lnTo>
                  <a:lnTo>
                    <a:pt x="523036" y="347980"/>
                  </a:lnTo>
                  <a:lnTo>
                    <a:pt x="519798" y="346710"/>
                  </a:lnTo>
                  <a:lnTo>
                    <a:pt x="519023" y="340360"/>
                  </a:lnTo>
                  <a:lnTo>
                    <a:pt x="515442" y="339090"/>
                  </a:lnTo>
                  <a:lnTo>
                    <a:pt x="517982" y="339090"/>
                  </a:lnTo>
                  <a:lnTo>
                    <a:pt x="518210" y="337820"/>
                  </a:lnTo>
                  <a:lnTo>
                    <a:pt x="515569" y="337820"/>
                  </a:lnTo>
                  <a:lnTo>
                    <a:pt x="515569" y="335280"/>
                  </a:lnTo>
                  <a:lnTo>
                    <a:pt x="517182" y="335280"/>
                  </a:lnTo>
                  <a:lnTo>
                    <a:pt x="515594" y="330200"/>
                  </a:lnTo>
                  <a:lnTo>
                    <a:pt x="513943" y="337820"/>
                  </a:lnTo>
                  <a:lnTo>
                    <a:pt x="513270" y="331470"/>
                  </a:lnTo>
                  <a:lnTo>
                    <a:pt x="513613" y="332740"/>
                  </a:lnTo>
                  <a:lnTo>
                    <a:pt x="513842" y="331470"/>
                  </a:lnTo>
                  <a:lnTo>
                    <a:pt x="514540" y="332740"/>
                  </a:lnTo>
                  <a:lnTo>
                    <a:pt x="514235" y="331470"/>
                  </a:lnTo>
                  <a:lnTo>
                    <a:pt x="513054" y="326390"/>
                  </a:lnTo>
                  <a:lnTo>
                    <a:pt x="508698" y="322580"/>
                  </a:lnTo>
                  <a:lnTo>
                    <a:pt x="508241" y="320040"/>
                  </a:lnTo>
                  <a:lnTo>
                    <a:pt x="507568" y="316230"/>
                  </a:lnTo>
                  <a:lnTo>
                    <a:pt x="509803" y="313880"/>
                  </a:lnTo>
                  <a:lnTo>
                    <a:pt x="509689" y="313690"/>
                  </a:lnTo>
                  <a:lnTo>
                    <a:pt x="508901" y="312420"/>
                  </a:lnTo>
                  <a:lnTo>
                    <a:pt x="505345" y="306070"/>
                  </a:lnTo>
                  <a:lnTo>
                    <a:pt x="504520" y="304800"/>
                  </a:lnTo>
                  <a:lnTo>
                    <a:pt x="502043" y="300990"/>
                  </a:lnTo>
                  <a:lnTo>
                    <a:pt x="500265" y="297180"/>
                  </a:lnTo>
                  <a:lnTo>
                    <a:pt x="499668" y="295910"/>
                  </a:lnTo>
                  <a:lnTo>
                    <a:pt x="499884" y="297180"/>
                  </a:lnTo>
                  <a:lnTo>
                    <a:pt x="495134" y="297180"/>
                  </a:lnTo>
                  <a:lnTo>
                    <a:pt x="499783" y="290830"/>
                  </a:lnTo>
                  <a:lnTo>
                    <a:pt x="497408" y="288290"/>
                  </a:lnTo>
                  <a:lnTo>
                    <a:pt x="498538" y="288290"/>
                  </a:lnTo>
                  <a:lnTo>
                    <a:pt x="498259" y="287020"/>
                  </a:lnTo>
                  <a:lnTo>
                    <a:pt x="497179" y="281940"/>
                  </a:lnTo>
                  <a:lnTo>
                    <a:pt x="493255" y="278130"/>
                  </a:lnTo>
                  <a:lnTo>
                    <a:pt x="488772" y="270510"/>
                  </a:lnTo>
                  <a:lnTo>
                    <a:pt x="490270" y="270510"/>
                  </a:lnTo>
                  <a:lnTo>
                    <a:pt x="490156" y="269049"/>
                  </a:lnTo>
                  <a:lnTo>
                    <a:pt x="490067" y="267970"/>
                  </a:lnTo>
                  <a:lnTo>
                    <a:pt x="487654" y="262890"/>
                  </a:lnTo>
                  <a:lnTo>
                    <a:pt x="487121" y="260350"/>
                  </a:lnTo>
                  <a:lnTo>
                    <a:pt x="486854" y="259080"/>
                  </a:lnTo>
                  <a:lnTo>
                    <a:pt x="485355" y="259080"/>
                  </a:lnTo>
                  <a:lnTo>
                    <a:pt x="484784" y="256540"/>
                  </a:lnTo>
                  <a:lnTo>
                    <a:pt x="483628" y="259080"/>
                  </a:lnTo>
                  <a:lnTo>
                    <a:pt x="483514" y="257810"/>
                  </a:lnTo>
                  <a:lnTo>
                    <a:pt x="483412" y="256540"/>
                  </a:lnTo>
                  <a:lnTo>
                    <a:pt x="483311" y="255270"/>
                  </a:lnTo>
                  <a:lnTo>
                    <a:pt x="483209" y="254000"/>
                  </a:lnTo>
                  <a:lnTo>
                    <a:pt x="483095" y="252730"/>
                  </a:lnTo>
                  <a:lnTo>
                    <a:pt x="482993" y="251460"/>
                  </a:lnTo>
                  <a:lnTo>
                    <a:pt x="482892" y="250190"/>
                  </a:lnTo>
                  <a:lnTo>
                    <a:pt x="482142" y="248920"/>
                  </a:lnTo>
                  <a:lnTo>
                    <a:pt x="479894" y="245110"/>
                  </a:lnTo>
                  <a:lnTo>
                    <a:pt x="473151" y="245110"/>
                  </a:lnTo>
                  <a:lnTo>
                    <a:pt x="472744" y="245110"/>
                  </a:lnTo>
                  <a:lnTo>
                    <a:pt x="473036" y="246380"/>
                  </a:lnTo>
                  <a:lnTo>
                    <a:pt x="471411" y="246380"/>
                  </a:lnTo>
                  <a:lnTo>
                    <a:pt x="472440" y="247650"/>
                  </a:lnTo>
                  <a:lnTo>
                    <a:pt x="471043" y="248920"/>
                  </a:lnTo>
                  <a:lnTo>
                    <a:pt x="470700" y="247650"/>
                  </a:lnTo>
                  <a:lnTo>
                    <a:pt x="470763" y="251460"/>
                  </a:lnTo>
                  <a:lnTo>
                    <a:pt x="472059" y="251460"/>
                  </a:lnTo>
                  <a:lnTo>
                    <a:pt x="472884" y="252730"/>
                  </a:lnTo>
                  <a:lnTo>
                    <a:pt x="474599" y="256540"/>
                  </a:lnTo>
                  <a:lnTo>
                    <a:pt x="471487" y="255270"/>
                  </a:lnTo>
                  <a:lnTo>
                    <a:pt x="471589" y="257810"/>
                  </a:lnTo>
                  <a:lnTo>
                    <a:pt x="473100" y="257810"/>
                  </a:lnTo>
                  <a:lnTo>
                    <a:pt x="473049" y="259080"/>
                  </a:lnTo>
                  <a:lnTo>
                    <a:pt x="472960" y="261620"/>
                  </a:lnTo>
                  <a:lnTo>
                    <a:pt x="475399" y="260350"/>
                  </a:lnTo>
                  <a:lnTo>
                    <a:pt x="475856" y="261620"/>
                  </a:lnTo>
                  <a:lnTo>
                    <a:pt x="474814" y="262890"/>
                  </a:lnTo>
                  <a:lnTo>
                    <a:pt x="474332" y="262890"/>
                  </a:lnTo>
                  <a:lnTo>
                    <a:pt x="476237" y="264160"/>
                  </a:lnTo>
                  <a:lnTo>
                    <a:pt x="478510" y="273050"/>
                  </a:lnTo>
                  <a:lnTo>
                    <a:pt x="480110" y="269290"/>
                  </a:lnTo>
                  <a:lnTo>
                    <a:pt x="480136" y="269417"/>
                  </a:lnTo>
                  <a:lnTo>
                    <a:pt x="480250" y="269824"/>
                  </a:lnTo>
                  <a:lnTo>
                    <a:pt x="480199" y="269252"/>
                  </a:lnTo>
                  <a:lnTo>
                    <a:pt x="485457" y="274320"/>
                  </a:lnTo>
                  <a:lnTo>
                    <a:pt x="484860" y="280670"/>
                  </a:lnTo>
                  <a:lnTo>
                    <a:pt x="484733" y="281940"/>
                  </a:lnTo>
                  <a:lnTo>
                    <a:pt x="484619" y="283210"/>
                  </a:lnTo>
                  <a:lnTo>
                    <a:pt x="488340" y="289560"/>
                  </a:lnTo>
                  <a:lnTo>
                    <a:pt x="487527" y="289560"/>
                  </a:lnTo>
                  <a:lnTo>
                    <a:pt x="490054" y="293370"/>
                  </a:lnTo>
                  <a:lnTo>
                    <a:pt x="491642" y="298450"/>
                  </a:lnTo>
                  <a:lnTo>
                    <a:pt x="494538" y="300990"/>
                  </a:lnTo>
                  <a:lnTo>
                    <a:pt x="495007" y="302260"/>
                  </a:lnTo>
                  <a:lnTo>
                    <a:pt x="494182" y="304800"/>
                  </a:lnTo>
                  <a:lnTo>
                    <a:pt x="493014" y="303530"/>
                  </a:lnTo>
                  <a:lnTo>
                    <a:pt x="494855" y="307340"/>
                  </a:lnTo>
                  <a:lnTo>
                    <a:pt x="495896" y="307340"/>
                  </a:lnTo>
                  <a:lnTo>
                    <a:pt x="496011" y="308610"/>
                  </a:lnTo>
                  <a:lnTo>
                    <a:pt x="496112" y="309880"/>
                  </a:lnTo>
                  <a:lnTo>
                    <a:pt x="496176" y="310540"/>
                  </a:lnTo>
                  <a:lnTo>
                    <a:pt x="496277" y="311772"/>
                  </a:lnTo>
                  <a:lnTo>
                    <a:pt x="496341" y="312420"/>
                  </a:lnTo>
                  <a:lnTo>
                    <a:pt x="494690" y="310832"/>
                  </a:lnTo>
                  <a:lnTo>
                    <a:pt x="494042" y="308610"/>
                  </a:lnTo>
                  <a:lnTo>
                    <a:pt x="494271" y="309880"/>
                  </a:lnTo>
                  <a:lnTo>
                    <a:pt x="494385" y="310540"/>
                  </a:lnTo>
                  <a:lnTo>
                    <a:pt x="493699" y="309880"/>
                  </a:lnTo>
                  <a:lnTo>
                    <a:pt x="494601" y="311772"/>
                  </a:lnTo>
                  <a:lnTo>
                    <a:pt x="494944" y="313690"/>
                  </a:lnTo>
                  <a:lnTo>
                    <a:pt x="494017" y="314960"/>
                  </a:lnTo>
                  <a:lnTo>
                    <a:pt x="497928" y="317500"/>
                  </a:lnTo>
                  <a:lnTo>
                    <a:pt x="495274" y="317500"/>
                  </a:lnTo>
                  <a:lnTo>
                    <a:pt x="496531" y="322580"/>
                  </a:lnTo>
                  <a:lnTo>
                    <a:pt x="497903" y="323850"/>
                  </a:lnTo>
                  <a:lnTo>
                    <a:pt x="498030" y="322580"/>
                  </a:lnTo>
                  <a:lnTo>
                    <a:pt x="498144" y="321310"/>
                  </a:lnTo>
                  <a:lnTo>
                    <a:pt x="498259" y="320040"/>
                  </a:lnTo>
                  <a:lnTo>
                    <a:pt x="499427" y="322580"/>
                  </a:lnTo>
                  <a:lnTo>
                    <a:pt x="500519" y="326224"/>
                  </a:lnTo>
                  <a:lnTo>
                    <a:pt x="500570" y="326390"/>
                  </a:lnTo>
                  <a:lnTo>
                    <a:pt x="497433" y="326390"/>
                  </a:lnTo>
                  <a:lnTo>
                    <a:pt x="499173" y="332740"/>
                  </a:lnTo>
                  <a:lnTo>
                    <a:pt x="502805" y="336550"/>
                  </a:lnTo>
                  <a:lnTo>
                    <a:pt x="505866" y="341630"/>
                  </a:lnTo>
                  <a:lnTo>
                    <a:pt x="505866" y="341795"/>
                  </a:lnTo>
                  <a:lnTo>
                    <a:pt x="508469" y="342900"/>
                  </a:lnTo>
                  <a:lnTo>
                    <a:pt x="509600" y="346710"/>
                  </a:lnTo>
                  <a:lnTo>
                    <a:pt x="507263" y="353060"/>
                  </a:lnTo>
                  <a:lnTo>
                    <a:pt x="507733" y="354330"/>
                  </a:lnTo>
                  <a:lnTo>
                    <a:pt x="508279" y="359410"/>
                  </a:lnTo>
                  <a:lnTo>
                    <a:pt x="513626" y="356870"/>
                  </a:lnTo>
                  <a:lnTo>
                    <a:pt x="514743" y="363220"/>
                  </a:lnTo>
                  <a:lnTo>
                    <a:pt x="515442" y="361950"/>
                  </a:lnTo>
                  <a:lnTo>
                    <a:pt x="517766" y="359410"/>
                  </a:lnTo>
                  <a:lnTo>
                    <a:pt x="520293" y="363220"/>
                  </a:lnTo>
                  <a:lnTo>
                    <a:pt x="521436" y="367030"/>
                  </a:lnTo>
                  <a:lnTo>
                    <a:pt x="518071" y="369570"/>
                  </a:lnTo>
                  <a:lnTo>
                    <a:pt x="516343" y="368300"/>
                  </a:lnTo>
                  <a:lnTo>
                    <a:pt x="515912" y="367030"/>
                  </a:lnTo>
                  <a:lnTo>
                    <a:pt x="516039" y="365760"/>
                  </a:lnTo>
                  <a:lnTo>
                    <a:pt x="515543" y="365760"/>
                  </a:lnTo>
                  <a:lnTo>
                    <a:pt x="514489" y="363220"/>
                  </a:lnTo>
                  <a:lnTo>
                    <a:pt x="514032" y="365760"/>
                  </a:lnTo>
                  <a:lnTo>
                    <a:pt x="515200" y="365760"/>
                  </a:lnTo>
                  <a:lnTo>
                    <a:pt x="515073" y="367030"/>
                  </a:lnTo>
                  <a:lnTo>
                    <a:pt x="514959" y="368300"/>
                  </a:lnTo>
                  <a:lnTo>
                    <a:pt x="517029" y="373151"/>
                  </a:lnTo>
                  <a:lnTo>
                    <a:pt x="516915" y="372110"/>
                  </a:lnTo>
                  <a:lnTo>
                    <a:pt x="516813" y="371081"/>
                  </a:lnTo>
                  <a:lnTo>
                    <a:pt x="516953" y="372110"/>
                  </a:lnTo>
                  <a:lnTo>
                    <a:pt x="517029" y="373151"/>
                  </a:lnTo>
                  <a:lnTo>
                    <a:pt x="517042" y="373341"/>
                  </a:lnTo>
                  <a:lnTo>
                    <a:pt x="515048" y="372110"/>
                  </a:lnTo>
                  <a:lnTo>
                    <a:pt x="517194" y="374751"/>
                  </a:lnTo>
                  <a:lnTo>
                    <a:pt x="517309" y="375920"/>
                  </a:lnTo>
                  <a:lnTo>
                    <a:pt x="519760" y="378460"/>
                  </a:lnTo>
                  <a:lnTo>
                    <a:pt x="520738" y="383247"/>
                  </a:lnTo>
                  <a:lnTo>
                    <a:pt x="520700" y="383413"/>
                  </a:lnTo>
                  <a:lnTo>
                    <a:pt x="520712" y="383844"/>
                  </a:lnTo>
                  <a:lnTo>
                    <a:pt x="521004" y="383984"/>
                  </a:lnTo>
                  <a:lnTo>
                    <a:pt x="520865" y="383286"/>
                  </a:lnTo>
                  <a:lnTo>
                    <a:pt x="521017" y="382270"/>
                  </a:lnTo>
                  <a:lnTo>
                    <a:pt x="521868" y="381000"/>
                  </a:lnTo>
                  <a:lnTo>
                    <a:pt x="522173" y="382270"/>
                  </a:lnTo>
                  <a:lnTo>
                    <a:pt x="523849" y="389788"/>
                  </a:lnTo>
                  <a:lnTo>
                    <a:pt x="525297" y="384810"/>
                  </a:lnTo>
                  <a:lnTo>
                    <a:pt x="527812" y="390131"/>
                  </a:lnTo>
                  <a:lnTo>
                    <a:pt x="527659" y="390131"/>
                  </a:lnTo>
                  <a:lnTo>
                    <a:pt x="527329" y="392430"/>
                  </a:lnTo>
                  <a:lnTo>
                    <a:pt x="524090" y="390131"/>
                  </a:lnTo>
                  <a:lnTo>
                    <a:pt x="526986" y="393700"/>
                  </a:lnTo>
                  <a:lnTo>
                    <a:pt x="527062" y="394970"/>
                  </a:lnTo>
                  <a:lnTo>
                    <a:pt x="527126" y="396240"/>
                  </a:lnTo>
                  <a:lnTo>
                    <a:pt x="527202" y="397510"/>
                  </a:lnTo>
                  <a:lnTo>
                    <a:pt x="523392" y="394970"/>
                  </a:lnTo>
                  <a:lnTo>
                    <a:pt x="527075" y="398780"/>
                  </a:lnTo>
                  <a:lnTo>
                    <a:pt x="525551" y="403860"/>
                  </a:lnTo>
                  <a:lnTo>
                    <a:pt x="526237" y="406400"/>
                  </a:lnTo>
                  <a:lnTo>
                    <a:pt x="524510" y="405130"/>
                  </a:lnTo>
                  <a:lnTo>
                    <a:pt x="525538" y="406400"/>
                  </a:lnTo>
                  <a:lnTo>
                    <a:pt x="526465" y="407670"/>
                  </a:lnTo>
                  <a:lnTo>
                    <a:pt x="527850" y="406400"/>
                  </a:lnTo>
                  <a:lnTo>
                    <a:pt x="528078" y="407670"/>
                  </a:lnTo>
                  <a:lnTo>
                    <a:pt x="528383" y="408495"/>
                  </a:lnTo>
                  <a:lnTo>
                    <a:pt x="528459" y="408711"/>
                  </a:lnTo>
                  <a:lnTo>
                    <a:pt x="528548" y="408940"/>
                  </a:lnTo>
                  <a:lnTo>
                    <a:pt x="527735" y="408940"/>
                  </a:lnTo>
                  <a:lnTo>
                    <a:pt x="529577" y="410210"/>
                  </a:lnTo>
                  <a:lnTo>
                    <a:pt x="530517" y="406400"/>
                  </a:lnTo>
                  <a:lnTo>
                    <a:pt x="533400" y="408940"/>
                  </a:lnTo>
                  <a:lnTo>
                    <a:pt x="533234" y="410121"/>
                  </a:lnTo>
                  <a:lnTo>
                    <a:pt x="532930" y="408940"/>
                  </a:lnTo>
                  <a:lnTo>
                    <a:pt x="532815" y="410210"/>
                  </a:lnTo>
                  <a:lnTo>
                    <a:pt x="532688" y="411480"/>
                  </a:lnTo>
                  <a:lnTo>
                    <a:pt x="532574" y="412750"/>
                  </a:lnTo>
                  <a:lnTo>
                    <a:pt x="532447" y="414020"/>
                  </a:lnTo>
                  <a:lnTo>
                    <a:pt x="532333" y="415290"/>
                  </a:lnTo>
                  <a:lnTo>
                    <a:pt x="532206" y="416560"/>
                  </a:lnTo>
                  <a:lnTo>
                    <a:pt x="532091" y="417830"/>
                  </a:lnTo>
                  <a:lnTo>
                    <a:pt x="531482" y="416560"/>
                  </a:lnTo>
                  <a:lnTo>
                    <a:pt x="530948" y="415442"/>
                  </a:lnTo>
                  <a:lnTo>
                    <a:pt x="531050" y="416560"/>
                  </a:lnTo>
                  <a:lnTo>
                    <a:pt x="530428" y="416560"/>
                  </a:lnTo>
                  <a:lnTo>
                    <a:pt x="530161" y="415442"/>
                  </a:lnTo>
                  <a:lnTo>
                    <a:pt x="530072" y="422910"/>
                  </a:lnTo>
                  <a:lnTo>
                    <a:pt x="533273" y="417830"/>
                  </a:lnTo>
                  <a:lnTo>
                    <a:pt x="534073" y="416560"/>
                  </a:lnTo>
                  <a:lnTo>
                    <a:pt x="536346" y="422910"/>
                  </a:lnTo>
                  <a:lnTo>
                    <a:pt x="534593" y="422910"/>
                  </a:lnTo>
                  <a:lnTo>
                    <a:pt x="534365" y="424205"/>
                  </a:lnTo>
                  <a:lnTo>
                    <a:pt x="536829" y="424205"/>
                  </a:lnTo>
                  <a:lnTo>
                    <a:pt x="538772" y="425450"/>
                  </a:lnTo>
                  <a:lnTo>
                    <a:pt x="538861" y="426720"/>
                  </a:lnTo>
                  <a:lnTo>
                    <a:pt x="538949" y="427990"/>
                  </a:lnTo>
                  <a:lnTo>
                    <a:pt x="539038" y="429260"/>
                  </a:lnTo>
                  <a:lnTo>
                    <a:pt x="539127" y="430530"/>
                  </a:lnTo>
                  <a:lnTo>
                    <a:pt x="541223" y="429260"/>
                  </a:lnTo>
                  <a:lnTo>
                    <a:pt x="541883" y="431800"/>
                  </a:lnTo>
                  <a:lnTo>
                    <a:pt x="541515" y="429260"/>
                  </a:lnTo>
                  <a:lnTo>
                    <a:pt x="543267" y="429260"/>
                  </a:lnTo>
                  <a:lnTo>
                    <a:pt x="543826" y="431800"/>
                  </a:lnTo>
                  <a:lnTo>
                    <a:pt x="545325" y="433070"/>
                  </a:lnTo>
                  <a:lnTo>
                    <a:pt x="544918" y="433565"/>
                  </a:lnTo>
                  <a:lnTo>
                    <a:pt x="547192" y="434340"/>
                  </a:lnTo>
                  <a:lnTo>
                    <a:pt x="543445" y="440690"/>
                  </a:lnTo>
                  <a:lnTo>
                    <a:pt x="546773" y="443230"/>
                  </a:lnTo>
                  <a:lnTo>
                    <a:pt x="546658" y="444500"/>
                  </a:lnTo>
                  <a:lnTo>
                    <a:pt x="546531" y="445770"/>
                  </a:lnTo>
                  <a:lnTo>
                    <a:pt x="544118" y="444500"/>
                  </a:lnTo>
                  <a:lnTo>
                    <a:pt x="544106" y="447040"/>
                  </a:lnTo>
                  <a:lnTo>
                    <a:pt x="547789" y="450850"/>
                  </a:lnTo>
                  <a:lnTo>
                    <a:pt x="547674" y="450557"/>
                  </a:lnTo>
                  <a:lnTo>
                    <a:pt x="547103" y="449580"/>
                  </a:lnTo>
                  <a:lnTo>
                    <a:pt x="550062" y="451904"/>
                  </a:lnTo>
                  <a:lnTo>
                    <a:pt x="549960" y="452221"/>
                  </a:lnTo>
                  <a:lnTo>
                    <a:pt x="550456" y="452221"/>
                  </a:lnTo>
                  <a:lnTo>
                    <a:pt x="551942" y="453390"/>
                  </a:lnTo>
                  <a:lnTo>
                    <a:pt x="551611" y="452462"/>
                  </a:lnTo>
                  <a:lnTo>
                    <a:pt x="555891" y="453390"/>
                  </a:lnTo>
                  <a:lnTo>
                    <a:pt x="555548" y="456006"/>
                  </a:lnTo>
                  <a:lnTo>
                    <a:pt x="555485" y="456552"/>
                  </a:lnTo>
                  <a:lnTo>
                    <a:pt x="555396" y="457200"/>
                  </a:lnTo>
                  <a:lnTo>
                    <a:pt x="550519" y="459740"/>
                  </a:lnTo>
                  <a:lnTo>
                    <a:pt x="550570" y="462280"/>
                  </a:lnTo>
                  <a:lnTo>
                    <a:pt x="552183" y="464820"/>
                  </a:lnTo>
                  <a:lnTo>
                    <a:pt x="553986" y="467360"/>
                  </a:lnTo>
                  <a:lnTo>
                    <a:pt x="554951" y="468630"/>
                  </a:lnTo>
                  <a:lnTo>
                    <a:pt x="555752" y="469900"/>
                  </a:lnTo>
                  <a:lnTo>
                    <a:pt x="556793" y="471170"/>
                  </a:lnTo>
                  <a:lnTo>
                    <a:pt x="557974" y="473710"/>
                  </a:lnTo>
                  <a:lnTo>
                    <a:pt x="559015" y="476250"/>
                  </a:lnTo>
                  <a:lnTo>
                    <a:pt x="559904" y="478790"/>
                  </a:lnTo>
                  <a:lnTo>
                    <a:pt x="559193" y="474980"/>
                  </a:lnTo>
                  <a:lnTo>
                    <a:pt x="561467" y="474980"/>
                  </a:lnTo>
                  <a:lnTo>
                    <a:pt x="562063" y="481330"/>
                  </a:lnTo>
                  <a:lnTo>
                    <a:pt x="564032" y="483870"/>
                  </a:lnTo>
                  <a:lnTo>
                    <a:pt x="562762" y="485140"/>
                  </a:lnTo>
                  <a:lnTo>
                    <a:pt x="563257" y="487680"/>
                  </a:lnTo>
                  <a:lnTo>
                    <a:pt x="563283" y="490728"/>
                  </a:lnTo>
                  <a:lnTo>
                    <a:pt x="563168" y="491020"/>
                  </a:lnTo>
                  <a:lnTo>
                    <a:pt x="563079" y="491642"/>
                  </a:lnTo>
                  <a:lnTo>
                    <a:pt x="563156" y="493217"/>
                  </a:lnTo>
                  <a:lnTo>
                    <a:pt x="563308" y="492417"/>
                  </a:lnTo>
                  <a:lnTo>
                    <a:pt x="563308" y="491451"/>
                  </a:lnTo>
                  <a:lnTo>
                    <a:pt x="563930" y="488962"/>
                  </a:lnTo>
                  <a:lnTo>
                    <a:pt x="566851" y="500380"/>
                  </a:lnTo>
                  <a:lnTo>
                    <a:pt x="568680" y="495300"/>
                  </a:lnTo>
                  <a:lnTo>
                    <a:pt x="569798" y="504190"/>
                  </a:lnTo>
                  <a:lnTo>
                    <a:pt x="572135" y="511810"/>
                  </a:lnTo>
                  <a:lnTo>
                    <a:pt x="573773" y="509270"/>
                  </a:lnTo>
                  <a:lnTo>
                    <a:pt x="575157" y="509270"/>
                  </a:lnTo>
                  <a:lnTo>
                    <a:pt x="576021" y="505460"/>
                  </a:lnTo>
                  <a:lnTo>
                    <a:pt x="576859" y="502920"/>
                  </a:lnTo>
                  <a:lnTo>
                    <a:pt x="578053" y="501650"/>
                  </a:lnTo>
                  <a:lnTo>
                    <a:pt x="576961" y="508000"/>
                  </a:lnTo>
                  <a:lnTo>
                    <a:pt x="578891" y="506730"/>
                  </a:lnTo>
                  <a:lnTo>
                    <a:pt x="575995" y="514350"/>
                  </a:lnTo>
                  <a:lnTo>
                    <a:pt x="577443" y="511810"/>
                  </a:lnTo>
                  <a:lnTo>
                    <a:pt x="578815" y="510540"/>
                  </a:lnTo>
                  <a:lnTo>
                    <a:pt x="578739" y="508000"/>
                  </a:lnTo>
                  <a:lnTo>
                    <a:pt x="579183" y="508000"/>
                  </a:lnTo>
                  <a:lnTo>
                    <a:pt x="579513" y="506730"/>
                  </a:lnTo>
                  <a:lnTo>
                    <a:pt x="580148" y="504190"/>
                  </a:lnTo>
                  <a:lnTo>
                    <a:pt x="581063" y="501650"/>
                  </a:lnTo>
                  <a:lnTo>
                    <a:pt x="581977" y="499110"/>
                  </a:lnTo>
                  <a:lnTo>
                    <a:pt x="582853" y="496570"/>
                  </a:lnTo>
                  <a:lnTo>
                    <a:pt x="583717" y="496570"/>
                  </a:lnTo>
                  <a:lnTo>
                    <a:pt x="583895" y="495300"/>
                  </a:lnTo>
                  <a:lnTo>
                    <a:pt x="584073" y="494030"/>
                  </a:lnTo>
                  <a:lnTo>
                    <a:pt x="583615" y="491490"/>
                  </a:lnTo>
                  <a:lnTo>
                    <a:pt x="585000" y="488962"/>
                  </a:lnTo>
                  <a:lnTo>
                    <a:pt x="585165" y="488657"/>
                  </a:lnTo>
                  <a:lnTo>
                    <a:pt x="586930" y="483870"/>
                  </a:lnTo>
                  <a:lnTo>
                    <a:pt x="587832" y="483870"/>
                  </a:lnTo>
                  <a:lnTo>
                    <a:pt x="591921" y="474980"/>
                  </a:lnTo>
                  <a:lnTo>
                    <a:pt x="593077" y="472440"/>
                  </a:lnTo>
                  <a:lnTo>
                    <a:pt x="593763" y="471170"/>
                  </a:lnTo>
                  <a:lnTo>
                    <a:pt x="594436" y="469900"/>
                  </a:lnTo>
                  <a:lnTo>
                    <a:pt x="594982" y="468630"/>
                  </a:lnTo>
                  <a:lnTo>
                    <a:pt x="595706" y="467360"/>
                  </a:lnTo>
                  <a:lnTo>
                    <a:pt x="596430" y="466090"/>
                  </a:lnTo>
                  <a:lnTo>
                    <a:pt x="597141" y="464820"/>
                  </a:lnTo>
                  <a:lnTo>
                    <a:pt x="598373" y="463550"/>
                  </a:lnTo>
                  <a:lnTo>
                    <a:pt x="599757" y="463550"/>
                  </a:lnTo>
                  <a:lnTo>
                    <a:pt x="599719" y="463689"/>
                  </a:lnTo>
                  <a:lnTo>
                    <a:pt x="599833" y="463550"/>
                  </a:lnTo>
                  <a:lnTo>
                    <a:pt x="600024" y="463550"/>
                  </a:lnTo>
                  <a:lnTo>
                    <a:pt x="600176" y="463156"/>
                  </a:lnTo>
                  <a:lnTo>
                    <a:pt x="600722" y="462508"/>
                  </a:lnTo>
                  <a:lnTo>
                    <a:pt x="600481" y="462559"/>
                  </a:lnTo>
                  <a:lnTo>
                    <a:pt x="601497" y="459740"/>
                  </a:lnTo>
                  <a:lnTo>
                    <a:pt x="603313" y="454901"/>
                  </a:lnTo>
                  <a:lnTo>
                    <a:pt x="603402" y="454660"/>
                  </a:lnTo>
                  <a:lnTo>
                    <a:pt x="605040" y="451002"/>
                  </a:lnTo>
                  <a:lnTo>
                    <a:pt x="605116" y="450850"/>
                  </a:lnTo>
                  <a:lnTo>
                    <a:pt x="605878" y="450850"/>
                  </a:lnTo>
                  <a:lnTo>
                    <a:pt x="605459" y="451904"/>
                  </a:lnTo>
                  <a:lnTo>
                    <a:pt x="606247" y="451002"/>
                  </a:lnTo>
                  <a:lnTo>
                    <a:pt x="606361" y="450850"/>
                  </a:lnTo>
                  <a:lnTo>
                    <a:pt x="607339" y="449580"/>
                  </a:lnTo>
                  <a:lnTo>
                    <a:pt x="609307" y="447040"/>
                  </a:lnTo>
                  <a:lnTo>
                    <a:pt x="602449" y="445770"/>
                  </a:lnTo>
                  <a:lnTo>
                    <a:pt x="606920" y="441960"/>
                  </a:lnTo>
                  <a:lnTo>
                    <a:pt x="610870" y="439420"/>
                  </a:lnTo>
                  <a:lnTo>
                    <a:pt x="606755" y="445770"/>
                  </a:lnTo>
                  <a:lnTo>
                    <a:pt x="608609" y="444500"/>
                  </a:lnTo>
                  <a:lnTo>
                    <a:pt x="614108" y="445770"/>
                  </a:lnTo>
                  <a:lnTo>
                    <a:pt x="613714" y="444500"/>
                  </a:lnTo>
                  <a:lnTo>
                    <a:pt x="612140" y="439420"/>
                  </a:lnTo>
                  <a:lnTo>
                    <a:pt x="611733" y="438150"/>
                  </a:lnTo>
                  <a:lnTo>
                    <a:pt x="611339" y="436880"/>
                  </a:lnTo>
                  <a:lnTo>
                    <a:pt x="616242" y="434340"/>
                  </a:lnTo>
                  <a:lnTo>
                    <a:pt x="616077" y="435622"/>
                  </a:lnTo>
                  <a:lnTo>
                    <a:pt x="617677" y="434340"/>
                  </a:lnTo>
                  <a:lnTo>
                    <a:pt x="619277" y="433070"/>
                  </a:lnTo>
                  <a:lnTo>
                    <a:pt x="618109" y="429260"/>
                  </a:lnTo>
                  <a:lnTo>
                    <a:pt x="617715" y="427990"/>
                  </a:lnTo>
                  <a:lnTo>
                    <a:pt x="620395" y="423075"/>
                  </a:lnTo>
                  <a:lnTo>
                    <a:pt x="620471" y="422910"/>
                  </a:lnTo>
                  <a:lnTo>
                    <a:pt x="620814" y="424205"/>
                  </a:lnTo>
                  <a:lnTo>
                    <a:pt x="621233" y="424205"/>
                  </a:lnTo>
                  <a:lnTo>
                    <a:pt x="621017" y="423075"/>
                  </a:lnTo>
                  <a:lnTo>
                    <a:pt x="620991" y="422910"/>
                  </a:lnTo>
                  <a:lnTo>
                    <a:pt x="620344" y="419481"/>
                  </a:lnTo>
                  <a:lnTo>
                    <a:pt x="620268" y="419100"/>
                  </a:lnTo>
                  <a:lnTo>
                    <a:pt x="622490" y="412750"/>
                  </a:lnTo>
                  <a:lnTo>
                    <a:pt x="623684" y="408940"/>
                  </a:lnTo>
                  <a:lnTo>
                    <a:pt x="623747" y="408711"/>
                  </a:lnTo>
                  <a:lnTo>
                    <a:pt x="622985" y="408940"/>
                  </a:lnTo>
                  <a:lnTo>
                    <a:pt x="624484" y="405130"/>
                  </a:lnTo>
                  <a:lnTo>
                    <a:pt x="626249" y="403860"/>
                  </a:lnTo>
                  <a:lnTo>
                    <a:pt x="628688" y="401320"/>
                  </a:lnTo>
                  <a:lnTo>
                    <a:pt x="631050" y="402590"/>
                  </a:lnTo>
                  <a:lnTo>
                    <a:pt x="629221" y="406400"/>
                  </a:lnTo>
                  <a:lnTo>
                    <a:pt x="633018" y="406400"/>
                  </a:lnTo>
                  <a:lnTo>
                    <a:pt x="631634" y="401320"/>
                  </a:lnTo>
                  <a:lnTo>
                    <a:pt x="633158" y="400050"/>
                  </a:lnTo>
                  <a:lnTo>
                    <a:pt x="634250" y="400050"/>
                  </a:lnTo>
                  <a:lnTo>
                    <a:pt x="636181" y="396240"/>
                  </a:lnTo>
                  <a:lnTo>
                    <a:pt x="636816" y="394970"/>
                  </a:lnTo>
                  <a:lnTo>
                    <a:pt x="633768" y="392430"/>
                  </a:lnTo>
                  <a:lnTo>
                    <a:pt x="636511" y="387350"/>
                  </a:lnTo>
                  <a:lnTo>
                    <a:pt x="637197" y="386080"/>
                  </a:lnTo>
                  <a:lnTo>
                    <a:pt x="635939" y="387350"/>
                  </a:lnTo>
                  <a:lnTo>
                    <a:pt x="634631" y="382270"/>
                  </a:lnTo>
                  <a:lnTo>
                    <a:pt x="639127" y="384810"/>
                  </a:lnTo>
                  <a:lnTo>
                    <a:pt x="638860" y="382270"/>
                  </a:lnTo>
                  <a:lnTo>
                    <a:pt x="638721" y="381000"/>
                  </a:lnTo>
                  <a:lnTo>
                    <a:pt x="638606" y="379933"/>
                  </a:lnTo>
                  <a:lnTo>
                    <a:pt x="638594" y="379730"/>
                  </a:lnTo>
                  <a:lnTo>
                    <a:pt x="642226" y="381000"/>
                  </a:lnTo>
                  <a:lnTo>
                    <a:pt x="642315" y="380365"/>
                  </a:lnTo>
                  <a:lnTo>
                    <a:pt x="642404" y="379730"/>
                  </a:lnTo>
                  <a:lnTo>
                    <a:pt x="642581" y="378460"/>
                  </a:lnTo>
                  <a:lnTo>
                    <a:pt x="643102" y="373380"/>
                  </a:lnTo>
                  <a:lnTo>
                    <a:pt x="643115" y="373151"/>
                  </a:lnTo>
                  <a:lnTo>
                    <a:pt x="643229" y="372110"/>
                  </a:lnTo>
                  <a:lnTo>
                    <a:pt x="643331" y="371081"/>
                  </a:lnTo>
                  <a:lnTo>
                    <a:pt x="643356" y="370840"/>
                  </a:lnTo>
                  <a:lnTo>
                    <a:pt x="644652" y="367030"/>
                  </a:lnTo>
                  <a:lnTo>
                    <a:pt x="645528" y="369570"/>
                  </a:lnTo>
                  <a:lnTo>
                    <a:pt x="645439" y="367030"/>
                  </a:lnTo>
                  <a:lnTo>
                    <a:pt x="645464" y="365760"/>
                  </a:lnTo>
                  <a:lnTo>
                    <a:pt x="647484" y="361950"/>
                  </a:lnTo>
                  <a:lnTo>
                    <a:pt x="648931" y="364490"/>
                  </a:lnTo>
                  <a:lnTo>
                    <a:pt x="649947" y="364490"/>
                  </a:lnTo>
                  <a:lnTo>
                    <a:pt x="650722" y="363220"/>
                  </a:lnTo>
                  <a:lnTo>
                    <a:pt x="653072" y="365760"/>
                  </a:lnTo>
                  <a:lnTo>
                    <a:pt x="656272" y="365760"/>
                  </a:lnTo>
                  <a:lnTo>
                    <a:pt x="656374" y="367030"/>
                  </a:lnTo>
                  <a:lnTo>
                    <a:pt x="656463" y="368300"/>
                  </a:lnTo>
                  <a:lnTo>
                    <a:pt x="656551" y="369570"/>
                  </a:lnTo>
                  <a:lnTo>
                    <a:pt x="663130" y="370840"/>
                  </a:lnTo>
                  <a:lnTo>
                    <a:pt x="675767" y="375920"/>
                  </a:lnTo>
                  <a:lnTo>
                    <a:pt x="682752" y="378460"/>
                  </a:lnTo>
                  <a:lnTo>
                    <a:pt x="681012" y="372110"/>
                  </a:lnTo>
                  <a:lnTo>
                    <a:pt x="685647" y="379730"/>
                  </a:lnTo>
                  <a:lnTo>
                    <a:pt x="685965" y="378358"/>
                  </a:lnTo>
                  <a:lnTo>
                    <a:pt x="688009" y="379958"/>
                  </a:lnTo>
                  <a:lnTo>
                    <a:pt x="686155" y="377545"/>
                  </a:lnTo>
                  <a:lnTo>
                    <a:pt x="686269" y="376999"/>
                  </a:lnTo>
                  <a:lnTo>
                    <a:pt x="686435" y="376999"/>
                  </a:lnTo>
                  <a:lnTo>
                    <a:pt x="693597" y="378942"/>
                  </a:lnTo>
                  <a:lnTo>
                    <a:pt x="695985" y="381000"/>
                  </a:lnTo>
                  <a:lnTo>
                    <a:pt x="697103" y="383540"/>
                  </a:lnTo>
                  <a:lnTo>
                    <a:pt x="693432" y="381000"/>
                  </a:lnTo>
                  <a:lnTo>
                    <a:pt x="693242" y="382270"/>
                  </a:lnTo>
                  <a:lnTo>
                    <a:pt x="698093" y="384810"/>
                  </a:lnTo>
                  <a:lnTo>
                    <a:pt x="694575" y="386080"/>
                  </a:lnTo>
                  <a:lnTo>
                    <a:pt x="697407" y="388620"/>
                  </a:lnTo>
                  <a:lnTo>
                    <a:pt x="697369" y="386080"/>
                  </a:lnTo>
                  <a:lnTo>
                    <a:pt x="700049" y="386080"/>
                  </a:lnTo>
                  <a:lnTo>
                    <a:pt x="702640" y="387350"/>
                  </a:lnTo>
                  <a:lnTo>
                    <a:pt x="701586" y="386080"/>
                  </a:lnTo>
                  <a:lnTo>
                    <a:pt x="699465" y="383540"/>
                  </a:lnTo>
                  <a:lnTo>
                    <a:pt x="707377" y="383540"/>
                  </a:lnTo>
                  <a:lnTo>
                    <a:pt x="703872" y="390131"/>
                  </a:lnTo>
                  <a:lnTo>
                    <a:pt x="711441" y="390131"/>
                  </a:lnTo>
                  <a:lnTo>
                    <a:pt x="709180" y="391160"/>
                  </a:lnTo>
                  <a:lnTo>
                    <a:pt x="713105" y="391160"/>
                  </a:lnTo>
                  <a:lnTo>
                    <a:pt x="722452" y="396240"/>
                  </a:lnTo>
                  <a:lnTo>
                    <a:pt x="727405" y="392430"/>
                  </a:lnTo>
                  <a:lnTo>
                    <a:pt x="727849" y="393700"/>
                  </a:lnTo>
                  <a:lnTo>
                    <a:pt x="728205" y="394970"/>
                  </a:lnTo>
                  <a:lnTo>
                    <a:pt x="726490" y="394970"/>
                  </a:lnTo>
                  <a:lnTo>
                    <a:pt x="733348" y="397510"/>
                  </a:lnTo>
                  <a:lnTo>
                    <a:pt x="740714" y="398780"/>
                  </a:lnTo>
                  <a:lnTo>
                    <a:pt x="747572" y="400050"/>
                  </a:lnTo>
                  <a:lnTo>
                    <a:pt x="752995" y="402590"/>
                  </a:lnTo>
                  <a:lnTo>
                    <a:pt x="751903" y="403860"/>
                  </a:lnTo>
                  <a:lnTo>
                    <a:pt x="753643" y="403860"/>
                  </a:lnTo>
                  <a:lnTo>
                    <a:pt x="755510" y="401320"/>
                  </a:lnTo>
                  <a:lnTo>
                    <a:pt x="757097" y="403860"/>
                  </a:lnTo>
                  <a:lnTo>
                    <a:pt x="756818" y="403860"/>
                  </a:lnTo>
                  <a:lnTo>
                    <a:pt x="756018" y="405130"/>
                  </a:lnTo>
                  <a:lnTo>
                    <a:pt x="761758" y="405130"/>
                  </a:lnTo>
                  <a:lnTo>
                    <a:pt x="763625" y="406400"/>
                  </a:lnTo>
                  <a:lnTo>
                    <a:pt x="761326" y="406400"/>
                  </a:lnTo>
                  <a:lnTo>
                    <a:pt x="762304" y="407670"/>
                  </a:lnTo>
                  <a:lnTo>
                    <a:pt x="763651" y="407670"/>
                  </a:lnTo>
                  <a:lnTo>
                    <a:pt x="766318" y="408940"/>
                  </a:lnTo>
                  <a:lnTo>
                    <a:pt x="767930" y="408940"/>
                  </a:lnTo>
                  <a:lnTo>
                    <a:pt x="772541" y="410210"/>
                  </a:lnTo>
                  <a:lnTo>
                    <a:pt x="775258" y="411480"/>
                  </a:lnTo>
                  <a:lnTo>
                    <a:pt x="785939" y="411480"/>
                  </a:lnTo>
                  <a:lnTo>
                    <a:pt x="790575" y="412750"/>
                  </a:lnTo>
                  <a:lnTo>
                    <a:pt x="792251" y="415290"/>
                  </a:lnTo>
                  <a:lnTo>
                    <a:pt x="796048" y="417830"/>
                  </a:lnTo>
                  <a:lnTo>
                    <a:pt x="805268" y="422910"/>
                  </a:lnTo>
                  <a:lnTo>
                    <a:pt x="814070" y="426720"/>
                  </a:lnTo>
                  <a:lnTo>
                    <a:pt x="814730" y="426720"/>
                  </a:lnTo>
                  <a:lnTo>
                    <a:pt x="819188" y="42926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40710" y="435700"/>
            <a:ext cx="3289451" cy="215034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lang="fi-FI" sz="1334" spc="-6" dirty="0">
                <a:solidFill>
                  <a:srgbClr val="006475"/>
                </a:solidFill>
                <a:latin typeface="Myriad Pro" panose="020B0503030403020204" pitchFamily="34" charset="0"/>
                <a:cs typeface="Trebuchet MS"/>
              </a:rPr>
              <a:t>Osaamisalue ja sen vahvistaminen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 idx="4294967295"/>
          </p:nvPr>
        </p:nvSpPr>
        <p:spPr>
          <a:xfrm>
            <a:off x="2152676" y="1317221"/>
            <a:ext cx="3407051" cy="4842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9242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701" marR="0" lvl="0" indent="0" algn="l" defTabSz="914400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86" b="1" i="0" u="none" strike="noStrike" kern="1200" cap="none" spc="0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YHTEISET</a:t>
            </a:r>
            <a:r>
              <a:rPr kumimoji="0" lang="fi-FI" sz="1486" b="1" i="0" u="none" strike="noStrike" kern="1200" cap="none" spc="-73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 </a:t>
            </a:r>
            <a:r>
              <a:rPr kumimoji="0" lang="fi-FI" sz="1486" b="1" i="0" u="none" strike="noStrike" kern="1200" cap="none" spc="-15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TAIDOT</a:t>
            </a:r>
            <a:r>
              <a:rPr kumimoji="0" lang="fi-FI" sz="1486" b="1" i="0" u="none" strike="noStrike" kern="1200" cap="none" spc="-18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 </a:t>
            </a:r>
            <a:r>
              <a:rPr kumimoji="0" lang="fi-FI" sz="1486" b="1" i="0" u="none" strike="noStrike" kern="1200" cap="none" spc="0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JA</a:t>
            </a:r>
            <a:r>
              <a:rPr kumimoji="0" lang="fi-FI" sz="1486" b="1" i="0" u="none" strike="noStrike" kern="1200" cap="none" spc="-18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 </a:t>
            </a:r>
            <a:r>
              <a:rPr kumimoji="0" lang="fi-FI" sz="1486" b="1" i="0" u="none" strike="noStrike" kern="1200" cap="none" spc="-6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KYVYKKYYDET</a:t>
            </a:r>
            <a:endParaRPr kumimoji="0" lang="fi-FI" sz="1486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7701" marR="0" lvl="0" indent="0" algn="l" defTabSz="914400" rtl="0" eaLnBrk="1" fontAlgn="auto" latinLnBrk="0" hangingPunct="1">
              <a:lnSpc>
                <a:spcPct val="10000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i-FI" sz="1486" b="0" i="0" u="none" strike="noStrike" kern="1200" cap="none" spc="0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Hallitsemme työelämätaidot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64253" y="2419849"/>
            <a:ext cx="6542535" cy="3076523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sz="1182" b="1" dirty="0">
                <a:solidFill>
                  <a:srgbClr val="006475"/>
                </a:solidFill>
                <a:latin typeface="Myriad Pro"/>
                <a:cs typeface="Myriad Pro"/>
              </a:rPr>
              <a:t>Keskustelu</a:t>
            </a:r>
            <a:r>
              <a:rPr sz="1182" b="1" spc="4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b="1" dirty="0">
                <a:solidFill>
                  <a:srgbClr val="006475"/>
                </a:solidFill>
                <a:latin typeface="Myriad Pro"/>
                <a:cs typeface="Myriad Pro"/>
              </a:rPr>
              <a:t>osaamisalueen</a:t>
            </a:r>
            <a:r>
              <a:rPr sz="1182" b="1" spc="5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b="1" dirty="0">
                <a:solidFill>
                  <a:srgbClr val="006475"/>
                </a:solidFill>
                <a:latin typeface="Myriad Pro"/>
                <a:cs typeface="Myriad Pro"/>
              </a:rPr>
              <a:t>edellyttämästä</a:t>
            </a:r>
            <a:r>
              <a:rPr sz="1182" b="1" spc="5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b="1" dirty="0">
                <a:solidFill>
                  <a:srgbClr val="006475"/>
                </a:solidFill>
                <a:latin typeface="Myriad Pro"/>
                <a:cs typeface="Myriad Pro"/>
              </a:rPr>
              <a:t>osaamisesta</a:t>
            </a:r>
            <a:r>
              <a:rPr sz="1182" b="1" spc="5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b="1" dirty="0">
                <a:solidFill>
                  <a:srgbClr val="006475"/>
                </a:solidFill>
                <a:latin typeface="Myriad Pro"/>
                <a:cs typeface="Myriad Pro"/>
              </a:rPr>
              <a:t>ja</a:t>
            </a:r>
            <a:r>
              <a:rPr sz="1182" b="1" spc="5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b="1" dirty="0">
                <a:solidFill>
                  <a:srgbClr val="006475"/>
                </a:solidFill>
                <a:latin typeface="Myriad Pro"/>
                <a:cs typeface="Myriad Pro"/>
              </a:rPr>
              <a:t>sen</a:t>
            </a:r>
            <a:r>
              <a:rPr sz="1182" b="1" spc="5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b="1" spc="-6" dirty="0">
                <a:solidFill>
                  <a:srgbClr val="006475"/>
                </a:solidFill>
                <a:latin typeface="Myriad Pro"/>
                <a:cs typeface="Myriad Pro"/>
              </a:rPr>
              <a:t>vahvistamisesta:</a:t>
            </a:r>
            <a:endParaRPr sz="1182" dirty="0">
              <a:latin typeface="Myriad Pro"/>
              <a:cs typeface="Myriad Pro"/>
            </a:endParaRPr>
          </a:p>
          <a:p>
            <a:pPr marL="178766" marR="97421" indent="-171450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2812" algn="l"/>
              </a:tabLst>
            </a:pP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Mitkä</a:t>
            </a:r>
            <a:r>
              <a:rPr sz="1182" spc="33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osaamiset</a:t>
            </a:r>
            <a:r>
              <a:rPr sz="1182" spc="33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ovat</a:t>
            </a:r>
            <a:r>
              <a:rPr sz="1182" spc="33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meille</a:t>
            </a:r>
            <a:r>
              <a:rPr sz="1182" spc="33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kaikkein</a:t>
            </a:r>
            <a:r>
              <a:rPr sz="1182" spc="33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kriittisimpiä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ja</a:t>
            </a:r>
            <a:r>
              <a:rPr sz="1182" spc="33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miten</a:t>
            </a:r>
            <a:r>
              <a:rPr sz="1182" spc="33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hyvin</a:t>
            </a:r>
            <a:r>
              <a:rPr sz="1182" spc="33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ne</a:t>
            </a:r>
            <a:r>
              <a:rPr sz="1182" spc="33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6" dirty="0">
                <a:solidFill>
                  <a:srgbClr val="006475"/>
                </a:solidFill>
                <a:latin typeface="Myriad Pro"/>
                <a:cs typeface="Myriad Pro"/>
              </a:rPr>
              <a:t>hallitsemme? </a:t>
            </a:r>
            <a:br>
              <a:rPr lang="fi-FI" sz="1182" spc="-6" dirty="0">
                <a:solidFill>
                  <a:srgbClr val="006475"/>
                </a:solidFill>
                <a:latin typeface="Myriad Pro"/>
                <a:cs typeface="Myriad Pro"/>
              </a:rPr>
            </a:b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Mihin</a:t>
            </a:r>
            <a:r>
              <a:rPr sz="1182" spc="1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avainrooleihin</a:t>
            </a:r>
            <a:r>
              <a:rPr sz="1182" spc="1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ne</a:t>
            </a:r>
            <a:r>
              <a:rPr sz="1182" spc="1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6" dirty="0">
                <a:solidFill>
                  <a:srgbClr val="006475"/>
                </a:solidFill>
                <a:latin typeface="Myriad Pro"/>
                <a:cs typeface="Myriad Pro"/>
              </a:rPr>
              <a:t>kohdistuvat?</a:t>
            </a:r>
            <a:endParaRPr sz="1182" dirty="0">
              <a:latin typeface="Myriad Pro"/>
              <a:cs typeface="Myriad Pro"/>
            </a:endParaRPr>
          </a:p>
          <a:p>
            <a:pPr marL="178766" marR="839440" indent="-171450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2812" algn="l"/>
              </a:tabLst>
            </a:pP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Miten</a:t>
            </a:r>
            <a:r>
              <a:rPr sz="1182" spc="4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tunnistamme</a:t>
            </a:r>
            <a:r>
              <a:rPr sz="1182" spc="4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yhteisiin</a:t>
            </a:r>
            <a:r>
              <a:rPr sz="1182" spc="4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taitoihin</a:t>
            </a:r>
            <a:r>
              <a:rPr sz="1182" spc="4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ja</a:t>
            </a:r>
            <a:r>
              <a:rPr sz="1182" spc="4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kyvykkyyksiin</a:t>
            </a:r>
            <a:r>
              <a:rPr sz="1182" spc="4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 err="1">
                <a:solidFill>
                  <a:srgbClr val="006475"/>
                </a:solidFill>
                <a:latin typeface="Myriad Pro"/>
                <a:cs typeface="Myriad Pro"/>
              </a:rPr>
              <a:t>liittyvät</a:t>
            </a:r>
            <a:r>
              <a:rPr sz="1182" spc="4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6" dirty="0" err="1">
                <a:solidFill>
                  <a:srgbClr val="006475"/>
                </a:solidFill>
                <a:latin typeface="Myriad Pro"/>
                <a:cs typeface="Myriad Pro"/>
              </a:rPr>
              <a:t>uudet</a:t>
            </a:r>
            <a:r>
              <a:rPr lang="fi-FI" sz="1182" spc="-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6" dirty="0" err="1">
                <a:solidFill>
                  <a:srgbClr val="006475"/>
                </a:solidFill>
                <a:latin typeface="Myriad Pro"/>
                <a:cs typeface="Myriad Pro"/>
              </a:rPr>
              <a:t>osaamistarpeet</a:t>
            </a:r>
            <a:r>
              <a:rPr sz="1182" spc="-6" dirty="0">
                <a:solidFill>
                  <a:srgbClr val="006475"/>
                </a:solidFill>
                <a:latin typeface="Myriad Pro"/>
                <a:cs typeface="Myriad Pro"/>
              </a:rPr>
              <a:t>?</a:t>
            </a:r>
            <a:endParaRPr sz="1182" dirty="0">
              <a:latin typeface="Myriad Pro"/>
              <a:cs typeface="Myriad Pro"/>
            </a:endParaRPr>
          </a:p>
          <a:p>
            <a:pPr marL="178766" marR="234504" indent="-171450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2812" algn="l"/>
              </a:tabLst>
            </a:pP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Mitä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osaamisia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meidän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tulee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kehittää</a:t>
            </a:r>
            <a:r>
              <a:rPr sz="1182" spc="4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erityisesti?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Ketkä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meillä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vastaavat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6" dirty="0" err="1">
                <a:solidFill>
                  <a:srgbClr val="006475"/>
                </a:solidFill>
                <a:latin typeface="Myriad Pro"/>
                <a:cs typeface="Myriad Pro"/>
              </a:rPr>
              <a:t>näiden</a:t>
            </a:r>
            <a:r>
              <a:rPr sz="1182" spc="-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br>
              <a:rPr lang="fi-FI" sz="1182" spc="-6" dirty="0">
                <a:solidFill>
                  <a:srgbClr val="006475"/>
                </a:solidFill>
                <a:latin typeface="Myriad Pro"/>
                <a:cs typeface="Myriad Pro"/>
              </a:rPr>
            </a:br>
            <a:r>
              <a:rPr sz="1182" dirty="0" err="1">
                <a:solidFill>
                  <a:srgbClr val="006475"/>
                </a:solidFill>
                <a:latin typeface="Myriad Pro"/>
                <a:cs typeface="Myriad Pro"/>
              </a:rPr>
              <a:t>osaamisten</a:t>
            </a:r>
            <a:r>
              <a:rPr sz="1182" spc="4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kehittymisestä</a:t>
            </a:r>
            <a:r>
              <a:rPr sz="1182" spc="4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ja</a:t>
            </a:r>
            <a:r>
              <a:rPr sz="1182" spc="4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6" dirty="0">
                <a:solidFill>
                  <a:srgbClr val="006475"/>
                </a:solidFill>
                <a:latin typeface="Myriad Pro"/>
                <a:cs typeface="Myriad Pro"/>
              </a:rPr>
              <a:t>osaamisvaatimuksista?</a:t>
            </a:r>
            <a:endParaRPr sz="1182" dirty="0">
              <a:latin typeface="Myriad Pro"/>
              <a:cs typeface="Myriad Pro"/>
            </a:endParaRPr>
          </a:p>
          <a:p>
            <a:pPr marL="178766" marR="726231" indent="-171450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2812" algn="l"/>
              </a:tabLst>
            </a:pP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Mitä</a:t>
            </a:r>
            <a:r>
              <a:rPr sz="1182" spc="4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konkreettisia</a:t>
            </a:r>
            <a:r>
              <a:rPr sz="1182" spc="5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keinoja</a:t>
            </a:r>
            <a:r>
              <a:rPr sz="1182" spc="5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voimme</a:t>
            </a:r>
            <a:r>
              <a:rPr sz="1182" spc="5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käyttää</a:t>
            </a:r>
            <a:r>
              <a:rPr sz="1182" spc="5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osaamisen</a:t>
            </a:r>
            <a:r>
              <a:rPr sz="1182" spc="5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kehittämiseksi</a:t>
            </a:r>
            <a:r>
              <a:rPr sz="1182" spc="5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15" dirty="0">
                <a:solidFill>
                  <a:srgbClr val="006475"/>
                </a:solidFill>
                <a:latin typeface="Myriad Pro"/>
                <a:cs typeface="Myriad Pro"/>
              </a:rPr>
              <a:t>ja </a:t>
            </a:r>
            <a:r>
              <a:rPr sz="1182" dirty="0" err="1">
                <a:solidFill>
                  <a:srgbClr val="006475"/>
                </a:solidFill>
                <a:latin typeface="Myriad Pro"/>
                <a:cs typeface="Myriad Pro"/>
              </a:rPr>
              <a:t>varmistamiseksi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?</a:t>
            </a:r>
            <a:r>
              <a:rPr sz="1182" spc="5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(Vrt.</a:t>
            </a:r>
            <a:r>
              <a:rPr sz="1182" spc="58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Oppiminen</a:t>
            </a:r>
            <a:r>
              <a:rPr sz="1182" spc="5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on</a:t>
            </a:r>
            <a:r>
              <a:rPr sz="1182" spc="58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osa</a:t>
            </a:r>
            <a:r>
              <a:rPr sz="1182" spc="58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työtämme</a:t>
            </a:r>
            <a:r>
              <a:rPr sz="1182" spc="5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-</a:t>
            </a:r>
            <a:r>
              <a:rPr sz="1182" spc="-12" dirty="0">
                <a:solidFill>
                  <a:srgbClr val="006475"/>
                </a:solidFill>
                <a:latin typeface="Myriad Pro"/>
                <a:cs typeface="Myriad Pro"/>
              </a:rPr>
              <a:t>dia)</a:t>
            </a:r>
            <a:endParaRPr sz="1182" dirty="0">
              <a:latin typeface="Myriad Pro"/>
              <a:cs typeface="Myriad Pro"/>
            </a:endParaRPr>
          </a:p>
          <a:p>
            <a:pPr marL="178766" marR="117830" indent="-171450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2812" algn="l"/>
              </a:tabLst>
            </a:pP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Mitä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meidän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kannattaa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tehdä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itse?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Mitä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yhdessä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ja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kenen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kanssa?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 err="1">
                <a:solidFill>
                  <a:srgbClr val="006475"/>
                </a:solidFill>
                <a:latin typeface="Myriad Pro"/>
                <a:cs typeface="Myriad Pro"/>
              </a:rPr>
              <a:t>Millaista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6" dirty="0" err="1">
                <a:solidFill>
                  <a:srgbClr val="006475"/>
                </a:solidFill>
                <a:latin typeface="Myriad Pro"/>
                <a:cs typeface="Myriad Pro"/>
              </a:rPr>
              <a:t>tukea</a:t>
            </a:r>
            <a:r>
              <a:rPr sz="1182" spc="-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br>
              <a:rPr lang="fi-FI" sz="1182" spc="-6" dirty="0">
                <a:solidFill>
                  <a:srgbClr val="006475"/>
                </a:solidFill>
                <a:latin typeface="Myriad Pro"/>
                <a:cs typeface="Myriad Pro"/>
              </a:rPr>
            </a:br>
            <a:r>
              <a:rPr sz="1182" dirty="0" err="1">
                <a:solidFill>
                  <a:srgbClr val="006475"/>
                </a:solidFill>
                <a:latin typeface="Myriad Pro"/>
                <a:cs typeface="Myriad Pro"/>
              </a:rPr>
              <a:t>kehittämiseen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on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tarjolla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koko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valtion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6" dirty="0">
                <a:solidFill>
                  <a:srgbClr val="006475"/>
                </a:solidFill>
                <a:latin typeface="Myriad Pro"/>
                <a:cs typeface="Myriad Pro"/>
              </a:rPr>
              <a:t>tasolla?</a:t>
            </a:r>
            <a:endParaRPr sz="1182" dirty="0">
              <a:latin typeface="Myriad Pro"/>
              <a:cs typeface="Myriad Pro"/>
            </a:endParaRPr>
          </a:p>
          <a:p>
            <a:pPr marL="178766" marR="267234" indent="-171450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2812" algn="l"/>
              </a:tabLst>
            </a:pP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Miten</a:t>
            </a:r>
            <a:r>
              <a:rPr sz="1182" spc="5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varmistamme</a:t>
            </a:r>
            <a:r>
              <a:rPr sz="1182" spc="5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osaamisen</a:t>
            </a:r>
            <a:r>
              <a:rPr sz="1182" spc="5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kehittämisen</a:t>
            </a:r>
            <a:r>
              <a:rPr sz="1182" spc="5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toimenpiteiden</a:t>
            </a:r>
            <a:r>
              <a:rPr sz="1182" spc="5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laadun</a:t>
            </a:r>
            <a:r>
              <a:rPr sz="1182" spc="5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15" dirty="0">
                <a:solidFill>
                  <a:srgbClr val="006475"/>
                </a:solidFill>
                <a:latin typeface="Myriad Pro"/>
                <a:cs typeface="Myriad Pro"/>
              </a:rPr>
              <a:t>ja </a:t>
            </a:r>
            <a:r>
              <a:rPr sz="1182" dirty="0" err="1">
                <a:solidFill>
                  <a:srgbClr val="006475"/>
                </a:solidFill>
                <a:latin typeface="Myriad Pro"/>
                <a:cs typeface="Myriad Pro"/>
              </a:rPr>
              <a:t>tehokkuuden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kustannustietoisesti?</a:t>
            </a:r>
            <a:r>
              <a:rPr sz="1182" spc="-1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Tekemisen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ja</a:t>
            </a:r>
            <a:r>
              <a:rPr sz="1182" spc="4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oppimisen</a:t>
            </a:r>
            <a:r>
              <a:rPr sz="1182" spc="4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tapoja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6" dirty="0">
                <a:solidFill>
                  <a:srgbClr val="006475"/>
                </a:solidFill>
                <a:latin typeface="Myriad Pro"/>
                <a:cs typeface="Myriad Pro"/>
              </a:rPr>
              <a:t>uudistaen?</a:t>
            </a:r>
            <a:endParaRPr sz="1182" dirty="0">
              <a:latin typeface="Myriad Pro"/>
              <a:cs typeface="Myriad Pro"/>
            </a:endParaRPr>
          </a:p>
          <a:p>
            <a:pPr marL="179151" indent="-171450">
              <a:lnSpc>
                <a:spcPct val="108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2427" algn="l"/>
              </a:tabLst>
            </a:pP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Miten</a:t>
            </a:r>
            <a:r>
              <a:rPr sz="1182" spc="4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todennamme</a:t>
            </a:r>
            <a:r>
              <a:rPr sz="1182" spc="4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osaamisen</a:t>
            </a:r>
            <a:r>
              <a:rPr sz="1182" spc="4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6" dirty="0">
                <a:solidFill>
                  <a:srgbClr val="006475"/>
                </a:solidFill>
                <a:latin typeface="Myriad Pro"/>
                <a:cs typeface="Myriad Pro"/>
              </a:rPr>
              <a:t>kehittymistä?</a:t>
            </a:r>
            <a:endParaRPr sz="1182" dirty="0">
              <a:latin typeface="Myriad Pro"/>
              <a:cs typeface="Myriad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56118" y="478799"/>
            <a:ext cx="95496" cy="168743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sz="1031" b="1" spc="24" dirty="0">
                <a:solidFill>
                  <a:srgbClr val="006475"/>
                </a:solidFill>
                <a:latin typeface="Myriad Pro"/>
                <a:cs typeface="Myriad Pro"/>
              </a:rPr>
              <a:t>7</a:t>
            </a:r>
            <a:endParaRPr sz="1031">
              <a:latin typeface="Myriad Pro"/>
              <a:cs typeface="Myriad Pro"/>
            </a:endParaRPr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F58BDFCC-B590-31DB-6C71-DC168A11D2DF}"/>
              </a:ext>
            </a:extLst>
          </p:cNvPr>
          <p:cNvSpPr txBox="1"/>
          <p:nvPr/>
        </p:nvSpPr>
        <p:spPr>
          <a:xfrm>
            <a:off x="7772647" y="1170544"/>
            <a:ext cx="3378266" cy="5033532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395076">
              <a:spcBef>
                <a:spcPts val="76"/>
              </a:spcBef>
              <a:spcAft>
                <a:spcPts val="600"/>
              </a:spcAft>
            </a:pPr>
            <a:r>
              <a:rPr lang="fi-FI" sz="1334" b="1" dirty="0">
                <a:solidFill>
                  <a:schemeClr val="bg1"/>
                </a:solidFill>
                <a:latin typeface="Myriad Pro" panose="020B0503030403020204" pitchFamily="34" charset="0"/>
                <a:cs typeface="Myriad Pro"/>
              </a:rPr>
              <a:t>Valtionhallinnon tasolla tunnistettuja taitoja ja kyvykkyyksiä</a:t>
            </a:r>
          </a:p>
          <a:p>
            <a:pPr marL="566526" indent="-1714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480945" algn="l"/>
              </a:tabLst>
            </a:pPr>
            <a:r>
              <a:rPr lang="fi-FI" sz="1100" spc="33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Jatkuva oppiminen ja osaamisen jakaminen</a:t>
            </a:r>
          </a:p>
          <a:p>
            <a:pPr marL="566526" indent="-1714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480945" algn="l"/>
              </a:tabLst>
            </a:pPr>
            <a:r>
              <a:rPr lang="fi-FI" sz="1100" spc="33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Muutos- ja uudistumiskyvykkyys</a:t>
            </a:r>
          </a:p>
          <a:p>
            <a:pPr marL="566526" indent="-1714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480945" algn="l"/>
              </a:tabLst>
            </a:pPr>
            <a:r>
              <a:rPr lang="fi-FI" sz="1100" spc="33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Kriittinen ajattelu</a:t>
            </a:r>
          </a:p>
          <a:p>
            <a:pPr marL="566526" indent="-1714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480945" algn="l"/>
              </a:tabLst>
            </a:pPr>
            <a:r>
              <a:rPr lang="fi-FI" sz="1100" spc="33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Ongelmanratkaisu</a:t>
            </a:r>
          </a:p>
          <a:p>
            <a:pPr marL="566526" indent="-1714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480945" algn="l"/>
              </a:tabLst>
            </a:pPr>
            <a:r>
              <a:rPr lang="fi-FI" sz="1100" spc="33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Valtionhallinnon toiminnan tuntemus ja ymmärrys (ml. säädökset ja ohjeet, palvelut ja työvälineet)</a:t>
            </a:r>
          </a:p>
          <a:p>
            <a:pPr marL="566526" indent="-1714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480945" algn="l"/>
              </a:tabLst>
            </a:pPr>
            <a:r>
              <a:rPr lang="fi-FI" sz="1100" spc="33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Kokonaisuuksien ja vaikutussuhteiden ymmärrys</a:t>
            </a:r>
          </a:p>
          <a:p>
            <a:pPr marL="566526" indent="-1714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480945" algn="l"/>
              </a:tabLst>
            </a:pPr>
            <a:r>
              <a:rPr lang="fi-FI" sz="1100" spc="33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Digiosaaminen</a:t>
            </a:r>
          </a:p>
          <a:p>
            <a:pPr marL="566526" indent="-1714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480945" algn="l"/>
              </a:tabLst>
            </a:pPr>
            <a:r>
              <a:rPr lang="fi-FI" sz="1100" spc="33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Turvallisuus ja riskienhallinta</a:t>
            </a:r>
          </a:p>
          <a:p>
            <a:pPr marL="566526" indent="-1714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480945" algn="l"/>
              </a:tabLst>
            </a:pPr>
            <a:r>
              <a:rPr lang="fi-FI" sz="1100" spc="33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Itsensä johtaminen</a:t>
            </a:r>
          </a:p>
          <a:p>
            <a:pPr marL="566526" indent="-1714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480945" algn="l"/>
              </a:tabLst>
            </a:pPr>
            <a:r>
              <a:rPr lang="fi-FI" sz="1100" spc="33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Oma-aloitteisuus ja kyky saada aikaan</a:t>
            </a:r>
          </a:p>
          <a:p>
            <a:pPr marL="566526" indent="-1714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480945" algn="l"/>
              </a:tabLst>
            </a:pPr>
            <a:r>
              <a:rPr lang="fi-FI" sz="1100" spc="33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Laatu</a:t>
            </a:r>
          </a:p>
          <a:p>
            <a:pPr marL="566526" indent="-1714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480945" algn="l"/>
              </a:tabLst>
            </a:pPr>
            <a:r>
              <a:rPr lang="fi-FI" sz="1100" spc="33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Luovuus</a:t>
            </a:r>
          </a:p>
          <a:p>
            <a:pPr marL="566526" indent="-1714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480945" algn="l"/>
              </a:tabLst>
            </a:pPr>
            <a:r>
              <a:rPr lang="fi-FI" sz="1100" spc="33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Vuorovaikutus ja yhteistyö</a:t>
            </a:r>
          </a:p>
          <a:p>
            <a:pPr marL="566526" indent="-1714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480945" algn="l"/>
              </a:tabLst>
            </a:pPr>
            <a:r>
              <a:rPr lang="fi-FI" sz="1100" spc="33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Viestintä</a:t>
            </a:r>
          </a:p>
          <a:p>
            <a:pPr marL="566526" indent="-1714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480945" algn="l"/>
              </a:tabLst>
            </a:pPr>
            <a:r>
              <a:rPr lang="fi-FI" sz="1100" spc="33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Kielitaito</a:t>
            </a:r>
          </a:p>
          <a:p>
            <a:pPr marL="566526" indent="-1714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480945" algn="l"/>
              </a:tabLst>
            </a:pPr>
            <a:r>
              <a:rPr lang="fi-FI" sz="1100" spc="33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Hanke- ja projektiosaaminen</a:t>
            </a:r>
          </a:p>
          <a:p>
            <a:pPr marL="566526" indent="-1714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480945" algn="l"/>
              </a:tabLst>
            </a:pPr>
            <a:r>
              <a:rPr lang="fi-FI" sz="1100" spc="33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Jatkuva kehittäminen</a:t>
            </a:r>
          </a:p>
          <a:p>
            <a:pPr marL="480945" indent="-85869">
              <a:spcBef>
                <a:spcPts val="907"/>
              </a:spcBef>
              <a:buChar char="•"/>
              <a:tabLst>
                <a:tab pos="480945" algn="l"/>
              </a:tabLst>
            </a:pPr>
            <a:endParaRPr sz="1061" dirty="0">
              <a:solidFill>
                <a:schemeClr val="bg1"/>
              </a:solidFill>
              <a:latin typeface="Myriad Pro" panose="020B0503030403020204" pitchFamily="34" charset="0"/>
              <a:cs typeface="Calibri"/>
            </a:endParaRPr>
          </a:p>
        </p:txBody>
      </p:sp>
      <p:sp>
        <p:nvSpPr>
          <p:cNvPr id="2" name="object 12">
            <a:extLst>
              <a:ext uri="{FF2B5EF4-FFF2-40B4-BE49-F238E27FC236}">
                <a16:creationId xmlns:a16="http://schemas.microsoft.com/office/drawing/2014/main" id="{0F5C49C5-1DCE-83C4-41C4-E8B01C103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75028" y="1028676"/>
            <a:ext cx="0" cy="5041650"/>
          </a:xfrm>
          <a:custGeom>
            <a:avLst/>
            <a:gdLst/>
            <a:ahLst/>
            <a:cxnLst/>
            <a:rect l="l" t="t" r="r" b="b"/>
            <a:pathLst>
              <a:path h="8314055">
                <a:moveTo>
                  <a:pt x="0" y="0"/>
                </a:moveTo>
                <a:lnTo>
                  <a:pt x="0" y="8313518"/>
                </a:lnTo>
              </a:path>
            </a:pathLst>
          </a:custGeom>
          <a:ln w="785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B1DB8EF5-DFCB-9A36-2647-717795C34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49915" y="6403732"/>
            <a:ext cx="3177451" cy="13072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4621" rIns="0" bIns="0" rtlCol="0">
            <a:spAutoFit/>
          </a:bodyPr>
          <a:lstStyle/>
          <a:p>
            <a:pPr marL="7701" algn="r">
              <a:spcBef>
                <a:spcPts val="36"/>
              </a:spcBef>
            </a:pPr>
            <a:r>
              <a:rPr sz="819" spc="27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Tarvittava </a:t>
            </a:r>
            <a:r>
              <a:rPr lang="fi-FI" sz="819" spc="49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osaaminen</a:t>
            </a:r>
            <a:r>
              <a:rPr sz="819" spc="3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lang="fi-FI" sz="819" spc="30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valtiolla</a:t>
            </a:r>
            <a:r>
              <a:rPr sz="819" spc="3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819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ja</a:t>
            </a:r>
            <a:r>
              <a:rPr sz="819" spc="3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819" spc="45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miten</a:t>
            </a:r>
            <a:r>
              <a:rPr sz="819" spc="3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lang="fi-FI" sz="819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sitä</a:t>
            </a:r>
            <a:r>
              <a:rPr sz="819" spc="3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lang="fi-FI" sz="819" spc="36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rakennamme</a:t>
            </a:r>
            <a:endParaRPr sz="819" dirty="0">
              <a:latin typeface="Myriad Pro" panose="020B0503030403020204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29651" y="1409669"/>
            <a:ext cx="5057823" cy="3543364"/>
          </a:xfrm>
          <a:custGeom>
            <a:avLst/>
            <a:gdLst/>
            <a:ahLst/>
            <a:cxnLst/>
            <a:rect l="l" t="t" r="r" b="b"/>
            <a:pathLst>
              <a:path w="8340725" h="5843270">
                <a:moveTo>
                  <a:pt x="4052417" y="0"/>
                </a:moveTo>
                <a:lnTo>
                  <a:pt x="0" y="0"/>
                </a:lnTo>
                <a:lnTo>
                  <a:pt x="0" y="5843028"/>
                </a:lnTo>
                <a:lnTo>
                  <a:pt x="4052417" y="5843028"/>
                </a:lnTo>
                <a:lnTo>
                  <a:pt x="4052417" y="0"/>
                </a:lnTo>
                <a:close/>
              </a:path>
              <a:path w="8340725" h="5843270">
                <a:moveTo>
                  <a:pt x="8340445" y="0"/>
                </a:moveTo>
                <a:lnTo>
                  <a:pt x="4288028" y="0"/>
                </a:lnTo>
                <a:lnTo>
                  <a:pt x="4288028" y="2778963"/>
                </a:lnTo>
                <a:lnTo>
                  <a:pt x="8340445" y="2778963"/>
                </a:lnTo>
                <a:lnTo>
                  <a:pt x="8340445" y="0"/>
                </a:lnTo>
                <a:close/>
              </a:path>
            </a:pathLst>
          </a:custGeom>
          <a:solidFill>
            <a:srgbClr val="EDF6F3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4305" y="1211691"/>
            <a:ext cx="1018110" cy="413944"/>
          </a:xfrm>
          <a:custGeom>
            <a:avLst/>
            <a:gdLst/>
            <a:ahLst/>
            <a:cxnLst/>
            <a:rect l="l" t="t" r="r" b="b"/>
            <a:pathLst>
              <a:path w="1678940" h="682625">
                <a:moveTo>
                  <a:pt x="1678938" y="0"/>
                </a:moveTo>
                <a:lnTo>
                  <a:pt x="0" y="0"/>
                </a:lnTo>
                <a:lnTo>
                  <a:pt x="839469" y="682503"/>
                </a:lnTo>
                <a:lnTo>
                  <a:pt x="16789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37140" y="717533"/>
            <a:ext cx="5086318" cy="571821"/>
          </a:xfrm>
          <a:custGeom>
            <a:avLst/>
            <a:gdLst/>
            <a:ahLst/>
            <a:cxnLst/>
            <a:rect l="l" t="t" r="r" b="b"/>
            <a:pathLst>
              <a:path w="8387715" h="942975">
                <a:moveTo>
                  <a:pt x="8387572" y="0"/>
                </a:moveTo>
                <a:lnTo>
                  <a:pt x="0" y="0"/>
                </a:lnTo>
                <a:lnTo>
                  <a:pt x="0" y="942423"/>
                </a:lnTo>
                <a:lnTo>
                  <a:pt x="8387572" y="942423"/>
                </a:lnTo>
                <a:lnTo>
                  <a:pt x="8387572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29917" y="3200325"/>
            <a:ext cx="2457482" cy="1752814"/>
          </a:xfrm>
          <a:custGeom>
            <a:avLst/>
            <a:gdLst/>
            <a:ahLst/>
            <a:cxnLst/>
            <a:rect l="l" t="t" r="r" b="b"/>
            <a:pathLst>
              <a:path w="4052569" h="2890520">
                <a:moveTo>
                  <a:pt x="4052422" y="0"/>
                </a:moveTo>
                <a:lnTo>
                  <a:pt x="0" y="0"/>
                </a:lnTo>
                <a:lnTo>
                  <a:pt x="0" y="2890099"/>
                </a:lnTo>
                <a:lnTo>
                  <a:pt x="4052422" y="2890099"/>
                </a:lnTo>
                <a:lnTo>
                  <a:pt x="4052422" y="0"/>
                </a:lnTo>
                <a:close/>
              </a:path>
            </a:pathLst>
          </a:custGeom>
          <a:solidFill>
            <a:srgbClr val="EDF6F3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55256" y="4725610"/>
            <a:ext cx="1018110" cy="413944"/>
          </a:xfrm>
          <a:custGeom>
            <a:avLst/>
            <a:gdLst/>
            <a:ahLst/>
            <a:cxnLst/>
            <a:rect l="l" t="t" r="r" b="b"/>
            <a:pathLst>
              <a:path w="1678940" h="682625">
                <a:moveTo>
                  <a:pt x="839469" y="0"/>
                </a:moveTo>
                <a:lnTo>
                  <a:pt x="0" y="682503"/>
                </a:lnTo>
                <a:lnTo>
                  <a:pt x="1678938" y="682503"/>
                </a:lnTo>
                <a:lnTo>
                  <a:pt x="8394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43489" y="5075982"/>
            <a:ext cx="5086318" cy="1064703"/>
          </a:xfrm>
          <a:custGeom>
            <a:avLst/>
            <a:gdLst/>
            <a:ahLst/>
            <a:cxnLst/>
            <a:rect l="l" t="t" r="r" b="b"/>
            <a:pathLst>
              <a:path w="8387715" h="1755775">
                <a:moveTo>
                  <a:pt x="8387572" y="0"/>
                </a:moveTo>
                <a:lnTo>
                  <a:pt x="0" y="0"/>
                </a:lnTo>
                <a:lnTo>
                  <a:pt x="0" y="1755149"/>
                </a:lnTo>
                <a:lnTo>
                  <a:pt x="8387572" y="1755149"/>
                </a:lnTo>
                <a:lnTo>
                  <a:pt x="8387572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52374" y="1225246"/>
            <a:ext cx="636897" cy="3914181"/>
          </a:xfrm>
          <a:custGeom>
            <a:avLst/>
            <a:gdLst/>
            <a:ahLst/>
            <a:cxnLst/>
            <a:rect l="l" t="t" r="r" b="b"/>
            <a:pathLst>
              <a:path w="1050290" h="6454775">
                <a:moveTo>
                  <a:pt x="1039507" y="6454534"/>
                </a:moveTo>
                <a:lnTo>
                  <a:pt x="519747" y="6031966"/>
                </a:lnTo>
                <a:lnTo>
                  <a:pt x="0" y="6454534"/>
                </a:lnTo>
                <a:lnTo>
                  <a:pt x="1039507" y="6454534"/>
                </a:lnTo>
                <a:close/>
              </a:path>
              <a:path w="1050290" h="6454775">
                <a:moveTo>
                  <a:pt x="1049985" y="0"/>
                </a:moveTo>
                <a:lnTo>
                  <a:pt x="10464" y="0"/>
                </a:lnTo>
                <a:lnTo>
                  <a:pt x="530225" y="422567"/>
                </a:lnTo>
                <a:lnTo>
                  <a:pt x="1049985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 txBox="1"/>
          <p:nvPr/>
        </p:nvSpPr>
        <p:spPr>
          <a:xfrm>
            <a:off x="640711" y="435700"/>
            <a:ext cx="3876060" cy="215034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sz="1334" spc="-30" dirty="0">
                <a:solidFill>
                  <a:srgbClr val="006475"/>
                </a:solidFill>
                <a:latin typeface="Myriad Pro" panose="020B0503030403020204" pitchFamily="34" charset="0"/>
                <a:cs typeface="Trebuchet MS"/>
              </a:rPr>
              <a:t>Valtion</a:t>
            </a:r>
            <a:r>
              <a:rPr sz="1334" spc="-49" dirty="0">
                <a:solidFill>
                  <a:srgbClr val="006475"/>
                </a:solidFill>
                <a:latin typeface="Myriad Pro" panose="020B0503030403020204" pitchFamily="34" charset="0"/>
                <a:cs typeface="Trebuchet MS"/>
              </a:rPr>
              <a:t> </a:t>
            </a:r>
            <a:r>
              <a:rPr sz="1334" spc="-15" dirty="0">
                <a:solidFill>
                  <a:srgbClr val="006475"/>
                </a:solidFill>
                <a:latin typeface="Myriad Pro" panose="020B0503030403020204" pitchFamily="34" charset="0"/>
                <a:cs typeface="Trebuchet MS"/>
              </a:rPr>
              <a:t>henkilöstöstrategia</a:t>
            </a:r>
            <a:r>
              <a:rPr sz="1334" spc="-49" dirty="0">
                <a:solidFill>
                  <a:srgbClr val="006475"/>
                </a:solidFill>
                <a:latin typeface="Myriad Pro" panose="020B0503030403020204" pitchFamily="34" charset="0"/>
                <a:cs typeface="Trebuchet MS"/>
              </a:rPr>
              <a:t> </a:t>
            </a:r>
            <a:r>
              <a:rPr sz="1334" dirty="0">
                <a:solidFill>
                  <a:srgbClr val="006475"/>
                </a:solidFill>
                <a:latin typeface="Myriad Pro" panose="020B0503030403020204" pitchFamily="34" charset="0"/>
                <a:cs typeface="Trebuchet MS"/>
              </a:rPr>
              <a:t>2030</a:t>
            </a:r>
            <a:r>
              <a:rPr sz="1334" spc="-45" dirty="0">
                <a:solidFill>
                  <a:srgbClr val="006475"/>
                </a:solidFill>
                <a:latin typeface="Myriad Pro" panose="020B0503030403020204" pitchFamily="34" charset="0"/>
                <a:cs typeface="Trebuchet MS"/>
              </a:rPr>
              <a:t> </a:t>
            </a:r>
            <a:r>
              <a:rPr sz="1334" spc="-12" dirty="0">
                <a:solidFill>
                  <a:srgbClr val="006475"/>
                </a:solidFill>
                <a:latin typeface="Myriad Pro" panose="020B0503030403020204" pitchFamily="34" charset="0"/>
                <a:cs typeface="Trebuchet MS"/>
              </a:rPr>
              <a:t>korostaa</a:t>
            </a:r>
            <a:r>
              <a:rPr sz="1334" spc="-49" dirty="0">
                <a:solidFill>
                  <a:srgbClr val="006475"/>
                </a:solidFill>
                <a:latin typeface="Myriad Pro" panose="020B0503030403020204" pitchFamily="34" charset="0"/>
                <a:cs typeface="Trebuchet MS"/>
              </a:rPr>
              <a:t> </a:t>
            </a:r>
            <a:r>
              <a:rPr sz="1334" spc="-6" dirty="0">
                <a:solidFill>
                  <a:srgbClr val="006475"/>
                </a:solidFill>
                <a:latin typeface="Myriad Pro" panose="020B0503030403020204" pitchFamily="34" charset="0"/>
                <a:cs typeface="Trebuchet MS"/>
              </a:rPr>
              <a:t>oppimista</a:t>
            </a:r>
            <a:endParaRPr sz="1334" dirty="0">
              <a:latin typeface="Myriad Pro" panose="020B0503030403020204" pitchFamily="34" charset="0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 idx="4294967295"/>
          </p:nvPr>
        </p:nvSpPr>
        <p:spPr>
          <a:xfrm>
            <a:off x="907105" y="1232030"/>
            <a:ext cx="2897226" cy="3103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80864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701" marR="0" lvl="0" indent="0" algn="l" defTabSz="914400" rtl="0" eaLnBrk="1" fontAlgn="auto" latinLnBrk="0" hangingPunct="1">
              <a:lnSpc>
                <a:spcPct val="100000"/>
              </a:lnSpc>
              <a:spcBef>
                <a:spcPts val="7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86" b="1" i="0" u="none" strike="noStrike" kern="1200" cap="none" spc="0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”OPPIMINEN</a:t>
            </a:r>
            <a:r>
              <a:rPr kumimoji="0" lang="fi-FI" sz="1486" b="1" i="0" u="none" strike="noStrike" kern="1200" cap="none" spc="-27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 </a:t>
            </a:r>
            <a:r>
              <a:rPr kumimoji="0" lang="fi-FI" sz="1486" b="1" i="0" u="none" strike="noStrike" kern="1200" cap="none" spc="0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ON</a:t>
            </a:r>
            <a:r>
              <a:rPr kumimoji="0" lang="fi-FI" sz="1486" b="1" i="0" u="none" strike="noStrike" kern="1200" cap="none" spc="-18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 </a:t>
            </a:r>
            <a:r>
              <a:rPr kumimoji="0" lang="fi-FI" sz="1486" b="1" i="0" u="none" strike="noStrike" kern="1200" cap="none" spc="0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OSA</a:t>
            </a:r>
            <a:r>
              <a:rPr kumimoji="0" lang="fi-FI" sz="1486" b="1" i="0" u="none" strike="noStrike" kern="1200" cap="none" spc="-73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 </a:t>
            </a:r>
            <a:r>
              <a:rPr kumimoji="0" lang="fi-FI" sz="1486" b="1" i="0" u="none" strike="noStrike" kern="1200" cap="none" spc="-6" normalizeH="0" baseline="0" noProof="0" dirty="0">
                <a:ln>
                  <a:noFill/>
                </a:ln>
                <a:solidFill>
                  <a:srgbClr val="006475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TYÖTÄMME”</a:t>
            </a:r>
            <a:endParaRPr kumimoji="0" lang="fi-FI" sz="1486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7105" y="1800559"/>
            <a:ext cx="4933282" cy="3649988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294574">
              <a:lnSpc>
                <a:spcPct val="112700"/>
              </a:lnSpc>
              <a:spcBef>
                <a:spcPts val="58"/>
              </a:spcBef>
            </a:pP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Uutta</a:t>
            </a:r>
            <a:r>
              <a:rPr sz="1182" spc="4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osaamista</a:t>
            </a:r>
            <a:r>
              <a:rPr sz="1182" spc="4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syntyy</a:t>
            </a:r>
            <a:r>
              <a:rPr sz="1182" spc="4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ja</a:t>
            </a:r>
            <a:r>
              <a:rPr sz="1182" spc="4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kehittyy</a:t>
            </a:r>
            <a:r>
              <a:rPr sz="1182" spc="4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erityisesti</a:t>
            </a:r>
            <a:r>
              <a:rPr sz="1182" spc="4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työssä</a:t>
            </a:r>
            <a:r>
              <a:rPr sz="1182" spc="4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oppien,</a:t>
            </a:r>
            <a:r>
              <a:rPr sz="1182" spc="4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lisäksi</a:t>
            </a:r>
            <a:r>
              <a:rPr sz="1182" spc="4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12" dirty="0">
                <a:solidFill>
                  <a:srgbClr val="006475"/>
                </a:solidFill>
                <a:latin typeface="Myriad Pro"/>
                <a:cs typeface="Myriad Pro"/>
              </a:rPr>
              <a:t>myös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opiskelun,</a:t>
            </a:r>
            <a:r>
              <a:rPr sz="1182" spc="33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ohjauksen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ja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tuen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6" dirty="0">
                <a:solidFill>
                  <a:srgbClr val="006475"/>
                </a:solidFill>
                <a:latin typeface="Myriad Pro"/>
                <a:cs typeface="Myriad Pro"/>
              </a:rPr>
              <a:t>kautta.</a:t>
            </a:r>
            <a:endParaRPr sz="1182" dirty="0">
              <a:latin typeface="Myriad Pro"/>
              <a:cs typeface="Myriad Pro"/>
            </a:endParaRPr>
          </a:p>
          <a:p>
            <a:pPr marL="178766" marR="89720" indent="-171450">
              <a:lnSpc>
                <a:spcPct val="1127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102812" algn="l"/>
              </a:tabLst>
            </a:pP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Uteliaisuus</a:t>
            </a:r>
            <a:r>
              <a:rPr sz="1182" spc="30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on</a:t>
            </a:r>
            <a:r>
              <a:rPr sz="1182" spc="33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avain</a:t>
            </a:r>
            <a:r>
              <a:rPr sz="1182" spc="33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oppimiseen</a:t>
            </a:r>
            <a:r>
              <a:rPr sz="1182" spc="33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–</a:t>
            </a:r>
            <a:r>
              <a:rPr sz="1182" spc="33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miten</a:t>
            </a:r>
            <a:r>
              <a:rPr sz="1182" spc="33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uteliaisuutta</a:t>
            </a:r>
            <a:r>
              <a:rPr sz="1182" spc="33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voi</a:t>
            </a:r>
            <a:r>
              <a:rPr sz="1182" spc="30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ruokkia</a:t>
            </a:r>
            <a:r>
              <a:rPr sz="1182" spc="33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6" dirty="0" err="1">
                <a:solidFill>
                  <a:srgbClr val="006475"/>
                </a:solidFill>
                <a:latin typeface="Myriad Pro"/>
                <a:cs typeface="Myriad Pro"/>
              </a:rPr>
              <a:t>meidän</a:t>
            </a:r>
            <a:r>
              <a:rPr sz="1182" spc="-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6" dirty="0" err="1">
                <a:solidFill>
                  <a:srgbClr val="006475"/>
                </a:solidFill>
                <a:latin typeface="Myriad Pro"/>
                <a:cs typeface="Myriad Pro"/>
              </a:rPr>
              <a:t>työyhteisössämme</a:t>
            </a:r>
            <a:r>
              <a:rPr sz="1182" spc="-6" dirty="0">
                <a:solidFill>
                  <a:srgbClr val="006475"/>
                </a:solidFill>
                <a:latin typeface="Myriad Pro"/>
                <a:cs typeface="Myriad Pro"/>
              </a:rPr>
              <a:t>?</a:t>
            </a:r>
            <a:endParaRPr sz="1182" dirty="0">
              <a:latin typeface="Myriad Pro"/>
              <a:cs typeface="Myriad Pro"/>
            </a:endParaRPr>
          </a:p>
          <a:p>
            <a:pPr marL="179151" indent="-1714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102427" algn="l"/>
              </a:tabLst>
            </a:pP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Hyödynnämmekö</a:t>
            </a:r>
            <a:r>
              <a:rPr sz="1182" spc="61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tehokkaasti</a:t>
            </a:r>
            <a:r>
              <a:rPr sz="1182" spc="61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jatkuvan</a:t>
            </a:r>
            <a:r>
              <a:rPr sz="1182" spc="61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oppimisen</a:t>
            </a:r>
            <a:r>
              <a:rPr sz="1182" spc="61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laajaa</a:t>
            </a:r>
            <a:r>
              <a:rPr sz="1182" spc="61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6" dirty="0">
                <a:solidFill>
                  <a:srgbClr val="006475"/>
                </a:solidFill>
                <a:latin typeface="Myriad Pro"/>
                <a:cs typeface="Myriad Pro"/>
              </a:rPr>
              <a:t>keinovalikoimaa?</a:t>
            </a:r>
            <a:endParaRPr sz="1182" dirty="0">
              <a:latin typeface="Myriad Pro"/>
              <a:cs typeface="Myriad Pro"/>
            </a:endParaRPr>
          </a:p>
          <a:p>
            <a:pPr marL="178766" marR="200233" indent="-171450">
              <a:lnSpc>
                <a:spcPct val="1127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102812" algn="l"/>
              </a:tabLst>
            </a:pP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Onnistummeko</a:t>
            </a:r>
            <a:r>
              <a:rPr sz="1182" spc="58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tekemään</a:t>
            </a:r>
            <a:r>
              <a:rPr sz="1182" spc="61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eri</a:t>
            </a:r>
            <a:r>
              <a:rPr sz="1182" spc="58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mahdollisuuksia</a:t>
            </a:r>
            <a:r>
              <a:rPr sz="1182" spc="61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näkyväksi</a:t>
            </a:r>
            <a:r>
              <a:rPr sz="1182" spc="58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6" dirty="0" err="1">
                <a:solidFill>
                  <a:srgbClr val="006475"/>
                </a:solidFill>
                <a:latin typeface="Myriad Pro"/>
                <a:cs typeface="Myriad Pro"/>
              </a:rPr>
              <a:t>esihenkilöiden</a:t>
            </a:r>
            <a:r>
              <a:rPr sz="1182" spc="-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 err="1">
                <a:solidFill>
                  <a:srgbClr val="006475"/>
                </a:solidFill>
                <a:latin typeface="Myriad Pro"/>
                <a:cs typeface="Myriad Pro"/>
              </a:rPr>
              <a:t>sekä</a:t>
            </a:r>
            <a:r>
              <a:rPr sz="1182" spc="4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muun</a:t>
            </a:r>
            <a:r>
              <a:rPr sz="1182" spc="4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henkilöstön</a:t>
            </a:r>
            <a:r>
              <a:rPr sz="1182" spc="4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6" dirty="0">
                <a:solidFill>
                  <a:srgbClr val="006475"/>
                </a:solidFill>
                <a:latin typeface="Myriad Pro"/>
                <a:cs typeface="Myriad Pro"/>
              </a:rPr>
              <a:t>suuntaan?</a:t>
            </a:r>
            <a:endParaRPr sz="1182" dirty="0">
              <a:latin typeface="Myriad Pro"/>
              <a:cs typeface="Myriad Pro"/>
            </a:endParaRPr>
          </a:p>
          <a:p>
            <a:pPr marL="179151" indent="-1714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102427" algn="l"/>
              </a:tabLst>
            </a:pP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Mihin</a:t>
            </a:r>
            <a:r>
              <a:rPr sz="1182" spc="4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oppimiskeinoihin</a:t>
            </a:r>
            <a:r>
              <a:rPr sz="1182" spc="4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meidän</a:t>
            </a:r>
            <a:r>
              <a:rPr sz="1182" spc="4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kannattaisi</a:t>
            </a:r>
            <a:r>
              <a:rPr sz="1182" spc="4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erityisesti</a:t>
            </a:r>
            <a:r>
              <a:rPr sz="1182" spc="4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panostaa</a:t>
            </a:r>
            <a:r>
              <a:rPr sz="1182" spc="4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juuri</a:t>
            </a:r>
            <a:r>
              <a:rPr sz="1182" spc="4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12" dirty="0">
                <a:solidFill>
                  <a:srgbClr val="006475"/>
                </a:solidFill>
                <a:latin typeface="Myriad Pro"/>
                <a:cs typeface="Myriad Pro"/>
              </a:rPr>
              <a:t>nyt?</a:t>
            </a:r>
            <a:endParaRPr sz="1182" dirty="0">
              <a:latin typeface="Myriad Pro"/>
              <a:cs typeface="Myriad Pro"/>
            </a:endParaRPr>
          </a:p>
          <a:p>
            <a:pPr marL="179151" indent="-1714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102427" algn="l"/>
              </a:tabLst>
            </a:pP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Miten</a:t>
            </a:r>
            <a:r>
              <a:rPr sz="1182" spc="33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vahvistamme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arjessa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työssä</a:t>
            </a:r>
            <a:r>
              <a:rPr sz="1182" spc="33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6" dirty="0">
                <a:solidFill>
                  <a:srgbClr val="006475"/>
                </a:solidFill>
                <a:latin typeface="Myriad Pro"/>
                <a:cs typeface="Myriad Pro"/>
              </a:rPr>
              <a:t>oppimista?</a:t>
            </a:r>
            <a:endParaRPr sz="1182" dirty="0">
              <a:latin typeface="Myriad Pro"/>
              <a:cs typeface="Myriad Pro"/>
            </a:endParaRPr>
          </a:p>
          <a:p>
            <a:pPr marL="178766" marR="925694" indent="-171450">
              <a:lnSpc>
                <a:spcPct val="1127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102812" algn="l"/>
              </a:tabLst>
            </a:pP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Miten</a:t>
            </a:r>
            <a:r>
              <a:rPr sz="1182" spc="5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varmistamme</a:t>
            </a:r>
            <a:r>
              <a:rPr sz="1182" spc="5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oppimisen</a:t>
            </a:r>
            <a:r>
              <a:rPr sz="1182" spc="5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mahdollistavan</a:t>
            </a:r>
            <a:r>
              <a:rPr sz="1182" spc="5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kulttuurin</a:t>
            </a:r>
            <a:r>
              <a:rPr sz="1182" spc="5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15" dirty="0">
                <a:solidFill>
                  <a:srgbClr val="006475"/>
                </a:solidFill>
                <a:latin typeface="Myriad Pro"/>
                <a:cs typeface="Myriad Pro"/>
              </a:rPr>
              <a:t>ja </a:t>
            </a:r>
            <a:r>
              <a:rPr sz="1182" dirty="0" err="1">
                <a:solidFill>
                  <a:srgbClr val="006475"/>
                </a:solidFill>
                <a:latin typeface="Myriad Pro"/>
                <a:cs typeface="Myriad Pro"/>
              </a:rPr>
              <a:t>toimintatapojen</a:t>
            </a:r>
            <a:r>
              <a:rPr sz="1182" spc="4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toteutumista</a:t>
            </a:r>
            <a:r>
              <a:rPr sz="1182" spc="4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6" dirty="0">
                <a:solidFill>
                  <a:srgbClr val="006475"/>
                </a:solidFill>
                <a:latin typeface="Myriad Pro"/>
                <a:cs typeface="Myriad Pro"/>
              </a:rPr>
              <a:t>työyhteisössämme?</a:t>
            </a:r>
            <a:endParaRPr sz="1182" dirty="0">
              <a:latin typeface="Myriad Pro"/>
              <a:cs typeface="Myriad Pro"/>
            </a:endParaRPr>
          </a:p>
          <a:p>
            <a:pPr marL="179151" indent="-1714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102427" algn="l"/>
              </a:tabLst>
            </a:pP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Miten</a:t>
            </a:r>
            <a:r>
              <a:rPr sz="1182" spc="4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varmistamme,</a:t>
            </a:r>
            <a:r>
              <a:rPr sz="1182" spc="4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että</a:t>
            </a:r>
            <a:r>
              <a:rPr sz="1182" spc="4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kehittymiselle</a:t>
            </a:r>
            <a:r>
              <a:rPr sz="1182" spc="4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on</a:t>
            </a:r>
            <a:r>
              <a:rPr sz="1182" spc="4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tarpeeksi</a:t>
            </a:r>
            <a:r>
              <a:rPr sz="1182" spc="4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6" dirty="0">
                <a:solidFill>
                  <a:srgbClr val="006475"/>
                </a:solidFill>
                <a:latin typeface="Myriad Pro"/>
                <a:cs typeface="Myriad Pro"/>
              </a:rPr>
              <a:t>aikaa?</a:t>
            </a:r>
            <a:endParaRPr sz="1182" dirty="0">
              <a:latin typeface="Myriad Pro"/>
              <a:cs typeface="Myriad Pro"/>
            </a:endParaRPr>
          </a:p>
          <a:p>
            <a:pPr marL="178766" marR="771668" indent="-171450">
              <a:lnSpc>
                <a:spcPct val="1127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102812" algn="l"/>
              </a:tabLst>
            </a:pP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Miten</a:t>
            </a:r>
            <a:r>
              <a:rPr sz="1182" spc="5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onnistuisimme</a:t>
            </a:r>
            <a:r>
              <a:rPr sz="1182" spc="5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tekemään</a:t>
            </a:r>
            <a:r>
              <a:rPr sz="1182" spc="5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paremmin</a:t>
            </a:r>
            <a:r>
              <a:rPr sz="1182" spc="5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näkyviksi</a:t>
            </a:r>
            <a:r>
              <a:rPr sz="1182" spc="5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6" dirty="0" err="1">
                <a:solidFill>
                  <a:srgbClr val="006475"/>
                </a:solidFill>
                <a:latin typeface="Myriad Pro"/>
                <a:cs typeface="Myriad Pro"/>
              </a:rPr>
              <a:t>pienetkin</a:t>
            </a:r>
            <a:r>
              <a:rPr sz="1182" spc="-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spc="-6" dirty="0" err="1">
                <a:solidFill>
                  <a:srgbClr val="006475"/>
                </a:solidFill>
                <a:latin typeface="Myriad Pro"/>
                <a:cs typeface="Myriad Pro"/>
              </a:rPr>
              <a:t>edistysaskeleet</a:t>
            </a:r>
            <a:r>
              <a:rPr sz="1182" spc="-6" dirty="0">
                <a:solidFill>
                  <a:srgbClr val="006475"/>
                </a:solidFill>
                <a:latin typeface="Myriad Pro"/>
                <a:cs typeface="Myriad Pro"/>
              </a:rPr>
              <a:t>?</a:t>
            </a:r>
            <a:endParaRPr sz="1182" dirty="0">
              <a:latin typeface="Myriad Pro"/>
              <a:cs typeface="Myriad Pro"/>
            </a:endParaRPr>
          </a:p>
          <a:p>
            <a:pPr marL="178766" marR="81249" indent="-171450">
              <a:lnSpc>
                <a:spcPct val="1127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102812" algn="l"/>
              </a:tabLst>
            </a:pP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Tunnemmeko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ja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hyödynnämmekö</a:t>
            </a:r>
            <a:r>
              <a:rPr sz="1182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tehokkaasti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 err="1">
                <a:solidFill>
                  <a:srgbClr val="006475"/>
                </a:solidFill>
                <a:latin typeface="Myriad Pro"/>
                <a:cs typeface="Myriad Pro"/>
              </a:rPr>
              <a:t>yhteistä</a:t>
            </a:r>
            <a:r>
              <a:rPr sz="1182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br>
              <a:rPr lang="fi-FI" sz="1182" spc="39" dirty="0">
                <a:solidFill>
                  <a:srgbClr val="006475"/>
                </a:solidFill>
                <a:latin typeface="Myriad Pro"/>
                <a:cs typeface="Myriad Pro"/>
              </a:rPr>
            </a:br>
            <a:r>
              <a:rPr sz="1182" spc="-6" dirty="0" err="1">
                <a:solidFill>
                  <a:srgbClr val="006475"/>
                </a:solidFill>
                <a:latin typeface="Myriad Pro"/>
                <a:cs typeface="Myriad Pro"/>
              </a:rPr>
              <a:t>koulutustarjontaa</a:t>
            </a:r>
            <a:r>
              <a:rPr sz="1182" spc="-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(vrt.</a:t>
            </a:r>
            <a:r>
              <a:rPr sz="1182" spc="7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182" dirty="0">
                <a:solidFill>
                  <a:srgbClr val="006475"/>
                </a:solidFill>
                <a:latin typeface="Myriad Pro"/>
                <a:cs typeface="Myriad Pro"/>
              </a:rPr>
              <a:t>lisätietoa-</a:t>
            </a:r>
            <a:r>
              <a:rPr sz="1182" spc="-6" dirty="0">
                <a:solidFill>
                  <a:srgbClr val="006475"/>
                </a:solidFill>
                <a:latin typeface="Myriad Pro"/>
                <a:cs typeface="Myriad Pro"/>
              </a:rPr>
              <a:t>dia)?</a:t>
            </a:r>
            <a:endParaRPr sz="1182" dirty="0">
              <a:latin typeface="Myriad Pro"/>
              <a:cs typeface="Myriad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45854" y="787617"/>
            <a:ext cx="4305017" cy="411939"/>
          </a:xfrm>
          <a:prstGeom prst="rect">
            <a:avLst/>
          </a:prstGeom>
        </p:spPr>
        <p:txBody>
          <a:bodyPr vert="horz" wrap="square" lIns="0" tIns="26955" rIns="0" bIns="0" rtlCol="0">
            <a:spAutoFit/>
          </a:bodyPr>
          <a:lstStyle/>
          <a:p>
            <a:pPr marL="757421" marR="3081" indent="-750105">
              <a:lnSpc>
                <a:spcPts val="1498"/>
              </a:lnSpc>
              <a:spcBef>
                <a:spcPts val="212"/>
              </a:spcBef>
            </a:pPr>
            <a:r>
              <a:rPr sz="1334" b="1" dirty="0">
                <a:solidFill>
                  <a:schemeClr val="bg1"/>
                </a:solidFill>
                <a:latin typeface="Myriad Pro"/>
                <a:cs typeface="Myriad Pro"/>
              </a:rPr>
              <a:t>Jatkuvan</a:t>
            </a:r>
            <a:r>
              <a:rPr sz="1334" b="1" spc="33" dirty="0">
                <a:solidFill>
                  <a:schemeClr val="bg1"/>
                </a:solidFill>
                <a:latin typeface="Myriad Pro"/>
                <a:cs typeface="Myriad Pro"/>
              </a:rPr>
              <a:t> </a:t>
            </a:r>
            <a:r>
              <a:rPr sz="1334" b="1" dirty="0">
                <a:solidFill>
                  <a:schemeClr val="bg1"/>
                </a:solidFill>
                <a:latin typeface="Myriad Pro"/>
                <a:cs typeface="Myriad Pro"/>
              </a:rPr>
              <a:t>oppimisen</a:t>
            </a:r>
            <a:r>
              <a:rPr sz="1334" b="1" spc="36" dirty="0">
                <a:solidFill>
                  <a:schemeClr val="bg1"/>
                </a:solidFill>
                <a:latin typeface="Myriad Pro"/>
                <a:cs typeface="Myriad Pro"/>
              </a:rPr>
              <a:t> </a:t>
            </a:r>
            <a:r>
              <a:rPr sz="1334" b="1" dirty="0">
                <a:solidFill>
                  <a:schemeClr val="bg1"/>
                </a:solidFill>
                <a:latin typeface="Myriad Pro"/>
                <a:cs typeface="Myriad Pro"/>
              </a:rPr>
              <a:t>keinoja</a:t>
            </a:r>
            <a:r>
              <a:rPr sz="1334" b="1" spc="33" dirty="0">
                <a:solidFill>
                  <a:schemeClr val="bg1"/>
                </a:solidFill>
                <a:latin typeface="Myriad Pro"/>
                <a:cs typeface="Myriad Pro"/>
              </a:rPr>
              <a:t> </a:t>
            </a:r>
            <a:r>
              <a:rPr sz="1334" b="1" dirty="0">
                <a:solidFill>
                  <a:schemeClr val="bg1"/>
                </a:solidFill>
                <a:latin typeface="Myriad Pro"/>
                <a:cs typeface="Myriad Pro"/>
              </a:rPr>
              <a:t>yksilön</a:t>
            </a:r>
            <a:r>
              <a:rPr sz="1334" b="1" spc="36" dirty="0">
                <a:solidFill>
                  <a:schemeClr val="bg1"/>
                </a:solidFill>
                <a:latin typeface="Myriad Pro"/>
                <a:cs typeface="Myriad Pro"/>
              </a:rPr>
              <a:t> </a:t>
            </a:r>
            <a:r>
              <a:rPr sz="1334" b="1" dirty="0">
                <a:solidFill>
                  <a:schemeClr val="bg1"/>
                </a:solidFill>
                <a:latin typeface="Myriad Pro"/>
                <a:cs typeface="Myriad Pro"/>
              </a:rPr>
              <a:t>ja</a:t>
            </a:r>
            <a:r>
              <a:rPr sz="1334" b="1" spc="36" dirty="0">
                <a:solidFill>
                  <a:schemeClr val="bg1"/>
                </a:solidFill>
                <a:latin typeface="Myriad Pro"/>
                <a:cs typeface="Myriad Pro"/>
              </a:rPr>
              <a:t> </a:t>
            </a:r>
            <a:r>
              <a:rPr sz="1334" b="1" spc="-6" dirty="0">
                <a:solidFill>
                  <a:schemeClr val="bg1"/>
                </a:solidFill>
                <a:latin typeface="Myriad Pro"/>
                <a:cs typeface="Myriad Pro"/>
              </a:rPr>
              <a:t>yhteisön </a:t>
            </a:r>
            <a:r>
              <a:rPr sz="1334" b="1" dirty="0" err="1">
                <a:solidFill>
                  <a:schemeClr val="bg1"/>
                </a:solidFill>
                <a:latin typeface="Myriad Pro"/>
                <a:cs typeface="Myriad Pro"/>
              </a:rPr>
              <a:t>osaamisen</a:t>
            </a:r>
            <a:r>
              <a:rPr sz="1334" b="1" spc="33" dirty="0">
                <a:solidFill>
                  <a:schemeClr val="bg1"/>
                </a:solidFill>
                <a:latin typeface="Myriad Pro"/>
                <a:cs typeface="Myriad Pro"/>
              </a:rPr>
              <a:t> </a:t>
            </a:r>
            <a:r>
              <a:rPr sz="1334" b="1" spc="-6" dirty="0" err="1">
                <a:solidFill>
                  <a:schemeClr val="bg1"/>
                </a:solidFill>
                <a:latin typeface="Myriad Pro"/>
                <a:cs typeface="Myriad Pro"/>
              </a:rPr>
              <a:t>vahvistamiseksi</a:t>
            </a:r>
            <a:endParaRPr sz="1334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83376" y="1590011"/>
            <a:ext cx="1569055" cy="177053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1100" b="1" spc="33" dirty="0">
                <a:solidFill>
                  <a:srgbClr val="006475"/>
                </a:solidFill>
                <a:latin typeface="Calibri"/>
                <a:cs typeface="Calibri"/>
              </a:rPr>
              <a:t>TYÖSSÄ</a:t>
            </a:r>
            <a:r>
              <a:rPr sz="1100" b="1" spc="-12" dirty="0">
                <a:solidFill>
                  <a:srgbClr val="006475"/>
                </a:solidFill>
                <a:latin typeface="Calibri"/>
                <a:cs typeface="Calibri"/>
              </a:rPr>
              <a:t> </a:t>
            </a:r>
            <a:r>
              <a:rPr sz="1100" b="1" spc="-6" dirty="0">
                <a:solidFill>
                  <a:srgbClr val="006475"/>
                </a:solidFill>
                <a:latin typeface="Calibri"/>
                <a:cs typeface="Calibri"/>
              </a:rPr>
              <a:t>OPPIMINEN</a:t>
            </a:r>
            <a:endParaRPr sz="1100" b="1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83375" y="1813969"/>
            <a:ext cx="2124667" cy="2998066"/>
          </a:xfrm>
          <a:prstGeom prst="rect">
            <a:avLst/>
          </a:prstGeom>
        </p:spPr>
        <p:txBody>
          <a:bodyPr vert="horz" wrap="square" lIns="0" tIns="36196" rIns="0" bIns="0" rtlCol="0">
            <a:spAutoFit/>
          </a:bodyPr>
          <a:lstStyle/>
          <a:p>
            <a:pPr marL="121680" indent="-113979">
              <a:spcBef>
                <a:spcPts val="285"/>
              </a:spcBef>
              <a:buChar char="•"/>
              <a:tabLst>
                <a:tab pos="121680" algn="l"/>
              </a:tabLst>
            </a:pPr>
            <a:r>
              <a:rPr sz="1000" spc="-12" dirty="0">
                <a:solidFill>
                  <a:srgbClr val="006475"/>
                </a:solidFill>
                <a:latin typeface="Myriad Pro"/>
                <a:cs typeface="Myriad Pro"/>
              </a:rPr>
              <a:t>Pari-</a:t>
            </a:r>
            <a:r>
              <a:rPr sz="1000" dirty="0">
                <a:solidFill>
                  <a:srgbClr val="006475"/>
                </a:solidFill>
                <a:latin typeface="Myriad Pro"/>
                <a:cs typeface="Myriad Pro"/>
              </a:rPr>
              <a:t>, tiimi-</a:t>
            </a:r>
            <a:r>
              <a:rPr sz="1000" spc="3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000" dirty="0">
                <a:solidFill>
                  <a:srgbClr val="006475"/>
                </a:solidFill>
                <a:latin typeface="Myriad Pro"/>
                <a:cs typeface="Myriad Pro"/>
              </a:rPr>
              <a:t>ja</a:t>
            </a:r>
            <a:r>
              <a:rPr sz="1000" spc="3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000" spc="-6" dirty="0">
                <a:solidFill>
                  <a:srgbClr val="006475"/>
                </a:solidFill>
                <a:latin typeface="Myriad Pro"/>
                <a:cs typeface="Myriad Pro"/>
              </a:rPr>
              <a:t>projektityö</a:t>
            </a:r>
            <a:endParaRPr sz="1000" dirty="0">
              <a:latin typeface="Myriad Pro"/>
              <a:cs typeface="Myriad Pro"/>
            </a:endParaRPr>
          </a:p>
          <a:p>
            <a:pPr marL="121680" indent="-113979">
              <a:spcBef>
                <a:spcPts val="224"/>
              </a:spcBef>
              <a:buChar char="•"/>
              <a:tabLst>
                <a:tab pos="121680" algn="l"/>
              </a:tabLst>
            </a:pPr>
            <a:r>
              <a:rPr sz="1000" spc="-6" dirty="0">
                <a:solidFill>
                  <a:srgbClr val="006475"/>
                </a:solidFill>
                <a:latin typeface="Myriad Pro"/>
                <a:cs typeface="Myriad Pro"/>
              </a:rPr>
              <a:t>Kehittämistehtävät,</a:t>
            </a:r>
            <a:r>
              <a:rPr sz="1000" spc="-1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000" dirty="0">
                <a:solidFill>
                  <a:srgbClr val="006475"/>
                </a:solidFill>
                <a:latin typeface="Myriad Pro"/>
                <a:cs typeface="Myriad Pro"/>
              </a:rPr>
              <a:t>pilotointi,</a:t>
            </a:r>
            <a:r>
              <a:rPr sz="1000" spc="-1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000" spc="-6" dirty="0">
                <a:solidFill>
                  <a:srgbClr val="006475"/>
                </a:solidFill>
                <a:latin typeface="Myriad Pro"/>
                <a:cs typeface="Myriad Pro"/>
              </a:rPr>
              <a:t>kokeilut</a:t>
            </a:r>
            <a:endParaRPr sz="1000" dirty="0">
              <a:latin typeface="Myriad Pro"/>
              <a:cs typeface="Myriad Pro"/>
            </a:endParaRPr>
          </a:p>
          <a:p>
            <a:pPr marL="121680" indent="-113979">
              <a:spcBef>
                <a:spcPts val="227"/>
              </a:spcBef>
              <a:buChar char="•"/>
              <a:tabLst>
                <a:tab pos="121680" algn="l"/>
              </a:tabLst>
            </a:pPr>
            <a:r>
              <a:rPr sz="1000" dirty="0" err="1">
                <a:solidFill>
                  <a:srgbClr val="006475"/>
                </a:solidFill>
                <a:latin typeface="Myriad Pro"/>
                <a:cs typeface="Myriad Pro"/>
              </a:rPr>
              <a:t>Keskustelut</a:t>
            </a:r>
            <a:r>
              <a:rPr sz="1000" spc="-18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lang="fi-FI" sz="1000" spc="-18" dirty="0">
                <a:solidFill>
                  <a:srgbClr val="006475"/>
                </a:solidFill>
                <a:latin typeface="Myriad Pro"/>
                <a:cs typeface="Myriad Pro"/>
              </a:rPr>
              <a:t>,</a:t>
            </a:r>
            <a:r>
              <a:rPr sz="1000" spc="-1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000" spc="-6" dirty="0" err="1">
                <a:solidFill>
                  <a:srgbClr val="006475"/>
                </a:solidFill>
                <a:latin typeface="Myriad Pro"/>
                <a:cs typeface="Myriad Pro"/>
              </a:rPr>
              <a:t>palaverit</a:t>
            </a:r>
            <a:r>
              <a:rPr lang="fi-FI" sz="1000" spc="-6" dirty="0">
                <a:solidFill>
                  <a:srgbClr val="006475"/>
                </a:solidFill>
                <a:latin typeface="Myriad Pro"/>
                <a:cs typeface="Myriad Pro"/>
              </a:rPr>
              <a:t>, </a:t>
            </a:r>
            <a:r>
              <a:rPr sz="1000" spc="-6" dirty="0" err="1">
                <a:solidFill>
                  <a:srgbClr val="006475"/>
                </a:solidFill>
                <a:latin typeface="Myriad Pro"/>
                <a:cs typeface="Myriad Pro"/>
              </a:rPr>
              <a:t>infot</a:t>
            </a:r>
            <a:endParaRPr sz="1000" dirty="0">
              <a:latin typeface="Myriad Pro"/>
              <a:cs typeface="Myriad Pro"/>
            </a:endParaRPr>
          </a:p>
          <a:p>
            <a:pPr marL="121680" marR="467853" indent="-114364">
              <a:lnSpc>
                <a:spcPct val="107600"/>
              </a:lnSpc>
              <a:spcBef>
                <a:spcPts val="139"/>
              </a:spcBef>
              <a:buChar char="•"/>
              <a:tabLst>
                <a:tab pos="121680" algn="l"/>
              </a:tabLst>
            </a:pPr>
            <a:r>
              <a:rPr sz="1000" dirty="0">
                <a:solidFill>
                  <a:srgbClr val="006475"/>
                </a:solidFill>
                <a:latin typeface="Myriad Pro"/>
                <a:cs typeface="Myriad Pro"/>
              </a:rPr>
              <a:t>Oppimisen</a:t>
            </a:r>
            <a:r>
              <a:rPr sz="1000" spc="-24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000" dirty="0">
                <a:solidFill>
                  <a:srgbClr val="006475"/>
                </a:solidFill>
                <a:latin typeface="Myriad Pro"/>
                <a:cs typeface="Myriad Pro"/>
              </a:rPr>
              <a:t>ja</a:t>
            </a:r>
            <a:r>
              <a:rPr sz="1000" spc="-24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000" dirty="0">
                <a:solidFill>
                  <a:srgbClr val="006475"/>
                </a:solidFill>
                <a:latin typeface="Myriad Pro"/>
                <a:cs typeface="Myriad Pro"/>
              </a:rPr>
              <a:t>tiimissä</a:t>
            </a:r>
            <a:r>
              <a:rPr sz="1000" spc="-24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000" spc="-6" dirty="0">
                <a:solidFill>
                  <a:srgbClr val="006475"/>
                </a:solidFill>
                <a:latin typeface="Myriad Pro"/>
                <a:cs typeface="Myriad Pro"/>
              </a:rPr>
              <a:t>opitun reflektointi</a:t>
            </a:r>
            <a:endParaRPr sz="1000" dirty="0">
              <a:latin typeface="Myriad Pro"/>
              <a:cs typeface="Myriad Pro"/>
            </a:endParaRPr>
          </a:p>
          <a:p>
            <a:pPr marL="121680" marR="461692" indent="-114364">
              <a:lnSpc>
                <a:spcPct val="107600"/>
              </a:lnSpc>
              <a:spcBef>
                <a:spcPts val="143"/>
              </a:spcBef>
              <a:buChar char="•"/>
              <a:tabLst>
                <a:tab pos="121680" algn="l"/>
              </a:tabLst>
            </a:pPr>
            <a:r>
              <a:rPr sz="1000" dirty="0" err="1">
                <a:solidFill>
                  <a:srgbClr val="006475"/>
                </a:solidFill>
                <a:latin typeface="Myriad Pro"/>
                <a:cs typeface="Myriad Pro"/>
              </a:rPr>
              <a:t>Digitaaliset</a:t>
            </a:r>
            <a:r>
              <a:rPr sz="1000" spc="-1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000" spc="-6" dirty="0" err="1">
                <a:solidFill>
                  <a:srgbClr val="006475"/>
                </a:solidFill>
                <a:latin typeface="Myriad Pro"/>
                <a:cs typeface="Myriad Pro"/>
              </a:rPr>
              <a:t>yhteisöt</a:t>
            </a:r>
            <a:r>
              <a:rPr lang="fi-FI" sz="1000" spc="-6" dirty="0">
                <a:solidFill>
                  <a:srgbClr val="006475"/>
                </a:solidFill>
                <a:latin typeface="Myriad Pro"/>
                <a:cs typeface="Myriad Pro"/>
              </a:rPr>
              <a:t>,</a:t>
            </a:r>
            <a:r>
              <a:rPr sz="1000" spc="-1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000" spc="-6" dirty="0">
                <a:solidFill>
                  <a:srgbClr val="006475"/>
                </a:solidFill>
                <a:latin typeface="Myriad Pro"/>
                <a:cs typeface="Myriad Pro"/>
              </a:rPr>
              <a:t>ketterät oppimisyhteisöt</a:t>
            </a:r>
            <a:endParaRPr sz="1000" dirty="0">
              <a:latin typeface="Myriad Pro"/>
              <a:cs typeface="Myriad Pro"/>
            </a:endParaRPr>
          </a:p>
          <a:p>
            <a:pPr marL="121680" indent="-113979">
              <a:spcBef>
                <a:spcPts val="227"/>
              </a:spcBef>
              <a:buChar char="•"/>
              <a:tabLst>
                <a:tab pos="121680" algn="l"/>
              </a:tabLst>
            </a:pPr>
            <a:r>
              <a:rPr sz="1000" spc="-12" dirty="0">
                <a:solidFill>
                  <a:srgbClr val="006475"/>
                </a:solidFill>
                <a:latin typeface="Myriad Pro"/>
                <a:cs typeface="Myriad Pro"/>
              </a:rPr>
              <a:t>Työtehtävien</a:t>
            </a:r>
            <a:r>
              <a:rPr sz="1000" spc="27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000" spc="-6" dirty="0">
                <a:solidFill>
                  <a:srgbClr val="006475"/>
                </a:solidFill>
                <a:latin typeface="Myriad Pro"/>
                <a:cs typeface="Myriad Pro"/>
              </a:rPr>
              <a:t>muutokset</a:t>
            </a:r>
            <a:endParaRPr sz="1000" dirty="0">
              <a:latin typeface="Myriad Pro"/>
              <a:cs typeface="Myriad Pro"/>
            </a:endParaRPr>
          </a:p>
          <a:p>
            <a:pPr marL="121680" marR="372357" indent="-114364">
              <a:lnSpc>
                <a:spcPct val="107600"/>
              </a:lnSpc>
              <a:spcBef>
                <a:spcPts val="142"/>
              </a:spcBef>
              <a:buChar char="•"/>
              <a:tabLst>
                <a:tab pos="121680" algn="l"/>
              </a:tabLst>
            </a:pPr>
            <a:r>
              <a:rPr sz="1000" spc="-6" dirty="0">
                <a:solidFill>
                  <a:srgbClr val="006475"/>
                </a:solidFill>
                <a:latin typeface="Myriad Pro"/>
                <a:cs typeface="Myriad Pro"/>
              </a:rPr>
              <a:t>Asiantuntijaverkostot</a:t>
            </a:r>
            <a:r>
              <a:rPr sz="1000" spc="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000" dirty="0">
                <a:solidFill>
                  <a:srgbClr val="006475"/>
                </a:solidFill>
                <a:latin typeface="Myriad Pro"/>
                <a:cs typeface="Myriad Pro"/>
              </a:rPr>
              <a:t>ja</a:t>
            </a:r>
            <a:r>
              <a:rPr sz="1000" spc="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000" spc="-6" dirty="0">
                <a:solidFill>
                  <a:srgbClr val="006475"/>
                </a:solidFill>
                <a:latin typeface="Myriad Pro"/>
                <a:cs typeface="Myriad Pro"/>
              </a:rPr>
              <a:t>niiden johtaminen</a:t>
            </a:r>
            <a:endParaRPr sz="1000" dirty="0">
              <a:latin typeface="Myriad Pro"/>
              <a:cs typeface="Myriad Pro"/>
            </a:endParaRPr>
          </a:p>
          <a:p>
            <a:pPr marL="121680" indent="-113979">
              <a:spcBef>
                <a:spcPts val="224"/>
              </a:spcBef>
              <a:buChar char="•"/>
              <a:tabLst>
                <a:tab pos="121680" algn="l"/>
              </a:tabLst>
            </a:pPr>
            <a:r>
              <a:rPr sz="1000" spc="-6" dirty="0">
                <a:solidFill>
                  <a:srgbClr val="006475"/>
                </a:solidFill>
                <a:latin typeface="Myriad Pro"/>
                <a:cs typeface="Myriad Pro"/>
              </a:rPr>
              <a:t>Sidosryhmäyhteistyö</a:t>
            </a:r>
            <a:endParaRPr sz="1000" dirty="0">
              <a:latin typeface="Myriad Pro"/>
              <a:cs typeface="Myriad Pro"/>
            </a:endParaRPr>
          </a:p>
          <a:p>
            <a:pPr marL="121680" indent="-113979">
              <a:spcBef>
                <a:spcPts val="224"/>
              </a:spcBef>
              <a:buChar char="•"/>
              <a:tabLst>
                <a:tab pos="121680" algn="l"/>
              </a:tabLst>
            </a:pPr>
            <a:r>
              <a:rPr sz="1000" spc="-6" dirty="0">
                <a:solidFill>
                  <a:srgbClr val="006475"/>
                </a:solidFill>
                <a:latin typeface="Myriad Pro"/>
                <a:cs typeface="Myriad Pro"/>
              </a:rPr>
              <a:t>Kouluttaminen,</a:t>
            </a:r>
            <a:r>
              <a:rPr sz="1000" spc="24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000" spc="-6" dirty="0">
                <a:solidFill>
                  <a:srgbClr val="006475"/>
                </a:solidFill>
                <a:latin typeface="Myriad Pro"/>
                <a:cs typeface="Myriad Pro"/>
              </a:rPr>
              <a:t>fasilitointi</a:t>
            </a:r>
            <a:endParaRPr sz="1000" dirty="0">
              <a:latin typeface="Myriad Pro"/>
              <a:cs typeface="Myriad Pro"/>
            </a:endParaRPr>
          </a:p>
          <a:p>
            <a:pPr marL="121680" indent="-113979">
              <a:spcBef>
                <a:spcPts val="224"/>
              </a:spcBef>
              <a:buChar char="•"/>
              <a:tabLst>
                <a:tab pos="121680" algn="l"/>
              </a:tabLst>
            </a:pPr>
            <a:r>
              <a:rPr sz="1000" dirty="0">
                <a:solidFill>
                  <a:srgbClr val="006475"/>
                </a:solidFill>
                <a:latin typeface="Myriad Pro"/>
                <a:cs typeface="Myriad Pro"/>
              </a:rPr>
              <a:t>Sisältöjen</a:t>
            </a:r>
            <a:r>
              <a:rPr sz="1000" spc="-24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000" dirty="0">
                <a:solidFill>
                  <a:srgbClr val="006475"/>
                </a:solidFill>
                <a:latin typeface="Myriad Pro"/>
                <a:cs typeface="Myriad Pro"/>
              </a:rPr>
              <a:t>ja</a:t>
            </a:r>
            <a:r>
              <a:rPr sz="1000" spc="-21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000" dirty="0">
                <a:solidFill>
                  <a:srgbClr val="006475"/>
                </a:solidFill>
                <a:latin typeface="Myriad Pro"/>
                <a:cs typeface="Myriad Pro"/>
              </a:rPr>
              <a:t>tiedon</a:t>
            </a:r>
            <a:r>
              <a:rPr sz="1000" spc="-24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000" spc="-6" dirty="0">
                <a:solidFill>
                  <a:srgbClr val="006475"/>
                </a:solidFill>
                <a:latin typeface="Myriad Pro"/>
                <a:cs typeface="Myriad Pro"/>
              </a:rPr>
              <a:t>tuottaminen</a:t>
            </a:r>
            <a:endParaRPr sz="1000" dirty="0">
              <a:latin typeface="Myriad Pro"/>
              <a:cs typeface="Myriad Pro"/>
            </a:endParaRPr>
          </a:p>
          <a:p>
            <a:pPr marL="121680" indent="-113979">
              <a:spcBef>
                <a:spcPts val="227"/>
              </a:spcBef>
              <a:buChar char="•"/>
              <a:tabLst>
                <a:tab pos="121680" algn="l"/>
              </a:tabLst>
            </a:pPr>
            <a:r>
              <a:rPr sz="1000" dirty="0">
                <a:solidFill>
                  <a:srgbClr val="006475"/>
                </a:solidFill>
                <a:latin typeface="Myriad Pro"/>
                <a:cs typeface="Myriad Pro"/>
              </a:rPr>
              <a:t>Vierailut</a:t>
            </a:r>
            <a:r>
              <a:rPr sz="1000" spc="-1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000" dirty="0">
                <a:solidFill>
                  <a:srgbClr val="006475"/>
                </a:solidFill>
                <a:latin typeface="Myriad Pro"/>
                <a:cs typeface="Myriad Pro"/>
              </a:rPr>
              <a:t>ja</a:t>
            </a:r>
            <a:r>
              <a:rPr sz="1000" spc="-1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000" spc="-6" dirty="0">
                <a:solidFill>
                  <a:srgbClr val="006475"/>
                </a:solidFill>
                <a:latin typeface="Myriad Pro"/>
                <a:cs typeface="Myriad Pro"/>
              </a:rPr>
              <a:t>opintomatkat</a:t>
            </a:r>
            <a:endParaRPr sz="1000" dirty="0">
              <a:latin typeface="Myriad Pro"/>
              <a:cs typeface="Myriad Pro"/>
            </a:endParaRPr>
          </a:p>
          <a:p>
            <a:pPr marL="121680" indent="-113979">
              <a:spcBef>
                <a:spcPts val="224"/>
              </a:spcBef>
              <a:buChar char="•"/>
              <a:tabLst>
                <a:tab pos="121680" algn="l"/>
              </a:tabLst>
            </a:pPr>
            <a:r>
              <a:rPr sz="1000" dirty="0">
                <a:solidFill>
                  <a:srgbClr val="006475"/>
                </a:solidFill>
                <a:latin typeface="Myriad Pro"/>
                <a:cs typeface="Myriad Pro"/>
              </a:rPr>
              <a:t>Henkilö-</a:t>
            </a:r>
            <a:r>
              <a:rPr sz="1000" spc="-6" dirty="0">
                <a:solidFill>
                  <a:srgbClr val="006475"/>
                </a:solidFill>
                <a:latin typeface="Myriad Pro"/>
                <a:cs typeface="Myriad Pro"/>
              </a:rPr>
              <a:t>/tehtäväkierto</a:t>
            </a:r>
            <a:endParaRPr sz="1000" dirty="0">
              <a:latin typeface="Myriad Pro"/>
              <a:cs typeface="Myriad Pro"/>
            </a:endParaRPr>
          </a:p>
          <a:p>
            <a:pPr marL="121680" marR="628424" indent="-114364">
              <a:lnSpc>
                <a:spcPct val="107600"/>
              </a:lnSpc>
              <a:spcBef>
                <a:spcPts val="143"/>
              </a:spcBef>
              <a:buChar char="•"/>
              <a:tabLst>
                <a:tab pos="121680" algn="l"/>
              </a:tabLst>
            </a:pPr>
            <a:r>
              <a:rPr sz="1000" spc="-6" dirty="0" err="1">
                <a:solidFill>
                  <a:srgbClr val="006475"/>
                </a:solidFill>
                <a:latin typeface="Myriad Pro"/>
                <a:cs typeface="Myriad Pro"/>
              </a:rPr>
              <a:t>Työskentely</a:t>
            </a:r>
            <a:r>
              <a:rPr sz="1000" spc="-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000" spc="-6" dirty="0" err="1">
                <a:solidFill>
                  <a:srgbClr val="006475"/>
                </a:solidFill>
                <a:latin typeface="Myriad Pro"/>
                <a:cs typeface="Myriad Pro"/>
              </a:rPr>
              <a:t>ulkomailla</a:t>
            </a:r>
            <a:r>
              <a:rPr lang="fi-FI" sz="1000" spc="-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000" spc="-6" dirty="0">
                <a:solidFill>
                  <a:srgbClr val="006475"/>
                </a:solidFill>
                <a:latin typeface="Myriad Pro"/>
                <a:cs typeface="Myriad Pro"/>
              </a:rPr>
              <a:t>tai EU-toimielimissä</a:t>
            </a:r>
            <a:endParaRPr sz="1000" dirty="0">
              <a:latin typeface="Myriad Pro"/>
              <a:cs typeface="Myriad Pr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266730" y="1553543"/>
            <a:ext cx="797531" cy="177053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1100" b="1" spc="-6" dirty="0">
                <a:solidFill>
                  <a:srgbClr val="006475"/>
                </a:solidFill>
                <a:latin typeface="Calibri"/>
                <a:cs typeface="Calibri"/>
              </a:rPr>
              <a:t>OPISKELU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266730" y="1777501"/>
            <a:ext cx="2166632" cy="1253806"/>
          </a:xfrm>
          <a:prstGeom prst="rect">
            <a:avLst/>
          </a:prstGeom>
        </p:spPr>
        <p:txBody>
          <a:bodyPr vert="horz" wrap="square" lIns="0" tIns="36196" rIns="0" bIns="0" rtlCol="0">
            <a:spAutoFit/>
          </a:bodyPr>
          <a:lstStyle/>
          <a:p>
            <a:pPr marL="121680" indent="-113979">
              <a:spcBef>
                <a:spcPts val="285"/>
              </a:spcBef>
              <a:buChar char="•"/>
              <a:tabLst>
                <a:tab pos="121680" algn="l"/>
              </a:tabLst>
            </a:pPr>
            <a:r>
              <a:rPr sz="1000" dirty="0">
                <a:solidFill>
                  <a:srgbClr val="006475"/>
                </a:solidFill>
                <a:latin typeface="Myriad Pro"/>
                <a:cs typeface="Myriad Pro"/>
              </a:rPr>
              <a:t>Seminaarit,</a:t>
            </a:r>
            <a:r>
              <a:rPr sz="1000" spc="-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000" spc="-6" dirty="0">
                <a:solidFill>
                  <a:srgbClr val="006475"/>
                </a:solidFill>
                <a:latin typeface="Myriad Pro"/>
                <a:cs typeface="Myriad Pro"/>
              </a:rPr>
              <a:t>konferenssit</a:t>
            </a:r>
            <a:endParaRPr sz="1000" dirty="0">
              <a:latin typeface="Myriad Pro"/>
              <a:cs typeface="Myriad Pro"/>
            </a:endParaRPr>
          </a:p>
          <a:p>
            <a:pPr marL="121680" indent="-113979">
              <a:spcBef>
                <a:spcPts val="224"/>
              </a:spcBef>
              <a:buChar char="•"/>
              <a:tabLst>
                <a:tab pos="121680" algn="l"/>
              </a:tabLst>
            </a:pPr>
            <a:r>
              <a:rPr sz="1000" dirty="0">
                <a:solidFill>
                  <a:srgbClr val="006475"/>
                </a:solidFill>
                <a:latin typeface="Myriad Pro"/>
                <a:cs typeface="Myriad Pro"/>
              </a:rPr>
              <a:t>Koulutukset,</a:t>
            </a:r>
            <a:r>
              <a:rPr sz="1000" spc="3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000" spc="-6" dirty="0">
                <a:solidFill>
                  <a:srgbClr val="006475"/>
                </a:solidFill>
                <a:latin typeface="Myriad Pro"/>
                <a:cs typeface="Myriad Pro"/>
              </a:rPr>
              <a:t>valmennukset,</a:t>
            </a:r>
            <a:r>
              <a:rPr sz="1000" spc="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000" spc="-6" dirty="0">
                <a:solidFill>
                  <a:srgbClr val="006475"/>
                </a:solidFill>
                <a:latin typeface="Myriad Pro"/>
                <a:cs typeface="Myriad Pro"/>
              </a:rPr>
              <a:t>webinaarit</a:t>
            </a:r>
            <a:endParaRPr sz="1000" dirty="0">
              <a:latin typeface="Myriad Pro"/>
              <a:cs typeface="Myriad Pro"/>
            </a:endParaRPr>
          </a:p>
          <a:p>
            <a:pPr marL="121680" marR="202929" indent="-114364">
              <a:lnSpc>
                <a:spcPct val="107600"/>
              </a:lnSpc>
              <a:spcBef>
                <a:spcPts val="143"/>
              </a:spcBef>
              <a:buChar char="•"/>
              <a:tabLst>
                <a:tab pos="121680" algn="l"/>
              </a:tabLst>
            </a:pPr>
            <a:r>
              <a:rPr sz="1000" dirty="0">
                <a:solidFill>
                  <a:srgbClr val="006475"/>
                </a:solidFill>
                <a:latin typeface="Myriad Pro"/>
                <a:cs typeface="Myriad Pro"/>
              </a:rPr>
              <a:t>Digitaaliset</a:t>
            </a:r>
            <a:r>
              <a:rPr sz="1000" spc="-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000" dirty="0">
                <a:solidFill>
                  <a:srgbClr val="006475"/>
                </a:solidFill>
                <a:latin typeface="Myriad Pro"/>
                <a:cs typeface="Myriad Pro"/>
              </a:rPr>
              <a:t>sisällöt,</a:t>
            </a:r>
            <a:r>
              <a:rPr sz="1000" spc="-33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000" dirty="0">
                <a:solidFill>
                  <a:srgbClr val="006475"/>
                </a:solidFill>
                <a:latin typeface="Myriad Pro"/>
                <a:cs typeface="Myriad Pro"/>
              </a:rPr>
              <a:t>podcastit</a:t>
            </a:r>
            <a:r>
              <a:rPr sz="1000" spc="-33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000" spc="-12" dirty="0">
                <a:solidFill>
                  <a:srgbClr val="006475"/>
                </a:solidFill>
                <a:latin typeface="Myriad Pro"/>
                <a:cs typeface="Myriad Pro"/>
              </a:rPr>
              <a:t>(mm. </a:t>
            </a:r>
            <a:r>
              <a:rPr sz="1000" spc="-6" dirty="0">
                <a:solidFill>
                  <a:srgbClr val="006475"/>
                </a:solidFill>
                <a:latin typeface="Myriad Pro"/>
                <a:cs typeface="Myriad Pro"/>
              </a:rPr>
              <a:t>eOppiva)</a:t>
            </a:r>
            <a:endParaRPr sz="1000" dirty="0">
              <a:latin typeface="Myriad Pro"/>
              <a:cs typeface="Myriad Pro"/>
            </a:endParaRPr>
          </a:p>
          <a:p>
            <a:pPr marL="121680" indent="-113979">
              <a:spcBef>
                <a:spcPts val="224"/>
              </a:spcBef>
              <a:buChar char="•"/>
              <a:tabLst>
                <a:tab pos="121680" algn="l"/>
              </a:tabLst>
            </a:pPr>
            <a:r>
              <a:rPr sz="1000" dirty="0">
                <a:solidFill>
                  <a:srgbClr val="006475"/>
                </a:solidFill>
                <a:latin typeface="Myriad Pro"/>
                <a:cs typeface="Myriad Pro"/>
              </a:rPr>
              <a:t>Ammattikirjallisuus,</a:t>
            </a:r>
            <a:r>
              <a:rPr sz="1000" spc="-18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000" dirty="0">
                <a:solidFill>
                  <a:srgbClr val="006475"/>
                </a:solidFill>
                <a:latin typeface="Myriad Pro"/>
                <a:cs typeface="Myriad Pro"/>
              </a:rPr>
              <a:t>blogit</a:t>
            </a:r>
            <a:r>
              <a:rPr sz="1000" spc="-1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000" spc="-12" dirty="0">
                <a:solidFill>
                  <a:srgbClr val="006475"/>
                </a:solidFill>
                <a:latin typeface="Myriad Pro"/>
                <a:cs typeface="Myriad Pro"/>
              </a:rPr>
              <a:t>jne.</a:t>
            </a:r>
            <a:endParaRPr sz="1000" dirty="0">
              <a:latin typeface="Myriad Pro"/>
              <a:cs typeface="Myriad Pro"/>
            </a:endParaRPr>
          </a:p>
          <a:p>
            <a:pPr marL="121680" indent="-113979">
              <a:spcBef>
                <a:spcPts val="227"/>
              </a:spcBef>
              <a:buChar char="•"/>
              <a:tabLst>
                <a:tab pos="121680" algn="l"/>
              </a:tabLst>
            </a:pPr>
            <a:r>
              <a:rPr sz="1000" dirty="0">
                <a:solidFill>
                  <a:srgbClr val="006475"/>
                </a:solidFill>
                <a:latin typeface="Myriad Pro"/>
                <a:cs typeface="Myriad Pro"/>
              </a:rPr>
              <a:t>Opinto-</a:t>
            </a:r>
            <a:r>
              <a:rPr sz="1000" spc="-1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000" dirty="0">
                <a:solidFill>
                  <a:srgbClr val="006475"/>
                </a:solidFill>
                <a:latin typeface="Myriad Pro"/>
                <a:cs typeface="Myriad Pro"/>
              </a:rPr>
              <a:t>ja</a:t>
            </a:r>
            <a:r>
              <a:rPr sz="1000" spc="-1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000" dirty="0">
                <a:solidFill>
                  <a:srgbClr val="006475"/>
                </a:solidFill>
                <a:latin typeface="Myriad Pro"/>
                <a:cs typeface="Myriad Pro"/>
              </a:rPr>
              <a:t>kokemusten</a:t>
            </a:r>
            <a:r>
              <a:rPr sz="1000" spc="-1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000" spc="-6" dirty="0">
                <a:solidFill>
                  <a:srgbClr val="006475"/>
                </a:solidFill>
                <a:latin typeface="Myriad Pro"/>
                <a:cs typeface="Myriad Pro"/>
              </a:rPr>
              <a:t>vaihtopiirit</a:t>
            </a:r>
            <a:endParaRPr sz="1000" dirty="0">
              <a:latin typeface="Myriad Pro"/>
              <a:cs typeface="Myriad Pro"/>
            </a:endParaRPr>
          </a:p>
          <a:p>
            <a:pPr marL="121680" indent="-113979">
              <a:spcBef>
                <a:spcPts val="224"/>
              </a:spcBef>
              <a:buChar char="•"/>
              <a:tabLst>
                <a:tab pos="121680" algn="l"/>
              </a:tabLst>
            </a:pPr>
            <a:r>
              <a:rPr sz="1000" dirty="0">
                <a:solidFill>
                  <a:srgbClr val="006475"/>
                </a:solidFill>
                <a:latin typeface="Myriad Pro"/>
                <a:cs typeface="Myriad Pro"/>
              </a:rPr>
              <a:t>Jatko-</a:t>
            </a:r>
            <a:r>
              <a:rPr sz="1000" spc="-6" dirty="0">
                <a:solidFill>
                  <a:srgbClr val="006475"/>
                </a:solidFill>
                <a:latin typeface="Myriad Pro"/>
                <a:cs typeface="Myriad Pro"/>
              </a:rPr>
              <a:t>opinnot</a:t>
            </a:r>
            <a:endParaRPr sz="1000" dirty="0">
              <a:latin typeface="Myriad Pro"/>
              <a:cs typeface="Myriad Pr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222280" y="3364070"/>
            <a:ext cx="1245422" cy="177053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1100" b="1" dirty="0">
                <a:solidFill>
                  <a:srgbClr val="006475"/>
                </a:solidFill>
                <a:latin typeface="Calibri"/>
                <a:cs typeface="Calibri"/>
              </a:rPr>
              <a:t>OHJAUS</a:t>
            </a:r>
            <a:r>
              <a:rPr sz="1100" b="1" spc="79" dirty="0">
                <a:solidFill>
                  <a:srgbClr val="006475"/>
                </a:solidFill>
                <a:latin typeface="Calibri"/>
                <a:cs typeface="Calibri"/>
              </a:rPr>
              <a:t> </a:t>
            </a:r>
            <a:r>
              <a:rPr sz="1100" b="1" spc="39" dirty="0">
                <a:solidFill>
                  <a:srgbClr val="006475"/>
                </a:solidFill>
                <a:latin typeface="Calibri"/>
                <a:cs typeface="Calibri"/>
              </a:rPr>
              <a:t>JA</a:t>
            </a:r>
            <a:r>
              <a:rPr sz="1100" b="1" spc="24" dirty="0">
                <a:solidFill>
                  <a:srgbClr val="006475"/>
                </a:solidFill>
                <a:latin typeface="Calibri"/>
                <a:cs typeface="Calibri"/>
              </a:rPr>
              <a:t> </a:t>
            </a:r>
            <a:r>
              <a:rPr sz="1100" b="1" spc="-12" dirty="0">
                <a:solidFill>
                  <a:srgbClr val="006475"/>
                </a:solidFill>
                <a:latin typeface="Calibri"/>
                <a:cs typeface="Calibri"/>
              </a:rPr>
              <a:t>TUKI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222281" y="3588028"/>
            <a:ext cx="2259272" cy="1267656"/>
          </a:xfrm>
          <a:prstGeom prst="rect">
            <a:avLst/>
          </a:prstGeom>
        </p:spPr>
        <p:txBody>
          <a:bodyPr vert="horz" wrap="square" lIns="0" tIns="36196" rIns="0" bIns="0" rtlCol="0">
            <a:spAutoFit/>
          </a:bodyPr>
          <a:lstStyle/>
          <a:p>
            <a:pPr marL="121680" indent="-113979">
              <a:spcBef>
                <a:spcPts val="285"/>
              </a:spcBef>
              <a:buChar char="•"/>
              <a:tabLst>
                <a:tab pos="121680" algn="l"/>
              </a:tabLst>
            </a:pPr>
            <a:r>
              <a:rPr sz="1000" dirty="0">
                <a:solidFill>
                  <a:srgbClr val="006475"/>
                </a:solidFill>
                <a:latin typeface="Myriad Pro"/>
                <a:cs typeface="Myriad Pro"/>
              </a:rPr>
              <a:t>Esihenkilön</a:t>
            </a:r>
            <a:r>
              <a:rPr sz="1000" spc="-30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000" spc="-12" dirty="0">
                <a:solidFill>
                  <a:srgbClr val="006475"/>
                </a:solidFill>
                <a:latin typeface="Myriad Pro"/>
                <a:cs typeface="Myriad Pro"/>
              </a:rPr>
              <a:t>tuki</a:t>
            </a:r>
            <a:endParaRPr sz="1000" dirty="0">
              <a:latin typeface="Myriad Pro"/>
              <a:cs typeface="Myriad Pro"/>
            </a:endParaRPr>
          </a:p>
          <a:p>
            <a:pPr marL="121680" indent="-113979">
              <a:spcBef>
                <a:spcPts val="224"/>
              </a:spcBef>
              <a:buChar char="•"/>
              <a:tabLst>
                <a:tab pos="121680" algn="l"/>
              </a:tabLst>
            </a:pPr>
            <a:r>
              <a:rPr sz="1000" spc="-6" dirty="0">
                <a:solidFill>
                  <a:srgbClr val="006475"/>
                </a:solidFill>
                <a:latin typeface="Myriad Pro"/>
                <a:cs typeface="Myriad Pro"/>
              </a:rPr>
              <a:t>Perehdytys,</a:t>
            </a:r>
            <a:r>
              <a:rPr sz="1000" spc="-18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000" spc="-6" dirty="0">
                <a:solidFill>
                  <a:srgbClr val="006475"/>
                </a:solidFill>
                <a:latin typeface="Myriad Pro"/>
                <a:cs typeface="Myriad Pro"/>
              </a:rPr>
              <a:t>opastus</a:t>
            </a:r>
            <a:endParaRPr sz="1000" dirty="0">
              <a:latin typeface="Myriad Pro"/>
              <a:cs typeface="Myriad Pro"/>
            </a:endParaRPr>
          </a:p>
          <a:p>
            <a:pPr marL="121680" indent="-113979">
              <a:spcBef>
                <a:spcPts val="227"/>
              </a:spcBef>
              <a:buChar char="•"/>
              <a:tabLst>
                <a:tab pos="121680" algn="l"/>
              </a:tabLst>
            </a:pPr>
            <a:r>
              <a:rPr sz="1000" spc="-6" dirty="0">
                <a:solidFill>
                  <a:srgbClr val="006475"/>
                </a:solidFill>
                <a:latin typeface="Myriad Pro"/>
                <a:cs typeface="Myriad Pro"/>
              </a:rPr>
              <a:t>Tulos-</a:t>
            </a:r>
            <a:r>
              <a:rPr sz="1000" spc="-1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000" dirty="0">
                <a:solidFill>
                  <a:srgbClr val="006475"/>
                </a:solidFill>
                <a:latin typeface="Myriad Pro"/>
                <a:cs typeface="Myriad Pro"/>
              </a:rPr>
              <a:t>ja</a:t>
            </a:r>
            <a:r>
              <a:rPr sz="1000" spc="-15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000" spc="-6" dirty="0">
                <a:solidFill>
                  <a:srgbClr val="006475"/>
                </a:solidFill>
                <a:latin typeface="Myriad Pro"/>
                <a:cs typeface="Myriad Pro"/>
              </a:rPr>
              <a:t>kehityskeskustelut</a:t>
            </a:r>
            <a:endParaRPr sz="1000" dirty="0">
              <a:latin typeface="Myriad Pro"/>
              <a:cs typeface="Myriad Pro"/>
            </a:endParaRPr>
          </a:p>
          <a:p>
            <a:pPr marL="121680" indent="-113979">
              <a:spcBef>
                <a:spcPts val="224"/>
              </a:spcBef>
              <a:buChar char="•"/>
              <a:tabLst>
                <a:tab pos="121680" algn="l"/>
              </a:tabLst>
            </a:pPr>
            <a:r>
              <a:rPr sz="1000" dirty="0">
                <a:solidFill>
                  <a:srgbClr val="006475"/>
                </a:solidFill>
                <a:latin typeface="Myriad Pro"/>
                <a:cs typeface="Myriad Pro"/>
              </a:rPr>
              <a:t>(Itse)arviointi,</a:t>
            </a:r>
            <a:r>
              <a:rPr sz="1000" spc="-27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000" spc="-6" dirty="0">
                <a:solidFill>
                  <a:srgbClr val="006475"/>
                </a:solidFill>
                <a:latin typeface="Myriad Pro"/>
                <a:cs typeface="Myriad Pro"/>
              </a:rPr>
              <a:t>reflektointi</a:t>
            </a:r>
            <a:endParaRPr sz="1000" dirty="0">
              <a:latin typeface="Myriad Pro"/>
              <a:cs typeface="Myriad Pro"/>
            </a:endParaRPr>
          </a:p>
          <a:p>
            <a:pPr marL="121680" indent="-113979">
              <a:spcBef>
                <a:spcPts val="224"/>
              </a:spcBef>
              <a:buChar char="•"/>
              <a:tabLst>
                <a:tab pos="121680" algn="l"/>
              </a:tabLst>
            </a:pPr>
            <a:r>
              <a:rPr sz="1000" spc="-6" dirty="0">
                <a:solidFill>
                  <a:srgbClr val="006475"/>
                </a:solidFill>
                <a:latin typeface="Myriad Pro"/>
                <a:cs typeface="Myriad Pro"/>
              </a:rPr>
              <a:t>Palaute </a:t>
            </a:r>
            <a:r>
              <a:rPr sz="1000" dirty="0">
                <a:solidFill>
                  <a:srgbClr val="006475"/>
                </a:solidFill>
                <a:latin typeface="Myriad Pro"/>
                <a:cs typeface="Myriad Pro"/>
              </a:rPr>
              <a:t>ja</a:t>
            </a:r>
            <a:r>
              <a:rPr sz="1000" spc="-6" dirty="0">
                <a:solidFill>
                  <a:srgbClr val="006475"/>
                </a:solidFill>
                <a:latin typeface="Myriad Pro"/>
                <a:cs typeface="Myriad Pro"/>
              </a:rPr>
              <a:t> sparrailu</a:t>
            </a:r>
            <a:endParaRPr sz="1000" dirty="0">
              <a:latin typeface="Myriad Pro"/>
              <a:cs typeface="Myriad Pro"/>
            </a:endParaRPr>
          </a:p>
          <a:p>
            <a:pPr marL="121680" indent="-113979">
              <a:spcBef>
                <a:spcPts val="224"/>
              </a:spcBef>
              <a:buChar char="•"/>
              <a:tabLst>
                <a:tab pos="121680" algn="l"/>
              </a:tabLst>
            </a:pPr>
            <a:r>
              <a:rPr sz="1000" spc="-6" dirty="0">
                <a:solidFill>
                  <a:srgbClr val="006475"/>
                </a:solidFill>
                <a:latin typeface="Myriad Pro"/>
                <a:cs typeface="Myriad Pro"/>
              </a:rPr>
              <a:t>Valmennus,</a:t>
            </a:r>
            <a:r>
              <a:rPr sz="1000" spc="-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000" spc="-6" dirty="0">
                <a:solidFill>
                  <a:srgbClr val="006475"/>
                </a:solidFill>
                <a:latin typeface="Myriad Pro"/>
                <a:cs typeface="Myriad Pro"/>
              </a:rPr>
              <a:t>mentorointi</a:t>
            </a:r>
            <a:r>
              <a:rPr sz="1000" spc="-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000" dirty="0">
                <a:solidFill>
                  <a:srgbClr val="006475"/>
                </a:solidFill>
                <a:latin typeface="Myriad Pro"/>
                <a:cs typeface="Myriad Pro"/>
              </a:rPr>
              <a:t>ja</a:t>
            </a:r>
            <a:r>
              <a:rPr sz="1000" spc="-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000" spc="-6" dirty="0">
                <a:solidFill>
                  <a:srgbClr val="006475"/>
                </a:solidFill>
                <a:latin typeface="Myriad Pro"/>
                <a:cs typeface="Myriad Pro"/>
              </a:rPr>
              <a:t>työnohjaus</a:t>
            </a:r>
            <a:endParaRPr sz="1000" dirty="0">
              <a:latin typeface="Myriad Pro"/>
              <a:cs typeface="Myriad Pro"/>
            </a:endParaRPr>
          </a:p>
          <a:p>
            <a:pPr marL="121680" indent="-113979">
              <a:spcBef>
                <a:spcPts val="227"/>
              </a:spcBef>
              <a:buChar char="•"/>
              <a:tabLst>
                <a:tab pos="121680" algn="l"/>
              </a:tabLst>
            </a:pPr>
            <a:r>
              <a:rPr sz="1000" spc="-6" dirty="0">
                <a:solidFill>
                  <a:srgbClr val="006475"/>
                </a:solidFill>
                <a:latin typeface="Myriad Pro"/>
                <a:cs typeface="Myriad Pro"/>
              </a:rPr>
              <a:t>Uraohjaus</a:t>
            </a:r>
            <a:endParaRPr sz="1000" dirty="0">
              <a:latin typeface="Myriad Pro"/>
              <a:cs typeface="Myriad Pr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09725" y="5236702"/>
            <a:ext cx="4941147" cy="161793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algn="ctr">
              <a:spcBef>
                <a:spcPts val="61"/>
              </a:spcBef>
            </a:pPr>
            <a:r>
              <a:rPr sz="1001" b="1" dirty="0">
                <a:solidFill>
                  <a:schemeClr val="bg1"/>
                </a:solidFill>
                <a:latin typeface="Calibri"/>
                <a:cs typeface="Calibri"/>
              </a:rPr>
              <a:t>TARVITSEMME</a:t>
            </a:r>
            <a:r>
              <a:rPr sz="1001" b="1" spc="67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1" b="1" dirty="0">
                <a:solidFill>
                  <a:schemeClr val="bg1"/>
                </a:solidFill>
                <a:latin typeface="Calibri"/>
                <a:cs typeface="Calibri"/>
              </a:rPr>
              <a:t>OPPIMISEN</a:t>
            </a:r>
            <a:r>
              <a:rPr sz="1001" b="1" spc="69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1" b="1" dirty="0">
                <a:solidFill>
                  <a:schemeClr val="bg1"/>
                </a:solidFill>
                <a:latin typeface="Calibri"/>
                <a:cs typeface="Calibri"/>
              </a:rPr>
              <a:t>MAHDOLLISTAVAN</a:t>
            </a:r>
            <a:r>
              <a:rPr sz="1001" b="1" spc="69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1" b="1" dirty="0">
                <a:solidFill>
                  <a:schemeClr val="bg1"/>
                </a:solidFill>
                <a:latin typeface="Calibri"/>
                <a:cs typeface="Calibri"/>
              </a:rPr>
              <a:t>KULTTUURIN</a:t>
            </a:r>
            <a:r>
              <a:rPr sz="1001" b="1" spc="69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1" b="1" spc="39" dirty="0">
                <a:solidFill>
                  <a:schemeClr val="bg1"/>
                </a:solidFill>
                <a:latin typeface="Calibri"/>
                <a:cs typeface="Calibri"/>
              </a:rPr>
              <a:t>JA</a:t>
            </a:r>
            <a:r>
              <a:rPr sz="1001" b="1" spc="12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1" b="1" spc="-6" dirty="0">
                <a:solidFill>
                  <a:schemeClr val="bg1"/>
                </a:solidFill>
                <a:latin typeface="Calibri"/>
                <a:cs typeface="Calibri"/>
              </a:rPr>
              <a:t>TOIMINTATAVAT</a:t>
            </a:r>
            <a:endParaRPr sz="100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94945" y="5479259"/>
            <a:ext cx="1690830" cy="526427"/>
          </a:xfrm>
          <a:prstGeom prst="rect">
            <a:avLst/>
          </a:prstGeom>
        </p:spPr>
        <p:txBody>
          <a:bodyPr vert="horz" wrap="square" lIns="0" tIns="36196" rIns="0" bIns="0" rtlCol="0">
            <a:spAutoFit/>
          </a:bodyPr>
          <a:lstStyle/>
          <a:p>
            <a:pPr marL="121680" indent="-113979">
              <a:spcBef>
                <a:spcPts val="285"/>
              </a:spcBef>
              <a:buChar char="•"/>
              <a:tabLst>
                <a:tab pos="121680" algn="l"/>
              </a:tabLst>
            </a:pPr>
            <a:r>
              <a:rPr sz="950" spc="-6" dirty="0">
                <a:solidFill>
                  <a:schemeClr val="bg1"/>
                </a:solidFill>
                <a:latin typeface="Myriad Pro"/>
                <a:cs typeface="Myriad Pro"/>
              </a:rPr>
              <a:t>Oppimishalu</a:t>
            </a:r>
            <a:r>
              <a:rPr sz="950" spc="6" dirty="0">
                <a:solidFill>
                  <a:schemeClr val="bg1"/>
                </a:solidFill>
                <a:latin typeface="Myriad Pro"/>
                <a:cs typeface="Myriad Pro"/>
              </a:rPr>
              <a:t> </a:t>
            </a:r>
            <a:r>
              <a:rPr sz="950" dirty="0">
                <a:solidFill>
                  <a:schemeClr val="bg1"/>
                </a:solidFill>
                <a:latin typeface="Myriad Pro"/>
                <a:cs typeface="Myriad Pro"/>
              </a:rPr>
              <a:t>ja</a:t>
            </a:r>
            <a:r>
              <a:rPr sz="950" spc="9" dirty="0">
                <a:solidFill>
                  <a:schemeClr val="bg1"/>
                </a:solidFill>
                <a:latin typeface="Myriad Pro"/>
                <a:cs typeface="Myriad Pro"/>
              </a:rPr>
              <a:t> </a:t>
            </a:r>
            <a:r>
              <a:rPr sz="950" spc="-6" dirty="0">
                <a:solidFill>
                  <a:schemeClr val="bg1"/>
                </a:solidFill>
                <a:latin typeface="Myriad Pro"/>
                <a:cs typeface="Myriad Pro"/>
              </a:rPr>
              <a:t>–myönteisyys</a:t>
            </a:r>
            <a:endParaRPr sz="950" dirty="0">
              <a:solidFill>
                <a:schemeClr val="bg1"/>
              </a:solidFill>
              <a:latin typeface="Myriad Pro"/>
              <a:cs typeface="Myriad Pro"/>
            </a:endParaRPr>
          </a:p>
          <a:p>
            <a:pPr marL="121680" indent="-113979">
              <a:spcBef>
                <a:spcPts val="224"/>
              </a:spcBef>
              <a:buChar char="•"/>
              <a:tabLst>
                <a:tab pos="121680" algn="l"/>
              </a:tabLst>
            </a:pPr>
            <a:r>
              <a:rPr sz="950" spc="-6" dirty="0">
                <a:solidFill>
                  <a:schemeClr val="bg1"/>
                </a:solidFill>
                <a:latin typeface="Myriad Pro"/>
                <a:cs typeface="Myriad Pro"/>
              </a:rPr>
              <a:t>Valmentava</a:t>
            </a:r>
            <a:r>
              <a:rPr sz="950" spc="-36" dirty="0">
                <a:solidFill>
                  <a:schemeClr val="bg1"/>
                </a:solidFill>
                <a:latin typeface="Myriad Pro"/>
                <a:cs typeface="Myriad Pro"/>
              </a:rPr>
              <a:t> </a:t>
            </a:r>
            <a:r>
              <a:rPr sz="950" spc="-6" dirty="0">
                <a:solidFill>
                  <a:schemeClr val="bg1"/>
                </a:solidFill>
                <a:latin typeface="Myriad Pro"/>
                <a:cs typeface="Myriad Pro"/>
              </a:rPr>
              <a:t>työote</a:t>
            </a:r>
            <a:endParaRPr sz="950" dirty="0">
              <a:solidFill>
                <a:schemeClr val="bg1"/>
              </a:solidFill>
              <a:latin typeface="Myriad Pro"/>
              <a:cs typeface="Myriad Pro"/>
            </a:endParaRPr>
          </a:p>
          <a:p>
            <a:pPr marL="121680" indent="-113979">
              <a:spcBef>
                <a:spcPts val="227"/>
              </a:spcBef>
              <a:buChar char="•"/>
              <a:tabLst>
                <a:tab pos="121680" algn="l"/>
              </a:tabLst>
            </a:pPr>
            <a:r>
              <a:rPr sz="950" spc="-6" dirty="0">
                <a:solidFill>
                  <a:schemeClr val="bg1"/>
                </a:solidFill>
                <a:latin typeface="Myriad Pro"/>
                <a:cs typeface="Myriad Pro"/>
              </a:rPr>
              <a:t>Itseohjautuvuus</a:t>
            </a:r>
            <a:r>
              <a:rPr sz="950" spc="39" dirty="0">
                <a:solidFill>
                  <a:schemeClr val="bg1"/>
                </a:solidFill>
                <a:latin typeface="Myriad Pro"/>
                <a:cs typeface="Myriad Pro"/>
              </a:rPr>
              <a:t> </a:t>
            </a:r>
            <a:r>
              <a:rPr sz="950" spc="-6" dirty="0">
                <a:solidFill>
                  <a:schemeClr val="bg1"/>
                </a:solidFill>
                <a:latin typeface="Myriad Pro"/>
                <a:cs typeface="Myriad Pro"/>
              </a:rPr>
              <a:t>oppimisessa</a:t>
            </a:r>
            <a:endParaRPr sz="95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57867" y="5498327"/>
            <a:ext cx="1385847" cy="502254"/>
          </a:xfrm>
          <a:prstGeom prst="rect">
            <a:avLst/>
          </a:prstGeom>
        </p:spPr>
        <p:txBody>
          <a:bodyPr vert="horz" wrap="square" lIns="0" tIns="36196" rIns="0" bIns="0" rtlCol="0">
            <a:spAutoFit/>
          </a:bodyPr>
          <a:lstStyle/>
          <a:p>
            <a:pPr marL="121680" indent="-113979">
              <a:spcBef>
                <a:spcPts val="285"/>
              </a:spcBef>
              <a:buChar char="•"/>
              <a:tabLst>
                <a:tab pos="121680" algn="l"/>
              </a:tabLst>
            </a:pPr>
            <a:r>
              <a:rPr sz="950" dirty="0">
                <a:solidFill>
                  <a:schemeClr val="bg1"/>
                </a:solidFill>
                <a:latin typeface="Myriad Pro"/>
                <a:cs typeface="Myriad Pro"/>
              </a:rPr>
              <a:t>Jatkuva</a:t>
            </a:r>
            <a:r>
              <a:rPr sz="950" spc="-24" dirty="0">
                <a:solidFill>
                  <a:schemeClr val="bg1"/>
                </a:solidFill>
                <a:latin typeface="Myriad Pro"/>
                <a:cs typeface="Myriad Pro"/>
              </a:rPr>
              <a:t> </a:t>
            </a:r>
            <a:r>
              <a:rPr sz="950" spc="-6" dirty="0">
                <a:solidFill>
                  <a:schemeClr val="bg1"/>
                </a:solidFill>
                <a:latin typeface="Myriad Pro"/>
                <a:cs typeface="Myriad Pro"/>
              </a:rPr>
              <a:t>dialogi</a:t>
            </a:r>
            <a:endParaRPr sz="950" dirty="0">
              <a:solidFill>
                <a:schemeClr val="bg1"/>
              </a:solidFill>
              <a:latin typeface="Myriad Pro"/>
              <a:cs typeface="Myriad Pro"/>
            </a:endParaRPr>
          </a:p>
          <a:p>
            <a:pPr marL="121680" marR="3081" indent="-114364">
              <a:lnSpc>
                <a:spcPct val="107600"/>
              </a:lnSpc>
              <a:spcBef>
                <a:spcPts val="143"/>
              </a:spcBef>
              <a:buChar char="•"/>
              <a:tabLst>
                <a:tab pos="121680" algn="l"/>
              </a:tabLst>
            </a:pPr>
            <a:r>
              <a:rPr sz="950" dirty="0">
                <a:solidFill>
                  <a:schemeClr val="bg1"/>
                </a:solidFill>
                <a:latin typeface="Myriad Pro"/>
                <a:cs typeface="Myriad Pro"/>
              </a:rPr>
              <a:t>Osaamisen</a:t>
            </a:r>
            <a:r>
              <a:rPr sz="950" spc="-21" dirty="0">
                <a:solidFill>
                  <a:schemeClr val="bg1"/>
                </a:solidFill>
                <a:latin typeface="Myriad Pro"/>
                <a:cs typeface="Myriad Pro"/>
              </a:rPr>
              <a:t> </a:t>
            </a:r>
            <a:r>
              <a:rPr sz="950" dirty="0">
                <a:solidFill>
                  <a:schemeClr val="bg1"/>
                </a:solidFill>
                <a:latin typeface="Myriad Pro"/>
                <a:cs typeface="Myriad Pro"/>
              </a:rPr>
              <a:t>ja</a:t>
            </a:r>
            <a:r>
              <a:rPr sz="950" spc="-21" dirty="0">
                <a:solidFill>
                  <a:schemeClr val="bg1"/>
                </a:solidFill>
                <a:latin typeface="Myriad Pro"/>
                <a:cs typeface="Myriad Pro"/>
              </a:rPr>
              <a:t> </a:t>
            </a:r>
            <a:r>
              <a:rPr sz="950" spc="-6" dirty="0">
                <a:solidFill>
                  <a:schemeClr val="bg1"/>
                </a:solidFill>
                <a:latin typeface="Myriad Pro"/>
                <a:cs typeface="Myriad Pro"/>
              </a:rPr>
              <a:t>kokemusten jakaminen</a:t>
            </a:r>
            <a:endParaRPr sz="95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46134" y="5529069"/>
            <a:ext cx="1233746" cy="472327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121680" marR="3081" indent="-114364">
              <a:lnSpc>
                <a:spcPct val="107600"/>
              </a:lnSpc>
              <a:spcBef>
                <a:spcPts val="61"/>
              </a:spcBef>
              <a:buChar char="•"/>
              <a:tabLst>
                <a:tab pos="121680" algn="l"/>
              </a:tabLst>
            </a:pPr>
            <a:r>
              <a:rPr sz="950" dirty="0">
                <a:solidFill>
                  <a:schemeClr val="bg1"/>
                </a:solidFill>
                <a:latin typeface="Myriad Pro"/>
                <a:cs typeface="Myriad Pro"/>
              </a:rPr>
              <a:t>Digitaaliset</a:t>
            </a:r>
            <a:r>
              <a:rPr sz="950" spc="-36" dirty="0">
                <a:solidFill>
                  <a:schemeClr val="bg1"/>
                </a:solidFill>
                <a:latin typeface="Myriad Pro"/>
                <a:cs typeface="Myriad Pro"/>
              </a:rPr>
              <a:t> </a:t>
            </a:r>
            <a:r>
              <a:rPr sz="950" spc="-6" dirty="0">
                <a:solidFill>
                  <a:schemeClr val="bg1"/>
                </a:solidFill>
                <a:latin typeface="Myriad Pro"/>
                <a:cs typeface="Myriad Pro"/>
              </a:rPr>
              <a:t>työvälineet </a:t>
            </a:r>
            <a:r>
              <a:rPr sz="950" dirty="0">
                <a:solidFill>
                  <a:schemeClr val="bg1"/>
                </a:solidFill>
                <a:latin typeface="Myriad Pro"/>
                <a:cs typeface="Myriad Pro"/>
              </a:rPr>
              <a:t>ja</a:t>
            </a:r>
            <a:r>
              <a:rPr sz="950" spc="-12" dirty="0">
                <a:solidFill>
                  <a:schemeClr val="bg1"/>
                </a:solidFill>
                <a:latin typeface="Myriad Pro"/>
                <a:cs typeface="Myriad Pro"/>
              </a:rPr>
              <a:t> </a:t>
            </a:r>
            <a:r>
              <a:rPr sz="950" dirty="0">
                <a:solidFill>
                  <a:schemeClr val="bg1"/>
                </a:solidFill>
                <a:latin typeface="Myriad Pro"/>
                <a:cs typeface="Myriad Pro"/>
              </a:rPr>
              <a:t>uudet</a:t>
            </a:r>
            <a:r>
              <a:rPr sz="950" spc="-12" dirty="0">
                <a:solidFill>
                  <a:schemeClr val="bg1"/>
                </a:solidFill>
                <a:latin typeface="Myriad Pro"/>
                <a:cs typeface="Myriad Pro"/>
              </a:rPr>
              <a:t> </a:t>
            </a:r>
            <a:r>
              <a:rPr sz="950" spc="-6" dirty="0">
                <a:solidFill>
                  <a:schemeClr val="bg1"/>
                </a:solidFill>
                <a:latin typeface="Myriad Pro"/>
                <a:cs typeface="Myriad Pro"/>
              </a:rPr>
              <a:t>teknologiat </a:t>
            </a:r>
            <a:r>
              <a:rPr sz="950" dirty="0">
                <a:solidFill>
                  <a:schemeClr val="bg1"/>
                </a:solidFill>
                <a:latin typeface="Myriad Pro"/>
                <a:cs typeface="Myriad Pro"/>
              </a:rPr>
              <a:t>(mm. </a:t>
            </a:r>
            <a:r>
              <a:rPr sz="950" spc="-15" dirty="0">
                <a:solidFill>
                  <a:schemeClr val="bg1"/>
                </a:solidFill>
                <a:latin typeface="Myriad Pro"/>
                <a:cs typeface="Myriad Pro"/>
              </a:rPr>
              <a:t>AI)</a:t>
            </a:r>
            <a:endParaRPr sz="95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456118" y="478799"/>
            <a:ext cx="95496" cy="168743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sz="1031" b="1" spc="24" dirty="0">
                <a:solidFill>
                  <a:srgbClr val="006475"/>
                </a:solidFill>
                <a:latin typeface="Myriad Pro"/>
                <a:cs typeface="Myriad Pro"/>
              </a:rPr>
              <a:t>8</a:t>
            </a:r>
            <a:endParaRPr sz="1031">
              <a:latin typeface="Myriad Pro"/>
              <a:cs typeface="Myriad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4">
            <a:extLst>
              <a:ext uri="{FF2B5EF4-FFF2-40B4-BE49-F238E27FC236}">
                <a16:creationId xmlns:a16="http://schemas.microsoft.com/office/drawing/2014/main" id="{952A6BFD-F71F-4E5B-D636-533CAF88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8" y="57150"/>
            <a:ext cx="6100193" cy="6855305"/>
          </a:xfrm>
          <a:custGeom>
            <a:avLst/>
            <a:gdLst/>
            <a:ahLst/>
            <a:cxnLst/>
            <a:rect l="l" t="t" r="r" b="b"/>
            <a:pathLst>
              <a:path w="10059670" h="11304905">
                <a:moveTo>
                  <a:pt x="10059596" y="0"/>
                </a:moveTo>
                <a:lnTo>
                  <a:pt x="0" y="0"/>
                </a:lnTo>
                <a:lnTo>
                  <a:pt x="0" y="11304385"/>
                </a:lnTo>
                <a:lnTo>
                  <a:pt x="10059596" y="5498289"/>
                </a:lnTo>
                <a:lnTo>
                  <a:pt x="10059596" y="0"/>
                </a:lnTo>
                <a:close/>
              </a:path>
            </a:pathLst>
          </a:custGeom>
          <a:solidFill>
            <a:srgbClr val="F0F7F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557F2AD5-F6BE-9DB2-94BA-19015B4FD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8" y="3382017"/>
            <a:ext cx="12191144" cy="3533352"/>
          </a:xfrm>
          <a:custGeom>
            <a:avLst/>
            <a:gdLst/>
            <a:ahLst/>
            <a:cxnLst/>
            <a:rect l="l" t="t" r="r" b="b"/>
            <a:pathLst>
              <a:path w="20104100" h="5826759">
                <a:moveTo>
                  <a:pt x="10051681" y="0"/>
                </a:moveTo>
                <a:lnTo>
                  <a:pt x="0" y="5805438"/>
                </a:lnTo>
                <a:lnTo>
                  <a:pt x="0" y="5826133"/>
                </a:lnTo>
                <a:lnTo>
                  <a:pt x="20104098" y="5826133"/>
                </a:lnTo>
                <a:lnTo>
                  <a:pt x="20104098" y="5805851"/>
                </a:lnTo>
                <a:lnTo>
                  <a:pt x="10051681" y="0"/>
                </a:lnTo>
                <a:close/>
              </a:path>
            </a:pathLst>
          </a:custGeom>
          <a:solidFill>
            <a:srgbClr val="CCE0E3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6">
            <a:extLst>
              <a:ext uri="{FF2B5EF4-FFF2-40B4-BE49-F238E27FC236}">
                <a16:creationId xmlns:a16="http://schemas.microsoft.com/office/drawing/2014/main" id="{3A3D893D-D16A-DC10-1216-C6BA6B029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89260" y="57150"/>
            <a:ext cx="6102503" cy="6857230"/>
          </a:xfrm>
          <a:custGeom>
            <a:avLst/>
            <a:gdLst/>
            <a:ahLst/>
            <a:cxnLst/>
            <a:rect l="l" t="t" r="r" b="b"/>
            <a:pathLst>
              <a:path w="10063480" h="11308080">
                <a:moveTo>
                  <a:pt x="10063163" y="0"/>
                </a:moveTo>
                <a:lnTo>
                  <a:pt x="0" y="0"/>
                </a:lnTo>
                <a:lnTo>
                  <a:pt x="0" y="5499926"/>
                </a:lnTo>
                <a:lnTo>
                  <a:pt x="10063163" y="11307537"/>
                </a:lnTo>
                <a:lnTo>
                  <a:pt x="10063163" y="0"/>
                </a:lnTo>
                <a:close/>
              </a:path>
            </a:pathLst>
          </a:custGeom>
          <a:solidFill>
            <a:srgbClr val="E7F3F7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30" name="Ryhmä 29">
            <a:extLst>
              <a:ext uri="{FF2B5EF4-FFF2-40B4-BE49-F238E27FC236}">
                <a16:creationId xmlns:a16="http://schemas.microsoft.com/office/drawing/2014/main" id="{2A7B7A12-F761-937B-21A8-CD9F4E02E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53222" y="1647060"/>
            <a:ext cx="3485557" cy="3485666"/>
            <a:chOff x="4220160" y="1589910"/>
            <a:chExt cx="3485557" cy="3485666"/>
          </a:xfrm>
        </p:grpSpPr>
        <p:sp>
          <p:nvSpPr>
            <p:cNvPr id="7" name="object 7"/>
            <p:cNvSpPr/>
            <p:nvPr/>
          </p:nvSpPr>
          <p:spPr>
            <a:xfrm>
              <a:off x="4220160" y="1590293"/>
              <a:ext cx="1743957" cy="2614589"/>
            </a:xfrm>
            <a:custGeom>
              <a:avLst/>
              <a:gdLst/>
              <a:ahLst/>
              <a:cxnLst/>
              <a:rect l="l" t="t" r="r" b="b"/>
              <a:pathLst>
                <a:path w="2875915" h="4311650">
                  <a:moveTo>
                    <a:pt x="2875530" y="0"/>
                  </a:moveTo>
                  <a:lnTo>
                    <a:pt x="2822911" y="403"/>
                  </a:lnTo>
                  <a:lnTo>
                    <a:pt x="2770793" y="1617"/>
                  </a:lnTo>
                  <a:lnTo>
                    <a:pt x="2719156" y="3646"/>
                  </a:lnTo>
                  <a:lnTo>
                    <a:pt x="2667982" y="6495"/>
                  </a:lnTo>
                  <a:lnTo>
                    <a:pt x="2617251" y="10170"/>
                  </a:lnTo>
                  <a:lnTo>
                    <a:pt x="2566946" y="14675"/>
                  </a:lnTo>
                  <a:lnTo>
                    <a:pt x="2517046" y="20015"/>
                  </a:lnTo>
                  <a:lnTo>
                    <a:pt x="2467533" y="26197"/>
                  </a:lnTo>
                  <a:lnTo>
                    <a:pt x="2418389" y="33224"/>
                  </a:lnTo>
                  <a:lnTo>
                    <a:pt x="2369594" y="41101"/>
                  </a:lnTo>
                  <a:lnTo>
                    <a:pt x="2321129" y="49835"/>
                  </a:lnTo>
                  <a:lnTo>
                    <a:pt x="2272976" y="59429"/>
                  </a:lnTo>
                  <a:lnTo>
                    <a:pt x="2225116" y="69889"/>
                  </a:lnTo>
                  <a:lnTo>
                    <a:pt x="2177530" y="81220"/>
                  </a:lnTo>
                  <a:lnTo>
                    <a:pt x="2130199" y="93426"/>
                  </a:lnTo>
                  <a:lnTo>
                    <a:pt x="2083103" y="106514"/>
                  </a:lnTo>
                  <a:lnTo>
                    <a:pt x="2036225" y="120488"/>
                  </a:lnTo>
                  <a:lnTo>
                    <a:pt x="1989545" y="135353"/>
                  </a:lnTo>
                  <a:lnTo>
                    <a:pt x="1943045" y="151115"/>
                  </a:lnTo>
                  <a:lnTo>
                    <a:pt x="1896705" y="167777"/>
                  </a:lnTo>
                  <a:lnTo>
                    <a:pt x="1850507" y="185346"/>
                  </a:lnTo>
                  <a:lnTo>
                    <a:pt x="1804432" y="203826"/>
                  </a:lnTo>
                  <a:lnTo>
                    <a:pt x="1758461" y="223223"/>
                  </a:lnTo>
                  <a:lnTo>
                    <a:pt x="1712575" y="243541"/>
                  </a:lnTo>
                  <a:lnTo>
                    <a:pt x="1666755" y="264786"/>
                  </a:lnTo>
                  <a:lnTo>
                    <a:pt x="1620983" y="286962"/>
                  </a:lnTo>
                  <a:lnTo>
                    <a:pt x="1575239" y="310075"/>
                  </a:lnTo>
                  <a:lnTo>
                    <a:pt x="1529504" y="334130"/>
                  </a:lnTo>
                  <a:lnTo>
                    <a:pt x="1483760" y="359131"/>
                  </a:lnTo>
                  <a:lnTo>
                    <a:pt x="1437988" y="385084"/>
                  </a:lnTo>
                  <a:lnTo>
                    <a:pt x="1396175" y="409682"/>
                  </a:lnTo>
                  <a:lnTo>
                    <a:pt x="1354930" y="434873"/>
                  </a:lnTo>
                  <a:lnTo>
                    <a:pt x="1314253" y="460650"/>
                  </a:lnTo>
                  <a:lnTo>
                    <a:pt x="1274148" y="487003"/>
                  </a:lnTo>
                  <a:lnTo>
                    <a:pt x="1234618" y="513924"/>
                  </a:lnTo>
                  <a:lnTo>
                    <a:pt x="1195663" y="541405"/>
                  </a:lnTo>
                  <a:lnTo>
                    <a:pt x="1157287" y="569436"/>
                  </a:lnTo>
                  <a:lnTo>
                    <a:pt x="1119492" y="598010"/>
                  </a:lnTo>
                  <a:lnTo>
                    <a:pt x="1082280" y="627117"/>
                  </a:lnTo>
                  <a:lnTo>
                    <a:pt x="1045653" y="656750"/>
                  </a:lnTo>
                  <a:lnTo>
                    <a:pt x="1009614" y="686899"/>
                  </a:lnTo>
                  <a:lnTo>
                    <a:pt x="974166" y="717555"/>
                  </a:lnTo>
                  <a:lnTo>
                    <a:pt x="939309" y="748711"/>
                  </a:lnTo>
                  <a:lnTo>
                    <a:pt x="905048" y="780358"/>
                  </a:lnTo>
                  <a:lnTo>
                    <a:pt x="871383" y="812487"/>
                  </a:lnTo>
                  <a:lnTo>
                    <a:pt x="838318" y="845089"/>
                  </a:lnTo>
                  <a:lnTo>
                    <a:pt x="805854" y="878157"/>
                  </a:lnTo>
                  <a:lnTo>
                    <a:pt x="773994" y="911680"/>
                  </a:lnTo>
                  <a:lnTo>
                    <a:pt x="742740" y="945652"/>
                  </a:lnTo>
                  <a:lnTo>
                    <a:pt x="712095" y="980062"/>
                  </a:lnTo>
                  <a:lnTo>
                    <a:pt x="682060" y="1014904"/>
                  </a:lnTo>
                  <a:lnTo>
                    <a:pt x="652639" y="1050167"/>
                  </a:lnTo>
                  <a:lnTo>
                    <a:pt x="623833" y="1085843"/>
                  </a:lnTo>
                  <a:lnTo>
                    <a:pt x="595644" y="1121925"/>
                  </a:lnTo>
                  <a:lnTo>
                    <a:pt x="568076" y="1158402"/>
                  </a:lnTo>
                  <a:lnTo>
                    <a:pt x="541130" y="1195268"/>
                  </a:lnTo>
                  <a:lnTo>
                    <a:pt x="514808" y="1232512"/>
                  </a:lnTo>
                  <a:lnTo>
                    <a:pt x="489114" y="1270127"/>
                  </a:lnTo>
                  <a:lnTo>
                    <a:pt x="464048" y="1308103"/>
                  </a:lnTo>
                  <a:lnTo>
                    <a:pt x="439615" y="1346433"/>
                  </a:lnTo>
                  <a:lnTo>
                    <a:pt x="415814" y="1385108"/>
                  </a:lnTo>
                  <a:lnTo>
                    <a:pt x="392651" y="1424119"/>
                  </a:lnTo>
                  <a:lnTo>
                    <a:pt x="370125" y="1463457"/>
                  </a:lnTo>
                  <a:lnTo>
                    <a:pt x="348240" y="1503114"/>
                  </a:lnTo>
                  <a:lnTo>
                    <a:pt x="326998" y="1543082"/>
                  </a:lnTo>
                  <a:lnTo>
                    <a:pt x="306402" y="1583351"/>
                  </a:lnTo>
                  <a:lnTo>
                    <a:pt x="286453" y="1623913"/>
                  </a:lnTo>
                  <a:lnTo>
                    <a:pt x="267154" y="1664760"/>
                  </a:lnTo>
                  <a:lnTo>
                    <a:pt x="248507" y="1705883"/>
                  </a:lnTo>
                  <a:lnTo>
                    <a:pt x="230515" y="1747274"/>
                  </a:lnTo>
                  <a:lnTo>
                    <a:pt x="213180" y="1788923"/>
                  </a:lnTo>
                  <a:lnTo>
                    <a:pt x="196504" y="1830822"/>
                  </a:lnTo>
                  <a:lnTo>
                    <a:pt x="180489" y="1872963"/>
                  </a:lnTo>
                  <a:lnTo>
                    <a:pt x="165138" y="1915337"/>
                  </a:lnTo>
                  <a:lnTo>
                    <a:pt x="150453" y="1957936"/>
                  </a:lnTo>
                  <a:lnTo>
                    <a:pt x="136436" y="2000750"/>
                  </a:lnTo>
                  <a:lnTo>
                    <a:pt x="123090" y="2043772"/>
                  </a:lnTo>
                  <a:lnTo>
                    <a:pt x="110417" y="2086992"/>
                  </a:lnTo>
                  <a:lnTo>
                    <a:pt x="98419" y="2130402"/>
                  </a:lnTo>
                  <a:lnTo>
                    <a:pt x="87099" y="2173994"/>
                  </a:lnTo>
                  <a:lnTo>
                    <a:pt x="76458" y="2217759"/>
                  </a:lnTo>
                  <a:lnTo>
                    <a:pt x="66500" y="2261688"/>
                  </a:lnTo>
                  <a:lnTo>
                    <a:pt x="57226" y="2305773"/>
                  </a:lnTo>
                  <a:lnTo>
                    <a:pt x="48639" y="2350005"/>
                  </a:lnTo>
                  <a:lnTo>
                    <a:pt x="40741" y="2394375"/>
                  </a:lnTo>
                  <a:lnTo>
                    <a:pt x="33535" y="2438876"/>
                  </a:lnTo>
                  <a:lnTo>
                    <a:pt x="27022" y="2483498"/>
                  </a:lnTo>
                  <a:lnTo>
                    <a:pt x="21205" y="2528232"/>
                  </a:lnTo>
                  <a:lnTo>
                    <a:pt x="16086" y="2573071"/>
                  </a:lnTo>
                  <a:lnTo>
                    <a:pt x="11668" y="2618006"/>
                  </a:lnTo>
                  <a:lnTo>
                    <a:pt x="7952" y="2663027"/>
                  </a:lnTo>
                  <a:lnTo>
                    <a:pt x="4942" y="2708127"/>
                  </a:lnTo>
                  <a:lnTo>
                    <a:pt x="2640" y="2753297"/>
                  </a:lnTo>
                  <a:lnTo>
                    <a:pt x="1047" y="2798528"/>
                  </a:lnTo>
                  <a:lnTo>
                    <a:pt x="166" y="2843812"/>
                  </a:lnTo>
                  <a:lnTo>
                    <a:pt x="0" y="2889140"/>
                  </a:lnTo>
                  <a:lnTo>
                    <a:pt x="550" y="2934503"/>
                  </a:lnTo>
                  <a:lnTo>
                    <a:pt x="1819" y="2979893"/>
                  </a:lnTo>
                  <a:lnTo>
                    <a:pt x="3810" y="3025302"/>
                  </a:lnTo>
                  <a:lnTo>
                    <a:pt x="6524" y="3070720"/>
                  </a:lnTo>
                  <a:lnTo>
                    <a:pt x="9964" y="3116139"/>
                  </a:lnTo>
                  <a:lnTo>
                    <a:pt x="14132" y="3161551"/>
                  </a:lnTo>
                  <a:lnTo>
                    <a:pt x="19031" y="3206947"/>
                  </a:lnTo>
                  <a:lnTo>
                    <a:pt x="24662" y="3252318"/>
                  </a:lnTo>
                  <a:lnTo>
                    <a:pt x="31029" y="3297656"/>
                  </a:lnTo>
                  <a:lnTo>
                    <a:pt x="38133" y="3342952"/>
                  </a:lnTo>
                  <a:lnTo>
                    <a:pt x="45977" y="3388198"/>
                  </a:lnTo>
                  <a:lnTo>
                    <a:pt x="54563" y="3433385"/>
                  </a:lnTo>
                  <a:lnTo>
                    <a:pt x="63893" y="3478504"/>
                  </a:lnTo>
                  <a:lnTo>
                    <a:pt x="73970" y="3523547"/>
                  </a:lnTo>
                  <a:lnTo>
                    <a:pt x="84795" y="3568505"/>
                  </a:lnTo>
                  <a:lnTo>
                    <a:pt x="96372" y="3613370"/>
                  </a:lnTo>
                  <a:lnTo>
                    <a:pt x="108702" y="3658133"/>
                  </a:lnTo>
                  <a:lnTo>
                    <a:pt x="121789" y="3702786"/>
                  </a:lnTo>
                  <a:lnTo>
                    <a:pt x="135633" y="3747319"/>
                  </a:lnTo>
                  <a:lnTo>
                    <a:pt x="150238" y="3791724"/>
                  </a:lnTo>
                  <a:lnTo>
                    <a:pt x="165605" y="3835994"/>
                  </a:lnTo>
                  <a:lnTo>
                    <a:pt x="181738" y="3880118"/>
                  </a:lnTo>
                  <a:lnTo>
                    <a:pt x="198638" y="3924089"/>
                  </a:lnTo>
                  <a:lnTo>
                    <a:pt x="216307" y="3967898"/>
                  </a:lnTo>
                  <a:lnTo>
                    <a:pt x="234749" y="4011536"/>
                  </a:lnTo>
                  <a:lnTo>
                    <a:pt x="253964" y="4054995"/>
                  </a:lnTo>
                  <a:lnTo>
                    <a:pt x="273956" y="4098267"/>
                  </a:lnTo>
                  <a:lnTo>
                    <a:pt x="294728" y="4141342"/>
                  </a:lnTo>
                  <a:lnTo>
                    <a:pt x="316280" y="4184211"/>
                  </a:lnTo>
                  <a:lnTo>
                    <a:pt x="338615" y="4226867"/>
                  </a:lnTo>
                  <a:lnTo>
                    <a:pt x="361737" y="4269302"/>
                  </a:lnTo>
                  <a:lnTo>
                    <a:pt x="385646" y="4311505"/>
                  </a:lnTo>
                  <a:lnTo>
                    <a:pt x="2875530" y="2874340"/>
                  </a:lnTo>
                  <a:lnTo>
                    <a:pt x="2875530" y="0"/>
                  </a:lnTo>
                  <a:close/>
                </a:path>
              </a:pathLst>
            </a:custGeom>
            <a:solidFill>
              <a:srgbClr val="DAECE5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4453080" y="3331233"/>
              <a:ext cx="3019676" cy="1744343"/>
            </a:xfrm>
            <a:custGeom>
              <a:avLst/>
              <a:gdLst/>
              <a:ahLst/>
              <a:cxnLst/>
              <a:rect l="l" t="t" r="r" b="b"/>
              <a:pathLst>
                <a:path w="4979670" h="2876550">
                  <a:moveTo>
                    <a:pt x="2489674" y="0"/>
                  </a:moveTo>
                  <a:lnTo>
                    <a:pt x="0" y="1438013"/>
                  </a:lnTo>
                  <a:lnTo>
                    <a:pt x="26656" y="1483396"/>
                  </a:lnTo>
                  <a:lnTo>
                    <a:pt x="53764" y="1527940"/>
                  </a:lnTo>
                  <a:lnTo>
                    <a:pt x="81337" y="1571659"/>
                  </a:lnTo>
                  <a:lnTo>
                    <a:pt x="109390" y="1614566"/>
                  </a:lnTo>
                  <a:lnTo>
                    <a:pt x="137935" y="1656677"/>
                  </a:lnTo>
                  <a:lnTo>
                    <a:pt x="166988" y="1698004"/>
                  </a:lnTo>
                  <a:lnTo>
                    <a:pt x="196561" y="1738561"/>
                  </a:lnTo>
                  <a:lnTo>
                    <a:pt x="226669" y="1778362"/>
                  </a:lnTo>
                  <a:lnTo>
                    <a:pt x="257326" y="1817420"/>
                  </a:lnTo>
                  <a:lnTo>
                    <a:pt x="288544" y="1855751"/>
                  </a:lnTo>
                  <a:lnTo>
                    <a:pt x="320339" y="1893367"/>
                  </a:lnTo>
                  <a:lnTo>
                    <a:pt x="352724" y="1930283"/>
                  </a:lnTo>
                  <a:lnTo>
                    <a:pt x="385712" y="1966511"/>
                  </a:lnTo>
                  <a:lnTo>
                    <a:pt x="419317" y="2002067"/>
                  </a:lnTo>
                  <a:lnTo>
                    <a:pt x="453554" y="2036964"/>
                  </a:lnTo>
                  <a:lnTo>
                    <a:pt x="488436" y="2071215"/>
                  </a:lnTo>
                  <a:lnTo>
                    <a:pt x="523977" y="2104834"/>
                  </a:lnTo>
                  <a:lnTo>
                    <a:pt x="560191" y="2137836"/>
                  </a:lnTo>
                  <a:lnTo>
                    <a:pt x="597091" y="2170234"/>
                  </a:lnTo>
                  <a:lnTo>
                    <a:pt x="634691" y="2202042"/>
                  </a:lnTo>
                  <a:lnTo>
                    <a:pt x="673006" y="2233274"/>
                  </a:lnTo>
                  <a:lnTo>
                    <a:pt x="712049" y="2263943"/>
                  </a:lnTo>
                  <a:lnTo>
                    <a:pt x="751833" y="2294064"/>
                  </a:lnTo>
                  <a:lnTo>
                    <a:pt x="792374" y="2323650"/>
                  </a:lnTo>
                  <a:lnTo>
                    <a:pt x="833683" y="2352715"/>
                  </a:lnTo>
                  <a:lnTo>
                    <a:pt x="875776" y="2381273"/>
                  </a:lnTo>
                  <a:lnTo>
                    <a:pt x="918667" y="2409338"/>
                  </a:lnTo>
                  <a:lnTo>
                    <a:pt x="962368" y="2436923"/>
                  </a:lnTo>
                  <a:lnTo>
                    <a:pt x="1006893" y="2464043"/>
                  </a:lnTo>
                  <a:lnTo>
                    <a:pt x="1052258" y="2490710"/>
                  </a:lnTo>
                  <a:lnTo>
                    <a:pt x="1094468" y="2514628"/>
                  </a:lnTo>
                  <a:lnTo>
                    <a:pt x="1136910" y="2537757"/>
                  </a:lnTo>
                  <a:lnTo>
                    <a:pt x="1179573" y="2560100"/>
                  </a:lnTo>
                  <a:lnTo>
                    <a:pt x="1222451" y="2581659"/>
                  </a:lnTo>
                  <a:lnTo>
                    <a:pt x="1265533" y="2602437"/>
                  </a:lnTo>
                  <a:lnTo>
                    <a:pt x="1308812" y="2622436"/>
                  </a:lnTo>
                  <a:lnTo>
                    <a:pt x="1352278" y="2641658"/>
                  </a:lnTo>
                  <a:lnTo>
                    <a:pt x="1395924" y="2660106"/>
                  </a:lnTo>
                  <a:lnTo>
                    <a:pt x="1439741" y="2677781"/>
                  </a:lnTo>
                  <a:lnTo>
                    <a:pt x="1483720" y="2694686"/>
                  </a:lnTo>
                  <a:lnTo>
                    <a:pt x="1527852" y="2710824"/>
                  </a:lnTo>
                  <a:lnTo>
                    <a:pt x="1572129" y="2726197"/>
                  </a:lnTo>
                  <a:lnTo>
                    <a:pt x="1616542" y="2740806"/>
                  </a:lnTo>
                  <a:lnTo>
                    <a:pt x="1661083" y="2754655"/>
                  </a:lnTo>
                  <a:lnTo>
                    <a:pt x="1705743" y="2767746"/>
                  </a:lnTo>
                  <a:lnTo>
                    <a:pt x="1750514" y="2780080"/>
                  </a:lnTo>
                  <a:lnTo>
                    <a:pt x="1795387" y="2791661"/>
                  </a:lnTo>
                  <a:lnTo>
                    <a:pt x="1840353" y="2802490"/>
                  </a:lnTo>
                  <a:lnTo>
                    <a:pt x="1885404" y="2812570"/>
                  </a:lnTo>
                  <a:lnTo>
                    <a:pt x="1930531" y="2821903"/>
                  </a:lnTo>
                  <a:lnTo>
                    <a:pt x="1975726" y="2830492"/>
                  </a:lnTo>
                  <a:lnTo>
                    <a:pt x="2020979" y="2838338"/>
                  </a:lnTo>
                  <a:lnTo>
                    <a:pt x="2066283" y="2845444"/>
                  </a:lnTo>
                  <a:lnTo>
                    <a:pt x="2111629" y="2851813"/>
                  </a:lnTo>
                  <a:lnTo>
                    <a:pt x="2157008" y="2857446"/>
                  </a:lnTo>
                  <a:lnTo>
                    <a:pt x="2202412" y="2862347"/>
                  </a:lnTo>
                  <a:lnTo>
                    <a:pt x="2247832" y="2866516"/>
                  </a:lnTo>
                  <a:lnTo>
                    <a:pt x="2293259" y="2869958"/>
                  </a:lnTo>
                  <a:lnTo>
                    <a:pt x="2338685" y="2872673"/>
                  </a:lnTo>
                  <a:lnTo>
                    <a:pt x="2384101" y="2874664"/>
                  </a:lnTo>
                  <a:lnTo>
                    <a:pt x="2429500" y="2875933"/>
                  </a:lnTo>
                  <a:lnTo>
                    <a:pt x="2474871" y="2876484"/>
                  </a:lnTo>
                  <a:lnTo>
                    <a:pt x="2520206" y="2876317"/>
                  </a:lnTo>
                  <a:lnTo>
                    <a:pt x="2565498" y="2875436"/>
                  </a:lnTo>
                  <a:lnTo>
                    <a:pt x="2610737" y="2873843"/>
                  </a:lnTo>
                  <a:lnTo>
                    <a:pt x="2655914" y="2871539"/>
                  </a:lnTo>
                  <a:lnTo>
                    <a:pt x="2701022" y="2868528"/>
                  </a:lnTo>
                  <a:lnTo>
                    <a:pt x="2746052" y="2864812"/>
                  </a:lnTo>
                  <a:lnTo>
                    <a:pt x="2790994" y="2860392"/>
                  </a:lnTo>
                  <a:lnTo>
                    <a:pt x="2835841" y="2855271"/>
                  </a:lnTo>
                  <a:lnTo>
                    <a:pt x="2880583" y="2849452"/>
                  </a:lnTo>
                  <a:lnTo>
                    <a:pt x="2925213" y="2842937"/>
                  </a:lnTo>
                  <a:lnTo>
                    <a:pt x="2969721" y="2835728"/>
                  </a:lnTo>
                  <a:lnTo>
                    <a:pt x="3014099" y="2827827"/>
                  </a:lnTo>
                  <a:lnTo>
                    <a:pt x="3058339" y="2819237"/>
                  </a:lnTo>
                  <a:lnTo>
                    <a:pt x="3102431" y="2809960"/>
                  </a:lnTo>
                  <a:lnTo>
                    <a:pt x="3146368" y="2799999"/>
                  </a:lnTo>
                  <a:lnTo>
                    <a:pt x="3190140" y="2789355"/>
                  </a:lnTo>
                  <a:lnTo>
                    <a:pt x="3233740" y="2778031"/>
                  </a:lnTo>
                  <a:lnTo>
                    <a:pt x="3277158" y="2766029"/>
                  </a:lnTo>
                  <a:lnTo>
                    <a:pt x="3320385" y="2753351"/>
                  </a:lnTo>
                  <a:lnTo>
                    <a:pt x="3363414" y="2740001"/>
                  </a:lnTo>
                  <a:lnTo>
                    <a:pt x="3406236" y="2725980"/>
                  </a:lnTo>
                  <a:lnTo>
                    <a:pt x="3448842" y="2711290"/>
                  </a:lnTo>
                  <a:lnTo>
                    <a:pt x="3491223" y="2695933"/>
                  </a:lnTo>
                  <a:lnTo>
                    <a:pt x="3533372" y="2679913"/>
                  </a:lnTo>
                  <a:lnTo>
                    <a:pt x="3575278" y="2663231"/>
                  </a:lnTo>
                  <a:lnTo>
                    <a:pt x="3616935" y="2645890"/>
                  </a:lnTo>
                  <a:lnTo>
                    <a:pt x="3658332" y="2627892"/>
                  </a:lnTo>
                  <a:lnTo>
                    <a:pt x="3699462" y="2609239"/>
                  </a:lnTo>
                  <a:lnTo>
                    <a:pt x="3740316" y="2589934"/>
                  </a:lnTo>
                  <a:lnTo>
                    <a:pt x="3780886" y="2569978"/>
                  </a:lnTo>
                  <a:lnTo>
                    <a:pt x="3821162" y="2549375"/>
                  </a:lnTo>
                  <a:lnTo>
                    <a:pt x="3861136" y="2528126"/>
                  </a:lnTo>
                  <a:lnTo>
                    <a:pt x="3900800" y="2506234"/>
                  </a:lnTo>
                  <a:lnTo>
                    <a:pt x="3940145" y="2483700"/>
                  </a:lnTo>
                  <a:lnTo>
                    <a:pt x="3979163" y="2460529"/>
                  </a:lnTo>
                  <a:lnTo>
                    <a:pt x="4017844" y="2436721"/>
                  </a:lnTo>
                  <a:lnTo>
                    <a:pt x="4056181" y="2412279"/>
                  </a:lnTo>
                  <a:lnTo>
                    <a:pt x="4094164" y="2387205"/>
                  </a:lnTo>
                  <a:lnTo>
                    <a:pt x="4131785" y="2361502"/>
                  </a:lnTo>
                  <a:lnTo>
                    <a:pt x="4169036" y="2335171"/>
                  </a:lnTo>
                  <a:lnTo>
                    <a:pt x="4205908" y="2308216"/>
                  </a:lnTo>
                  <a:lnTo>
                    <a:pt x="4242391" y="2280639"/>
                  </a:lnTo>
                  <a:lnTo>
                    <a:pt x="4278479" y="2252441"/>
                  </a:lnTo>
                  <a:lnTo>
                    <a:pt x="4314162" y="2223625"/>
                  </a:lnTo>
                  <a:lnTo>
                    <a:pt x="4349431" y="2194194"/>
                  </a:lnTo>
                  <a:lnTo>
                    <a:pt x="4384278" y="2164149"/>
                  </a:lnTo>
                  <a:lnTo>
                    <a:pt x="4418695" y="2133494"/>
                  </a:lnTo>
                  <a:lnTo>
                    <a:pt x="4452672" y="2102230"/>
                  </a:lnTo>
                  <a:lnTo>
                    <a:pt x="4486202" y="2070359"/>
                  </a:lnTo>
                  <a:lnTo>
                    <a:pt x="4519275" y="2037884"/>
                  </a:lnTo>
                  <a:lnTo>
                    <a:pt x="4551883" y="2004808"/>
                  </a:lnTo>
                  <a:lnTo>
                    <a:pt x="4584017" y="1971132"/>
                  </a:lnTo>
                  <a:lnTo>
                    <a:pt x="4615669" y="1936858"/>
                  </a:lnTo>
                  <a:lnTo>
                    <a:pt x="4646831" y="1901990"/>
                  </a:lnTo>
                  <a:lnTo>
                    <a:pt x="4677493" y="1866530"/>
                  </a:lnTo>
                  <a:lnTo>
                    <a:pt x="4707647" y="1830479"/>
                  </a:lnTo>
                  <a:lnTo>
                    <a:pt x="4737284" y="1793840"/>
                  </a:lnTo>
                  <a:lnTo>
                    <a:pt x="4766396" y="1756616"/>
                  </a:lnTo>
                  <a:lnTo>
                    <a:pt x="4794975" y="1718808"/>
                  </a:lnTo>
                  <a:lnTo>
                    <a:pt x="4823011" y="1680419"/>
                  </a:lnTo>
                  <a:lnTo>
                    <a:pt x="4850497" y="1641451"/>
                  </a:lnTo>
                  <a:lnTo>
                    <a:pt x="4877422" y="1601907"/>
                  </a:lnTo>
                  <a:lnTo>
                    <a:pt x="4903780" y="1561789"/>
                  </a:lnTo>
                  <a:lnTo>
                    <a:pt x="4929561" y="1521099"/>
                  </a:lnTo>
                  <a:lnTo>
                    <a:pt x="4954757" y="1479839"/>
                  </a:lnTo>
                  <a:lnTo>
                    <a:pt x="4979359" y="1438013"/>
                  </a:lnTo>
                  <a:lnTo>
                    <a:pt x="2489674" y="0"/>
                  </a:lnTo>
                  <a:close/>
                </a:path>
              </a:pathLst>
            </a:custGeom>
            <a:solidFill>
              <a:srgbClr val="338391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" name="object 9"/>
            <p:cNvSpPr/>
            <p:nvPr/>
          </p:nvSpPr>
          <p:spPr>
            <a:xfrm>
              <a:off x="5961374" y="1589910"/>
              <a:ext cx="1744343" cy="2615744"/>
            </a:xfrm>
            <a:custGeom>
              <a:avLst/>
              <a:gdLst/>
              <a:ahLst/>
              <a:cxnLst/>
              <a:rect l="l" t="t" r="r" b="b"/>
              <a:pathLst>
                <a:path w="2876550" h="4313555">
                  <a:moveTo>
                    <a:pt x="0" y="0"/>
                  </a:moveTo>
                  <a:lnTo>
                    <a:pt x="0" y="2875335"/>
                  </a:lnTo>
                  <a:lnTo>
                    <a:pt x="2490983" y="4313002"/>
                  </a:lnTo>
                  <a:lnTo>
                    <a:pt x="2516954" y="4267227"/>
                  </a:lnTo>
                  <a:lnTo>
                    <a:pt x="2541974" y="4221480"/>
                  </a:lnTo>
                  <a:lnTo>
                    <a:pt x="2566045" y="4175742"/>
                  </a:lnTo>
                  <a:lnTo>
                    <a:pt x="2589175" y="4129995"/>
                  </a:lnTo>
                  <a:lnTo>
                    <a:pt x="2611367" y="4084219"/>
                  </a:lnTo>
                  <a:lnTo>
                    <a:pt x="2632627" y="4038395"/>
                  </a:lnTo>
                  <a:lnTo>
                    <a:pt x="2652959" y="3992505"/>
                  </a:lnTo>
                  <a:lnTo>
                    <a:pt x="2672370" y="3946531"/>
                  </a:lnTo>
                  <a:lnTo>
                    <a:pt x="2690863" y="3900452"/>
                  </a:lnTo>
                  <a:lnTo>
                    <a:pt x="2708444" y="3854250"/>
                  </a:lnTo>
                  <a:lnTo>
                    <a:pt x="2725118" y="3807906"/>
                  </a:lnTo>
                  <a:lnTo>
                    <a:pt x="2740891" y="3761402"/>
                  </a:lnTo>
                  <a:lnTo>
                    <a:pt x="2755767" y="3714718"/>
                  </a:lnTo>
                  <a:lnTo>
                    <a:pt x="2769750" y="3667836"/>
                  </a:lnTo>
                  <a:lnTo>
                    <a:pt x="2782847" y="3620737"/>
                  </a:lnTo>
                  <a:lnTo>
                    <a:pt x="2795063" y="3573401"/>
                  </a:lnTo>
                  <a:lnTo>
                    <a:pt x="2806402" y="3525811"/>
                  </a:lnTo>
                  <a:lnTo>
                    <a:pt x="2816869" y="3477946"/>
                  </a:lnTo>
                  <a:lnTo>
                    <a:pt x="2826470" y="3429789"/>
                  </a:lnTo>
                  <a:lnTo>
                    <a:pt x="2835209" y="3381320"/>
                  </a:lnTo>
                  <a:lnTo>
                    <a:pt x="2843093" y="3332520"/>
                  </a:lnTo>
                  <a:lnTo>
                    <a:pt x="2850124" y="3283371"/>
                  </a:lnTo>
                  <a:lnTo>
                    <a:pt x="2856310" y="3233854"/>
                  </a:lnTo>
                  <a:lnTo>
                    <a:pt x="2861654" y="3183949"/>
                  </a:lnTo>
                  <a:lnTo>
                    <a:pt x="2866163" y="3133639"/>
                  </a:lnTo>
                  <a:lnTo>
                    <a:pt x="2869840" y="3082903"/>
                  </a:lnTo>
                  <a:lnTo>
                    <a:pt x="2872691" y="3031724"/>
                  </a:lnTo>
                  <a:lnTo>
                    <a:pt x="2874722" y="2980082"/>
                  </a:lnTo>
                  <a:lnTo>
                    <a:pt x="2875936" y="2927959"/>
                  </a:lnTo>
                  <a:lnTo>
                    <a:pt x="2876340" y="2875335"/>
                  </a:lnTo>
                  <a:lnTo>
                    <a:pt x="2875939" y="2826817"/>
                  </a:lnTo>
                  <a:lnTo>
                    <a:pt x="2874739" y="2778494"/>
                  </a:lnTo>
                  <a:lnTo>
                    <a:pt x="2872748" y="2730371"/>
                  </a:lnTo>
                  <a:lnTo>
                    <a:pt x="2869971" y="2682455"/>
                  </a:lnTo>
                  <a:lnTo>
                    <a:pt x="2866414" y="2634752"/>
                  </a:lnTo>
                  <a:lnTo>
                    <a:pt x="2862085" y="2587268"/>
                  </a:lnTo>
                  <a:lnTo>
                    <a:pt x="2856989" y="2540010"/>
                  </a:lnTo>
                  <a:lnTo>
                    <a:pt x="2851132" y="2492983"/>
                  </a:lnTo>
                  <a:lnTo>
                    <a:pt x="2844521" y="2446195"/>
                  </a:lnTo>
                  <a:lnTo>
                    <a:pt x="2837162" y="2399651"/>
                  </a:lnTo>
                  <a:lnTo>
                    <a:pt x="2829062" y="2353358"/>
                  </a:lnTo>
                  <a:lnTo>
                    <a:pt x="2820226" y="2307322"/>
                  </a:lnTo>
                  <a:lnTo>
                    <a:pt x="2810661" y="2261549"/>
                  </a:lnTo>
                  <a:lnTo>
                    <a:pt x="2800374" y="2216046"/>
                  </a:lnTo>
                  <a:lnTo>
                    <a:pt x="2789370" y="2170819"/>
                  </a:lnTo>
                  <a:lnTo>
                    <a:pt x="2777656" y="2125874"/>
                  </a:lnTo>
                  <a:lnTo>
                    <a:pt x="2765238" y="2081218"/>
                  </a:lnTo>
                  <a:lnTo>
                    <a:pt x="2752122" y="2036856"/>
                  </a:lnTo>
                  <a:lnTo>
                    <a:pt x="2738315" y="1992795"/>
                  </a:lnTo>
                  <a:lnTo>
                    <a:pt x="2723824" y="1949042"/>
                  </a:lnTo>
                  <a:lnTo>
                    <a:pt x="2708653" y="1905602"/>
                  </a:lnTo>
                  <a:lnTo>
                    <a:pt x="2692810" y="1862482"/>
                  </a:lnTo>
                  <a:lnTo>
                    <a:pt x="2676302" y="1819689"/>
                  </a:lnTo>
                  <a:lnTo>
                    <a:pt x="2659133" y="1777228"/>
                  </a:lnTo>
                  <a:lnTo>
                    <a:pt x="2641311" y="1735105"/>
                  </a:lnTo>
                  <a:lnTo>
                    <a:pt x="2622841" y="1693328"/>
                  </a:lnTo>
                  <a:lnTo>
                    <a:pt x="2603731" y="1651903"/>
                  </a:lnTo>
                  <a:lnTo>
                    <a:pt x="2583986" y="1610834"/>
                  </a:lnTo>
                  <a:lnTo>
                    <a:pt x="2563612" y="1570130"/>
                  </a:lnTo>
                  <a:lnTo>
                    <a:pt x="2542617" y="1529796"/>
                  </a:lnTo>
                  <a:lnTo>
                    <a:pt x="2521005" y="1489839"/>
                  </a:lnTo>
                  <a:lnTo>
                    <a:pt x="2498785" y="1450265"/>
                  </a:lnTo>
                  <a:lnTo>
                    <a:pt x="2475961" y="1411079"/>
                  </a:lnTo>
                  <a:lnTo>
                    <a:pt x="2452540" y="1372289"/>
                  </a:lnTo>
                  <a:lnTo>
                    <a:pt x="2428529" y="1333901"/>
                  </a:lnTo>
                  <a:lnTo>
                    <a:pt x="2403933" y="1295921"/>
                  </a:lnTo>
                  <a:lnTo>
                    <a:pt x="2378759" y="1258354"/>
                  </a:lnTo>
                  <a:lnTo>
                    <a:pt x="2353014" y="1221209"/>
                  </a:lnTo>
                  <a:lnTo>
                    <a:pt x="2326703" y="1184490"/>
                  </a:lnTo>
                  <a:lnTo>
                    <a:pt x="2299833" y="1148205"/>
                  </a:lnTo>
                  <a:lnTo>
                    <a:pt x="2272410" y="1112359"/>
                  </a:lnTo>
                  <a:lnTo>
                    <a:pt x="2244441" y="1076959"/>
                  </a:lnTo>
                  <a:lnTo>
                    <a:pt x="2215931" y="1042010"/>
                  </a:lnTo>
                  <a:lnTo>
                    <a:pt x="2186887" y="1007520"/>
                  </a:lnTo>
                  <a:lnTo>
                    <a:pt x="2157316" y="973495"/>
                  </a:lnTo>
                  <a:lnTo>
                    <a:pt x="2127223" y="939940"/>
                  </a:lnTo>
                  <a:lnTo>
                    <a:pt x="2096615" y="906863"/>
                  </a:lnTo>
                  <a:lnTo>
                    <a:pt x="2065499" y="874269"/>
                  </a:lnTo>
                  <a:lnTo>
                    <a:pt x="2033880" y="842165"/>
                  </a:lnTo>
                  <a:lnTo>
                    <a:pt x="2001764" y="810557"/>
                  </a:lnTo>
                  <a:lnTo>
                    <a:pt x="1969159" y="779451"/>
                  </a:lnTo>
                  <a:lnTo>
                    <a:pt x="1936070" y="748854"/>
                  </a:lnTo>
                  <a:lnTo>
                    <a:pt x="1902504" y="718772"/>
                  </a:lnTo>
                  <a:lnTo>
                    <a:pt x="1868467" y="689211"/>
                  </a:lnTo>
                  <a:lnTo>
                    <a:pt x="1833965" y="660178"/>
                  </a:lnTo>
                  <a:lnTo>
                    <a:pt x="1799004" y="631678"/>
                  </a:lnTo>
                  <a:lnTo>
                    <a:pt x="1763591" y="603718"/>
                  </a:lnTo>
                  <a:lnTo>
                    <a:pt x="1727733" y="576305"/>
                  </a:lnTo>
                  <a:lnTo>
                    <a:pt x="1691435" y="549444"/>
                  </a:lnTo>
                  <a:lnTo>
                    <a:pt x="1654703" y="523143"/>
                  </a:lnTo>
                  <a:lnTo>
                    <a:pt x="1617545" y="497406"/>
                  </a:lnTo>
                  <a:lnTo>
                    <a:pt x="1579966" y="472241"/>
                  </a:lnTo>
                  <a:lnTo>
                    <a:pt x="1541972" y="447654"/>
                  </a:lnTo>
                  <a:lnTo>
                    <a:pt x="1503570" y="423651"/>
                  </a:lnTo>
                  <a:lnTo>
                    <a:pt x="1464767" y="400239"/>
                  </a:lnTo>
                  <a:lnTo>
                    <a:pt x="1425568" y="377423"/>
                  </a:lnTo>
                  <a:lnTo>
                    <a:pt x="1385979" y="355210"/>
                  </a:lnTo>
                  <a:lnTo>
                    <a:pt x="1346008" y="333606"/>
                  </a:lnTo>
                  <a:lnTo>
                    <a:pt x="1305660" y="312618"/>
                  </a:lnTo>
                  <a:lnTo>
                    <a:pt x="1264942" y="292252"/>
                  </a:lnTo>
                  <a:lnTo>
                    <a:pt x="1223859" y="272513"/>
                  </a:lnTo>
                  <a:lnTo>
                    <a:pt x="1182419" y="253410"/>
                  </a:lnTo>
                  <a:lnTo>
                    <a:pt x="1140627" y="234947"/>
                  </a:lnTo>
                  <a:lnTo>
                    <a:pt x="1098490" y="217131"/>
                  </a:lnTo>
                  <a:lnTo>
                    <a:pt x="1056014" y="199968"/>
                  </a:lnTo>
                  <a:lnTo>
                    <a:pt x="1013206" y="183465"/>
                  </a:lnTo>
                  <a:lnTo>
                    <a:pt x="970071" y="167627"/>
                  </a:lnTo>
                  <a:lnTo>
                    <a:pt x="926616" y="152462"/>
                  </a:lnTo>
                  <a:lnTo>
                    <a:pt x="882847" y="137976"/>
                  </a:lnTo>
                  <a:lnTo>
                    <a:pt x="838771" y="124174"/>
                  </a:lnTo>
                  <a:lnTo>
                    <a:pt x="794394" y="111063"/>
                  </a:lnTo>
                  <a:lnTo>
                    <a:pt x="749722" y="98649"/>
                  </a:lnTo>
                  <a:lnTo>
                    <a:pt x="704761" y="86939"/>
                  </a:lnTo>
                  <a:lnTo>
                    <a:pt x="659518" y="75939"/>
                  </a:lnTo>
                  <a:lnTo>
                    <a:pt x="613999" y="65655"/>
                  </a:lnTo>
                  <a:lnTo>
                    <a:pt x="568211" y="56094"/>
                  </a:lnTo>
                  <a:lnTo>
                    <a:pt x="522159" y="47261"/>
                  </a:lnTo>
                  <a:lnTo>
                    <a:pt x="475849" y="39164"/>
                  </a:lnTo>
                  <a:lnTo>
                    <a:pt x="429289" y="31807"/>
                  </a:lnTo>
                  <a:lnTo>
                    <a:pt x="382485" y="25199"/>
                  </a:lnTo>
                  <a:lnTo>
                    <a:pt x="335442" y="19344"/>
                  </a:lnTo>
                  <a:lnTo>
                    <a:pt x="288167" y="14249"/>
                  </a:lnTo>
                  <a:lnTo>
                    <a:pt x="240667" y="9922"/>
                  </a:lnTo>
                  <a:lnTo>
                    <a:pt x="192947" y="6366"/>
                  </a:lnTo>
                  <a:lnTo>
                    <a:pt x="145014" y="3590"/>
                  </a:lnTo>
                  <a:lnTo>
                    <a:pt x="96874" y="1600"/>
                  </a:lnTo>
                  <a:lnTo>
                    <a:pt x="48534" y="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E0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8" y="0"/>
            <a:ext cx="12191144" cy="552568"/>
          </a:xfrm>
          <a:custGeom>
            <a:avLst/>
            <a:gdLst/>
            <a:ahLst/>
            <a:cxnLst/>
            <a:rect l="l" t="t" r="r" b="b"/>
            <a:pathLst>
              <a:path w="20104100" h="911225">
                <a:moveTo>
                  <a:pt x="20104046" y="0"/>
                </a:moveTo>
                <a:lnTo>
                  <a:pt x="0" y="0"/>
                </a:lnTo>
                <a:lnTo>
                  <a:pt x="0" y="911009"/>
                </a:lnTo>
                <a:lnTo>
                  <a:pt x="20104046" y="911009"/>
                </a:lnTo>
                <a:lnTo>
                  <a:pt x="20104046" y="0"/>
                </a:lnTo>
                <a:close/>
              </a:path>
            </a:pathLst>
          </a:custGeom>
          <a:solidFill>
            <a:srgbClr val="00647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794582" y="158183"/>
            <a:ext cx="6602836" cy="237985"/>
          </a:xfrm>
          <a:prstGeom prst="rect">
            <a:avLst/>
          </a:prstGeom>
        </p:spPr>
        <p:txBody>
          <a:bodyPr vert="horz" wrap="square" lIns="0" tIns="9242" rIns="0" bIns="0" rtlCol="0" anchor="ctr" anchorCtr="0">
            <a:spAutoFit/>
          </a:bodyPr>
          <a:lstStyle/>
          <a:p>
            <a:pPr marL="7701" algn="ctr">
              <a:lnSpc>
                <a:spcPct val="100000"/>
              </a:lnSpc>
              <a:spcBef>
                <a:spcPts val="73"/>
              </a:spcBef>
            </a:pPr>
            <a:r>
              <a:rPr lang="fi-FI" spc="-30" dirty="0"/>
              <a:t>Kooste tarvittavasta osaamisesta valtiolla </a:t>
            </a:r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50941" y="2857674"/>
            <a:ext cx="1090118" cy="1090118"/>
          </a:xfrm>
          <a:custGeom>
            <a:avLst/>
            <a:gdLst/>
            <a:ahLst/>
            <a:cxnLst/>
            <a:rect l="l" t="t" r="r" b="b"/>
            <a:pathLst>
              <a:path w="1797684" h="1797685">
                <a:moveTo>
                  <a:pt x="898548" y="0"/>
                </a:moveTo>
                <a:lnTo>
                  <a:pt x="850828" y="1245"/>
                </a:lnTo>
                <a:lnTo>
                  <a:pt x="803756" y="4940"/>
                </a:lnTo>
                <a:lnTo>
                  <a:pt x="757395" y="11023"/>
                </a:lnTo>
                <a:lnTo>
                  <a:pt x="711807" y="19431"/>
                </a:lnTo>
                <a:lnTo>
                  <a:pt x="667054" y="30102"/>
                </a:lnTo>
                <a:lnTo>
                  <a:pt x="623198" y="42974"/>
                </a:lnTo>
                <a:lnTo>
                  <a:pt x="580301" y="57986"/>
                </a:lnTo>
                <a:lnTo>
                  <a:pt x="538425" y="75075"/>
                </a:lnTo>
                <a:lnTo>
                  <a:pt x="497633" y="94178"/>
                </a:lnTo>
                <a:lnTo>
                  <a:pt x="457986" y="115234"/>
                </a:lnTo>
                <a:lnTo>
                  <a:pt x="419547" y="138181"/>
                </a:lnTo>
                <a:lnTo>
                  <a:pt x="382378" y="162957"/>
                </a:lnTo>
                <a:lnTo>
                  <a:pt x="346540" y="189499"/>
                </a:lnTo>
                <a:lnTo>
                  <a:pt x="312097" y="217746"/>
                </a:lnTo>
                <a:lnTo>
                  <a:pt x="279109" y="247634"/>
                </a:lnTo>
                <a:lnTo>
                  <a:pt x="247639" y="279103"/>
                </a:lnTo>
                <a:lnTo>
                  <a:pt x="217750" y="312091"/>
                </a:lnTo>
                <a:lnTo>
                  <a:pt x="189503" y="346534"/>
                </a:lnTo>
                <a:lnTo>
                  <a:pt x="162960" y="382371"/>
                </a:lnTo>
                <a:lnTo>
                  <a:pt x="138184" y="419540"/>
                </a:lnTo>
                <a:lnTo>
                  <a:pt x="115237" y="457978"/>
                </a:lnTo>
                <a:lnTo>
                  <a:pt x="94180" y="497625"/>
                </a:lnTo>
                <a:lnTo>
                  <a:pt x="75076" y="538416"/>
                </a:lnTo>
                <a:lnTo>
                  <a:pt x="57987" y="580292"/>
                </a:lnTo>
                <a:lnTo>
                  <a:pt x="42975" y="623188"/>
                </a:lnTo>
                <a:lnTo>
                  <a:pt x="30103" y="667044"/>
                </a:lnTo>
                <a:lnTo>
                  <a:pt x="19431" y="711797"/>
                </a:lnTo>
                <a:lnTo>
                  <a:pt x="11023" y="757385"/>
                </a:lnTo>
                <a:lnTo>
                  <a:pt x="4940" y="803746"/>
                </a:lnTo>
                <a:lnTo>
                  <a:pt x="1245" y="850817"/>
                </a:lnTo>
                <a:lnTo>
                  <a:pt x="0" y="898538"/>
                </a:lnTo>
                <a:lnTo>
                  <a:pt x="1245" y="946259"/>
                </a:lnTo>
                <a:lnTo>
                  <a:pt x="4940" y="993332"/>
                </a:lnTo>
                <a:lnTo>
                  <a:pt x="11023" y="1039694"/>
                </a:lnTo>
                <a:lnTo>
                  <a:pt x="19431" y="1085282"/>
                </a:lnTo>
                <a:lnTo>
                  <a:pt x="30103" y="1130036"/>
                </a:lnTo>
                <a:lnTo>
                  <a:pt x="42975" y="1173892"/>
                </a:lnTo>
                <a:lnTo>
                  <a:pt x="57987" y="1216789"/>
                </a:lnTo>
                <a:lnTo>
                  <a:pt x="75076" y="1258665"/>
                </a:lnTo>
                <a:lnTo>
                  <a:pt x="94180" y="1299458"/>
                </a:lnTo>
                <a:lnTo>
                  <a:pt x="115237" y="1339104"/>
                </a:lnTo>
                <a:lnTo>
                  <a:pt x="138184" y="1377543"/>
                </a:lnTo>
                <a:lnTo>
                  <a:pt x="162960" y="1414713"/>
                </a:lnTo>
                <a:lnTo>
                  <a:pt x="189503" y="1450550"/>
                </a:lnTo>
                <a:lnTo>
                  <a:pt x="217750" y="1484994"/>
                </a:lnTo>
                <a:lnTo>
                  <a:pt x="247639" y="1517981"/>
                </a:lnTo>
                <a:lnTo>
                  <a:pt x="279109" y="1549450"/>
                </a:lnTo>
                <a:lnTo>
                  <a:pt x="312097" y="1579340"/>
                </a:lnTo>
                <a:lnTo>
                  <a:pt x="346540" y="1607586"/>
                </a:lnTo>
                <a:lnTo>
                  <a:pt x="382378" y="1634129"/>
                </a:lnTo>
                <a:lnTo>
                  <a:pt x="419547" y="1658904"/>
                </a:lnTo>
                <a:lnTo>
                  <a:pt x="457986" y="1681851"/>
                </a:lnTo>
                <a:lnTo>
                  <a:pt x="497633" y="1702908"/>
                </a:lnTo>
                <a:lnTo>
                  <a:pt x="538425" y="1722011"/>
                </a:lnTo>
                <a:lnTo>
                  <a:pt x="580301" y="1739100"/>
                </a:lnTo>
                <a:lnTo>
                  <a:pt x="623198" y="1754112"/>
                </a:lnTo>
                <a:lnTo>
                  <a:pt x="667054" y="1766984"/>
                </a:lnTo>
                <a:lnTo>
                  <a:pt x="711807" y="1777655"/>
                </a:lnTo>
                <a:lnTo>
                  <a:pt x="757395" y="1786063"/>
                </a:lnTo>
                <a:lnTo>
                  <a:pt x="803756" y="1792146"/>
                </a:lnTo>
                <a:lnTo>
                  <a:pt x="850828" y="1795841"/>
                </a:lnTo>
                <a:lnTo>
                  <a:pt x="898548" y="1797087"/>
                </a:lnTo>
                <a:lnTo>
                  <a:pt x="946269" y="1795841"/>
                </a:lnTo>
                <a:lnTo>
                  <a:pt x="993341" y="1792146"/>
                </a:lnTo>
                <a:lnTo>
                  <a:pt x="1039702" y="1786063"/>
                </a:lnTo>
                <a:lnTo>
                  <a:pt x="1085290" y="1777655"/>
                </a:lnTo>
                <a:lnTo>
                  <a:pt x="1130043" y="1766984"/>
                </a:lnTo>
                <a:lnTo>
                  <a:pt x="1173899" y="1754112"/>
                </a:lnTo>
                <a:lnTo>
                  <a:pt x="1216796" y="1739100"/>
                </a:lnTo>
                <a:lnTo>
                  <a:pt x="1258671" y="1722011"/>
                </a:lnTo>
                <a:lnTo>
                  <a:pt x="1299463" y="1702908"/>
                </a:lnTo>
                <a:lnTo>
                  <a:pt x="1339110" y="1681851"/>
                </a:lnTo>
                <a:lnTo>
                  <a:pt x="1377549" y="1658904"/>
                </a:lnTo>
                <a:lnTo>
                  <a:pt x="1414719" y="1634129"/>
                </a:lnTo>
                <a:lnTo>
                  <a:pt x="1450556" y="1607586"/>
                </a:lnTo>
                <a:lnTo>
                  <a:pt x="1485000" y="1579340"/>
                </a:lnTo>
                <a:lnTo>
                  <a:pt x="1517988" y="1549450"/>
                </a:lnTo>
                <a:lnTo>
                  <a:pt x="1549457" y="1517981"/>
                </a:lnTo>
                <a:lnTo>
                  <a:pt x="1579346" y="1484994"/>
                </a:lnTo>
                <a:lnTo>
                  <a:pt x="1607594" y="1450550"/>
                </a:lnTo>
                <a:lnTo>
                  <a:pt x="1634136" y="1414713"/>
                </a:lnTo>
                <a:lnTo>
                  <a:pt x="1658912" y="1377543"/>
                </a:lnTo>
                <a:lnTo>
                  <a:pt x="1681860" y="1339104"/>
                </a:lnTo>
                <a:lnTo>
                  <a:pt x="1702916" y="1299458"/>
                </a:lnTo>
                <a:lnTo>
                  <a:pt x="1722020" y="1258665"/>
                </a:lnTo>
                <a:lnTo>
                  <a:pt x="1739109" y="1216789"/>
                </a:lnTo>
                <a:lnTo>
                  <a:pt x="1754121" y="1173892"/>
                </a:lnTo>
                <a:lnTo>
                  <a:pt x="1766994" y="1130036"/>
                </a:lnTo>
                <a:lnTo>
                  <a:pt x="1777665" y="1085282"/>
                </a:lnTo>
                <a:lnTo>
                  <a:pt x="1786074" y="1039694"/>
                </a:lnTo>
                <a:lnTo>
                  <a:pt x="1792156" y="993332"/>
                </a:lnTo>
                <a:lnTo>
                  <a:pt x="1795852" y="946259"/>
                </a:lnTo>
                <a:lnTo>
                  <a:pt x="1797097" y="898538"/>
                </a:lnTo>
                <a:lnTo>
                  <a:pt x="1795852" y="850817"/>
                </a:lnTo>
                <a:lnTo>
                  <a:pt x="1792156" y="803746"/>
                </a:lnTo>
                <a:lnTo>
                  <a:pt x="1786074" y="757385"/>
                </a:lnTo>
                <a:lnTo>
                  <a:pt x="1777665" y="711797"/>
                </a:lnTo>
                <a:lnTo>
                  <a:pt x="1766994" y="667044"/>
                </a:lnTo>
                <a:lnTo>
                  <a:pt x="1754121" y="623188"/>
                </a:lnTo>
                <a:lnTo>
                  <a:pt x="1739109" y="580292"/>
                </a:lnTo>
                <a:lnTo>
                  <a:pt x="1722020" y="538416"/>
                </a:lnTo>
                <a:lnTo>
                  <a:pt x="1702916" y="497625"/>
                </a:lnTo>
                <a:lnTo>
                  <a:pt x="1681860" y="457978"/>
                </a:lnTo>
                <a:lnTo>
                  <a:pt x="1658912" y="419540"/>
                </a:lnTo>
                <a:lnTo>
                  <a:pt x="1634136" y="382371"/>
                </a:lnTo>
                <a:lnTo>
                  <a:pt x="1607594" y="346534"/>
                </a:lnTo>
                <a:lnTo>
                  <a:pt x="1579346" y="312091"/>
                </a:lnTo>
                <a:lnTo>
                  <a:pt x="1549457" y="279103"/>
                </a:lnTo>
                <a:lnTo>
                  <a:pt x="1517988" y="247634"/>
                </a:lnTo>
                <a:lnTo>
                  <a:pt x="1485000" y="217746"/>
                </a:lnTo>
                <a:lnTo>
                  <a:pt x="1450556" y="189499"/>
                </a:lnTo>
                <a:lnTo>
                  <a:pt x="1414719" y="162957"/>
                </a:lnTo>
                <a:lnTo>
                  <a:pt x="1377549" y="138181"/>
                </a:lnTo>
                <a:lnTo>
                  <a:pt x="1339110" y="115234"/>
                </a:lnTo>
                <a:lnTo>
                  <a:pt x="1299463" y="94178"/>
                </a:lnTo>
                <a:lnTo>
                  <a:pt x="1258671" y="75075"/>
                </a:lnTo>
                <a:lnTo>
                  <a:pt x="1216796" y="57986"/>
                </a:lnTo>
                <a:lnTo>
                  <a:pt x="1173899" y="42974"/>
                </a:lnTo>
                <a:lnTo>
                  <a:pt x="1130043" y="30102"/>
                </a:lnTo>
                <a:lnTo>
                  <a:pt x="1085290" y="19431"/>
                </a:lnTo>
                <a:lnTo>
                  <a:pt x="1039702" y="11023"/>
                </a:lnTo>
                <a:lnTo>
                  <a:pt x="993341" y="4940"/>
                </a:lnTo>
                <a:lnTo>
                  <a:pt x="946269" y="1245"/>
                </a:lnTo>
                <a:lnTo>
                  <a:pt x="8985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 txBox="1"/>
          <p:nvPr/>
        </p:nvSpPr>
        <p:spPr>
          <a:xfrm>
            <a:off x="5745784" y="3174268"/>
            <a:ext cx="700432" cy="459217"/>
          </a:xfrm>
          <a:prstGeom prst="rect">
            <a:avLst/>
          </a:prstGeom>
        </p:spPr>
        <p:txBody>
          <a:bodyPr vert="horz" wrap="square" lIns="0" tIns="35041" rIns="0" bIns="0" rtlCol="0">
            <a:spAutoFit/>
          </a:bodyPr>
          <a:lstStyle/>
          <a:p>
            <a:pPr marL="7316" marR="3081" algn="ctr">
              <a:lnSpc>
                <a:spcPts val="1067"/>
              </a:lnSpc>
              <a:spcBef>
                <a:spcPts val="276"/>
              </a:spcBef>
            </a:pPr>
            <a:r>
              <a:rPr sz="1061" b="1" spc="-6" dirty="0">
                <a:solidFill>
                  <a:srgbClr val="006475"/>
                </a:solidFill>
                <a:latin typeface="Calibri"/>
                <a:cs typeface="Calibri"/>
              </a:rPr>
              <a:t>OPPIMINEN </a:t>
            </a:r>
            <a:r>
              <a:rPr sz="1061" b="1" dirty="0">
                <a:solidFill>
                  <a:srgbClr val="006475"/>
                </a:solidFill>
                <a:latin typeface="Calibri"/>
                <a:cs typeface="Calibri"/>
              </a:rPr>
              <a:t>ON</a:t>
            </a:r>
            <a:r>
              <a:rPr sz="1061" b="1" spc="33" dirty="0">
                <a:solidFill>
                  <a:srgbClr val="006475"/>
                </a:solidFill>
                <a:latin typeface="Calibri"/>
                <a:cs typeface="Calibri"/>
              </a:rPr>
              <a:t> </a:t>
            </a:r>
            <a:r>
              <a:rPr sz="1061" b="1" spc="21" dirty="0">
                <a:solidFill>
                  <a:srgbClr val="006475"/>
                </a:solidFill>
                <a:latin typeface="Calibri"/>
                <a:cs typeface="Calibri"/>
              </a:rPr>
              <a:t>OSA </a:t>
            </a:r>
            <a:r>
              <a:rPr sz="1061" b="1" spc="-6" dirty="0">
                <a:solidFill>
                  <a:srgbClr val="006475"/>
                </a:solidFill>
                <a:latin typeface="Calibri"/>
                <a:cs typeface="Calibri"/>
              </a:rPr>
              <a:t>TYÖTÄMME</a:t>
            </a:r>
            <a:endParaRPr sz="1061" b="1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84538" y="2657806"/>
            <a:ext cx="823846" cy="893519"/>
          </a:xfrm>
          <a:prstGeom prst="rect">
            <a:avLst/>
          </a:prstGeom>
        </p:spPr>
        <p:txBody>
          <a:bodyPr vert="horz" wrap="square" lIns="0" tIns="6546" rIns="0" bIns="0" rtlCol="0">
            <a:spAutoFit/>
          </a:bodyPr>
          <a:lstStyle/>
          <a:p>
            <a:pPr marL="65461" marR="60840" indent="54679">
              <a:lnSpc>
                <a:spcPct val="102699"/>
              </a:lnSpc>
              <a:spcBef>
                <a:spcPts val="52"/>
              </a:spcBef>
            </a:pPr>
            <a:r>
              <a:rPr sz="940" b="1" spc="-6" dirty="0">
                <a:solidFill>
                  <a:srgbClr val="006475"/>
                </a:solidFill>
                <a:latin typeface="Myriad Pro"/>
                <a:cs typeface="Myriad Pro"/>
              </a:rPr>
              <a:t>TEHTÄVÄT </a:t>
            </a:r>
            <a:r>
              <a:rPr sz="940" b="1" dirty="0">
                <a:solidFill>
                  <a:srgbClr val="006475"/>
                </a:solidFill>
                <a:latin typeface="Myriad Pro"/>
                <a:cs typeface="Myriad Pro"/>
              </a:rPr>
              <a:t>JA</a:t>
            </a:r>
            <a:r>
              <a:rPr sz="940" b="1" spc="-12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940" b="1" spc="-6" dirty="0">
                <a:solidFill>
                  <a:srgbClr val="006475"/>
                </a:solidFill>
                <a:latin typeface="Myriad Pro"/>
                <a:cs typeface="Myriad Pro"/>
              </a:rPr>
              <a:t>VASTUUT</a:t>
            </a:r>
            <a:endParaRPr sz="940" b="1" dirty="0">
              <a:latin typeface="Myriad Pro"/>
              <a:cs typeface="Myriad Pro"/>
            </a:endParaRPr>
          </a:p>
          <a:p>
            <a:pPr marL="7701" marR="3081" indent="146709">
              <a:lnSpc>
                <a:spcPct val="102699"/>
              </a:lnSpc>
            </a:pPr>
            <a:r>
              <a:rPr sz="940" spc="-6" dirty="0">
                <a:solidFill>
                  <a:srgbClr val="006475"/>
                </a:solidFill>
                <a:latin typeface="Myriad Pro"/>
                <a:cs typeface="Myriad Pro"/>
              </a:rPr>
              <a:t>Olemme </a:t>
            </a:r>
            <a:r>
              <a:rPr sz="940" dirty="0">
                <a:solidFill>
                  <a:srgbClr val="006475"/>
                </a:solidFill>
                <a:latin typeface="Myriad Pro"/>
                <a:cs typeface="Myriad Pro"/>
              </a:rPr>
              <a:t>oman</a:t>
            </a:r>
            <a:r>
              <a:rPr sz="940" spc="4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940" spc="-6" dirty="0">
                <a:solidFill>
                  <a:srgbClr val="006475"/>
                </a:solidFill>
                <a:latin typeface="Myriad Pro"/>
                <a:cs typeface="Myriad Pro"/>
              </a:rPr>
              <a:t>alamme huippuosaajia</a:t>
            </a:r>
            <a:endParaRPr sz="940" dirty="0">
              <a:latin typeface="Myriad Pro"/>
              <a:cs typeface="Myriad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48042" y="2669395"/>
            <a:ext cx="1081714" cy="744504"/>
          </a:xfrm>
          <a:prstGeom prst="rect">
            <a:avLst/>
          </a:prstGeom>
        </p:spPr>
        <p:txBody>
          <a:bodyPr vert="horz" wrap="square" lIns="0" tIns="6546" rIns="0" bIns="0" rtlCol="0">
            <a:spAutoFit/>
          </a:bodyPr>
          <a:lstStyle/>
          <a:p>
            <a:pPr marL="60455" marR="55834" indent="65461" algn="ctr">
              <a:lnSpc>
                <a:spcPct val="102699"/>
              </a:lnSpc>
              <a:spcBef>
                <a:spcPts val="52"/>
              </a:spcBef>
            </a:pPr>
            <a:r>
              <a:rPr sz="940" b="1" spc="-6" dirty="0">
                <a:solidFill>
                  <a:srgbClr val="006475"/>
                </a:solidFill>
                <a:latin typeface="Myriad Pro"/>
                <a:cs typeface="Myriad Pro"/>
              </a:rPr>
              <a:t>TOIMINTA- PERIAATTEET</a:t>
            </a:r>
            <a:endParaRPr sz="940" b="1" dirty="0">
              <a:latin typeface="Myriad Pro"/>
              <a:cs typeface="Myriad Pro"/>
            </a:endParaRPr>
          </a:p>
          <a:p>
            <a:pPr marL="7316" marR="3081" indent="-385" algn="ctr">
              <a:lnSpc>
                <a:spcPct val="102699"/>
              </a:lnSpc>
            </a:pPr>
            <a:r>
              <a:rPr lang="fi-FI" sz="940" spc="-6" dirty="0">
                <a:solidFill>
                  <a:srgbClr val="006475"/>
                </a:solidFill>
                <a:latin typeface="Myriad Pro"/>
                <a:cs typeface="Myriad Pro"/>
              </a:rPr>
              <a:t>Toimimme yhteisten periaatteiden mukaisesti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278847" y="4098236"/>
            <a:ext cx="1714829" cy="727088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328460" marR="323839" indent="-385" algn="ctr">
              <a:lnSpc>
                <a:spcPts val="1037"/>
              </a:lnSpc>
              <a:spcBef>
                <a:spcPts val="106"/>
              </a:spcBef>
            </a:pPr>
            <a:r>
              <a:rPr lang="fi-FI" sz="1000" b="1" spc="-6" dirty="0">
                <a:solidFill>
                  <a:srgbClr val="FFFFFF"/>
                </a:solidFill>
                <a:latin typeface="Myriad Pro"/>
                <a:cs typeface="Myriad Pro"/>
              </a:rPr>
              <a:t>YHTEISET</a:t>
            </a:r>
            <a:r>
              <a:rPr lang="fi-FI" sz="1000" b="1" spc="-27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lang="fi-FI" sz="1000" b="1" spc="-18" dirty="0">
                <a:solidFill>
                  <a:srgbClr val="FFFFFF"/>
                </a:solidFill>
                <a:latin typeface="Myriad Pro"/>
                <a:cs typeface="Myriad Pro"/>
              </a:rPr>
              <a:t>TAIDOT </a:t>
            </a:r>
            <a:r>
              <a:rPr lang="fi-FI" sz="1000" b="1" dirty="0">
                <a:solidFill>
                  <a:srgbClr val="FFFFFF"/>
                </a:solidFill>
                <a:latin typeface="Myriad Pro"/>
                <a:cs typeface="Myriad Pro"/>
              </a:rPr>
              <a:t>JA</a:t>
            </a:r>
            <a:r>
              <a:rPr lang="fi-FI" sz="1000" b="1" spc="-12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lang="fi-FI" sz="1000" b="1" spc="-6" dirty="0">
                <a:solidFill>
                  <a:srgbClr val="FFFFFF"/>
                </a:solidFill>
                <a:latin typeface="Myriad Pro"/>
                <a:cs typeface="Myriad Pro"/>
              </a:rPr>
              <a:t>KYVYKKYYDET</a:t>
            </a:r>
            <a:endParaRPr lang="fi-FI" sz="1000" b="1" dirty="0">
              <a:latin typeface="Myriad Pro"/>
              <a:cs typeface="Myriad Pro"/>
            </a:endParaRPr>
          </a:p>
          <a:p>
            <a:pPr algn="ctr">
              <a:spcBef>
                <a:spcPts val="79"/>
              </a:spcBef>
            </a:pPr>
            <a:r>
              <a:rPr lang="fi-FI" sz="1000" spc="-12" dirty="0">
                <a:solidFill>
                  <a:srgbClr val="FFFFFF"/>
                </a:solidFill>
                <a:latin typeface="Myriad Pro"/>
                <a:cs typeface="Myriad Pro"/>
              </a:rPr>
              <a:t>Hallitsemme työelämätaidot</a:t>
            </a:r>
          </a:p>
          <a:p>
            <a:pPr algn="ctr">
              <a:spcBef>
                <a:spcPts val="79"/>
              </a:spcBef>
            </a:pPr>
            <a:r>
              <a:rPr lang="fi-FI" sz="1000" spc="-12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endParaRPr lang="fi-FI" sz="1000" dirty="0">
              <a:latin typeface="Myriad Pro"/>
              <a:cs typeface="Myriad Pr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1816" y="725389"/>
            <a:ext cx="4906878" cy="412755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lnSpc>
                <a:spcPct val="101200"/>
              </a:lnSpc>
              <a:spcBef>
                <a:spcPts val="58"/>
              </a:spcBef>
            </a:pPr>
            <a:r>
              <a:rPr sz="1334" b="1" dirty="0">
                <a:solidFill>
                  <a:srgbClr val="006475"/>
                </a:solidFill>
                <a:latin typeface="Myriad Pro"/>
                <a:cs typeface="Myriad Pro"/>
              </a:rPr>
              <a:t>Valtionhallinto</a:t>
            </a:r>
            <a:r>
              <a:rPr sz="1334" b="1" spc="36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34" b="1" dirty="0">
                <a:solidFill>
                  <a:srgbClr val="006475"/>
                </a:solidFill>
                <a:latin typeface="Myriad Pro"/>
                <a:cs typeface="Myriad Pro"/>
              </a:rPr>
              <a:t>vastaa</a:t>
            </a:r>
            <a:r>
              <a:rPr sz="1334" b="1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34" b="1" dirty="0">
                <a:solidFill>
                  <a:srgbClr val="006475"/>
                </a:solidFill>
                <a:latin typeface="Myriad Pro"/>
                <a:cs typeface="Myriad Pro"/>
              </a:rPr>
              <a:t>hallituksen</a:t>
            </a:r>
            <a:r>
              <a:rPr sz="1334" b="1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34" b="1" dirty="0">
                <a:solidFill>
                  <a:srgbClr val="006475"/>
                </a:solidFill>
                <a:latin typeface="Myriad Pro"/>
                <a:cs typeface="Myriad Pro"/>
              </a:rPr>
              <a:t>johdolla</a:t>
            </a:r>
            <a:r>
              <a:rPr sz="1334" b="1" spc="39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34" b="1" spc="-6" dirty="0">
                <a:solidFill>
                  <a:srgbClr val="006475"/>
                </a:solidFill>
                <a:latin typeface="Myriad Pro"/>
                <a:cs typeface="Myriad Pro"/>
              </a:rPr>
              <a:t>yhteiskunnan </a:t>
            </a:r>
            <a:r>
              <a:rPr sz="1334" b="1" dirty="0">
                <a:solidFill>
                  <a:srgbClr val="006475"/>
                </a:solidFill>
                <a:latin typeface="Myriad Pro"/>
                <a:cs typeface="Myriad Pro"/>
              </a:rPr>
              <a:t>perustasta,</a:t>
            </a:r>
            <a:r>
              <a:rPr sz="1334" b="1" spc="27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34" b="1" dirty="0">
                <a:solidFill>
                  <a:srgbClr val="006475"/>
                </a:solidFill>
                <a:latin typeface="Myriad Pro"/>
                <a:cs typeface="Myriad Pro"/>
              </a:rPr>
              <a:t>hyvinvointitehtävistä</a:t>
            </a:r>
            <a:r>
              <a:rPr sz="1334" b="1" spc="30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34" b="1" dirty="0">
                <a:solidFill>
                  <a:srgbClr val="006475"/>
                </a:solidFill>
                <a:latin typeface="Myriad Pro"/>
                <a:cs typeface="Myriad Pro"/>
              </a:rPr>
              <a:t>ja</a:t>
            </a:r>
            <a:r>
              <a:rPr sz="1334" b="1" spc="30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34" b="1" spc="-6" dirty="0">
                <a:solidFill>
                  <a:srgbClr val="006475"/>
                </a:solidFill>
                <a:latin typeface="Myriad Pro"/>
                <a:cs typeface="Myriad Pro"/>
              </a:rPr>
              <a:t>perustoimintaedellytyksistä</a:t>
            </a:r>
            <a:endParaRPr sz="1334" dirty="0">
              <a:latin typeface="Myriad Pro"/>
              <a:cs typeface="Myriad Pr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0940" y="1335041"/>
            <a:ext cx="1394491" cy="4366141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84714" marR="313057" indent="-77398">
              <a:lnSpc>
                <a:spcPct val="114100"/>
              </a:lnSpc>
              <a:spcBef>
                <a:spcPts val="55"/>
              </a:spcBef>
              <a:buChar char="•"/>
              <a:tabLst>
                <a:tab pos="84714" algn="l"/>
              </a:tabLst>
            </a:pPr>
            <a:r>
              <a:rPr sz="800" b="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Lainvalmistelu ja muu juridiikka;</a:t>
            </a:r>
            <a:endParaRPr sz="800" dirty="0">
              <a:latin typeface="Myriad Pro" panose="020B0503030403020204" pitchFamily="34" charset="0"/>
              <a:cs typeface="Calibri"/>
            </a:endParaRPr>
          </a:p>
          <a:p>
            <a:pPr marL="84714" marR="28110">
              <a:lnSpc>
                <a:spcPct val="114100"/>
              </a:lnSpc>
            </a:pP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säädösvalmistelu, lakien soveltaminen ja käyttö</a:t>
            </a:r>
            <a:endParaRPr sz="800" dirty="0">
              <a:latin typeface="Myriad Pro" panose="020B0503030403020204" pitchFamily="34" charset="0"/>
              <a:cs typeface="Myriad Pro"/>
            </a:endParaRPr>
          </a:p>
          <a:p>
            <a:pPr marL="84714" marR="327689" indent="-77398">
              <a:lnSpc>
                <a:spcPct val="114100"/>
              </a:lnSpc>
              <a:spcBef>
                <a:spcPts val="230"/>
              </a:spcBef>
              <a:buChar char="•"/>
              <a:tabLst>
                <a:tab pos="84714" algn="l"/>
              </a:tabLst>
            </a:pPr>
            <a:r>
              <a:rPr sz="800" b="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Oikeustoimi; </a:t>
            </a: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tuomioistuimet, </a:t>
            </a:r>
            <a:r>
              <a:rPr sz="800" dirty="0" err="1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syyttäjälaitos</a:t>
            </a: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,</a:t>
            </a:r>
            <a:r>
              <a:rPr lang="fi-FI" sz="8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 </a:t>
            </a:r>
            <a:r>
              <a:rPr sz="800" dirty="0" err="1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oikeus</a:t>
            </a:r>
            <a:r>
              <a:rPr lang="fi-FI" sz="8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- </a:t>
            </a:r>
            <a:br>
              <a:rPr lang="fi-FI" sz="8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</a:br>
            <a:r>
              <a:rPr sz="800" dirty="0" err="1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turva</a:t>
            </a: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,</a:t>
            </a:r>
            <a:r>
              <a:rPr lang="fi-FI" sz="8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 </a:t>
            </a:r>
            <a:r>
              <a:rPr sz="800" dirty="0" err="1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laillisuuvalvonta</a:t>
            </a:r>
            <a:endParaRPr sz="800" dirty="0">
              <a:latin typeface="Myriad Pro" panose="020B0503030403020204" pitchFamily="34" charset="0"/>
              <a:cs typeface="Myriad Pro"/>
            </a:endParaRPr>
          </a:p>
          <a:p>
            <a:pPr marL="83944" marR="9242" indent="-76627">
              <a:lnSpc>
                <a:spcPct val="114100"/>
              </a:lnSpc>
              <a:spcBef>
                <a:spcPts val="230"/>
              </a:spcBef>
              <a:buChar char="•"/>
              <a:tabLst>
                <a:tab pos="84714" algn="l"/>
              </a:tabLst>
            </a:pPr>
            <a:r>
              <a:rPr sz="800" b="1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Puolustus ja turvallisuus</a:t>
            </a: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; </a:t>
            </a:r>
            <a:r>
              <a:rPr sz="800" dirty="0" err="1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puolustusvoimat</a:t>
            </a: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, poliisi, </a:t>
            </a:r>
            <a:br>
              <a:rPr lang="fi-FI" sz="8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</a:b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raja, rikosseuraamus, </a:t>
            </a:r>
            <a:br>
              <a:rPr lang="fi-FI" sz="8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</a:br>
            <a:r>
              <a:rPr sz="800" dirty="0" err="1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pelastus</a:t>
            </a:r>
            <a:endParaRPr sz="800" dirty="0">
              <a:latin typeface="Myriad Pro" panose="020B0503030403020204" pitchFamily="34" charset="0"/>
              <a:cs typeface="Myriad Pro"/>
            </a:endParaRPr>
          </a:p>
          <a:p>
            <a:pPr marL="84714" marR="20408" indent="-77398">
              <a:lnSpc>
                <a:spcPct val="114100"/>
              </a:lnSpc>
              <a:spcBef>
                <a:spcPts val="230"/>
              </a:spcBef>
              <a:buChar char="•"/>
              <a:tabLst>
                <a:tab pos="84714" algn="l"/>
              </a:tabLst>
            </a:pPr>
            <a:r>
              <a:rPr sz="800" b="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Valtiovarainhoito ja </a:t>
            </a:r>
            <a:r>
              <a:rPr sz="800" b="1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rahoituspalvelut</a:t>
            </a:r>
            <a:r>
              <a:rPr sz="800" b="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; </a:t>
            </a: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talouspolitiikka, verotus, tullitoimi, valtiontalous</a:t>
            </a:r>
            <a:endParaRPr sz="800" dirty="0">
              <a:latin typeface="Myriad Pro" panose="020B0503030403020204" pitchFamily="34" charset="0"/>
              <a:cs typeface="Myriad Pro"/>
            </a:endParaRPr>
          </a:p>
          <a:p>
            <a:pPr marL="84714" marR="67771" indent="-77398">
              <a:lnSpc>
                <a:spcPct val="114100"/>
              </a:lnSpc>
              <a:spcBef>
                <a:spcPts val="230"/>
              </a:spcBef>
              <a:buChar char="•"/>
              <a:tabLst>
                <a:tab pos="84714" algn="l"/>
              </a:tabLst>
            </a:pPr>
            <a:r>
              <a:rPr sz="800" b="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Elinkeino- ja </a:t>
            </a:r>
            <a:r>
              <a:rPr sz="800" b="1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alue</a:t>
            </a:r>
            <a:r>
              <a:rPr lang="fi-FI" sz="800" b="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-</a:t>
            </a:r>
            <a:r>
              <a:rPr sz="800" b="1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politiikka</a:t>
            </a: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; yritystoiminta, toimivat markkinat, matkailu, vetovoima</a:t>
            </a:r>
            <a:endParaRPr sz="800" dirty="0">
              <a:latin typeface="Myriad Pro" panose="020B0503030403020204" pitchFamily="34" charset="0"/>
              <a:cs typeface="Myriad Pro"/>
            </a:endParaRPr>
          </a:p>
          <a:p>
            <a:pPr marL="85484" indent="-77783">
              <a:spcBef>
                <a:spcPts val="364"/>
              </a:spcBef>
              <a:buChar char="•"/>
              <a:tabLst>
                <a:tab pos="85484" algn="l"/>
              </a:tabLst>
            </a:pPr>
            <a:r>
              <a:rPr sz="800" b="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Energiapolitiikka;</a:t>
            </a:r>
            <a:endParaRPr sz="800" dirty="0">
              <a:latin typeface="Myriad Pro" panose="020B0503030403020204" pitchFamily="34" charset="0"/>
              <a:cs typeface="Calibri"/>
            </a:endParaRPr>
          </a:p>
          <a:p>
            <a:pPr marL="84714">
              <a:spcBef>
                <a:spcPts val="133"/>
              </a:spcBef>
            </a:pP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energiamarkkinat ja</a:t>
            </a:r>
            <a:endParaRPr sz="800" dirty="0">
              <a:latin typeface="Myriad Pro" panose="020B0503030403020204" pitchFamily="34" charset="0"/>
              <a:cs typeface="Myriad Pro"/>
            </a:endParaRPr>
          </a:p>
          <a:p>
            <a:pPr marL="84714" marR="193302">
              <a:lnSpc>
                <a:spcPct val="114100"/>
              </a:lnSpc>
              <a:spcBef>
                <a:spcPts val="3"/>
              </a:spcBef>
            </a:pP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-tehokkuus, päästöt, uusiutuva energia</a:t>
            </a:r>
            <a:endParaRPr sz="800" dirty="0">
              <a:latin typeface="Myriad Pro" panose="020B0503030403020204" pitchFamily="34" charset="0"/>
              <a:cs typeface="Myriad Pro"/>
            </a:endParaRPr>
          </a:p>
          <a:p>
            <a:pPr marL="84714" marR="3081" indent="-77398">
              <a:lnSpc>
                <a:spcPct val="114100"/>
              </a:lnSpc>
              <a:spcBef>
                <a:spcPts val="230"/>
              </a:spcBef>
              <a:buChar char="•"/>
              <a:tabLst>
                <a:tab pos="84714" algn="l"/>
              </a:tabLst>
            </a:pPr>
            <a:r>
              <a:rPr sz="800" b="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Luonto ja ympäristö; </a:t>
            </a: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maaperä, ilmasto, </a:t>
            </a:r>
            <a:br>
              <a:rPr lang="fi-FI" sz="8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</a:br>
            <a:r>
              <a:rPr sz="800" dirty="0" err="1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metsätalous</a:t>
            </a: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, luonnon monimuotoisuus, uusiutuvat luonnonvarat</a:t>
            </a:r>
            <a:endParaRPr sz="800" dirty="0">
              <a:latin typeface="Myriad Pro" panose="020B0503030403020204" pitchFamily="34" charset="0"/>
              <a:cs typeface="Myriad Pr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25359" y="1297288"/>
            <a:ext cx="1404335" cy="3914992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84714" marR="90490" indent="-77398">
              <a:lnSpc>
                <a:spcPct val="114100"/>
              </a:lnSpc>
              <a:spcBef>
                <a:spcPts val="55"/>
              </a:spcBef>
              <a:buChar char="•"/>
              <a:tabLst>
                <a:tab pos="84714" algn="l"/>
              </a:tabLst>
            </a:pPr>
            <a:r>
              <a:rPr sz="800" b="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Rakennettu ympäristö; </a:t>
            </a: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asuminen, </a:t>
            </a:r>
            <a:r>
              <a:rPr sz="800" dirty="0" err="1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maanmittaus</a:t>
            </a: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 ja paikkatiedot, vesivarojen käyttö</a:t>
            </a:r>
            <a:endParaRPr sz="800" dirty="0">
              <a:latin typeface="Myriad Pro" panose="020B0503030403020204" pitchFamily="34" charset="0"/>
              <a:cs typeface="Myriad Pro"/>
            </a:endParaRPr>
          </a:p>
          <a:p>
            <a:pPr marL="84714" marR="3081" indent="-77398">
              <a:lnSpc>
                <a:spcPct val="114100"/>
              </a:lnSpc>
              <a:spcBef>
                <a:spcPts val="230"/>
              </a:spcBef>
              <a:buChar char="•"/>
              <a:tabLst>
                <a:tab pos="84714" algn="l"/>
              </a:tabLst>
            </a:pPr>
            <a:r>
              <a:rPr sz="800" b="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Puhdas ruoka ja </a:t>
            </a:r>
            <a:r>
              <a:rPr sz="800" b="1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eläinten</a:t>
            </a:r>
            <a:r>
              <a:rPr sz="800" b="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800" b="1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hyvinvointi</a:t>
            </a:r>
            <a:r>
              <a:rPr sz="800" b="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; </a:t>
            </a: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maa- ja puutarhatalous, kala-/</a:t>
            </a:r>
            <a:r>
              <a:rPr sz="800" dirty="0" err="1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riista</a:t>
            </a: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-/porotalous, maaseudun kehittäminen</a:t>
            </a:r>
            <a:endParaRPr sz="800" dirty="0">
              <a:latin typeface="Myriad Pro" panose="020B0503030403020204" pitchFamily="34" charset="0"/>
              <a:cs typeface="Myriad Pro"/>
            </a:endParaRPr>
          </a:p>
          <a:p>
            <a:pPr marL="85484" indent="-77783">
              <a:spcBef>
                <a:spcPts val="364"/>
              </a:spcBef>
              <a:buChar char="•"/>
              <a:tabLst>
                <a:tab pos="85484" algn="l"/>
              </a:tabLst>
            </a:pPr>
            <a:r>
              <a:rPr sz="800" b="1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Viestintä</a:t>
            </a:r>
            <a:r>
              <a:rPr sz="800" b="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ja</a:t>
            </a:r>
            <a:r>
              <a:rPr lang="fi-FI" sz="800" b="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800" b="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–politiikka; </a:t>
            </a:r>
            <a:r>
              <a:rPr sz="800" dirty="0" err="1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viestintäverkot</a:t>
            </a: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, tietoturva, tietoyhteiskuntapolitiikka</a:t>
            </a:r>
            <a:endParaRPr sz="800" dirty="0">
              <a:latin typeface="Myriad Pro" panose="020B0503030403020204" pitchFamily="34" charset="0"/>
              <a:cs typeface="Myriad Pro"/>
            </a:endParaRPr>
          </a:p>
          <a:p>
            <a:pPr marL="84714" marR="14247" indent="-77398">
              <a:lnSpc>
                <a:spcPct val="114100"/>
              </a:lnSpc>
              <a:spcBef>
                <a:spcPts val="230"/>
              </a:spcBef>
              <a:buChar char="•"/>
              <a:tabLst>
                <a:tab pos="84714" algn="l"/>
              </a:tabLst>
            </a:pPr>
            <a:r>
              <a:rPr sz="800" b="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Työmarkkinat ja maahanmuutto; </a:t>
            </a: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osaava työvoima, kotouttaminen</a:t>
            </a:r>
            <a:endParaRPr sz="800" dirty="0">
              <a:latin typeface="Myriad Pro" panose="020B0503030403020204" pitchFamily="34" charset="0"/>
              <a:cs typeface="Myriad Pro"/>
            </a:endParaRPr>
          </a:p>
          <a:p>
            <a:pPr marL="84714" marR="111283" indent="-77398">
              <a:lnSpc>
                <a:spcPct val="114199"/>
              </a:lnSpc>
              <a:spcBef>
                <a:spcPts val="230"/>
              </a:spcBef>
              <a:buChar char="•"/>
              <a:tabLst>
                <a:tab pos="84714" algn="l"/>
              </a:tabLst>
            </a:pPr>
            <a:r>
              <a:rPr sz="800" b="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Hyvinvointi ja terveys; </a:t>
            </a: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sosiaaliturva, tasa-arvo, työsuojelu, </a:t>
            </a:r>
            <a:r>
              <a:rPr sz="800" dirty="0" err="1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tuoteturvalli-suus</a:t>
            </a: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, </a:t>
            </a:r>
            <a:r>
              <a:rPr sz="800" dirty="0" err="1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säteily</a:t>
            </a: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-/</a:t>
            </a:r>
            <a:r>
              <a:rPr sz="800" dirty="0" err="1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ydin</a:t>
            </a:r>
            <a:r>
              <a:rPr lang="fi-FI" sz="8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-</a:t>
            </a:r>
            <a:r>
              <a:rPr sz="800" dirty="0" err="1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turvallisuus</a:t>
            </a:r>
            <a:endParaRPr sz="800" dirty="0">
              <a:latin typeface="Myriad Pro" panose="020B0503030403020204" pitchFamily="34" charset="0"/>
              <a:cs typeface="Myriad Pro"/>
            </a:endParaRPr>
          </a:p>
          <a:p>
            <a:pPr marL="84714" marR="202929" indent="-77398">
              <a:lnSpc>
                <a:spcPct val="114199"/>
              </a:lnSpc>
              <a:spcBef>
                <a:spcPts val="227"/>
              </a:spcBef>
              <a:buChar char="•"/>
              <a:tabLst>
                <a:tab pos="84714" algn="l"/>
              </a:tabLst>
            </a:pPr>
            <a:r>
              <a:rPr sz="800" b="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Liikenne; </a:t>
            </a:r>
            <a:r>
              <a:rPr sz="800" dirty="0" err="1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liikennejär</a:t>
            </a:r>
            <a:r>
              <a:rPr lang="fi-FI" sz="800" dirty="0" err="1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jes</a:t>
            </a:r>
            <a:r>
              <a:rPr lang="fi-FI" sz="8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-t</a:t>
            </a:r>
            <a:r>
              <a:rPr sz="800" dirty="0" err="1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elmät</a:t>
            </a: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, -</a:t>
            </a:r>
            <a:r>
              <a:rPr sz="800" dirty="0" err="1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verkot</a:t>
            </a: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 ja</a:t>
            </a:r>
            <a:r>
              <a:rPr lang="fi-FI" sz="8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 </a:t>
            </a: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-turvallisuus</a:t>
            </a:r>
            <a:endParaRPr sz="800" dirty="0">
              <a:latin typeface="Myriad Pro" panose="020B0503030403020204" pitchFamily="34" charset="0"/>
              <a:cs typeface="Myriad Pro"/>
            </a:endParaRPr>
          </a:p>
          <a:p>
            <a:pPr marL="84714" marR="165963" indent="-77398">
              <a:lnSpc>
                <a:spcPct val="114199"/>
              </a:lnSpc>
              <a:spcBef>
                <a:spcPts val="230"/>
              </a:spcBef>
              <a:buChar char="•"/>
              <a:tabLst>
                <a:tab pos="84714" algn="l"/>
              </a:tabLst>
            </a:pPr>
            <a:r>
              <a:rPr sz="800" b="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ICT ja digitalisaatio</a:t>
            </a: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; sovelluskehitys, pilvi- ratkaisut, integraatiot, data-</a:t>
            </a:r>
            <a:r>
              <a:rPr sz="800" dirty="0" err="1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analytiikka</a:t>
            </a:r>
            <a:endParaRPr sz="800" dirty="0">
              <a:latin typeface="Myriad Pro" panose="020B0503030403020204" pitchFamily="34" charset="0"/>
              <a:cs typeface="Myriad Pr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98841" y="1319155"/>
            <a:ext cx="1284389" cy="2639386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84714" marR="183676">
              <a:lnSpc>
                <a:spcPct val="114100"/>
              </a:lnSpc>
              <a:spcBef>
                <a:spcPts val="55"/>
              </a:spcBef>
            </a:pPr>
            <a:r>
              <a:rPr lang="fi-FI" sz="800" b="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Kulttuuripolitiikka </a:t>
            </a:r>
            <a:r>
              <a:rPr sz="800" b="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ja –palvelut; </a:t>
            </a: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museot, kirjastot, arkistot</a:t>
            </a:r>
            <a:endParaRPr sz="800" dirty="0">
              <a:latin typeface="Myriad Pro" panose="020B0503030403020204" pitchFamily="34" charset="0"/>
              <a:cs typeface="Myriad Pro"/>
            </a:endParaRPr>
          </a:p>
          <a:p>
            <a:pPr marL="84714" marR="46208" indent="-77398">
              <a:lnSpc>
                <a:spcPct val="114199"/>
              </a:lnSpc>
              <a:spcBef>
                <a:spcPts val="230"/>
              </a:spcBef>
              <a:buChar char="•"/>
              <a:tabLst>
                <a:tab pos="84714" algn="l"/>
              </a:tabLst>
            </a:pPr>
            <a:r>
              <a:rPr sz="800" b="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Opetus ja koulutus; </a:t>
            </a: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tiede, liikunta, </a:t>
            </a:r>
            <a:r>
              <a:rPr sz="800" dirty="0" err="1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nuorisopolitiikka</a:t>
            </a: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, </a:t>
            </a:r>
            <a:r>
              <a:rPr sz="800" dirty="0" err="1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kieli</a:t>
            </a: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, kirkollisasiat</a:t>
            </a:r>
            <a:endParaRPr sz="800" dirty="0">
              <a:latin typeface="Myriad Pro" panose="020B0503030403020204" pitchFamily="34" charset="0"/>
              <a:cs typeface="Myriad Pro"/>
            </a:endParaRPr>
          </a:p>
          <a:p>
            <a:pPr marL="84714" marR="183676" indent="-77398">
              <a:lnSpc>
                <a:spcPct val="114100"/>
              </a:lnSpc>
              <a:spcBef>
                <a:spcPts val="230"/>
              </a:spcBef>
              <a:buChar char="•"/>
              <a:tabLst>
                <a:tab pos="84714" algn="l"/>
              </a:tabLst>
            </a:pPr>
            <a:r>
              <a:rPr sz="800" b="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EU- ja kansainväliset asiat; </a:t>
            </a: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diplomatia,</a:t>
            </a:r>
            <a:endParaRPr sz="800" dirty="0">
              <a:latin typeface="Myriad Pro" panose="020B0503030403020204" pitchFamily="34" charset="0"/>
              <a:cs typeface="Myriad Pro"/>
            </a:endParaRPr>
          </a:p>
          <a:p>
            <a:pPr marL="84714" marR="17712">
              <a:lnSpc>
                <a:spcPct val="114100"/>
              </a:lnSpc>
            </a:pP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kv-yhteistyö, EU-asioiden yhteensovittaminen</a:t>
            </a:r>
            <a:endParaRPr sz="800" dirty="0">
              <a:latin typeface="Myriad Pro" panose="020B0503030403020204" pitchFamily="34" charset="0"/>
              <a:cs typeface="Myriad Pro"/>
            </a:endParaRPr>
          </a:p>
          <a:p>
            <a:pPr marL="84714" marR="3081" indent="-77398">
              <a:lnSpc>
                <a:spcPct val="114199"/>
              </a:lnSpc>
              <a:spcBef>
                <a:spcPts val="230"/>
              </a:spcBef>
              <a:buChar char="•"/>
              <a:tabLst>
                <a:tab pos="84714" algn="l"/>
              </a:tabLst>
            </a:pPr>
            <a:r>
              <a:rPr sz="800" b="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Tutkimustoiminta ja tilastot; </a:t>
            </a: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valtion tutkimus- laitokset, laboratoriot</a:t>
            </a:r>
            <a:endParaRPr sz="800" dirty="0">
              <a:latin typeface="Myriad Pro" panose="020B0503030403020204" pitchFamily="34" charset="0"/>
              <a:cs typeface="Myriad Pro"/>
            </a:endParaRPr>
          </a:p>
          <a:p>
            <a:pPr marL="84714" marR="70082" indent="-77398">
              <a:lnSpc>
                <a:spcPct val="114100"/>
              </a:lnSpc>
              <a:spcBef>
                <a:spcPts val="230"/>
              </a:spcBef>
              <a:buChar char="•"/>
              <a:tabLst>
                <a:tab pos="84714" algn="l"/>
              </a:tabLst>
            </a:pPr>
            <a:r>
              <a:rPr sz="800" b="1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Hallinto ja johtamisen tuki; </a:t>
            </a: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Myriad Pro"/>
              </a:rPr>
              <a:t>henkilöstöjohta- minen, talous, hankinta, toimitilat, hallinnon kehittäminen</a:t>
            </a:r>
            <a:endParaRPr sz="800" dirty="0">
              <a:latin typeface="Myriad Pro" panose="020B0503030403020204" pitchFamily="34" charset="0"/>
              <a:cs typeface="Myriad Pr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345005" y="942997"/>
            <a:ext cx="2737809" cy="215034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sz="1334" b="1" dirty="0">
                <a:solidFill>
                  <a:srgbClr val="006475"/>
                </a:solidFill>
                <a:latin typeface="Myriad Pro"/>
                <a:cs typeface="Myriad Pro"/>
              </a:rPr>
              <a:t>Valtionhallinnossa</a:t>
            </a:r>
            <a:r>
              <a:rPr sz="1334" b="1" spc="58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34" b="1" dirty="0">
                <a:solidFill>
                  <a:srgbClr val="006475"/>
                </a:solidFill>
                <a:latin typeface="Myriad Pro"/>
                <a:cs typeface="Myriad Pro"/>
              </a:rPr>
              <a:t>osaamme</a:t>
            </a:r>
            <a:r>
              <a:rPr sz="1334" b="1" spc="58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34" b="1" spc="-6" dirty="0">
                <a:solidFill>
                  <a:srgbClr val="006475"/>
                </a:solidFill>
                <a:latin typeface="Myriad Pro"/>
                <a:cs typeface="Myriad Pro"/>
              </a:rPr>
              <a:t>toimia</a:t>
            </a:r>
            <a:endParaRPr sz="1334" dirty="0">
              <a:latin typeface="Myriad Pro"/>
              <a:cs typeface="Myriad Pr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327859" y="1259501"/>
            <a:ext cx="1225661" cy="2691195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84714" marR="233349" indent="-77398">
              <a:lnSpc>
                <a:spcPct val="114100"/>
              </a:lnSpc>
              <a:spcBef>
                <a:spcPts val="55"/>
              </a:spcBef>
              <a:buChar char="•"/>
              <a:tabLst>
                <a:tab pos="84714" algn="l"/>
              </a:tabLst>
            </a:pPr>
            <a:r>
              <a:rPr sz="788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Koko yhteiskunnalle arvoa tuottaen</a:t>
            </a:r>
            <a:endParaRPr sz="788" dirty="0">
              <a:latin typeface="Myriad Pro" panose="020B0503030403020204" pitchFamily="34" charset="0"/>
              <a:cs typeface="Calibri"/>
            </a:endParaRPr>
          </a:p>
          <a:p>
            <a:pPr marL="84714" marR="366581" indent="-77398">
              <a:lnSpc>
                <a:spcPct val="114100"/>
              </a:lnSpc>
              <a:spcBef>
                <a:spcPts val="230"/>
              </a:spcBef>
              <a:buChar char="•"/>
              <a:tabLst>
                <a:tab pos="84714" algn="l"/>
              </a:tabLst>
            </a:pPr>
            <a:r>
              <a:rPr sz="788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Strategia- ja tavoitelähtöisesti</a:t>
            </a:r>
            <a:endParaRPr sz="788" dirty="0">
              <a:latin typeface="Myriad Pro" panose="020B0503030403020204" pitchFamily="34" charset="0"/>
              <a:cs typeface="Calibri"/>
            </a:endParaRPr>
          </a:p>
          <a:p>
            <a:pPr marL="84714" marR="134387" indent="-77398">
              <a:lnSpc>
                <a:spcPct val="114100"/>
              </a:lnSpc>
              <a:spcBef>
                <a:spcPts val="230"/>
              </a:spcBef>
              <a:buChar char="•"/>
              <a:tabLst>
                <a:tab pos="84714" algn="l"/>
              </a:tabLst>
            </a:pPr>
            <a:r>
              <a:rPr sz="788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Hyvällä johtamisella ja esihenkilötyöllä</a:t>
            </a:r>
            <a:endParaRPr sz="788" dirty="0">
              <a:latin typeface="Myriad Pro" panose="020B0503030403020204" pitchFamily="34" charset="0"/>
              <a:cs typeface="Calibri"/>
            </a:endParaRPr>
          </a:p>
          <a:p>
            <a:pPr marL="84714" marR="3081" indent="-77398">
              <a:lnSpc>
                <a:spcPct val="114100"/>
              </a:lnSpc>
              <a:spcBef>
                <a:spcPts val="230"/>
              </a:spcBef>
              <a:buChar char="•"/>
              <a:tabLst>
                <a:tab pos="84714" algn="l"/>
              </a:tabLst>
            </a:pPr>
            <a:r>
              <a:rPr sz="788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Eettisesti, vastuullisesti ja kestävästi</a:t>
            </a:r>
            <a:endParaRPr sz="788" dirty="0">
              <a:latin typeface="Myriad Pro" panose="020B0503030403020204" pitchFamily="34" charset="0"/>
              <a:cs typeface="Calibri"/>
            </a:endParaRPr>
          </a:p>
          <a:p>
            <a:pPr marL="84714" marR="452835" indent="-77398">
              <a:lnSpc>
                <a:spcPct val="114100"/>
              </a:lnSpc>
              <a:spcBef>
                <a:spcPts val="230"/>
              </a:spcBef>
              <a:buChar char="•"/>
              <a:tabLst>
                <a:tab pos="84714" algn="l"/>
              </a:tabLst>
            </a:pPr>
            <a:r>
              <a:rPr sz="788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Vaikuttavasti ja pitkäjänteisesti</a:t>
            </a:r>
            <a:endParaRPr sz="788" dirty="0">
              <a:latin typeface="Myriad Pro" panose="020B0503030403020204" pitchFamily="34" charset="0"/>
              <a:cs typeface="Calibri"/>
            </a:endParaRPr>
          </a:p>
          <a:p>
            <a:pPr marL="84714" marR="248366" indent="-77398">
              <a:lnSpc>
                <a:spcPct val="114100"/>
              </a:lnSpc>
              <a:spcBef>
                <a:spcPts val="230"/>
              </a:spcBef>
              <a:buChar char="•"/>
              <a:tabLst>
                <a:tab pos="84714" algn="l"/>
              </a:tabLst>
            </a:pPr>
            <a:r>
              <a:rPr sz="788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Häiriötilanteisiin ja kriiseihin varautuen</a:t>
            </a:r>
            <a:endParaRPr sz="788" dirty="0">
              <a:latin typeface="Myriad Pro" panose="020B0503030403020204" pitchFamily="34" charset="0"/>
              <a:cs typeface="Calibri"/>
            </a:endParaRPr>
          </a:p>
          <a:p>
            <a:pPr marL="84714" marR="149790" indent="-77398">
              <a:lnSpc>
                <a:spcPct val="114100"/>
              </a:lnSpc>
              <a:spcBef>
                <a:spcPts val="230"/>
              </a:spcBef>
              <a:buChar char="•"/>
              <a:tabLst>
                <a:tab pos="84714" algn="l"/>
              </a:tabLst>
            </a:pPr>
            <a:r>
              <a:rPr sz="788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Resurssitehokkaasti ja ratkaisukeskeisesti</a:t>
            </a:r>
            <a:endParaRPr sz="788" dirty="0">
              <a:latin typeface="Myriad Pro" panose="020B0503030403020204" pitchFamily="34" charset="0"/>
              <a:cs typeface="Calibri"/>
            </a:endParaRPr>
          </a:p>
          <a:p>
            <a:pPr marL="84714" marR="435892" indent="-77398">
              <a:lnSpc>
                <a:spcPct val="114100"/>
              </a:lnSpc>
              <a:spcBef>
                <a:spcPts val="230"/>
              </a:spcBef>
              <a:buChar char="•"/>
              <a:tabLst>
                <a:tab pos="84714" algn="l"/>
              </a:tabLst>
            </a:pPr>
            <a:r>
              <a:rPr sz="788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Asiakas- ja ihmislähtöisesti</a:t>
            </a:r>
            <a:endParaRPr sz="788" dirty="0">
              <a:latin typeface="Myriad Pro" panose="020B0503030403020204" pitchFamily="34" charset="0"/>
              <a:cs typeface="Calibri"/>
            </a:endParaRPr>
          </a:p>
          <a:p>
            <a:pPr marL="84714" marR="259533" indent="-77398">
              <a:lnSpc>
                <a:spcPct val="114100"/>
              </a:lnSpc>
              <a:spcBef>
                <a:spcPts val="230"/>
              </a:spcBef>
              <a:buChar char="•"/>
              <a:tabLst>
                <a:tab pos="84714" algn="l"/>
              </a:tabLst>
            </a:pPr>
            <a:r>
              <a:rPr sz="788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Hyvästä hallinnosta huolehtien</a:t>
            </a:r>
            <a:endParaRPr sz="788" dirty="0">
              <a:latin typeface="Myriad Pro" panose="020B0503030403020204" pitchFamily="34" charset="0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781467" y="1249420"/>
            <a:ext cx="1351990" cy="2340759"/>
          </a:xfrm>
          <a:prstGeom prst="rect">
            <a:avLst/>
          </a:prstGeom>
        </p:spPr>
        <p:txBody>
          <a:bodyPr vert="horz" wrap="square" lIns="0" tIns="53139" rIns="0" bIns="0" rtlCol="0">
            <a:spAutoFit/>
          </a:bodyPr>
          <a:lstStyle/>
          <a:p>
            <a:pPr marL="77783" indent="-77783">
              <a:spcBef>
                <a:spcPts val="418"/>
              </a:spcBef>
              <a:buChar char="•"/>
              <a:tabLst>
                <a:tab pos="77783" algn="l"/>
              </a:tabLst>
            </a:pPr>
            <a:r>
              <a:rPr sz="788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Ennakoiden ja innovoiden</a:t>
            </a:r>
            <a:endParaRPr sz="788" dirty="0">
              <a:latin typeface="Myriad Pro" panose="020B0503030403020204" pitchFamily="34" charset="0"/>
              <a:cs typeface="Calibri"/>
            </a:endParaRPr>
          </a:p>
          <a:p>
            <a:pPr marL="77783" indent="-77783">
              <a:spcBef>
                <a:spcPts val="364"/>
              </a:spcBef>
              <a:buChar char="•"/>
              <a:tabLst>
                <a:tab pos="77783" algn="l"/>
              </a:tabLst>
            </a:pPr>
            <a:r>
              <a:rPr sz="788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Tietoa hyödyntäen</a:t>
            </a:r>
            <a:endParaRPr sz="788" dirty="0">
              <a:latin typeface="Myriad Pro" panose="020B0503030403020204" pitchFamily="34" charset="0"/>
              <a:cs typeface="Calibri"/>
            </a:endParaRPr>
          </a:p>
          <a:p>
            <a:pPr marL="77783" indent="-77783">
              <a:spcBef>
                <a:spcPts val="364"/>
              </a:spcBef>
              <a:buChar char="•"/>
              <a:tabLst>
                <a:tab pos="77783" algn="l"/>
              </a:tabLst>
            </a:pPr>
            <a:r>
              <a:rPr sz="788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Toimintaa uudistaen</a:t>
            </a:r>
            <a:endParaRPr sz="788" dirty="0">
              <a:latin typeface="Myriad Pro" panose="020B0503030403020204" pitchFamily="34" charset="0"/>
              <a:cs typeface="Calibri"/>
            </a:endParaRPr>
          </a:p>
          <a:p>
            <a:pPr marL="77013" marR="273780" indent="-77398">
              <a:lnSpc>
                <a:spcPct val="114100"/>
              </a:lnSpc>
              <a:spcBef>
                <a:spcPts val="230"/>
              </a:spcBef>
              <a:buChar char="•"/>
              <a:tabLst>
                <a:tab pos="77013" algn="l"/>
              </a:tabLst>
            </a:pPr>
            <a:r>
              <a:rPr sz="788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Yhteistyön ja jatkuvan oppimisen kulttuuria rakentaen</a:t>
            </a:r>
            <a:endParaRPr sz="788" dirty="0">
              <a:latin typeface="Myriad Pro" panose="020B0503030403020204" pitchFamily="34" charset="0"/>
              <a:cs typeface="Calibri"/>
            </a:endParaRPr>
          </a:p>
          <a:p>
            <a:pPr marL="77783" indent="-77783">
              <a:spcBef>
                <a:spcPts val="364"/>
              </a:spcBef>
              <a:buChar char="•"/>
              <a:tabLst>
                <a:tab pos="77783" algn="l"/>
              </a:tabLst>
            </a:pPr>
            <a:r>
              <a:rPr sz="788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Valmentavall</a:t>
            </a:r>
            <a:r>
              <a:rPr lang="fi-FI" sz="788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a o</a:t>
            </a:r>
            <a:r>
              <a:rPr sz="788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tteella</a:t>
            </a:r>
            <a:endParaRPr sz="788" dirty="0">
              <a:latin typeface="Myriad Pro" panose="020B0503030403020204" pitchFamily="34" charset="0"/>
              <a:cs typeface="Calibri"/>
            </a:endParaRPr>
          </a:p>
          <a:p>
            <a:pPr marL="77783" indent="-77783">
              <a:spcBef>
                <a:spcPts val="364"/>
              </a:spcBef>
              <a:buChar char="•"/>
              <a:tabLst>
                <a:tab pos="77783" algn="l"/>
              </a:tabLst>
            </a:pPr>
            <a:r>
              <a:rPr sz="788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Monimuotoisuutt</a:t>
            </a:r>
            <a:r>
              <a:rPr lang="fi-FI" sz="788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a e</a:t>
            </a:r>
            <a:r>
              <a:rPr sz="788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distäen</a:t>
            </a:r>
            <a:endParaRPr sz="788" dirty="0">
              <a:latin typeface="Myriad Pro" panose="020B0503030403020204" pitchFamily="34" charset="0"/>
              <a:cs typeface="Calibri"/>
            </a:endParaRPr>
          </a:p>
          <a:p>
            <a:pPr marL="77013" indent="-77398">
              <a:lnSpc>
                <a:spcPct val="114100"/>
              </a:lnSpc>
              <a:spcBef>
                <a:spcPts val="230"/>
              </a:spcBef>
              <a:buChar char="•"/>
              <a:tabLst>
                <a:tab pos="77013" algn="l"/>
              </a:tabLst>
            </a:pPr>
            <a:r>
              <a:rPr sz="788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Verkostoissa ja </a:t>
            </a:r>
            <a:r>
              <a:rPr sz="788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eko</a:t>
            </a:r>
            <a:r>
              <a:rPr lang="fi-FI" sz="788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-</a:t>
            </a:r>
            <a:r>
              <a:rPr sz="788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systeemeiss</a:t>
            </a:r>
            <a:r>
              <a:rPr lang="fi-FI" sz="788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ä v</a:t>
            </a:r>
            <a:r>
              <a:rPr sz="788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aikuttaen</a:t>
            </a:r>
            <a:r>
              <a:rPr sz="788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, myös kansainvälisesti</a:t>
            </a:r>
            <a:endParaRPr sz="788" dirty="0">
              <a:latin typeface="Myriad Pro" panose="020B0503030403020204" pitchFamily="34" charset="0"/>
              <a:cs typeface="Calibri"/>
            </a:endParaRPr>
          </a:p>
          <a:p>
            <a:pPr marL="77013" marR="275321" indent="-77398">
              <a:lnSpc>
                <a:spcPct val="114100"/>
              </a:lnSpc>
              <a:spcBef>
                <a:spcPts val="230"/>
              </a:spcBef>
              <a:buChar char="•"/>
              <a:tabLst>
                <a:tab pos="77013" algn="l"/>
              </a:tabLst>
            </a:pPr>
            <a:r>
              <a:rPr sz="788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Uusia teknologioita ja </a:t>
            </a:r>
            <a:r>
              <a:rPr sz="788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työtapoj</a:t>
            </a:r>
            <a:r>
              <a:rPr lang="fi-FI" sz="788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a </a:t>
            </a:r>
            <a:r>
              <a:rPr sz="788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hyödyntäen</a:t>
            </a:r>
            <a:endParaRPr sz="788" dirty="0">
              <a:latin typeface="Myriad Pro" panose="020B0503030403020204" pitchFamily="34" charset="0"/>
              <a:cs typeface="Calibri"/>
            </a:endParaRPr>
          </a:p>
          <a:p>
            <a:pPr marL="77013" marR="447059" indent="-77398">
              <a:lnSpc>
                <a:spcPct val="114100"/>
              </a:lnSpc>
              <a:spcBef>
                <a:spcPts val="230"/>
              </a:spcBef>
              <a:buChar char="•"/>
              <a:tabLst>
                <a:tab pos="77013" algn="l"/>
              </a:tabLst>
            </a:pPr>
            <a:r>
              <a:rPr sz="788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Yhteisiä palveluita hyödyntäen</a:t>
            </a:r>
            <a:endParaRPr sz="788" dirty="0">
              <a:latin typeface="Myriad Pro" panose="020B0503030403020204" pitchFamily="34" charset="0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82965" y="5242326"/>
            <a:ext cx="3226071" cy="215034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sz="1334" b="1" dirty="0">
                <a:solidFill>
                  <a:srgbClr val="006475"/>
                </a:solidFill>
                <a:latin typeface="Myriad Pro"/>
                <a:cs typeface="Myriad Pro"/>
              </a:rPr>
              <a:t>Tarvitsemme</a:t>
            </a:r>
            <a:r>
              <a:rPr sz="1334" b="1" spc="18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34" b="1" dirty="0">
                <a:solidFill>
                  <a:srgbClr val="006475"/>
                </a:solidFill>
                <a:latin typeface="Myriad Pro"/>
                <a:cs typeface="Myriad Pro"/>
              </a:rPr>
              <a:t>näitä</a:t>
            </a:r>
            <a:r>
              <a:rPr sz="1334" b="1" spc="18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34" b="1" dirty="0">
                <a:solidFill>
                  <a:srgbClr val="006475"/>
                </a:solidFill>
                <a:latin typeface="Myriad Pro"/>
                <a:cs typeface="Myriad Pro"/>
              </a:rPr>
              <a:t>taitoja</a:t>
            </a:r>
            <a:r>
              <a:rPr sz="1334" b="1" spc="18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34" b="1" dirty="0">
                <a:solidFill>
                  <a:srgbClr val="006475"/>
                </a:solidFill>
                <a:latin typeface="Myriad Pro"/>
                <a:cs typeface="Myriad Pro"/>
              </a:rPr>
              <a:t>ja</a:t>
            </a:r>
            <a:r>
              <a:rPr sz="1334" b="1" spc="18" dirty="0">
                <a:solidFill>
                  <a:srgbClr val="006475"/>
                </a:solidFill>
                <a:latin typeface="Myriad Pro"/>
                <a:cs typeface="Myriad Pro"/>
              </a:rPr>
              <a:t> </a:t>
            </a:r>
            <a:r>
              <a:rPr sz="1334" b="1" spc="-6" dirty="0">
                <a:solidFill>
                  <a:srgbClr val="006475"/>
                </a:solidFill>
                <a:latin typeface="Myriad Pro"/>
                <a:cs typeface="Myriad Pro"/>
              </a:rPr>
              <a:t>kyvykkyyksiä</a:t>
            </a:r>
            <a:endParaRPr sz="1334" dirty="0">
              <a:latin typeface="Myriad Pro"/>
              <a:cs typeface="Myriad Pr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45792" y="5572376"/>
            <a:ext cx="2267861" cy="1111576"/>
          </a:xfrm>
          <a:prstGeom prst="rect">
            <a:avLst/>
          </a:prstGeom>
        </p:spPr>
        <p:txBody>
          <a:bodyPr vert="horz" wrap="square" lIns="0" tIns="53139" rIns="0" bIns="0" rtlCol="0">
            <a:spAutoFit/>
          </a:bodyPr>
          <a:lstStyle/>
          <a:p>
            <a:pPr marL="85484" indent="-77783">
              <a:spcBef>
                <a:spcPts val="300"/>
              </a:spcBef>
              <a:buChar char="•"/>
              <a:tabLst>
                <a:tab pos="85484" algn="l"/>
              </a:tabLst>
            </a:pP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Jatkuva oppiminen ja osaamisen jakaminen</a:t>
            </a:r>
            <a:endParaRPr sz="800" dirty="0">
              <a:latin typeface="Myriad Pro" panose="020B0503030403020204" pitchFamily="34" charset="0"/>
              <a:cs typeface="Calibri"/>
            </a:endParaRPr>
          </a:p>
          <a:p>
            <a:pPr marL="85484" indent="-77783">
              <a:spcBef>
                <a:spcPts val="300"/>
              </a:spcBef>
              <a:buChar char="•"/>
              <a:tabLst>
                <a:tab pos="85484" algn="l"/>
              </a:tabLst>
            </a:pP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Muutos- ja uudistumiskyvykkyys</a:t>
            </a:r>
            <a:endParaRPr sz="800" dirty="0">
              <a:latin typeface="Myriad Pro" panose="020B0503030403020204" pitchFamily="34" charset="0"/>
              <a:cs typeface="Calibri"/>
            </a:endParaRPr>
          </a:p>
          <a:p>
            <a:pPr marL="85484" indent="-77783">
              <a:spcBef>
                <a:spcPts val="300"/>
              </a:spcBef>
              <a:buChar char="•"/>
              <a:tabLst>
                <a:tab pos="85484" algn="l"/>
              </a:tabLst>
            </a:pP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Kriittinen ajattelu</a:t>
            </a:r>
            <a:endParaRPr sz="800" dirty="0">
              <a:latin typeface="Myriad Pro" panose="020B0503030403020204" pitchFamily="34" charset="0"/>
              <a:cs typeface="Calibri"/>
            </a:endParaRPr>
          </a:p>
          <a:p>
            <a:pPr marL="85484" indent="-77783">
              <a:spcBef>
                <a:spcPts val="300"/>
              </a:spcBef>
              <a:buChar char="•"/>
              <a:tabLst>
                <a:tab pos="85484" algn="l"/>
              </a:tabLst>
            </a:pP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Ongelmanratkaisu</a:t>
            </a:r>
            <a:endParaRPr sz="800" dirty="0">
              <a:latin typeface="Myriad Pro" panose="020B0503030403020204" pitchFamily="34" charset="0"/>
              <a:cs typeface="Calibri"/>
            </a:endParaRPr>
          </a:p>
          <a:p>
            <a:pPr marL="84714" marR="172124" indent="-77398">
              <a:lnSpc>
                <a:spcPct val="114100"/>
              </a:lnSpc>
              <a:spcBef>
                <a:spcPts val="300"/>
              </a:spcBef>
              <a:buChar char="•"/>
              <a:tabLst>
                <a:tab pos="84714" algn="l"/>
              </a:tabLst>
            </a:pPr>
            <a:r>
              <a:rPr sz="800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Valtionhallinn</a:t>
            </a:r>
            <a:r>
              <a:rPr lang="fi-FI" sz="80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o</a:t>
            </a: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n toiminnan tuntemus ja ymmärrys (ml. säädökset ja </a:t>
            </a:r>
            <a:r>
              <a:rPr sz="800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ohjeet</a:t>
            </a:r>
            <a:r>
              <a:rPr lang="fi-FI" sz="80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, palvelut ja työvälineet</a:t>
            </a:r>
            <a:endParaRPr sz="800" dirty="0">
              <a:latin typeface="Myriad Pro" panose="020B0503030403020204" pitchFamily="34" charset="0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97067" y="5601590"/>
            <a:ext cx="1797866" cy="1095630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84714" marR="3081" indent="-77398">
              <a:lnSpc>
                <a:spcPct val="114100"/>
              </a:lnSpc>
              <a:spcBef>
                <a:spcPts val="300"/>
              </a:spcBef>
              <a:buChar char="•"/>
              <a:tabLst>
                <a:tab pos="84714" algn="l"/>
              </a:tabLst>
            </a:pP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Kokonaisuuksien ja vaikutussuhteiden ymmärrys</a:t>
            </a:r>
            <a:endParaRPr sz="800" dirty="0">
              <a:latin typeface="Myriad Pro" panose="020B0503030403020204" pitchFamily="34" charset="0"/>
              <a:cs typeface="Calibri"/>
            </a:endParaRPr>
          </a:p>
          <a:p>
            <a:pPr marL="85484" indent="-77783">
              <a:spcBef>
                <a:spcPts val="300"/>
              </a:spcBef>
              <a:buChar char="•"/>
              <a:tabLst>
                <a:tab pos="85484" algn="l"/>
              </a:tabLst>
            </a:pP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Digiosaaminen</a:t>
            </a:r>
            <a:endParaRPr sz="800" dirty="0">
              <a:latin typeface="Myriad Pro" panose="020B0503030403020204" pitchFamily="34" charset="0"/>
              <a:cs typeface="Calibri"/>
            </a:endParaRPr>
          </a:p>
          <a:p>
            <a:pPr marL="85484" indent="-77783">
              <a:spcBef>
                <a:spcPts val="300"/>
              </a:spcBef>
              <a:buChar char="•"/>
              <a:tabLst>
                <a:tab pos="85484" algn="l"/>
              </a:tabLst>
            </a:pP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Turvallisuus ja riskienhallinta</a:t>
            </a:r>
            <a:endParaRPr sz="800" dirty="0">
              <a:latin typeface="Myriad Pro" panose="020B0503030403020204" pitchFamily="34" charset="0"/>
              <a:cs typeface="Calibri"/>
            </a:endParaRPr>
          </a:p>
          <a:p>
            <a:pPr marL="85484" indent="-77783">
              <a:spcBef>
                <a:spcPts val="300"/>
              </a:spcBef>
              <a:buChar char="•"/>
              <a:tabLst>
                <a:tab pos="85484" algn="l"/>
              </a:tabLst>
            </a:pP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Itsensä johtaminen</a:t>
            </a:r>
            <a:endParaRPr sz="800" dirty="0">
              <a:latin typeface="Myriad Pro" panose="020B0503030403020204" pitchFamily="34" charset="0"/>
              <a:cs typeface="Calibri"/>
            </a:endParaRPr>
          </a:p>
          <a:p>
            <a:pPr marL="85484" indent="-77783">
              <a:spcBef>
                <a:spcPts val="300"/>
              </a:spcBef>
              <a:buChar char="•"/>
              <a:tabLst>
                <a:tab pos="85484" algn="l"/>
              </a:tabLst>
            </a:pP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Oma-aloitteisuus ja kyky </a:t>
            </a:r>
            <a:r>
              <a:rPr sz="800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saada</a:t>
            </a: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800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aikaan</a:t>
            </a:r>
            <a:endParaRPr lang="fi-FI" sz="800" dirty="0">
              <a:solidFill>
                <a:srgbClr val="006475"/>
              </a:solidFill>
              <a:latin typeface="Myriad Pro" panose="020B0503030403020204" pitchFamily="34" charset="0"/>
              <a:cs typeface="Calibri"/>
            </a:endParaRPr>
          </a:p>
          <a:p>
            <a:pPr marL="85484" indent="-77783">
              <a:spcBef>
                <a:spcPts val="300"/>
              </a:spcBef>
              <a:buChar char="•"/>
              <a:tabLst>
                <a:tab pos="85484" algn="l"/>
              </a:tabLst>
            </a:pPr>
            <a:r>
              <a:rPr lang="fi-FI" sz="80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Laatu</a:t>
            </a:r>
            <a:endParaRPr sz="800" dirty="0">
              <a:latin typeface="Myriad Pro" panose="020B0503030403020204" pitchFamily="34" charset="0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89160" y="5572376"/>
            <a:ext cx="2050140" cy="984682"/>
          </a:xfrm>
          <a:prstGeom prst="rect">
            <a:avLst/>
          </a:prstGeom>
        </p:spPr>
        <p:txBody>
          <a:bodyPr vert="horz" wrap="square" lIns="0" tIns="53139" rIns="0" bIns="0" rtlCol="0">
            <a:spAutoFit/>
          </a:bodyPr>
          <a:lstStyle/>
          <a:p>
            <a:pPr marL="85484" indent="-77783">
              <a:spcBef>
                <a:spcPts val="300"/>
              </a:spcBef>
              <a:buChar char="•"/>
              <a:tabLst>
                <a:tab pos="85484" algn="l"/>
              </a:tabLst>
            </a:pPr>
            <a:r>
              <a:rPr lang="fi-FI" sz="80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Luovuus</a:t>
            </a:r>
          </a:p>
          <a:p>
            <a:pPr marL="85484" indent="-77783">
              <a:spcBef>
                <a:spcPts val="300"/>
              </a:spcBef>
              <a:buChar char="•"/>
              <a:tabLst>
                <a:tab pos="85484" algn="l"/>
              </a:tabLst>
            </a:pPr>
            <a:r>
              <a:rPr sz="800" dirty="0" err="1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Vuorovaikutus</a:t>
            </a: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 ja yhteistyö</a:t>
            </a:r>
            <a:endParaRPr sz="800" dirty="0">
              <a:latin typeface="Myriad Pro" panose="020B0503030403020204" pitchFamily="34" charset="0"/>
              <a:cs typeface="Calibri"/>
            </a:endParaRPr>
          </a:p>
          <a:p>
            <a:pPr marL="85484" indent="-77783">
              <a:spcBef>
                <a:spcPts val="300"/>
              </a:spcBef>
              <a:buChar char="•"/>
              <a:tabLst>
                <a:tab pos="85484" algn="l"/>
              </a:tabLst>
            </a:pP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Viestintä</a:t>
            </a:r>
            <a:endParaRPr sz="800" dirty="0">
              <a:latin typeface="Myriad Pro" panose="020B0503030403020204" pitchFamily="34" charset="0"/>
              <a:cs typeface="Calibri"/>
            </a:endParaRPr>
          </a:p>
          <a:p>
            <a:pPr marL="85484" indent="-77783">
              <a:spcBef>
                <a:spcPts val="300"/>
              </a:spcBef>
              <a:buChar char="•"/>
              <a:tabLst>
                <a:tab pos="85484" algn="l"/>
              </a:tabLst>
            </a:pP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Kielitaito</a:t>
            </a:r>
            <a:endParaRPr sz="800" dirty="0">
              <a:latin typeface="Myriad Pro" panose="020B0503030403020204" pitchFamily="34" charset="0"/>
              <a:cs typeface="Calibri"/>
            </a:endParaRPr>
          </a:p>
          <a:p>
            <a:pPr marL="85484" indent="-77783">
              <a:spcBef>
                <a:spcPts val="300"/>
              </a:spcBef>
              <a:buChar char="•"/>
              <a:tabLst>
                <a:tab pos="85484" algn="l"/>
              </a:tabLst>
            </a:pP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Hanke- ja projektiosaaminen</a:t>
            </a:r>
            <a:endParaRPr sz="800" dirty="0">
              <a:latin typeface="Myriad Pro" panose="020B0503030403020204" pitchFamily="34" charset="0"/>
              <a:cs typeface="Calibri"/>
            </a:endParaRPr>
          </a:p>
          <a:p>
            <a:pPr marL="85484" indent="-77783">
              <a:spcBef>
                <a:spcPts val="300"/>
              </a:spcBef>
              <a:buChar char="•"/>
              <a:tabLst>
                <a:tab pos="85484" algn="l"/>
              </a:tabLst>
            </a:pPr>
            <a:r>
              <a:rPr sz="800" dirty="0">
                <a:solidFill>
                  <a:srgbClr val="006475"/>
                </a:solidFill>
                <a:latin typeface="Myriad Pro" panose="020B0503030403020204" pitchFamily="34" charset="0"/>
                <a:cs typeface="Calibri"/>
              </a:rPr>
              <a:t>Jatkuva kehittäminen</a:t>
            </a:r>
            <a:endParaRPr sz="800" dirty="0">
              <a:latin typeface="Myriad Pro" panose="020B0503030403020204" pitchFamily="34" charset="0"/>
              <a:cs typeface="Calibri"/>
            </a:endParaRPr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80632" y="478289"/>
            <a:ext cx="630736" cy="256452"/>
          </a:xfrm>
          <a:custGeom>
            <a:avLst/>
            <a:gdLst/>
            <a:ahLst/>
            <a:cxnLst/>
            <a:rect l="l" t="t" r="r" b="b"/>
            <a:pathLst>
              <a:path w="1040129" h="422909">
                <a:moveTo>
                  <a:pt x="1039514" y="0"/>
                </a:moveTo>
                <a:lnTo>
                  <a:pt x="0" y="0"/>
                </a:lnTo>
                <a:lnTo>
                  <a:pt x="519757" y="422561"/>
                </a:lnTo>
                <a:lnTo>
                  <a:pt x="1039514" y="0"/>
                </a:lnTo>
                <a:close/>
              </a:path>
            </a:pathLst>
          </a:custGeom>
          <a:solidFill>
            <a:srgbClr val="00647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object 87">
            <a:extLst>
              <a:ext uri="{FF2B5EF4-FFF2-40B4-BE49-F238E27FC236}">
                <a16:creationId xmlns:a16="http://schemas.microsoft.com/office/drawing/2014/main" id="{D3188477-0C22-371D-0DFE-A9FD458EF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8743" y="2361602"/>
            <a:ext cx="157043" cy="45719"/>
          </a:xfrm>
          <a:custGeom>
            <a:avLst/>
            <a:gdLst/>
            <a:ahLst/>
            <a:cxnLst/>
            <a:rect l="l" t="t" r="r" b="b"/>
            <a:pathLst>
              <a:path w="100329" h="29210">
                <a:moveTo>
                  <a:pt x="1308" y="28613"/>
                </a:moveTo>
                <a:lnTo>
                  <a:pt x="901" y="27419"/>
                </a:lnTo>
                <a:lnTo>
                  <a:pt x="977" y="25819"/>
                </a:lnTo>
                <a:lnTo>
                  <a:pt x="533" y="25514"/>
                </a:lnTo>
                <a:lnTo>
                  <a:pt x="0" y="26670"/>
                </a:lnTo>
                <a:lnTo>
                  <a:pt x="254" y="28638"/>
                </a:lnTo>
                <a:lnTo>
                  <a:pt x="1308" y="28613"/>
                </a:lnTo>
                <a:close/>
              </a:path>
              <a:path w="100329" h="29210">
                <a:moveTo>
                  <a:pt x="100152" y="0"/>
                </a:moveTo>
                <a:lnTo>
                  <a:pt x="99542" y="114"/>
                </a:lnTo>
                <a:lnTo>
                  <a:pt x="99136" y="990"/>
                </a:lnTo>
                <a:lnTo>
                  <a:pt x="100152" y="0"/>
                </a:lnTo>
                <a:close/>
              </a:path>
            </a:pathLst>
          </a:custGeom>
          <a:solidFill>
            <a:srgbClr val="00647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E51ED570-CDA7-9E03-E026-189BB32F4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56932" y="2137909"/>
            <a:ext cx="442240" cy="392215"/>
          </a:xfrm>
          <a:custGeom>
            <a:avLst/>
            <a:gdLst/>
            <a:ahLst/>
            <a:cxnLst/>
            <a:rect l="l" t="t" r="r" b="b"/>
            <a:pathLst>
              <a:path w="1055370" h="935989">
                <a:moveTo>
                  <a:pt x="6769" y="228955"/>
                </a:moveTo>
                <a:lnTo>
                  <a:pt x="5753" y="224866"/>
                </a:lnTo>
                <a:lnTo>
                  <a:pt x="5994" y="226466"/>
                </a:lnTo>
                <a:lnTo>
                  <a:pt x="6337" y="228053"/>
                </a:lnTo>
                <a:lnTo>
                  <a:pt x="6769" y="228955"/>
                </a:lnTo>
                <a:close/>
              </a:path>
              <a:path w="1055370" h="935989">
                <a:moveTo>
                  <a:pt x="40411" y="351967"/>
                </a:moveTo>
                <a:lnTo>
                  <a:pt x="40373" y="351472"/>
                </a:lnTo>
                <a:lnTo>
                  <a:pt x="40017" y="350520"/>
                </a:lnTo>
                <a:lnTo>
                  <a:pt x="40233" y="351472"/>
                </a:lnTo>
                <a:lnTo>
                  <a:pt x="40360" y="351802"/>
                </a:lnTo>
                <a:lnTo>
                  <a:pt x="40411" y="351967"/>
                </a:lnTo>
                <a:close/>
              </a:path>
              <a:path w="1055370" h="935989">
                <a:moveTo>
                  <a:pt x="40538" y="355396"/>
                </a:moveTo>
                <a:lnTo>
                  <a:pt x="40411" y="354825"/>
                </a:lnTo>
                <a:lnTo>
                  <a:pt x="39268" y="351574"/>
                </a:lnTo>
                <a:lnTo>
                  <a:pt x="39839" y="353428"/>
                </a:lnTo>
                <a:lnTo>
                  <a:pt x="40538" y="355396"/>
                </a:lnTo>
                <a:close/>
              </a:path>
              <a:path w="1055370" h="935989">
                <a:moveTo>
                  <a:pt x="40970" y="303530"/>
                </a:moveTo>
                <a:lnTo>
                  <a:pt x="40678" y="302260"/>
                </a:lnTo>
                <a:lnTo>
                  <a:pt x="39979" y="299720"/>
                </a:lnTo>
                <a:lnTo>
                  <a:pt x="39992" y="300621"/>
                </a:lnTo>
                <a:lnTo>
                  <a:pt x="40970" y="303530"/>
                </a:lnTo>
                <a:close/>
              </a:path>
              <a:path w="1055370" h="935989">
                <a:moveTo>
                  <a:pt x="51752" y="337820"/>
                </a:moveTo>
                <a:lnTo>
                  <a:pt x="49199" y="331470"/>
                </a:lnTo>
                <a:lnTo>
                  <a:pt x="50419" y="335280"/>
                </a:lnTo>
                <a:lnTo>
                  <a:pt x="51752" y="337820"/>
                </a:lnTo>
                <a:close/>
              </a:path>
              <a:path w="1055370" h="935989">
                <a:moveTo>
                  <a:pt x="52057" y="394982"/>
                </a:moveTo>
                <a:lnTo>
                  <a:pt x="51625" y="392430"/>
                </a:lnTo>
                <a:lnTo>
                  <a:pt x="51549" y="391947"/>
                </a:lnTo>
                <a:lnTo>
                  <a:pt x="50863" y="391160"/>
                </a:lnTo>
                <a:lnTo>
                  <a:pt x="52057" y="394982"/>
                </a:lnTo>
                <a:close/>
              </a:path>
              <a:path w="1055370" h="935989">
                <a:moveTo>
                  <a:pt x="53187" y="398780"/>
                </a:moveTo>
                <a:lnTo>
                  <a:pt x="52451" y="396240"/>
                </a:lnTo>
                <a:lnTo>
                  <a:pt x="52057" y="394982"/>
                </a:lnTo>
                <a:lnTo>
                  <a:pt x="52273" y="396240"/>
                </a:lnTo>
                <a:lnTo>
                  <a:pt x="53187" y="398780"/>
                </a:lnTo>
                <a:close/>
              </a:path>
              <a:path w="1055370" h="935989">
                <a:moveTo>
                  <a:pt x="54787" y="189395"/>
                </a:moveTo>
                <a:lnTo>
                  <a:pt x="46723" y="190500"/>
                </a:lnTo>
                <a:lnTo>
                  <a:pt x="39839" y="193040"/>
                </a:lnTo>
                <a:lnTo>
                  <a:pt x="39077" y="191770"/>
                </a:lnTo>
                <a:lnTo>
                  <a:pt x="33464" y="194310"/>
                </a:lnTo>
                <a:lnTo>
                  <a:pt x="35801" y="194310"/>
                </a:lnTo>
                <a:lnTo>
                  <a:pt x="43256" y="193040"/>
                </a:lnTo>
                <a:lnTo>
                  <a:pt x="50749" y="193040"/>
                </a:lnTo>
                <a:lnTo>
                  <a:pt x="50393" y="191770"/>
                </a:lnTo>
                <a:lnTo>
                  <a:pt x="54787" y="189395"/>
                </a:lnTo>
                <a:close/>
              </a:path>
              <a:path w="1055370" h="935989">
                <a:moveTo>
                  <a:pt x="55981" y="189230"/>
                </a:moveTo>
                <a:lnTo>
                  <a:pt x="55079" y="189230"/>
                </a:lnTo>
                <a:lnTo>
                  <a:pt x="54787" y="189395"/>
                </a:lnTo>
                <a:lnTo>
                  <a:pt x="55981" y="189230"/>
                </a:lnTo>
                <a:close/>
              </a:path>
              <a:path w="1055370" h="935989">
                <a:moveTo>
                  <a:pt x="66636" y="433679"/>
                </a:moveTo>
                <a:lnTo>
                  <a:pt x="66205" y="431507"/>
                </a:lnTo>
                <a:lnTo>
                  <a:pt x="65760" y="429768"/>
                </a:lnTo>
                <a:lnTo>
                  <a:pt x="65354" y="428256"/>
                </a:lnTo>
                <a:lnTo>
                  <a:pt x="66636" y="433679"/>
                </a:lnTo>
                <a:close/>
              </a:path>
              <a:path w="1055370" h="935989">
                <a:moveTo>
                  <a:pt x="68910" y="438150"/>
                </a:moveTo>
                <a:lnTo>
                  <a:pt x="68656" y="436880"/>
                </a:lnTo>
                <a:lnTo>
                  <a:pt x="67589" y="433070"/>
                </a:lnTo>
                <a:lnTo>
                  <a:pt x="67729" y="434340"/>
                </a:lnTo>
                <a:lnTo>
                  <a:pt x="67970" y="435610"/>
                </a:lnTo>
                <a:lnTo>
                  <a:pt x="68910" y="438150"/>
                </a:lnTo>
                <a:close/>
              </a:path>
              <a:path w="1055370" h="935989">
                <a:moveTo>
                  <a:pt x="70205" y="441667"/>
                </a:moveTo>
                <a:lnTo>
                  <a:pt x="69367" y="439420"/>
                </a:lnTo>
                <a:lnTo>
                  <a:pt x="69977" y="441667"/>
                </a:lnTo>
                <a:lnTo>
                  <a:pt x="70053" y="441960"/>
                </a:lnTo>
                <a:lnTo>
                  <a:pt x="70205" y="441667"/>
                </a:lnTo>
                <a:close/>
              </a:path>
              <a:path w="1055370" h="935989">
                <a:moveTo>
                  <a:pt x="72148" y="184150"/>
                </a:moveTo>
                <a:lnTo>
                  <a:pt x="65709" y="185420"/>
                </a:lnTo>
                <a:lnTo>
                  <a:pt x="63893" y="186690"/>
                </a:lnTo>
                <a:lnTo>
                  <a:pt x="55981" y="189230"/>
                </a:lnTo>
                <a:lnTo>
                  <a:pt x="56984" y="189230"/>
                </a:lnTo>
                <a:lnTo>
                  <a:pt x="55511" y="189738"/>
                </a:lnTo>
                <a:lnTo>
                  <a:pt x="56248" y="189738"/>
                </a:lnTo>
                <a:lnTo>
                  <a:pt x="57886" y="189230"/>
                </a:lnTo>
                <a:lnTo>
                  <a:pt x="58826" y="189230"/>
                </a:lnTo>
                <a:lnTo>
                  <a:pt x="59817" y="188556"/>
                </a:lnTo>
                <a:lnTo>
                  <a:pt x="60515" y="188226"/>
                </a:lnTo>
                <a:lnTo>
                  <a:pt x="60591" y="188036"/>
                </a:lnTo>
                <a:lnTo>
                  <a:pt x="60617" y="189230"/>
                </a:lnTo>
                <a:lnTo>
                  <a:pt x="63106" y="187960"/>
                </a:lnTo>
                <a:lnTo>
                  <a:pt x="65595" y="186690"/>
                </a:lnTo>
                <a:lnTo>
                  <a:pt x="72148" y="184150"/>
                </a:lnTo>
                <a:close/>
              </a:path>
              <a:path w="1055370" h="935989">
                <a:moveTo>
                  <a:pt x="78828" y="428523"/>
                </a:moveTo>
                <a:lnTo>
                  <a:pt x="77571" y="424662"/>
                </a:lnTo>
                <a:lnTo>
                  <a:pt x="76060" y="420458"/>
                </a:lnTo>
                <a:lnTo>
                  <a:pt x="76847" y="422897"/>
                </a:lnTo>
                <a:lnTo>
                  <a:pt x="78828" y="428523"/>
                </a:lnTo>
                <a:close/>
              </a:path>
              <a:path w="1055370" h="935989">
                <a:moveTo>
                  <a:pt x="84823" y="189801"/>
                </a:moveTo>
                <a:lnTo>
                  <a:pt x="80403" y="190931"/>
                </a:lnTo>
                <a:lnTo>
                  <a:pt x="75196" y="192239"/>
                </a:lnTo>
                <a:lnTo>
                  <a:pt x="70866" y="193776"/>
                </a:lnTo>
                <a:lnTo>
                  <a:pt x="76301" y="192608"/>
                </a:lnTo>
                <a:lnTo>
                  <a:pt x="80746" y="191236"/>
                </a:lnTo>
                <a:lnTo>
                  <a:pt x="84823" y="189801"/>
                </a:lnTo>
                <a:close/>
              </a:path>
              <a:path w="1055370" h="935989">
                <a:moveTo>
                  <a:pt x="126441" y="514350"/>
                </a:moveTo>
                <a:lnTo>
                  <a:pt x="121793" y="516712"/>
                </a:lnTo>
                <a:lnTo>
                  <a:pt x="122466" y="516890"/>
                </a:lnTo>
                <a:lnTo>
                  <a:pt x="126441" y="514350"/>
                </a:lnTo>
                <a:close/>
              </a:path>
              <a:path w="1055370" h="935989">
                <a:moveTo>
                  <a:pt x="135953" y="486410"/>
                </a:moveTo>
                <a:lnTo>
                  <a:pt x="135102" y="487680"/>
                </a:lnTo>
                <a:lnTo>
                  <a:pt x="135204" y="487832"/>
                </a:lnTo>
                <a:lnTo>
                  <a:pt x="135953" y="486410"/>
                </a:lnTo>
                <a:close/>
              </a:path>
              <a:path w="1055370" h="935989">
                <a:moveTo>
                  <a:pt x="159194" y="454660"/>
                </a:moveTo>
                <a:lnTo>
                  <a:pt x="157581" y="453390"/>
                </a:lnTo>
                <a:lnTo>
                  <a:pt x="152895" y="459740"/>
                </a:lnTo>
                <a:lnTo>
                  <a:pt x="148958" y="464820"/>
                </a:lnTo>
                <a:lnTo>
                  <a:pt x="145567" y="469900"/>
                </a:lnTo>
                <a:lnTo>
                  <a:pt x="142506" y="474980"/>
                </a:lnTo>
                <a:lnTo>
                  <a:pt x="138620" y="481330"/>
                </a:lnTo>
                <a:lnTo>
                  <a:pt x="137287" y="483870"/>
                </a:lnTo>
                <a:lnTo>
                  <a:pt x="138188" y="482600"/>
                </a:lnTo>
                <a:lnTo>
                  <a:pt x="140487" y="478790"/>
                </a:lnTo>
                <a:lnTo>
                  <a:pt x="146253" y="471170"/>
                </a:lnTo>
                <a:lnTo>
                  <a:pt x="151917" y="462280"/>
                </a:lnTo>
                <a:lnTo>
                  <a:pt x="159194" y="454660"/>
                </a:lnTo>
                <a:close/>
              </a:path>
              <a:path w="1055370" h="935989">
                <a:moveTo>
                  <a:pt x="170942" y="797280"/>
                </a:moveTo>
                <a:lnTo>
                  <a:pt x="168833" y="789432"/>
                </a:lnTo>
                <a:lnTo>
                  <a:pt x="167386" y="781431"/>
                </a:lnTo>
                <a:lnTo>
                  <a:pt x="165989" y="777519"/>
                </a:lnTo>
                <a:lnTo>
                  <a:pt x="166065" y="781596"/>
                </a:lnTo>
                <a:lnTo>
                  <a:pt x="168224" y="791540"/>
                </a:lnTo>
                <a:lnTo>
                  <a:pt x="170942" y="797280"/>
                </a:lnTo>
                <a:close/>
              </a:path>
              <a:path w="1055370" h="935989">
                <a:moveTo>
                  <a:pt x="193471" y="621030"/>
                </a:moveTo>
                <a:lnTo>
                  <a:pt x="189509" y="618490"/>
                </a:lnTo>
                <a:lnTo>
                  <a:pt x="193421" y="619760"/>
                </a:lnTo>
                <a:lnTo>
                  <a:pt x="190830" y="618490"/>
                </a:lnTo>
                <a:lnTo>
                  <a:pt x="188226" y="617220"/>
                </a:lnTo>
                <a:lnTo>
                  <a:pt x="181279" y="613410"/>
                </a:lnTo>
                <a:lnTo>
                  <a:pt x="172123" y="612140"/>
                </a:lnTo>
                <a:lnTo>
                  <a:pt x="164884" y="610870"/>
                </a:lnTo>
                <a:lnTo>
                  <a:pt x="157226" y="612140"/>
                </a:lnTo>
                <a:lnTo>
                  <a:pt x="149618" y="614680"/>
                </a:lnTo>
                <a:lnTo>
                  <a:pt x="142494" y="618490"/>
                </a:lnTo>
                <a:lnTo>
                  <a:pt x="140398" y="619760"/>
                </a:lnTo>
                <a:lnTo>
                  <a:pt x="139077" y="621030"/>
                </a:lnTo>
                <a:lnTo>
                  <a:pt x="193471" y="621030"/>
                </a:lnTo>
                <a:close/>
              </a:path>
              <a:path w="1055370" h="935989">
                <a:moveTo>
                  <a:pt x="210794" y="444588"/>
                </a:moveTo>
                <a:lnTo>
                  <a:pt x="210159" y="444423"/>
                </a:lnTo>
                <a:lnTo>
                  <a:pt x="209029" y="444461"/>
                </a:lnTo>
                <a:lnTo>
                  <a:pt x="207835" y="444525"/>
                </a:lnTo>
                <a:lnTo>
                  <a:pt x="207987" y="444677"/>
                </a:lnTo>
                <a:lnTo>
                  <a:pt x="208673" y="444741"/>
                </a:lnTo>
                <a:lnTo>
                  <a:pt x="210794" y="444588"/>
                </a:lnTo>
                <a:close/>
              </a:path>
              <a:path w="1055370" h="935989">
                <a:moveTo>
                  <a:pt x="251358" y="910971"/>
                </a:moveTo>
                <a:lnTo>
                  <a:pt x="250710" y="910590"/>
                </a:lnTo>
                <a:lnTo>
                  <a:pt x="244729" y="911860"/>
                </a:lnTo>
                <a:lnTo>
                  <a:pt x="245821" y="911860"/>
                </a:lnTo>
                <a:lnTo>
                  <a:pt x="251358" y="910971"/>
                </a:lnTo>
                <a:close/>
              </a:path>
              <a:path w="1055370" h="935989">
                <a:moveTo>
                  <a:pt x="253720" y="910590"/>
                </a:moveTo>
                <a:lnTo>
                  <a:pt x="251358" y="910971"/>
                </a:lnTo>
                <a:lnTo>
                  <a:pt x="251650" y="911136"/>
                </a:lnTo>
                <a:lnTo>
                  <a:pt x="253720" y="910590"/>
                </a:lnTo>
                <a:close/>
              </a:path>
              <a:path w="1055370" h="935989">
                <a:moveTo>
                  <a:pt x="261670" y="625398"/>
                </a:moveTo>
                <a:lnTo>
                  <a:pt x="261010" y="626186"/>
                </a:lnTo>
                <a:lnTo>
                  <a:pt x="261670" y="625398"/>
                </a:lnTo>
                <a:close/>
              </a:path>
              <a:path w="1055370" h="935989">
                <a:moveTo>
                  <a:pt x="263906" y="624840"/>
                </a:moveTo>
                <a:lnTo>
                  <a:pt x="261670" y="625398"/>
                </a:lnTo>
                <a:lnTo>
                  <a:pt x="262661" y="625398"/>
                </a:lnTo>
                <a:lnTo>
                  <a:pt x="263906" y="624840"/>
                </a:lnTo>
                <a:close/>
              </a:path>
              <a:path w="1055370" h="935989">
                <a:moveTo>
                  <a:pt x="270484" y="637260"/>
                </a:moveTo>
                <a:lnTo>
                  <a:pt x="269773" y="637540"/>
                </a:lnTo>
                <a:lnTo>
                  <a:pt x="270040" y="637540"/>
                </a:lnTo>
                <a:lnTo>
                  <a:pt x="270484" y="637260"/>
                </a:lnTo>
                <a:close/>
              </a:path>
              <a:path w="1055370" h="935989">
                <a:moveTo>
                  <a:pt x="290347" y="132080"/>
                </a:moveTo>
                <a:lnTo>
                  <a:pt x="261188" y="132080"/>
                </a:lnTo>
                <a:lnTo>
                  <a:pt x="255778" y="132080"/>
                </a:lnTo>
                <a:lnTo>
                  <a:pt x="247650" y="133350"/>
                </a:lnTo>
                <a:lnTo>
                  <a:pt x="240322" y="135890"/>
                </a:lnTo>
                <a:lnTo>
                  <a:pt x="252298" y="133350"/>
                </a:lnTo>
                <a:lnTo>
                  <a:pt x="245859" y="135890"/>
                </a:lnTo>
                <a:lnTo>
                  <a:pt x="239687" y="137160"/>
                </a:lnTo>
                <a:lnTo>
                  <a:pt x="233680" y="139700"/>
                </a:lnTo>
                <a:lnTo>
                  <a:pt x="227723" y="140970"/>
                </a:lnTo>
                <a:lnTo>
                  <a:pt x="231406" y="137160"/>
                </a:lnTo>
                <a:lnTo>
                  <a:pt x="206908" y="143510"/>
                </a:lnTo>
                <a:lnTo>
                  <a:pt x="184899" y="151130"/>
                </a:lnTo>
                <a:lnTo>
                  <a:pt x="164325" y="158750"/>
                </a:lnTo>
                <a:lnTo>
                  <a:pt x="144119" y="162560"/>
                </a:lnTo>
                <a:lnTo>
                  <a:pt x="143319" y="163830"/>
                </a:lnTo>
                <a:lnTo>
                  <a:pt x="155575" y="161290"/>
                </a:lnTo>
                <a:lnTo>
                  <a:pt x="155346" y="162560"/>
                </a:lnTo>
                <a:lnTo>
                  <a:pt x="143484" y="165100"/>
                </a:lnTo>
                <a:lnTo>
                  <a:pt x="132372" y="167640"/>
                </a:lnTo>
                <a:lnTo>
                  <a:pt x="123291" y="168910"/>
                </a:lnTo>
                <a:lnTo>
                  <a:pt x="117525" y="170180"/>
                </a:lnTo>
                <a:lnTo>
                  <a:pt x="104990" y="172720"/>
                </a:lnTo>
                <a:lnTo>
                  <a:pt x="88760" y="180340"/>
                </a:lnTo>
                <a:lnTo>
                  <a:pt x="75730" y="184150"/>
                </a:lnTo>
                <a:lnTo>
                  <a:pt x="78816" y="184150"/>
                </a:lnTo>
                <a:lnTo>
                  <a:pt x="82105" y="185420"/>
                </a:lnTo>
                <a:lnTo>
                  <a:pt x="65519" y="190500"/>
                </a:lnTo>
                <a:lnTo>
                  <a:pt x="55880" y="193040"/>
                </a:lnTo>
                <a:lnTo>
                  <a:pt x="66992" y="193040"/>
                </a:lnTo>
                <a:lnTo>
                  <a:pt x="71488" y="191770"/>
                </a:lnTo>
                <a:lnTo>
                  <a:pt x="72263" y="191770"/>
                </a:lnTo>
                <a:lnTo>
                  <a:pt x="78384" y="190500"/>
                </a:lnTo>
                <a:lnTo>
                  <a:pt x="86753" y="187960"/>
                </a:lnTo>
                <a:lnTo>
                  <a:pt x="92049" y="187071"/>
                </a:lnTo>
                <a:lnTo>
                  <a:pt x="88087" y="188658"/>
                </a:lnTo>
                <a:lnTo>
                  <a:pt x="84823" y="189801"/>
                </a:lnTo>
                <a:lnTo>
                  <a:pt x="90208" y="188417"/>
                </a:lnTo>
                <a:lnTo>
                  <a:pt x="94361" y="187248"/>
                </a:lnTo>
                <a:lnTo>
                  <a:pt x="94284" y="186690"/>
                </a:lnTo>
                <a:lnTo>
                  <a:pt x="99618" y="184150"/>
                </a:lnTo>
                <a:lnTo>
                  <a:pt x="105410" y="182880"/>
                </a:lnTo>
                <a:lnTo>
                  <a:pt x="111950" y="180340"/>
                </a:lnTo>
                <a:lnTo>
                  <a:pt x="119583" y="179070"/>
                </a:lnTo>
                <a:lnTo>
                  <a:pt x="122631" y="179070"/>
                </a:lnTo>
                <a:lnTo>
                  <a:pt x="118059" y="181610"/>
                </a:lnTo>
                <a:lnTo>
                  <a:pt x="120053" y="181610"/>
                </a:lnTo>
                <a:lnTo>
                  <a:pt x="125564" y="179070"/>
                </a:lnTo>
                <a:lnTo>
                  <a:pt x="128320" y="177800"/>
                </a:lnTo>
                <a:lnTo>
                  <a:pt x="153479" y="170180"/>
                </a:lnTo>
                <a:lnTo>
                  <a:pt x="162801" y="166370"/>
                </a:lnTo>
                <a:lnTo>
                  <a:pt x="159918" y="167640"/>
                </a:lnTo>
                <a:lnTo>
                  <a:pt x="160108" y="168910"/>
                </a:lnTo>
                <a:lnTo>
                  <a:pt x="161175" y="168910"/>
                </a:lnTo>
                <a:lnTo>
                  <a:pt x="166751" y="166370"/>
                </a:lnTo>
                <a:lnTo>
                  <a:pt x="173710" y="165100"/>
                </a:lnTo>
                <a:lnTo>
                  <a:pt x="174777" y="163830"/>
                </a:lnTo>
                <a:lnTo>
                  <a:pt x="173951" y="166370"/>
                </a:lnTo>
                <a:lnTo>
                  <a:pt x="179235" y="163830"/>
                </a:lnTo>
                <a:lnTo>
                  <a:pt x="181876" y="162560"/>
                </a:lnTo>
                <a:lnTo>
                  <a:pt x="181076" y="162560"/>
                </a:lnTo>
                <a:lnTo>
                  <a:pt x="181051" y="161290"/>
                </a:lnTo>
                <a:lnTo>
                  <a:pt x="191274" y="158750"/>
                </a:lnTo>
                <a:lnTo>
                  <a:pt x="189395" y="160020"/>
                </a:lnTo>
                <a:lnTo>
                  <a:pt x="190385" y="160020"/>
                </a:lnTo>
                <a:lnTo>
                  <a:pt x="186474" y="161290"/>
                </a:lnTo>
                <a:lnTo>
                  <a:pt x="195516" y="158750"/>
                </a:lnTo>
                <a:lnTo>
                  <a:pt x="204546" y="156210"/>
                </a:lnTo>
                <a:lnTo>
                  <a:pt x="234454" y="147358"/>
                </a:lnTo>
                <a:lnTo>
                  <a:pt x="224980" y="150469"/>
                </a:lnTo>
                <a:lnTo>
                  <a:pt x="233870" y="149009"/>
                </a:lnTo>
                <a:lnTo>
                  <a:pt x="237312" y="146519"/>
                </a:lnTo>
                <a:lnTo>
                  <a:pt x="256044" y="140970"/>
                </a:lnTo>
                <a:lnTo>
                  <a:pt x="256209" y="142240"/>
                </a:lnTo>
                <a:lnTo>
                  <a:pt x="250088" y="143510"/>
                </a:lnTo>
                <a:lnTo>
                  <a:pt x="244106" y="146050"/>
                </a:lnTo>
                <a:lnTo>
                  <a:pt x="244767" y="147320"/>
                </a:lnTo>
                <a:lnTo>
                  <a:pt x="269189" y="139700"/>
                </a:lnTo>
                <a:lnTo>
                  <a:pt x="286816" y="133350"/>
                </a:lnTo>
                <a:lnTo>
                  <a:pt x="290347" y="132080"/>
                </a:lnTo>
                <a:close/>
              </a:path>
              <a:path w="1055370" h="935989">
                <a:moveTo>
                  <a:pt x="300520" y="121920"/>
                </a:moveTo>
                <a:lnTo>
                  <a:pt x="299262" y="120650"/>
                </a:lnTo>
                <a:lnTo>
                  <a:pt x="299072" y="120650"/>
                </a:lnTo>
                <a:lnTo>
                  <a:pt x="300520" y="121920"/>
                </a:lnTo>
                <a:close/>
              </a:path>
              <a:path w="1055370" h="935989">
                <a:moveTo>
                  <a:pt x="303403" y="490194"/>
                </a:moveTo>
                <a:lnTo>
                  <a:pt x="303199" y="489889"/>
                </a:lnTo>
                <a:lnTo>
                  <a:pt x="303403" y="490194"/>
                </a:lnTo>
                <a:close/>
              </a:path>
              <a:path w="1055370" h="935989">
                <a:moveTo>
                  <a:pt x="303847" y="911860"/>
                </a:moveTo>
                <a:lnTo>
                  <a:pt x="252895" y="911860"/>
                </a:lnTo>
                <a:lnTo>
                  <a:pt x="248920" y="911860"/>
                </a:lnTo>
                <a:lnTo>
                  <a:pt x="219773" y="920750"/>
                </a:lnTo>
                <a:lnTo>
                  <a:pt x="211658" y="891540"/>
                </a:lnTo>
                <a:lnTo>
                  <a:pt x="209892" y="885190"/>
                </a:lnTo>
                <a:lnTo>
                  <a:pt x="203923" y="862330"/>
                </a:lnTo>
                <a:lnTo>
                  <a:pt x="181711" y="778510"/>
                </a:lnTo>
                <a:lnTo>
                  <a:pt x="170662" y="740410"/>
                </a:lnTo>
                <a:lnTo>
                  <a:pt x="166839" y="734060"/>
                </a:lnTo>
                <a:lnTo>
                  <a:pt x="163118" y="726440"/>
                </a:lnTo>
                <a:lnTo>
                  <a:pt x="160337" y="715010"/>
                </a:lnTo>
                <a:lnTo>
                  <a:pt x="158788" y="708660"/>
                </a:lnTo>
                <a:lnTo>
                  <a:pt x="163499" y="717550"/>
                </a:lnTo>
                <a:lnTo>
                  <a:pt x="160629" y="708660"/>
                </a:lnTo>
                <a:lnTo>
                  <a:pt x="159410" y="704850"/>
                </a:lnTo>
                <a:lnTo>
                  <a:pt x="155473" y="692150"/>
                </a:lnTo>
                <a:lnTo>
                  <a:pt x="153187" y="684530"/>
                </a:lnTo>
                <a:lnTo>
                  <a:pt x="151650" y="679450"/>
                </a:lnTo>
                <a:lnTo>
                  <a:pt x="147929" y="666750"/>
                </a:lnTo>
                <a:lnTo>
                  <a:pt x="140931" y="642620"/>
                </a:lnTo>
                <a:lnTo>
                  <a:pt x="140703" y="642620"/>
                </a:lnTo>
                <a:lnTo>
                  <a:pt x="140855" y="641350"/>
                </a:lnTo>
                <a:lnTo>
                  <a:pt x="142240" y="640080"/>
                </a:lnTo>
                <a:lnTo>
                  <a:pt x="143802" y="637540"/>
                </a:lnTo>
                <a:lnTo>
                  <a:pt x="144881" y="635000"/>
                </a:lnTo>
                <a:lnTo>
                  <a:pt x="147205" y="632460"/>
                </a:lnTo>
                <a:lnTo>
                  <a:pt x="148285" y="631190"/>
                </a:lnTo>
                <a:lnTo>
                  <a:pt x="149720" y="629920"/>
                </a:lnTo>
                <a:lnTo>
                  <a:pt x="156159" y="626186"/>
                </a:lnTo>
                <a:lnTo>
                  <a:pt x="158127" y="625398"/>
                </a:lnTo>
                <a:lnTo>
                  <a:pt x="162852" y="623570"/>
                </a:lnTo>
                <a:lnTo>
                  <a:pt x="168389" y="625398"/>
                </a:lnTo>
                <a:lnTo>
                  <a:pt x="170865" y="626186"/>
                </a:lnTo>
                <a:lnTo>
                  <a:pt x="176403" y="627380"/>
                </a:lnTo>
                <a:lnTo>
                  <a:pt x="182511" y="629920"/>
                </a:lnTo>
                <a:lnTo>
                  <a:pt x="188849" y="632460"/>
                </a:lnTo>
                <a:lnTo>
                  <a:pt x="195427" y="636270"/>
                </a:lnTo>
                <a:lnTo>
                  <a:pt x="192303" y="635000"/>
                </a:lnTo>
                <a:lnTo>
                  <a:pt x="191846" y="635000"/>
                </a:lnTo>
                <a:lnTo>
                  <a:pt x="187261" y="633730"/>
                </a:lnTo>
                <a:lnTo>
                  <a:pt x="191566" y="636270"/>
                </a:lnTo>
                <a:lnTo>
                  <a:pt x="197358" y="638810"/>
                </a:lnTo>
                <a:lnTo>
                  <a:pt x="204203" y="641350"/>
                </a:lnTo>
                <a:lnTo>
                  <a:pt x="211645" y="642620"/>
                </a:lnTo>
                <a:lnTo>
                  <a:pt x="216649" y="643890"/>
                </a:lnTo>
                <a:lnTo>
                  <a:pt x="228549" y="643890"/>
                </a:lnTo>
                <a:lnTo>
                  <a:pt x="230416" y="642620"/>
                </a:lnTo>
                <a:lnTo>
                  <a:pt x="238963" y="642620"/>
                </a:lnTo>
                <a:lnTo>
                  <a:pt x="232460" y="643890"/>
                </a:lnTo>
                <a:lnTo>
                  <a:pt x="245795" y="643890"/>
                </a:lnTo>
                <a:lnTo>
                  <a:pt x="250875" y="642620"/>
                </a:lnTo>
                <a:lnTo>
                  <a:pt x="254342" y="641350"/>
                </a:lnTo>
                <a:lnTo>
                  <a:pt x="263994" y="637540"/>
                </a:lnTo>
                <a:lnTo>
                  <a:pt x="269773" y="636270"/>
                </a:lnTo>
                <a:lnTo>
                  <a:pt x="272935" y="635000"/>
                </a:lnTo>
                <a:lnTo>
                  <a:pt x="274027" y="635000"/>
                </a:lnTo>
                <a:lnTo>
                  <a:pt x="270484" y="637260"/>
                </a:lnTo>
                <a:lnTo>
                  <a:pt x="276098" y="635000"/>
                </a:lnTo>
                <a:lnTo>
                  <a:pt x="277787" y="633730"/>
                </a:lnTo>
                <a:lnTo>
                  <a:pt x="279476" y="632460"/>
                </a:lnTo>
                <a:lnTo>
                  <a:pt x="283260" y="631190"/>
                </a:lnTo>
                <a:lnTo>
                  <a:pt x="286258" y="628650"/>
                </a:lnTo>
                <a:lnTo>
                  <a:pt x="289331" y="627380"/>
                </a:lnTo>
                <a:lnTo>
                  <a:pt x="290588" y="626186"/>
                </a:lnTo>
                <a:lnTo>
                  <a:pt x="261010" y="626186"/>
                </a:lnTo>
                <a:lnTo>
                  <a:pt x="258508" y="626186"/>
                </a:lnTo>
                <a:lnTo>
                  <a:pt x="255473" y="627380"/>
                </a:lnTo>
                <a:lnTo>
                  <a:pt x="252971" y="628650"/>
                </a:lnTo>
                <a:lnTo>
                  <a:pt x="250444" y="628650"/>
                </a:lnTo>
                <a:lnTo>
                  <a:pt x="248818" y="629920"/>
                </a:lnTo>
                <a:lnTo>
                  <a:pt x="245325" y="631190"/>
                </a:lnTo>
                <a:lnTo>
                  <a:pt x="243484" y="632460"/>
                </a:lnTo>
                <a:lnTo>
                  <a:pt x="240487" y="632460"/>
                </a:lnTo>
                <a:lnTo>
                  <a:pt x="237464" y="633730"/>
                </a:lnTo>
                <a:lnTo>
                  <a:pt x="227037" y="633730"/>
                </a:lnTo>
                <a:lnTo>
                  <a:pt x="220878" y="632460"/>
                </a:lnTo>
                <a:lnTo>
                  <a:pt x="227838" y="632460"/>
                </a:lnTo>
                <a:lnTo>
                  <a:pt x="231711" y="631190"/>
                </a:lnTo>
                <a:lnTo>
                  <a:pt x="232206" y="631190"/>
                </a:lnTo>
                <a:lnTo>
                  <a:pt x="231305" y="629920"/>
                </a:lnTo>
                <a:lnTo>
                  <a:pt x="217220" y="629920"/>
                </a:lnTo>
                <a:lnTo>
                  <a:pt x="215150" y="628650"/>
                </a:lnTo>
                <a:lnTo>
                  <a:pt x="208673" y="627380"/>
                </a:lnTo>
                <a:lnTo>
                  <a:pt x="201980" y="624840"/>
                </a:lnTo>
                <a:lnTo>
                  <a:pt x="198716" y="623570"/>
                </a:lnTo>
                <a:lnTo>
                  <a:pt x="195465" y="622300"/>
                </a:lnTo>
                <a:lnTo>
                  <a:pt x="137845" y="622300"/>
                </a:lnTo>
                <a:lnTo>
                  <a:pt x="137452" y="622300"/>
                </a:lnTo>
                <a:lnTo>
                  <a:pt x="135166" y="626186"/>
                </a:lnTo>
                <a:lnTo>
                  <a:pt x="132930" y="629920"/>
                </a:lnTo>
                <a:lnTo>
                  <a:pt x="129425" y="637540"/>
                </a:lnTo>
                <a:lnTo>
                  <a:pt x="127342" y="641350"/>
                </a:lnTo>
                <a:lnTo>
                  <a:pt x="128841" y="643890"/>
                </a:lnTo>
                <a:lnTo>
                  <a:pt x="131699" y="652780"/>
                </a:lnTo>
                <a:lnTo>
                  <a:pt x="134416" y="660400"/>
                </a:lnTo>
                <a:lnTo>
                  <a:pt x="137083" y="669290"/>
                </a:lnTo>
                <a:lnTo>
                  <a:pt x="142074" y="684530"/>
                </a:lnTo>
                <a:lnTo>
                  <a:pt x="138709" y="679450"/>
                </a:lnTo>
                <a:lnTo>
                  <a:pt x="138658" y="675640"/>
                </a:lnTo>
                <a:lnTo>
                  <a:pt x="138226" y="679450"/>
                </a:lnTo>
                <a:lnTo>
                  <a:pt x="138150" y="680821"/>
                </a:lnTo>
                <a:lnTo>
                  <a:pt x="139649" y="683260"/>
                </a:lnTo>
                <a:lnTo>
                  <a:pt x="140766" y="684530"/>
                </a:lnTo>
                <a:lnTo>
                  <a:pt x="142405" y="685800"/>
                </a:lnTo>
                <a:lnTo>
                  <a:pt x="145503" y="694690"/>
                </a:lnTo>
                <a:lnTo>
                  <a:pt x="146265" y="699770"/>
                </a:lnTo>
                <a:lnTo>
                  <a:pt x="149148" y="713740"/>
                </a:lnTo>
                <a:lnTo>
                  <a:pt x="147878" y="715010"/>
                </a:lnTo>
                <a:lnTo>
                  <a:pt x="143014" y="698500"/>
                </a:lnTo>
                <a:lnTo>
                  <a:pt x="144094" y="706120"/>
                </a:lnTo>
                <a:lnTo>
                  <a:pt x="146469" y="713740"/>
                </a:lnTo>
                <a:lnTo>
                  <a:pt x="149212" y="722630"/>
                </a:lnTo>
                <a:lnTo>
                  <a:pt x="151384" y="728980"/>
                </a:lnTo>
                <a:lnTo>
                  <a:pt x="150075" y="728980"/>
                </a:lnTo>
                <a:lnTo>
                  <a:pt x="155016" y="742950"/>
                </a:lnTo>
                <a:lnTo>
                  <a:pt x="159029" y="754380"/>
                </a:lnTo>
                <a:lnTo>
                  <a:pt x="163042" y="764540"/>
                </a:lnTo>
                <a:lnTo>
                  <a:pt x="168008" y="781050"/>
                </a:lnTo>
                <a:lnTo>
                  <a:pt x="167944" y="778510"/>
                </a:lnTo>
                <a:lnTo>
                  <a:pt x="171234" y="786130"/>
                </a:lnTo>
                <a:lnTo>
                  <a:pt x="172351" y="791210"/>
                </a:lnTo>
                <a:lnTo>
                  <a:pt x="173342" y="797560"/>
                </a:lnTo>
                <a:lnTo>
                  <a:pt x="176276" y="805180"/>
                </a:lnTo>
                <a:lnTo>
                  <a:pt x="175069" y="810260"/>
                </a:lnTo>
                <a:lnTo>
                  <a:pt x="183235" y="833120"/>
                </a:lnTo>
                <a:lnTo>
                  <a:pt x="192989" y="862330"/>
                </a:lnTo>
                <a:lnTo>
                  <a:pt x="189090" y="853440"/>
                </a:lnTo>
                <a:lnTo>
                  <a:pt x="185737" y="844550"/>
                </a:lnTo>
                <a:lnTo>
                  <a:pt x="180479" y="830580"/>
                </a:lnTo>
                <a:lnTo>
                  <a:pt x="176987" y="820420"/>
                </a:lnTo>
                <a:lnTo>
                  <a:pt x="177241" y="821690"/>
                </a:lnTo>
                <a:lnTo>
                  <a:pt x="179298" y="829310"/>
                </a:lnTo>
                <a:lnTo>
                  <a:pt x="182803" y="840740"/>
                </a:lnTo>
                <a:lnTo>
                  <a:pt x="186296" y="850900"/>
                </a:lnTo>
                <a:lnTo>
                  <a:pt x="188455" y="855980"/>
                </a:lnTo>
                <a:lnTo>
                  <a:pt x="188074" y="854710"/>
                </a:lnTo>
                <a:lnTo>
                  <a:pt x="187617" y="853440"/>
                </a:lnTo>
                <a:lnTo>
                  <a:pt x="185585" y="848360"/>
                </a:lnTo>
                <a:lnTo>
                  <a:pt x="184848" y="844550"/>
                </a:lnTo>
                <a:lnTo>
                  <a:pt x="188925" y="854710"/>
                </a:lnTo>
                <a:lnTo>
                  <a:pt x="193040" y="864870"/>
                </a:lnTo>
                <a:lnTo>
                  <a:pt x="197180" y="877570"/>
                </a:lnTo>
                <a:lnTo>
                  <a:pt x="201333" y="891540"/>
                </a:lnTo>
                <a:lnTo>
                  <a:pt x="199440" y="890270"/>
                </a:lnTo>
                <a:lnTo>
                  <a:pt x="200164" y="895350"/>
                </a:lnTo>
                <a:lnTo>
                  <a:pt x="202946" y="908050"/>
                </a:lnTo>
                <a:lnTo>
                  <a:pt x="205473" y="916940"/>
                </a:lnTo>
                <a:lnTo>
                  <a:pt x="210959" y="935990"/>
                </a:lnTo>
                <a:lnTo>
                  <a:pt x="222732" y="933450"/>
                </a:lnTo>
                <a:lnTo>
                  <a:pt x="231292" y="930910"/>
                </a:lnTo>
                <a:lnTo>
                  <a:pt x="237566" y="929640"/>
                </a:lnTo>
                <a:lnTo>
                  <a:pt x="242455" y="929640"/>
                </a:lnTo>
                <a:lnTo>
                  <a:pt x="272605" y="920750"/>
                </a:lnTo>
                <a:lnTo>
                  <a:pt x="294640" y="914400"/>
                </a:lnTo>
                <a:lnTo>
                  <a:pt x="303847" y="911860"/>
                </a:lnTo>
                <a:close/>
              </a:path>
              <a:path w="1055370" h="935989">
                <a:moveTo>
                  <a:pt x="304190" y="591388"/>
                </a:moveTo>
                <a:lnTo>
                  <a:pt x="300761" y="595934"/>
                </a:lnTo>
                <a:lnTo>
                  <a:pt x="301739" y="594918"/>
                </a:lnTo>
                <a:lnTo>
                  <a:pt x="302247" y="594423"/>
                </a:lnTo>
                <a:lnTo>
                  <a:pt x="304190" y="591388"/>
                </a:lnTo>
                <a:close/>
              </a:path>
              <a:path w="1055370" h="935989">
                <a:moveTo>
                  <a:pt x="311594" y="505561"/>
                </a:moveTo>
                <a:lnTo>
                  <a:pt x="311175" y="504190"/>
                </a:lnTo>
                <a:lnTo>
                  <a:pt x="310870" y="504190"/>
                </a:lnTo>
                <a:lnTo>
                  <a:pt x="311594" y="505561"/>
                </a:lnTo>
                <a:close/>
              </a:path>
              <a:path w="1055370" h="935989">
                <a:moveTo>
                  <a:pt x="312483" y="573049"/>
                </a:moveTo>
                <a:lnTo>
                  <a:pt x="312381" y="571182"/>
                </a:lnTo>
                <a:lnTo>
                  <a:pt x="311734" y="571182"/>
                </a:lnTo>
                <a:lnTo>
                  <a:pt x="311264" y="571233"/>
                </a:lnTo>
                <a:lnTo>
                  <a:pt x="310083" y="573024"/>
                </a:lnTo>
                <a:lnTo>
                  <a:pt x="308762" y="577596"/>
                </a:lnTo>
                <a:lnTo>
                  <a:pt x="311619" y="575868"/>
                </a:lnTo>
                <a:lnTo>
                  <a:pt x="312483" y="573049"/>
                </a:lnTo>
                <a:close/>
              </a:path>
              <a:path w="1055370" h="935989">
                <a:moveTo>
                  <a:pt x="316953" y="483946"/>
                </a:moveTo>
                <a:lnTo>
                  <a:pt x="315899" y="481926"/>
                </a:lnTo>
                <a:lnTo>
                  <a:pt x="316953" y="483946"/>
                </a:lnTo>
                <a:close/>
              </a:path>
              <a:path w="1055370" h="935989">
                <a:moveTo>
                  <a:pt x="317588" y="131292"/>
                </a:moveTo>
                <a:lnTo>
                  <a:pt x="317195" y="130962"/>
                </a:lnTo>
                <a:lnTo>
                  <a:pt x="315899" y="131292"/>
                </a:lnTo>
                <a:lnTo>
                  <a:pt x="317588" y="131292"/>
                </a:lnTo>
                <a:close/>
              </a:path>
              <a:path w="1055370" h="935989">
                <a:moveTo>
                  <a:pt x="317944" y="130771"/>
                </a:moveTo>
                <a:lnTo>
                  <a:pt x="310159" y="124942"/>
                </a:lnTo>
                <a:lnTo>
                  <a:pt x="317195" y="130962"/>
                </a:lnTo>
                <a:lnTo>
                  <a:pt x="317944" y="130771"/>
                </a:lnTo>
                <a:close/>
              </a:path>
              <a:path w="1055370" h="935989">
                <a:moveTo>
                  <a:pt x="318249" y="269824"/>
                </a:moveTo>
                <a:lnTo>
                  <a:pt x="317068" y="266484"/>
                </a:lnTo>
                <a:lnTo>
                  <a:pt x="315531" y="263321"/>
                </a:lnTo>
                <a:lnTo>
                  <a:pt x="314604" y="262915"/>
                </a:lnTo>
                <a:lnTo>
                  <a:pt x="317461" y="268465"/>
                </a:lnTo>
                <a:lnTo>
                  <a:pt x="318249" y="269824"/>
                </a:lnTo>
                <a:close/>
              </a:path>
              <a:path w="1055370" h="935989">
                <a:moveTo>
                  <a:pt x="324485" y="503224"/>
                </a:moveTo>
                <a:lnTo>
                  <a:pt x="322986" y="497624"/>
                </a:lnTo>
                <a:lnTo>
                  <a:pt x="320192" y="490613"/>
                </a:lnTo>
                <a:lnTo>
                  <a:pt x="316966" y="483946"/>
                </a:lnTo>
                <a:lnTo>
                  <a:pt x="319862" y="490220"/>
                </a:lnTo>
                <a:lnTo>
                  <a:pt x="322554" y="496595"/>
                </a:lnTo>
                <a:lnTo>
                  <a:pt x="324485" y="503224"/>
                </a:lnTo>
                <a:close/>
              </a:path>
              <a:path w="1055370" h="935989">
                <a:moveTo>
                  <a:pt x="329425" y="564121"/>
                </a:moveTo>
                <a:lnTo>
                  <a:pt x="328091" y="567690"/>
                </a:lnTo>
                <a:lnTo>
                  <a:pt x="326656" y="571436"/>
                </a:lnTo>
                <a:lnTo>
                  <a:pt x="325551" y="575119"/>
                </a:lnTo>
                <a:lnTo>
                  <a:pt x="325602" y="574040"/>
                </a:lnTo>
                <a:lnTo>
                  <a:pt x="325653" y="572770"/>
                </a:lnTo>
                <a:lnTo>
                  <a:pt x="326326" y="568960"/>
                </a:lnTo>
                <a:lnTo>
                  <a:pt x="327190" y="565150"/>
                </a:lnTo>
                <a:lnTo>
                  <a:pt x="328930" y="553720"/>
                </a:lnTo>
                <a:lnTo>
                  <a:pt x="329158" y="549910"/>
                </a:lnTo>
                <a:lnTo>
                  <a:pt x="329272" y="542290"/>
                </a:lnTo>
                <a:lnTo>
                  <a:pt x="329006" y="539750"/>
                </a:lnTo>
                <a:lnTo>
                  <a:pt x="328485" y="537210"/>
                </a:lnTo>
                <a:lnTo>
                  <a:pt x="328891" y="534670"/>
                </a:lnTo>
                <a:lnTo>
                  <a:pt x="328853" y="528320"/>
                </a:lnTo>
                <a:lnTo>
                  <a:pt x="328549" y="524510"/>
                </a:lnTo>
                <a:lnTo>
                  <a:pt x="328447" y="523240"/>
                </a:lnTo>
                <a:lnTo>
                  <a:pt x="317868" y="491045"/>
                </a:lnTo>
                <a:lnTo>
                  <a:pt x="317969" y="491490"/>
                </a:lnTo>
                <a:lnTo>
                  <a:pt x="316712" y="488950"/>
                </a:lnTo>
                <a:lnTo>
                  <a:pt x="317868" y="491045"/>
                </a:lnTo>
                <a:lnTo>
                  <a:pt x="317411" y="488950"/>
                </a:lnTo>
                <a:lnTo>
                  <a:pt x="317169" y="487832"/>
                </a:lnTo>
                <a:lnTo>
                  <a:pt x="317144" y="487680"/>
                </a:lnTo>
                <a:lnTo>
                  <a:pt x="316242" y="485406"/>
                </a:lnTo>
                <a:lnTo>
                  <a:pt x="315074" y="482600"/>
                </a:lnTo>
                <a:lnTo>
                  <a:pt x="314045" y="480060"/>
                </a:lnTo>
                <a:lnTo>
                  <a:pt x="315849" y="482600"/>
                </a:lnTo>
                <a:lnTo>
                  <a:pt x="314477" y="480060"/>
                </a:lnTo>
                <a:lnTo>
                  <a:pt x="312407" y="476250"/>
                </a:lnTo>
                <a:lnTo>
                  <a:pt x="307975" y="469900"/>
                </a:lnTo>
                <a:lnTo>
                  <a:pt x="306920" y="468630"/>
                </a:lnTo>
                <a:lnTo>
                  <a:pt x="304812" y="466090"/>
                </a:lnTo>
                <a:lnTo>
                  <a:pt x="303644" y="464820"/>
                </a:lnTo>
                <a:lnTo>
                  <a:pt x="301307" y="462280"/>
                </a:lnTo>
                <a:lnTo>
                  <a:pt x="299110" y="459740"/>
                </a:lnTo>
                <a:lnTo>
                  <a:pt x="299237" y="461010"/>
                </a:lnTo>
                <a:lnTo>
                  <a:pt x="299364" y="462280"/>
                </a:lnTo>
                <a:lnTo>
                  <a:pt x="292862" y="453390"/>
                </a:lnTo>
                <a:lnTo>
                  <a:pt x="285127" y="447040"/>
                </a:lnTo>
                <a:lnTo>
                  <a:pt x="276631" y="440690"/>
                </a:lnTo>
                <a:lnTo>
                  <a:pt x="274434" y="439420"/>
                </a:lnTo>
                <a:lnTo>
                  <a:pt x="267855" y="435610"/>
                </a:lnTo>
                <a:lnTo>
                  <a:pt x="259219" y="433070"/>
                </a:lnTo>
                <a:lnTo>
                  <a:pt x="251053" y="430530"/>
                </a:lnTo>
                <a:lnTo>
                  <a:pt x="243649" y="427990"/>
                </a:lnTo>
                <a:lnTo>
                  <a:pt x="237236" y="426720"/>
                </a:lnTo>
                <a:lnTo>
                  <a:pt x="220052" y="426720"/>
                </a:lnTo>
                <a:lnTo>
                  <a:pt x="203835" y="430530"/>
                </a:lnTo>
                <a:lnTo>
                  <a:pt x="165417" y="449580"/>
                </a:lnTo>
                <a:lnTo>
                  <a:pt x="139661" y="483870"/>
                </a:lnTo>
                <a:lnTo>
                  <a:pt x="135928" y="488950"/>
                </a:lnTo>
                <a:lnTo>
                  <a:pt x="135204" y="487832"/>
                </a:lnTo>
                <a:lnTo>
                  <a:pt x="131673" y="494030"/>
                </a:lnTo>
                <a:lnTo>
                  <a:pt x="128003" y="499110"/>
                </a:lnTo>
                <a:lnTo>
                  <a:pt x="125971" y="501650"/>
                </a:lnTo>
                <a:lnTo>
                  <a:pt x="124968" y="501650"/>
                </a:lnTo>
                <a:lnTo>
                  <a:pt x="123926" y="502920"/>
                </a:lnTo>
                <a:lnTo>
                  <a:pt x="122313" y="504190"/>
                </a:lnTo>
                <a:lnTo>
                  <a:pt x="118948" y="504190"/>
                </a:lnTo>
                <a:lnTo>
                  <a:pt x="114973" y="502920"/>
                </a:lnTo>
                <a:lnTo>
                  <a:pt x="111696" y="501650"/>
                </a:lnTo>
                <a:lnTo>
                  <a:pt x="108394" y="500443"/>
                </a:lnTo>
                <a:lnTo>
                  <a:pt x="104597" y="499110"/>
                </a:lnTo>
                <a:lnTo>
                  <a:pt x="100965" y="496570"/>
                </a:lnTo>
                <a:lnTo>
                  <a:pt x="93726" y="492760"/>
                </a:lnTo>
                <a:lnTo>
                  <a:pt x="105803" y="497840"/>
                </a:lnTo>
                <a:lnTo>
                  <a:pt x="108750" y="499110"/>
                </a:lnTo>
                <a:lnTo>
                  <a:pt x="104965" y="496570"/>
                </a:lnTo>
                <a:lnTo>
                  <a:pt x="101066" y="495300"/>
                </a:lnTo>
                <a:lnTo>
                  <a:pt x="97828" y="492760"/>
                </a:lnTo>
                <a:lnTo>
                  <a:pt x="96507" y="492760"/>
                </a:lnTo>
                <a:lnTo>
                  <a:pt x="96443" y="491490"/>
                </a:lnTo>
                <a:lnTo>
                  <a:pt x="95288" y="487832"/>
                </a:lnTo>
                <a:lnTo>
                  <a:pt x="95237" y="487680"/>
                </a:lnTo>
                <a:lnTo>
                  <a:pt x="94830" y="486410"/>
                </a:lnTo>
                <a:lnTo>
                  <a:pt x="90614" y="471703"/>
                </a:lnTo>
                <a:lnTo>
                  <a:pt x="90614" y="501650"/>
                </a:lnTo>
                <a:lnTo>
                  <a:pt x="89903" y="500443"/>
                </a:lnTo>
                <a:lnTo>
                  <a:pt x="90614" y="501650"/>
                </a:lnTo>
                <a:lnTo>
                  <a:pt x="90614" y="471703"/>
                </a:lnTo>
                <a:lnTo>
                  <a:pt x="85915" y="455307"/>
                </a:lnTo>
                <a:lnTo>
                  <a:pt x="85915" y="499960"/>
                </a:lnTo>
                <a:lnTo>
                  <a:pt x="85458" y="499110"/>
                </a:lnTo>
                <a:lnTo>
                  <a:pt x="84912" y="496570"/>
                </a:lnTo>
                <a:lnTo>
                  <a:pt x="85915" y="499960"/>
                </a:lnTo>
                <a:lnTo>
                  <a:pt x="85915" y="455307"/>
                </a:lnTo>
                <a:lnTo>
                  <a:pt x="84277" y="449580"/>
                </a:lnTo>
                <a:lnTo>
                  <a:pt x="80784" y="438150"/>
                </a:lnTo>
                <a:lnTo>
                  <a:pt x="77177" y="426720"/>
                </a:lnTo>
                <a:lnTo>
                  <a:pt x="74663" y="419100"/>
                </a:lnTo>
                <a:lnTo>
                  <a:pt x="73406" y="415290"/>
                </a:lnTo>
                <a:lnTo>
                  <a:pt x="73698" y="415290"/>
                </a:lnTo>
                <a:lnTo>
                  <a:pt x="74993" y="417931"/>
                </a:lnTo>
                <a:lnTo>
                  <a:pt x="74231" y="415290"/>
                </a:lnTo>
                <a:lnTo>
                  <a:pt x="73977" y="414020"/>
                </a:lnTo>
                <a:lnTo>
                  <a:pt x="72745" y="407898"/>
                </a:lnTo>
                <a:lnTo>
                  <a:pt x="72631" y="407327"/>
                </a:lnTo>
                <a:lnTo>
                  <a:pt x="72542" y="406857"/>
                </a:lnTo>
                <a:lnTo>
                  <a:pt x="72466" y="406501"/>
                </a:lnTo>
                <a:lnTo>
                  <a:pt x="72059" y="406857"/>
                </a:lnTo>
                <a:lnTo>
                  <a:pt x="71653" y="407327"/>
                </a:lnTo>
                <a:lnTo>
                  <a:pt x="71374" y="407758"/>
                </a:lnTo>
                <a:lnTo>
                  <a:pt x="73380" y="414020"/>
                </a:lnTo>
                <a:lnTo>
                  <a:pt x="72034" y="414020"/>
                </a:lnTo>
                <a:lnTo>
                  <a:pt x="68186" y="406501"/>
                </a:lnTo>
                <a:lnTo>
                  <a:pt x="63817" y="394982"/>
                </a:lnTo>
                <a:lnTo>
                  <a:pt x="61239" y="389890"/>
                </a:lnTo>
                <a:lnTo>
                  <a:pt x="62992" y="389890"/>
                </a:lnTo>
                <a:lnTo>
                  <a:pt x="59613" y="372110"/>
                </a:lnTo>
                <a:lnTo>
                  <a:pt x="62890" y="374650"/>
                </a:lnTo>
                <a:lnTo>
                  <a:pt x="61963" y="372110"/>
                </a:lnTo>
                <a:lnTo>
                  <a:pt x="61506" y="370840"/>
                </a:lnTo>
                <a:lnTo>
                  <a:pt x="59969" y="367030"/>
                </a:lnTo>
                <a:lnTo>
                  <a:pt x="59448" y="365760"/>
                </a:lnTo>
                <a:lnTo>
                  <a:pt x="58839" y="367030"/>
                </a:lnTo>
                <a:lnTo>
                  <a:pt x="57404" y="360680"/>
                </a:lnTo>
                <a:lnTo>
                  <a:pt x="57378" y="359410"/>
                </a:lnTo>
                <a:lnTo>
                  <a:pt x="60096" y="364490"/>
                </a:lnTo>
                <a:lnTo>
                  <a:pt x="58331" y="359410"/>
                </a:lnTo>
                <a:lnTo>
                  <a:pt x="56134" y="353060"/>
                </a:lnTo>
                <a:lnTo>
                  <a:pt x="53746" y="347980"/>
                </a:lnTo>
                <a:lnTo>
                  <a:pt x="51612" y="341630"/>
                </a:lnTo>
                <a:lnTo>
                  <a:pt x="48399" y="331470"/>
                </a:lnTo>
                <a:lnTo>
                  <a:pt x="49174" y="331470"/>
                </a:lnTo>
                <a:lnTo>
                  <a:pt x="49085" y="331203"/>
                </a:lnTo>
                <a:lnTo>
                  <a:pt x="48171" y="328930"/>
                </a:lnTo>
                <a:lnTo>
                  <a:pt x="45605" y="322580"/>
                </a:lnTo>
                <a:lnTo>
                  <a:pt x="42506" y="312420"/>
                </a:lnTo>
                <a:lnTo>
                  <a:pt x="39370" y="300990"/>
                </a:lnTo>
                <a:lnTo>
                  <a:pt x="40043" y="302260"/>
                </a:lnTo>
                <a:lnTo>
                  <a:pt x="40005" y="300990"/>
                </a:lnTo>
                <a:lnTo>
                  <a:pt x="39992" y="300621"/>
                </a:lnTo>
                <a:lnTo>
                  <a:pt x="32512" y="278130"/>
                </a:lnTo>
                <a:lnTo>
                  <a:pt x="28689" y="266700"/>
                </a:lnTo>
                <a:lnTo>
                  <a:pt x="22428" y="247650"/>
                </a:lnTo>
                <a:lnTo>
                  <a:pt x="16433" y="226060"/>
                </a:lnTo>
                <a:lnTo>
                  <a:pt x="19126" y="229870"/>
                </a:lnTo>
                <a:lnTo>
                  <a:pt x="18592" y="227330"/>
                </a:lnTo>
                <a:lnTo>
                  <a:pt x="18300" y="226060"/>
                </a:lnTo>
                <a:lnTo>
                  <a:pt x="17157" y="220980"/>
                </a:lnTo>
                <a:lnTo>
                  <a:pt x="16471" y="218440"/>
                </a:lnTo>
                <a:lnTo>
                  <a:pt x="16243" y="217170"/>
                </a:lnTo>
                <a:lnTo>
                  <a:pt x="16192" y="215900"/>
                </a:lnTo>
                <a:lnTo>
                  <a:pt x="17005" y="215900"/>
                </a:lnTo>
                <a:lnTo>
                  <a:pt x="16078" y="213360"/>
                </a:lnTo>
                <a:lnTo>
                  <a:pt x="17348" y="213360"/>
                </a:lnTo>
                <a:lnTo>
                  <a:pt x="18211" y="212090"/>
                </a:lnTo>
                <a:lnTo>
                  <a:pt x="16141" y="212090"/>
                </a:lnTo>
                <a:lnTo>
                  <a:pt x="18973" y="210820"/>
                </a:lnTo>
                <a:lnTo>
                  <a:pt x="23837" y="209550"/>
                </a:lnTo>
                <a:lnTo>
                  <a:pt x="40487" y="203200"/>
                </a:lnTo>
                <a:lnTo>
                  <a:pt x="46824" y="201930"/>
                </a:lnTo>
                <a:lnTo>
                  <a:pt x="53263" y="199390"/>
                </a:lnTo>
                <a:lnTo>
                  <a:pt x="42608" y="204470"/>
                </a:lnTo>
                <a:lnTo>
                  <a:pt x="70040" y="195580"/>
                </a:lnTo>
                <a:lnTo>
                  <a:pt x="54178" y="199390"/>
                </a:lnTo>
                <a:lnTo>
                  <a:pt x="60236" y="196850"/>
                </a:lnTo>
                <a:lnTo>
                  <a:pt x="60871" y="195580"/>
                </a:lnTo>
                <a:lnTo>
                  <a:pt x="62496" y="194310"/>
                </a:lnTo>
                <a:lnTo>
                  <a:pt x="37211" y="194310"/>
                </a:lnTo>
                <a:lnTo>
                  <a:pt x="35801" y="194310"/>
                </a:lnTo>
                <a:lnTo>
                  <a:pt x="29603" y="195580"/>
                </a:lnTo>
                <a:lnTo>
                  <a:pt x="23698" y="198120"/>
                </a:lnTo>
                <a:lnTo>
                  <a:pt x="0" y="204470"/>
                </a:lnTo>
                <a:lnTo>
                  <a:pt x="3162" y="215900"/>
                </a:lnTo>
                <a:lnTo>
                  <a:pt x="5740" y="226060"/>
                </a:lnTo>
                <a:lnTo>
                  <a:pt x="5219" y="222250"/>
                </a:lnTo>
                <a:lnTo>
                  <a:pt x="5245" y="218440"/>
                </a:lnTo>
                <a:lnTo>
                  <a:pt x="6159" y="222250"/>
                </a:lnTo>
                <a:lnTo>
                  <a:pt x="10363" y="237490"/>
                </a:lnTo>
                <a:lnTo>
                  <a:pt x="12484" y="242570"/>
                </a:lnTo>
                <a:lnTo>
                  <a:pt x="14325" y="246380"/>
                </a:lnTo>
                <a:lnTo>
                  <a:pt x="17665" y="255270"/>
                </a:lnTo>
                <a:lnTo>
                  <a:pt x="17767" y="256540"/>
                </a:lnTo>
                <a:lnTo>
                  <a:pt x="17856" y="257644"/>
                </a:lnTo>
                <a:lnTo>
                  <a:pt x="17970" y="259080"/>
                </a:lnTo>
                <a:lnTo>
                  <a:pt x="18084" y="260350"/>
                </a:lnTo>
                <a:lnTo>
                  <a:pt x="17373" y="260350"/>
                </a:lnTo>
                <a:lnTo>
                  <a:pt x="17462" y="261620"/>
                </a:lnTo>
                <a:lnTo>
                  <a:pt x="17551" y="262890"/>
                </a:lnTo>
                <a:lnTo>
                  <a:pt x="20599" y="273050"/>
                </a:lnTo>
                <a:lnTo>
                  <a:pt x="21577" y="278130"/>
                </a:lnTo>
                <a:lnTo>
                  <a:pt x="20802" y="278130"/>
                </a:lnTo>
                <a:lnTo>
                  <a:pt x="19100" y="275590"/>
                </a:lnTo>
                <a:lnTo>
                  <a:pt x="18199" y="273050"/>
                </a:lnTo>
                <a:lnTo>
                  <a:pt x="18503" y="274320"/>
                </a:lnTo>
                <a:lnTo>
                  <a:pt x="21678" y="284480"/>
                </a:lnTo>
                <a:lnTo>
                  <a:pt x="24815" y="297180"/>
                </a:lnTo>
                <a:lnTo>
                  <a:pt x="27190" y="308610"/>
                </a:lnTo>
                <a:lnTo>
                  <a:pt x="29286" y="317500"/>
                </a:lnTo>
                <a:lnTo>
                  <a:pt x="28270" y="314540"/>
                </a:lnTo>
                <a:lnTo>
                  <a:pt x="28295" y="314960"/>
                </a:lnTo>
                <a:lnTo>
                  <a:pt x="30683" y="322580"/>
                </a:lnTo>
                <a:lnTo>
                  <a:pt x="30581" y="317500"/>
                </a:lnTo>
                <a:lnTo>
                  <a:pt x="33388" y="327660"/>
                </a:lnTo>
                <a:lnTo>
                  <a:pt x="32727" y="327660"/>
                </a:lnTo>
                <a:lnTo>
                  <a:pt x="34137" y="330200"/>
                </a:lnTo>
                <a:lnTo>
                  <a:pt x="34937" y="328930"/>
                </a:lnTo>
                <a:lnTo>
                  <a:pt x="36131" y="328930"/>
                </a:lnTo>
                <a:lnTo>
                  <a:pt x="38696" y="334010"/>
                </a:lnTo>
                <a:lnTo>
                  <a:pt x="40487" y="341630"/>
                </a:lnTo>
                <a:lnTo>
                  <a:pt x="42900" y="349250"/>
                </a:lnTo>
                <a:lnTo>
                  <a:pt x="44805" y="356870"/>
                </a:lnTo>
                <a:lnTo>
                  <a:pt x="44907" y="358241"/>
                </a:lnTo>
                <a:lnTo>
                  <a:pt x="44983" y="359410"/>
                </a:lnTo>
                <a:lnTo>
                  <a:pt x="45072" y="360680"/>
                </a:lnTo>
                <a:lnTo>
                  <a:pt x="44704" y="359410"/>
                </a:lnTo>
                <a:lnTo>
                  <a:pt x="42113" y="350520"/>
                </a:lnTo>
                <a:lnTo>
                  <a:pt x="41300" y="350520"/>
                </a:lnTo>
                <a:lnTo>
                  <a:pt x="40703" y="351472"/>
                </a:lnTo>
                <a:lnTo>
                  <a:pt x="40474" y="351802"/>
                </a:lnTo>
                <a:lnTo>
                  <a:pt x="41516" y="356870"/>
                </a:lnTo>
                <a:lnTo>
                  <a:pt x="41770" y="358241"/>
                </a:lnTo>
                <a:lnTo>
                  <a:pt x="41795" y="359410"/>
                </a:lnTo>
                <a:lnTo>
                  <a:pt x="41160" y="358241"/>
                </a:lnTo>
                <a:lnTo>
                  <a:pt x="43561" y="368300"/>
                </a:lnTo>
                <a:lnTo>
                  <a:pt x="45923" y="373380"/>
                </a:lnTo>
                <a:lnTo>
                  <a:pt x="48653" y="378460"/>
                </a:lnTo>
                <a:lnTo>
                  <a:pt x="52793" y="389890"/>
                </a:lnTo>
                <a:lnTo>
                  <a:pt x="50787" y="387350"/>
                </a:lnTo>
                <a:lnTo>
                  <a:pt x="51549" y="391947"/>
                </a:lnTo>
                <a:lnTo>
                  <a:pt x="54190" y="394982"/>
                </a:lnTo>
                <a:lnTo>
                  <a:pt x="57619" y="403860"/>
                </a:lnTo>
                <a:lnTo>
                  <a:pt x="60020" y="414020"/>
                </a:lnTo>
                <a:lnTo>
                  <a:pt x="61988" y="419100"/>
                </a:lnTo>
                <a:lnTo>
                  <a:pt x="63703" y="424180"/>
                </a:lnTo>
                <a:lnTo>
                  <a:pt x="65341" y="429260"/>
                </a:lnTo>
                <a:lnTo>
                  <a:pt x="63093" y="419100"/>
                </a:lnTo>
                <a:lnTo>
                  <a:pt x="65125" y="422910"/>
                </a:lnTo>
                <a:lnTo>
                  <a:pt x="67119" y="430187"/>
                </a:lnTo>
                <a:lnTo>
                  <a:pt x="67208" y="430530"/>
                </a:lnTo>
                <a:lnTo>
                  <a:pt x="70675" y="440690"/>
                </a:lnTo>
                <a:lnTo>
                  <a:pt x="70205" y="441667"/>
                </a:lnTo>
                <a:lnTo>
                  <a:pt x="71247" y="444500"/>
                </a:lnTo>
                <a:lnTo>
                  <a:pt x="73647" y="455930"/>
                </a:lnTo>
                <a:lnTo>
                  <a:pt x="76174" y="467360"/>
                </a:lnTo>
                <a:lnTo>
                  <a:pt x="79857" y="478790"/>
                </a:lnTo>
                <a:lnTo>
                  <a:pt x="81330" y="487680"/>
                </a:lnTo>
                <a:lnTo>
                  <a:pt x="77952" y="481330"/>
                </a:lnTo>
                <a:lnTo>
                  <a:pt x="79387" y="487680"/>
                </a:lnTo>
                <a:lnTo>
                  <a:pt x="80251" y="490220"/>
                </a:lnTo>
                <a:lnTo>
                  <a:pt x="80962" y="491490"/>
                </a:lnTo>
                <a:lnTo>
                  <a:pt x="82588" y="497840"/>
                </a:lnTo>
                <a:lnTo>
                  <a:pt x="82765" y="497840"/>
                </a:lnTo>
                <a:lnTo>
                  <a:pt x="83337" y="499110"/>
                </a:lnTo>
                <a:lnTo>
                  <a:pt x="83515" y="499973"/>
                </a:lnTo>
                <a:lnTo>
                  <a:pt x="83642" y="500443"/>
                </a:lnTo>
                <a:lnTo>
                  <a:pt x="84416" y="501650"/>
                </a:lnTo>
                <a:lnTo>
                  <a:pt x="85725" y="502920"/>
                </a:lnTo>
                <a:lnTo>
                  <a:pt x="86880" y="504190"/>
                </a:lnTo>
                <a:lnTo>
                  <a:pt x="101866" y="513118"/>
                </a:lnTo>
                <a:lnTo>
                  <a:pt x="105143" y="515620"/>
                </a:lnTo>
                <a:lnTo>
                  <a:pt x="108966" y="516890"/>
                </a:lnTo>
                <a:lnTo>
                  <a:pt x="115303" y="518160"/>
                </a:lnTo>
                <a:lnTo>
                  <a:pt x="111823" y="516890"/>
                </a:lnTo>
                <a:lnTo>
                  <a:pt x="110286" y="515620"/>
                </a:lnTo>
                <a:lnTo>
                  <a:pt x="116116" y="515620"/>
                </a:lnTo>
                <a:lnTo>
                  <a:pt x="117373" y="516890"/>
                </a:lnTo>
                <a:lnTo>
                  <a:pt x="121450" y="516890"/>
                </a:lnTo>
                <a:lnTo>
                  <a:pt x="121793" y="516712"/>
                </a:lnTo>
                <a:lnTo>
                  <a:pt x="117589" y="515620"/>
                </a:lnTo>
                <a:lnTo>
                  <a:pt x="111569" y="514350"/>
                </a:lnTo>
                <a:lnTo>
                  <a:pt x="108724" y="513118"/>
                </a:lnTo>
                <a:lnTo>
                  <a:pt x="105905" y="513118"/>
                </a:lnTo>
                <a:lnTo>
                  <a:pt x="102997" y="511810"/>
                </a:lnTo>
                <a:lnTo>
                  <a:pt x="100253" y="510540"/>
                </a:lnTo>
                <a:lnTo>
                  <a:pt x="92570" y="506730"/>
                </a:lnTo>
                <a:lnTo>
                  <a:pt x="91033" y="505561"/>
                </a:lnTo>
                <a:lnTo>
                  <a:pt x="94881" y="506730"/>
                </a:lnTo>
                <a:lnTo>
                  <a:pt x="98425" y="509270"/>
                </a:lnTo>
                <a:lnTo>
                  <a:pt x="103809" y="510540"/>
                </a:lnTo>
                <a:lnTo>
                  <a:pt x="107429" y="511810"/>
                </a:lnTo>
                <a:lnTo>
                  <a:pt x="111366" y="513118"/>
                </a:lnTo>
                <a:lnTo>
                  <a:pt x="106083" y="510540"/>
                </a:lnTo>
                <a:lnTo>
                  <a:pt x="100926" y="509270"/>
                </a:lnTo>
                <a:lnTo>
                  <a:pt x="96342" y="506730"/>
                </a:lnTo>
                <a:lnTo>
                  <a:pt x="93294" y="505561"/>
                </a:lnTo>
                <a:lnTo>
                  <a:pt x="90982" y="504190"/>
                </a:lnTo>
                <a:lnTo>
                  <a:pt x="89573" y="502920"/>
                </a:lnTo>
                <a:lnTo>
                  <a:pt x="86855" y="501650"/>
                </a:lnTo>
                <a:lnTo>
                  <a:pt x="86182" y="500456"/>
                </a:lnTo>
                <a:lnTo>
                  <a:pt x="88912" y="501650"/>
                </a:lnTo>
                <a:lnTo>
                  <a:pt x="90322" y="502920"/>
                </a:lnTo>
                <a:lnTo>
                  <a:pt x="92075" y="502920"/>
                </a:lnTo>
                <a:lnTo>
                  <a:pt x="90970" y="501650"/>
                </a:lnTo>
                <a:lnTo>
                  <a:pt x="91554" y="501650"/>
                </a:lnTo>
                <a:lnTo>
                  <a:pt x="92354" y="502920"/>
                </a:lnTo>
                <a:lnTo>
                  <a:pt x="92075" y="502920"/>
                </a:lnTo>
                <a:lnTo>
                  <a:pt x="93294" y="504190"/>
                </a:lnTo>
                <a:lnTo>
                  <a:pt x="92443" y="502920"/>
                </a:lnTo>
                <a:lnTo>
                  <a:pt x="93078" y="502920"/>
                </a:lnTo>
                <a:lnTo>
                  <a:pt x="93814" y="504190"/>
                </a:lnTo>
                <a:lnTo>
                  <a:pt x="94564" y="504190"/>
                </a:lnTo>
                <a:lnTo>
                  <a:pt x="96189" y="505561"/>
                </a:lnTo>
                <a:lnTo>
                  <a:pt x="97828" y="505561"/>
                </a:lnTo>
                <a:lnTo>
                  <a:pt x="102463" y="508000"/>
                </a:lnTo>
                <a:lnTo>
                  <a:pt x="105854" y="509270"/>
                </a:lnTo>
                <a:lnTo>
                  <a:pt x="113144" y="511810"/>
                </a:lnTo>
                <a:lnTo>
                  <a:pt x="116776" y="513118"/>
                </a:lnTo>
                <a:lnTo>
                  <a:pt x="124942" y="513118"/>
                </a:lnTo>
                <a:lnTo>
                  <a:pt x="128219" y="510540"/>
                </a:lnTo>
                <a:lnTo>
                  <a:pt x="131838" y="508000"/>
                </a:lnTo>
                <a:lnTo>
                  <a:pt x="133426" y="506730"/>
                </a:lnTo>
                <a:lnTo>
                  <a:pt x="135813" y="510540"/>
                </a:lnTo>
                <a:lnTo>
                  <a:pt x="139153" y="506730"/>
                </a:lnTo>
                <a:lnTo>
                  <a:pt x="142494" y="502920"/>
                </a:lnTo>
                <a:lnTo>
                  <a:pt x="147688" y="495300"/>
                </a:lnTo>
                <a:lnTo>
                  <a:pt x="151371" y="488950"/>
                </a:lnTo>
                <a:lnTo>
                  <a:pt x="156464" y="480060"/>
                </a:lnTo>
                <a:lnTo>
                  <a:pt x="159397" y="476250"/>
                </a:lnTo>
                <a:lnTo>
                  <a:pt x="162483" y="471170"/>
                </a:lnTo>
                <a:lnTo>
                  <a:pt x="168402" y="463550"/>
                </a:lnTo>
                <a:lnTo>
                  <a:pt x="170561" y="461010"/>
                </a:lnTo>
                <a:lnTo>
                  <a:pt x="172986" y="459740"/>
                </a:lnTo>
                <a:lnTo>
                  <a:pt x="173913" y="458622"/>
                </a:lnTo>
                <a:lnTo>
                  <a:pt x="174040" y="458470"/>
                </a:lnTo>
                <a:lnTo>
                  <a:pt x="173939" y="458622"/>
                </a:lnTo>
                <a:lnTo>
                  <a:pt x="176898" y="457200"/>
                </a:lnTo>
                <a:lnTo>
                  <a:pt x="181838" y="454660"/>
                </a:lnTo>
                <a:lnTo>
                  <a:pt x="175818" y="457200"/>
                </a:lnTo>
                <a:lnTo>
                  <a:pt x="174459" y="457936"/>
                </a:lnTo>
                <a:lnTo>
                  <a:pt x="175018" y="457200"/>
                </a:lnTo>
                <a:lnTo>
                  <a:pt x="176784" y="455930"/>
                </a:lnTo>
                <a:lnTo>
                  <a:pt x="178600" y="454660"/>
                </a:lnTo>
                <a:lnTo>
                  <a:pt x="180848" y="453390"/>
                </a:lnTo>
                <a:lnTo>
                  <a:pt x="183261" y="452120"/>
                </a:lnTo>
                <a:lnTo>
                  <a:pt x="187998" y="449580"/>
                </a:lnTo>
                <a:lnTo>
                  <a:pt x="193789" y="447040"/>
                </a:lnTo>
                <a:lnTo>
                  <a:pt x="198234" y="445770"/>
                </a:lnTo>
                <a:lnTo>
                  <a:pt x="207835" y="445770"/>
                </a:lnTo>
                <a:lnTo>
                  <a:pt x="207505" y="444500"/>
                </a:lnTo>
                <a:lnTo>
                  <a:pt x="212636" y="443230"/>
                </a:lnTo>
                <a:lnTo>
                  <a:pt x="224015" y="440690"/>
                </a:lnTo>
                <a:lnTo>
                  <a:pt x="230111" y="440690"/>
                </a:lnTo>
                <a:lnTo>
                  <a:pt x="231521" y="439420"/>
                </a:lnTo>
                <a:lnTo>
                  <a:pt x="235966" y="439420"/>
                </a:lnTo>
                <a:lnTo>
                  <a:pt x="240157" y="441960"/>
                </a:lnTo>
                <a:lnTo>
                  <a:pt x="244335" y="443230"/>
                </a:lnTo>
                <a:lnTo>
                  <a:pt x="249910" y="444500"/>
                </a:lnTo>
                <a:lnTo>
                  <a:pt x="254444" y="445770"/>
                </a:lnTo>
                <a:lnTo>
                  <a:pt x="258127" y="447040"/>
                </a:lnTo>
                <a:lnTo>
                  <a:pt x="259994" y="447040"/>
                </a:lnTo>
                <a:lnTo>
                  <a:pt x="261759" y="448310"/>
                </a:lnTo>
                <a:lnTo>
                  <a:pt x="263461" y="448310"/>
                </a:lnTo>
                <a:lnTo>
                  <a:pt x="265125" y="449580"/>
                </a:lnTo>
                <a:lnTo>
                  <a:pt x="266636" y="449580"/>
                </a:lnTo>
                <a:lnTo>
                  <a:pt x="268211" y="450850"/>
                </a:lnTo>
                <a:lnTo>
                  <a:pt x="272999" y="452120"/>
                </a:lnTo>
                <a:lnTo>
                  <a:pt x="277774" y="455930"/>
                </a:lnTo>
                <a:lnTo>
                  <a:pt x="281305" y="457200"/>
                </a:lnTo>
                <a:lnTo>
                  <a:pt x="284645" y="461010"/>
                </a:lnTo>
                <a:lnTo>
                  <a:pt x="288823" y="464820"/>
                </a:lnTo>
                <a:lnTo>
                  <a:pt x="286194" y="463550"/>
                </a:lnTo>
                <a:lnTo>
                  <a:pt x="285483" y="464820"/>
                </a:lnTo>
                <a:lnTo>
                  <a:pt x="283679" y="463550"/>
                </a:lnTo>
                <a:lnTo>
                  <a:pt x="277774" y="459740"/>
                </a:lnTo>
                <a:lnTo>
                  <a:pt x="283552" y="464820"/>
                </a:lnTo>
                <a:lnTo>
                  <a:pt x="287985" y="469900"/>
                </a:lnTo>
                <a:lnTo>
                  <a:pt x="288658" y="468630"/>
                </a:lnTo>
                <a:lnTo>
                  <a:pt x="289763" y="471170"/>
                </a:lnTo>
                <a:lnTo>
                  <a:pt x="293674" y="474980"/>
                </a:lnTo>
                <a:lnTo>
                  <a:pt x="297027" y="480060"/>
                </a:lnTo>
                <a:lnTo>
                  <a:pt x="299669" y="482600"/>
                </a:lnTo>
                <a:lnTo>
                  <a:pt x="301815" y="486410"/>
                </a:lnTo>
                <a:lnTo>
                  <a:pt x="304304" y="491490"/>
                </a:lnTo>
                <a:lnTo>
                  <a:pt x="303403" y="490194"/>
                </a:lnTo>
                <a:lnTo>
                  <a:pt x="304673" y="492645"/>
                </a:lnTo>
                <a:lnTo>
                  <a:pt x="306476" y="495300"/>
                </a:lnTo>
                <a:lnTo>
                  <a:pt x="308571" y="496570"/>
                </a:lnTo>
                <a:lnTo>
                  <a:pt x="311492" y="504190"/>
                </a:lnTo>
                <a:lnTo>
                  <a:pt x="311645" y="505561"/>
                </a:lnTo>
                <a:lnTo>
                  <a:pt x="312483" y="508000"/>
                </a:lnTo>
                <a:lnTo>
                  <a:pt x="313588" y="510540"/>
                </a:lnTo>
                <a:lnTo>
                  <a:pt x="314655" y="511810"/>
                </a:lnTo>
                <a:lnTo>
                  <a:pt x="315442" y="513118"/>
                </a:lnTo>
                <a:lnTo>
                  <a:pt x="315366" y="511810"/>
                </a:lnTo>
                <a:lnTo>
                  <a:pt x="316369" y="519430"/>
                </a:lnTo>
                <a:lnTo>
                  <a:pt x="317639" y="530860"/>
                </a:lnTo>
                <a:lnTo>
                  <a:pt x="317703" y="532130"/>
                </a:lnTo>
                <a:lnTo>
                  <a:pt x="317830" y="534670"/>
                </a:lnTo>
                <a:lnTo>
                  <a:pt x="317957" y="537210"/>
                </a:lnTo>
                <a:lnTo>
                  <a:pt x="318084" y="539750"/>
                </a:lnTo>
                <a:lnTo>
                  <a:pt x="318135" y="541020"/>
                </a:lnTo>
                <a:lnTo>
                  <a:pt x="318262" y="543560"/>
                </a:lnTo>
                <a:lnTo>
                  <a:pt x="317779" y="552450"/>
                </a:lnTo>
                <a:lnTo>
                  <a:pt x="317715" y="553720"/>
                </a:lnTo>
                <a:lnTo>
                  <a:pt x="302234" y="595630"/>
                </a:lnTo>
                <a:lnTo>
                  <a:pt x="289407" y="609600"/>
                </a:lnTo>
                <a:lnTo>
                  <a:pt x="284162" y="614680"/>
                </a:lnTo>
                <a:lnTo>
                  <a:pt x="280301" y="617220"/>
                </a:lnTo>
                <a:lnTo>
                  <a:pt x="276771" y="619760"/>
                </a:lnTo>
                <a:lnTo>
                  <a:pt x="272694" y="621030"/>
                </a:lnTo>
                <a:lnTo>
                  <a:pt x="265010" y="624840"/>
                </a:lnTo>
                <a:lnTo>
                  <a:pt x="263347" y="625398"/>
                </a:lnTo>
                <a:lnTo>
                  <a:pt x="291426" y="625398"/>
                </a:lnTo>
                <a:lnTo>
                  <a:pt x="293344" y="623570"/>
                </a:lnTo>
                <a:lnTo>
                  <a:pt x="294728" y="622300"/>
                </a:lnTo>
                <a:lnTo>
                  <a:pt x="293001" y="623570"/>
                </a:lnTo>
                <a:lnTo>
                  <a:pt x="297154" y="619760"/>
                </a:lnTo>
                <a:lnTo>
                  <a:pt x="301599" y="617220"/>
                </a:lnTo>
                <a:lnTo>
                  <a:pt x="304812" y="612140"/>
                </a:lnTo>
                <a:lnTo>
                  <a:pt x="306527" y="610870"/>
                </a:lnTo>
                <a:lnTo>
                  <a:pt x="308241" y="608330"/>
                </a:lnTo>
                <a:lnTo>
                  <a:pt x="309816" y="607060"/>
                </a:lnTo>
                <a:lnTo>
                  <a:pt x="313880" y="600710"/>
                </a:lnTo>
                <a:lnTo>
                  <a:pt x="316788" y="596900"/>
                </a:lnTo>
                <a:lnTo>
                  <a:pt x="318350" y="591820"/>
                </a:lnTo>
                <a:lnTo>
                  <a:pt x="320560" y="588010"/>
                </a:lnTo>
                <a:lnTo>
                  <a:pt x="322351" y="584200"/>
                </a:lnTo>
                <a:lnTo>
                  <a:pt x="323875" y="580390"/>
                </a:lnTo>
                <a:lnTo>
                  <a:pt x="325158" y="577354"/>
                </a:lnTo>
                <a:lnTo>
                  <a:pt x="325183" y="577786"/>
                </a:lnTo>
                <a:lnTo>
                  <a:pt x="326898" y="573341"/>
                </a:lnTo>
                <a:lnTo>
                  <a:pt x="329425" y="564121"/>
                </a:lnTo>
                <a:close/>
              </a:path>
              <a:path w="1055370" h="935989">
                <a:moveTo>
                  <a:pt x="388315" y="309359"/>
                </a:moveTo>
                <a:lnTo>
                  <a:pt x="388124" y="309067"/>
                </a:lnTo>
                <a:lnTo>
                  <a:pt x="387680" y="308775"/>
                </a:lnTo>
                <a:lnTo>
                  <a:pt x="387184" y="308584"/>
                </a:lnTo>
                <a:lnTo>
                  <a:pt x="387159" y="308825"/>
                </a:lnTo>
                <a:lnTo>
                  <a:pt x="387604" y="309092"/>
                </a:lnTo>
                <a:lnTo>
                  <a:pt x="388315" y="309359"/>
                </a:lnTo>
                <a:close/>
              </a:path>
              <a:path w="1055370" h="935989">
                <a:moveTo>
                  <a:pt x="414159" y="313690"/>
                </a:moveTo>
                <a:lnTo>
                  <a:pt x="413524" y="313537"/>
                </a:lnTo>
                <a:lnTo>
                  <a:pt x="412534" y="313944"/>
                </a:lnTo>
                <a:lnTo>
                  <a:pt x="414159" y="313690"/>
                </a:lnTo>
                <a:close/>
              </a:path>
              <a:path w="1055370" h="935989">
                <a:moveTo>
                  <a:pt x="419074" y="311150"/>
                </a:moveTo>
                <a:lnTo>
                  <a:pt x="409168" y="312420"/>
                </a:lnTo>
                <a:lnTo>
                  <a:pt x="413524" y="313537"/>
                </a:lnTo>
                <a:lnTo>
                  <a:pt x="416166" y="312420"/>
                </a:lnTo>
                <a:lnTo>
                  <a:pt x="419074" y="311150"/>
                </a:lnTo>
                <a:close/>
              </a:path>
              <a:path w="1055370" h="935989">
                <a:moveTo>
                  <a:pt x="421093" y="312420"/>
                </a:moveTo>
                <a:lnTo>
                  <a:pt x="415213" y="313690"/>
                </a:lnTo>
                <a:lnTo>
                  <a:pt x="415874" y="314540"/>
                </a:lnTo>
                <a:lnTo>
                  <a:pt x="419201" y="313690"/>
                </a:lnTo>
                <a:lnTo>
                  <a:pt x="421093" y="312420"/>
                </a:lnTo>
                <a:close/>
              </a:path>
              <a:path w="1055370" h="935989">
                <a:moveTo>
                  <a:pt x="431342" y="101828"/>
                </a:moveTo>
                <a:lnTo>
                  <a:pt x="429577" y="102870"/>
                </a:lnTo>
                <a:lnTo>
                  <a:pt x="430263" y="104140"/>
                </a:lnTo>
                <a:lnTo>
                  <a:pt x="431342" y="101828"/>
                </a:lnTo>
                <a:close/>
              </a:path>
              <a:path w="1055370" h="935989">
                <a:moveTo>
                  <a:pt x="432777" y="99301"/>
                </a:moveTo>
                <a:lnTo>
                  <a:pt x="432028" y="100330"/>
                </a:lnTo>
                <a:lnTo>
                  <a:pt x="431444" y="101600"/>
                </a:lnTo>
                <a:lnTo>
                  <a:pt x="431342" y="101828"/>
                </a:lnTo>
                <a:lnTo>
                  <a:pt x="431723" y="101600"/>
                </a:lnTo>
                <a:lnTo>
                  <a:pt x="432777" y="99301"/>
                </a:lnTo>
                <a:close/>
              </a:path>
              <a:path w="1055370" h="935989">
                <a:moveTo>
                  <a:pt x="441198" y="80835"/>
                </a:moveTo>
                <a:lnTo>
                  <a:pt x="440613" y="80835"/>
                </a:lnTo>
                <a:lnTo>
                  <a:pt x="440334" y="81254"/>
                </a:lnTo>
                <a:lnTo>
                  <a:pt x="440245" y="81407"/>
                </a:lnTo>
                <a:lnTo>
                  <a:pt x="441198" y="80835"/>
                </a:lnTo>
                <a:close/>
              </a:path>
              <a:path w="1055370" h="935989">
                <a:moveTo>
                  <a:pt x="442925" y="94005"/>
                </a:moveTo>
                <a:lnTo>
                  <a:pt x="442709" y="92710"/>
                </a:lnTo>
                <a:lnTo>
                  <a:pt x="441312" y="95719"/>
                </a:lnTo>
                <a:lnTo>
                  <a:pt x="441782" y="95250"/>
                </a:lnTo>
                <a:lnTo>
                  <a:pt x="442925" y="94005"/>
                </a:lnTo>
                <a:close/>
              </a:path>
              <a:path w="1055370" h="935989">
                <a:moveTo>
                  <a:pt x="445274" y="91440"/>
                </a:moveTo>
                <a:lnTo>
                  <a:pt x="442925" y="94005"/>
                </a:lnTo>
                <a:lnTo>
                  <a:pt x="443128" y="95250"/>
                </a:lnTo>
                <a:lnTo>
                  <a:pt x="445274" y="91440"/>
                </a:lnTo>
                <a:close/>
              </a:path>
              <a:path w="1055370" h="935989">
                <a:moveTo>
                  <a:pt x="453796" y="131406"/>
                </a:moveTo>
                <a:lnTo>
                  <a:pt x="452932" y="131229"/>
                </a:lnTo>
                <a:lnTo>
                  <a:pt x="452602" y="131305"/>
                </a:lnTo>
                <a:lnTo>
                  <a:pt x="452297" y="131381"/>
                </a:lnTo>
                <a:lnTo>
                  <a:pt x="453796" y="131406"/>
                </a:lnTo>
                <a:close/>
              </a:path>
              <a:path w="1055370" h="935989">
                <a:moveTo>
                  <a:pt x="460222" y="73634"/>
                </a:moveTo>
                <a:lnTo>
                  <a:pt x="444728" y="76835"/>
                </a:lnTo>
                <a:lnTo>
                  <a:pt x="447992" y="76835"/>
                </a:lnTo>
                <a:lnTo>
                  <a:pt x="449757" y="76835"/>
                </a:lnTo>
                <a:lnTo>
                  <a:pt x="450100" y="76835"/>
                </a:lnTo>
                <a:lnTo>
                  <a:pt x="450799" y="77012"/>
                </a:lnTo>
                <a:lnTo>
                  <a:pt x="448945" y="77978"/>
                </a:lnTo>
                <a:lnTo>
                  <a:pt x="447497" y="78536"/>
                </a:lnTo>
                <a:lnTo>
                  <a:pt x="444830" y="79400"/>
                </a:lnTo>
                <a:lnTo>
                  <a:pt x="443445" y="79768"/>
                </a:lnTo>
                <a:lnTo>
                  <a:pt x="441909" y="80403"/>
                </a:lnTo>
                <a:lnTo>
                  <a:pt x="441731" y="80518"/>
                </a:lnTo>
                <a:lnTo>
                  <a:pt x="442925" y="80162"/>
                </a:lnTo>
                <a:lnTo>
                  <a:pt x="445376" y="79400"/>
                </a:lnTo>
                <a:lnTo>
                  <a:pt x="447154" y="79006"/>
                </a:lnTo>
                <a:lnTo>
                  <a:pt x="448894" y="78536"/>
                </a:lnTo>
                <a:lnTo>
                  <a:pt x="459663" y="75730"/>
                </a:lnTo>
                <a:lnTo>
                  <a:pt x="450545" y="76593"/>
                </a:lnTo>
                <a:lnTo>
                  <a:pt x="460222" y="73634"/>
                </a:lnTo>
                <a:close/>
              </a:path>
              <a:path w="1055370" h="935989">
                <a:moveTo>
                  <a:pt x="462330" y="148640"/>
                </a:moveTo>
                <a:lnTo>
                  <a:pt x="455282" y="143281"/>
                </a:lnTo>
                <a:lnTo>
                  <a:pt x="445033" y="137121"/>
                </a:lnTo>
                <a:lnTo>
                  <a:pt x="454850" y="144246"/>
                </a:lnTo>
                <a:lnTo>
                  <a:pt x="454088" y="144233"/>
                </a:lnTo>
                <a:lnTo>
                  <a:pt x="462330" y="148640"/>
                </a:lnTo>
                <a:close/>
              </a:path>
              <a:path w="1055370" h="935989">
                <a:moveTo>
                  <a:pt x="478396" y="271526"/>
                </a:moveTo>
                <a:lnTo>
                  <a:pt x="475322" y="276644"/>
                </a:lnTo>
                <a:lnTo>
                  <a:pt x="477380" y="274142"/>
                </a:lnTo>
                <a:lnTo>
                  <a:pt x="477799" y="273253"/>
                </a:lnTo>
                <a:lnTo>
                  <a:pt x="478129" y="272376"/>
                </a:lnTo>
                <a:lnTo>
                  <a:pt x="478396" y="271526"/>
                </a:lnTo>
                <a:close/>
              </a:path>
              <a:path w="1055370" h="935989">
                <a:moveTo>
                  <a:pt x="491934" y="163830"/>
                </a:moveTo>
                <a:lnTo>
                  <a:pt x="491223" y="162560"/>
                </a:lnTo>
                <a:lnTo>
                  <a:pt x="489673" y="160020"/>
                </a:lnTo>
                <a:lnTo>
                  <a:pt x="490740" y="162560"/>
                </a:lnTo>
                <a:lnTo>
                  <a:pt x="491934" y="163830"/>
                </a:lnTo>
                <a:close/>
              </a:path>
              <a:path w="1055370" h="935989">
                <a:moveTo>
                  <a:pt x="495084" y="264160"/>
                </a:moveTo>
                <a:lnTo>
                  <a:pt x="494919" y="264198"/>
                </a:lnTo>
                <a:lnTo>
                  <a:pt x="494182" y="265125"/>
                </a:lnTo>
                <a:lnTo>
                  <a:pt x="493293" y="266255"/>
                </a:lnTo>
                <a:lnTo>
                  <a:pt x="493649" y="266001"/>
                </a:lnTo>
                <a:lnTo>
                  <a:pt x="494182" y="265417"/>
                </a:lnTo>
                <a:lnTo>
                  <a:pt x="495084" y="264160"/>
                </a:lnTo>
                <a:close/>
              </a:path>
              <a:path w="1055370" h="935989">
                <a:moveTo>
                  <a:pt x="505675" y="224790"/>
                </a:moveTo>
                <a:lnTo>
                  <a:pt x="505574" y="222250"/>
                </a:lnTo>
                <a:lnTo>
                  <a:pt x="505472" y="219710"/>
                </a:lnTo>
                <a:lnTo>
                  <a:pt x="505358" y="217170"/>
                </a:lnTo>
                <a:lnTo>
                  <a:pt x="505256" y="214630"/>
                </a:lnTo>
                <a:lnTo>
                  <a:pt x="504990" y="213360"/>
                </a:lnTo>
                <a:lnTo>
                  <a:pt x="503364" y="205740"/>
                </a:lnTo>
                <a:lnTo>
                  <a:pt x="499618" y="190500"/>
                </a:lnTo>
                <a:lnTo>
                  <a:pt x="496417" y="190500"/>
                </a:lnTo>
                <a:lnTo>
                  <a:pt x="496214" y="190500"/>
                </a:lnTo>
                <a:lnTo>
                  <a:pt x="498716" y="198120"/>
                </a:lnTo>
                <a:lnTo>
                  <a:pt x="499567" y="209550"/>
                </a:lnTo>
                <a:lnTo>
                  <a:pt x="499503" y="220980"/>
                </a:lnTo>
                <a:lnTo>
                  <a:pt x="499160" y="224790"/>
                </a:lnTo>
                <a:lnTo>
                  <a:pt x="499046" y="226060"/>
                </a:lnTo>
                <a:lnTo>
                  <a:pt x="498932" y="227330"/>
                </a:lnTo>
                <a:lnTo>
                  <a:pt x="497357" y="236220"/>
                </a:lnTo>
                <a:lnTo>
                  <a:pt x="495223" y="242570"/>
                </a:lnTo>
                <a:lnTo>
                  <a:pt x="494982" y="242570"/>
                </a:lnTo>
                <a:lnTo>
                  <a:pt x="495731" y="245110"/>
                </a:lnTo>
                <a:lnTo>
                  <a:pt x="494588" y="250190"/>
                </a:lnTo>
                <a:lnTo>
                  <a:pt x="491896" y="256540"/>
                </a:lnTo>
                <a:lnTo>
                  <a:pt x="489407" y="262890"/>
                </a:lnTo>
                <a:lnTo>
                  <a:pt x="484936" y="269240"/>
                </a:lnTo>
                <a:lnTo>
                  <a:pt x="480974" y="274320"/>
                </a:lnTo>
                <a:lnTo>
                  <a:pt x="480199" y="273050"/>
                </a:lnTo>
                <a:lnTo>
                  <a:pt x="481291" y="270510"/>
                </a:lnTo>
                <a:lnTo>
                  <a:pt x="484009" y="265430"/>
                </a:lnTo>
                <a:lnTo>
                  <a:pt x="483171" y="266700"/>
                </a:lnTo>
                <a:lnTo>
                  <a:pt x="480098" y="271780"/>
                </a:lnTo>
                <a:lnTo>
                  <a:pt x="477380" y="274320"/>
                </a:lnTo>
                <a:lnTo>
                  <a:pt x="476123" y="278130"/>
                </a:lnTo>
                <a:lnTo>
                  <a:pt x="473925" y="280670"/>
                </a:lnTo>
                <a:lnTo>
                  <a:pt x="468007" y="287020"/>
                </a:lnTo>
                <a:lnTo>
                  <a:pt x="469138" y="283210"/>
                </a:lnTo>
                <a:lnTo>
                  <a:pt x="464591" y="287020"/>
                </a:lnTo>
                <a:lnTo>
                  <a:pt x="429463" y="307340"/>
                </a:lnTo>
                <a:lnTo>
                  <a:pt x="421817" y="308610"/>
                </a:lnTo>
                <a:lnTo>
                  <a:pt x="421373" y="309905"/>
                </a:lnTo>
                <a:lnTo>
                  <a:pt x="425970" y="309905"/>
                </a:lnTo>
                <a:lnTo>
                  <a:pt x="429552" y="311150"/>
                </a:lnTo>
                <a:lnTo>
                  <a:pt x="428980" y="313537"/>
                </a:lnTo>
                <a:lnTo>
                  <a:pt x="428942" y="313690"/>
                </a:lnTo>
                <a:lnTo>
                  <a:pt x="417283" y="316230"/>
                </a:lnTo>
                <a:lnTo>
                  <a:pt x="416217" y="314960"/>
                </a:lnTo>
                <a:lnTo>
                  <a:pt x="415874" y="314540"/>
                </a:lnTo>
                <a:lnTo>
                  <a:pt x="414185" y="314960"/>
                </a:lnTo>
                <a:lnTo>
                  <a:pt x="410133" y="314960"/>
                </a:lnTo>
                <a:lnTo>
                  <a:pt x="412534" y="313944"/>
                </a:lnTo>
                <a:lnTo>
                  <a:pt x="406133" y="314960"/>
                </a:lnTo>
                <a:lnTo>
                  <a:pt x="406196" y="313690"/>
                </a:lnTo>
                <a:lnTo>
                  <a:pt x="400215" y="313690"/>
                </a:lnTo>
                <a:lnTo>
                  <a:pt x="401332" y="312420"/>
                </a:lnTo>
                <a:lnTo>
                  <a:pt x="402297" y="312420"/>
                </a:lnTo>
                <a:lnTo>
                  <a:pt x="391617" y="311150"/>
                </a:lnTo>
                <a:lnTo>
                  <a:pt x="388391" y="309905"/>
                </a:lnTo>
                <a:lnTo>
                  <a:pt x="389001" y="311150"/>
                </a:lnTo>
                <a:lnTo>
                  <a:pt x="388112" y="312420"/>
                </a:lnTo>
                <a:lnTo>
                  <a:pt x="381673" y="311150"/>
                </a:lnTo>
                <a:lnTo>
                  <a:pt x="373608" y="309905"/>
                </a:lnTo>
                <a:lnTo>
                  <a:pt x="373443" y="309905"/>
                </a:lnTo>
                <a:lnTo>
                  <a:pt x="372224" y="308610"/>
                </a:lnTo>
                <a:lnTo>
                  <a:pt x="371792" y="307340"/>
                </a:lnTo>
                <a:lnTo>
                  <a:pt x="367385" y="304800"/>
                </a:lnTo>
                <a:lnTo>
                  <a:pt x="363220" y="304800"/>
                </a:lnTo>
                <a:lnTo>
                  <a:pt x="360908" y="303530"/>
                </a:lnTo>
                <a:lnTo>
                  <a:pt x="356285" y="300990"/>
                </a:lnTo>
                <a:lnTo>
                  <a:pt x="353974" y="299720"/>
                </a:lnTo>
                <a:lnTo>
                  <a:pt x="352907" y="300990"/>
                </a:lnTo>
                <a:lnTo>
                  <a:pt x="348665" y="298450"/>
                </a:lnTo>
                <a:lnTo>
                  <a:pt x="348322" y="297180"/>
                </a:lnTo>
                <a:lnTo>
                  <a:pt x="346976" y="295910"/>
                </a:lnTo>
                <a:lnTo>
                  <a:pt x="344678" y="294640"/>
                </a:lnTo>
                <a:lnTo>
                  <a:pt x="343230" y="293370"/>
                </a:lnTo>
                <a:lnTo>
                  <a:pt x="338747" y="290830"/>
                </a:lnTo>
                <a:lnTo>
                  <a:pt x="337146" y="289560"/>
                </a:lnTo>
                <a:lnTo>
                  <a:pt x="335394" y="288290"/>
                </a:lnTo>
                <a:lnTo>
                  <a:pt x="333781" y="287020"/>
                </a:lnTo>
                <a:lnTo>
                  <a:pt x="329450" y="283210"/>
                </a:lnTo>
                <a:lnTo>
                  <a:pt x="326504" y="280670"/>
                </a:lnTo>
                <a:lnTo>
                  <a:pt x="325526" y="279400"/>
                </a:lnTo>
                <a:lnTo>
                  <a:pt x="324561" y="278130"/>
                </a:lnTo>
                <a:lnTo>
                  <a:pt x="322148" y="275590"/>
                </a:lnTo>
                <a:lnTo>
                  <a:pt x="321894" y="275590"/>
                </a:lnTo>
                <a:lnTo>
                  <a:pt x="321818" y="275450"/>
                </a:lnTo>
                <a:lnTo>
                  <a:pt x="321030" y="274256"/>
                </a:lnTo>
                <a:lnTo>
                  <a:pt x="320116" y="272948"/>
                </a:lnTo>
                <a:lnTo>
                  <a:pt x="321805" y="275590"/>
                </a:lnTo>
                <a:lnTo>
                  <a:pt x="322097" y="276644"/>
                </a:lnTo>
                <a:lnTo>
                  <a:pt x="321259" y="275590"/>
                </a:lnTo>
                <a:lnTo>
                  <a:pt x="316699" y="269240"/>
                </a:lnTo>
                <a:lnTo>
                  <a:pt x="314020" y="264160"/>
                </a:lnTo>
                <a:lnTo>
                  <a:pt x="312000" y="260350"/>
                </a:lnTo>
                <a:lnTo>
                  <a:pt x="308978" y="248920"/>
                </a:lnTo>
                <a:lnTo>
                  <a:pt x="307594" y="238760"/>
                </a:lnTo>
                <a:lnTo>
                  <a:pt x="307632" y="226060"/>
                </a:lnTo>
                <a:lnTo>
                  <a:pt x="307962" y="222250"/>
                </a:lnTo>
                <a:lnTo>
                  <a:pt x="308063" y="220980"/>
                </a:lnTo>
                <a:lnTo>
                  <a:pt x="308178" y="219710"/>
                </a:lnTo>
                <a:lnTo>
                  <a:pt x="308279" y="218440"/>
                </a:lnTo>
                <a:lnTo>
                  <a:pt x="308381" y="217170"/>
                </a:lnTo>
                <a:lnTo>
                  <a:pt x="308495" y="215900"/>
                </a:lnTo>
                <a:lnTo>
                  <a:pt x="310184" y="204470"/>
                </a:lnTo>
                <a:lnTo>
                  <a:pt x="312331" y="194310"/>
                </a:lnTo>
                <a:lnTo>
                  <a:pt x="312940" y="194310"/>
                </a:lnTo>
                <a:lnTo>
                  <a:pt x="314045" y="189395"/>
                </a:lnTo>
                <a:lnTo>
                  <a:pt x="314083" y="189230"/>
                </a:lnTo>
                <a:lnTo>
                  <a:pt x="314375" y="187960"/>
                </a:lnTo>
                <a:lnTo>
                  <a:pt x="316141" y="181610"/>
                </a:lnTo>
                <a:lnTo>
                  <a:pt x="318147" y="175260"/>
                </a:lnTo>
                <a:lnTo>
                  <a:pt x="320306" y="168910"/>
                </a:lnTo>
                <a:lnTo>
                  <a:pt x="321792" y="163982"/>
                </a:lnTo>
                <a:lnTo>
                  <a:pt x="323176" y="160020"/>
                </a:lnTo>
                <a:lnTo>
                  <a:pt x="324612" y="156210"/>
                </a:lnTo>
                <a:lnTo>
                  <a:pt x="325666" y="152400"/>
                </a:lnTo>
                <a:lnTo>
                  <a:pt x="326517" y="151130"/>
                </a:lnTo>
                <a:lnTo>
                  <a:pt x="329044" y="147320"/>
                </a:lnTo>
                <a:lnTo>
                  <a:pt x="325412" y="144780"/>
                </a:lnTo>
                <a:lnTo>
                  <a:pt x="321856" y="139700"/>
                </a:lnTo>
                <a:lnTo>
                  <a:pt x="317284" y="134620"/>
                </a:lnTo>
                <a:lnTo>
                  <a:pt x="319455" y="135890"/>
                </a:lnTo>
                <a:lnTo>
                  <a:pt x="318109" y="134620"/>
                </a:lnTo>
                <a:lnTo>
                  <a:pt x="314083" y="130810"/>
                </a:lnTo>
                <a:lnTo>
                  <a:pt x="310807" y="129540"/>
                </a:lnTo>
                <a:lnTo>
                  <a:pt x="306908" y="127000"/>
                </a:lnTo>
                <a:lnTo>
                  <a:pt x="303720" y="125730"/>
                </a:lnTo>
                <a:lnTo>
                  <a:pt x="302399" y="124460"/>
                </a:lnTo>
                <a:lnTo>
                  <a:pt x="300812" y="123190"/>
                </a:lnTo>
                <a:lnTo>
                  <a:pt x="298958" y="123190"/>
                </a:lnTo>
                <a:lnTo>
                  <a:pt x="297116" y="121920"/>
                </a:lnTo>
                <a:lnTo>
                  <a:pt x="294881" y="123190"/>
                </a:lnTo>
                <a:lnTo>
                  <a:pt x="286448" y="125730"/>
                </a:lnTo>
                <a:lnTo>
                  <a:pt x="292722" y="123190"/>
                </a:lnTo>
                <a:lnTo>
                  <a:pt x="290728" y="123190"/>
                </a:lnTo>
                <a:lnTo>
                  <a:pt x="296583" y="121920"/>
                </a:lnTo>
                <a:lnTo>
                  <a:pt x="299072" y="120650"/>
                </a:lnTo>
                <a:lnTo>
                  <a:pt x="296456" y="120650"/>
                </a:lnTo>
                <a:lnTo>
                  <a:pt x="294030" y="121920"/>
                </a:lnTo>
                <a:lnTo>
                  <a:pt x="280517" y="125730"/>
                </a:lnTo>
                <a:lnTo>
                  <a:pt x="269875" y="128270"/>
                </a:lnTo>
                <a:lnTo>
                  <a:pt x="264083" y="130810"/>
                </a:lnTo>
                <a:lnTo>
                  <a:pt x="296252" y="130810"/>
                </a:lnTo>
                <a:lnTo>
                  <a:pt x="296875" y="129540"/>
                </a:lnTo>
                <a:lnTo>
                  <a:pt x="298196" y="129540"/>
                </a:lnTo>
                <a:lnTo>
                  <a:pt x="298831" y="130810"/>
                </a:lnTo>
                <a:lnTo>
                  <a:pt x="300812" y="130810"/>
                </a:lnTo>
                <a:lnTo>
                  <a:pt x="301764" y="132080"/>
                </a:lnTo>
                <a:lnTo>
                  <a:pt x="302615" y="132080"/>
                </a:lnTo>
                <a:lnTo>
                  <a:pt x="306120" y="134620"/>
                </a:lnTo>
                <a:lnTo>
                  <a:pt x="309524" y="137160"/>
                </a:lnTo>
                <a:lnTo>
                  <a:pt x="315836" y="142240"/>
                </a:lnTo>
                <a:lnTo>
                  <a:pt x="319112" y="144780"/>
                </a:lnTo>
                <a:lnTo>
                  <a:pt x="320916" y="147320"/>
                </a:lnTo>
                <a:lnTo>
                  <a:pt x="321271" y="148590"/>
                </a:lnTo>
                <a:lnTo>
                  <a:pt x="321538" y="148590"/>
                </a:lnTo>
                <a:lnTo>
                  <a:pt x="321398" y="149860"/>
                </a:lnTo>
                <a:lnTo>
                  <a:pt x="321017" y="149860"/>
                </a:lnTo>
                <a:lnTo>
                  <a:pt x="320776" y="151130"/>
                </a:lnTo>
                <a:lnTo>
                  <a:pt x="320065" y="152400"/>
                </a:lnTo>
                <a:lnTo>
                  <a:pt x="320954" y="151130"/>
                </a:lnTo>
                <a:lnTo>
                  <a:pt x="321576" y="151130"/>
                </a:lnTo>
                <a:lnTo>
                  <a:pt x="321195" y="153670"/>
                </a:lnTo>
                <a:lnTo>
                  <a:pt x="319011" y="158750"/>
                </a:lnTo>
                <a:lnTo>
                  <a:pt x="317627" y="161290"/>
                </a:lnTo>
                <a:lnTo>
                  <a:pt x="315925" y="165100"/>
                </a:lnTo>
                <a:lnTo>
                  <a:pt x="312585" y="171450"/>
                </a:lnTo>
                <a:lnTo>
                  <a:pt x="308902" y="180340"/>
                </a:lnTo>
                <a:lnTo>
                  <a:pt x="308165" y="185013"/>
                </a:lnTo>
                <a:lnTo>
                  <a:pt x="308076" y="184835"/>
                </a:lnTo>
                <a:lnTo>
                  <a:pt x="308076" y="186690"/>
                </a:lnTo>
                <a:lnTo>
                  <a:pt x="307492" y="189230"/>
                </a:lnTo>
                <a:lnTo>
                  <a:pt x="307695" y="187960"/>
                </a:lnTo>
                <a:lnTo>
                  <a:pt x="308076" y="186690"/>
                </a:lnTo>
                <a:lnTo>
                  <a:pt x="308076" y="184835"/>
                </a:lnTo>
                <a:lnTo>
                  <a:pt x="307098" y="182880"/>
                </a:lnTo>
                <a:lnTo>
                  <a:pt x="307162" y="184150"/>
                </a:lnTo>
                <a:lnTo>
                  <a:pt x="304800" y="193040"/>
                </a:lnTo>
                <a:lnTo>
                  <a:pt x="302895" y="200660"/>
                </a:lnTo>
                <a:lnTo>
                  <a:pt x="301548" y="210820"/>
                </a:lnTo>
                <a:lnTo>
                  <a:pt x="301561" y="237490"/>
                </a:lnTo>
                <a:lnTo>
                  <a:pt x="301675" y="238760"/>
                </a:lnTo>
                <a:lnTo>
                  <a:pt x="301790" y="240030"/>
                </a:lnTo>
                <a:lnTo>
                  <a:pt x="301917" y="241300"/>
                </a:lnTo>
                <a:lnTo>
                  <a:pt x="304380" y="252730"/>
                </a:lnTo>
                <a:lnTo>
                  <a:pt x="308673" y="264160"/>
                </a:lnTo>
                <a:lnTo>
                  <a:pt x="306324" y="260350"/>
                </a:lnTo>
                <a:lnTo>
                  <a:pt x="308000" y="266700"/>
                </a:lnTo>
                <a:lnTo>
                  <a:pt x="308775" y="268008"/>
                </a:lnTo>
                <a:lnTo>
                  <a:pt x="309753" y="269240"/>
                </a:lnTo>
                <a:lnTo>
                  <a:pt x="310705" y="271780"/>
                </a:lnTo>
                <a:lnTo>
                  <a:pt x="312445" y="275590"/>
                </a:lnTo>
                <a:lnTo>
                  <a:pt x="317995" y="283210"/>
                </a:lnTo>
                <a:lnTo>
                  <a:pt x="319278" y="284480"/>
                </a:lnTo>
                <a:lnTo>
                  <a:pt x="320865" y="287020"/>
                </a:lnTo>
                <a:lnTo>
                  <a:pt x="322529" y="288290"/>
                </a:lnTo>
                <a:lnTo>
                  <a:pt x="327304" y="293370"/>
                </a:lnTo>
                <a:lnTo>
                  <a:pt x="330593" y="295910"/>
                </a:lnTo>
                <a:lnTo>
                  <a:pt x="334060" y="298450"/>
                </a:lnTo>
                <a:lnTo>
                  <a:pt x="336943" y="300990"/>
                </a:lnTo>
                <a:lnTo>
                  <a:pt x="341058" y="302260"/>
                </a:lnTo>
                <a:lnTo>
                  <a:pt x="348373" y="307340"/>
                </a:lnTo>
                <a:lnTo>
                  <a:pt x="344576" y="303530"/>
                </a:lnTo>
                <a:lnTo>
                  <a:pt x="358927" y="312420"/>
                </a:lnTo>
                <a:lnTo>
                  <a:pt x="374484" y="317500"/>
                </a:lnTo>
                <a:lnTo>
                  <a:pt x="390537" y="320040"/>
                </a:lnTo>
                <a:lnTo>
                  <a:pt x="406400" y="318770"/>
                </a:lnTo>
                <a:lnTo>
                  <a:pt x="421741" y="316230"/>
                </a:lnTo>
                <a:lnTo>
                  <a:pt x="436359" y="312420"/>
                </a:lnTo>
                <a:lnTo>
                  <a:pt x="450329" y="306070"/>
                </a:lnTo>
                <a:lnTo>
                  <a:pt x="463753" y="299720"/>
                </a:lnTo>
                <a:lnTo>
                  <a:pt x="459816" y="302260"/>
                </a:lnTo>
                <a:lnTo>
                  <a:pt x="454482" y="306070"/>
                </a:lnTo>
                <a:lnTo>
                  <a:pt x="457784" y="304800"/>
                </a:lnTo>
                <a:lnTo>
                  <a:pt x="464845" y="299720"/>
                </a:lnTo>
                <a:lnTo>
                  <a:pt x="471500" y="293370"/>
                </a:lnTo>
                <a:lnTo>
                  <a:pt x="477685" y="288290"/>
                </a:lnTo>
                <a:lnTo>
                  <a:pt x="483374" y="281940"/>
                </a:lnTo>
                <a:lnTo>
                  <a:pt x="480542" y="281940"/>
                </a:lnTo>
                <a:lnTo>
                  <a:pt x="479717" y="284480"/>
                </a:lnTo>
                <a:lnTo>
                  <a:pt x="473849" y="288290"/>
                </a:lnTo>
                <a:lnTo>
                  <a:pt x="474687" y="287020"/>
                </a:lnTo>
                <a:lnTo>
                  <a:pt x="476364" y="284480"/>
                </a:lnTo>
                <a:lnTo>
                  <a:pt x="482409" y="278130"/>
                </a:lnTo>
                <a:lnTo>
                  <a:pt x="484657" y="274320"/>
                </a:lnTo>
                <a:lnTo>
                  <a:pt x="486918" y="270510"/>
                </a:lnTo>
                <a:lnTo>
                  <a:pt x="483933" y="276860"/>
                </a:lnTo>
                <a:lnTo>
                  <a:pt x="485559" y="275590"/>
                </a:lnTo>
                <a:lnTo>
                  <a:pt x="489470" y="271780"/>
                </a:lnTo>
                <a:lnTo>
                  <a:pt x="490423" y="270510"/>
                </a:lnTo>
                <a:lnTo>
                  <a:pt x="492315" y="268008"/>
                </a:lnTo>
                <a:lnTo>
                  <a:pt x="493039" y="265430"/>
                </a:lnTo>
                <a:lnTo>
                  <a:pt x="492353" y="265430"/>
                </a:lnTo>
                <a:lnTo>
                  <a:pt x="497903" y="259080"/>
                </a:lnTo>
                <a:lnTo>
                  <a:pt x="497243" y="257810"/>
                </a:lnTo>
                <a:lnTo>
                  <a:pt x="497166" y="256540"/>
                </a:lnTo>
                <a:lnTo>
                  <a:pt x="497103" y="255270"/>
                </a:lnTo>
                <a:lnTo>
                  <a:pt x="497014" y="254038"/>
                </a:lnTo>
                <a:lnTo>
                  <a:pt x="497611" y="251460"/>
                </a:lnTo>
                <a:lnTo>
                  <a:pt x="499389" y="246380"/>
                </a:lnTo>
                <a:lnTo>
                  <a:pt x="501421" y="240030"/>
                </a:lnTo>
                <a:lnTo>
                  <a:pt x="501853" y="241300"/>
                </a:lnTo>
                <a:lnTo>
                  <a:pt x="502056" y="240030"/>
                </a:lnTo>
                <a:lnTo>
                  <a:pt x="502881" y="234950"/>
                </a:lnTo>
                <a:lnTo>
                  <a:pt x="502983" y="233680"/>
                </a:lnTo>
                <a:lnTo>
                  <a:pt x="503085" y="232410"/>
                </a:lnTo>
                <a:lnTo>
                  <a:pt x="503186" y="231140"/>
                </a:lnTo>
                <a:lnTo>
                  <a:pt x="503288" y="229870"/>
                </a:lnTo>
                <a:lnTo>
                  <a:pt x="503415" y="226060"/>
                </a:lnTo>
                <a:lnTo>
                  <a:pt x="503516" y="214630"/>
                </a:lnTo>
                <a:lnTo>
                  <a:pt x="504202" y="213360"/>
                </a:lnTo>
                <a:lnTo>
                  <a:pt x="504761" y="215900"/>
                </a:lnTo>
                <a:lnTo>
                  <a:pt x="504888" y="219710"/>
                </a:lnTo>
                <a:lnTo>
                  <a:pt x="505002" y="224790"/>
                </a:lnTo>
                <a:lnTo>
                  <a:pt x="505675" y="224790"/>
                </a:lnTo>
                <a:close/>
              </a:path>
              <a:path w="1055370" h="935989">
                <a:moveTo>
                  <a:pt x="525475" y="822960"/>
                </a:moveTo>
                <a:lnTo>
                  <a:pt x="525132" y="824230"/>
                </a:lnTo>
                <a:lnTo>
                  <a:pt x="524878" y="825500"/>
                </a:lnTo>
                <a:lnTo>
                  <a:pt x="525297" y="824230"/>
                </a:lnTo>
                <a:lnTo>
                  <a:pt x="525475" y="822960"/>
                </a:lnTo>
                <a:close/>
              </a:path>
              <a:path w="1055370" h="935989">
                <a:moveTo>
                  <a:pt x="571601" y="52247"/>
                </a:moveTo>
                <a:lnTo>
                  <a:pt x="566940" y="53771"/>
                </a:lnTo>
                <a:lnTo>
                  <a:pt x="552564" y="56921"/>
                </a:lnTo>
                <a:lnTo>
                  <a:pt x="546925" y="58813"/>
                </a:lnTo>
                <a:lnTo>
                  <a:pt x="553046" y="57213"/>
                </a:lnTo>
                <a:lnTo>
                  <a:pt x="562584" y="55829"/>
                </a:lnTo>
                <a:lnTo>
                  <a:pt x="570966" y="52984"/>
                </a:lnTo>
                <a:lnTo>
                  <a:pt x="571601" y="52247"/>
                </a:lnTo>
                <a:close/>
              </a:path>
              <a:path w="1055370" h="935989">
                <a:moveTo>
                  <a:pt x="572376" y="51320"/>
                </a:moveTo>
                <a:lnTo>
                  <a:pt x="571601" y="52235"/>
                </a:lnTo>
                <a:lnTo>
                  <a:pt x="572084" y="51955"/>
                </a:lnTo>
                <a:lnTo>
                  <a:pt x="572363" y="51650"/>
                </a:lnTo>
                <a:lnTo>
                  <a:pt x="572376" y="51320"/>
                </a:lnTo>
                <a:close/>
              </a:path>
              <a:path w="1055370" h="935989">
                <a:moveTo>
                  <a:pt x="596379" y="44894"/>
                </a:moveTo>
                <a:lnTo>
                  <a:pt x="590804" y="46520"/>
                </a:lnTo>
                <a:lnTo>
                  <a:pt x="593369" y="45847"/>
                </a:lnTo>
                <a:lnTo>
                  <a:pt x="595071" y="45351"/>
                </a:lnTo>
                <a:lnTo>
                  <a:pt x="596379" y="44894"/>
                </a:lnTo>
                <a:close/>
              </a:path>
              <a:path w="1055370" h="935989">
                <a:moveTo>
                  <a:pt x="605650" y="41884"/>
                </a:moveTo>
                <a:lnTo>
                  <a:pt x="600240" y="43675"/>
                </a:lnTo>
                <a:lnTo>
                  <a:pt x="600494" y="43319"/>
                </a:lnTo>
                <a:lnTo>
                  <a:pt x="600494" y="43040"/>
                </a:lnTo>
                <a:lnTo>
                  <a:pt x="599630" y="43129"/>
                </a:lnTo>
                <a:lnTo>
                  <a:pt x="599071" y="43776"/>
                </a:lnTo>
                <a:lnTo>
                  <a:pt x="598144" y="44284"/>
                </a:lnTo>
                <a:lnTo>
                  <a:pt x="596379" y="44894"/>
                </a:lnTo>
                <a:lnTo>
                  <a:pt x="598982" y="44069"/>
                </a:lnTo>
                <a:lnTo>
                  <a:pt x="600227" y="43688"/>
                </a:lnTo>
                <a:lnTo>
                  <a:pt x="600113" y="43954"/>
                </a:lnTo>
                <a:lnTo>
                  <a:pt x="599973" y="44119"/>
                </a:lnTo>
                <a:lnTo>
                  <a:pt x="602195" y="43370"/>
                </a:lnTo>
                <a:lnTo>
                  <a:pt x="604012" y="42633"/>
                </a:lnTo>
                <a:lnTo>
                  <a:pt x="605650" y="41884"/>
                </a:lnTo>
                <a:close/>
              </a:path>
              <a:path w="1055370" h="935989">
                <a:moveTo>
                  <a:pt x="610146" y="40640"/>
                </a:moveTo>
                <a:lnTo>
                  <a:pt x="609866" y="40640"/>
                </a:lnTo>
                <a:lnTo>
                  <a:pt x="605650" y="41910"/>
                </a:lnTo>
                <a:lnTo>
                  <a:pt x="610146" y="40640"/>
                </a:lnTo>
                <a:close/>
              </a:path>
              <a:path w="1055370" h="935989">
                <a:moveTo>
                  <a:pt x="636358" y="33020"/>
                </a:moveTo>
                <a:lnTo>
                  <a:pt x="628992" y="35560"/>
                </a:lnTo>
                <a:lnTo>
                  <a:pt x="632980" y="34290"/>
                </a:lnTo>
                <a:lnTo>
                  <a:pt x="636358" y="33020"/>
                </a:lnTo>
                <a:close/>
              </a:path>
              <a:path w="1055370" h="935989">
                <a:moveTo>
                  <a:pt x="643420" y="30556"/>
                </a:moveTo>
                <a:lnTo>
                  <a:pt x="642924" y="30556"/>
                </a:lnTo>
                <a:lnTo>
                  <a:pt x="639749" y="31750"/>
                </a:lnTo>
                <a:lnTo>
                  <a:pt x="638086" y="32372"/>
                </a:lnTo>
                <a:lnTo>
                  <a:pt x="639978" y="31750"/>
                </a:lnTo>
                <a:lnTo>
                  <a:pt x="643420" y="30556"/>
                </a:lnTo>
                <a:close/>
              </a:path>
              <a:path w="1055370" h="935989">
                <a:moveTo>
                  <a:pt x="648462" y="26670"/>
                </a:moveTo>
                <a:lnTo>
                  <a:pt x="638810" y="27940"/>
                </a:lnTo>
                <a:lnTo>
                  <a:pt x="625779" y="31750"/>
                </a:lnTo>
                <a:lnTo>
                  <a:pt x="611365" y="36830"/>
                </a:lnTo>
                <a:lnTo>
                  <a:pt x="597573" y="41910"/>
                </a:lnTo>
                <a:lnTo>
                  <a:pt x="603923" y="36830"/>
                </a:lnTo>
                <a:lnTo>
                  <a:pt x="587082" y="44450"/>
                </a:lnTo>
                <a:lnTo>
                  <a:pt x="580212" y="44450"/>
                </a:lnTo>
                <a:lnTo>
                  <a:pt x="588505" y="40640"/>
                </a:lnTo>
                <a:lnTo>
                  <a:pt x="581380" y="43180"/>
                </a:lnTo>
                <a:lnTo>
                  <a:pt x="573252" y="45720"/>
                </a:lnTo>
                <a:lnTo>
                  <a:pt x="566470" y="47117"/>
                </a:lnTo>
                <a:lnTo>
                  <a:pt x="566242" y="47117"/>
                </a:lnTo>
                <a:lnTo>
                  <a:pt x="567372" y="45720"/>
                </a:lnTo>
                <a:lnTo>
                  <a:pt x="555675" y="50800"/>
                </a:lnTo>
                <a:lnTo>
                  <a:pt x="557860" y="49530"/>
                </a:lnTo>
                <a:lnTo>
                  <a:pt x="553161" y="49530"/>
                </a:lnTo>
                <a:lnTo>
                  <a:pt x="560222" y="47117"/>
                </a:lnTo>
                <a:lnTo>
                  <a:pt x="559295" y="47332"/>
                </a:lnTo>
                <a:lnTo>
                  <a:pt x="545947" y="50800"/>
                </a:lnTo>
                <a:lnTo>
                  <a:pt x="534352" y="54610"/>
                </a:lnTo>
                <a:lnTo>
                  <a:pt x="525246" y="58420"/>
                </a:lnTo>
                <a:lnTo>
                  <a:pt x="518020" y="59690"/>
                </a:lnTo>
                <a:lnTo>
                  <a:pt x="519760" y="58420"/>
                </a:lnTo>
                <a:lnTo>
                  <a:pt x="506641" y="63500"/>
                </a:lnTo>
                <a:lnTo>
                  <a:pt x="504863" y="64770"/>
                </a:lnTo>
                <a:lnTo>
                  <a:pt x="504545" y="66040"/>
                </a:lnTo>
                <a:lnTo>
                  <a:pt x="495820" y="69850"/>
                </a:lnTo>
                <a:lnTo>
                  <a:pt x="479463" y="69850"/>
                </a:lnTo>
                <a:lnTo>
                  <a:pt x="477100" y="72390"/>
                </a:lnTo>
                <a:lnTo>
                  <a:pt x="467918" y="74930"/>
                </a:lnTo>
                <a:lnTo>
                  <a:pt x="468820" y="73660"/>
                </a:lnTo>
                <a:lnTo>
                  <a:pt x="464413" y="76200"/>
                </a:lnTo>
                <a:lnTo>
                  <a:pt x="466471" y="76200"/>
                </a:lnTo>
                <a:lnTo>
                  <a:pt x="464743" y="77470"/>
                </a:lnTo>
                <a:lnTo>
                  <a:pt x="460921" y="77470"/>
                </a:lnTo>
                <a:lnTo>
                  <a:pt x="451929" y="80010"/>
                </a:lnTo>
                <a:lnTo>
                  <a:pt x="444919" y="82550"/>
                </a:lnTo>
                <a:lnTo>
                  <a:pt x="442112" y="82550"/>
                </a:lnTo>
                <a:lnTo>
                  <a:pt x="439521" y="87630"/>
                </a:lnTo>
                <a:lnTo>
                  <a:pt x="434657" y="95250"/>
                </a:lnTo>
                <a:lnTo>
                  <a:pt x="433070" y="98679"/>
                </a:lnTo>
                <a:lnTo>
                  <a:pt x="431076" y="105410"/>
                </a:lnTo>
                <a:lnTo>
                  <a:pt x="429958" y="106680"/>
                </a:lnTo>
                <a:lnTo>
                  <a:pt x="428980" y="107950"/>
                </a:lnTo>
                <a:lnTo>
                  <a:pt x="427824" y="111760"/>
                </a:lnTo>
                <a:lnTo>
                  <a:pt x="427113" y="115570"/>
                </a:lnTo>
                <a:lnTo>
                  <a:pt x="428510" y="118110"/>
                </a:lnTo>
                <a:lnTo>
                  <a:pt x="431850" y="124460"/>
                </a:lnTo>
                <a:lnTo>
                  <a:pt x="438353" y="128270"/>
                </a:lnTo>
                <a:lnTo>
                  <a:pt x="443915" y="133350"/>
                </a:lnTo>
                <a:lnTo>
                  <a:pt x="439813" y="130810"/>
                </a:lnTo>
                <a:lnTo>
                  <a:pt x="436067" y="128270"/>
                </a:lnTo>
                <a:lnTo>
                  <a:pt x="435152" y="128270"/>
                </a:lnTo>
                <a:lnTo>
                  <a:pt x="439547" y="133350"/>
                </a:lnTo>
                <a:lnTo>
                  <a:pt x="446951" y="137160"/>
                </a:lnTo>
                <a:lnTo>
                  <a:pt x="455447" y="142240"/>
                </a:lnTo>
                <a:lnTo>
                  <a:pt x="471462" y="154762"/>
                </a:lnTo>
                <a:lnTo>
                  <a:pt x="471500" y="155079"/>
                </a:lnTo>
                <a:lnTo>
                  <a:pt x="471919" y="156159"/>
                </a:lnTo>
                <a:lnTo>
                  <a:pt x="474167" y="158153"/>
                </a:lnTo>
                <a:lnTo>
                  <a:pt x="476211" y="157429"/>
                </a:lnTo>
                <a:lnTo>
                  <a:pt x="477596" y="157695"/>
                </a:lnTo>
                <a:lnTo>
                  <a:pt x="475881" y="157010"/>
                </a:lnTo>
                <a:lnTo>
                  <a:pt x="473824" y="155892"/>
                </a:lnTo>
                <a:lnTo>
                  <a:pt x="471995" y="154495"/>
                </a:lnTo>
                <a:lnTo>
                  <a:pt x="472541" y="153670"/>
                </a:lnTo>
                <a:lnTo>
                  <a:pt x="496011" y="189395"/>
                </a:lnTo>
                <a:lnTo>
                  <a:pt x="499351" y="189395"/>
                </a:lnTo>
                <a:lnTo>
                  <a:pt x="498678" y="186690"/>
                </a:lnTo>
                <a:lnTo>
                  <a:pt x="501230" y="191770"/>
                </a:lnTo>
                <a:lnTo>
                  <a:pt x="503135" y="200660"/>
                </a:lnTo>
                <a:lnTo>
                  <a:pt x="504355" y="205740"/>
                </a:lnTo>
                <a:lnTo>
                  <a:pt x="504240" y="195580"/>
                </a:lnTo>
                <a:lnTo>
                  <a:pt x="504202" y="191770"/>
                </a:lnTo>
                <a:lnTo>
                  <a:pt x="502691" y="190500"/>
                </a:lnTo>
                <a:lnTo>
                  <a:pt x="501370" y="186690"/>
                </a:lnTo>
                <a:lnTo>
                  <a:pt x="499605" y="181610"/>
                </a:lnTo>
                <a:lnTo>
                  <a:pt x="499960" y="181610"/>
                </a:lnTo>
                <a:lnTo>
                  <a:pt x="498957" y="178981"/>
                </a:lnTo>
                <a:lnTo>
                  <a:pt x="499605" y="180416"/>
                </a:lnTo>
                <a:lnTo>
                  <a:pt x="498081" y="176530"/>
                </a:lnTo>
                <a:lnTo>
                  <a:pt x="498144" y="176847"/>
                </a:lnTo>
                <a:lnTo>
                  <a:pt x="497078" y="173990"/>
                </a:lnTo>
                <a:lnTo>
                  <a:pt x="494309" y="167640"/>
                </a:lnTo>
                <a:lnTo>
                  <a:pt x="493534" y="166370"/>
                </a:lnTo>
                <a:lnTo>
                  <a:pt x="492086" y="163982"/>
                </a:lnTo>
                <a:lnTo>
                  <a:pt x="492302" y="165100"/>
                </a:lnTo>
                <a:lnTo>
                  <a:pt x="492620" y="166370"/>
                </a:lnTo>
                <a:lnTo>
                  <a:pt x="487794" y="161290"/>
                </a:lnTo>
                <a:lnTo>
                  <a:pt x="482777" y="156210"/>
                </a:lnTo>
                <a:lnTo>
                  <a:pt x="479298" y="153670"/>
                </a:lnTo>
                <a:lnTo>
                  <a:pt x="477545" y="152400"/>
                </a:lnTo>
                <a:lnTo>
                  <a:pt x="472084" y="148590"/>
                </a:lnTo>
                <a:lnTo>
                  <a:pt x="466255" y="143510"/>
                </a:lnTo>
                <a:lnTo>
                  <a:pt x="459981" y="139700"/>
                </a:lnTo>
                <a:lnTo>
                  <a:pt x="453212" y="135890"/>
                </a:lnTo>
                <a:lnTo>
                  <a:pt x="448335" y="133350"/>
                </a:lnTo>
                <a:lnTo>
                  <a:pt x="445897" y="132080"/>
                </a:lnTo>
                <a:lnTo>
                  <a:pt x="454939" y="135890"/>
                </a:lnTo>
                <a:lnTo>
                  <a:pt x="455612" y="135890"/>
                </a:lnTo>
                <a:lnTo>
                  <a:pt x="453034" y="133350"/>
                </a:lnTo>
                <a:lnTo>
                  <a:pt x="452297" y="132080"/>
                </a:lnTo>
                <a:lnTo>
                  <a:pt x="447700" y="128270"/>
                </a:lnTo>
                <a:lnTo>
                  <a:pt x="441452" y="123190"/>
                </a:lnTo>
                <a:lnTo>
                  <a:pt x="439610" y="121920"/>
                </a:lnTo>
                <a:lnTo>
                  <a:pt x="438200" y="119380"/>
                </a:lnTo>
                <a:lnTo>
                  <a:pt x="436791" y="118110"/>
                </a:lnTo>
                <a:lnTo>
                  <a:pt x="435635" y="116840"/>
                </a:lnTo>
                <a:lnTo>
                  <a:pt x="435419" y="115570"/>
                </a:lnTo>
                <a:lnTo>
                  <a:pt x="434759" y="114300"/>
                </a:lnTo>
                <a:lnTo>
                  <a:pt x="436168" y="109220"/>
                </a:lnTo>
                <a:lnTo>
                  <a:pt x="437845" y="102870"/>
                </a:lnTo>
                <a:lnTo>
                  <a:pt x="438429" y="101828"/>
                </a:lnTo>
                <a:lnTo>
                  <a:pt x="438556" y="101600"/>
                </a:lnTo>
                <a:lnTo>
                  <a:pt x="440931" y="96520"/>
                </a:lnTo>
                <a:lnTo>
                  <a:pt x="441312" y="95719"/>
                </a:lnTo>
                <a:lnTo>
                  <a:pt x="440486" y="96520"/>
                </a:lnTo>
                <a:lnTo>
                  <a:pt x="441388" y="94005"/>
                </a:lnTo>
                <a:lnTo>
                  <a:pt x="442633" y="91440"/>
                </a:lnTo>
                <a:lnTo>
                  <a:pt x="444436" y="88900"/>
                </a:lnTo>
                <a:lnTo>
                  <a:pt x="444893" y="87630"/>
                </a:lnTo>
                <a:lnTo>
                  <a:pt x="445630" y="87630"/>
                </a:lnTo>
                <a:lnTo>
                  <a:pt x="454837" y="85090"/>
                </a:lnTo>
                <a:lnTo>
                  <a:pt x="461238" y="83820"/>
                </a:lnTo>
                <a:lnTo>
                  <a:pt x="467906" y="81280"/>
                </a:lnTo>
                <a:lnTo>
                  <a:pt x="488607" y="76200"/>
                </a:lnTo>
                <a:lnTo>
                  <a:pt x="492188" y="74930"/>
                </a:lnTo>
                <a:lnTo>
                  <a:pt x="510057" y="68580"/>
                </a:lnTo>
                <a:lnTo>
                  <a:pt x="525589" y="63500"/>
                </a:lnTo>
                <a:lnTo>
                  <a:pt x="535241" y="59690"/>
                </a:lnTo>
                <a:lnTo>
                  <a:pt x="548119" y="54610"/>
                </a:lnTo>
                <a:lnTo>
                  <a:pt x="559015" y="50800"/>
                </a:lnTo>
                <a:lnTo>
                  <a:pt x="562648" y="49530"/>
                </a:lnTo>
                <a:lnTo>
                  <a:pt x="570903" y="48260"/>
                </a:lnTo>
                <a:lnTo>
                  <a:pt x="556755" y="53340"/>
                </a:lnTo>
                <a:lnTo>
                  <a:pt x="566039" y="50800"/>
                </a:lnTo>
                <a:lnTo>
                  <a:pt x="574560" y="49530"/>
                </a:lnTo>
                <a:lnTo>
                  <a:pt x="578700" y="48260"/>
                </a:lnTo>
                <a:lnTo>
                  <a:pt x="582434" y="47117"/>
                </a:lnTo>
                <a:lnTo>
                  <a:pt x="582561" y="47117"/>
                </a:lnTo>
                <a:lnTo>
                  <a:pt x="588581" y="44450"/>
                </a:lnTo>
                <a:lnTo>
                  <a:pt x="591451" y="43180"/>
                </a:lnTo>
                <a:lnTo>
                  <a:pt x="589140" y="44450"/>
                </a:lnTo>
                <a:lnTo>
                  <a:pt x="595706" y="44450"/>
                </a:lnTo>
                <a:lnTo>
                  <a:pt x="598309" y="43180"/>
                </a:lnTo>
                <a:lnTo>
                  <a:pt x="600913" y="41910"/>
                </a:lnTo>
                <a:lnTo>
                  <a:pt x="603897" y="40640"/>
                </a:lnTo>
                <a:lnTo>
                  <a:pt x="614667" y="36830"/>
                </a:lnTo>
                <a:lnTo>
                  <a:pt x="612660" y="38100"/>
                </a:lnTo>
                <a:lnTo>
                  <a:pt x="610260" y="40525"/>
                </a:lnTo>
                <a:lnTo>
                  <a:pt x="614083" y="39370"/>
                </a:lnTo>
                <a:lnTo>
                  <a:pt x="620852" y="36830"/>
                </a:lnTo>
                <a:lnTo>
                  <a:pt x="630999" y="33020"/>
                </a:lnTo>
                <a:lnTo>
                  <a:pt x="639406" y="30556"/>
                </a:lnTo>
                <a:lnTo>
                  <a:pt x="640994" y="30556"/>
                </a:lnTo>
                <a:lnTo>
                  <a:pt x="640118" y="29210"/>
                </a:lnTo>
                <a:lnTo>
                  <a:pt x="648462" y="26670"/>
                </a:lnTo>
                <a:close/>
              </a:path>
              <a:path w="1055370" h="935989">
                <a:moveTo>
                  <a:pt x="658266" y="26200"/>
                </a:moveTo>
                <a:lnTo>
                  <a:pt x="651548" y="27940"/>
                </a:lnTo>
                <a:lnTo>
                  <a:pt x="643420" y="30556"/>
                </a:lnTo>
                <a:lnTo>
                  <a:pt x="646328" y="30556"/>
                </a:lnTo>
                <a:lnTo>
                  <a:pt x="657606" y="26670"/>
                </a:lnTo>
                <a:lnTo>
                  <a:pt x="658266" y="26200"/>
                </a:lnTo>
                <a:close/>
              </a:path>
              <a:path w="1055370" h="935989">
                <a:moveTo>
                  <a:pt x="659930" y="26873"/>
                </a:moveTo>
                <a:lnTo>
                  <a:pt x="656564" y="28067"/>
                </a:lnTo>
                <a:lnTo>
                  <a:pt x="659650" y="27266"/>
                </a:lnTo>
                <a:lnTo>
                  <a:pt x="659714" y="27025"/>
                </a:lnTo>
                <a:lnTo>
                  <a:pt x="659930" y="26873"/>
                </a:lnTo>
                <a:close/>
              </a:path>
              <a:path w="1055370" h="935989">
                <a:moveTo>
                  <a:pt x="662990" y="22733"/>
                </a:moveTo>
                <a:lnTo>
                  <a:pt x="658190" y="24130"/>
                </a:lnTo>
                <a:lnTo>
                  <a:pt x="662698" y="22948"/>
                </a:lnTo>
                <a:lnTo>
                  <a:pt x="662990" y="22733"/>
                </a:lnTo>
                <a:close/>
              </a:path>
              <a:path w="1055370" h="935989">
                <a:moveTo>
                  <a:pt x="663257" y="25692"/>
                </a:moveTo>
                <a:lnTo>
                  <a:pt x="661695" y="26136"/>
                </a:lnTo>
                <a:lnTo>
                  <a:pt x="660349" y="26543"/>
                </a:lnTo>
                <a:lnTo>
                  <a:pt x="659930" y="26873"/>
                </a:lnTo>
                <a:lnTo>
                  <a:pt x="663257" y="25692"/>
                </a:lnTo>
                <a:close/>
              </a:path>
              <a:path w="1055370" h="935989">
                <a:moveTo>
                  <a:pt x="666915" y="21590"/>
                </a:moveTo>
                <a:lnTo>
                  <a:pt x="662990" y="22733"/>
                </a:lnTo>
                <a:lnTo>
                  <a:pt x="663206" y="22733"/>
                </a:lnTo>
                <a:lnTo>
                  <a:pt x="661111" y="24130"/>
                </a:lnTo>
                <a:lnTo>
                  <a:pt x="658266" y="26200"/>
                </a:lnTo>
                <a:lnTo>
                  <a:pt x="661314" y="25400"/>
                </a:lnTo>
                <a:lnTo>
                  <a:pt x="666915" y="21590"/>
                </a:lnTo>
                <a:close/>
              </a:path>
              <a:path w="1055370" h="935989">
                <a:moveTo>
                  <a:pt x="670267" y="23190"/>
                </a:moveTo>
                <a:lnTo>
                  <a:pt x="663257" y="25692"/>
                </a:lnTo>
                <a:lnTo>
                  <a:pt x="665721" y="24980"/>
                </a:lnTo>
                <a:lnTo>
                  <a:pt x="668794" y="24168"/>
                </a:lnTo>
                <a:lnTo>
                  <a:pt x="670267" y="23190"/>
                </a:lnTo>
                <a:close/>
              </a:path>
              <a:path w="1055370" h="935989">
                <a:moveTo>
                  <a:pt x="687946" y="802411"/>
                </a:moveTo>
                <a:lnTo>
                  <a:pt x="681736" y="804075"/>
                </a:lnTo>
                <a:lnTo>
                  <a:pt x="674928" y="806754"/>
                </a:lnTo>
                <a:lnTo>
                  <a:pt x="687946" y="802411"/>
                </a:lnTo>
                <a:close/>
              </a:path>
              <a:path w="1055370" h="935989">
                <a:moveTo>
                  <a:pt x="719175" y="6337"/>
                </a:moveTo>
                <a:lnTo>
                  <a:pt x="712012" y="7378"/>
                </a:lnTo>
                <a:lnTo>
                  <a:pt x="704329" y="9194"/>
                </a:lnTo>
                <a:lnTo>
                  <a:pt x="696277" y="11722"/>
                </a:lnTo>
                <a:lnTo>
                  <a:pt x="688022" y="14897"/>
                </a:lnTo>
                <a:lnTo>
                  <a:pt x="685419" y="15138"/>
                </a:lnTo>
                <a:lnTo>
                  <a:pt x="687654" y="13893"/>
                </a:lnTo>
                <a:lnTo>
                  <a:pt x="688111" y="13347"/>
                </a:lnTo>
                <a:lnTo>
                  <a:pt x="680593" y="16611"/>
                </a:lnTo>
                <a:lnTo>
                  <a:pt x="672084" y="20993"/>
                </a:lnTo>
                <a:lnTo>
                  <a:pt x="677697" y="21463"/>
                </a:lnTo>
                <a:lnTo>
                  <a:pt x="684860" y="17233"/>
                </a:lnTo>
                <a:lnTo>
                  <a:pt x="686981" y="17538"/>
                </a:lnTo>
                <a:lnTo>
                  <a:pt x="694613" y="12738"/>
                </a:lnTo>
                <a:lnTo>
                  <a:pt x="701192" y="10591"/>
                </a:lnTo>
                <a:lnTo>
                  <a:pt x="706424" y="10083"/>
                </a:lnTo>
                <a:lnTo>
                  <a:pt x="705523" y="11188"/>
                </a:lnTo>
                <a:lnTo>
                  <a:pt x="707720" y="9969"/>
                </a:lnTo>
                <a:lnTo>
                  <a:pt x="715975" y="8686"/>
                </a:lnTo>
                <a:lnTo>
                  <a:pt x="719175" y="6337"/>
                </a:lnTo>
                <a:close/>
              </a:path>
              <a:path w="1055370" h="935989">
                <a:moveTo>
                  <a:pt x="735076" y="772109"/>
                </a:moveTo>
                <a:lnTo>
                  <a:pt x="733425" y="772541"/>
                </a:lnTo>
                <a:lnTo>
                  <a:pt x="731926" y="773023"/>
                </a:lnTo>
                <a:lnTo>
                  <a:pt x="730872" y="773544"/>
                </a:lnTo>
                <a:lnTo>
                  <a:pt x="735076" y="772109"/>
                </a:lnTo>
                <a:close/>
              </a:path>
              <a:path w="1055370" h="935989">
                <a:moveTo>
                  <a:pt x="738098" y="47117"/>
                </a:moveTo>
                <a:lnTo>
                  <a:pt x="737730" y="45720"/>
                </a:lnTo>
                <a:lnTo>
                  <a:pt x="733488" y="30556"/>
                </a:lnTo>
                <a:lnTo>
                  <a:pt x="734682" y="40640"/>
                </a:lnTo>
                <a:lnTo>
                  <a:pt x="737514" y="45720"/>
                </a:lnTo>
                <a:lnTo>
                  <a:pt x="738098" y="47117"/>
                </a:lnTo>
                <a:close/>
              </a:path>
              <a:path w="1055370" h="935989">
                <a:moveTo>
                  <a:pt x="769899" y="160350"/>
                </a:moveTo>
                <a:lnTo>
                  <a:pt x="769493" y="159613"/>
                </a:lnTo>
                <a:lnTo>
                  <a:pt x="769289" y="159410"/>
                </a:lnTo>
                <a:lnTo>
                  <a:pt x="769594" y="160464"/>
                </a:lnTo>
                <a:lnTo>
                  <a:pt x="769747" y="160528"/>
                </a:lnTo>
                <a:lnTo>
                  <a:pt x="769785" y="160350"/>
                </a:lnTo>
                <a:close/>
              </a:path>
              <a:path w="1055370" h="935989">
                <a:moveTo>
                  <a:pt x="772337" y="760768"/>
                </a:moveTo>
                <a:lnTo>
                  <a:pt x="769239" y="761593"/>
                </a:lnTo>
                <a:lnTo>
                  <a:pt x="769416" y="762025"/>
                </a:lnTo>
                <a:lnTo>
                  <a:pt x="772337" y="760768"/>
                </a:lnTo>
                <a:close/>
              </a:path>
              <a:path w="1055370" h="935989">
                <a:moveTo>
                  <a:pt x="893089" y="542290"/>
                </a:moveTo>
                <a:lnTo>
                  <a:pt x="892911" y="541020"/>
                </a:lnTo>
                <a:lnTo>
                  <a:pt x="892162" y="537210"/>
                </a:lnTo>
                <a:lnTo>
                  <a:pt x="891794" y="537210"/>
                </a:lnTo>
                <a:lnTo>
                  <a:pt x="893089" y="542290"/>
                </a:lnTo>
                <a:close/>
              </a:path>
              <a:path w="1055370" h="935989">
                <a:moveTo>
                  <a:pt x="906538" y="254038"/>
                </a:moveTo>
                <a:lnTo>
                  <a:pt x="904659" y="255270"/>
                </a:lnTo>
                <a:lnTo>
                  <a:pt x="903224" y="257340"/>
                </a:lnTo>
                <a:lnTo>
                  <a:pt x="904074" y="256540"/>
                </a:lnTo>
                <a:lnTo>
                  <a:pt x="906538" y="254038"/>
                </a:lnTo>
                <a:close/>
              </a:path>
              <a:path w="1055370" h="935989">
                <a:moveTo>
                  <a:pt x="941019" y="431850"/>
                </a:moveTo>
                <a:lnTo>
                  <a:pt x="934745" y="430530"/>
                </a:lnTo>
                <a:lnTo>
                  <a:pt x="933373" y="430187"/>
                </a:lnTo>
                <a:lnTo>
                  <a:pt x="933894" y="430530"/>
                </a:lnTo>
                <a:lnTo>
                  <a:pt x="940079" y="431850"/>
                </a:lnTo>
                <a:lnTo>
                  <a:pt x="941019" y="431850"/>
                </a:lnTo>
                <a:close/>
              </a:path>
              <a:path w="1055370" h="935989">
                <a:moveTo>
                  <a:pt x="960183" y="430530"/>
                </a:moveTo>
                <a:lnTo>
                  <a:pt x="958735" y="430530"/>
                </a:lnTo>
                <a:lnTo>
                  <a:pt x="959853" y="430657"/>
                </a:lnTo>
                <a:lnTo>
                  <a:pt x="960183" y="430530"/>
                </a:lnTo>
                <a:close/>
              </a:path>
              <a:path w="1055370" h="935989">
                <a:moveTo>
                  <a:pt x="1008595" y="255066"/>
                </a:moveTo>
                <a:lnTo>
                  <a:pt x="1007148" y="253022"/>
                </a:lnTo>
                <a:lnTo>
                  <a:pt x="1006386" y="251536"/>
                </a:lnTo>
                <a:lnTo>
                  <a:pt x="1005725" y="250418"/>
                </a:lnTo>
                <a:lnTo>
                  <a:pt x="1005598" y="250190"/>
                </a:lnTo>
                <a:lnTo>
                  <a:pt x="1005243" y="250190"/>
                </a:lnTo>
                <a:lnTo>
                  <a:pt x="1004430" y="248920"/>
                </a:lnTo>
                <a:lnTo>
                  <a:pt x="1005166" y="250393"/>
                </a:lnTo>
                <a:lnTo>
                  <a:pt x="1004189" y="250342"/>
                </a:lnTo>
                <a:lnTo>
                  <a:pt x="1001522" y="248983"/>
                </a:lnTo>
                <a:lnTo>
                  <a:pt x="1001674" y="249504"/>
                </a:lnTo>
                <a:lnTo>
                  <a:pt x="1008595" y="255066"/>
                </a:lnTo>
                <a:close/>
              </a:path>
              <a:path w="1055370" h="935989">
                <a:moveTo>
                  <a:pt x="1014971" y="257340"/>
                </a:moveTo>
                <a:lnTo>
                  <a:pt x="1013599" y="255270"/>
                </a:lnTo>
                <a:lnTo>
                  <a:pt x="1009891" y="252730"/>
                </a:lnTo>
                <a:lnTo>
                  <a:pt x="1009459" y="254038"/>
                </a:lnTo>
                <a:lnTo>
                  <a:pt x="1014971" y="257340"/>
                </a:lnTo>
                <a:close/>
              </a:path>
              <a:path w="1055370" h="935989">
                <a:moveTo>
                  <a:pt x="1015111" y="255270"/>
                </a:moveTo>
                <a:lnTo>
                  <a:pt x="1012888" y="254038"/>
                </a:lnTo>
                <a:lnTo>
                  <a:pt x="1014869" y="255270"/>
                </a:lnTo>
                <a:lnTo>
                  <a:pt x="1015111" y="255270"/>
                </a:lnTo>
                <a:close/>
              </a:path>
              <a:path w="1055370" h="935989">
                <a:moveTo>
                  <a:pt x="1020140" y="262496"/>
                </a:moveTo>
                <a:lnTo>
                  <a:pt x="1015746" y="257810"/>
                </a:lnTo>
                <a:lnTo>
                  <a:pt x="1014971" y="257340"/>
                </a:lnTo>
                <a:lnTo>
                  <a:pt x="1016114" y="259080"/>
                </a:lnTo>
                <a:lnTo>
                  <a:pt x="1018705" y="261620"/>
                </a:lnTo>
                <a:lnTo>
                  <a:pt x="1020140" y="262496"/>
                </a:lnTo>
                <a:close/>
              </a:path>
              <a:path w="1055370" h="935989">
                <a:moveTo>
                  <a:pt x="1055001" y="339090"/>
                </a:moveTo>
                <a:lnTo>
                  <a:pt x="1054912" y="334010"/>
                </a:lnTo>
                <a:lnTo>
                  <a:pt x="1054798" y="330200"/>
                </a:lnTo>
                <a:lnTo>
                  <a:pt x="1054455" y="322580"/>
                </a:lnTo>
                <a:lnTo>
                  <a:pt x="1054404" y="321310"/>
                </a:lnTo>
                <a:lnTo>
                  <a:pt x="1052296" y="312420"/>
                </a:lnTo>
                <a:lnTo>
                  <a:pt x="1050798" y="311150"/>
                </a:lnTo>
                <a:lnTo>
                  <a:pt x="1049248" y="302260"/>
                </a:lnTo>
                <a:lnTo>
                  <a:pt x="1050290" y="304800"/>
                </a:lnTo>
                <a:lnTo>
                  <a:pt x="1051128" y="306070"/>
                </a:lnTo>
                <a:lnTo>
                  <a:pt x="1051775" y="307340"/>
                </a:lnTo>
                <a:lnTo>
                  <a:pt x="1052690" y="308610"/>
                </a:lnTo>
                <a:lnTo>
                  <a:pt x="1050645" y="302260"/>
                </a:lnTo>
                <a:lnTo>
                  <a:pt x="1048588" y="295910"/>
                </a:lnTo>
                <a:lnTo>
                  <a:pt x="1050429" y="298450"/>
                </a:lnTo>
                <a:lnTo>
                  <a:pt x="1049566" y="295910"/>
                </a:lnTo>
                <a:lnTo>
                  <a:pt x="1048283" y="292100"/>
                </a:lnTo>
                <a:lnTo>
                  <a:pt x="1044397" y="280670"/>
                </a:lnTo>
                <a:lnTo>
                  <a:pt x="1035469" y="265430"/>
                </a:lnTo>
                <a:lnTo>
                  <a:pt x="1033208" y="262890"/>
                </a:lnTo>
                <a:lnTo>
                  <a:pt x="1029817" y="259080"/>
                </a:lnTo>
                <a:lnTo>
                  <a:pt x="1024178" y="252730"/>
                </a:lnTo>
                <a:lnTo>
                  <a:pt x="1016914" y="246380"/>
                </a:lnTo>
                <a:lnTo>
                  <a:pt x="1011110" y="241300"/>
                </a:lnTo>
                <a:lnTo>
                  <a:pt x="998778" y="234950"/>
                </a:lnTo>
                <a:lnTo>
                  <a:pt x="996302" y="233680"/>
                </a:lnTo>
                <a:lnTo>
                  <a:pt x="979678" y="227330"/>
                </a:lnTo>
                <a:lnTo>
                  <a:pt x="961047" y="224790"/>
                </a:lnTo>
                <a:lnTo>
                  <a:pt x="938885" y="224790"/>
                </a:lnTo>
                <a:lnTo>
                  <a:pt x="922604" y="229870"/>
                </a:lnTo>
                <a:lnTo>
                  <a:pt x="916571" y="231140"/>
                </a:lnTo>
                <a:lnTo>
                  <a:pt x="910805" y="234950"/>
                </a:lnTo>
                <a:lnTo>
                  <a:pt x="905281" y="237490"/>
                </a:lnTo>
                <a:lnTo>
                  <a:pt x="899998" y="241300"/>
                </a:lnTo>
                <a:lnTo>
                  <a:pt x="861034" y="284480"/>
                </a:lnTo>
                <a:lnTo>
                  <a:pt x="856170" y="292100"/>
                </a:lnTo>
                <a:lnTo>
                  <a:pt x="850671" y="295910"/>
                </a:lnTo>
                <a:lnTo>
                  <a:pt x="848791" y="297180"/>
                </a:lnTo>
                <a:lnTo>
                  <a:pt x="841552" y="297180"/>
                </a:lnTo>
                <a:lnTo>
                  <a:pt x="834339" y="294640"/>
                </a:lnTo>
                <a:lnTo>
                  <a:pt x="827493" y="290830"/>
                </a:lnTo>
                <a:lnTo>
                  <a:pt x="824191" y="288290"/>
                </a:lnTo>
                <a:lnTo>
                  <a:pt x="818553" y="283210"/>
                </a:lnTo>
                <a:lnTo>
                  <a:pt x="817829" y="283210"/>
                </a:lnTo>
                <a:lnTo>
                  <a:pt x="817435" y="281940"/>
                </a:lnTo>
                <a:lnTo>
                  <a:pt x="816991" y="280670"/>
                </a:lnTo>
                <a:lnTo>
                  <a:pt x="816063" y="277202"/>
                </a:lnTo>
                <a:lnTo>
                  <a:pt x="815975" y="276860"/>
                </a:lnTo>
                <a:lnTo>
                  <a:pt x="814285" y="270510"/>
                </a:lnTo>
                <a:lnTo>
                  <a:pt x="812393" y="262890"/>
                </a:lnTo>
                <a:lnTo>
                  <a:pt x="810641" y="255270"/>
                </a:lnTo>
                <a:lnTo>
                  <a:pt x="807770" y="243840"/>
                </a:lnTo>
                <a:lnTo>
                  <a:pt x="805345" y="237490"/>
                </a:lnTo>
                <a:lnTo>
                  <a:pt x="802944" y="232410"/>
                </a:lnTo>
                <a:lnTo>
                  <a:pt x="800138" y="226060"/>
                </a:lnTo>
                <a:lnTo>
                  <a:pt x="800989" y="220980"/>
                </a:lnTo>
                <a:lnTo>
                  <a:pt x="793597" y="204470"/>
                </a:lnTo>
                <a:lnTo>
                  <a:pt x="788377" y="185420"/>
                </a:lnTo>
                <a:lnTo>
                  <a:pt x="784694" y="167640"/>
                </a:lnTo>
                <a:lnTo>
                  <a:pt x="780376" y="148590"/>
                </a:lnTo>
                <a:lnTo>
                  <a:pt x="774496" y="130810"/>
                </a:lnTo>
                <a:lnTo>
                  <a:pt x="773239" y="127000"/>
                </a:lnTo>
                <a:lnTo>
                  <a:pt x="773150" y="130810"/>
                </a:lnTo>
                <a:lnTo>
                  <a:pt x="770102" y="120650"/>
                </a:lnTo>
                <a:lnTo>
                  <a:pt x="766572" y="109220"/>
                </a:lnTo>
                <a:lnTo>
                  <a:pt x="765937" y="106680"/>
                </a:lnTo>
                <a:lnTo>
                  <a:pt x="764070" y="99301"/>
                </a:lnTo>
                <a:lnTo>
                  <a:pt x="763993" y="98679"/>
                </a:lnTo>
                <a:lnTo>
                  <a:pt x="763866" y="96520"/>
                </a:lnTo>
                <a:lnTo>
                  <a:pt x="763270" y="95250"/>
                </a:lnTo>
                <a:lnTo>
                  <a:pt x="761415" y="92710"/>
                </a:lnTo>
                <a:lnTo>
                  <a:pt x="760780" y="87630"/>
                </a:lnTo>
                <a:lnTo>
                  <a:pt x="761695" y="87630"/>
                </a:lnTo>
                <a:lnTo>
                  <a:pt x="759891" y="82550"/>
                </a:lnTo>
                <a:lnTo>
                  <a:pt x="758088" y="77470"/>
                </a:lnTo>
                <a:lnTo>
                  <a:pt x="751763" y="59690"/>
                </a:lnTo>
                <a:lnTo>
                  <a:pt x="750036" y="49530"/>
                </a:lnTo>
                <a:lnTo>
                  <a:pt x="751014" y="48260"/>
                </a:lnTo>
                <a:lnTo>
                  <a:pt x="751116" y="47117"/>
                </a:lnTo>
                <a:lnTo>
                  <a:pt x="751243" y="45720"/>
                </a:lnTo>
                <a:lnTo>
                  <a:pt x="751357" y="44450"/>
                </a:lnTo>
                <a:lnTo>
                  <a:pt x="747674" y="29210"/>
                </a:lnTo>
                <a:lnTo>
                  <a:pt x="744080" y="19050"/>
                </a:lnTo>
                <a:lnTo>
                  <a:pt x="742010" y="13970"/>
                </a:lnTo>
                <a:lnTo>
                  <a:pt x="739940" y="8890"/>
                </a:lnTo>
                <a:lnTo>
                  <a:pt x="736650" y="1270"/>
                </a:lnTo>
                <a:lnTo>
                  <a:pt x="735558" y="0"/>
                </a:lnTo>
                <a:lnTo>
                  <a:pt x="736892" y="5080"/>
                </a:lnTo>
                <a:lnTo>
                  <a:pt x="738479" y="12700"/>
                </a:lnTo>
                <a:lnTo>
                  <a:pt x="737577" y="13970"/>
                </a:lnTo>
                <a:lnTo>
                  <a:pt x="734415" y="4165"/>
                </a:lnTo>
                <a:lnTo>
                  <a:pt x="736180" y="3200"/>
                </a:lnTo>
                <a:lnTo>
                  <a:pt x="734745" y="2501"/>
                </a:lnTo>
                <a:lnTo>
                  <a:pt x="735037" y="2413"/>
                </a:lnTo>
                <a:lnTo>
                  <a:pt x="733183" y="63"/>
                </a:lnTo>
                <a:lnTo>
                  <a:pt x="733907" y="2222"/>
                </a:lnTo>
                <a:lnTo>
                  <a:pt x="734314" y="2362"/>
                </a:lnTo>
                <a:lnTo>
                  <a:pt x="733907" y="2540"/>
                </a:lnTo>
                <a:lnTo>
                  <a:pt x="731100" y="1270"/>
                </a:lnTo>
                <a:lnTo>
                  <a:pt x="728789" y="1270"/>
                </a:lnTo>
                <a:lnTo>
                  <a:pt x="728433" y="4318"/>
                </a:lnTo>
                <a:lnTo>
                  <a:pt x="727887" y="4495"/>
                </a:lnTo>
                <a:lnTo>
                  <a:pt x="723773" y="7950"/>
                </a:lnTo>
                <a:lnTo>
                  <a:pt x="728205" y="6413"/>
                </a:lnTo>
                <a:lnTo>
                  <a:pt x="730580" y="21590"/>
                </a:lnTo>
                <a:lnTo>
                  <a:pt x="737781" y="40640"/>
                </a:lnTo>
                <a:lnTo>
                  <a:pt x="737895" y="43180"/>
                </a:lnTo>
                <a:lnTo>
                  <a:pt x="737997" y="45720"/>
                </a:lnTo>
                <a:lnTo>
                  <a:pt x="738098" y="47117"/>
                </a:lnTo>
                <a:lnTo>
                  <a:pt x="740168" y="52070"/>
                </a:lnTo>
                <a:lnTo>
                  <a:pt x="739825" y="53340"/>
                </a:lnTo>
                <a:lnTo>
                  <a:pt x="739940" y="54610"/>
                </a:lnTo>
                <a:lnTo>
                  <a:pt x="740054" y="55880"/>
                </a:lnTo>
                <a:lnTo>
                  <a:pt x="740829" y="59690"/>
                </a:lnTo>
                <a:lnTo>
                  <a:pt x="748957" y="77470"/>
                </a:lnTo>
                <a:lnTo>
                  <a:pt x="748055" y="77470"/>
                </a:lnTo>
                <a:lnTo>
                  <a:pt x="746798" y="76200"/>
                </a:lnTo>
                <a:lnTo>
                  <a:pt x="746175" y="76200"/>
                </a:lnTo>
                <a:lnTo>
                  <a:pt x="747204" y="82550"/>
                </a:lnTo>
                <a:lnTo>
                  <a:pt x="748906" y="85090"/>
                </a:lnTo>
                <a:lnTo>
                  <a:pt x="749350" y="82550"/>
                </a:lnTo>
                <a:lnTo>
                  <a:pt x="750023" y="82550"/>
                </a:lnTo>
                <a:lnTo>
                  <a:pt x="752398" y="87630"/>
                </a:lnTo>
                <a:lnTo>
                  <a:pt x="753452" y="95250"/>
                </a:lnTo>
                <a:lnTo>
                  <a:pt x="753516" y="95719"/>
                </a:lnTo>
                <a:lnTo>
                  <a:pt x="753630" y="96520"/>
                </a:lnTo>
                <a:lnTo>
                  <a:pt x="751801" y="94005"/>
                </a:lnTo>
                <a:lnTo>
                  <a:pt x="755954" y="105410"/>
                </a:lnTo>
                <a:lnTo>
                  <a:pt x="755624" y="106680"/>
                </a:lnTo>
                <a:lnTo>
                  <a:pt x="754494" y="104140"/>
                </a:lnTo>
                <a:lnTo>
                  <a:pt x="753973" y="102870"/>
                </a:lnTo>
                <a:lnTo>
                  <a:pt x="754329" y="104140"/>
                </a:lnTo>
                <a:lnTo>
                  <a:pt x="755700" y="107950"/>
                </a:lnTo>
                <a:lnTo>
                  <a:pt x="758444" y="116840"/>
                </a:lnTo>
                <a:lnTo>
                  <a:pt x="761060" y="124460"/>
                </a:lnTo>
                <a:lnTo>
                  <a:pt x="763447" y="129540"/>
                </a:lnTo>
                <a:lnTo>
                  <a:pt x="765314" y="138430"/>
                </a:lnTo>
                <a:lnTo>
                  <a:pt x="768210" y="148590"/>
                </a:lnTo>
                <a:lnTo>
                  <a:pt x="770331" y="157480"/>
                </a:lnTo>
                <a:lnTo>
                  <a:pt x="769899" y="161290"/>
                </a:lnTo>
                <a:lnTo>
                  <a:pt x="771664" y="165100"/>
                </a:lnTo>
                <a:lnTo>
                  <a:pt x="774268" y="171450"/>
                </a:lnTo>
                <a:lnTo>
                  <a:pt x="777074" y="179070"/>
                </a:lnTo>
                <a:lnTo>
                  <a:pt x="779437" y="185420"/>
                </a:lnTo>
                <a:lnTo>
                  <a:pt x="777468" y="184150"/>
                </a:lnTo>
                <a:lnTo>
                  <a:pt x="783971" y="209550"/>
                </a:lnTo>
                <a:lnTo>
                  <a:pt x="783844" y="212090"/>
                </a:lnTo>
                <a:lnTo>
                  <a:pt x="783729" y="214630"/>
                </a:lnTo>
                <a:lnTo>
                  <a:pt x="788631" y="226060"/>
                </a:lnTo>
                <a:lnTo>
                  <a:pt x="793775" y="242570"/>
                </a:lnTo>
                <a:lnTo>
                  <a:pt x="799160" y="260350"/>
                </a:lnTo>
                <a:lnTo>
                  <a:pt x="804760" y="276860"/>
                </a:lnTo>
                <a:lnTo>
                  <a:pt x="803059" y="273050"/>
                </a:lnTo>
                <a:lnTo>
                  <a:pt x="803452" y="274320"/>
                </a:lnTo>
                <a:lnTo>
                  <a:pt x="804037" y="276860"/>
                </a:lnTo>
                <a:lnTo>
                  <a:pt x="805116" y="281940"/>
                </a:lnTo>
                <a:lnTo>
                  <a:pt x="805307" y="283210"/>
                </a:lnTo>
                <a:lnTo>
                  <a:pt x="805891" y="285750"/>
                </a:lnTo>
                <a:lnTo>
                  <a:pt x="806678" y="288290"/>
                </a:lnTo>
                <a:lnTo>
                  <a:pt x="808507" y="290830"/>
                </a:lnTo>
                <a:lnTo>
                  <a:pt x="809866" y="292100"/>
                </a:lnTo>
                <a:lnTo>
                  <a:pt x="811314" y="294640"/>
                </a:lnTo>
                <a:lnTo>
                  <a:pt x="812787" y="295910"/>
                </a:lnTo>
                <a:lnTo>
                  <a:pt x="814565" y="297180"/>
                </a:lnTo>
                <a:lnTo>
                  <a:pt x="819289" y="298450"/>
                </a:lnTo>
                <a:lnTo>
                  <a:pt x="827557" y="302260"/>
                </a:lnTo>
                <a:lnTo>
                  <a:pt x="837857" y="304800"/>
                </a:lnTo>
                <a:lnTo>
                  <a:pt x="854227" y="304800"/>
                </a:lnTo>
                <a:lnTo>
                  <a:pt x="855433" y="303530"/>
                </a:lnTo>
                <a:lnTo>
                  <a:pt x="855929" y="303530"/>
                </a:lnTo>
                <a:lnTo>
                  <a:pt x="856221" y="304800"/>
                </a:lnTo>
                <a:lnTo>
                  <a:pt x="854329" y="306070"/>
                </a:lnTo>
                <a:lnTo>
                  <a:pt x="851700" y="307340"/>
                </a:lnTo>
                <a:lnTo>
                  <a:pt x="845566" y="309880"/>
                </a:lnTo>
                <a:lnTo>
                  <a:pt x="839406" y="308610"/>
                </a:lnTo>
                <a:lnTo>
                  <a:pt x="842327" y="309905"/>
                </a:lnTo>
                <a:lnTo>
                  <a:pt x="845502" y="309905"/>
                </a:lnTo>
                <a:lnTo>
                  <a:pt x="845705" y="309905"/>
                </a:lnTo>
                <a:lnTo>
                  <a:pt x="847839" y="309905"/>
                </a:lnTo>
                <a:lnTo>
                  <a:pt x="852017" y="308610"/>
                </a:lnTo>
                <a:lnTo>
                  <a:pt x="857478" y="306070"/>
                </a:lnTo>
                <a:lnTo>
                  <a:pt x="859815" y="303530"/>
                </a:lnTo>
                <a:lnTo>
                  <a:pt x="865022" y="298450"/>
                </a:lnTo>
                <a:lnTo>
                  <a:pt x="865670" y="297180"/>
                </a:lnTo>
                <a:lnTo>
                  <a:pt x="866978" y="294640"/>
                </a:lnTo>
                <a:lnTo>
                  <a:pt x="867625" y="293370"/>
                </a:lnTo>
                <a:lnTo>
                  <a:pt x="865416" y="294640"/>
                </a:lnTo>
                <a:lnTo>
                  <a:pt x="874014" y="287020"/>
                </a:lnTo>
                <a:lnTo>
                  <a:pt x="872159" y="287020"/>
                </a:lnTo>
                <a:lnTo>
                  <a:pt x="877481" y="284480"/>
                </a:lnTo>
                <a:lnTo>
                  <a:pt x="876122" y="280670"/>
                </a:lnTo>
                <a:lnTo>
                  <a:pt x="883285" y="275590"/>
                </a:lnTo>
                <a:lnTo>
                  <a:pt x="887691" y="268008"/>
                </a:lnTo>
                <a:lnTo>
                  <a:pt x="893533" y="261620"/>
                </a:lnTo>
                <a:lnTo>
                  <a:pt x="896010" y="261620"/>
                </a:lnTo>
                <a:lnTo>
                  <a:pt x="897153" y="260350"/>
                </a:lnTo>
                <a:lnTo>
                  <a:pt x="898093" y="260350"/>
                </a:lnTo>
                <a:lnTo>
                  <a:pt x="904087" y="254038"/>
                </a:lnTo>
                <a:lnTo>
                  <a:pt x="907554" y="252730"/>
                </a:lnTo>
                <a:lnTo>
                  <a:pt x="906538" y="254038"/>
                </a:lnTo>
                <a:lnTo>
                  <a:pt x="907923" y="252730"/>
                </a:lnTo>
                <a:lnTo>
                  <a:pt x="907453" y="251460"/>
                </a:lnTo>
                <a:lnTo>
                  <a:pt x="905802" y="251460"/>
                </a:lnTo>
                <a:lnTo>
                  <a:pt x="906830" y="250190"/>
                </a:lnTo>
                <a:lnTo>
                  <a:pt x="914958" y="243840"/>
                </a:lnTo>
                <a:lnTo>
                  <a:pt x="919226" y="243840"/>
                </a:lnTo>
                <a:lnTo>
                  <a:pt x="918819" y="245110"/>
                </a:lnTo>
                <a:lnTo>
                  <a:pt x="921994" y="245110"/>
                </a:lnTo>
                <a:lnTo>
                  <a:pt x="924560" y="243840"/>
                </a:lnTo>
                <a:lnTo>
                  <a:pt x="937323" y="237490"/>
                </a:lnTo>
                <a:lnTo>
                  <a:pt x="939774" y="237490"/>
                </a:lnTo>
                <a:lnTo>
                  <a:pt x="942225" y="236220"/>
                </a:lnTo>
                <a:lnTo>
                  <a:pt x="944600" y="236220"/>
                </a:lnTo>
                <a:lnTo>
                  <a:pt x="949350" y="234950"/>
                </a:lnTo>
                <a:lnTo>
                  <a:pt x="954252" y="234950"/>
                </a:lnTo>
                <a:lnTo>
                  <a:pt x="952144" y="236220"/>
                </a:lnTo>
                <a:lnTo>
                  <a:pt x="957656" y="234950"/>
                </a:lnTo>
                <a:lnTo>
                  <a:pt x="964120" y="234950"/>
                </a:lnTo>
                <a:lnTo>
                  <a:pt x="978458" y="237490"/>
                </a:lnTo>
                <a:lnTo>
                  <a:pt x="985685" y="240030"/>
                </a:lnTo>
                <a:lnTo>
                  <a:pt x="992530" y="242570"/>
                </a:lnTo>
                <a:lnTo>
                  <a:pt x="998829" y="246380"/>
                </a:lnTo>
                <a:lnTo>
                  <a:pt x="1004430" y="248920"/>
                </a:lnTo>
                <a:lnTo>
                  <a:pt x="1004811" y="247650"/>
                </a:lnTo>
                <a:lnTo>
                  <a:pt x="1005776" y="246380"/>
                </a:lnTo>
                <a:lnTo>
                  <a:pt x="1012215" y="251460"/>
                </a:lnTo>
                <a:lnTo>
                  <a:pt x="1018070" y="255270"/>
                </a:lnTo>
                <a:lnTo>
                  <a:pt x="1018895" y="259080"/>
                </a:lnTo>
                <a:lnTo>
                  <a:pt x="1015669" y="255270"/>
                </a:lnTo>
                <a:lnTo>
                  <a:pt x="1015111" y="255270"/>
                </a:lnTo>
                <a:lnTo>
                  <a:pt x="1017054" y="257810"/>
                </a:lnTo>
                <a:lnTo>
                  <a:pt x="1019124" y="260350"/>
                </a:lnTo>
                <a:lnTo>
                  <a:pt x="1020787" y="262890"/>
                </a:lnTo>
                <a:lnTo>
                  <a:pt x="1020140" y="262496"/>
                </a:lnTo>
                <a:lnTo>
                  <a:pt x="1021702" y="264160"/>
                </a:lnTo>
                <a:lnTo>
                  <a:pt x="1026858" y="271780"/>
                </a:lnTo>
                <a:lnTo>
                  <a:pt x="1031836" y="278130"/>
                </a:lnTo>
                <a:lnTo>
                  <a:pt x="1035761" y="284480"/>
                </a:lnTo>
                <a:lnTo>
                  <a:pt x="1037729" y="290830"/>
                </a:lnTo>
                <a:lnTo>
                  <a:pt x="1037132" y="292100"/>
                </a:lnTo>
                <a:lnTo>
                  <a:pt x="1034402" y="285750"/>
                </a:lnTo>
                <a:lnTo>
                  <a:pt x="1031532" y="280670"/>
                </a:lnTo>
                <a:lnTo>
                  <a:pt x="1030274" y="278130"/>
                </a:lnTo>
                <a:lnTo>
                  <a:pt x="1028979" y="276860"/>
                </a:lnTo>
                <a:lnTo>
                  <a:pt x="1028560" y="276860"/>
                </a:lnTo>
                <a:lnTo>
                  <a:pt x="1029944" y="280670"/>
                </a:lnTo>
                <a:lnTo>
                  <a:pt x="1027226" y="275590"/>
                </a:lnTo>
                <a:lnTo>
                  <a:pt x="1023912" y="269240"/>
                </a:lnTo>
                <a:lnTo>
                  <a:pt x="1020229" y="264160"/>
                </a:lnTo>
                <a:lnTo>
                  <a:pt x="1021740" y="269240"/>
                </a:lnTo>
                <a:lnTo>
                  <a:pt x="1017485" y="264160"/>
                </a:lnTo>
                <a:lnTo>
                  <a:pt x="1018540" y="268008"/>
                </a:lnTo>
                <a:lnTo>
                  <a:pt x="1023137" y="274320"/>
                </a:lnTo>
                <a:lnTo>
                  <a:pt x="1026642" y="280670"/>
                </a:lnTo>
                <a:lnTo>
                  <a:pt x="1029398" y="285750"/>
                </a:lnTo>
                <a:lnTo>
                  <a:pt x="1031773" y="289560"/>
                </a:lnTo>
                <a:lnTo>
                  <a:pt x="1033945" y="294640"/>
                </a:lnTo>
                <a:lnTo>
                  <a:pt x="1035977" y="299720"/>
                </a:lnTo>
                <a:lnTo>
                  <a:pt x="1037856" y="306070"/>
                </a:lnTo>
                <a:lnTo>
                  <a:pt x="1039253" y="313537"/>
                </a:lnTo>
                <a:lnTo>
                  <a:pt x="1039329" y="313944"/>
                </a:lnTo>
                <a:lnTo>
                  <a:pt x="1039444" y="314540"/>
                </a:lnTo>
                <a:lnTo>
                  <a:pt x="1039520" y="314960"/>
                </a:lnTo>
                <a:lnTo>
                  <a:pt x="1041641" y="320040"/>
                </a:lnTo>
                <a:lnTo>
                  <a:pt x="1041539" y="318770"/>
                </a:lnTo>
                <a:lnTo>
                  <a:pt x="1041438" y="317500"/>
                </a:lnTo>
                <a:lnTo>
                  <a:pt x="1041336" y="316230"/>
                </a:lnTo>
                <a:lnTo>
                  <a:pt x="1041247" y="314960"/>
                </a:lnTo>
                <a:lnTo>
                  <a:pt x="1041133" y="313537"/>
                </a:lnTo>
                <a:lnTo>
                  <a:pt x="1041044" y="312420"/>
                </a:lnTo>
                <a:lnTo>
                  <a:pt x="1043165" y="317500"/>
                </a:lnTo>
                <a:lnTo>
                  <a:pt x="1044714" y="328930"/>
                </a:lnTo>
                <a:lnTo>
                  <a:pt x="1044676" y="330200"/>
                </a:lnTo>
                <a:lnTo>
                  <a:pt x="1044562" y="334010"/>
                </a:lnTo>
                <a:lnTo>
                  <a:pt x="1044460" y="337820"/>
                </a:lnTo>
                <a:lnTo>
                  <a:pt x="1043228" y="342900"/>
                </a:lnTo>
                <a:lnTo>
                  <a:pt x="1041806" y="347980"/>
                </a:lnTo>
                <a:lnTo>
                  <a:pt x="1039355" y="353060"/>
                </a:lnTo>
                <a:lnTo>
                  <a:pt x="1038047" y="356870"/>
                </a:lnTo>
                <a:lnTo>
                  <a:pt x="1034757" y="369570"/>
                </a:lnTo>
                <a:lnTo>
                  <a:pt x="1034351" y="372110"/>
                </a:lnTo>
                <a:lnTo>
                  <a:pt x="1033995" y="374650"/>
                </a:lnTo>
                <a:lnTo>
                  <a:pt x="1032979" y="378460"/>
                </a:lnTo>
                <a:lnTo>
                  <a:pt x="1031684" y="382270"/>
                </a:lnTo>
                <a:lnTo>
                  <a:pt x="1029246" y="387350"/>
                </a:lnTo>
                <a:lnTo>
                  <a:pt x="1022616" y="393700"/>
                </a:lnTo>
                <a:lnTo>
                  <a:pt x="1024623" y="387350"/>
                </a:lnTo>
                <a:lnTo>
                  <a:pt x="1020000" y="392430"/>
                </a:lnTo>
                <a:lnTo>
                  <a:pt x="1018603" y="393700"/>
                </a:lnTo>
                <a:lnTo>
                  <a:pt x="1017524" y="394982"/>
                </a:lnTo>
                <a:lnTo>
                  <a:pt x="1016647" y="396240"/>
                </a:lnTo>
                <a:lnTo>
                  <a:pt x="1013879" y="400050"/>
                </a:lnTo>
                <a:lnTo>
                  <a:pt x="1010234" y="403860"/>
                </a:lnTo>
                <a:lnTo>
                  <a:pt x="1007960" y="405130"/>
                </a:lnTo>
                <a:lnTo>
                  <a:pt x="1006602" y="406501"/>
                </a:lnTo>
                <a:lnTo>
                  <a:pt x="1005624" y="407327"/>
                </a:lnTo>
                <a:lnTo>
                  <a:pt x="1005001" y="407758"/>
                </a:lnTo>
                <a:lnTo>
                  <a:pt x="996162" y="411480"/>
                </a:lnTo>
                <a:lnTo>
                  <a:pt x="1011770" y="401320"/>
                </a:lnTo>
                <a:lnTo>
                  <a:pt x="1008634" y="402590"/>
                </a:lnTo>
                <a:lnTo>
                  <a:pt x="1005154" y="405130"/>
                </a:lnTo>
                <a:lnTo>
                  <a:pt x="1002385" y="406501"/>
                </a:lnTo>
                <a:lnTo>
                  <a:pt x="1000836" y="406501"/>
                </a:lnTo>
                <a:lnTo>
                  <a:pt x="999756" y="407327"/>
                </a:lnTo>
                <a:lnTo>
                  <a:pt x="999223" y="407758"/>
                </a:lnTo>
                <a:lnTo>
                  <a:pt x="998270" y="408940"/>
                </a:lnTo>
                <a:lnTo>
                  <a:pt x="995349" y="411480"/>
                </a:lnTo>
                <a:lnTo>
                  <a:pt x="994079" y="412750"/>
                </a:lnTo>
                <a:lnTo>
                  <a:pt x="988161" y="415290"/>
                </a:lnTo>
                <a:lnTo>
                  <a:pt x="984961" y="414020"/>
                </a:lnTo>
                <a:lnTo>
                  <a:pt x="975969" y="416560"/>
                </a:lnTo>
                <a:lnTo>
                  <a:pt x="965847" y="417931"/>
                </a:lnTo>
                <a:lnTo>
                  <a:pt x="947229" y="417931"/>
                </a:lnTo>
                <a:lnTo>
                  <a:pt x="926147" y="412750"/>
                </a:lnTo>
                <a:lnTo>
                  <a:pt x="915708" y="410210"/>
                </a:lnTo>
                <a:lnTo>
                  <a:pt x="913231" y="409321"/>
                </a:lnTo>
                <a:lnTo>
                  <a:pt x="913231" y="410210"/>
                </a:lnTo>
                <a:lnTo>
                  <a:pt x="903922" y="405955"/>
                </a:lnTo>
                <a:lnTo>
                  <a:pt x="904367" y="406120"/>
                </a:lnTo>
                <a:lnTo>
                  <a:pt x="905192" y="406501"/>
                </a:lnTo>
                <a:lnTo>
                  <a:pt x="909015" y="407898"/>
                </a:lnTo>
                <a:lnTo>
                  <a:pt x="913231" y="410210"/>
                </a:lnTo>
                <a:lnTo>
                  <a:pt x="913231" y="409321"/>
                </a:lnTo>
                <a:lnTo>
                  <a:pt x="908939" y="407758"/>
                </a:lnTo>
                <a:lnTo>
                  <a:pt x="905179" y="406412"/>
                </a:lnTo>
                <a:lnTo>
                  <a:pt x="905459" y="406501"/>
                </a:lnTo>
                <a:lnTo>
                  <a:pt x="907376" y="406501"/>
                </a:lnTo>
                <a:lnTo>
                  <a:pt x="912063" y="407682"/>
                </a:lnTo>
                <a:lnTo>
                  <a:pt x="909193" y="405955"/>
                </a:lnTo>
                <a:lnTo>
                  <a:pt x="905700" y="403860"/>
                </a:lnTo>
                <a:lnTo>
                  <a:pt x="896531" y="401320"/>
                </a:lnTo>
                <a:lnTo>
                  <a:pt x="888415" y="398780"/>
                </a:lnTo>
                <a:lnTo>
                  <a:pt x="883754" y="398780"/>
                </a:lnTo>
                <a:lnTo>
                  <a:pt x="883754" y="401320"/>
                </a:lnTo>
                <a:lnTo>
                  <a:pt x="878890" y="402590"/>
                </a:lnTo>
                <a:lnTo>
                  <a:pt x="877773" y="402590"/>
                </a:lnTo>
                <a:lnTo>
                  <a:pt x="874763" y="403860"/>
                </a:lnTo>
                <a:lnTo>
                  <a:pt x="873036" y="404634"/>
                </a:lnTo>
                <a:lnTo>
                  <a:pt x="874204" y="403860"/>
                </a:lnTo>
                <a:lnTo>
                  <a:pt x="875868" y="402590"/>
                </a:lnTo>
                <a:lnTo>
                  <a:pt x="879652" y="401320"/>
                </a:lnTo>
                <a:lnTo>
                  <a:pt x="883754" y="401320"/>
                </a:lnTo>
                <a:lnTo>
                  <a:pt x="883754" y="398780"/>
                </a:lnTo>
                <a:lnTo>
                  <a:pt x="877493" y="398780"/>
                </a:lnTo>
                <a:lnTo>
                  <a:pt x="873328" y="401320"/>
                </a:lnTo>
                <a:lnTo>
                  <a:pt x="870699" y="403593"/>
                </a:lnTo>
                <a:lnTo>
                  <a:pt x="870699" y="406158"/>
                </a:lnTo>
                <a:lnTo>
                  <a:pt x="870229" y="406501"/>
                </a:lnTo>
                <a:lnTo>
                  <a:pt x="870699" y="406158"/>
                </a:lnTo>
                <a:lnTo>
                  <a:pt x="870699" y="403593"/>
                </a:lnTo>
                <a:lnTo>
                  <a:pt x="869886" y="404291"/>
                </a:lnTo>
                <a:lnTo>
                  <a:pt x="869886" y="406882"/>
                </a:lnTo>
                <a:lnTo>
                  <a:pt x="869492" y="407327"/>
                </a:lnTo>
                <a:lnTo>
                  <a:pt x="868895" y="407758"/>
                </a:lnTo>
                <a:lnTo>
                  <a:pt x="869378" y="407327"/>
                </a:lnTo>
                <a:lnTo>
                  <a:pt x="869886" y="406882"/>
                </a:lnTo>
                <a:lnTo>
                  <a:pt x="869886" y="404291"/>
                </a:lnTo>
                <a:lnTo>
                  <a:pt x="866355" y="407327"/>
                </a:lnTo>
                <a:lnTo>
                  <a:pt x="865873" y="407758"/>
                </a:lnTo>
                <a:lnTo>
                  <a:pt x="862774" y="411480"/>
                </a:lnTo>
                <a:lnTo>
                  <a:pt x="859751" y="416560"/>
                </a:lnTo>
                <a:lnTo>
                  <a:pt x="856818" y="420370"/>
                </a:lnTo>
                <a:lnTo>
                  <a:pt x="854214" y="425450"/>
                </a:lnTo>
                <a:lnTo>
                  <a:pt x="852335" y="431850"/>
                </a:lnTo>
                <a:lnTo>
                  <a:pt x="851877" y="433070"/>
                </a:lnTo>
                <a:lnTo>
                  <a:pt x="851509" y="434340"/>
                </a:lnTo>
                <a:lnTo>
                  <a:pt x="851192" y="436880"/>
                </a:lnTo>
                <a:lnTo>
                  <a:pt x="851103" y="438150"/>
                </a:lnTo>
                <a:lnTo>
                  <a:pt x="851027" y="439420"/>
                </a:lnTo>
                <a:lnTo>
                  <a:pt x="851458" y="443230"/>
                </a:lnTo>
                <a:lnTo>
                  <a:pt x="857097" y="464820"/>
                </a:lnTo>
                <a:lnTo>
                  <a:pt x="863981" y="492760"/>
                </a:lnTo>
                <a:lnTo>
                  <a:pt x="869734" y="505561"/>
                </a:lnTo>
                <a:lnTo>
                  <a:pt x="870559" y="508000"/>
                </a:lnTo>
                <a:lnTo>
                  <a:pt x="870496" y="510540"/>
                </a:lnTo>
                <a:lnTo>
                  <a:pt x="869175" y="508000"/>
                </a:lnTo>
                <a:lnTo>
                  <a:pt x="870788" y="514350"/>
                </a:lnTo>
                <a:lnTo>
                  <a:pt x="871397" y="514350"/>
                </a:lnTo>
                <a:lnTo>
                  <a:pt x="871791" y="513346"/>
                </a:lnTo>
                <a:lnTo>
                  <a:pt x="871893" y="513118"/>
                </a:lnTo>
                <a:lnTo>
                  <a:pt x="873188" y="514350"/>
                </a:lnTo>
                <a:lnTo>
                  <a:pt x="875538" y="521970"/>
                </a:lnTo>
                <a:lnTo>
                  <a:pt x="875042" y="524510"/>
                </a:lnTo>
                <a:lnTo>
                  <a:pt x="873074" y="520700"/>
                </a:lnTo>
                <a:lnTo>
                  <a:pt x="880351" y="541020"/>
                </a:lnTo>
                <a:lnTo>
                  <a:pt x="888479" y="566420"/>
                </a:lnTo>
                <a:lnTo>
                  <a:pt x="895997" y="591820"/>
                </a:lnTo>
                <a:lnTo>
                  <a:pt x="901471" y="613410"/>
                </a:lnTo>
                <a:lnTo>
                  <a:pt x="899502" y="609600"/>
                </a:lnTo>
                <a:lnTo>
                  <a:pt x="903224" y="621030"/>
                </a:lnTo>
                <a:lnTo>
                  <a:pt x="906894" y="629920"/>
                </a:lnTo>
                <a:lnTo>
                  <a:pt x="910297" y="637540"/>
                </a:lnTo>
                <a:lnTo>
                  <a:pt x="913244" y="648970"/>
                </a:lnTo>
                <a:lnTo>
                  <a:pt x="911910" y="646430"/>
                </a:lnTo>
                <a:lnTo>
                  <a:pt x="914552" y="655320"/>
                </a:lnTo>
                <a:lnTo>
                  <a:pt x="917282" y="665480"/>
                </a:lnTo>
                <a:lnTo>
                  <a:pt x="920089" y="675640"/>
                </a:lnTo>
                <a:lnTo>
                  <a:pt x="932383" y="718820"/>
                </a:lnTo>
                <a:lnTo>
                  <a:pt x="913892" y="722630"/>
                </a:lnTo>
                <a:lnTo>
                  <a:pt x="906233" y="725170"/>
                </a:lnTo>
                <a:lnTo>
                  <a:pt x="898956" y="726440"/>
                </a:lnTo>
                <a:lnTo>
                  <a:pt x="892251" y="727710"/>
                </a:lnTo>
                <a:lnTo>
                  <a:pt x="883221" y="731520"/>
                </a:lnTo>
                <a:lnTo>
                  <a:pt x="868565" y="735330"/>
                </a:lnTo>
                <a:lnTo>
                  <a:pt x="854621" y="739140"/>
                </a:lnTo>
                <a:lnTo>
                  <a:pt x="847725" y="742950"/>
                </a:lnTo>
                <a:lnTo>
                  <a:pt x="833767" y="746760"/>
                </a:lnTo>
                <a:lnTo>
                  <a:pt x="824865" y="748030"/>
                </a:lnTo>
                <a:lnTo>
                  <a:pt x="814108" y="750570"/>
                </a:lnTo>
                <a:lnTo>
                  <a:pt x="794613" y="754380"/>
                </a:lnTo>
                <a:lnTo>
                  <a:pt x="788492" y="756920"/>
                </a:lnTo>
                <a:lnTo>
                  <a:pt x="783196" y="759460"/>
                </a:lnTo>
                <a:lnTo>
                  <a:pt x="777519" y="762000"/>
                </a:lnTo>
                <a:lnTo>
                  <a:pt x="770255" y="764540"/>
                </a:lnTo>
                <a:lnTo>
                  <a:pt x="769416" y="763270"/>
                </a:lnTo>
                <a:lnTo>
                  <a:pt x="754532" y="769620"/>
                </a:lnTo>
                <a:lnTo>
                  <a:pt x="745617" y="769620"/>
                </a:lnTo>
                <a:lnTo>
                  <a:pt x="735076" y="772160"/>
                </a:lnTo>
                <a:lnTo>
                  <a:pt x="739368" y="772160"/>
                </a:lnTo>
                <a:lnTo>
                  <a:pt x="744372" y="770890"/>
                </a:lnTo>
                <a:lnTo>
                  <a:pt x="743889" y="772160"/>
                </a:lnTo>
                <a:lnTo>
                  <a:pt x="730516" y="775970"/>
                </a:lnTo>
                <a:lnTo>
                  <a:pt x="717080" y="778510"/>
                </a:lnTo>
                <a:lnTo>
                  <a:pt x="706589" y="781050"/>
                </a:lnTo>
                <a:lnTo>
                  <a:pt x="702081" y="781050"/>
                </a:lnTo>
                <a:lnTo>
                  <a:pt x="666965" y="792480"/>
                </a:lnTo>
                <a:lnTo>
                  <a:pt x="663041" y="793750"/>
                </a:lnTo>
                <a:lnTo>
                  <a:pt x="666940" y="792480"/>
                </a:lnTo>
                <a:lnTo>
                  <a:pt x="670242" y="791210"/>
                </a:lnTo>
                <a:lnTo>
                  <a:pt x="675322" y="788670"/>
                </a:lnTo>
                <a:lnTo>
                  <a:pt x="665683" y="792480"/>
                </a:lnTo>
                <a:lnTo>
                  <a:pt x="660768" y="792480"/>
                </a:lnTo>
                <a:lnTo>
                  <a:pt x="652094" y="795020"/>
                </a:lnTo>
                <a:lnTo>
                  <a:pt x="653186" y="795020"/>
                </a:lnTo>
                <a:lnTo>
                  <a:pt x="651167" y="797560"/>
                </a:lnTo>
                <a:lnTo>
                  <a:pt x="649909" y="797560"/>
                </a:lnTo>
                <a:lnTo>
                  <a:pt x="649312" y="796290"/>
                </a:lnTo>
                <a:lnTo>
                  <a:pt x="644359" y="793750"/>
                </a:lnTo>
                <a:lnTo>
                  <a:pt x="640880" y="791210"/>
                </a:lnTo>
                <a:lnTo>
                  <a:pt x="637514" y="788670"/>
                </a:lnTo>
                <a:lnTo>
                  <a:pt x="634149" y="787400"/>
                </a:lnTo>
                <a:lnTo>
                  <a:pt x="631215" y="784860"/>
                </a:lnTo>
                <a:lnTo>
                  <a:pt x="629754" y="782320"/>
                </a:lnTo>
                <a:lnTo>
                  <a:pt x="629246" y="782320"/>
                </a:lnTo>
                <a:lnTo>
                  <a:pt x="629183" y="778510"/>
                </a:lnTo>
                <a:lnTo>
                  <a:pt x="629678" y="775970"/>
                </a:lnTo>
                <a:lnTo>
                  <a:pt x="630466" y="778510"/>
                </a:lnTo>
                <a:lnTo>
                  <a:pt x="631088" y="775970"/>
                </a:lnTo>
                <a:lnTo>
                  <a:pt x="631710" y="773430"/>
                </a:lnTo>
                <a:lnTo>
                  <a:pt x="634873" y="765810"/>
                </a:lnTo>
                <a:lnTo>
                  <a:pt x="638200" y="759460"/>
                </a:lnTo>
                <a:lnTo>
                  <a:pt x="640435" y="754380"/>
                </a:lnTo>
                <a:lnTo>
                  <a:pt x="641540" y="751840"/>
                </a:lnTo>
                <a:lnTo>
                  <a:pt x="645160" y="744220"/>
                </a:lnTo>
                <a:lnTo>
                  <a:pt x="648169" y="736600"/>
                </a:lnTo>
                <a:lnTo>
                  <a:pt x="649706" y="731520"/>
                </a:lnTo>
                <a:lnTo>
                  <a:pt x="650963" y="727710"/>
                </a:lnTo>
                <a:lnTo>
                  <a:pt x="651979" y="722630"/>
                </a:lnTo>
                <a:lnTo>
                  <a:pt x="652297" y="720090"/>
                </a:lnTo>
                <a:lnTo>
                  <a:pt x="652843" y="717550"/>
                </a:lnTo>
                <a:lnTo>
                  <a:pt x="652957" y="712470"/>
                </a:lnTo>
                <a:lnTo>
                  <a:pt x="653008" y="709930"/>
                </a:lnTo>
                <a:lnTo>
                  <a:pt x="652805" y="708660"/>
                </a:lnTo>
                <a:lnTo>
                  <a:pt x="652703" y="707390"/>
                </a:lnTo>
                <a:lnTo>
                  <a:pt x="652602" y="706120"/>
                </a:lnTo>
                <a:lnTo>
                  <a:pt x="652513" y="704850"/>
                </a:lnTo>
                <a:lnTo>
                  <a:pt x="652411" y="703580"/>
                </a:lnTo>
                <a:lnTo>
                  <a:pt x="652284" y="701040"/>
                </a:lnTo>
                <a:lnTo>
                  <a:pt x="652157" y="698500"/>
                </a:lnTo>
                <a:lnTo>
                  <a:pt x="651649" y="694690"/>
                </a:lnTo>
                <a:lnTo>
                  <a:pt x="650722" y="689610"/>
                </a:lnTo>
                <a:lnTo>
                  <a:pt x="649135" y="680821"/>
                </a:lnTo>
                <a:lnTo>
                  <a:pt x="649198" y="681990"/>
                </a:lnTo>
                <a:lnTo>
                  <a:pt x="649643" y="688340"/>
                </a:lnTo>
                <a:lnTo>
                  <a:pt x="648919" y="689610"/>
                </a:lnTo>
                <a:lnTo>
                  <a:pt x="647446" y="687070"/>
                </a:lnTo>
                <a:lnTo>
                  <a:pt x="645756" y="680821"/>
                </a:lnTo>
                <a:lnTo>
                  <a:pt x="645998" y="679450"/>
                </a:lnTo>
                <a:lnTo>
                  <a:pt x="646544" y="676910"/>
                </a:lnTo>
                <a:lnTo>
                  <a:pt x="645439" y="675640"/>
                </a:lnTo>
                <a:lnTo>
                  <a:pt x="645833" y="678180"/>
                </a:lnTo>
                <a:lnTo>
                  <a:pt x="645782" y="679450"/>
                </a:lnTo>
                <a:lnTo>
                  <a:pt x="643318" y="674370"/>
                </a:lnTo>
                <a:lnTo>
                  <a:pt x="641578" y="668020"/>
                </a:lnTo>
                <a:lnTo>
                  <a:pt x="640842" y="665480"/>
                </a:lnTo>
                <a:lnTo>
                  <a:pt x="642505" y="665480"/>
                </a:lnTo>
                <a:lnTo>
                  <a:pt x="644512" y="668020"/>
                </a:lnTo>
                <a:lnTo>
                  <a:pt x="644969" y="669290"/>
                </a:lnTo>
                <a:lnTo>
                  <a:pt x="644690" y="668020"/>
                </a:lnTo>
                <a:lnTo>
                  <a:pt x="644283" y="666750"/>
                </a:lnTo>
                <a:lnTo>
                  <a:pt x="643496" y="665480"/>
                </a:lnTo>
                <a:lnTo>
                  <a:pt x="641096" y="661670"/>
                </a:lnTo>
                <a:lnTo>
                  <a:pt x="638657" y="656590"/>
                </a:lnTo>
                <a:lnTo>
                  <a:pt x="638797" y="655320"/>
                </a:lnTo>
                <a:lnTo>
                  <a:pt x="640791" y="659130"/>
                </a:lnTo>
                <a:lnTo>
                  <a:pt x="641972" y="660400"/>
                </a:lnTo>
                <a:lnTo>
                  <a:pt x="640118" y="656590"/>
                </a:lnTo>
                <a:lnTo>
                  <a:pt x="639432" y="655320"/>
                </a:lnTo>
                <a:lnTo>
                  <a:pt x="636689" y="650240"/>
                </a:lnTo>
                <a:lnTo>
                  <a:pt x="632396" y="643890"/>
                </a:lnTo>
                <a:lnTo>
                  <a:pt x="629958" y="640080"/>
                </a:lnTo>
                <a:lnTo>
                  <a:pt x="627545" y="637540"/>
                </a:lnTo>
                <a:lnTo>
                  <a:pt x="624890" y="635000"/>
                </a:lnTo>
                <a:lnTo>
                  <a:pt x="622084" y="632460"/>
                </a:lnTo>
                <a:lnTo>
                  <a:pt x="619391" y="629920"/>
                </a:lnTo>
                <a:lnTo>
                  <a:pt x="617093" y="628650"/>
                </a:lnTo>
                <a:lnTo>
                  <a:pt x="616737" y="627380"/>
                </a:lnTo>
                <a:lnTo>
                  <a:pt x="614959" y="626186"/>
                </a:lnTo>
                <a:lnTo>
                  <a:pt x="605434" y="619760"/>
                </a:lnTo>
                <a:lnTo>
                  <a:pt x="594766" y="614680"/>
                </a:lnTo>
                <a:lnTo>
                  <a:pt x="584669" y="612140"/>
                </a:lnTo>
                <a:lnTo>
                  <a:pt x="575119" y="609600"/>
                </a:lnTo>
                <a:lnTo>
                  <a:pt x="565785" y="608330"/>
                </a:lnTo>
                <a:lnTo>
                  <a:pt x="546531" y="608330"/>
                </a:lnTo>
                <a:lnTo>
                  <a:pt x="535927" y="609600"/>
                </a:lnTo>
                <a:lnTo>
                  <a:pt x="535749" y="610870"/>
                </a:lnTo>
                <a:lnTo>
                  <a:pt x="532803" y="610870"/>
                </a:lnTo>
                <a:lnTo>
                  <a:pt x="524941" y="613410"/>
                </a:lnTo>
                <a:lnTo>
                  <a:pt x="520065" y="614680"/>
                </a:lnTo>
                <a:lnTo>
                  <a:pt x="500367" y="621030"/>
                </a:lnTo>
                <a:lnTo>
                  <a:pt x="461949" y="646430"/>
                </a:lnTo>
                <a:lnTo>
                  <a:pt x="449681" y="660400"/>
                </a:lnTo>
                <a:lnTo>
                  <a:pt x="449732" y="662940"/>
                </a:lnTo>
                <a:lnTo>
                  <a:pt x="450253" y="662940"/>
                </a:lnTo>
                <a:lnTo>
                  <a:pt x="451243" y="661670"/>
                </a:lnTo>
                <a:lnTo>
                  <a:pt x="449541" y="665480"/>
                </a:lnTo>
                <a:lnTo>
                  <a:pt x="449008" y="666750"/>
                </a:lnTo>
                <a:lnTo>
                  <a:pt x="447738" y="668020"/>
                </a:lnTo>
                <a:lnTo>
                  <a:pt x="446252" y="669290"/>
                </a:lnTo>
                <a:lnTo>
                  <a:pt x="445020" y="671830"/>
                </a:lnTo>
                <a:lnTo>
                  <a:pt x="442404" y="676910"/>
                </a:lnTo>
                <a:lnTo>
                  <a:pt x="441134" y="679450"/>
                </a:lnTo>
                <a:lnTo>
                  <a:pt x="440309" y="680821"/>
                </a:lnTo>
                <a:lnTo>
                  <a:pt x="440055" y="681990"/>
                </a:lnTo>
                <a:lnTo>
                  <a:pt x="439801" y="681990"/>
                </a:lnTo>
                <a:lnTo>
                  <a:pt x="439585" y="680821"/>
                </a:lnTo>
                <a:lnTo>
                  <a:pt x="437388" y="688340"/>
                </a:lnTo>
                <a:lnTo>
                  <a:pt x="435660" y="697230"/>
                </a:lnTo>
                <a:lnTo>
                  <a:pt x="435584" y="698500"/>
                </a:lnTo>
                <a:lnTo>
                  <a:pt x="435495" y="699770"/>
                </a:lnTo>
                <a:lnTo>
                  <a:pt x="435406" y="701040"/>
                </a:lnTo>
                <a:lnTo>
                  <a:pt x="435317" y="702310"/>
                </a:lnTo>
                <a:lnTo>
                  <a:pt x="435241" y="703580"/>
                </a:lnTo>
                <a:lnTo>
                  <a:pt x="442239" y="744220"/>
                </a:lnTo>
                <a:lnTo>
                  <a:pt x="447865" y="755650"/>
                </a:lnTo>
                <a:lnTo>
                  <a:pt x="446405" y="751840"/>
                </a:lnTo>
                <a:lnTo>
                  <a:pt x="445300" y="746760"/>
                </a:lnTo>
                <a:lnTo>
                  <a:pt x="446633" y="749300"/>
                </a:lnTo>
                <a:lnTo>
                  <a:pt x="447903" y="753110"/>
                </a:lnTo>
                <a:lnTo>
                  <a:pt x="449745" y="755650"/>
                </a:lnTo>
                <a:lnTo>
                  <a:pt x="451980" y="762000"/>
                </a:lnTo>
                <a:lnTo>
                  <a:pt x="452526" y="763270"/>
                </a:lnTo>
                <a:lnTo>
                  <a:pt x="451942" y="763270"/>
                </a:lnTo>
                <a:lnTo>
                  <a:pt x="450900" y="762000"/>
                </a:lnTo>
                <a:lnTo>
                  <a:pt x="453453" y="767080"/>
                </a:lnTo>
                <a:lnTo>
                  <a:pt x="457123" y="772160"/>
                </a:lnTo>
                <a:lnTo>
                  <a:pt x="461505" y="775970"/>
                </a:lnTo>
                <a:lnTo>
                  <a:pt x="465797" y="781050"/>
                </a:lnTo>
                <a:lnTo>
                  <a:pt x="475348" y="788670"/>
                </a:lnTo>
                <a:lnTo>
                  <a:pt x="489877" y="798830"/>
                </a:lnTo>
                <a:lnTo>
                  <a:pt x="496874" y="803910"/>
                </a:lnTo>
                <a:lnTo>
                  <a:pt x="503339" y="808990"/>
                </a:lnTo>
                <a:lnTo>
                  <a:pt x="507339" y="811530"/>
                </a:lnTo>
                <a:lnTo>
                  <a:pt x="510374" y="816610"/>
                </a:lnTo>
                <a:lnTo>
                  <a:pt x="509485" y="816610"/>
                </a:lnTo>
                <a:lnTo>
                  <a:pt x="509358" y="817880"/>
                </a:lnTo>
                <a:lnTo>
                  <a:pt x="508825" y="819150"/>
                </a:lnTo>
                <a:lnTo>
                  <a:pt x="508469" y="820420"/>
                </a:lnTo>
                <a:lnTo>
                  <a:pt x="507263" y="824230"/>
                </a:lnTo>
                <a:lnTo>
                  <a:pt x="506323" y="825500"/>
                </a:lnTo>
                <a:lnTo>
                  <a:pt x="505256" y="828040"/>
                </a:lnTo>
                <a:lnTo>
                  <a:pt x="504228" y="830580"/>
                </a:lnTo>
                <a:lnTo>
                  <a:pt x="502018" y="834390"/>
                </a:lnTo>
                <a:lnTo>
                  <a:pt x="499135" y="839470"/>
                </a:lnTo>
                <a:lnTo>
                  <a:pt x="498487" y="839470"/>
                </a:lnTo>
                <a:lnTo>
                  <a:pt x="497789" y="840740"/>
                </a:lnTo>
                <a:lnTo>
                  <a:pt x="495655" y="840740"/>
                </a:lnTo>
                <a:lnTo>
                  <a:pt x="493610" y="842010"/>
                </a:lnTo>
                <a:lnTo>
                  <a:pt x="493420" y="842010"/>
                </a:lnTo>
                <a:lnTo>
                  <a:pt x="460552" y="853440"/>
                </a:lnTo>
                <a:lnTo>
                  <a:pt x="455244" y="854710"/>
                </a:lnTo>
                <a:lnTo>
                  <a:pt x="460946" y="850900"/>
                </a:lnTo>
                <a:lnTo>
                  <a:pt x="457758" y="852170"/>
                </a:lnTo>
                <a:lnTo>
                  <a:pt x="433539" y="859790"/>
                </a:lnTo>
                <a:lnTo>
                  <a:pt x="412419" y="866140"/>
                </a:lnTo>
                <a:lnTo>
                  <a:pt x="392442" y="871220"/>
                </a:lnTo>
                <a:lnTo>
                  <a:pt x="371640" y="877570"/>
                </a:lnTo>
                <a:lnTo>
                  <a:pt x="348183" y="882650"/>
                </a:lnTo>
                <a:lnTo>
                  <a:pt x="317881" y="891540"/>
                </a:lnTo>
                <a:lnTo>
                  <a:pt x="286169" y="900430"/>
                </a:lnTo>
                <a:lnTo>
                  <a:pt x="258457" y="906780"/>
                </a:lnTo>
                <a:lnTo>
                  <a:pt x="260578" y="908050"/>
                </a:lnTo>
                <a:lnTo>
                  <a:pt x="254342" y="911136"/>
                </a:lnTo>
                <a:lnTo>
                  <a:pt x="306463" y="911136"/>
                </a:lnTo>
                <a:lnTo>
                  <a:pt x="322237" y="906780"/>
                </a:lnTo>
                <a:lnTo>
                  <a:pt x="351434" y="899160"/>
                </a:lnTo>
                <a:lnTo>
                  <a:pt x="346722" y="897890"/>
                </a:lnTo>
                <a:lnTo>
                  <a:pt x="351078" y="896620"/>
                </a:lnTo>
                <a:lnTo>
                  <a:pt x="357644" y="895350"/>
                </a:lnTo>
                <a:lnTo>
                  <a:pt x="359575" y="892810"/>
                </a:lnTo>
                <a:lnTo>
                  <a:pt x="368871" y="889000"/>
                </a:lnTo>
                <a:lnTo>
                  <a:pt x="371906" y="889000"/>
                </a:lnTo>
                <a:lnTo>
                  <a:pt x="367715" y="891349"/>
                </a:lnTo>
                <a:lnTo>
                  <a:pt x="366293" y="892949"/>
                </a:lnTo>
                <a:lnTo>
                  <a:pt x="372922" y="892060"/>
                </a:lnTo>
                <a:lnTo>
                  <a:pt x="370128" y="891755"/>
                </a:lnTo>
                <a:lnTo>
                  <a:pt x="375678" y="889279"/>
                </a:lnTo>
                <a:lnTo>
                  <a:pt x="378421" y="887907"/>
                </a:lnTo>
                <a:lnTo>
                  <a:pt x="402463" y="882650"/>
                </a:lnTo>
                <a:lnTo>
                  <a:pt x="409536" y="881380"/>
                </a:lnTo>
                <a:lnTo>
                  <a:pt x="393788" y="886460"/>
                </a:lnTo>
                <a:lnTo>
                  <a:pt x="394906" y="886460"/>
                </a:lnTo>
                <a:lnTo>
                  <a:pt x="405244" y="883920"/>
                </a:lnTo>
                <a:lnTo>
                  <a:pt x="411327" y="883920"/>
                </a:lnTo>
                <a:lnTo>
                  <a:pt x="417880" y="882650"/>
                </a:lnTo>
                <a:lnTo>
                  <a:pt x="417741" y="881380"/>
                </a:lnTo>
                <a:lnTo>
                  <a:pt x="421449" y="880110"/>
                </a:lnTo>
                <a:lnTo>
                  <a:pt x="427977" y="878840"/>
                </a:lnTo>
                <a:lnTo>
                  <a:pt x="436308" y="876300"/>
                </a:lnTo>
                <a:lnTo>
                  <a:pt x="419315" y="878840"/>
                </a:lnTo>
                <a:lnTo>
                  <a:pt x="435635" y="873760"/>
                </a:lnTo>
                <a:lnTo>
                  <a:pt x="456933" y="869950"/>
                </a:lnTo>
                <a:lnTo>
                  <a:pt x="473379" y="864870"/>
                </a:lnTo>
                <a:lnTo>
                  <a:pt x="464591" y="868680"/>
                </a:lnTo>
                <a:lnTo>
                  <a:pt x="471170" y="866140"/>
                </a:lnTo>
                <a:lnTo>
                  <a:pt x="475361" y="864870"/>
                </a:lnTo>
                <a:lnTo>
                  <a:pt x="479539" y="863600"/>
                </a:lnTo>
                <a:lnTo>
                  <a:pt x="489077" y="861060"/>
                </a:lnTo>
                <a:lnTo>
                  <a:pt x="499160" y="858520"/>
                </a:lnTo>
                <a:lnTo>
                  <a:pt x="505066" y="855980"/>
                </a:lnTo>
                <a:lnTo>
                  <a:pt x="507288" y="855980"/>
                </a:lnTo>
                <a:lnTo>
                  <a:pt x="508457" y="854710"/>
                </a:lnTo>
                <a:lnTo>
                  <a:pt x="508711" y="854710"/>
                </a:lnTo>
                <a:lnTo>
                  <a:pt x="510514" y="853440"/>
                </a:lnTo>
                <a:lnTo>
                  <a:pt x="511657" y="852170"/>
                </a:lnTo>
                <a:lnTo>
                  <a:pt x="512521" y="850900"/>
                </a:lnTo>
                <a:lnTo>
                  <a:pt x="514667" y="848360"/>
                </a:lnTo>
                <a:lnTo>
                  <a:pt x="515086" y="847090"/>
                </a:lnTo>
                <a:lnTo>
                  <a:pt x="516077" y="844550"/>
                </a:lnTo>
                <a:lnTo>
                  <a:pt x="516902" y="843280"/>
                </a:lnTo>
                <a:lnTo>
                  <a:pt x="517677" y="842010"/>
                </a:lnTo>
                <a:lnTo>
                  <a:pt x="521119" y="834390"/>
                </a:lnTo>
                <a:lnTo>
                  <a:pt x="522833" y="828040"/>
                </a:lnTo>
                <a:lnTo>
                  <a:pt x="523252" y="824230"/>
                </a:lnTo>
                <a:lnTo>
                  <a:pt x="523862" y="822960"/>
                </a:lnTo>
                <a:lnTo>
                  <a:pt x="524713" y="820420"/>
                </a:lnTo>
                <a:lnTo>
                  <a:pt x="525119" y="820420"/>
                </a:lnTo>
                <a:lnTo>
                  <a:pt x="525538" y="819150"/>
                </a:lnTo>
                <a:lnTo>
                  <a:pt x="525856" y="820420"/>
                </a:lnTo>
                <a:lnTo>
                  <a:pt x="526135" y="819150"/>
                </a:lnTo>
                <a:lnTo>
                  <a:pt x="526046" y="811530"/>
                </a:lnTo>
                <a:lnTo>
                  <a:pt x="501904" y="788670"/>
                </a:lnTo>
                <a:lnTo>
                  <a:pt x="489191" y="781050"/>
                </a:lnTo>
                <a:lnTo>
                  <a:pt x="483171" y="777240"/>
                </a:lnTo>
                <a:lnTo>
                  <a:pt x="475335" y="772160"/>
                </a:lnTo>
                <a:lnTo>
                  <a:pt x="468566" y="767080"/>
                </a:lnTo>
                <a:lnTo>
                  <a:pt x="466255" y="763270"/>
                </a:lnTo>
                <a:lnTo>
                  <a:pt x="464705" y="760730"/>
                </a:lnTo>
                <a:lnTo>
                  <a:pt x="459054" y="749300"/>
                </a:lnTo>
                <a:lnTo>
                  <a:pt x="457390" y="746760"/>
                </a:lnTo>
                <a:lnTo>
                  <a:pt x="456463" y="742950"/>
                </a:lnTo>
                <a:lnTo>
                  <a:pt x="455371" y="739140"/>
                </a:lnTo>
                <a:lnTo>
                  <a:pt x="457263" y="741680"/>
                </a:lnTo>
                <a:lnTo>
                  <a:pt x="456120" y="739140"/>
                </a:lnTo>
                <a:lnTo>
                  <a:pt x="454418" y="735330"/>
                </a:lnTo>
                <a:lnTo>
                  <a:pt x="451891" y="731520"/>
                </a:lnTo>
                <a:lnTo>
                  <a:pt x="451040" y="723900"/>
                </a:lnTo>
                <a:lnTo>
                  <a:pt x="451485" y="723900"/>
                </a:lnTo>
                <a:lnTo>
                  <a:pt x="452310" y="726440"/>
                </a:lnTo>
                <a:lnTo>
                  <a:pt x="452208" y="725170"/>
                </a:lnTo>
                <a:lnTo>
                  <a:pt x="452120" y="723900"/>
                </a:lnTo>
                <a:lnTo>
                  <a:pt x="452018" y="722630"/>
                </a:lnTo>
                <a:lnTo>
                  <a:pt x="451739" y="721360"/>
                </a:lnTo>
                <a:lnTo>
                  <a:pt x="450532" y="717550"/>
                </a:lnTo>
                <a:lnTo>
                  <a:pt x="449961" y="712470"/>
                </a:lnTo>
                <a:lnTo>
                  <a:pt x="449821" y="709930"/>
                </a:lnTo>
                <a:lnTo>
                  <a:pt x="449745" y="708660"/>
                </a:lnTo>
                <a:lnTo>
                  <a:pt x="449681" y="707390"/>
                </a:lnTo>
                <a:lnTo>
                  <a:pt x="449554" y="704850"/>
                </a:lnTo>
                <a:lnTo>
                  <a:pt x="449427" y="702310"/>
                </a:lnTo>
                <a:lnTo>
                  <a:pt x="450646" y="698500"/>
                </a:lnTo>
                <a:lnTo>
                  <a:pt x="450773" y="701040"/>
                </a:lnTo>
                <a:lnTo>
                  <a:pt x="450405" y="703580"/>
                </a:lnTo>
                <a:lnTo>
                  <a:pt x="450926" y="704850"/>
                </a:lnTo>
                <a:lnTo>
                  <a:pt x="452018" y="698500"/>
                </a:lnTo>
                <a:lnTo>
                  <a:pt x="452666" y="694690"/>
                </a:lnTo>
                <a:lnTo>
                  <a:pt x="455510" y="684530"/>
                </a:lnTo>
                <a:lnTo>
                  <a:pt x="456565" y="681990"/>
                </a:lnTo>
                <a:lnTo>
                  <a:pt x="459193" y="675640"/>
                </a:lnTo>
                <a:lnTo>
                  <a:pt x="463448" y="666750"/>
                </a:lnTo>
                <a:lnTo>
                  <a:pt x="467474" y="661670"/>
                </a:lnTo>
                <a:lnTo>
                  <a:pt x="468477" y="660400"/>
                </a:lnTo>
                <a:lnTo>
                  <a:pt x="474383" y="652780"/>
                </a:lnTo>
                <a:lnTo>
                  <a:pt x="481406" y="646430"/>
                </a:lnTo>
                <a:lnTo>
                  <a:pt x="489724" y="640080"/>
                </a:lnTo>
                <a:lnTo>
                  <a:pt x="490410" y="641350"/>
                </a:lnTo>
                <a:lnTo>
                  <a:pt x="493547" y="640080"/>
                </a:lnTo>
                <a:lnTo>
                  <a:pt x="496671" y="638810"/>
                </a:lnTo>
                <a:lnTo>
                  <a:pt x="504444" y="636270"/>
                </a:lnTo>
                <a:lnTo>
                  <a:pt x="512191" y="632460"/>
                </a:lnTo>
                <a:lnTo>
                  <a:pt x="521830" y="629920"/>
                </a:lnTo>
                <a:lnTo>
                  <a:pt x="528281" y="628650"/>
                </a:lnTo>
                <a:lnTo>
                  <a:pt x="527926" y="629920"/>
                </a:lnTo>
                <a:lnTo>
                  <a:pt x="534835" y="628650"/>
                </a:lnTo>
                <a:lnTo>
                  <a:pt x="541756" y="627380"/>
                </a:lnTo>
                <a:lnTo>
                  <a:pt x="554101" y="626186"/>
                </a:lnTo>
                <a:lnTo>
                  <a:pt x="555536" y="626186"/>
                </a:lnTo>
                <a:lnTo>
                  <a:pt x="601383" y="637540"/>
                </a:lnTo>
                <a:lnTo>
                  <a:pt x="625132" y="662940"/>
                </a:lnTo>
                <a:lnTo>
                  <a:pt x="626681" y="665480"/>
                </a:lnTo>
                <a:lnTo>
                  <a:pt x="628002" y="669290"/>
                </a:lnTo>
                <a:lnTo>
                  <a:pt x="629754" y="673100"/>
                </a:lnTo>
                <a:lnTo>
                  <a:pt x="630770" y="678180"/>
                </a:lnTo>
                <a:lnTo>
                  <a:pt x="632434" y="681990"/>
                </a:lnTo>
                <a:lnTo>
                  <a:pt x="633310" y="687070"/>
                </a:lnTo>
                <a:lnTo>
                  <a:pt x="633958" y="692150"/>
                </a:lnTo>
                <a:lnTo>
                  <a:pt x="635355" y="697230"/>
                </a:lnTo>
                <a:lnTo>
                  <a:pt x="635368" y="698500"/>
                </a:lnTo>
                <a:lnTo>
                  <a:pt x="635482" y="703580"/>
                </a:lnTo>
                <a:lnTo>
                  <a:pt x="635571" y="704850"/>
                </a:lnTo>
                <a:lnTo>
                  <a:pt x="635660" y="706120"/>
                </a:lnTo>
                <a:lnTo>
                  <a:pt x="635736" y="707390"/>
                </a:lnTo>
                <a:lnTo>
                  <a:pt x="635800" y="716280"/>
                </a:lnTo>
                <a:lnTo>
                  <a:pt x="635546" y="716280"/>
                </a:lnTo>
                <a:lnTo>
                  <a:pt x="634847" y="721360"/>
                </a:lnTo>
                <a:lnTo>
                  <a:pt x="633285" y="726440"/>
                </a:lnTo>
                <a:lnTo>
                  <a:pt x="631304" y="731520"/>
                </a:lnTo>
                <a:lnTo>
                  <a:pt x="628154" y="739140"/>
                </a:lnTo>
                <a:lnTo>
                  <a:pt x="624713" y="745490"/>
                </a:lnTo>
                <a:lnTo>
                  <a:pt x="621144" y="753110"/>
                </a:lnTo>
                <a:lnTo>
                  <a:pt x="617677" y="759460"/>
                </a:lnTo>
                <a:lnTo>
                  <a:pt x="620725" y="754380"/>
                </a:lnTo>
                <a:lnTo>
                  <a:pt x="619201" y="760730"/>
                </a:lnTo>
                <a:lnTo>
                  <a:pt x="616940" y="768350"/>
                </a:lnTo>
                <a:lnTo>
                  <a:pt x="615975" y="770890"/>
                </a:lnTo>
                <a:lnTo>
                  <a:pt x="615111" y="773430"/>
                </a:lnTo>
                <a:lnTo>
                  <a:pt x="614680" y="777240"/>
                </a:lnTo>
                <a:lnTo>
                  <a:pt x="614578" y="778510"/>
                </a:lnTo>
                <a:lnTo>
                  <a:pt x="614299" y="781050"/>
                </a:lnTo>
                <a:lnTo>
                  <a:pt x="614641" y="782320"/>
                </a:lnTo>
                <a:lnTo>
                  <a:pt x="614781" y="784860"/>
                </a:lnTo>
                <a:lnTo>
                  <a:pt x="615492" y="787400"/>
                </a:lnTo>
                <a:lnTo>
                  <a:pt x="616419" y="788670"/>
                </a:lnTo>
                <a:lnTo>
                  <a:pt x="618477" y="792480"/>
                </a:lnTo>
                <a:lnTo>
                  <a:pt x="620560" y="793750"/>
                </a:lnTo>
                <a:lnTo>
                  <a:pt x="621601" y="795020"/>
                </a:lnTo>
                <a:lnTo>
                  <a:pt x="622731" y="796290"/>
                </a:lnTo>
                <a:lnTo>
                  <a:pt x="623150" y="796290"/>
                </a:lnTo>
                <a:lnTo>
                  <a:pt x="622388" y="797560"/>
                </a:lnTo>
                <a:lnTo>
                  <a:pt x="620534" y="795020"/>
                </a:lnTo>
                <a:lnTo>
                  <a:pt x="619607" y="795020"/>
                </a:lnTo>
                <a:lnTo>
                  <a:pt x="621665" y="798830"/>
                </a:lnTo>
                <a:lnTo>
                  <a:pt x="627100" y="803910"/>
                </a:lnTo>
                <a:lnTo>
                  <a:pt x="635533" y="808990"/>
                </a:lnTo>
                <a:lnTo>
                  <a:pt x="637311" y="808990"/>
                </a:lnTo>
                <a:lnTo>
                  <a:pt x="639203" y="810260"/>
                </a:lnTo>
                <a:lnTo>
                  <a:pt x="642213" y="811530"/>
                </a:lnTo>
                <a:lnTo>
                  <a:pt x="643839" y="812800"/>
                </a:lnTo>
                <a:lnTo>
                  <a:pt x="645541" y="814070"/>
                </a:lnTo>
                <a:lnTo>
                  <a:pt x="654088" y="814070"/>
                </a:lnTo>
                <a:lnTo>
                  <a:pt x="656259" y="812800"/>
                </a:lnTo>
                <a:lnTo>
                  <a:pt x="656818" y="812800"/>
                </a:lnTo>
                <a:lnTo>
                  <a:pt x="662241" y="811530"/>
                </a:lnTo>
                <a:lnTo>
                  <a:pt x="663587" y="807720"/>
                </a:lnTo>
                <a:lnTo>
                  <a:pt x="694905" y="800100"/>
                </a:lnTo>
                <a:lnTo>
                  <a:pt x="703249" y="797560"/>
                </a:lnTo>
                <a:lnTo>
                  <a:pt x="715772" y="793750"/>
                </a:lnTo>
                <a:lnTo>
                  <a:pt x="728294" y="789940"/>
                </a:lnTo>
                <a:lnTo>
                  <a:pt x="758532" y="781050"/>
                </a:lnTo>
                <a:lnTo>
                  <a:pt x="780389" y="775970"/>
                </a:lnTo>
                <a:lnTo>
                  <a:pt x="787222" y="773430"/>
                </a:lnTo>
                <a:lnTo>
                  <a:pt x="796886" y="770890"/>
                </a:lnTo>
                <a:lnTo>
                  <a:pt x="801712" y="769620"/>
                </a:lnTo>
                <a:lnTo>
                  <a:pt x="808494" y="767080"/>
                </a:lnTo>
                <a:lnTo>
                  <a:pt x="808545" y="768350"/>
                </a:lnTo>
                <a:lnTo>
                  <a:pt x="814095" y="767080"/>
                </a:lnTo>
                <a:lnTo>
                  <a:pt x="825182" y="764540"/>
                </a:lnTo>
                <a:lnTo>
                  <a:pt x="840028" y="759460"/>
                </a:lnTo>
                <a:lnTo>
                  <a:pt x="855916" y="755650"/>
                </a:lnTo>
                <a:lnTo>
                  <a:pt x="875677" y="749300"/>
                </a:lnTo>
                <a:lnTo>
                  <a:pt x="869861" y="753110"/>
                </a:lnTo>
                <a:lnTo>
                  <a:pt x="880465" y="749300"/>
                </a:lnTo>
                <a:lnTo>
                  <a:pt x="888301" y="744220"/>
                </a:lnTo>
                <a:lnTo>
                  <a:pt x="895858" y="740410"/>
                </a:lnTo>
                <a:lnTo>
                  <a:pt x="905687" y="736600"/>
                </a:lnTo>
                <a:lnTo>
                  <a:pt x="911199" y="737870"/>
                </a:lnTo>
                <a:lnTo>
                  <a:pt x="914996" y="736600"/>
                </a:lnTo>
                <a:lnTo>
                  <a:pt x="918794" y="735330"/>
                </a:lnTo>
                <a:lnTo>
                  <a:pt x="935977" y="731520"/>
                </a:lnTo>
                <a:lnTo>
                  <a:pt x="949261" y="727710"/>
                </a:lnTo>
                <a:lnTo>
                  <a:pt x="943178" y="704850"/>
                </a:lnTo>
                <a:lnTo>
                  <a:pt x="939076" y="690880"/>
                </a:lnTo>
                <a:lnTo>
                  <a:pt x="936891" y="683260"/>
                </a:lnTo>
                <a:lnTo>
                  <a:pt x="934593" y="675640"/>
                </a:lnTo>
                <a:lnTo>
                  <a:pt x="932141" y="668020"/>
                </a:lnTo>
                <a:lnTo>
                  <a:pt x="929538" y="661670"/>
                </a:lnTo>
                <a:lnTo>
                  <a:pt x="931189" y="661670"/>
                </a:lnTo>
                <a:lnTo>
                  <a:pt x="928738" y="652780"/>
                </a:lnTo>
                <a:lnTo>
                  <a:pt x="927709" y="648970"/>
                </a:lnTo>
                <a:lnTo>
                  <a:pt x="923950" y="635000"/>
                </a:lnTo>
                <a:lnTo>
                  <a:pt x="919492" y="621030"/>
                </a:lnTo>
                <a:lnTo>
                  <a:pt x="916622" y="618490"/>
                </a:lnTo>
                <a:lnTo>
                  <a:pt x="916495" y="617220"/>
                </a:lnTo>
                <a:lnTo>
                  <a:pt x="916381" y="615950"/>
                </a:lnTo>
                <a:lnTo>
                  <a:pt x="916266" y="614680"/>
                </a:lnTo>
                <a:lnTo>
                  <a:pt x="916152" y="613410"/>
                </a:lnTo>
                <a:lnTo>
                  <a:pt x="912469" y="600710"/>
                </a:lnTo>
                <a:lnTo>
                  <a:pt x="907288" y="585470"/>
                </a:lnTo>
                <a:lnTo>
                  <a:pt x="902347" y="571500"/>
                </a:lnTo>
                <a:lnTo>
                  <a:pt x="904836" y="574040"/>
                </a:lnTo>
                <a:lnTo>
                  <a:pt x="903579" y="571500"/>
                </a:lnTo>
                <a:lnTo>
                  <a:pt x="901065" y="566420"/>
                </a:lnTo>
                <a:lnTo>
                  <a:pt x="898321" y="560070"/>
                </a:lnTo>
                <a:lnTo>
                  <a:pt x="895591" y="552450"/>
                </a:lnTo>
                <a:lnTo>
                  <a:pt x="891857" y="542290"/>
                </a:lnTo>
                <a:lnTo>
                  <a:pt x="890803" y="537210"/>
                </a:lnTo>
                <a:lnTo>
                  <a:pt x="891794" y="537210"/>
                </a:lnTo>
                <a:lnTo>
                  <a:pt x="891133" y="534670"/>
                </a:lnTo>
                <a:lnTo>
                  <a:pt x="889101" y="529590"/>
                </a:lnTo>
                <a:lnTo>
                  <a:pt x="886891" y="524510"/>
                </a:lnTo>
                <a:lnTo>
                  <a:pt x="884110" y="514350"/>
                </a:lnTo>
                <a:lnTo>
                  <a:pt x="887196" y="520700"/>
                </a:lnTo>
                <a:lnTo>
                  <a:pt x="885355" y="514350"/>
                </a:lnTo>
                <a:lnTo>
                  <a:pt x="885063" y="513346"/>
                </a:lnTo>
                <a:lnTo>
                  <a:pt x="884999" y="513118"/>
                </a:lnTo>
                <a:lnTo>
                  <a:pt x="884618" y="511810"/>
                </a:lnTo>
                <a:lnTo>
                  <a:pt x="884174" y="510540"/>
                </a:lnTo>
                <a:lnTo>
                  <a:pt x="882840" y="506730"/>
                </a:lnTo>
                <a:lnTo>
                  <a:pt x="881164" y="502920"/>
                </a:lnTo>
                <a:lnTo>
                  <a:pt x="878890" y="497840"/>
                </a:lnTo>
                <a:lnTo>
                  <a:pt x="876198" y="488950"/>
                </a:lnTo>
                <a:lnTo>
                  <a:pt x="873734" y="480060"/>
                </a:lnTo>
                <a:lnTo>
                  <a:pt x="872109" y="471170"/>
                </a:lnTo>
                <a:lnTo>
                  <a:pt x="872007" y="468630"/>
                </a:lnTo>
                <a:lnTo>
                  <a:pt x="871905" y="466090"/>
                </a:lnTo>
                <a:lnTo>
                  <a:pt x="870331" y="463550"/>
                </a:lnTo>
                <a:lnTo>
                  <a:pt x="866609" y="455930"/>
                </a:lnTo>
                <a:lnTo>
                  <a:pt x="864463" y="447040"/>
                </a:lnTo>
                <a:lnTo>
                  <a:pt x="864704" y="445770"/>
                </a:lnTo>
                <a:lnTo>
                  <a:pt x="866698" y="450850"/>
                </a:lnTo>
                <a:lnTo>
                  <a:pt x="865924" y="447040"/>
                </a:lnTo>
                <a:lnTo>
                  <a:pt x="865530" y="445770"/>
                </a:lnTo>
                <a:lnTo>
                  <a:pt x="865136" y="444500"/>
                </a:lnTo>
                <a:lnTo>
                  <a:pt x="863930" y="439420"/>
                </a:lnTo>
                <a:lnTo>
                  <a:pt x="871118" y="420370"/>
                </a:lnTo>
                <a:lnTo>
                  <a:pt x="873290" y="416560"/>
                </a:lnTo>
                <a:lnTo>
                  <a:pt x="875880" y="414020"/>
                </a:lnTo>
                <a:lnTo>
                  <a:pt x="877125" y="412750"/>
                </a:lnTo>
                <a:lnTo>
                  <a:pt x="878674" y="411480"/>
                </a:lnTo>
                <a:lnTo>
                  <a:pt x="879894" y="410210"/>
                </a:lnTo>
                <a:lnTo>
                  <a:pt x="884161" y="410210"/>
                </a:lnTo>
                <a:lnTo>
                  <a:pt x="884466" y="411480"/>
                </a:lnTo>
                <a:lnTo>
                  <a:pt x="881062" y="411480"/>
                </a:lnTo>
                <a:lnTo>
                  <a:pt x="877760" y="414020"/>
                </a:lnTo>
                <a:lnTo>
                  <a:pt x="875030" y="416560"/>
                </a:lnTo>
                <a:lnTo>
                  <a:pt x="872769" y="420370"/>
                </a:lnTo>
                <a:lnTo>
                  <a:pt x="867740" y="427990"/>
                </a:lnTo>
                <a:lnTo>
                  <a:pt x="866419" y="430530"/>
                </a:lnTo>
                <a:lnTo>
                  <a:pt x="866622" y="430530"/>
                </a:lnTo>
                <a:lnTo>
                  <a:pt x="868540" y="427990"/>
                </a:lnTo>
                <a:lnTo>
                  <a:pt x="871194" y="425450"/>
                </a:lnTo>
                <a:lnTo>
                  <a:pt x="872883" y="424180"/>
                </a:lnTo>
                <a:lnTo>
                  <a:pt x="871880" y="429260"/>
                </a:lnTo>
                <a:lnTo>
                  <a:pt x="872959" y="426720"/>
                </a:lnTo>
                <a:lnTo>
                  <a:pt x="873963" y="424180"/>
                </a:lnTo>
                <a:lnTo>
                  <a:pt x="874458" y="422910"/>
                </a:lnTo>
                <a:lnTo>
                  <a:pt x="876401" y="420370"/>
                </a:lnTo>
                <a:lnTo>
                  <a:pt x="878141" y="416560"/>
                </a:lnTo>
                <a:lnTo>
                  <a:pt x="881291" y="414020"/>
                </a:lnTo>
                <a:lnTo>
                  <a:pt x="882078" y="412750"/>
                </a:lnTo>
                <a:lnTo>
                  <a:pt x="888238" y="412750"/>
                </a:lnTo>
                <a:lnTo>
                  <a:pt x="890384" y="414020"/>
                </a:lnTo>
                <a:lnTo>
                  <a:pt x="892581" y="414020"/>
                </a:lnTo>
                <a:lnTo>
                  <a:pt x="896912" y="415290"/>
                </a:lnTo>
                <a:lnTo>
                  <a:pt x="901407" y="417931"/>
                </a:lnTo>
                <a:lnTo>
                  <a:pt x="901547" y="417931"/>
                </a:lnTo>
                <a:lnTo>
                  <a:pt x="905065" y="419100"/>
                </a:lnTo>
                <a:lnTo>
                  <a:pt x="906475" y="420370"/>
                </a:lnTo>
                <a:lnTo>
                  <a:pt x="905243" y="420370"/>
                </a:lnTo>
                <a:lnTo>
                  <a:pt x="908812" y="421640"/>
                </a:lnTo>
                <a:lnTo>
                  <a:pt x="912190" y="422910"/>
                </a:lnTo>
                <a:lnTo>
                  <a:pt x="915428" y="422910"/>
                </a:lnTo>
                <a:lnTo>
                  <a:pt x="923798" y="426720"/>
                </a:lnTo>
                <a:lnTo>
                  <a:pt x="928979" y="427990"/>
                </a:lnTo>
                <a:lnTo>
                  <a:pt x="929754" y="429260"/>
                </a:lnTo>
                <a:lnTo>
                  <a:pt x="933373" y="430187"/>
                </a:lnTo>
                <a:lnTo>
                  <a:pt x="932002" y="429260"/>
                </a:lnTo>
                <a:lnTo>
                  <a:pt x="934097" y="429260"/>
                </a:lnTo>
                <a:lnTo>
                  <a:pt x="937298" y="430530"/>
                </a:lnTo>
                <a:lnTo>
                  <a:pt x="941755" y="430530"/>
                </a:lnTo>
                <a:lnTo>
                  <a:pt x="941019" y="431850"/>
                </a:lnTo>
                <a:lnTo>
                  <a:pt x="946823" y="433070"/>
                </a:lnTo>
                <a:lnTo>
                  <a:pt x="953947" y="434340"/>
                </a:lnTo>
                <a:lnTo>
                  <a:pt x="958646" y="434340"/>
                </a:lnTo>
                <a:lnTo>
                  <a:pt x="957999" y="431850"/>
                </a:lnTo>
                <a:lnTo>
                  <a:pt x="970381" y="431850"/>
                </a:lnTo>
                <a:lnTo>
                  <a:pt x="959853" y="430657"/>
                </a:lnTo>
                <a:lnTo>
                  <a:pt x="956970" y="431812"/>
                </a:lnTo>
                <a:lnTo>
                  <a:pt x="950988" y="430530"/>
                </a:lnTo>
                <a:lnTo>
                  <a:pt x="949947" y="430530"/>
                </a:lnTo>
                <a:lnTo>
                  <a:pt x="947762" y="430530"/>
                </a:lnTo>
                <a:lnTo>
                  <a:pt x="941920" y="429260"/>
                </a:lnTo>
                <a:lnTo>
                  <a:pt x="934288" y="427990"/>
                </a:lnTo>
                <a:lnTo>
                  <a:pt x="926071" y="425450"/>
                </a:lnTo>
                <a:lnTo>
                  <a:pt x="940257" y="427990"/>
                </a:lnTo>
                <a:lnTo>
                  <a:pt x="949947" y="430530"/>
                </a:lnTo>
                <a:lnTo>
                  <a:pt x="952703" y="430034"/>
                </a:lnTo>
                <a:lnTo>
                  <a:pt x="953465" y="430060"/>
                </a:lnTo>
                <a:lnTo>
                  <a:pt x="953033" y="429971"/>
                </a:lnTo>
                <a:lnTo>
                  <a:pt x="956957" y="429260"/>
                </a:lnTo>
                <a:lnTo>
                  <a:pt x="962507" y="427990"/>
                </a:lnTo>
                <a:lnTo>
                  <a:pt x="981786" y="427990"/>
                </a:lnTo>
                <a:lnTo>
                  <a:pt x="985570" y="426720"/>
                </a:lnTo>
                <a:lnTo>
                  <a:pt x="989418" y="426720"/>
                </a:lnTo>
                <a:lnTo>
                  <a:pt x="993127" y="425450"/>
                </a:lnTo>
                <a:lnTo>
                  <a:pt x="995934" y="425450"/>
                </a:lnTo>
                <a:lnTo>
                  <a:pt x="998766" y="424180"/>
                </a:lnTo>
                <a:lnTo>
                  <a:pt x="1001839" y="424180"/>
                </a:lnTo>
                <a:lnTo>
                  <a:pt x="1011250" y="417931"/>
                </a:lnTo>
                <a:lnTo>
                  <a:pt x="1037704" y="393700"/>
                </a:lnTo>
                <a:lnTo>
                  <a:pt x="1042784" y="384810"/>
                </a:lnTo>
                <a:lnTo>
                  <a:pt x="1046861" y="375920"/>
                </a:lnTo>
                <a:lnTo>
                  <a:pt x="1049299" y="367030"/>
                </a:lnTo>
                <a:lnTo>
                  <a:pt x="1050188" y="359410"/>
                </a:lnTo>
                <a:lnTo>
                  <a:pt x="1051267" y="353060"/>
                </a:lnTo>
                <a:lnTo>
                  <a:pt x="1051382" y="352386"/>
                </a:lnTo>
                <a:lnTo>
                  <a:pt x="1051483" y="351802"/>
                </a:lnTo>
                <a:lnTo>
                  <a:pt x="1052880" y="350520"/>
                </a:lnTo>
                <a:lnTo>
                  <a:pt x="1053985" y="347980"/>
                </a:lnTo>
                <a:lnTo>
                  <a:pt x="1053871" y="349250"/>
                </a:lnTo>
                <a:lnTo>
                  <a:pt x="1053744" y="350520"/>
                </a:lnTo>
                <a:lnTo>
                  <a:pt x="1053617" y="351802"/>
                </a:lnTo>
                <a:lnTo>
                  <a:pt x="1053490" y="353060"/>
                </a:lnTo>
                <a:lnTo>
                  <a:pt x="1052918" y="356870"/>
                </a:lnTo>
                <a:lnTo>
                  <a:pt x="1053261" y="355600"/>
                </a:lnTo>
                <a:lnTo>
                  <a:pt x="1053477" y="354330"/>
                </a:lnTo>
                <a:lnTo>
                  <a:pt x="1054290" y="347980"/>
                </a:lnTo>
                <a:lnTo>
                  <a:pt x="1054455" y="346710"/>
                </a:lnTo>
                <a:lnTo>
                  <a:pt x="1055001" y="339090"/>
                </a:lnTo>
                <a:close/>
              </a:path>
            </a:pathLst>
          </a:custGeom>
          <a:solidFill>
            <a:srgbClr val="1C758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7A6DEF5D-DB89-A8D5-414D-67B1EAC67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941969" y="4593027"/>
            <a:ext cx="317098" cy="417759"/>
            <a:chOff x="8411694" y="5047271"/>
            <a:chExt cx="458882" cy="604551"/>
          </a:xfrm>
        </p:grpSpPr>
        <p:sp>
          <p:nvSpPr>
            <p:cNvPr id="5" name="object 14">
              <a:extLst>
                <a:ext uri="{FF2B5EF4-FFF2-40B4-BE49-F238E27FC236}">
                  <a16:creationId xmlns:a16="http://schemas.microsoft.com/office/drawing/2014/main" id="{3C35FC33-4B91-31A6-4B7C-685FFCA01E80}"/>
                </a:ext>
              </a:extLst>
            </p:cNvPr>
            <p:cNvSpPr/>
            <p:nvPr/>
          </p:nvSpPr>
          <p:spPr>
            <a:xfrm>
              <a:off x="8435838" y="5125069"/>
              <a:ext cx="434738" cy="373128"/>
            </a:xfrm>
            <a:custGeom>
              <a:avLst/>
              <a:gdLst/>
              <a:ahLst/>
              <a:cxnLst/>
              <a:rect l="l" t="t" r="r" b="b"/>
              <a:pathLst>
                <a:path w="716915" h="615315">
                  <a:moveTo>
                    <a:pt x="571" y="420166"/>
                  </a:moveTo>
                  <a:lnTo>
                    <a:pt x="254" y="419811"/>
                  </a:lnTo>
                  <a:lnTo>
                    <a:pt x="114" y="419862"/>
                  </a:lnTo>
                  <a:lnTo>
                    <a:pt x="101" y="419989"/>
                  </a:lnTo>
                  <a:lnTo>
                    <a:pt x="393" y="420192"/>
                  </a:lnTo>
                  <a:lnTo>
                    <a:pt x="571" y="420166"/>
                  </a:lnTo>
                  <a:close/>
                </a:path>
                <a:path w="716915" h="615315">
                  <a:moveTo>
                    <a:pt x="57797" y="242595"/>
                  </a:moveTo>
                  <a:lnTo>
                    <a:pt x="57531" y="236410"/>
                  </a:lnTo>
                  <a:lnTo>
                    <a:pt x="57086" y="238112"/>
                  </a:lnTo>
                  <a:lnTo>
                    <a:pt x="56502" y="239204"/>
                  </a:lnTo>
                  <a:lnTo>
                    <a:pt x="55956" y="240055"/>
                  </a:lnTo>
                  <a:lnTo>
                    <a:pt x="56870" y="240880"/>
                  </a:lnTo>
                  <a:lnTo>
                    <a:pt x="57518" y="242900"/>
                  </a:lnTo>
                  <a:lnTo>
                    <a:pt x="57797" y="242595"/>
                  </a:lnTo>
                  <a:close/>
                </a:path>
                <a:path w="716915" h="615315">
                  <a:moveTo>
                    <a:pt x="93065" y="420344"/>
                  </a:moveTo>
                  <a:lnTo>
                    <a:pt x="91668" y="420700"/>
                  </a:lnTo>
                  <a:lnTo>
                    <a:pt x="91592" y="421093"/>
                  </a:lnTo>
                  <a:lnTo>
                    <a:pt x="91490" y="421474"/>
                  </a:lnTo>
                  <a:lnTo>
                    <a:pt x="91554" y="421830"/>
                  </a:lnTo>
                  <a:lnTo>
                    <a:pt x="93065" y="420344"/>
                  </a:lnTo>
                  <a:close/>
                </a:path>
                <a:path w="716915" h="615315">
                  <a:moveTo>
                    <a:pt x="100406" y="415302"/>
                  </a:moveTo>
                  <a:lnTo>
                    <a:pt x="99060" y="415226"/>
                  </a:lnTo>
                  <a:lnTo>
                    <a:pt x="96647" y="415251"/>
                  </a:lnTo>
                  <a:lnTo>
                    <a:pt x="95567" y="415290"/>
                  </a:lnTo>
                  <a:lnTo>
                    <a:pt x="94297" y="415302"/>
                  </a:lnTo>
                  <a:lnTo>
                    <a:pt x="93980" y="415340"/>
                  </a:lnTo>
                  <a:lnTo>
                    <a:pt x="93154" y="415467"/>
                  </a:lnTo>
                  <a:lnTo>
                    <a:pt x="92875" y="415886"/>
                  </a:lnTo>
                  <a:lnTo>
                    <a:pt x="93357" y="416394"/>
                  </a:lnTo>
                  <a:lnTo>
                    <a:pt x="93713" y="416661"/>
                  </a:lnTo>
                  <a:lnTo>
                    <a:pt x="93738" y="416852"/>
                  </a:lnTo>
                  <a:lnTo>
                    <a:pt x="94869" y="417169"/>
                  </a:lnTo>
                  <a:lnTo>
                    <a:pt x="95694" y="417258"/>
                  </a:lnTo>
                  <a:lnTo>
                    <a:pt x="96812" y="417258"/>
                  </a:lnTo>
                  <a:lnTo>
                    <a:pt x="97917" y="416572"/>
                  </a:lnTo>
                  <a:lnTo>
                    <a:pt x="99085" y="415899"/>
                  </a:lnTo>
                  <a:lnTo>
                    <a:pt x="100406" y="415302"/>
                  </a:lnTo>
                  <a:close/>
                </a:path>
                <a:path w="716915" h="615315">
                  <a:moveTo>
                    <a:pt x="126580" y="439928"/>
                  </a:moveTo>
                  <a:lnTo>
                    <a:pt x="125730" y="436118"/>
                  </a:lnTo>
                  <a:lnTo>
                    <a:pt x="120611" y="434149"/>
                  </a:lnTo>
                  <a:lnTo>
                    <a:pt x="120396" y="432689"/>
                  </a:lnTo>
                  <a:lnTo>
                    <a:pt x="114795" y="430580"/>
                  </a:lnTo>
                  <a:lnTo>
                    <a:pt x="111556" y="427685"/>
                  </a:lnTo>
                  <a:lnTo>
                    <a:pt x="110337" y="424497"/>
                  </a:lnTo>
                  <a:lnTo>
                    <a:pt x="111417" y="424522"/>
                  </a:lnTo>
                  <a:lnTo>
                    <a:pt x="110693" y="424103"/>
                  </a:lnTo>
                  <a:lnTo>
                    <a:pt x="110032" y="423227"/>
                  </a:lnTo>
                  <a:lnTo>
                    <a:pt x="108686" y="421652"/>
                  </a:lnTo>
                  <a:lnTo>
                    <a:pt x="107251" y="419646"/>
                  </a:lnTo>
                  <a:lnTo>
                    <a:pt x="104622" y="418414"/>
                  </a:lnTo>
                  <a:lnTo>
                    <a:pt x="102882" y="418820"/>
                  </a:lnTo>
                  <a:lnTo>
                    <a:pt x="104609" y="419823"/>
                  </a:lnTo>
                  <a:lnTo>
                    <a:pt x="106222" y="421132"/>
                  </a:lnTo>
                  <a:lnTo>
                    <a:pt x="117970" y="433539"/>
                  </a:lnTo>
                  <a:lnTo>
                    <a:pt x="118706" y="435038"/>
                  </a:lnTo>
                  <a:lnTo>
                    <a:pt x="117208" y="434340"/>
                  </a:lnTo>
                  <a:lnTo>
                    <a:pt x="116662" y="434378"/>
                  </a:lnTo>
                  <a:lnTo>
                    <a:pt x="121031" y="437248"/>
                  </a:lnTo>
                  <a:lnTo>
                    <a:pt x="126580" y="439928"/>
                  </a:lnTo>
                  <a:close/>
                </a:path>
                <a:path w="716915" h="615315">
                  <a:moveTo>
                    <a:pt x="160553" y="474967"/>
                  </a:moveTo>
                  <a:lnTo>
                    <a:pt x="159600" y="473710"/>
                  </a:lnTo>
                  <a:lnTo>
                    <a:pt x="158699" y="472744"/>
                  </a:lnTo>
                  <a:lnTo>
                    <a:pt x="157810" y="471906"/>
                  </a:lnTo>
                  <a:lnTo>
                    <a:pt x="160108" y="474954"/>
                  </a:lnTo>
                  <a:lnTo>
                    <a:pt x="160248" y="474954"/>
                  </a:lnTo>
                  <a:lnTo>
                    <a:pt x="160375" y="474941"/>
                  </a:lnTo>
                  <a:lnTo>
                    <a:pt x="160553" y="474967"/>
                  </a:lnTo>
                  <a:close/>
                </a:path>
                <a:path w="716915" h="615315">
                  <a:moveTo>
                    <a:pt x="161544" y="477253"/>
                  </a:moveTo>
                  <a:lnTo>
                    <a:pt x="161061" y="476453"/>
                  </a:lnTo>
                  <a:lnTo>
                    <a:pt x="160655" y="475627"/>
                  </a:lnTo>
                  <a:lnTo>
                    <a:pt x="160108" y="474954"/>
                  </a:lnTo>
                  <a:lnTo>
                    <a:pt x="159740" y="474916"/>
                  </a:lnTo>
                  <a:lnTo>
                    <a:pt x="159473" y="475005"/>
                  </a:lnTo>
                  <a:lnTo>
                    <a:pt x="159639" y="475564"/>
                  </a:lnTo>
                  <a:lnTo>
                    <a:pt x="160337" y="475691"/>
                  </a:lnTo>
                  <a:lnTo>
                    <a:pt x="160858" y="476211"/>
                  </a:lnTo>
                  <a:lnTo>
                    <a:pt x="161544" y="477253"/>
                  </a:lnTo>
                  <a:close/>
                </a:path>
                <a:path w="716915" h="615315">
                  <a:moveTo>
                    <a:pt x="163398" y="480720"/>
                  </a:moveTo>
                  <a:lnTo>
                    <a:pt x="162623" y="479107"/>
                  </a:lnTo>
                  <a:lnTo>
                    <a:pt x="162039" y="478040"/>
                  </a:lnTo>
                  <a:lnTo>
                    <a:pt x="161544" y="477253"/>
                  </a:lnTo>
                  <a:lnTo>
                    <a:pt x="162763" y="479564"/>
                  </a:lnTo>
                  <a:lnTo>
                    <a:pt x="163398" y="480720"/>
                  </a:lnTo>
                  <a:close/>
                </a:path>
                <a:path w="716915" h="615315">
                  <a:moveTo>
                    <a:pt x="168198" y="287426"/>
                  </a:moveTo>
                  <a:lnTo>
                    <a:pt x="167589" y="286842"/>
                  </a:lnTo>
                  <a:lnTo>
                    <a:pt x="167716" y="287566"/>
                  </a:lnTo>
                  <a:lnTo>
                    <a:pt x="168198" y="287426"/>
                  </a:lnTo>
                  <a:close/>
                </a:path>
                <a:path w="716915" h="615315">
                  <a:moveTo>
                    <a:pt x="171030" y="296202"/>
                  </a:moveTo>
                  <a:lnTo>
                    <a:pt x="170535" y="295287"/>
                  </a:lnTo>
                  <a:lnTo>
                    <a:pt x="170599" y="295681"/>
                  </a:lnTo>
                  <a:lnTo>
                    <a:pt x="170738" y="296011"/>
                  </a:lnTo>
                  <a:lnTo>
                    <a:pt x="171030" y="296202"/>
                  </a:lnTo>
                  <a:close/>
                </a:path>
                <a:path w="716915" h="615315">
                  <a:moveTo>
                    <a:pt x="171475" y="197878"/>
                  </a:moveTo>
                  <a:lnTo>
                    <a:pt x="170281" y="197878"/>
                  </a:lnTo>
                  <a:lnTo>
                    <a:pt x="168732" y="200418"/>
                  </a:lnTo>
                  <a:lnTo>
                    <a:pt x="171475" y="197878"/>
                  </a:lnTo>
                  <a:close/>
                </a:path>
                <a:path w="716915" h="615315">
                  <a:moveTo>
                    <a:pt x="176872" y="312242"/>
                  </a:moveTo>
                  <a:lnTo>
                    <a:pt x="174269" y="309638"/>
                  </a:lnTo>
                  <a:lnTo>
                    <a:pt x="175260" y="310959"/>
                  </a:lnTo>
                  <a:lnTo>
                    <a:pt x="176098" y="312242"/>
                  </a:lnTo>
                  <a:lnTo>
                    <a:pt x="176872" y="312242"/>
                  </a:lnTo>
                  <a:close/>
                </a:path>
                <a:path w="716915" h="615315">
                  <a:moveTo>
                    <a:pt x="182511" y="209308"/>
                  </a:moveTo>
                  <a:lnTo>
                    <a:pt x="182359" y="209169"/>
                  </a:lnTo>
                  <a:lnTo>
                    <a:pt x="181698" y="210578"/>
                  </a:lnTo>
                  <a:lnTo>
                    <a:pt x="182511" y="209308"/>
                  </a:lnTo>
                  <a:close/>
                </a:path>
                <a:path w="716915" h="615315">
                  <a:moveTo>
                    <a:pt x="191884" y="303377"/>
                  </a:moveTo>
                  <a:lnTo>
                    <a:pt x="190322" y="300964"/>
                  </a:lnTo>
                  <a:lnTo>
                    <a:pt x="190665" y="302247"/>
                  </a:lnTo>
                  <a:lnTo>
                    <a:pt x="191884" y="303377"/>
                  </a:lnTo>
                  <a:close/>
                </a:path>
                <a:path w="716915" h="615315">
                  <a:moveTo>
                    <a:pt x="194894" y="343331"/>
                  </a:moveTo>
                  <a:lnTo>
                    <a:pt x="193306" y="342658"/>
                  </a:lnTo>
                  <a:lnTo>
                    <a:pt x="194564" y="343941"/>
                  </a:lnTo>
                  <a:lnTo>
                    <a:pt x="194894" y="343331"/>
                  </a:lnTo>
                  <a:close/>
                </a:path>
                <a:path w="716915" h="615315">
                  <a:moveTo>
                    <a:pt x="195808" y="345198"/>
                  </a:moveTo>
                  <a:lnTo>
                    <a:pt x="194564" y="343941"/>
                  </a:lnTo>
                  <a:lnTo>
                    <a:pt x="193865" y="345198"/>
                  </a:lnTo>
                  <a:lnTo>
                    <a:pt x="195808" y="345198"/>
                  </a:lnTo>
                  <a:close/>
                </a:path>
                <a:path w="716915" h="615315">
                  <a:moveTo>
                    <a:pt x="196011" y="150710"/>
                  </a:moveTo>
                  <a:lnTo>
                    <a:pt x="195745" y="150710"/>
                  </a:lnTo>
                  <a:lnTo>
                    <a:pt x="195770" y="150888"/>
                  </a:lnTo>
                  <a:lnTo>
                    <a:pt x="196011" y="150710"/>
                  </a:lnTo>
                  <a:close/>
                </a:path>
                <a:path w="716915" h="615315">
                  <a:moveTo>
                    <a:pt x="196176" y="349008"/>
                  </a:moveTo>
                  <a:lnTo>
                    <a:pt x="195376" y="347738"/>
                  </a:lnTo>
                  <a:lnTo>
                    <a:pt x="194538" y="349008"/>
                  </a:lnTo>
                  <a:lnTo>
                    <a:pt x="196176" y="349008"/>
                  </a:lnTo>
                  <a:close/>
                </a:path>
                <a:path w="716915" h="615315">
                  <a:moveTo>
                    <a:pt x="200418" y="165519"/>
                  </a:moveTo>
                  <a:lnTo>
                    <a:pt x="200139" y="165633"/>
                  </a:lnTo>
                  <a:lnTo>
                    <a:pt x="199885" y="165760"/>
                  </a:lnTo>
                  <a:lnTo>
                    <a:pt x="199669" y="165912"/>
                  </a:lnTo>
                  <a:lnTo>
                    <a:pt x="199771" y="166128"/>
                  </a:lnTo>
                  <a:lnTo>
                    <a:pt x="199885" y="166370"/>
                  </a:lnTo>
                  <a:lnTo>
                    <a:pt x="199974" y="166585"/>
                  </a:lnTo>
                  <a:lnTo>
                    <a:pt x="200075" y="166395"/>
                  </a:lnTo>
                  <a:lnTo>
                    <a:pt x="200279" y="166014"/>
                  </a:lnTo>
                  <a:lnTo>
                    <a:pt x="200329" y="165849"/>
                  </a:lnTo>
                  <a:lnTo>
                    <a:pt x="200304" y="165722"/>
                  </a:lnTo>
                  <a:lnTo>
                    <a:pt x="200418" y="165519"/>
                  </a:lnTo>
                  <a:close/>
                </a:path>
                <a:path w="716915" h="615315">
                  <a:moveTo>
                    <a:pt x="200774" y="612851"/>
                  </a:moveTo>
                  <a:lnTo>
                    <a:pt x="199644" y="613257"/>
                  </a:lnTo>
                  <a:lnTo>
                    <a:pt x="197967" y="613054"/>
                  </a:lnTo>
                  <a:lnTo>
                    <a:pt x="196291" y="612597"/>
                  </a:lnTo>
                  <a:lnTo>
                    <a:pt x="196126" y="612940"/>
                  </a:lnTo>
                  <a:lnTo>
                    <a:pt x="196227" y="613448"/>
                  </a:lnTo>
                  <a:lnTo>
                    <a:pt x="196659" y="614210"/>
                  </a:lnTo>
                  <a:lnTo>
                    <a:pt x="198539" y="614997"/>
                  </a:lnTo>
                  <a:lnTo>
                    <a:pt x="199872" y="613410"/>
                  </a:lnTo>
                  <a:lnTo>
                    <a:pt x="200774" y="612851"/>
                  </a:lnTo>
                  <a:close/>
                </a:path>
                <a:path w="716915" h="615315">
                  <a:moveTo>
                    <a:pt x="224078" y="120942"/>
                  </a:moveTo>
                  <a:lnTo>
                    <a:pt x="222834" y="121678"/>
                  </a:lnTo>
                  <a:lnTo>
                    <a:pt x="223621" y="121678"/>
                  </a:lnTo>
                  <a:lnTo>
                    <a:pt x="224078" y="120942"/>
                  </a:lnTo>
                  <a:close/>
                </a:path>
                <a:path w="716915" h="615315">
                  <a:moveTo>
                    <a:pt x="227342" y="117475"/>
                  </a:moveTo>
                  <a:lnTo>
                    <a:pt x="226466" y="116598"/>
                  </a:lnTo>
                  <a:lnTo>
                    <a:pt x="226580" y="117475"/>
                  </a:lnTo>
                  <a:lnTo>
                    <a:pt x="226644" y="117868"/>
                  </a:lnTo>
                  <a:lnTo>
                    <a:pt x="227241" y="117868"/>
                  </a:lnTo>
                  <a:lnTo>
                    <a:pt x="227342" y="117475"/>
                  </a:lnTo>
                  <a:close/>
                </a:path>
                <a:path w="716915" h="615315">
                  <a:moveTo>
                    <a:pt x="227952" y="112712"/>
                  </a:moveTo>
                  <a:lnTo>
                    <a:pt x="224370" y="116090"/>
                  </a:lnTo>
                  <a:lnTo>
                    <a:pt x="225183" y="116103"/>
                  </a:lnTo>
                  <a:lnTo>
                    <a:pt x="225856" y="116319"/>
                  </a:lnTo>
                  <a:lnTo>
                    <a:pt x="226453" y="116573"/>
                  </a:lnTo>
                  <a:lnTo>
                    <a:pt x="225234" y="115798"/>
                  </a:lnTo>
                  <a:lnTo>
                    <a:pt x="227952" y="112712"/>
                  </a:lnTo>
                  <a:close/>
                </a:path>
                <a:path w="716915" h="615315">
                  <a:moveTo>
                    <a:pt x="247269" y="100139"/>
                  </a:moveTo>
                  <a:lnTo>
                    <a:pt x="245529" y="99428"/>
                  </a:lnTo>
                  <a:lnTo>
                    <a:pt x="245059" y="100139"/>
                  </a:lnTo>
                  <a:lnTo>
                    <a:pt x="247269" y="100139"/>
                  </a:lnTo>
                  <a:close/>
                </a:path>
                <a:path w="716915" h="615315">
                  <a:moveTo>
                    <a:pt x="247624" y="96278"/>
                  </a:moveTo>
                  <a:lnTo>
                    <a:pt x="243967" y="98818"/>
                  </a:lnTo>
                  <a:lnTo>
                    <a:pt x="245529" y="99428"/>
                  </a:lnTo>
                  <a:lnTo>
                    <a:pt x="247624" y="96278"/>
                  </a:lnTo>
                  <a:close/>
                </a:path>
                <a:path w="716915" h="615315">
                  <a:moveTo>
                    <a:pt x="268808" y="575017"/>
                  </a:moveTo>
                  <a:lnTo>
                    <a:pt x="267576" y="576732"/>
                  </a:lnTo>
                  <a:lnTo>
                    <a:pt x="267423" y="577392"/>
                  </a:lnTo>
                  <a:lnTo>
                    <a:pt x="267347" y="578040"/>
                  </a:lnTo>
                  <a:lnTo>
                    <a:pt x="267309" y="578700"/>
                  </a:lnTo>
                  <a:lnTo>
                    <a:pt x="268808" y="575017"/>
                  </a:lnTo>
                  <a:close/>
                </a:path>
                <a:path w="716915" h="615315">
                  <a:moveTo>
                    <a:pt x="273138" y="389648"/>
                  </a:moveTo>
                  <a:lnTo>
                    <a:pt x="271741" y="388378"/>
                  </a:lnTo>
                  <a:lnTo>
                    <a:pt x="271754" y="388594"/>
                  </a:lnTo>
                  <a:lnTo>
                    <a:pt x="273138" y="389648"/>
                  </a:lnTo>
                  <a:close/>
                </a:path>
                <a:path w="716915" h="615315">
                  <a:moveTo>
                    <a:pt x="274027" y="87388"/>
                  </a:moveTo>
                  <a:lnTo>
                    <a:pt x="273570" y="87388"/>
                  </a:lnTo>
                  <a:lnTo>
                    <a:pt x="273469" y="87655"/>
                  </a:lnTo>
                  <a:lnTo>
                    <a:pt x="274027" y="87388"/>
                  </a:lnTo>
                  <a:close/>
                </a:path>
                <a:path w="716915" h="615315">
                  <a:moveTo>
                    <a:pt x="299059" y="77952"/>
                  </a:moveTo>
                  <a:lnTo>
                    <a:pt x="298818" y="78003"/>
                  </a:lnTo>
                  <a:lnTo>
                    <a:pt x="298818" y="78143"/>
                  </a:lnTo>
                  <a:lnTo>
                    <a:pt x="298894" y="78333"/>
                  </a:lnTo>
                  <a:lnTo>
                    <a:pt x="299046" y="78092"/>
                  </a:lnTo>
                  <a:lnTo>
                    <a:pt x="299059" y="77952"/>
                  </a:lnTo>
                  <a:close/>
                </a:path>
                <a:path w="716915" h="615315">
                  <a:moveTo>
                    <a:pt x="304647" y="404418"/>
                  </a:moveTo>
                  <a:lnTo>
                    <a:pt x="304482" y="404291"/>
                  </a:lnTo>
                  <a:lnTo>
                    <a:pt x="304253" y="404114"/>
                  </a:lnTo>
                  <a:lnTo>
                    <a:pt x="304647" y="404418"/>
                  </a:lnTo>
                  <a:close/>
                </a:path>
                <a:path w="716915" h="615315">
                  <a:moveTo>
                    <a:pt x="307340" y="402412"/>
                  </a:moveTo>
                  <a:lnTo>
                    <a:pt x="300469" y="401180"/>
                  </a:lnTo>
                  <a:lnTo>
                    <a:pt x="304241" y="404114"/>
                  </a:lnTo>
                  <a:lnTo>
                    <a:pt x="304038" y="403275"/>
                  </a:lnTo>
                  <a:lnTo>
                    <a:pt x="306984" y="402501"/>
                  </a:lnTo>
                  <a:lnTo>
                    <a:pt x="307340" y="402412"/>
                  </a:lnTo>
                  <a:close/>
                </a:path>
                <a:path w="716915" h="615315">
                  <a:moveTo>
                    <a:pt x="312470" y="540575"/>
                  </a:moveTo>
                  <a:lnTo>
                    <a:pt x="312153" y="540346"/>
                  </a:lnTo>
                  <a:lnTo>
                    <a:pt x="311658" y="540131"/>
                  </a:lnTo>
                  <a:lnTo>
                    <a:pt x="311810" y="540410"/>
                  </a:lnTo>
                  <a:lnTo>
                    <a:pt x="312127" y="540677"/>
                  </a:lnTo>
                  <a:lnTo>
                    <a:pt x="312470" y="540816"/>
                  </a:lnTo>
                  <a:lnTo>
                    <a:pt x="312470" y="540575"/>
                  </a:lnTo>
                  <a:close/>
                </a:path>
                <a:path w="716915" h="615315">
                  <a:moveTo>
                    <a:pt x="313169" y="77228"/>
                  </a:moveTo>
                  <a:lnTo>
                    <a:pt x="312229" y="77228"/>
                  </a:lnTo>
                  <a:lnTo>
                    <a:pt x="311975" y="77965"/>
                  </a:lnTo>
                  <a:lnTo>
                    <a:pt x="313169" y="77228"/>
                  </a:lnTo>
                  <a:close/>
                </a:path>
                <a:path w="716915" h="615315">
                  <a:moveTo>
                    <a:pt x="318947" y="78308"/>
                  </a:moveTo>
                  <a:lnTo>
                    <a:pt x="318452" y="78155"/>
                  </a:lnTo>
                  <a:lnTo>
                    <a:pt x="318528" y="78308"/>
                  </a:lnTo>
                  <a:lnTo>
                    <a:pt x="318630" y="78498"/>
                  </a:lnTo>
                  <a:lnTo>
                    <a:pt x="318947" y="78308"/>
                  </a:lnTo>
                  <a:close/>
                </a:path>
                <a:path w="716915" h="615315">
                  <a:moveTo>
                    <a:pt x="320103" y="76085"/>
                  </a:moveTo>
                  <a:lnTo>
                    <a:pt x="317144" y="76085"/>
                  </a:lnTo>
                  <a:lnTo>
                    <a:pt x="315468" y="77228"/>
                  </a:lnTo>
                  <a:lnTo>
                    <a:pt x="318452" y="78155"/>
                  </a:lnTo>
                  <a:lnTo>
                    <a:pt x="317969" y="77228"/>
                  </a:lnTo>
                  <a:lnTo>
                    <a:pt x="320103" y="76085"/>
                  </a:lnTo>
                  <a:close/>
                </a:path>
                <a:path w="716915" h="615315">
                  <a:moveTo>
                    <a:pt x="329831" y="76085"/>
                  </a:moveTo>
                  <a:lnTo>
                    <a:pt x="327418" y="74688"/>
                  </a:lnTo>
                  <a:lnTo>
                    <a:pt x="325894" y="76085"/>
                  </a:lnTo>
                  <a:lnTo>
                    <a:pt x="329831" y="76085"/>
                  </a:lnTo>
                  <a:close/>
                </a:path>
                <a:path w="716915" h="615315">
                  <a:moveTo>
                    <a:pt x="330962" y="421398"/>
                  </a:moveTo>
                  <a:lnTo>
                    <a:pt x="329476" y="420395"/>
                  </a:lnTo>
                  <a:lnTo>
                    <a:pt x="329717" y="421398"/>
                  </a:lnTo>
                  <a:lnTo>
                    <a:pt x="330962" y="421398"/>
                  </a:lnTo>
                  <a:close/>
                </a:path>
                <a:path w="716915" h="615315">
                  <a:moveTo>
                    <a:pt x="350405" y="80060"/>
                  </a:moveTo>
                  <a:lnTo>
                    <a:pt x="349389" y="77889"/>
                  </a:lnTo>
                  <a:lnTo>
                    <a:pt x="347433" y="80022"/>
                  </a:lnTo>
                  <a:lnTo>
                    <a:pt x="347052" y="79082"/>
                  </a:lnTo>
                  <a:lnTo>
                    <a:pt x="345020" y="81622"/>
                  </a:lnTo>
                  <a:lnTo>
                    <a:pt x="343496" y="81826"/>
                  </a:lnTo>
                  <a:lnTo>
                    <a:pt x="342392" y="80772"/>
                  </a:lnTo>
                  <a:lnTo>
                    <a:pt x="342671" y="79933"/>
                  </a:lnTo>
                  <a:lnTo>
                    <a:pt x="342125" y="80505"/>
                  </a:lnTo>
                  <a:lnTo>
                    <a:pt x="340296" y="79324"/>
                  </a:lnTo>
                  <a:lnTo>
                    <a:pt x="339458" y="80746"/>
                  </a:lnTo>
                  <a:lnTo>
                    <a:pt x="341414" y="82600"/>
                  </a:lnTo>
                  <a:lnTo>
                    <a:pt x="343852" y="82778"/>
                  </a:lnTo>
                  <a:lnTo>
                    <a:pt x="346544" y="81432"/>
                  </a:lnTo>
                  <a:lnTo>
                    <a:pt x="347078" y="81953"/>
                  </a:lnTo>
                  <a:lnTo>
                    <a:pt x="346506" y="82537"/>
                  </a:lnTo>
                  <a:lnTo>
                    <a:pt x="346354" y="82956"/>
                  </a:lnTo>
                  <a:lnTo>
                    <a:pt x="348183" y="81915"/>
                  </a:lnTo>
                  <a:lnTo>
                    <a:pt x="350405" y="80060"/>
                  </a:lnTo>
                  <a:close/>
                </a:path>
                <a:path w="716915" h="615315">
                  <a:moveTo>
                    <a:pt x="352767" y="77965"/>
                  </a:moveTo>
                  <a:lnTo>
                    <a:pt x="352196" y="77939"/>
                  </a:lnTo>
                  <a:lnTo>
                    <a:pt x="351485" y="77838"/>
                  </a:lnTo>
                  <a:lnTo>
                    <a:pt x="351066" y="78384"/>
                  </a:lnTo>
                  <a:lnTo>
                    <a:pt x="352767" y="77965"/>
                  </a:lnTo>
                  <a:close/>
                </a:path>
                <a:path w="716915" h="615315">
                  <a:moveTo>
                    <a:pt x="353580" y="77774"/>
                  </a:moveTo>
                  <a:lnTo>
                    <a:pt x="352767" y="77978"/>
                  </a:lnTo>
                  <a:lnTo>
                    <a:pt x="353136" y="77990"/>
                  </a:lnTo>
                  <a:lnTo>
                    <a:pt x="353441" y="77990"/>
                  </a:lnTo>
                  <a:lnTo>
                    <a:pt x="353580" y="77774"/>
                  </a:lnTo>
                  <a:close/>
                </a:path>
                <a:path w="716915" h="615315">
                  <a:moveTo>
                    <a:pt x="354393" y="77635"/>
                  </a:moveTo>
                  <a:lnTo>
                    <a:pt x="353695" y="77470"/>
                  </a:lnTo>
                  <a:lnTo>
                    <a:pt x="353695" y="77597"/>
                  </a:lnTo>
                  <a:lnTo>
                    <a:pt x="353580" y="77774"/>
                  </a:lnTo>
                  <a:lnTo>
                    <a:pt x="353847" y="77698"/>
                  </a:lnTo>
                  <a:lnTo>
                    <a:pt x="354126" y="77698"/>
                  </a:lnTo>
                  <a:lnTo>
                    <a:pt x="354393" y="77635"/>
                  </a:lnTo>
                  <a:close/>
                </a:path>
                <a:path w="716915" h="615315">
                  <a:moveTo>
                    <a:pt x="356565" y="79768"/>
                  </a:moveTo>
                  <a:lnTo>
                    <a:pt x="352564" y="79768"/>
                  </a:lnTo>
                  <a:lnTo>
                    <a:pt x="351447" y="82308"/>
                  </a:lnTo>
                  <a:lnTo>
                    <a:pt x="352234" y="82308"/>
                  </a:lnTo>
                  <a:lnTo>
                    <a:pt x="352933" y="81038"/>
                  </a:lnTo>
                  <a:lnTo>
                    <a:pt x="353783" y="81038"/>
                  </a:lnTo>
                  <a:lnTo>
                    <a:pt x="356565" y="79768"/>
                  </a:lnTo>
                  <a:close/>
                </a:path>
                <a:path w="716915" h="615315">
                  <a:moveTo>
                    <a:pt x="360654" y="79768"/>
                  </a:moveTo>
                  <a:lnTo>
                    <a:pt x="356565" y="79768"/>
                  </a:lnTo>
                  <a:lnTo>
                    <a:pt x="357060" y="81038"/>
                  </a:lnTo>
                  <a:lnTo>
                    <a:pt x="359587" y="81038"/>
                  </a:lnTo>
                  <a:lnTo>
                    <a:pt x="360654" y="79768"/>
                  </a:lnTo>
                  <a:close/>
                </a:path>
                <a:path w="716915" h="615315">
                  <a:moveTo>
                    <a:pt x="363156" y="403618"/>
                  </a:moveTo>
                  <a:lnTo>
                    <a:pt x="361048" y="403618"/>
                  </a:lnTo>
                  <a:lnTo>
                    <a:pt x="356031" y="404888"/>
                  </a:lnTo>
                  <a:lnTo>
                    <a:pt x="355079" y="406158"/>
                  </a:lnTo>
                  <a:lnTo>
                    <a:pt x="355904" y="406158"/>
                  </a:lnTo>
                  <a:lnTo>
                    <a:pt x="356895" y="404888"/>
                  </a:lnTo>
                  <a:lnTo>
                    <a:pt x="357784" y="404888"/>
                  </a:lnTo>
                  <a:lnTo>
                    <a:pt x="356247" y="407428"/>
                  </a:lnTo>
                  <a:lnTo>
                    <a:pt x="360591" y="404888"/>
                  </a:lnTo>
                  <a:lnTo>
                    <a:pt x="363156" y="403618"/>
                  </a:lnTo>
                  <a:close/>
                </a:path>
                <a:path w="716915" h="615315">
                  <a:moveTo>
                    <a:pt x="363245" y="539991"/>
                  </a:moveTo>
                  <a:lnTo>
                    <a:pt x="360641" y="539356"/>
                  </a:lnTo>
                  <a:lnTo>
                    <a:pt x="361340" y="539597"/>
                  </a:lnTo>
                  <a:lnTo>
                    <a:pt x="362229" y="539813"/>
                  </a:lnTo>
                  <a:lnTo>
                    <a:pt x="363245" y="539991"/>
                  </a:lnTo>
                  <a:close/>
                </a:path>
                <a:path w="716915" h="615315">
                  <a:moveTo>
                    <a:pt x="364820" y="81038"/>
                  </a:moveTo>
                  <a:lnTo>
                    <a:pt x="363283" y="81038"/>
                  </a:lnTo>
                  <a:lnTo>
                    <a:pt x="360502" y="82308"/>
                  </a:lnTo>
                  <a:lnTo>
                    <a:pt x="357733" y="82308"/>
                  </a:lnTo>
                  <a:lnTo>
                    <a:pt x="357149" y="81038"/>
                  </a:lnTo>
                  <a:lnTo>
                    <a:pt x="357555" y="82308"/>
                  </a:lnTo>
                  <a:lnTo>
                    <a:pt x="355587" y="82308"/>
                  </a:lnTo>
                  <a:lnTo>
                    <a:pt x="357085" y="87388"/>
                  </a:lnTo>
                  <a:lnTo>
                    <a:pt x="363308" y="83578"/>
                  </a:lnTo>
                  <a:lnTo>
                    <a:pt x="363994" y="82308"/>
                  </a:lnTo>
                  <a:lnTo>
                    <a:pt x="364820" y="81038"/>
                  </a:lnTo>
                  <a:close/>
                </a:path>
                <a:path w="716915" h="615315">
                  <a:moveTo>
                    <a:pt x="367487" y="79705"/>
                  </a:moveTo>
                  <a:lnTo>
                    <a:pt x="366941" y="79743"/>
                  </a:lnTo>
                  <a:lnTo>
                    <a:pt x="366471" y="79883"/>
                  </a:lnTo>
                  <a:lnTo>
                    <a:pt x="366039" y="80111"/>
                  </a:lnTo>
                  <a:lnTo>
                    <a:pt x="366483" y="80073"/>
                  </a:lnTo>
                  <a:lnTo>
                    <a:pt x="366903" y="80048"/>
                  </a:lnTo>
                  <a:lnTo>
                    <a:pt x="367347" y="80048"/>
                  </a:lnTo>
                  <a:lnTo>
                    <a:pt x="367487" y="79705"/>
                  </a:lnTo>
                  <a:close/>
                </a:path>
                <a:path w="716915" h="615315">
                  <a:moveTo>
                    <a:pt x="368261" y="80073"/>
                  </a:moveTo>
                  <a:lnTo>
                    <a:pt x="367639" y="80060"/>
                  </a:lnTo>
                  <a:lnTo>
                    <a:pt x="367347" y="80060"/>
                  </a:lnTo>
                  <a:lnTo>
                    <a:pt x="367220" y="80327"/>
                  </a:lnTo>
                  <a:lnTo>
                    <a:pt x="367157" y="80594"/>
                  </a:lnTo>
                  <a:lnTo>
                    <a:pt x="367309" y="80797"/>
                  </a:lnTo>
                  <a:lnTo>
                    <a:pt x="367550" y="80327"/>
                  </a:lnTo>
                  <a:lnTo>
                    <a:pt x="367830" y="80124"/>
                  </a:lnTo>
                  <a:lnTo>
                    <a:pt x="368261" y="80073"/>
                  </a:lnTo>
                  <a:close/>
                </a:path>
                <a:path w="716915" h="615315">
                  <a:moveTo>
                    <a:pt x="369557" y="80251"/>
                  </a:moveTo>
                  <a:lnTo>
                    <a:pt x="368985" y="80098"/>
                  </a:lnTo>
                  <a:lnTo>
                    <a:pt x="368592" y="80048"/>
                  </a:lnTo>
                  <a:lnTo>
                    <a:pt x="368261" y="80086"/>
                  </a:lnTo>
                  <a:lnTo>
                    <a:pt x="369125" y="80162"/>
                  </a:lnTo>
                  <a:lnTo>
                    <a:pt x="369557" y="80251"/>
                  </a:lnTo>
                  <a:close/>
                </a:path>
                <a:path w="716915" h="615315">
                  <a:moveTo>
                    <a:pt x="370382" y="541489"/>
                  </a:moveTo>
                  <a:lnTo>
                    <a:pt x="366458" y="540842"/>
                  </a:lnTo>
                  <a:lnTo>
                    <a:pt x="363245" y="539991"/>
                  </a:lnTo>
                  <a:lnTo>
                    <a:pt x="369735" y="542099"/>
                  </a:lnTo>
                  <a:lnTo>
                    <a:pt x="370382" y="541489"/>
                  </a:lnTo>
                  <a:close/>
                </a:path>
                <a:path w="716915" h="615315">
                  <a:moveTo>
                    <a:pt x="372237" y="402678"/>
                  </a:moveTo>
                  <a:lnTo>
                    <a:pt x="371208" y="401891"/>
                  </a:lnTo>
                  <a:lnTo>
                    <a:pt x="368985" y="401523"/>
                  </a:lnTo>
                  <a:lnTo>
                    <a:pt x="367893" y="402780"/>
                  </a:lnTo>
                  <a:lnTo>
                    <a:pt x="369595" y="402666"/>
                  </a:lnTo>
                  <a:lnTo>
                    <a:pt x="371462" y="403237"/>
                  </a:lnTo>
                  <a:lnTo>
                    <a:pt x="372237" y="402678"/>
                  </a:lnTo>
                  <a:close/>
                </a:path>
                <a:path w="716915" h="615315">
                  <a:moveTo>
                    <a:pt x="374002" y="80987"/>
                  </a:moveTo>
                  <a:lnTo>
                    <a:pt x="373849" y="81102"/>
                  </a:lnTo>
                  <a:lnTo>
                    <a:pt x="373735" y="81305"/>
                  </a:lnTo>
                  <a:lnTo>
                    <a:pt x="373634" y="81622"/>
                  </a:lnTo>
                  <a:lnTo>
                    <a:pt x="374002" y="80987"/>
                  </a:lnTo>
                  <a:close/>
                </a:path>
                <a:path w="716915" h="615315">
                  <a:moveTo>
                    <a:pt x="374662" y="80530"/>
                  </a:moveTo>
                  <a:lnTo>
                    <a:pt x="374269" y="80530"/>
                  </a:lnTo>
                  <a:lnTo>
                    <a:pt x="374002" y="80987"/>
                  </a:lnTo>
                  <a:lnTo>
                    <a:pt x="374662" y="80530"/>
                  </a:lnTo>
                  <a:close/>
                </a:path>
                <a:path w="716915" h="615315">
                  <a:moveTo>
                    <a:pt x="375424" y="80530"/>
                  </a:moveTo>
                  <a:lnTo>
                    <a:pt x="375145" y="80187"/>
                  </a:lnTo>
                  <a:lnTo>
                    <a:pt x="374662" y="80530"/>
                  </a:lnTo>
                  <a:lnTo>
                    <a:pt x="375424" y="80530"/>
                  </a:lnTo>
                  <a:close/>
                </a:path>
                <a:path w="716915" h="615315">
                  <a:moveTo>
                    <a:pt x="376301" y="86118"/>
                  </a:moveTo>
                  <a:lnTo>
                    <a:pt x="373722" y="84886"/>
                  </a:lnTo>
                  <a:lnTo>
                    <a:pt x="371462" y="83578"/>
                  </a:lnTo>
                  <a:lnTo>
                    <a:pt x="368554" y="84861"/>
                  </a:lnTo>
                  <a:lnTo>
                    <a:pt x="369227" y="83578"/>
                  </a:lnTo>
                  <a:lnTo>
                    <a:pt x="368033" y="82308"/>
                  </a:lnTo>
                  <a:lnTo>
                    <a:pt x="365760" y="82308"/>
                  </a:lnTo>
                  <a:lnTo>
                    <a:pt x="365950" y="83578"/>
                  </a:lnTo>
                  <a:lnTo>
                    <a:pt x="367207" y="83578"/>
                  </a:lnTo>
                  <a:lnTo>
                    <a:pt x="366179" y="84823"/>
                  </a:lnTo>
                  <a:lnTo>
                    <a:pt x="365950" y="83578"/>
                  </a:lnTo>
                  <a:lnTo>
                    <a:pt x="363372" y="83578"/>
                  </a:lnTo>
                  <a:lnTo>
                    <a:pt x="366141" y="84874"/>
                  </a:lnTo>
                  <a:lnTo>
                    <a:pt x="365112" y="86118"/>
                  </a:lnTo>
                  <a:lnTo>
                    <a:pt x="369366" y="84886"/>
                  </a:lnTo>
                  <a:lnTo>
                    <a:pt x="369493" y="84886"/>
                  </a:lnTo>
                  <a:lnTo>
                    <a:pt x="370179" y="86118"/>
                  </a:lnTo>
                  <a:lnTo>
                    <a:pt x="370408" y="87388"/>
                  </a:lnTo>
                  <a:lnTo>
                    <a:pt x="368465" y="87388"/>
                  </a:lnTo>
                  <a:lnTo>
                    <a:pt x="370890" y="88658"/>
                  </a:lnTo>
                  <a:lnTo>
                    <a:pt x="371005" y="87655"/>
                  </a:lnTo>
                  <a:lnTo>
                    <a:pt x="371043" y="87388"/>
                  </a:lnTo>
                  <a:lnTo>
                    <a:pt x="373011" y="88658"/>
                  </a:lnTo>
                  <a:lnTo>
                    <a:pt x="373214" y="88658"/>
                  </a:lnTo>
                  <a:lnTo>
                    <a:pt x="373075" y="89814"/>
                  </a:lnTo>
                  <a:lnTo>
                    <a:pt x="375602" y="88658"/>
                  </a:lnTo>
                  <a:lnTo>
                    <a:pt x="374307" y="88658"/>
                  </a:lnTo>
                  <a:lnTo>
                    <a:pt x="372783" y="86118"/>
                  </a:lnTo>
                  <a:lnTo>
                    <a:pt x="376301" y="86118"/>
                  </a:lnTo>
                  <a:close/>
                </a:path>
                <a:path w="716915" h="615315">
                  <a:moveTo>
                    <a:pt x="379463" y="82854"/>
                  </a:moveTo>
                  <a:lnTo>
                    <a:pt x="378129" y="82359"/>
                  </a:lnTo>
                  <a:lnTo>
                    <a:pt x="376339" y="80530"/>
                  </a:lnTo>
                  <a:lnTo>
                    <a:pt x="375424" y="80530"/>
                  </a:lnTo>
                  <a:lnTo>
                    <a:pt x="377888" y="83693"/>
                  </a:lnTo>
                  <a:lnTo>
                    <a:pt x="379463" y="82854"/>
                  </a:lnTo>
                  <a:close/>
                </a:path>
                <a:path w="716915" h="615315">
                  <a:moveTo>
                    <a:pt x="393649" y="399516"/>
                  </a:moveTo>
                  <a:lnTo>
                    <a:pt x="393026" y="399275"/>
                  </a:lnTo>
                  <a:lnTo>
                    <a:pt x="392734" y="399808"/>
                  </a:lnTo>
                  <a:lnTo>
                    <a:pt x="393649" y="399516"/>
                  </a:lnTo>
                  <a:close/>
                </a:path>
                <a:path w="716915" h="615315">
                  <a:moveTo>
                    <a:pt x="394284" y="398538"/>
                  </a:moveTo>
                  <a:lnTo>
                    <a:pt x="392887" y="397268"/>
                  </a:lnTo>
                  <a:lnTo>
                    <a:pt x="391134" y="398538"/>
                  </a:lnTo>
                  <a:lnTo>
                    <a:pt x="393026" y="399275"/>
                  </a:lnTo>
                  <a:lnTo>
                    <a:pt x="393420" y="398538"/>
                  </a:lnTo>
                  <a:lnTo>
                    <a:pt x="394284" y="398538"/>
                  </a:lnTo>
                  <a:close/>
                </a:path>
                <a:path w="716915" h="615315">
                  <a:moveTo>
                    <a:pt x="396633" y="98552"/>
                  </a:moveTo>
                  <a:lnTo>
                    <a:pt x="395770" y="96862"/>
                  </a:lnTo>
                  <a:lnTo>
                    <a:pt x="394081" y="96151"/>
                  </a:lnTo>
                  <a:lnTo>
                    <a:pt x="396176" y="98552"/>
                  </a:lnTo>
                  <a:lnTo>
                    <a:pt x="396633" y="98552"/>
                  </a:lnTo>
                  <a:close/>
                </a:path>
                <a:path w="716915" h="615315">
                  <a:moveTo>
                    <a:pt x="399389" y="102222"/>
                  </a:moveTo>
                  <a:lnTo>
                    <a:pt x="396303" y="98691"/>
                  </a:lnTo>
                  <a:lnTo>
                    <a:pt x="396176" y="98552"/>
                  </a:lnTo>
                  <a:lnTo>
                    <a:pt x="394627" y="98145"/>
                  </a:lnTo>
                  <a:lnTo>
                    <a:pt x="399389" y="102222"/>
                  </a:lnTo>
                  <a:close/>
                </a:path>
                <a:path w="716915" h="615315">
                  <a:moveTo>
                    <a:pt x="399872" y="98552"/>
                  </a:moveTo>
                  <a:lnTo>
                    <a:pt x="395541" y="96393"/>
                  </a:lnTo>
                  <a:lnTo>
                    <a:pt x="395770" y="96862"/>
                  </a:lnTo>
                  <a:lnTo>
                    <a:pt x="399872" y="98552"/>
                  </a:lnTo>
                  <a:close/>
                </a:path>
                <a:path w="716915" h="615315">
                  <a:moveTo>
                    <a:pt x="404939" y="89928"/>
                  </a:moveTo>
                  <a:lnTo>
                    <a:pt x="401891" y="89928"/>
                  </a:lnTo>
                  <a:lnTo>
                    <a:pt x="404139" y="90805"/>
                  </a:lnTo>
                  <a:lnTo>
                    <a:pt x="404939" y="89928"/>
                  </a:lnTo>
                  <a:close/>
                </a:path>
                <a:path w="716915" h="615315">
                  <a:moveTo>
                    <a:pt x="405523" y="91338"/>
                  </a:moveTo>
                  <a:lnTo>
                    <a:pt x="404139" y="90805"/>
                  </a:lnTo>
                  <a:lnTo>
                    <a:pt x="403656" y="91338"/>
                  </a:lnTo>
                  <a:lnTo>
                    <a:pt x="404050" y="91338"/>
                  </a:lnTo>
                  <a:lnTo>
                    <a:pt x="404901" y="91782"/>
                  </a:lnTo>
                  <a:lnTo>
                    <a:pt x="405091" y="91338"/>
                  </a:lnTo>
                  <a:lnTo>
                    <a:pt x="405523" y="91338"/>
                  </a:lnTo>
                  <a:close/>
                </a:path>
                <a:path w="716915" h="615315">
                  <a:moveTo>
                    <a:pt x="409219" y="103771"/>
                  </a:moveTo>
                  <a:lnTo>
                    <a:pt x="408279" y="102628"/>
                  </a:lnTo>
                  <a:lnTo>
                    <a:pt x="409079" y="103771"/>
                  </a:lnTo>
                  <a:lnTo>
                    <a:pt x="409194" y="103898"/>
                  </a:lnTo>
                  <a:lnTo>
                    <a:pt x="409219" y="103771"/>
                  </a:lnTo>
                  <a:close/>
                </a:path>
                <a:path w="716915" h="615315">
                  <a:moveTo>
                    <a:pt x="409511" y="103771"/>
                  </a:moveTo>
                  <a:lnTo>
                    <a:pt x="409194" y="103898"/>
                  </a:lnTo>
                  <a:lnTo>
                    <a:pt x="409333" y="103898"/>
                  </a:lnTo>
                  <a:lnTo>
                    <a:pt x="409511" y="103771"/>
                  </a:lnTo>
                  <a:close/>
                </a:path>
                <a:path w="716915" h="615315">
                  <a:moveTo>
                    <a:pt x="414870" y="97548"/>
                  </a:moveTo>
                  <a:lnTo>
                    <a:pt x="413969" y="96278"/>
                  </a:lnTo>
                  <a:lnTo>
                    <a:pt x="412483" y="95008"/>
                  </a:lnTo>
                  <a:lnTo>
                    <a:pt x="410349" y="95008"/>
                  </a:lnTo>
                  <a:lnTo>
                    <a:pt x="410248" y="93738"/>
                  </a:lnTo>
                  <a:lnTo>
                    <a:pt x="410159" y="92570"/>
                  </a:lnTo>
                  <a:lnTo>
                    <a:pt x="406387" y="92570"/>
                  </a:lnTo>
                  <a:lnTo>
                    <a:pt x="404901" y="91782"/>
                  </a:lnTo>
                  <a:lnTo>
                    <a:pt x="404545" y="92570"/>
                  </a:lnTo>
                  <a:lnTo>
                    <a:pt x="399478" y="92570"/>
                  </a:lnTo>
                  <a:lnTo>
                    <a:pt x="397637" y="89928"/>
                  </a:lnTo>
                  <a:lnTo>
                    <a:pt x="394957" y="86118"/>
                  </a:lnTo>
                  <a:lnTo>
                    <a:pt x="381393" y="86118"/>
                  </a:lnTo>
                  <a:lnTo>
                    <a:pt x="379742" y="88658"/>
                  </a:lnTo>
                  <a:lnTo>
                    <a:pt x="375602" y="88658"/>
                  </a:lnTo>
                  <a:lnTo>
                    <a:pt x="374942" y="89928"/>
                  </a:lnTo>
                  <a:lnTo>
                    <a:pt x="375323" y="90805"/>
                  </a:lnTo>
                  <a:lnTo>
                    <a:pt x="375627" y="91338"/>
                  </a:lnTo>
                  <a:lnTo>
                    <a:pt x="378269" y="93738"/>
                  </a:lnTo>
                  <a:lnTo>
                    <a:pt x="382092" y="89928"/>
                  </a:lnTo>
                  <a:lnTo>
                    <a:pt x="383311" y="92570"/>
                  </a:lnTo>
                  <a:lnTo>
                    <a:pt x="389470" y="93738"/>
                  </a:lnTo>
                  <a:lnTo>
                    <a:pt x="384340" y="91338"/>
                  </a:lnTo>
                  <a:lnTo>
                    <a:pt x="383425" y="91338"/>
                  </a:lnTo>
                  <a:lnTo>
                    <a:pt x="389572" y="89928"/>
                  </a:lnTo>
                  <a:lnTo>
                    <a:pt x="391083" y="96278"/>
                  </a:lnTo>
                  <a:lnTo>
                    <a:pt x="392391" y="95008"/>
                  </a:lnTo>
                  <a:lnTo>
                    <a:pt x="393623" y="95008"/>
                  </a:lnTo>
                  <a:lnTo>
                    <a:pt x="395490" y="93738"/>
                  </a:lnTo>
                  <a:lnTo>
                    <a:pt x="396113" y="95008"/>
                  </a:lnTo>
                  <a:lnTo>
                    <a:pt x="394246" y="95008"/>
                  </a:lnTo>
                  <a:lnTo>
                    <a:pt x="393725" y="96278"/>
                  </a:lnTo>
                  <a:lnTo>
                    <a:pt x="396201" y="95199"/>
                  </a:lnTo>
                  <a:lnTo>
                    <a:pt x="396722" y="96278"/>
                  </a:lnTo>
                  <a:lnTo>
                    <a:pt x="398957" y="96278"/>
                  </a:lnTo>
                  <a:lnTo>
                    <a:pt x="400824" y="97548"/>
                  </a:lnTo>
                  <a:lnTo>
                    <a:pt x="401332" y="97548"/>
                  </a:lnTo>
                  <a:lnTo>
                    <a:pt x="402615" y="97548"/>
                  </a:lnTo>
                  <a:lnTo>
                    <a:pt x="414134" y="98285"/>
                  </a:lnTo>
                  <a:lnTo>
                    <a:pt x="414870" y="97548"/>
                  </a:lnTo>
                  <a:close/>
                </a:path>
                <a:path w="716915" h="615315">
                  <a:moveTo>
                    <a:pt x="415518" y="96431"/>
                  </a:moveTo>
                  <a:lnTo>
                    <a:pt x="415188" y="96647"/>
                  </a:lnTo>
                  <a:lnTo>
                    <a:pt x="415023" y="96862"/>
                  </a:lnTo>
                  <a:lnTo>
                    <a:pt x="414870" y="97053"/>
                  </a:lnTo>
                  <a:lnTo>
                    <a:pt x="415518" y="96431"/>
                  </a:lnTo>
                  <a:close/>
                </a:path>
                <a:path w="716915" h="615315">
                  <a:moveTo>
                    <a:pt x="427863" y="104559"/>
                  </a:moveTo>
                  <a:lnTo>
                    <a:pt x="425894" y="102577"/>
                  </a:lnTo>
                  <a:lnTo>
                    <a:pt x="426694" y="103517"/>
                  </a:lnTo>
                  <a:lnTo>
                    <a:pt x="427342" y="104114"/>
                  </a:lnTo>
                  <a:lnTo>
                    <a:pt x="427863" y="104559"/>
                  </a:lnTo>
                  <a:close/>
                </a:path>
                <a:path w="716915" h="615315">
                  <a:moveTo>
                    <a:pt x="434289" y="120408"/>
                  </a:moveTo>
                  <a:lnTo>
                    <a:pt x="434162" y="120281"/>
                  </a:lnTo>
                  <a:lnTo>
                    <a:pt x="433946" y="120408"/>
                  </a:lnTo>
                  <a:lnTo>
                    <a:pt x="434289" y="120408"/>
                  </a:lnTo>
                  <a:close/>
                </a:path>
                <a:path w="716915" h="615315">
                  <a:moveTo>
                    <a:pt x="435152" y="111518"/>
                  </a:moveTo>
                  <a:lnTo>
                    <a:pt x="432879" y="110350"/>
                  </a:lnTo>
                  <a:lnTo>
                    <a:pt x="432435" y="110350"/>
                  </a:lnTo>
                  <a:lnTo>
                    <a:pt x="434162" y="112788"/>
                  </a:lnTo>
                  <a:lnTo>
                    <a:pt x="435152" y="111518"/>
                  </a:lnTo>
                  <a:close/>
                </a:path>
                <a:path w="716915" h="615315">
                  <a:moveTo>
                    <a:pt x="437349" y="371411"/>
                  </a:moveTo>
                  <a:lnTo>
                    <a:pt x="436143" y="371944"/>
                  </a:lnTo>
                  <a:lnTo>
                    <a:pt x="436333" y="371995"/>
                  </a:lnTo>
                  <a:lnTo>
                    <a:pt x="436549" y="371970"/>
                  </a:lnTo>
                  <a:lnTo>
                    <a:pt x="436753" y="371983"/>
                  </a:lnTo>
                  <a:lnTo>
                    <a:pt x="436943" y="371792"/>
                  </a:lnTo>
                  <a:lnTo>
                    <a:pt x="437159" y="371589"/>
                  </a:lnTo>
                  <a:lnTo>
                    <a:pt x="437349" y="371411"/>
                  </a:lnTo>
                  <a:close/>
                </a:path>
                <a:path w="716915" h="615315">
                  <a:moveTo>
                    <a:pt x="441223" y="368007"/>
                  </a:moveTo>
                  <a:lnTo>
                    <a:pt x="439877" y="366001"/>
                  </a:lnTo>
                  <a:lnTo>
                    <a:pt x="438670" y="367893"/>
                  </a:lnTo>
                  <a:lnTo>
                    <a:pt x="440524" y="369214"/>
                  </a:lnTo>
                  <a:lnTo>
                    <a:pt x="441223" y="368007"/>
                  </a:lnTo>
                  <a:close/>
                </a:path>
                <a:path w="716915" h="615315">
                  <a:moveTo>
                    <a:pt x="443331" y="115646"/>
                  </a:moveTo>
                  <a:lnTo>
                    <a:pt x="443293" y="115417"/>
                  </a:lnTo>
                  <a:lnTo>
                    <a:pt x="443128" y="115100"/>
                  </a:lnTo>
                  <a:lnTo>
                    <a:pt x="443153" y="115493"/>
                  </a:lnTo>
                  <a:lnTo>
                    <a:pt x="443280" y="115836"/>
                  </a:lnTo>
                  <a:lnTo>
                    <a:pt x="443331" y="115646"/>
                  </a:lnTo>
                  <a:close/>
                </a:path>
                <a:path w="716915" h="615315">
                  <a:moveTo>
                    <a:pt x="446582" y="380758"/>
                  </a:moveTo>
                  <a:lnTo>
                    <a:pt x="427939" y="380758"/>
                  </a:lnTo>
                  <a:lnTo>
                    <a:pt x="423494" y="380758"/>
                  </a:lnTo>
                  <a:lnTo>
                    <a:pt x="427875" y="384568"/>
                  </a:lnTo>
                  <a:lnTo>
                    <a:pt x="422452" y="385838"/>
                  </a:lnTo>
                  <a:lnTo>
                    <a:pt x="418960" y="385838"/>
                  </a:lnTo>
                  <a:lnTo>
                    <a:pt x="424294" y="383298"/>
                  </a:lnTo>
                  <a:lnTo>
                    <a:pt x="422389" y="383298"/>
                  </a:lnTo>
                  <a:lnTo>
                    <a:pt x="419366" y="380758"/>
                  </a:lnTo>
                  <a:lnTo>
                    <a:pt x="417258" y="388378"/>
                  </a:lnTo>
                  <a:lnTo>
                    <a:pt x="412724" y="387108"/>
                  </a:lnTo>
                  <a:lnTo>
                    <a:pt x="413372" y="387108"/>
                  </a:lnTo>
                  <a:lnTo>
                    <a:pt x="410210" y="385838"/>
                  </a:lnTo>
                  <a:lnTo>
                    <a:pt x="408165" y="390918"/>
                  </a:lnTo>
                  <a:lnTo>
                    <a:pt x="403987" y="392188"/>
                  </a:lnTo>
                  <a:lnTo>
                    <a:pt x="403694" y="392188"/>
                  </a:lnTo>
                  <a:lnTo>
                    <a:pt x="401980" y="395998"/>
                  </a:lnTo>
                  <a:lnTo>
                    <a:pt x="396608" y="398538"/>
                  </a:lnTo>
                  <a:lnTo>
                    <a:pt x="393649" y="399516"/>
                  </a:lnTo>
                  <a:lnTo>
                    <a:pt x="394423" y="399808"/>
                  </a:lnTo>
                  <a:lnTo>
                    <a:pt x="390880" y="402348"/>
                  </a:lnTo>
                  <a:lnTo>
                    <a:pt x="389343" y="401078"/>
                  </a:lnTo>
                  <a:lnTo>
                    <a:pt x="386461" y="401078"/>
                  </a:lnTo>
                  <a:lnTo>
                    <a:pt x="385508" y="399808"/>
                  </a:lnTo>
                  <a:lnTo>
                    <a:pt x="386689" y="399808"/>
                  </a:lnTo>
                  <a:lnTo>
                    <a:pt x="387781" y="398538"/>
                  </a:lnTo>
                  <a:lnTo>
                    <a:pt x="388912" y="398538"/>
                  </a:lnTo>
                  <a:lnTo>
                    <a:pt x="386422" y="397268"/>
                  </a:lnTo>
                  <a:lnTo>
                    <a:pt x="384492" y="399808"/>
                  </a:lnTo>
                  <a:lnTo>
                    <a:pt x="382485" y="399808"/>
                  </a:lnTo>
                  <a:lnTo>
                    <a:pt x="382409" y="398538"/>
                  </a:lnTo>
                  <a:lnTo>
                    <a:pt x="377164" y="401078"/>
                  </a:lnTo>
                  <a:lnTo>
                    <a:pt x="377748" y="403618"/>
                  </a:lnTo>
                  <a:lnTo>
                    <a:pt x="371843" y="404888"/>
                  </a:lnTo>
                  <a:lnTo>
                    <a:pt x="372618" y="404888"/>
                  </a:lnTo>
                  <a:lnTo>
                    <a:pt x="369925" y="408698"/>
                  </a:lnTo>
                  <a:lnTo>
                    <a:pt x="369811" y="407428"/>
                  </a:lnTo>
                  <a:lnTo>
                    <a:pt x="369697" y="406158"/>
                  </a:lnTo>
                  <a:lnTo>
                    <a:pt x="369582" y="404888"/>
                  </a:lnTo>
                  <a:lnTo>
                    <a:pt x="366687" y="407428"/>
                  </a:lnTo>
                  <a:lnTo>
                    <a:pt x="365226" y="404888"/>
                  </a:lnTo>
                  <a:lnTo>
                    <a:pt x="363207" y="404888"/>
                  </a:lnTo>
                  <a:lnTo>
                    <a:pt x="358114" y="408698"/>
                  </a:lnTo>
                  <a:lnTo>
                    <a:pt x="355485" y="408698"/>
                  </a:lnTo>
                  <a:lnTo>
                    <a:pt x="356247" y="407428"/>
                  </a:lnTo>
                  <a:lnTo>
                    <a:pt x="354190" y="408698"/>
                  </a:lnTo>
                  <a:lnTo>
                    <a:pt x="352005" y="408698"/>
                  </a:lnTo>
                  <a:lnTo>
                    <a:pt x="347649" y="409968"/>
                  </a:lnTo>
                  <a:lnTo>
                    <a:pt x="347738" y="408698"/>
                  </a:lnTo>
                  <a:lnTo>
                    <a:pt x="347840" y="407428"/>
                  </a:lnTo>
                  <a:lnTo>
                    <a:pt x="347929" y="406158"/>
                  </a:lnTo>
                  <a:lnTo>
                    <a:pt x="348030" y="404888"/>
                  </a:lnTo>
                  <a:lnTo>
                    <a:pt x="348119" y="403618"/>
                  </a:lnTo>
                  <a:lnTo>
                    <a:pt x="336296" y="408698"/>
                  </a:lnTo>
                  <a:lnTo>
                    <a:pt x="334289" y="406158"/>
                  </a:lnTo>
                  <a:lnTo>
                    <a:pt x="333286" y="404888"/>
                  </a:lnTo>
                  <a:lnTo>
                    <a:pt x="325780" y="404888"/>
                  </a:lnTo>
                  <a:lnTo>
                    <a:pt x="321957" y="403618"/>
                  </a:lnTo>
                  <a:lnTo>
                    <a:pt x="318185" y="403618"/>
                  </a:lnTo>
                  <a:lnTo>
                    <a:pt x="314325" y="402348"/>
                  </a:lnTo>
                  <a:lnTo>
                    <a:pt x="310019" y="401078"/>
                  </a:lnTo>
                  <a:lnTo>
                    <a:pt x="312356" y="406158"/>
                  </a:lnTo>
                  <a:lnTo>
                    <a:pt x="311137" y="404888"/>
                  </a:lnTo>
                  <a:lnTo>
                    <a:pt x="308470" y="402132"/>
                  </a:lnTo>
                  <a:lnTo>
                    <a:pt x="308635" y="402082"/>
                  </a:lnTo>
                  <a:lnTo>
                    <a:pt x="308152" y="401802"/>
                  </a:lnTo>
                  <a:lnTo>
                    <a:pt x="307479" y="401078"/>
                  </a:lnTo>
                  <a:lnTo>
                    <a:pt x="307454" y="401370"/>
                  </a:lnTo>
                  <a:lnTo>
                    <a:pt x="305435" y="400113"/>
                  </a:lnTo>
                  <a:lnTo>
                    <a:pt x="307403" y="402082"/>
                  </a:lnTo>
                  <a:lnTo>
                    <a:pt x="307390" y="402348"/>
                  </a:lnTo>
                  <a:lnTo>
                    <a:pt x="307301" y="403618"/>
                  </a:lnTo>
                  <a:lnTo>
                    <a:pt x="307225" y="404888"/>
                  </a:lnTo>
                  <a:lnTo>
                    <a:pt x="304253" y="404888"/>
                  </a:lnTo>
                  <a:lnTo>
                    <a:pt x="298780" y="401078"/>
                  </a:lnTo>
                  <a:lnTo>
                    <a:pt x="297662" y="399808"/>
                  </a:lnTo>
                  <a:lnTo>
                    <a:pt x="300913" y="399808"/>
                  </a:lnTo>
                  <a:lnTo>
                    <a:pt x="296722" y="398538"/>
                  </a:lnTo>
                  <a:lnTo>
                    <a:pt x="299554" y="397268"/>
                  </a:lnTo>
                  <a:lnTo>
                    <a:pt x="297053" y="395998"/>
                  </a:lnTo>
                  <a:lnTo>
                    <a:pt x="297230" y="397268"/>
                  </a:lnTo>
                  <a:lnTo>
                    <a:pt x="294995" y="397268"/>
                  </a:lnTo>
                  <a:lnTo>
                    <a:pt x="292735" y="395998"/>
                  </a:lnTo>
                  <a:lnTo>
                    <a:pt x="295630" y="398538"/>
                  </a:lnTo>
                  <a:lnTo>
                    <a:pt x="288912" y="399808"/>
                  </a:lnTo>
                  <a:lnTo>
                    <a:pt x="291566" y="393458"/>
                  </a:lnTo>
                  <a:lnTo>
                    <a:pt x="284060" y="393458"/>
                  </a:lnTo>
                  <a:lnTo>
                    <a:pt x="276377" y="389648"/>
                  </a:lnTo>
                  <a:lnTo>
                    <a:pt x="272249" y="390918"/>
                  </a:lnTo>
                  <a:lnTo>
                    <a:pt x="271932" y="390918"/>
                  </a:lnTo>
                  <a:lnTo>
                    <a:pt x="271830" y="389648"/>
                  </a:lnTo>
                  <a:lnTo>
                    <a:pt x="271754" y="388594"/>
                  </a:lnTo>
                  <a:lnTo>
                    <a:pt x="269849" y="387108"/>
                  </a:lnTo>
                  <a:lnTo>
                    <a:pt x="265518" y="387108"/>
                  </a:lnTo>
                  <a:lnTo>
                    <a:pt x="261658" y="385838"/>
                  </a:lnTo>
                  <a:lnTo>
                    <a:pt x="257848" y="383298"/>
                  </a:lnTo>
                  <a:lnTo>
                    <a:pt x="254228" y="382028"/>
                  </a:lnTo>
                  <a:lnTo>
                    <a:pt x="253225" y="380758"/>
                  </a:lnTo>
                  <a:lnTo>
                    <a:pt x="252285" y="379577"/>
                  </a:lnTo>
                  <a:lnTo>
                    <a:pt x="253365" y="379577"/>
                  </a:lnTo>
                  <a:lnTo>
                    <a:pt x="251929" y="378218"/>
                  </a:lnTo>
                  <a:lnTo>
                    <a:pt x="250012" y="379501"/>
                  </a:lnTo>
                  <a:lnTo>
                    <a:pt x="249161" y="378218"/>
                  </a:lnTo>
                  <a:lnTo>
                    <a:pt x="249478" y="376948"/>
                  </a:lnTo>
                  <a:lnTo>
                    <a:pt x="249707" y="376948"/>
                  </a:lnTo>
                  <a:lnTo>
                    <a:pt x="245630" y="375678"/>
                  </a:lnTo>
                  <a:lnTo>
                    <a:pt x="244449" y="374408"/>
                  </a:lnTo>
                  <a:lnTo>
                    <a:pt x="246418" y="374408"/>
                  </a:lnTo>
                  <a:lnTo>
                    <a:pt x="243827" y="371868"/>
                  </a:lnTo>
                  <a:lnTo>
                    <a:pt x="241122" y="370598"/>
                  </a:lnTo>
                  <a:lnTo>
                    <a:pt x="238302" y="369328"/>
                  </a:lnTo>
                  <a:lnTo>
                    <a:pt x="235597" y="369328"/>
                  </a:lnTo>
                  <a:lnTo>
                    <a:pt x="232930" y="368058"/>
                  </a:lnTo>
                  <a:lnTo>
                    <a:pt x="231609" y="366788"/>
                  </a:lnTo>
                  <a:lnTo>
                    <a:pt x="230289" y="365518"/>
                  </a:lnTo>
                  <a:lnTo>
                    <a:pt x="232346" y="364248"/>
                  </a:lnTo>
                  <a:lnTo>
                    <a:pt x="228511" y="359168"/>
                  </a:lnTo>
                  <a:lnTo>
                    <a:pt x="226885" y="356628"/>
                  </a:lnTo>
                  <a:lnTo>
                    <a:pt x="227253" y="356628"/>
                  </a:lnTo>
                  <a:lnTo>
                    <a:pt x="224485" y="352818"/>
                  </a:lnTo>
                  <a:lnTo>
                    <a:pt x="221551" y="351548"/>
                  </a:lnTo>
                  <a:lnTo>
                    <a:pt x="218478" y="349008"/>
                  </a:lnTo>
                  <a:lnTo>
                    <a:pt x="215328" y="346468"/>
                  </a:lnTo>
                  <a:lnTo>
                    <a:pt x="212636" y="345198"/>
                  </a:lnTo>
                  <a:lnTo>
                    <a:pt x="209600" y="341388"/>
                  </a:lnTo>
                  <a:lnTo>
                    <a:pt x="209499" y="340118"/>
                  </a:lnTo>
                  <a:lnTo>
                    <a:pt x="209384" y="338848"/>
                  </a:lnTo>
                  <a:lnTo>
                    <a:pt x="207022" y="335038"/>
                  </a:lnTo>
                  <a:lnTo>
                    <a:pt x="204876" y="331228"/>
                  </a:lnTo>
                  <a:lnTo>
                    <a:pt x="202679" y="327418"/>
                  </a:lnTo>
                  <a:lnTo>
                    <a:pt x="199694" y="323608"/>
                  </a:lnTo>
                  <a:lnTo>
                    <a:pt x="199326" y="321068"/>
                  </a:lnTo>
                  <a:lnTo>
                    <a:pt x="198958" y="318528"/>
                  </a:lnTo>
                  <a:lnTo>
                    <a:pt x="199009" y="321068"/>
                  </a:lnTo>
                  <a:lnTo>
                    <a:pt x="196773" y="319798"/>
                  </a:lnTo>
                  <a:lnTo>
                    <a:pt x="195859" y="318528"/>
                  </a:lnTo>
                  <a:lnTo>
                    <a:pt x="195580" y="317258"/>
                  </a:lnTo>
                  <a:lnTo>
                    <a:pt x="191617" y="314718"/>
                  </a:lnTo>
                  <a:lnTo>
                    <a:pt x="194538" y="314718"/>
                  </a:lnTo>
                  <a:lnTo>
                    <a:pt x="195503" y="313448"/>
                  </a:lnTo>
                  <a:lnTo>
                    <a:pt x="196418" y="312242"/>
                  </a:lnTo>
                  <a:lnTo>
                    <a:pt x="195186" y="310959"/>
                  </a:lnTo>
                  <a:lnTo>
                    <a:pt x="193827" y="309638"/>
                  </a:lnTo>
                  <a:lnTo>
                    <a:pt x="193001" y="307098"/>
                  </a:lnTo>
                  <a:lnTo>
                    <a:pt x="189433" y="307098"/>
                  </a:lnTo>
                  <a:lnTo>
                    <a:pt x="190563" y="302018"/>
                  </a:lnTo>
                  <a:lnTo>
                    <a:pt x="188074" y="298208"/>
                  </a:lnTo>
                  <a:lnTo>
                    <a:pt x="186182" y="294398"/>
                  </a:lnTo>
                  <a:lnTo>
                    <a:pt x="185737" y="293128"/>
                  </a:lnTo>
                  <a:lnTo>
                    <a:pt x="184429" y="289318"/>
                  </a:lnTo>
                  <a:lnTo>
                    <a:pt x="182689" y="285508"/>
                  </a:lnTo>
                  <a:lnTo>
                    <a:pt x="184467" y="282968"/>
                  </a:lnTo>
                  <a:lnTo>
                    <a:pt x="182981" y="281698"/>
                  </a:lnTo>
                  <a:lnTo>
                    <a:pt x="182600" y="279158"/>
                  </a:lnTo>
                  <a:lnTo>
                    <a:pt x="181444" y="276618"/>
                  </a:lnTo>
                  <a:lnTo>
                    <a:pt x="183400" y="276618"/>
                  </a:lnTo>
                  <a:lnTo>
                    <a:pt x="183337" y="275348"/>
                  </a:lnTo>
                  <a:lnTo>
                    <a:pt x="183222" y="272808"/>
                  </a:lnTo>
                  <a:lnTo>
                    <a:pt x="183159" y="271538"/>
                  </a:lnTo>
                  <a:lnTo>
                    <a:pt x="182664" y="268998"/>
                  </a:lnTo>
                  <a:lnTo>
                    <a:pt x="181610" y="262648"/>
                  </a:lnTo>
                  <a:lnTo>
                    <a:pt x="183083" y="263918"/>
                  </a:lnTo>
                  <a:lnTo>
                    <a:pt x="183057" y="262648"/>
                  </a:lnTo>
                  <a:lnTo>
                    <a:pt x="183019" y="260108"/>
                  </a:lnTo>
                  <a:lnTo>
                    <a:pt x="177190" y="260108"/>
                  </a:lnTo>
                  <a:lnTo>
                    <a:pt x="177076" y="258838"/>
                  </a:lnTo>
                  <a:lnTo>
                    <a:pt x="176974" y="257568"/>
                  </a:lnTo>
                  <a:lnTo>
                    <a:pt x="176872" y="256298"/>
                  </a:lnTo>
                  <a:lnTo>
                    <a:pt x="179755" y="255028"/>
                  </a:lnTo>
                  <a:lnTo>
                    <a:pt x="179019" y="248678"/>
                  </a:lnTo>
                  <a:lnTo>
                    <a:pt x="182359" y="242366"/>
                  </a:lnTo>
                  <a:lnTo>
                    <a:pt x="181876" y="241058"/>
                  </a:lnTo>
                  <a:lnTo>
                    <a:pt x="179882" y="235978"/>
                  </a:lnTo>
                  <a:lnTo>
                    <a:pt x="181165" y="235978"/>
                  </a:lnTo>
                  <a:lnTo>
                    <a:pt x="181127" y="234708"/>
                  </a:lnTo>
                  <a:lnTo>
                    <a:pt x="182575" y="230898"/>
                  </a:lnTo>
                  <a:lnTo>
                    <a:pt x="184035" y="227088"/>
                  </a:lnTo>
                  <a:lnTo>
                    <a:pt x="184518" y="225818"/>
                  </a:lnTo>
                  <a:lnTo>
                    <a:pt x="182714" y="225818"/>
                  </a:lnTo>
                  <a:lnTo>
                    <a:pt x="181965" y="222008"/>
                  </a:lnTo>
                  <a:lnTo>
                    <a:pt x="181457" y="219468"/>
                  </a:lnTo>
                  <a:lnTo>
                    <a:pt x="181000" y="215658"/>
                  </a:lnTo>
                  <a:lnTo>
                    <a:pt x="182753" y="216928"/>
                  </a:lnTo>
                  <a:lnTo>
                    <a:pt x="181914" y="215658"/>
                  </a:lnTo>
                  <a:lnTo>
                    <a:pt x="181063" y="214388"/>
                  </a:lnTo>
                  <a:lnTo>
                    <a:pt x="180428" y="213118"/>
                  </a:lnTo>
                  <a:lnTo>
                    <a:pt x="180555" y="211848"/>
                  </a:lnTo>
                  <a:lnTo>
                    <a:pt x="180670" y="210578"/>
                  </a:lnTo>
                  <a:lnTo>
                    <a:pt x="180784" y="209308"/>
                  </a:lnTo>
                  <a:lnTo>
                    <a:pt x="181267" y="208038"/>
                  </a:lnTo>
                  <a:lnTo>
                    <a:pt x="182359" y="209169"/>
                  </a:lnTo>
                  <a:lnTo>
                    <a:pt x="182892" y="208038"/>
                  </a:lnTo>
                  <a:lnTo>
                    <a:pt x="183489" y="206768"/>
                  </a:lnTo>
                  <a:lnTo>
                    <a:pt x="180555" y="206768"/>
                  </a:lnTo>
                  <a:lnTo>
                    <a:pt x="182524" y="202958"/>
                  </a:lnTo>
                  <a:lnTo>
                    <a:pt x="183349" y="205498"/>
                  </a:lnTo>
                  <a:lnTo>
                    <a:pt x="184023" y="202958"/>
                  </a:lnTo>
                  <a:lnTo>
                    <a:pt x="184353" y="201688"/>
                  </a:lnTo>
                  <a:lnTo>
                    <a:pt x="183527" y="201688"/>
                  </a:lnTo>
                  <a:lnTo>
                    <a:pt x="182816" y="200418"/>
                  </a:lnTo>
                  <a:lnTo>
                    <a:pt x="182816" y="197878"/>
                  </a:lnTo>
                  <a:lnTo>
                    <a:pt x="185483" y="194068"/>
                  </a:lnTo>
                  <a:lnTo>
                    <a:pt x="187299" y="194068"/>
                  </a:lnTo>
                  <a:lnTo>
                    <a:pt x="186448" y="192798"/>
                  </a:lnTo>
                  <a:lnTo>
                    <a:pt x="185737" y="191528"/>
                  </a:lnTo>
                  <a:lnTo>
                    <a:pt x="186905" y="188988"/>
                  </a:lnTo>
                  <a:lnTo>
                    <a:pt x="187604" y="188988"/>
                  </a:lnTo>
                  <a:lnTo>
                    <a:pt x="187807" y="190258"/>
                  </a:lnTo>
                  <a:lnTo>
                    <a:pt x="188556" y="188988"/>
                  </a:lnTo>
                  <a:lnTo>
                    <a:pt x="189306" y="187718"/>
                  </a:lnTo>
                  <a:lnTo>
                    <a:pt x="189572" y="186448"/>
                  </a:lnTo>
                  <a:lnTo>
                    <a:pt x="189928" y="184416"/>
                  </a:lnTo>
                  <a:lnTo>
                    <a:pt x="190728" y="180098"/>
                  </a:lnTo>
                  <a:lnTo>
                    <a:pt x="192417" y="178828"/>
                  </a:lnTo>
                  <a:lnTo>
                    <a:pt x="193738" y="178828"/>
                  </a:lnTo>
                  <a:lnTo>
                    <a:pt x="191782" y="182638"/>
                  </a:lnTo>
                  <a:lnTo>
                    <a:pt x="190144" y="186448"/>
                  </a:lnTo>
                  <a:lnTo>
                    <a:pt x="191782" y="186448"/>
                  </a:lnTo>
                  <a:lnTo>
                    <a:pt x="193598" y="183908"/>
                  </a:lnTo>
                  <a:lnTo>
                    <a:pt x="194640" y="186448"/>
                  </a:lnTo>
                  <a:lnTo>
                    <a:pt x="194614" y="183908"/>
                  </a:lnTo>
                  <a:lnTo>
                    <a:pt x="194106" y="178828"/>
                  </a:lnTo>
                  <a:lnTo>
                    <a:pt x="194856" y="177558"/>
                  </a:lnTo>
                  <a:lnTo>
                    <a:pt x="196354" y="175018"/>
                  </a:lnTo>
                  <a:lnTo>
                    <a:pt x="197116" y="175018"/>
                  </a:lnTo>
                  <a:lnTo>
                    <a:pt x="197129" y="176288"/>
                  </a:lnTo>
                  <a:lnTo>
                    <a:pt x="197650" y="175018"/>
                  </a:lnTo>
                  <a:lnTo>
                    <a:pt x="197840" y="173748"/>
                  </a:lnTo>
                  <a:lnTo>
                    <a:pt x="198678" y="172478"/>
                  </a:lnTo>
                  <a:lnTo>
                    <a:pt x="199224" y="172478"/>
                  </a:lnTo>
                  <a:lnTo>
                    <a:pt x="199809" y="171208"/>
                  </a:lnTo>
                  <a:lnTo>
                    <a:pt x="200050" y="171208"/>
                  </a:lnTo>
                  <a:lnTo>
                    <a:pt x="200583" y="169938"/>
                  </a:lnTo>
                  <a:lnTo>
                    <a:pt x="200825" y="168668"/>
                  </a:lnTo>
                  <a:lnTo>
                    <a:pt x="201041" y="168668"/>
                  </a:lnTo>
                  <a:lnTo>
                    <a:pt x="201371" y="169938"/>
                  </a:lnTo>
                  <a:lnTo>
                    <a:pt x="201002" y="171208"/>
                  </a:lnTo>
                  <a:lnTo>
                    <a:pt x="201307" y="171208"/>
                  </a:lnTo>
                  <a:lnTo>
                    <a:pt x="202603" y="168668"/>
                  </a:lnTo>
                  <a:lnTo>
                    <a:pt x="203568" y="167398"/>
                  </a:lnTo>
                  <a:lnTo>
                    <a:pt x="201841" y="166128"/>
                  </a:lnTo>
                  <a:lnTo>
                    <a:pt x="203314" y="163588"/>
                  </a:lnTo>
                  <a:lnTo>
                    <a:pt x="200812" y="164858"/>
                  </a:lnTo>
                  <a:lnTo>
                    <a:pt x="201002" y="164858"/>
                  </a:lnTo>
                  <a:lnTo>
                    <a:pt x="200825" y="166128"/>
                  </a:lnTo>
                  <a:lnTo>
                    <a:pt x="200279" y="166128"/>
                  </a:lnTo>
                  <a:lnTo>
                    <a:pt x="200190" y="167398"/>
                  </a:lnTo>
                  <a:lnTo>
                    <a:pt x="199974" y="167398"/>
                  </a:lnTo>
                  <a:lnTo>
                    <a:pt x="197777" y="171208"/>
                  </a:lnTo>
                  <a:lnTo>
                    <a:pt x="197726" y="168668"/>
                  </a:lnTo>
                  <a:lnTo>
                    <a:pt x="197700" y="167398"/>
                  </a:lnTo>
                  <a:lnTo>
                    <a:pt x="199669" y="166128"/>
                  </a:lnTo>
                  <a:lnTo>
                    <a:pt x="199072" y="164858"/>
                  </a:lnTo>
                  <a:lnTo>
                    <a:pt x="198501" y="163588"/>
                  </a:lnTo>
                  <a:lnTo>
                    <a:pt x="198297" y="162318"/>
                  </a:lnTo>
                  <a:lnTo>
                    <a:pt x="201866" y="162318"/>
                  </a:lnTo>
                  <a:lnTo>
                    <a:pt x="205600" y="158508"/>
                  </a:lnTo>
                  <a:lnTo>
                    <a:pt x="207479" y="159778"/>
                  </a:lnTo>
                  <a:lnTo>
                    <a:pt x="208089" y="158508"/>
                  </a:lnTo>
                  <a:lnTo>
                    <a:pt x="209931" y="154698"/>
                  </a:lnTo>
                  <a:lnTo>
                    <a:pt x="210794" y="153428"/>
                  </a:lnTo>
                  <a:lnTo>
                    <a:pt x="212534" y="150888"/>
                  </a:lnTo>
                  <a:lnTo>
                    <a:pt x="212661" y="150710"/>
                  </a:lnTo>
                  <a:lnTo>
                    <a:pt x="214274" y="148348"/>
                  </a:lnTo>
                  <a:lnTo>
                    <a:pt x="214172" y="145808"/>
                  </a:lnTo>
                  <a:lnTo>
                    <a:pt x="214071" y="143268"/>
                  </a:lnTo>
                  <a:lnTo>
                    <a:pt x="214769" y="141998"/>
                  </a:lnTo>
                  <a:lnTo>
                    <a:pt x="216077" y="143268"/>
                  </a:lnTo>
                  <a:lnTo>
                    <a:pt x="216573" y="143268"/>
                  </a:lnTo>
                  <a:lnTo>
                    <a:pt x="215798" y="144538"/>
                  </a:lnTo>
                  <a:lnTo>
                    <a:pt x="215874" y="145808"/>
                  </a:lnTo>
                  <a:lnTo>
                    <a:pt x="217271" y="141998"/>
                  </a:lnTo>
                  <a:lnTo>
                    <a:pt x="220980" y="138887"/>
                  </a:lnTo>
                  <a:lnTo>
                    <a:pt x="221068" y="138671"/>
                  </a:lnTo>
                  <a:lnTo>
                    <a:pt x="221449" y="138214"/>
                  </a:lnTo>
                  <a:lnTo>
                    <a:pt x="220980" y="138887"/>
                  </a:lnTo>
                  <a:lnTo>
                    <a:pt x="221805" y="138188"/>
                  </a:lnTo>
                  <a:lnTo>
                    <a:pt x="221653" y="137909"/>
                  </a:lnTo>
                  <a:lnTo>
                    <a:pt x="221462" y="138188"/>
                  </a:lnTo>
                  <a:lnTo>
                    <a:pt x="221538" y="137693"/>
                  </a:lnTo>
                  <a:lnTo>
                    <a:pt x="220484" y="135648"/>
                  </a:lnTo>
                  <a:lnTo>
                    <a:pt x="224028" y="133108"/>
                  </a:lnTo>
                  <a:lnTo>
                    <a:pt x="221538" y="137693"/>
                  </a:lnTo>
                  <a:lnTo>
                    <a:pt x="221653" y="137909"/>
                  </a:lnTo>
                  <a:lnTo>
                    <a:pt x="224116" y="134378"/>
                  </a:lnTo>
                  <a:lnTo>
                    <a:pt x="224129" y="135648"/>
                  </a:lnTo>
                  <a:lnTo>
                    <a:pt x="229501" y="134378"/>
                  </a:lnTo>
                  <a:lnTo>
                    <a:pt x="229997" y="133108"/>
                  </a:lnTo>
                  <a:lnTo>
                    <a:pt x="231495" y="129298"/>
                  </a:lnTo>
                  <a:lnTo>
                    <a:pt x="232283" y="128028"/>
                  </a:lnTo>
                  <a:lnTo>
                    <a:pt x="233083" y="126758"/>
                  </a:lnTo>
                  <a:lnTo>
                    <a:pt x="233883" y="125488"/>
                  </a:lnTo>
                  <a:lnTo>
                    <a:pt x="235585" y="122948"/>
                  </a:lnTo>
                  <a:lnTo>
                    <a:pt x="236448" y="121678"/>
                  </a:lnTo>
                  <a:lnTo>
                    <a:pt x="239547" y="117868"/>
                  </a:lnTo>
                  <a:lnTo>
                    <a:pt x="245795" y="116598"/>
                  </a:lnTo>
                  <a:lnTo>
                    <a:pt x="244157" y="116598"/>
                  </a:lnTo>
                  <a:lnTo>
                    <a:pt x="247167" y="115328"/>
                  </a:lnTo>
                  <a:lnTo>
                    <a:pt x="250355" y="112788"/>
                  </a:lnTo>
                  <a:lnTo>
                    <a:pt x="253250" y="111518"/>
                  </a:lnTo>
                  <a:lnTo>
                    <a:pt x="255993" y="110350"/>
                  </a:lnTo>
                  <a:lnTo>
                    <a:pt x="256120" y="110350"/>
                  </a:lnTo>
                  <a:lnTo>
                    <a:pt x="258953" y="107708"/>
                  </a:lnTo>
                  <a:lnTo>
                    <a:pt x="262102" y="106438"/>
                  </a:lnTo>
                  <a:lnTo>
                    <a:pt x="263626" y="105168"/>
                  </a:lnTo>
                  <a:lnTo>
                    <a:pt x="265163" y="103898"/>
                  </a:lnTo>
                  <a:lnTo>
                    <a:pt x="274459" y="100139"/>
                  </a:lnTo>
                  <a:lnTo>
                    <a:pt x="278053" y="98818"/>
                  </a:lnTo>
                  <a:lnTo>
                    <a:pt x="281470" y="98818"/>
                  </a:lnTo>
                  <a:lnTo>
                    <a:pt x="285267" y="97548"/>
                  </a:lnTo>
                  <a:lnTo>
                    <a:pt x="285102" y="96278"/>
                  </a:lnTo>
                  <a:lnTo>
                    <a:pt x="286931" y="95008"/>
                  </a:lnTo>
                  <a:lnTo>
                    <a:pt x="288340" y="96278"/>
                  </a:lnTo>
                  <a:lnTo>
                    <a:pt x="289356" y="95008"/>
                  </a:lnTo>
                  <a:lnTo>
                    <a:pt x="291414" y="92570"/>
                  </a:lnTo>
                  <a:lnTo>
                    <a:pt x="292862" y="91782"/>
                  </a:lnTo>
                  <a:lnTo>
                    <a:pt x="293738" y="91338"/>
                  </a:lnTo>
                  <a:lnTo>
                    <a:pt x="297218" y="91338"/>
                  </a:lnTo>
                  <a:lnTo>
                    <a:pt x="301256" y="92570"/>
                  </a:lnTo>
                  <a:lnTo>
                    <a:pt x="305181" y="92570"/>
                  </a:lnTo>
                  <a:lnTo>
                    <a:pt x="306654" y="91338"/>
                  </a:lnTo>
                  <a:lnTo>
                    <a:pt x="308559" y="91338"/>
                  </a:lnTo>
                  <a:lnTo>
                    <a:pt x="307276" y="89928"/>
                  </a:lnTo>
                  <a:lnTo>
                    <a:pt x="309854" y="89928"/>
                  </a:lnTo>
                  <a:lnTo>
                    <a:pt x="312547" y="88658"/>
                  </a:lnTo>
                  <a:lnTo>
                    <a:pt x="315239" y="87388"/>
                  </a:lnTo>
                  <a:lnTo>
                    <a:pt x="315036" y="88658"/>
                  </a:lnTo>
                  <a:lnTo>
                    <a:pt x="315264" y="88658"/>
                  </a:lnTo>
                  <a:lnTo>
                    <a:pt x="315595" y="87655"/>
                  </a:lnTo>
                  <a:lnTo>
                    <a:pt x="315683" y="87388"/>
                  </a:lnTo>
                  <a:lnTo>
                    <a:pt x="316776" y="87388"/>
                  </a:lnTo>
                  <a:lnTo>
                    <a:pt x="316992" y="88658"/>
                  </a:lnTo>
                  <a:lnTo>
                    <a:pt x="318973" y="88658"/>
                  </a:lnTo>
                  <a:lnTo>
                    <a:pt x="321030" y="87388"/>
                  </a:lnTo>
                  <a:lnTo>
                    <a:pt x="323088" y="86118"/>
                  </a:lnTo>
                  <a:lnTo>
                    <a:pt x="328066" y="87388"/>
                  </a:lnTo>
                  <a:lnTo>
                    <a:pt x="322503" y="91338"/>
                  </a:lnTo>
                  <a:lnTo>
                    <a:pt x="329463" y="91338"/>
                  </a:lnTo>
                  <a:lnTo>
                    <a:pt x="332295" y="89928"/>
                  </a:lnTo>
                  <a:lnTo>
                    <a:pt x="337134" y="87388"/>
                  </a:lnTo>
                  <a:lnTo>
                    <a:pt x="336156" y="86118"/>
                  </a:lnTo>
                  <a:lnTo>
                    <a:pt x="333400" y="86118"/>
                  </a:lnTo>
                  <a:lnTo>
                    <a:pt x="333286" y="84886"/>
                  </a:lnTo>
                  <a:lnTo>
                    <a:pt x="335737" y="83591"/>
                  </a:lnTo>
                  <a:lnTo>
                    <a:pt x="335686" y="83883"/>
                  </a:lnTo>
                  <a:lnTo>
                    <a:pt x="335648" y="84239"/>
                  </a:lnTo>
                  <a:lnTo>
                    <a:pt x="335648" y="84607"/>
                  </a:lnTo>
                  <a:lnTo>
                    <a:pt x="336232" y="83375"/>
                  </a:lnTo>
                  <a:lnTo>
                    <a:pt x="335749" y="83515"/>
                  </a:lnTo>
                  <a:lnTo>
                    <a:pt x="335940" y="82308"/>
                  </a:lnTo>
                  <a:lnTo>
                    <a:pt x="336130" y="81038"/>
                  </a:lnTo>
                  <a:lnTo>
                    <a:pt x="336638" y="80098"/>
                  </a:lnTo>
                  <a:lnTo>
                    <a:pt x="337502" y="79984"/>
                  </a:lnTo>
                  <a:lnTo>
                    <a:pt x="338607" y="77736"/>
                  </a:lnTo>
                  <a:lnTo>
                    <a:pt x="337820" y="77914"/>
                  </a:lnTo>
                  <a:lnTo>
                    <a:pt x="338188" y="77228"/>
                  </a:lnTo>
                  <a:lnTo>
                    <a:pt x="332359" y="76085"/>
                  </a:lnTo>
                  <a:lnTo>
                    <a:pt x="331330" y="76085"/>
                  </a:lnTo>
                  <a:lnTo>
                    <a:pt x="327406" y="77228"/>
                  </a:lnTo>
                  <a:lnTo>
                    <a:pt x="325996" y="76085"/>
                  </a:lnTo>
                  <a:lnTo>
                    <a:pt x="324700" y="77228"/>
                  </a:lnTo>
                  <a:lnTo>
                    <a:pt x="324319" y="76085"/>
                  </a:lnTo>
                  <a:lnTo>
                    <a:pt x="322503" y="76085"/>
                  </a:lnTo>
                  <a:lnTo>
                    <a:pt x="318947" y="78308"/>
                  </a:lnTo>
                  <a:lnTo>
                    <a:pt x="319570" y="78498"/>
                  </a:lnTo>
                  <a:lnTo>
                    <a:pt x="316357" y="79768"/>
                  </a:lnTo>
                  <a:lnTo>
                    <a:pt x="314109" y="78498"/>
                  </a:lnTo>
                  <a:lnTo>
                    <a:pt x="314540" y="77228"/>
                  </a:lnTo>
                  <a:lnTo>
                    <a:pt x="312254" y="78498"/>
                  </a:lnTo>
                  <a:lnTo>
                    <a:pt x="311785" y="78498"/>
                  </a:lnTo>
                  <a:lnTo>
                    <a:pt x="311912" y="78155"/>
                  </a:lnTo>
                  <a:lnTo>
                    <a:pt x="311975" y="77965"/>
                  </a:lnTo>
                  <a:lnTo>
                    <a:pt x="311099" y="78498"/>
                  </a:lnTo>
                  <a:lnTo>
                    <a:pt x="307390" y="78498"/>
                  </a:lnTo>
                  <a:lnTo>
                    <a:pt x="306565" y="79768"/>
                  </a:lnTo>
                  <a:lnTo>
                    <a:pt x="300380" y="79768"/>
                  </a:lnTo>
                  <a:lnTo>
                    <a:pt x="299135" y="81038"/>
                  </a:lnTo>
                  <a:lnTo>
                    <a:pt x="299021" y="79768"/>
                  </a:lnTo>
                  <a:lnTo>
                    <a:pt x="298894" y="78498"/>
                  </a:lnTo>
                  <a:lnTo>
                    <a:pt x="298373" y="79768"/>
                  </a:lnTo>
                  <a:lnTo>
                    <a:pt x="295643" y="82308"/>
                  </a:lnTo>
                  <a:lnTo>
                    <a:pt x="293725" y="82308"/>
                  </a:lnTo>
                  <a:lnTo>
                    <a:pt x="296405" y="78498"/>
                  </a:lnTo>
                  <a:lnTo>
                    <a:pt x="286283" y="84861"/>
                  </a:lnTo>
                  <a:lnTo>
                    <a:pt x="286181" y="82308"/>
                  </a:lnTo>
                  <a:lnTo>
                    <a:pt x="286131" y="81038"/>
                  </a:lnTo>
                  <a:lnTo>
                    <a:pt x="284340" y="84886"/>
                  </a:lnTo>
                  <a:lnTo>
                    <a:pt x="277037" y="84886"/>
                  </a:lnTo>
                  <a:lnTo>
                    <a:pt x="273088" y="88658"/>
                  </a:lnTo>
                  <a:lnTo>
                    <a:pt x="273469" y="87655"/>
                  </a:lnTo>
                  <a:lnTo>
                    <a:pt x="271348" y="88658"/>
                  </a:lnTo>
                  <a:lnTo>
                    <a:pt x="270217" y="87388"/>
                  </a:lnTo>
                  <a:lnTo>
                    <a:pt x="268300" y="87388"/>
                  </a:lnTo>
                  <a:lnTo>
                    <a:pt x="269011" y="89928"/>
                  </a:lnTo>
                  <a:lnTo>
                    <a:pt x="266407" y="91782"/>
                  </a:lnTo>
                  <a:lnTo>
                    <a:pt x="265379" y="92570"/>
                  </a:lnTo>
                  <a:lnTo>
                    <a:pt x="264096" y="95008"/>
                  </a:lnTo>
                  <a:lnTo>
                    <a:pt x="259956" y="95008"/>
                  </a:lnTo>
                  <a:lnTo>
                    <a:pt x="264388" y="91338"/>
                  </a:lnTo>
                  <a:lnTo>
                    <a:pt x="264782" y="91338"/>
                  </a:lnTo>
                  <a:lnTo>
                    <a:pt x="262559" y="89928"/>
                  </a:lnTo>
                  <a:lnTo>
                    <a:pt x="263740" y="91338"/>
                  </a:lnTo>
                  <a:lnTo>
                    <a:pt x="263423" y="91338"/>
                  </a:lnTo>
                  <a:lnTo>
                    <a:pt x="258191" y="95008"/>
                  </a:lnTo>
                  <a:lnTo>
                    <a:pt x="256997" y="95008"/>
                  </a:lnTo>
                  <a:lnTo>
                    <a:pt x="257695" y="96278"/>
                  </a:lnTo>
                  <a:lnTo>
                    <a:pt x="255460" y="93738"/>
                  </a:lnTo>
                  <a:lnTo>
                    <a:pt x="256667" y="97548"/>
                  </a:lnTo>
                  <a:lnTo>
                    <a:pt x="253492" y="96278"/>
                  </a:lnTo>
                  <a:lnTo>
                    <a:pt x="252717" y="98818"/>
                  </a:lnTo>
                  <a:lnTo>
                    <a:pt x="248704" y="98818"/>
                  </a:lnTo>
                  <a:lnTo>
                    <a:pt x="250304" y="96278"/>
                  </a:lnTo>
                  <a:lnTo>
                    <a:pt x="247751" y="99428"/>
                  </a:lnTo>
                  <a:lnTo>
                    <a:pt x="247269" y="100139"/>
                  </a:lnTo>
                  <a:lnTo>
                    <a:pt x="247218" y="101358"/>
                  </a:lnTo>
                  <a:lnTo>
                    <a:pt x="243357" y="105168"/>
                  </a:lnTo>
                  <a:lnTo>
                    <a:pt x="244246" y="101358"/>
                  </a:lnTo>
                  <a:lnTo>
                    <a:pt x="242074" y="101358"/>
                  </a:lnTo>
                  <a:lnTo>
                    <a:pt x="239839" y="103771"/>
                  </a:lnTo>
                  <a:lnTo>
                    <a:pt x="239712" y="103898"/>
                  </a:lnTo>
                  <a:lnTo>
                    <a:pt x="239026" y="106438"/>
                  </a:lnTo>
                  <a:lnTo>
                    <a:pt x="237159" y="107708"/>
                  </a:lnTo>
                  <a:lnTo>
                    <a:pt x="236448" y="107708"/>
                  </a:lnTo>
                  <a:lnTo>
                    <a:pt x="234962" y="110350"/>
                  </a:lnTo>
                  <a:lnTo>
                    <a:pt x="234772" y="110350"/>
                  </a:lnTo>
                  <a:lnTo>
                    <a:pt x="228638" y="112788"/>
                  </a:lnTo>
                  <a:lnTo>
                    <a:pt x="227342" y="117475"/>
                  </a:lnTo>
                  <a:lnTo>
                    <a:pt x="227749" y="117868"/>
                  </a:lnTo>
                  <a:lnTo>
                    <a:pt x="228701" y="119202"/>
                  </a:lnTo>
                  <a:lnTo>
                    <a:pt x="229095" y="119202"/>
                  </a:lnTo>
                  <a:lnTo>
                    <a:pt x="227825" y="120408"/>
                  </a:lnTo>
                  <a:lnTo>
                    <a:pt x="227723" y="122948"/>
                  </a:lnTo>
                  <a:lnTo>
                    <a:pt x="226110" y="121678"/>
                  </a:lnTo>
                  <a:lnTo>
                    <a:pt x="226961" y="121678"/>
                  </a:lnTo>
                  <a:lnTo>
                    <a:pt x="226644" y="120408"/>
                  </a:lnTo>
                  <a:lnTo>
                    <a:pt x="225704" y="121678"/>
                  </a:lnTo>
                  <a:lnTo>
                    <a:pt x="223621" y="121678"/>
                  </a:lnTo>
                  <a:lnTo>
                    <a:pt x="221767" y="125488"/>
                  </a:lnTo>
                  <a:lnTo>
                    <a:pt x="219189" y="126758"/>
                  </a:lnTo>
                  <a:lnTo>
                    <a:pt x="217093" y="125488"/>
                  </a:lnTo>
                  <a:lnTo>
                    <a:pt x="221449" y="122948"/>
                  </a:lnTo>
                  <a:lnTo>
                    <a:pt x="223621" y="121678"/>
                  </a:lnTo>
                  <a:lnTo>
                    <a:pt x="219341" y="122948"/>
                  </a:lnTo>
                  <a:lnTo>
                    <a:pt x="223266" y="120408"/>
                  </a:lnTo>
                  <a:lnTo>
                    <a:pt x="218249" y="120408"/>
                  </a:lnTo>
                  <a:lnTo>
                    <a:pt x="225132" y="119202"/>
                  </a:lnTo>
                  <a:lnTo>
                    <a:pt x="224078" y="120942"/>
                  </a:lnTo>
                  <a:lnTo>
                    <a:pt x="226987" y="119202"/>
                  </a:lnTo>
                  <a:lnTo>
                    <a:pt x="227152" y="119202"/>
                  </a:lnTo>
                  <a:lnTo>
                    <a:pt x="225945" y="117868"/>
                  </a:lnTo>
                  <a:lnTo>
                    <a:pt x="225209" y="119075"/>
                  </a:lnTo>
                  <a:lnTo>
                    <a:pt x="220484" y="117868"/>
                  </a:lnTo>
                  <a:lnTo>
                    <a:pt x="215620" y="121678"/>
                  </a:lnTo>
                  <a:lnTo>
                    <a:pt x="216179" y="124218"/>
                  </a:lnTo>
                  <a:lnTo>
                    <a:pt x="211569" y="128028"/>
                  </a:lnTo>
                  <a:lnTo>
                    <a:pt x="211607" y="129298"/>
                  </a:lnTo>
                  <a:lnTo>
                    <a:pt x="213245" y="128028"/>
                  </a:lnTo>
                  <a:lnTo>
                    <a:pt x="213296" y="130568"/>
                  </a:lnTo>
                  <a:lnTo>
                    <a:pt x="209448" y="138188"/>
                  </a:lnTo>
                  <a:lnTo>
                    <a:pt x="204419" y="131838"/>
                  </a:lnTo>
                  <a:lnTo>
                    <a:pt x="202742" y="137693"/>
                  </a:lnTo>
                  <a:lnTo>
                    <a:pt x="202742" y="140728"/>
                  </a:lnTo>
                  <a:lnTo>
                    <a:pt x="204787" y="143268"/>
                  </a:lnTo>
                  <a:lnTo>
                    <a:pt x="200914" y="145808"/>
                  </a:lnTo>
                  <a:lnTo>
                    <a:pt x="199694" y="141998"/>
                  </a:lnTo>
                  <a:lnTo>
                    <a:pt x="196011" y="147078"/>
                  </a:lnTo>
                  <a:lnTo>
                    <a:pt x="196964" y="147078"/>
                  </a:lnTo>
                  <a:lnTo>
                    <a:pt x="192913" y="149618"/>
                  </a:lnTo>
                  <a:lnTo>
                    <a:pt x="195719" y="150609"/>
                  </a:lnTo>
                  <a:lnTo>
                    <a:pt x="195541" y="149618"/>
                  </a:lnTo>
                  <a:lnTo>
                    <a:pt x="197751" y="147078"/>
                  </a:lnTo>
                  <a:lnTo>
                    <a:pt x="200812" y="147078"/>
                  </a:lnTo>
                  <a:lnTo>
                    <a:pt x="196024" y="150710"/>
                  </a:lnTo>
                  <a:lnTo>
                    <a:pt x="196545" y="150888"/>
                  </a:lnTo>
                  <a:lnTo>
                    <a:pt x="194779" y="153428"/>
                  </a:lnTo>
                  <a:lnTo>
                    <a:pt x="192455" y="152158"/>
                  </a:lnTo>
                  <a:lnTo>
                    <a:pt x="191008" y="154698"/>
                  </a:lnTo>
                  <a:lnTo>
                    <a:pt x="188518" y="161048"/>
                  </a:lnTo>
                  <a:lnTo>
                    <a:pt x="187299" y="164858"/>
                  </a:lnTo>
                  <a:lnTo>
                    <a:pt x="185851" y="167398"/>
                  </a:lnTo>
                  <a:lnTo>
                    <a:pt x="185280" y="168668"/>
                  </a:lnTo>
                  <a:lnTo>
                    <a:pt x="186016" y="168668"/>
                  </a:lnTo>
                  <a:lnTo>
                    <a:pt x="185293" y="171208"/>
                  </a:lnTo>
                  <a:lnTo>
                    <a:pt x="185572" y="169938"/>
                  </a:lnTo>
                  <a:lnTo>
                    <a:pt x="184708" y="169938"/>
                  </a:lnTo>
                  <a:lnTo>
                    <a:pt x="184632" y="175018"/>
                  </a:lnTo>
                  <a:lnTo>
                    <a:pt x="184251" y="176288"/>
                  </a:lnTo>
                  <a:lnTo>
                    <a:pt x="184035" y="176288"/>
                  </a:lnTo>
                  <a:lnTo>
                    <a:pt x="182867" y="177558"/>
                  </a:lnTo>
                  <a:lnTo>
                    <a:pt x="182321" y="177558"/>
                  </a:lnTo>
                  <a:lnTo>
                    <a:pt x="183400" y="175018"/>
                  </a:lnTo>
                  <a:lnTo>
                    <a:pt x="184632" y="175018"/>
                  </a:lnTo>
                  <a:lnTo>
                    <a:pt x="184632" y="169938"/>
                  </a:lnTo>
                  <a:lnTo>
                    <a:pt x="184251" y="169938"/>
                  </a:lnTo>
                  <a:lnTo>
                    <a:pt x="182765" y="169938"/>
                  </a:lnTo>
                  <a:lnTo>
                    <a:pt x="181432" y="173748"/>
                  </a:lnTo>
                  <a:lnTo>
                    <a:pt x="179400" y="177558"/>
                  </a:lnTo>
                  <a:lnTo>
                    <a:pt x="177088" y="181368"/>
                  </a:lnTo>
                  <a:lnTo>
                    <a:pt x="175171" y="186448"/>
                  </a:lnTo>
                  <a:lnTo>
                    <a:pt x="170865" y="194068"/>
                  </a:lnTo>
                  <a:lnTo>
                    <a:pt x="171716" y="197878"/>
                  </a:lnTo>
                  <a:lnTo>
                    <a:pt x="171475" y="197878"/>
                  </a:lnTo>
                  <a:lnTo>
                    <a:pt x="171869" y="199148"/>
                  </a:lnTo>
                  <a:lnTo>
                    <a:pt x="171551" y="201688"/>
                  </a:lnTo>
                  <a:lnTo>
                    <a:pt x="170141" y="201688"/>
                  </a:lnTo>
                  <a:lnTo>
                    <a:pt x="169849" y="200418"/>
                  </a:lnTo>
                  <a:lnTo>
                    <a:pt x="169862" y="208038"/>
                  </a:lnTo>
                  <a:lnTo>
                    <a:pt x="169316" y="211848"/>
                  </a:lnTo>
                  <a:lnTo>
                    <a:pt x="168617" y="215493"/>
                  </a:lnTo>
                  <a:lnTo>
                    <a:pt x="168503" y="216928"/>
                  </a:lnTo>
                  <a:lnTo>
                    <a:pt x="168427" y="218198"/>
                  </a:lnTo>
                  <a:lnTo>
                    <a:pt x="168338" y="219468"/>
                  </a:lnTo>
                  <a:lnTo>
                    <a:pt x="166700" y="222008"/>
                  </a:lnTo>
                  <a:lnTo>
                    <a:pt x="166281" y="220738"/>
                  </a:lnTo>
                  <a:lnTo>
                    <a:pt x="164769" y="225818"/>
                  </a:lnTo>
                  <a:lnTo>
                    <a:pt x="169646" y="227088"/>
                  </a:lnTo>
                  <a:lnTo>
                    <a:pt x="167132" y="230898"/>
                  </a:lnTo>
                  <a:lnTo>
                    <a:pt x="166890" y="229628"/>
                  </a:lnTo>
                  <a:lnTo>
                    <a:pt x="166192" y="233438"/>
                  </a:lnTo>
                  <a:lnTo>
                    <a:pt x="166065" y="242366"/>
                  </a:lnTo>
                  <a:lnTo>
                    <a:pt x="165836" y="246138"/>
                  </a:lnTo>
                  <a:lnTo>
                    <a:pt x="165684" y="247408"/>
                  </a:lnTo>
                  <a:lnTo>
                    <a:pt x="165620" y="249948"/>
                  </a:lnTo>
                  <a:lnTo>
                    <a:pt x="164363" y="258838"/>
                  </a:lnTo>
                  <a:lnTo>
                    <a:pt x="165874" y="260108"/>
                  </a:lnTo>
                  <a:lnTo>
                    <a:pt x="165798" y="261239"/>
                  </a:lnTo>
                  <a:lnTo>
                    <a:pt x="165684" y="262648"/>
                  </a:lnTo>
                  <a:lnTo>
                    <a:pt x="165582" y="266458"/>
                  </a:lnTo>
                  <a:lnTo>
                    <a:pt x="165506" y="267728"/>
                  </a:lnTo>
                  <a:lnTo>
                    <a:pt x="166077" y="268998"/>
                  </a:lnTo>
                  <a:lnTo>
                    <a:pt x="168084" y="268998"/>
                  </a:lnTo>
                  <a:lnTo>
                    <a:pt x="167043" y="275031"/>
                  </a:lnTo>
                  <a:lnTo>
                    <a:pt x="166992" y="275348"/>
                  </a:lnTo>
                  <a:lnTo>
                    <a:pt x="165989" y="274078"/>
                  </a:lnTo>
                  <a:lnTo>
                    <a:pt x="166077" y="284238"/>
                  </a:lnTo>
                  <a:lnTo>
                    <a:pt x="169214" y="285508"/>
                  </a:lnTo>
                  <a:lnTo>
                    <a:pt x="170268" y="288048"/>
                  </a:lnTo>
                  <a:lnTo>
                    <a:pt x="168198" y="288048"/>
                  </a:lnTo>
                  <a:lnTo>
                    <a:pt x="171323" y="290588"/>
                  </a:lnTo>
                  <a:lnTo>
                    <a:pt x="169354" y="293128"/>
                  </a:lnTo>
                  <a:lnTo>
                    <a:pt x="170535" y="295668"/>
                  </a:lnTo>
                  <a:lnTo>
                    <a:pt x="170395" y="294398"/>
                  </a:lnTo>
                  <a:lnTo>
                    <a:pt x="170903" y="293128"/>
                  </a:lnTo>
                  <a:lnTo>
                    <a:pt x="171538" y="293128"/>
                  </a:lnTo>
                  <a:lnTo>
                    <a:pt x="172516" y="295668"/>
                  </a:lnTo>
                  <a:lnTo>
                    <a:pt x="172529" y="295833"/>
                  </a:lnTo>
                  <a:lnTo>
                    <a:pt x="172643" y="296951"/>
                  </a:lnTo>
                  <a:lnTo>
                    <a:pt x="172745" y="302018"/>
                  </a:lnTo>
                  <a:lnTo>
                    <a:pt x="172415" y="303288"/>
                  </a:lnTo>
                  <a:lnTo>
                    <a:pt x="171919" y="303288"/>
                  </a:lnTo>
                  <a:lnTo>
                    <a:pt x="176237" y="310959"/>
                  </a:lnTo>
                  <a:lnTo>
                    <a:pt x="176872" y="312242"/>
                  </a:lnTo>
                  <a:lnTo>
                    <a:pt x="178092" y="313448"/>
                  </a:lnTo>
                  <a:lnTo>
                    <a:pt x="172605" y="310959"/>
                  </a:lnTo>
                  <a:lnTo>
                    <a:pt x="173736" y="312242"/>
                  </a:lnTo>
                  <a:lnTo>
                    <a:pt x="176009" y="314718"/>
                  </a:lnTo>
                  <a:lnTo>
                    <a:pt x="177736" y="314718"/>
                  </a:lnTo>
                  <a:lnTo>
                    <a:pt x="177355" y="317258"/>
                  </a:lnTo>
                  <a:lnTo>
                    <a:pt x="179819" y="322338"/>
                  </a:lnTo>
                  <a:lnTo>
                    <a:pt x="181978" y="324878"/>
                  </a:lnTo>
                  <a:lnTo>
                    <a:pt x="180327" y="324878"/>
                  </a:lnTo>
                  <a:lnTo>
                    <a:pt x="182867" y="331228"/>
                  </a:lnTo>
                  <a:lnTo>
                    <a:pt x="188214" y="337578"/>
                  </a:lnTo>
                  <a:lnTo>
                    <a:pt x="192303" y="343941"/>
                  </a:lnTo>
                  <a:lnTo>
                    <a:pt x="191376" y="341388"/>
                  </a:lnTo>
                  <a:lnTo>
                    <a:pt x="193852" y="341388"/>
                  </a:lnTo>
                  <a:lnTo>
                    <a:pt x="195262" y="342658"/>
                  </a:lnTo>
                  <a:lnTo>
                    <a:pt x="194894" y="343331"/>
                  </a:lnTo>
                  <a:lnTo>
                    <a:pt x="196342" y="343941"/>
                  </a:lnTo>
                  <a:lnTo>
                    <a:pt x="197853" y="346468"/>
                  </a:lnTo>
                  <a:lnTo>
                    <a:pt x="195186" y="346468"/>
                  </a:lnTo>
                  <a:lnTo>
                    <a:pt x="196583" y="347738"/>
                  </a:lnTo>
                  <a:lnTo>
                    <a:pt x="196176" y="349008"/>
                  </a:lnTo>
                  <a:lnTo>
                    <a:pt x="196545" y="349008"/>
                  </a:lnTo>
                  <a:lnTo>
                    <a:pt x="196494" y="355358"/>
                  </a:lnTo>
                  <a:lnTo>
                    <a:pt x="199326" y="355358"/>
                  </a:lnTo>
                  <a:lnTo>
                    <a:pt x="200533" y="356628"/>
                  </a:lnTo>
                  <a:lnTo>
                    <a:pt x="201587" y="359168"/>
                  </a:lnTo>
                  <a:lnTo>
                    <a:pt x="202603" y="359168"/>
                  </a:lnTo>
                  <a:lnTo>
                    <a:pt x="205714" y="362978"/>
                  </a:lnTo>
                  <a:lnTo>
                    <a:pt x="209550" y="366788"/>
                  </a:lnTo>
                  <a:lnTo>
                    <a:pt x="211785" y="368058"/>
                  </a:lnTo>
                  <a:lnTo>
                    <a:pt x="213283" y="366788"/>
                  </a:lnTo>
                  <a:lnTo>
                    <a:pt x="214617" y="369328"/>
                  </a:lnTo>
                  <a:lnTo>
                    <a:pt x="217068" y="369328"/>
                  </a:lnTo>
                  <a:lnTo>
                    <a:pt x="220078" y="373138"/>
                  </a:lnTo>
                  <a:lnTo>
                    <a:pt x="222935" y="378218"/>
                  </a:lnTo>
                  <a:lnTo>
                    <a:pt x="227266" y="380758"/>
                  </a:lnTo>
                  <a:lnTo>
                    <a:pt x="230987" y="383298"/>
                  </a:lnTo>
                  <a:lnTo>
                    <a:pt x="229222" y="380758"/>
                  </a:lnTo>
                  <a:lnTo>
                    <a:pt x="231343" y="380758"/>
                  </a:lnTo>
                  <a:lnTo>
                    <a:pt x="230466" y="382028"/>
                  </a:lnTo>
                  <a:lnTo>
                    <a:pt x="235089" y="385838"/>
                  </a:lnTo>
                  <a:lnTo>
                    <a:pt x="231978" y="384568"/>
                  </a:lnTo>
                  <a:lnTo>
                    <a:pt x="236588" y="388378"/>
                  </a:lnTo>
                  <a:lnTo>
                    <a:pt x="238645" y="389648"/>
                  </a:lnTo>
                  <a:lnTo>
                    <a:pt x="240639" y="390918"/>
                  </a:lnTo>
                  <a:lnTo>
                    <a:pt x="243052" y="390918"/>
                  </a:lnTo>
                  <a:lnTo>
                    <a:pt x="247103" y="393458"/>
                  </a:lnTo>
                  <a:lnTo>
                    <a:pt x="246697" y="392188"/>
                  </a:lnTo>
                  <a:lnTo>
                    <a:pt x="245986" y="390918"/>
                  </a:lnTo>
                  <a:lnTo>
                    <a:pt x="248221" y="390918"/>
                  </a:lnTo>
                  <a:lnTo>
                    <a:pt x="249351" y="393458"/>
                  </a:lnTo>
                  <a:lnTo>
                    <a:pt x="248285" y="393458"/>
                  </a:lnTo>
                  <a:lnTo>
                    <a:pt x="253047" y="394728"/>
                  </a:lnTo>
                  <a:lnTo>
                    <a:pt x="257009" y="399808"/>
                  </a:lnTo>
                  <a:lnTo>
                    <a:pt x="261391" y="402348"/>
                  </a:lnTo>
                  <a:lnTo>
                    <a:pt x="265684" y="404888"/>
                  </a:lnTo>
                  <a:lnTo>
                    <a:pt x="269811" y="408698"/>
                  </a:lnTo>
                  <a:lnTo>
                    <a:pt x="281800" y="408698"/>
                  </a:lnTo>
                  <a:lnTo>
                    <a:pt x="285115" y="411238"/>
                  </a:lnTo>
                  <a:lnTo>
                    <a:pt x="279311" y="409968"/>
                  </a:lnTo>
                  <a:lnTo>
                    <a:pt x="281495" y="411238"/>
                  </a:lnTo>
                  <a:lnTo>
                    <a:pt x="283756" y="411238"/>
                  </a:lnTo>
                  <a:lnTo>
                    <a:pt x="285648" y="412508"/>
                  </a:lnTo>
                  <a:lnTo>
                    <a:pt x="289128" y="412508"/>
                  </a:lnTo>
                  <a:lnTo>
                    <a:pt x="290690" y="413778"/>
                  </a:lnTo>
                  <a:lnTo>
                    <a:pt x="295211" y="415048"/>
                  </a:lnTo>
                  <a:lnTo>
                    <a:pt x="298069" y="416318"/>
                  </a:lnTo>
                  <a:lnTo>
                    <a:pt x="301675" y="416318"/>
                  </a:lnTo>
                  <a:lnTo>
                    <a:pt x="303733" y="418858"/>
                  </a:lnTo>
                  <a:lnTo>
                    <a:pt x="308698" y="418858"/>
                  </a:lnTo>
                  <a:lnTo>
                    <a:pt x="314198" y="420243"/>
                  </a:lnTo>
                  <a:lnTo>
                    <a:pt x="323951" y="420243"/>
                  </a:lnTo>
                  <a:lnTo>
                    <a:pt x="325996" y="421398"/>
                  </a:lnTo>
                  <a:lnTo>
                    <a:pt x="327444" y="421398"/>
                  </a:lnTo>
                  <a:lnTo>
                    <a:pt x="329260" y="420243"/>
                  </a:lnTo>
                  <a:lnTo>
                    <a:pt x="329476" y="420395"/>
                  </a:lnTo>
                  <a:lnTo>
                    <a:pt x="329438" y="420243"/>
                  </a:lnTo>
                  <a:lnTo>
                    <a:pt x="367207" y="420243"/>
                  </a:lnTo>
                  <a:lnTo>
                    <a:pt x="374116" y="418858"/>
                  </a:lnTo>
                  <a:lnTo>
                    <a:pt x="376199" y="418858"/>
                  </a:lnTo>
                  <a:lnTo>
                    <a:pt x="380339" y="417588"/>
                  </a:lnTo>
                  <a:lnTo>
                    <a:pt x="386397" y="416318"/>
                  </a:lnTo>
                  <a:lnTo>
                    <a:pt x="382003" y="411238"/>
                  </a:lnTo>
                  <a:lnTo>
                    <a:pt x="390169" y="412508"/>
                  </a:lnTo>
                  <a:lnTo>
                    <a:pt x="388734" y="415048"/>
                  </a:lnTo>
                  <a:lnTo>
                    <a:pt x="394233" y="411238"/>
                  </a:lnTo>
                  <a:lnTo>
                    <a:pt x="397103" y="409968"/>
                  </a:lnTo>
                  <a:lnTo>
                    <a:pt x="399961" y="408698"/>
                  </a:lnTo>
                  <a:lnTo>
                    <a:pt x="405853" y="407428"/>
                  </a:lnTo>
                  <a:lnTo>
                    <a:pt x="417195" y="402348"/>
                  </a:lnTo>
                  <a:lnTo>
                    <a:pt x="421614" y="398780"/>
                  </a:lnTo>
                  <a:lnTo>
                    <a:pt x="421741" y="399275"/>
                  </a:lnTo>
                  <a:lnTo>
                    <a:pt x="421805" y="399516"/>
                  </a:lnTo>
                  <a:lnTo>
                    <a:pt x="421881" y="399808"/>
                  </a:lnTo>
                  <a:lnTo>
                    <a:pt x="420827" y="399808"/>
                  </a:lnTo>
                  <a:lnTo>
                    <a:pt x="423887" y="401078"/>
                  </a:lnTo>
                  <a:lnTo>
                    <a:pt x="426402" y="398538"/>
                  </a:lnTo>
                  <a:lnTo>
                    <a:pt x="428904" y="395998"/>
                  </a:lnTo>
                  <a:lnTo>
                    <a:pt x="428231" y="394728"/>
                  </a:lnTo>
                  <a:lnTo>
                    <a:pt x="429895" y="393458"/>
                  </a:lnTo>
                  <a:lnTo>
                    <a:pt x="429234" y="394728"/>
                  </a:lnTo>
                  <a:lnTo>
                    <a:pt x="433285" y="394728"/>
                  </a:lnTo>
                  <a:lnTo>
                    <a:pt x="433692" y="393458"/>
                  </a:lnTo>
                  <a:lnTo>
                    <a:pt x="434898" y="389648"/>
                  </a:lnTo>
                  <a:lnTo>
                    <a:pt x="436765" y="390855"/>
                  </a:lnTo>
                  <a:lnTo>
                    <a:pt x="437197" y="389648"/>
                  </a:lnTo>
                  <a:lnTo>
                    <a:pt x="439902" y="388378"/>
                  </a:lnTo>
                  <a:lnTo>
                    <a:pt x="442607" y="387108"/>
                  </a:lnTo>
                  <a:lnTo>
                    <a:pt x="440220" y="387108"/>
                  </a:lnTo>
                  <a:lnTo>
                    <a:pt x="442264" y="385838"/>
                  </a:lnTo>
                  <a:lnTo>
                    <a:pt x="444322" y="384568"/>
                  </a:lnTo>
                  <a:lnTo>
                    <a:pt x="446582" y="380758"/>
                  </a:lnTo>
                  <a:close/>
                </a:path>
                <a:path w="716915" h="615315">
                  <a:moveTo>
                    <a:pt x="452589" y="122948"/>
                  </a:moveTo>
                  <a:lnTo>
                    <a:pt x="450951" y="121932"/>
                  </a:lnTo>
                  <a:lnTo>
                    <a:pt x="451573" y="122948"/>
                  </a:lnTo>
                  <a:lnTo>
                    <a:pt x="452589" y="122948"/>
                  </a:lnTo>
                  <a:close/>
                </a:path>
                <a:path w="716915" h="615315">
                  <a:moveTo>
                    <a:pt x="453491" y="360438"/>
                  </a:moveTo>
                  <a:lnTo>
                    <a:pt x="452945" y="359168"/>
                  </a:lnTo>
                  <a:lnTo>
                    <a:pt x="453085" y="360438"/>
                  </a:lnTo>
                  <a:lnTo>
                    <a:pt x="453491" y="360438"/>
                  </a:lnTo>
                  <a:close/>
                </a:path>
                <a:path w="716915" h="615315">
                  <a:moveTo>
                    <a:pt x="455218" y="136918"/>
                  </a:moveTo>
                  <a:lnTo>
                    <a:pt x="454914" y="135648"/>
                  </a:lnTo>
                  <a:lnTo>
                    <a:pt x="454456" y="135648"/>
                  </a:lnTo>
                  <a:lnTo>
                    <a:pt x="454075" y="135648"/>
                  </a:lnTo>
                  <a:lnTo>
                    <a:pt x="455218" y="136918"/>
                  </a:lnTo>
                  <a:close/>
                </a:path>
                <a:path w="716915" h="615315">
                  <a:moveTo>
                    <a:pt x="455218" y="134378"/>
                  </a:moveTo>
                  <a:lnTo>
                    <a:pt x="453478" y="134378"/>
                  </a:lnTo>
                  <a:lnTo>
                    <a:pt x="454456" y="135648"/>
                  </a:lnTo>
                  <a:lnTo>
                    <a:pt x="455218" y="134378"/>
                  </a:lnTo>
                  <a:close/>
                </a:path>
                <a:path w="716915" h="615315">
                  <a:moveTo>
                    <a:pt x="455993" y="140436"/>
                  </a:moveTo>
                  <a:lnTo>
                    <a:pt x="455815" y="140665"/>
                  </a:lnTo>
                  <a:lnTo>
                    <a:pt x="455701" y="140919"/>
                  </a:lnTo>
                  <a:lnTo>
                    <a:pt x="455663" y="141109"/>
                  </a:lnTo>
                  <a:lnTo>
                    <a:pt x="455841" y="140944"/>
                  </a:lnTo>
                  <a:lnTo>
                    <a:pt x="455942" y="140716"/>
                  </a:lnTo>
                  <a:lnTo>
                    <a:pt x="455993" y="140436"/>
                  </a:lnTo>
                  <a:close/>
                </a:path>
                <a:path w="716915" h="615315">
                  <a:moveTo>
                    <a:pt x="469087" y="334086"/>
                  </a:moveTo>
                  <a:lnTo>
                    <a:pt x="468896" y="333984"/>
                  </a:lnTo>
                  <a:lnTo>
                    <a:pt x="468604" y="333971"/>
                  </a:lnTo>
                  <a:lnTo>
                    <a:pt x="467995" y="334111"/>
                  </a:lnTo>
                  <a:lnTo>
                    <a:pt x="468350" y="334213"/>
                  </a:lnTo>
                  <a:lnTo>
                    <a:pt x="468718" y="334149"/>
                  </a:lnTo>
                  <a:lnTo>
                    <a:pt x="469087" y="334086"/>
                  </a:lnTo>
                  <a:close/>
                </a:path>
                <a:path w="716915" h="615315">
                  <a:moveTo>
                    <a:pt x="470547" y="154571"/>
                  </a:moveTo>
                  <a:lnTo>
                    <a:pt x="469531" y="153568"/>
                  </a:lnTo>
                  <a:lnTo>
                    <a:pt x="468960" y="152552"/>
                  </a:lnTo>
                  <a:lnTo>
                    <a:pt x="469823" y="154863"/>
                  </a:lnTo>
                  <a:lnTo>
                    <a:pt x="470547" y="154571"/>
                  </a:lnTo>
                  <a:close/>
                </a:path>
                <a:path w="716915" h="615315">
                  <a:moveTo>
                    <a:pt x="483501" y="309486"/>
                  </a:moveTo>
                  <a:lnTo>
                    <a:pt x="480466" y="308368"/>
                  </a:lnTo>
                  <a:lnTo>
                    <a:pt x="479933" y="312242"/>
                  </a:lnTo>
                  <a:lnTo>
                    <a:pt x="481711" y="312242"/>
                  </a:lnTo>
                  <a:lnTo>
                    <a:pt x="481787" y="313448"/>
                  </a:lnTo>
                  <a:lnTo>
                    <a:pt x="481863" y="314718"/>
                  </a:lnTo>
                  <a:lnTo>
                    <a:pt x="483450" y="309638"/>
                  </a:lnTo>
                  <a:lnTo>
                    <a:pt x="483501" y="309486"/>
                  </a:lnTo>
                  <a:close/>
                </a:path>
                <a:path w="716915" h="615315">
                  <a:moveTo>
                    <a:pt x="483501" y="182765"/>
                  </a:moveTo>
                  <a:lnTo>
                    <a:pt x="483120" y="181152"/>
                  </a:lnTo>
                  <a:lnTo>
                    <a:pt x="482422" y="181152"/>
                  </a:lnTo>
                  <a:lnTo>
                    <a:pt x="483501" y="182765"/>
                  </a:lnTo>
                  <a:close/>
                </a:path>
                <a:path w="716915" h="615315">
                  <a:moveTo>
                    <a:pt x="483920" y="309638"/>
                  </a:moveTo>
                  <a:lnTo>
                    <a:pt x="483844" y="308368"/>
                  </a:lnTo>
                  <a:lnTo>
                    <a:pt x="483501" y="309486"/>
                  </a:lnTo>
                  <a:lnTo>
                    <a:pt x="483920" y="309638"/>
                  </a:lnTo>
                  <a:close/>
                </a:path>
                <a:path w="716915" h="615315">
                  <a:moveTo>
                    <a:pt x="484530" y="312242"/>
                  </a:moveTo>
                  <a:lnTo>
                    <a:pt x="484085" y="310984"/>
                  </a:lnTo>
                  <a:lnTo>
                    <a:pt x="484085" y="313448"/>
                  </a:lnTo>
                  <a:lnTo>
                    <a:pt x="484441" y="312458"/>
                  </a:lnTo>
                  <a:lnTo>
                    <a:pt x="484530" y="312242"/>
                  </a:lnTo>
                  <a:close/>
                </a:path>
                <a:path w="716915" h="615315">
                  <a:moveTo>
                    <a:pt x="485851" y="185280"/>
                  </a:moveTo>
                  <a:lnTo>
                    <a:pt x="485660" y="184416"/>
                  </a:lnTo>
                  <a:lnTo>
                    <a:pt x="485305" y="183908"/>
                  </a:lnTo>
                  <a:lnTo>
                    <a:pt x="485851" y="185280"/>
                  </a:lnTo>
                  <a:close/>
                </a:path>
                <a:path w="716915" h="615315">
                  <a:moveTo>
                    <a:pt x="486067" y="310210"/>
                  </a:moveTo>
                  <a:lnTo>
                    <a:pt x="486054" y="309638"/>
                  </a:lnTo>
                  <a:lnTo>
                    <a:pt x="485889" y="309638"/>
                  </a:lnTo>
                  <a:lnTo>
                    <a:pt x="486067" y="310210"/>
                  </a:lnTo>
                  <a:close/>
                </a:path>
                <a:path w="716915" h="615315">
                  <a:moveTo>
                    <a:pt x="489140" y="285191"/>
                  </a:moveTo>
                  <a:lnTo>
                    <a:pt x="488746" y="285508"/>
                  </a:lnTo>
                  <a:lnTo>
                    <a:pt x="488797" y="286778"/>
                  </a:lnTo>
                  <a:lnTo>
                    <a:pt x="489077" y="285508"/>
                  </a:lnTo>
                  <a:lnTo>
                    <a:pt x="489140" y="285191"/>
                  </a:lnTo>
                  <a:close/>
                </a:path>
                <a:path w="716915" h="615315">
                  <a:moveTo>
                    <a:pt x="489673" y="284746"/>
                  </a:moveTo>
                  <a:lnTo>
                    <a:pt x="489343" y="284238"/>
                  </a:lnTo>
                  <a:lnTo>
                    <a:pt x="489229" y="284746"/>
                  </a:lnTo>
                  <a:lnTo>
                    <a:pt x="489140" y="285191"/>
                  </a:lnTo>
                  <a:lnTo>
                    <a:pt x="489673" y="284746"/>
                  </a:lnTo>
                  <a:close/>
                </a:path>
                <a:path w="716915" h="615315">
                  <a:moveTo>
                    <a:pt x="490702" y="293306"/>
                  </a:moveTo>
                  <a:lnTo>
                    <a:pt x="490054" y="294322"/>
                  </a:lnTo>
                  <a:lnTo>
                    <a:pt x="490385" y="293941"/>
                  </a:lnTo>
                  <a:lnTo>
                    <a:pt x="490562" y="293611"/>
                  </a:lnTo>
                  <a:lnTo>
                    <a:pt x="490702" y="293306"/>
                  </a:lnTo>
                  <a:close/>
                </a:path>
                <a:path w="716915" h="615315">
                  <a:moveTo>
                    <a:pt x="490829" y="276758"/>
                  </a:moveTo>
                  <a:lnTo>
                    <a:pt x="490715" y="276021"/>
                  </a:lnTo>
                  <a:lnTo>
                    <a:pt x="490689" y="276428"/>
                  </a:lnTo>
                  <a:lnTo>
                    <a:pt x="490778" y="276872"/>
                  </a:lnTo>
                  <a:close/>
                </a:path>
                <a:path w="716915" h="615315">
                  <a:moveTo>
                    <a:pt x="491591" y="296951"/>
                  </a:moveTo>
                  <a:lnTo>
                    <a:pt x="491083" y="295833"/>
                  </a:lnTo>
                  <a:lnTo>
                    <a:pt x="490601" y="296951"/>
                  </a:lnTo>
                  <a:lnTo>
                    <a:pt x="491591" y="296951"/>
                  </a:lnTo>
                  <a:close/>
                </a:path>
                <a:path w="716915" h="615315">
                  <a:moveTo>
                    <a:pt x="491705" y="294398"/>
                  </a:moveTo>
                  <a:lnTo>
                    <a:pt x="491007" y="295668"/>
                  </a:lnTo>
                  <a:lnTo>
                    <a:pt x="491083" y="295833"/>
                  </a:lnTo>
                  <a:lnTo>
                    <a:pt x="491705" y="294398"/>
                  </a:lnTo>
                  <a:close/>
                </a:path>
                <a:path w="716915" h="615315">
                  <a:moveTo>
                    <a:pt x="492163" y="213829"/>
                  </a:moveTo>
                  <a:lnTo>
                    <a:pt x="491172" y="211658"/>
                  </a:lnTo>
                  <a:lnTo>
                    <a:pt x="490715" y="210908"/>
                  </a:lnTo>
                  <a:lnTo>
                    <a:pt x="492163" y="213829"/>
                  </a:lnTo>
                  <a:close/>
                </a:path>
                <a:path w="716915" h="615315">
                  <a:moveTo>
                    <a:pt x="492963" y="327418"/>
                  </a:moveTo>
                  <a:lnTo>
                    <a:pt x="491426" y="326059"/>
                  </a:lnTo>
                  <a:lnTo>
                    <a:pt x="491134" y="327418"/>
                  </a:lnTo>
                  <a:lnTo>
                    <a:pt x="490918" y="328688"/>
                  </a:lnTo>
                  <a:lnTo>
                    <a:pt x="490804" y="329349"/>
                  </a:lnTo>
                  <a:lnTo>
                    <a:pt x="492963" y="327418"/>
                  </a:lnTo>
                  <a:close/>
                </a:path>
                <a:path w="716915" h="615315">
                  <a:moveTo>
                    <a:pt x="494118" y="317258"/>
                  </a:moveTo>
                  <a:lnTo>
                    <a:pt x="483400" y="317258"/>
                  </a:lnTo>
                  <a:lnTo>
                    <a:pt x="477824" y="317258"/>
                  </a:lnTo>
                  <a:lnTo>
                    <a:pt x="477469" y="319798"/>
                  </a:lnTo>
                  <a:lnTo>
                    <a:pt x="476796" y="322338"/>
                  </a:lnTo>
                  <a:lnTo>
                    <a:pt x="476084" y="324878"/>
                  </a:lnTo>
                  <a:lnTo>
                    <a:pt x="475335" y="327418"/>
                  </a:lnTo>
                  <a:lnTo>
                    <a:pt x="473189" y="329958"/>
                  </a:lnTo>
                  <a:lnTo>
                    <a:pt x="474903" y="328688"/>
                  </a:lnTo>
                  <a:lnTo>
                    <a:pt x="475830" y="329958"/>
                  </a:lnTo>
                  <a:lnTo>
                    <a:pt x="472986" y="332498"/>
                  </a:lnTo>
                  <a:lnTo>
                    <a:pt x="472427" y="335038"/>
                  </a:lnTo>
                  <a:lnTo>
                    <a:pt x="471373" y="333768"/>
                  </a:lnTo>
                  <a:lnTo>
                    <a:pt x="470306" y="335038"/>
                  </a:lnTo>
                  <a:lnTo>
                    <a:pt x="469988" y="335038"/>
                  </a:lnTo>
                  <a:lnTo>
                    <a:pt x="466153" y="338848"/>
                  </a:lnTo>
                  <a:lnTo>
                    <a:pt x="468007" y="340118"/>
                  </a:lnTo>
                  <a:lnTo>
                    <a:pt x="464794" y="341388"/>
                  </a:lnTo>
                  <a:lnTo>
                    <a:pt x="461060" y="345198"/>
                  </a:lnTo>
                  <a:lnTo>
                    <a:pt x="464337" y="349008"/>
                  </a:lnTo>
                  <a:lnTo>
                    <a:pt x="460400" y="352818"/>
                  </a:lnTo>
                  <a:lnTo>
                    <a:pt x="460311" y="350278"/>
                  </a:lnTo>
                  <a:lnTo>
                    <a:pt x="458012" y="351548"/>
                  </a:lnTo>
                  <a:lnTo>
                    <a:pt x="459498" y="349008"/>
                  </a:lnTo>
                  <a:lnTo>
                    <a:pt x="458343" y="350278"/>
                  </a:lnTo>
                  <a:lnTo>
                    <a:pt x="457123" y="350278"/>
                  </a:lnTo>
                  <a:lnTo>
                    <a:pt x="457835" y="351548"/>
                  </a:lnTo>
                  <a:lnTo>
                    <a:pt x="456514" y="351548"/>
                  </a:lnTo>
                  <a:lnTo>
                    <a:pt x="456006" y="356628"/>
                  </a:lnTo>
                  <a:lnTo>
                    <a:pt x="453986" y="356628"/>
                  </a:lnTo>
                  <a:lnTo>
                    <a:pt x="453948" y="357898"/>
                  </a:lnTo>
                  <a:lnTo>
                    <a:pt x="454812" y="359168"/>
                  </a:lnTo>
                  <a:lnTo>
                    <a:pt x="453491" y="360438"/>
                  </a:lnTo>
                  <a:lnTo>
                    <a:pt x="451421" y="361708"/>
                  </a:lnTo>
                  <a:lnTo>
                    <a:pt x="453745" y="361708"/>
                  </a:lnTo>
                  <a:lnTo>
                    <a:pt x="450240" y="362978"/>
                  </a:lnTo>
                  <a:lnTo>
                    <a:pt x="447573" y="365518"/>
                  </a:lnTo>
                  <a:lnTo>
                    <a:pt x="443674" y="369328"/>
                  </a:lnTo>
                  <a:lnTo>
                    <a:pt x="442429" y="370598"/>
                  </a:lnTo>
                  <a:lnTo>
                    <a:pt x="441083" y="370598"/>
                  </a:lnTo>
                  <a:lnTo>
                    <a:pt x="438251" y="373138"/>
                  </a:lnTo>
                  <a:lnTo>
                    <a:pt x="436765" y="373138"/>
                  </a:lnTo>
                  <a:lnTo>
                    <a:pt x="434022" y="375678"/>
                  </a:lnTo>
                  <a:lnTo>
                    <a:pt x="430720" y="378218"/>
                  </a:lnTo>
                  <a:lnTo>
                    <a:pt x="429221" y="379577"/>
                  </a:lnTo>
                  <a:lnTo>
                    <a:pt x="449922" y="379577"/>
                  </a:lnTo>
                  <a:lnTo>
                    <a:pt x="452716" y="378269"/>
                  </a:lnTo>
                  <a:lnTo>
                    <a:pt x="451688" y="378269"/>
                  </a:lnTo>
                  <a:lnTo>
                    <a:pt x="450811" y="378536"/>
                  </a:lnTo>
                  <a:lnTo>
                    <a:pt x="450075" y="378879"/>
                  </a:lnTo>
                  <a:lnTo>
                    <a:pt x="450316" y="376948"/>
                  </a:lnTo>
                  <a:lnTo>
                    <a:pt x="456361" y="375678"/>
                  </a:lnTo>
                  <a:lnTo>
                    <a:pt x="454850" y="371868"/>
                  </a:lnTo>
                  <a:lnTo>
                    <a:pt x="456704" y="374408"/>
                  </a:lnTo>
                  <a:lnTo>
                    <a:pt x="459625" y="371868"/>
                  </a:lnTo>
                  <a:lnTo>
                    <a:pt x="462546" y="369328"/>
                  </a:lnTo>
                  <a:lnTo>
                    <a:pt x="462622" y="368833"/>
                  </a:lnTo>
                  <a:lnTo>
                    <a:pt x="463194" y="368363"/>
                  </a:lnTo>
                  <a:lnTo>
                    <a:pt x="464350" y="367233"/>
                  </a:lnTo>
                  <a:lnTo>
                    <a:pt x="465416" y="366064"/>
                  </a:lnTo>
                  <a:lnTo>
                    <a:pt x="462635" y="368757"/>
                  </a:lnTo>
                  <a:lnTo>
                    <a:pt x="463169" y="365518"/>
                  </a:lnTo>
                  <a:lnTo>
                    <a:pt x="463219" y="366788"/>
                  </a:lnTo>
                  <a:lnTo>
                    <a:pt x="464375" y="365518"/>
                  </a:lnTo>
                  <a:lnTo>
                    <a:pt x="465531" y="364248"/>
                  </a:lnTo>
                  <a:lnTo>
                    <a:pt x="465645" y="365518"/>
                  </a:lnTo>
                  <a:lnTo>
                    <a:pt x="465658" y="365785"/>
                  </a:lnTo>
                  <a:lnTo>
                    <a:pt x="465416" y="366064"/>
                  </a:lnTo>
                  <a:lnTo>
                    <a:pt x="465658" y="365823"/>
                  </a:lnTo>
                  <a:lnTo>
                    <a:pt x="465747" y="366788"/>
                  </a:lnTo>
                  <a:lnTo>
                    <a:pt x="467906" y="364248"/>
                  </a:lnTo>
                  <a:lnTo>
                    <a:pt x="469468" y="361708"/>
                  </a:lnTo>
                  <a:lnTo>
                    <a:pt x="467868" y="360438"/>
                  </a:lnTo>
                  <a:lnTo>
                    <a:pt x="474941" y="359168"/>
                  </a:lnTo>
                  <a:lnTo>
                    <a:pt x="473722" y="352818"/>
                  </a:lnTo>
                  <a:lnTo>
                    <a:pt x="472986" y="349008"/>
                  </a:lnTo>
                  <a:lnTo>
                    <a:pt x="478853" y="350278"/>
                  </a:lnTo>
                  <a:lnTo>
                    <a:pt x="479513" y="349008"/>
                  </a:lnTo>
                  <a:lnTo>
                    <a:pt x="482117" y="343941"/>
                  </a:lnTo>
                  <a:lnTo>
                    <a:pt x="486384" y="334022"/>
                  </a:lnTo>
                  <a:lnTo>
                    <a:pt x="488797" y="335038"/>
                  </a:lnTo>
                  <a:lnTo>
                    <a:pt x="489496" y="332790"/>
                  </a:lnTo>
                  <a:lnTo>
                    <a:pt x="489585" y="332498"/>
                  </a:lnTo>
                  <a:lnTo>
                    <a:pt x="490169" y="331228"/>
                  </a:lnTo>
                  <a:lnTo>
                    <a:pt x="490689" y="329958"/>
                  </a:lnTo>
                  <a:lnTo>
                    <a:pt x="490804" y="329349"/>
                  </a:lnTo>
                  <a:lnTo>
                    <a:pt x="486918" y="332790"/>
                  </a:lnTo>
                  <a:lnTo>
                    <a:pt x="487591" y="331228"/>
                  </a:lnTo>
                  <a:lnTo>
                    <a:pt x="488556" y="328688"/>
                  </a:lnTo>
                  <a:lnTo>
                    <a:pt x="489407" y="327418"/>
                  </a:lnTo>
                  <a:lnTo>
                    <a:pt x="490105" y="324878"/>
                  </a:lnTo>
                  <a:lnTo>
                    <a:pt x="491426" y="326059"/>
                  </a:lnTo>
                  <a:lnTo>
                    <a:pt x="491680" y="324878"/>
                  </a:lnTo>
                  <a:lnTo>
                    <a:pt x="492506" y="321068"/>
                  </a:lnTo>
                  <a:lnTo>
                    <a:pt x="493420" y="318528"/>
                  </a:lnTo>
                  <a:lnTo>
                    <a:pt x="494118" y="317258"/>
                  </a:lnTo>
                  <a:close/>
                </a:path>
                <a:path w="716915" h="615315">
                  <a:moveTo>
                    <a:pt x="495007" y="261239"/>
                  </a:moveTo>
                  <a:lnTo>
                    <a:pt x="494322" y="260108"/>
                  </a:lnTo>
                  <a:lnTo>
                    <a:pt x="494880" y="261239"/>
                  </a:lnTo>
                  <a:lnTo>
                    <a:pt x="494944" y="261378"/>
                  </a:lnTo>
                  <a:lnTo>
                    <a:pt x="495007" y="261239"/>
                  </a:lnTo>
                  <a:close/>
                </a:path>
                <a:path w="716915" h="615315">
                  <a:moveTo>
                    <a:pt x="495084" y="218198"/>
                  </a:moveTo>
                  <a:lnTo>
                    <a:pt x="494347" y="215658"/>
                  </a:lnTo>
                  <a:lnTo>
                    <a:pt x="494309" y="215493"/>
                  </a:lnTo>
                  <a:lnTo>
                    <a:pt x="493166" y="216928"/>
                  </a:lnTo>
                  <a:lnTo>
                    <a:pt x="495084" y="218198"/>
                  </a:lnTo>
                  <a:close/>
                </a:path>
                <a:path w="716915" h="615315">
                  <a:moveTo>
                    <a:pt x="495185" y="214388"/>
                  </a:moveTo>
                  <a:lnTo>
                    <a:pt x="494957" y="213918"/>
                  </a:lnTo>
                  <a:lnTo>
                    <a:pt x="493623" y="213118"/>
                  </a:lnTo>
                  <a:lnTo>
                    <a:pt x="494309" y="215493"/>
                  </a:lnTo>
                  <a:lnTo>
                    <a:pt x="495185" y="214388"/>
                  </a:lnTo>
                  <a:close/>
                </a:path>
                <a:path w="716915" h="615315">
                  <a:moveTo>
                    <a:pt x="496227" y="249428"/>
                  </a:moveTo>
                  <a:lnTo>
                    <a:pt x="495998" y="249758"/>
                  </a:lnTo>
                  <a:lnTo>
                    <a:pt x="495858" y="250088"/>
                  </a:lnTo>
                  <a:lnTo>
                    <a:pt x="496023" y="250291"/>
                  </a:lnTo>
                  <a:lnTo>
                    <a:pt x="496100" y="249974"/>
                  </a:lnTo>
                  <a:lnTo>
                    <a:pt x="496163" y="249707"/>
                  </a:lnTo>
                  <a:lnTo>
                    <a:pt x="496227" y="249428"/>
                  </a:lnTo>
                  <a:close/>
                </a:path>
                <a:path w="716915" h="615315">
                  <a:moveTo>
                    <a:pt x="498157" y="235254"/>
                  </a:moveTo>
                  <a:lnTo>
                    <a:pt x="498068" y="234581"/>
                  </a:lnTo>
                  <a:lnTo>
                    <a:pt x="497827" y="234315"/>
                  </a:lnTo>
                  <a:lnTo>
                    <a:pt x="497611" y="234302"/>
                  </a:lnTo>
                  <a:lnTo>
                    <a:pt x="497801" y="234911"/>
                  </a:lnTo>
                  <a:lnTo>
                    <a:pt x="497967" y="235419"/>
                  </a:lnTo>
                  <a:lnTo>
                    <a:pt x="498157" y="235254"/>
                  </a:lnTo>
                  <a:close/>
                </a:path>
                <a:path w="716915" h="615315">
                  <a:moveTo>
                    <a:pt x="504126" y="233438"/>
                  </a:moveTo>
                  <a:lnTo>
                    <a:pt x="504024" y="232168"/>
                  </a:lnTo>
                  <a:lnTo>
                    <a:pt x="503821" y="232168"/>
                  </a:lnTo>
                  <a:lnTo>
                    <a:pt x="504126" y="233438"/>
                  </a:lnTo>
                  <a:close/>
                </a:path>
                <a:path w="716915" h="615315">
                  <a:moveTo>
                    <a:pt x="506107" y="228549"/>
                  </a:moveTo>
                  <a:lnTo>
                    <a:pt x="506056" y="227304"/>
                  </a:lnTo>
                  <a:lnTo>
                    <a:pt x="505955" y="226352"/>
                  </a:lnTo>
                  <a:lnTo>
                    <a:pt x="504850" y="226453"/>
                  </a:lnTo>
                  <a:lnTo>
                    <a:pt x="505320" y="227126"/>
                  </a:lnTo>
                  <a:lnTo>
                    <a:pt x="505777" y="227812"/>
                  </a:lnTo>
                  <a:lnTo>
                    <a:pt x="506107" y="228549"/>
                  </a:lnTo>
                  <a:close/>
                </a:path>
                <a:path w="716915" h="615315">
                  <a:moveTo>
                    <a:pt x="506590" y="230505"/>
                  </a:moveTo>
                  <a:lnTo>
                    <a:pt x="506463" y="229476"/>
                  </a:lnTo>
                  <a:lnTo>
                    <a:pt x="506107" y="228549"/>
                  </a:lnTo>
                  <a:lnTo>
                    <a:pt x="506069" y="229577"/>
                  </a:lnTo>
                  <a:lnTo>
                    <a:pt x="505917" y="230784"/>
                  </a:lnTo>
                  <a:lnTo>
                    <a:pt x="506272" y="231775"/>
                  </a:lnTo>
                  <a:lnTo>
                    <a:pt x="506590" y="230505"/>
                  </a:lnTo>
                  <a:close/>
                </a:path>
                <a:path w="716915" h="615315">
                  <a:moveTo>
                    <a:pt x="507695" y="277888"/>
                  </a:moveTo>
                  <a:lnTo>
                    <a:pt x="506895" y="275831"/>
                  </a:lnTo>
                  <a:lnTo>
                    <a:pt x="506971" y="276618"/>
                  </a:lnTo>
                  <a:lnTo>
                    <a:pt x="507695" y="277888"/>
                  </a:lnTo>
                  <a:close/>
                </a:path>
                <a:path w="716915" h="615315">
                  <a:moveTo>
                    <a:pt x="510527" y="248678"/>
                  </a:moveTo>
                  <a:lnTo>
                    <a:pt x="510387" y="247408"/>
                  </a:lnTo>
                  <a:lnTo>
                    <a:pt x="510159" y="246138"/>
                  </a:lnTo>
                  <a:lnTo>
                    <a:pt x="509714" y="243598"/>
                  </a:lnTo>
                  <a:lnTo>
                    <a:pt x="508546" y="246138"/>
                  </a:lnTo>
                  <a:lnTo>
                    <a:pt x="508444" y="243598"/>
                  </a:lnTo>
                  <a:lnTo>
                    <a:pt x="508393" y="242366"/>
                  </a:lnTo>
                  <a:lnTo>
                    <a:pt x="506349" y="239788"/>
                  </a:lnTo>
                  <a:lnTo>
                    <a:pt x="506793" y="237248"/>
                  </a:lnTo>
                  <a:lnTo>
                    <a:pt x="507022" y="235978"/>
                  </a:lnTo>
                  <a:lnTo>
                    <a:pt x="508228" y="238518"/>
                  </a:lnTo>
                  <a:lnTo>
                    <a:pt x="507377" y="232168"/>
                  </a:lnTo>
                  <a:lnTo>
                    <a:pt x="506603" y="235978"/>
                  </a:lnTo>
                  <a:lnTo>
                    <a:pt x="505079" y="233438"/>
                  </a:lnTo>
                  <a:lnTo>
                    <a:pt x="503351" y="237248"/>
                  </a:lnTo>
                  <a:lnTo>
                    <a:pt x="503466" y="235978"/>
                  </a:lnTo>
                  <a:lnTo>
                    <a:pt x="503580" y="234708"/>
                  </a:lnTo>
                  <a:lnTo>
                    <a:pt x="503707" y="233438"/>
                  </a:lnTo>
                  <a:lnTo>
                    <a:pt x="503821" y="232168"/>
                  </a:lnTo>
                  <a:lnTo>
                    <a:pt x="503834" y="229628"/>
                  </a:lnTo>
                  <a:lnTo>
                    <a:pt x="503745" y="228358"/>
                  </a:lnTo>
                  <a:lnTo>
                    <a:pt x="504837" y="227088"/>
                  </a:lnTo>
                  <a:lnTo>
                    <a:pt x="503758" y="225818"/>
                  </a:lnTo>
                  <a:lnTo>
                    <a:pt x="502640" y="224548"/>
                  </a:lnTo>
                  <a:lnTo>
                    <a:pt x="502754" y="223278"/>
                  </a:lnTo>
                  <a:lnTo>
                    <a:pt x="502881" y="222008"/>
                  </a:lnTo>
                  <a:lnTo>
                    <a:pt x="503593" y="220738"/>
                  </a:lnTo>
                  <a:lnTo>
                    <a:pt x="505790" y="222008"/>
                  </a:lnTo>
                  <a:lnTo>
                    <a:pt x="506272" y="220738"/>
                  </a:lnTo>
                  <a:lnTo>
                    <a:pt x="503809" y="219468"/>
                  </a:lnTo>
                  <a:lnTo>
                    <a:pt x="504393" y="214388"/>
                  </a:lnTo>
                  <a:lnTo>
                    <a:pt x="504456" y="213918"/>
                  </a:lnTo>
                  <a:lnTo>
                    <a:pt x="504545" y="213118"/>
                  </a:lnTo>
                  <a:lnTo>
                    <a:pt x="501675" y="211848"/>
                  </a:lnTo>
                  <a:lnTo>
                    <a:pt x="503936" y="211848"/>
                  </a:lnTo>
                  <a:lnTo>
                    <a:pt x="501853" y="210578"/>
                  </a:lnTo>
                  <a:lnTo>
                    <a:pt x="501992" y="209308"/>
                  </a:lnTo>
                  <a:lnTo>
                    <a:pt x="503326" y="209308"/>
                  </a:lnTo>
                  <a:lnTo>
                    <a:pt x="502412" y="204228"/>
                  </a:lnTo>
                  <a:lnTo>
                    <a:pt x="500519" y="210578"/>
                  </a:lnTo>
                  <a:lnTo>
                    <a:pt x="500443" y="205498"/>
                  </a:lnTo>
                  <a:lnTo>
                    <a:pt x="501396" y="205498"/>
                  </a:lnTo>
                  <a:lnTo>
                    <a:pt x="501040" y="202958"/>
                  </a:lnTo>
                  <a:lnTo>
                    <a:pt x="500049" y="200418"/>
                  </a:lnTo>
                  <a:lnTo>
                    <a:pt x="499122" y="197878"/>
                  </a:lnTo>
                  <a:lnTo>
                    <a:pt x="498221" y="195338"/>
                  </a:lnTo>
                  <a:lnTo>
                    <a:pt x="497535" y="194068"/>
                  </a:lnTo>
                  <a:lnTo>
                    <a:pt x="496862" y="192798"/>
                  </a:lnTo>
                  <a:lnTo>
                    <a:pt x="496417" y="190258"/>
                  </a:lnTo>
                  <a:lnTo>
                    <a:pt x="498322" y="188988"/>
                  </a:lnTo>
                  <a:lnTo>
                    <a:pt x="498386" y="190258"/>
                  </a:lnTo>
                  <a:lnTo>
                    <a:pt x="498500" y="192798"/>
                  </a:lnTo>
                  <a:lnTo>
                    <a:pt x="498627" y="195338"/>
                  </a:lnTo>
                  <a:lnTo>
                    <a:pt x="499097" y="194513"/>
                  </a:lnTo>
                  <a:lnTo>
                    <a:pt x="499300" y="194843"/>
                  </a:lnTo>
                  <a:lnTo>
                    <a:pt x="499872" y="195694"/>
                  </a:lnTo>
                  <a:lnTo>
                    <a:pt x="500253" y="196608"/>
                  </a:lnTo>
                  <a:lnTo>
                    <a:pt x="500456" y="195846"/>
                  </a:lnTo>
                  <a:lnTo>
                    <a:pt x="500583" y="195097"/>
                  </a:lnTo>
                  <a:lnTo>
                    <a:pt x="500684" y="194360"/>
                  </a:lnTo>
                  <a:lnTo>
                    <a:pt x="499338" y="194094"/>
                  </a:lnTo>
                  <a:lnTo>
                    <a:pt x="500075" y="192798"/>
                  </a:lnTo>
                  <a:lnTo>
                    <a:pt x="498525" y="188988"/>
                  </a:lnTo>
                  <a:lnTo>
                    <a:pt x="497814" y="187718"/>
                  </a:lnTo>
                  <a:lnTo>
                    <a:pt x="497103" y="186448"/>
                  </a:lnTo>
                  <a:lnTo>
                    <a:pt x="496443" y="185280"/>
                  </a:lnTo>
                  <a:lnTo>
                    <a:pt x="494436" y="182638"/>
                  </a:lnTo>
                  <a:lnTo>
                    <a:pt x="492379" y="178828"/>
                  </a:lnTo>
                  <a:lnTo>
                    <a:pt x="490054" y="176288"/>
                  </a:lnTo>
                  <a:lnTo>
                    <a:pt x="489635" y="175018"/>
                  </a:lnTo>
                  <a:lnTo>
                    <a:pt x="489204" y="173748"/>
                  </a:lnTo>
                  <a:lnTo>
                    <a:pt x="485355" y="175018"/>
                  </a:lnTo>
                  <a:lnTo>
                    <a:pt x="488454" y="168668"/>
                  </a:lnTo>
                  <a:lnTo>
                    <a:pt x="485076" y="166128"/>
                  </a:lnTo>
                  <a:lnTo>
                    <a:pt x="486994" y="166128"/>
                  </a:lnTo>
                  <a:lnTo>
                    <a:pt x="484809" y="161048"/>
                  </a:lnTo>
                  <a:lnTo>
                    <a:pt x="475754" y="152158"/>
                  </a:lnTo>
                  <a:lnTo>
                    <a:pt x="477100" y="152158"/>
                  </a:lnTo>
                  <a:lnTo>
                    <a:pt x="476008" y="149618"/>
                  </a:lnTo>
                  <a:lnTo>
                    <a:pt x="472795" y="145808"/>
                  </a:lnTo>
                  <a:lnTo>
                    <a:pt x="471195" y="143268"/>
                  </a:lnTo>
                  <a:lnTo>
                    <a:pt x="469887" y="143268"/>
                  </a:lnTo>
                  <a:lnTo>
                    <a:pt x="468909" y="140728"/>
                  </a:lnTo>
                  <a:lnTo>
                    <a:pt x="468515" y="143268"/>
                  </a:lnTo>
                  <a:lnTo>
                    <a:pt x="468020" y="139458"/>
                  </a:lnTo>
                  <a:lnTo>
                    <a:pt x="467944" y="138887"/>
                  </a:lnTo>
                  <a:lnTo>
                    <a:pt x="467817" y="137909"/>
                  </a:lnTo>
                  <a:lnTo>
                    <a:pt x="467791" y="137693"/>
                  </a:lnTo>
                  <a:lnTo>
                    <a:pt x="467690" y="136918"/>
                  </a:lnTo>
                  <a:lnTo>
                    <a:pt x="463613" y="134378"/>
                  </a:lnTo>
                  <a:lnTo>
                    <a:pt x="456463" y="129298"/>
                  </a:lnTo>
                  <a:lnTo>
                    <a:pt x="454507" y="128028"/>
                  </a:lnTo>
                  <a:lnTo>
                    <a:pt x="452539" y="126758"/>
                  </a:lnTo>
                  <a:lnTo>
                    <a:pt x="450888" y="121932"/>
                  </a:lnTo>
                  <a:lnTo>
                    <a:pt x="450557" y="121678"/>
                  </a:lnTo>
                  <a:lnTo>
                    <a:pt x="446582" y="119202"/>
                  </a:lnTo>
                  <a:lnTo>
                    <a:pt x="446443" y="119202"/>
                  </a:lnTo>
                  <a:lnTo>
                    <a:pt x="445947" y="120281"/>
                  </a:lnTo>
                  <a:lnTo>
                    <a:pt x="445897" y="120408"/>
                  </a:lnTo>
                  <a:lnTo>
                    <a:pt x="446582" y="120408"/>
                  </a:lnTo>
                  <a:lnTo>
                    <a:pt x="446925" y="121678"/>
                  </a:lnTo>
                  <a:lnTo>
                    <a:pt x="445363" y="121678"/>
                  </a:lnTo>
                  <a:lnTo>
                    <a:pt x="443623" y="121678"/>
                  </a:lnTo>
                  <a:lnTo>
                    <a:pt x="442277" y="120408"/>
                  </a:lnTo>
                  <a:lnTo>
                    <a:pt x="445363" y="121678"/>
                  </a:lnTo>
                  <a:lnTo>
                    <a:pt x="444893" y="120408"/>
                  </a:lnTo>
                  <a:lnTo>
                    <a:pt x="443953" y="117868"/>
                  </a:lnTo>
                  <a:lnTo>
                    <a:pt x="443166" y="116598"/>
                  </a:lnTo>
                  <a:lnTo>
                    <a:pt x="442442" y="116598"/>
                  </a:lnTo>
                  <a:lnTo>
                    <a:pt x="442290" y="117475"/>
                  </a:lnTo>
                  <a:lnTo>
                    <a:pt x="442226" y="117868"/>
                  </a:lnTo>
                  <a:lnTo>
                    <a:pt x="440893" y="112788"/>
                  </a:lnTo>
                  <a:lnTo>
                    <a:pt x="439724" y="119138"/>
                  </a:lnTo>
                  <a:lnTo>
                    <a:pt x="436740" y="115328"/>
                  </a:lnTo>
                  <a:lnTo>
                    <a:pt x="437451" y="114058"/>
                  </a:lnTo>
                  <a:lnTo>
                    <a:pt x="433539" y="114058"/>
                  </a:lnTo>
                  <a:lnTo>
                    <a:pt x="432015" y="112788"/>
                  </a:lnTo>
                  <a:lnTo>
                    <a:pt x="432346" y="110350"/>
                  </a:lnTo>
                  <a:lnTo>
                    <a:pt x="428536" y="111518"/>
                  </a:lnTo>
                  <a:lnTo>
                    <a:pt x="427215" y="107708"/>
                  </a:lnTo>
                  <a:lnTo>
                    <a:pt x="428536" y="108978"/>
                  </a:lnTo>
                  <a:lnTo>
                    <a:pt x="430149" y="108978"/>
                  </a:lnTo>
                  <a:lnTo>
                    <a:pt x="431507" y="110350"/>
                  </a:lnTo>
                  <a:lnTo>
                    <a:pt x="431012" y="108978"/>
                  </a:lnTo>
                  <a:lnTo>
                    <a:pt x="430618" y="107708"/>
                  </a:lnTo>
                  <a:lnTo>
                    <a:pt x="430225" y="106438"/>
                  </a:lnTo>
                  <a:lnTo>
                    <a:pt x="429526" y="106438"/>
                  </a:lnTo>
                  <a:lnTo>
                    <a:pt x="427863" y="105168"/>
                  </a:lnTo>
                  <a:lnTo>
                    <a:pt x="428015" y="105168"/>
                  </a:lnTo>
                  <a:lnTo>
                    <a:pt x="424180" y="101358"/>
                  </a:lnTo>
                  <a:lnTo>
                    <a:pt x="424980" y="102628"/>
                  </a:lnTo>
                  <a:lnTo>
                    <a:pt x="419315" y="105168"/>
                  </a:lnTo>
                  <a:lnTo>
                    <a:pt x="418719" y="102628"/>
                  </a:lnTo>
                  <a:lnTo>
                    <a:pt x="418147" y="100139"/>
                  </a:lnTo>
                  <a:lnTo>
                    <a:pt x="417931" y="100139"/>
                  </a:lnTo>
                  <a:lnTo>
                    <a:pt x="413600" y="98818"/>
                  </a:lnTo>
                  <a:lnTo>
                    <a:pt x="414134" y="98285"/>
                  </a:lnTo>
                  <a:lnTo>
                    <a:pt x="403745" y="98285"/>
                  </a:lnTo>
                  <a:lnTo>
                    <a:pt x="403275" y="98145"/>
                  </a:lnTo>
                  <a:lnTo>
                    <a:pt x="403440" y="98285"/>
                  </a:lnTo>
                  <a:lnTo>
                    <a:pt x="404063" y="98818"/>
                  </a:lnTo>
                  <a:lnTo>
                    <a:pt x="403707" y="100139"/>
                  </a:lnTo>
                  <a:lnTo>
                    <a:pt x="404939" y="99187"/>
                  </a:lnTo>
                  <a:lnTo>
                    <a:pt x="404418" y="102628"/>
                  </a:lnTo>
                  <a:lnTo>
                    <a:pt x="408965" y="98818"/>
                  </a:lnTo>
                  <a:lnTo>
                    <a:pt x="411010" y="102628"/>
                  </a:lnTo>
                  <a:lnTo>
                    <a:pt x="409511" y="103771"/>
                  </a:lnTo>
                  <a:lnTo>
                    <a:pt x="412242" y="102628"/>
                  </a:lnTo>
                  <a:lnTo>
                    <a:pt x="413918" y="107073"/>
                  </a:lnTo>
                  <a:lnTo>
                    <a:pt x="412610" y="105727"/>
                  </a:lnTo>
                  <a:lnTo>
                    <a:pt x="410159" y="104965"/>
                  </a:lnTo>
                  <a:lnTo>
                    <a:pt x="412140" y="106705"/>
                  </a:lnTo>
                  <a:lnTo>
                    <a:pt x="411810" y="107035"/>
                  </a:lnTo>
                  <a:lnTo>
                    <a:pt x="413562" y="107111"/>
                  </a:lnTo>
                  <a:lnTo>
                    <a:pt x="413943" y="107137"/>
                  </a:lnTo>
                  <a:lnTo>
                    <a:pt x="414172" y="107708"/>
                  </a:lnTo>
                  <a:lnTo>
                    <a:pt x="416356" y="107708"/>
                  </a:lnTo>
                  <a:lnTo>
                    <a:pt x="416191" y="108229"/>
                  </a:lnTo>
                  <a:lnTo>
                    <a:pt x="416102" y="108839"/>
                  </a:lnTo>
                  <a:lnTo>
                    <a:pt x="416636" y="109258"/>
                  </a:lnTo>
                  <a:lnTo>
                    <a:pt x="417804" y="107670"/>
                  </a:lnTo>
                  <a:lnTo>
                    <a:pt x="418452" y="107061"/>
                  </a:lnTo>
                  <a:lnTo>
                    <a:pt x="417715" y="107569"/>
                  </a:lnTo>
                  <a:lnTo>
                    <a:pt x="417106" y="107645"/>
                  </a:lnTo>
                  <a:lnTo>
                    <a:pt x="416699" y="107543"/>
                  </a:lnTo>
                  <a:lnTo>
                    <a:pt x="417855" y="106438"/>
                  </a:lnTo>
                  <a:lnTo>
                    <a:pt x="421855" y="110350"/>
                  </a:lnTo>
                  <a:lnTo>
                    <a:pt x="422084" y="110350"/>
                  </a:lnTo>
                  <a:lnTo>
                    <a:pt x="425843" y="111518"/>
                  </a:lnTo>
                  <a:lnTo>
                    <a:pt x="425462" y="111518"/>
                  </a:lnTo>
                  <a:lnTo>
                    <a:pt x="427139" y="112788"/>
                  </a:lnTo>
                  <a:lnTo>
                    <a:pt x="428904" y="115328"/>
                  </a:lnTo>
                  <a:lnTo>
                    <a:pt x="430745" y="116598"/>
                  </a:lnTo>
                  <a:lnTo>
                    <a:pt x="433044" y="119202"/>
                  </a:lnTo>
                  <a:lnTo>
                    <a:pt x="434162" y="120281"/>
                  </a:lnTo>
                  <a:lnTo>
                    <a:pt x="435940" y="119202"/>
                  </a:lnTo>
                  <a:lnTo>
                    <a:pt x="436118" y="119202"/>
                  </a:lnTo>
                  <a:lnTo>
                    <a:pt x="439166" y="121678"/>
                  </a:lnTo>
                  <a:lnTo>
                    <a:pt x="441718" y="122948"/>
                  </a:lnTo>
                  <a:lnTo>
                    <a:pt x="440651" y="124218"/>
                  </a:lnTo>
                  <a:lnTo>
                    <a:pt x="439000" y="124218"/>
                  </a:lnTo>
                  <a:lnTo>
                    <a:pt x="439470" y="125158"/>
                  </a:lnTo>
                  <a:lnTo>
                    <a:pt x="439305" y="125234"/>
                  </a:lnTo>
                  <a:lnTo>
                    <a:pt x="439521" y="125260"/>
                  </a:lnTo>
                  <a:lnTo>
                    <a:pt x="439648" y="125488"/>
                  </a:lnTo>
                  <a:lnTo>
                    <a:pt x="442264" y="125488"/>
                  </a:lnTo>
                  <a:lnTo>
                    <a:pt x="443814" y="126758"/>
                  </a:lnTo>
                  <a:lnTo>
                    <a:pt x="442048" y="128028"/>
                  </a:lnTo>
                  <a:lnTo>
                    <a:pt x="444779" y="129298"/>
                  </a:lnTo>
                  <a:lnTo>
                    <a:pt x="449160" y="130568"/>
                  </a:lnTo>
                  <a:lnTo>
                    <a:pt x="451662" y="134378"/>
                  </a:lnTo>
                  <a:lnTo>
                    <a:pt x="453123" y="134378"/>
                  </a:lnTo>
                  <a:lnTo>
                    <a:pt x="452996" y="133108"/>
                  </a:lnTo>
                  <a:lnTo>
                    <a:pt x="452869" y="131838"/>
                  </a:lnTo>
                  <a:lnTo>
                    <a:pt x="452742" y="130568"/>
                  </a:lnTo>
                  <a:lnTo>
                    <a:pt x="452628" y="129298"/>
                  </a:lnTo>
                  <a:lnTo>
                    <a:pt x="452501" y="128028"/>
                  </a:lnTo>
                  <a:lnTo>
                    <a:pt x="456857" y="131838"/>
                  </a:lnTo>
                  <a:lnTo>
                    <a:pt x="456311" y="131838"/>
                  </a:lnTo>
                  <a:lnTo>
                    <a:pt x="455269" y="133108"/>
                  </a:lnTo>
                  <a:lnTo>
                    <a:pt x="455701" y="133108"/>
                  </a:lnTo>
                  <a:lnTo>
                    <a:pt x="456018" y="134378"/>
                  </a:lnTo>
                  <a:lnTo>
                    <a:pt x="455218" y="134378"/>
                  </a:lnTo>
                  <a:lnTo>
                    <a:pt x="456311" y="135648"/>
                  </a:lnTo>
                  <a:lnTo>
                    <a:pt x="455295" y="135648"/>
                  </a:lnTo>
                  <a:lnTo>
                    <a:pt x="456476" y="136918"/>
                  </a:lnTo>
                  <a:lnTo>
                    <a:pt x="455218" y="136918"/>
                  </a:lnTo>
                  <a:lnTo>
                    <a:pt x="456222" y="139458"/>
                  </a:lnTo>
                  <a:lnTo>
                    <a:pt x="455980" y="140728"/>
                  </a:lnTo>
                  <a:lnTo>
                    <a:pt x="456450" y="140728"/>
                  </a:lnTo>
                  <a:lnTo>
                    <a:pt x="457352" y="139458"/>
                  </a:lnTo>
                  <a:lnTo>
                    <a:pt x="458457" y="140728"/>
                  </a:lnTo>
                  <a:lnTo>
                    <a:pt x="461048" y="143268"/>
                  </a:lnTo>
                  <a:lnTo>
                    <a:pt x="458076" y="143268"/>
                  </a:lnTo>
                  <a:lnTo>
                    <a:pt x="459003" y="144538"/>
                  </a:lnTo>
                  <a:lnTo>
                    <a:pt x="460375" y="144538"/>
                  </a:lnTo>
                  <a:lnTo>
                    <a:pt x="461111" y="147078"/>
                  </a:lnTo>
                  <a:lnTo>
                    <a:pt x="462673" y="145808"/>
                  </a:lnTo>
                  <a:lnTo>
                    <a:pt x="463321" y="147078"/>
                  </a:lnTo>
                  <a:lnTo>
                    <a:pt x="462711" y="147078"/>
                  </a:lnTo>
                  <a:lnTo>
                    <a:pt x="462534" y="148348"/>
                  </a:lnTo>
                  <a:lnTo>
                    <a:pt x="464375" y="149618"/>
                  </a:lnTo>
                  <a:lnTo>
                    <a:pt x="468109" y="154698"/>
                  </a:lnTo>
                  <a:lnTo>
                    <a:pt x="468541" y="152184"/>
                  </a:lnTo>
                  <a:lnTo>
                    <a:pt x="468833" y="152374"/>
                  </a:lnTo>
                  <a:lnTo>
                    <a:pt x="468960" y="152552"/>
                  </a:lnTo>
                  <a:lnTo>
                    <a:pt x="468896" y="152412"/>
                  </a:lnTo>
                  <a:lnTo>
                    <a:pt x="474383" y="155968"/>
                  </a:lnTo>
                  <a:lnTo>
                    <a:pt x="474573" y="158508"/>
                  </a:lnTo>
                  <a:lnTo>
                    <a:pt x="474662" y="159778"/>
                  </a:lnTo>
                  <a:lnTo>
                    <a:pt x="474764" y="161048"/>
                  </a:lnTo>
                  <a:lnTo>
                    <a:pt x="474853" y="162318"/>
                  </a:lnTo>
                  <a:lnTo>
                    <a:pt x="474954" y="163588"/>
                  </a:lnTo>
                  <a:lnTo>
                    <a:pt x="479069" y="168668"/>
                  </a:lnTo>
                  <a:lnTo>
                    <a:pt x="478472" y="168668"/>
                  </a:lnTo>
                  <a:lnTo>
                    <a:pt x="481164" y="171208"/>
                  </a:lnTo>
                  <a:lnTo>
                    <a:pt x="482625" y="175018"/>
                  </a:lnTo>
                  <a:lnTo>
                    <a:pt x="485216" y="177558"/>
                  </a:lnTo>
                  <a:lnTo>
                    <a:pt x="485711" y="178828"/>
                  </a:lnTo>
                  <a:lnTo>
                    <a:pt x="485241" y="180098"/>
                  </a:lnTo>
                  <a:lnTo>
                    <a:pt x="484301" y="180098"/>
                  </a:lnTo>
                  <a:lnTo>
                    <a:pt x="485927" y="182638"/>
                  </a:lnTo>
                  <a:lnTo>
                    <a:pt x="487095" y="182638"/>
                  </a:lnTo>
                  <a:lnTo>
                    <a:pt x="487210" y="183908"/>
                  </a:lnTo>
                  <a:lnTo>
                    <a:pt x="487324" y="185280"/>
                  </a:lnTo>
                  <a:lnTo>
                    <a:pt x="487426" y="186448"/>
                  </a:lnTo>
                  <a:lnTo>
                    <a:pt x="485724" y="184416"/>
                  </a:lnTo>
                  <a:lnTo>
                    <a:pt x="485851" y="185280"/>
                  </a:lnTo>
                  <a:lnTo>
                    <a:pt x="486321" y="186448"/>
                  </a:lnTo>
                  <a:lnTo>
                    <a:pt x="486016" y="185331"/>
                  </a:lnTo>
                  <a:lnTo>
                    <a:pt x="486829" y="187718"/>
                  </a:lnTo>
                  <a:lnTo>
                    <a:pt x="485851" y="185280"/>
                  </a:lnTo>
                  <a:lnTo>
                    <a:pt x="486371" y="187718"/>
                  </a:lnTo>
                  <a:lnTo>
                    <a:pt x="485584" y="188988"/>
                  </a:lnTo>
                  <a:lnTo>
                    <a:pt x="488734" y="191528"/>
                  </a:lnTo>
                  <a:lnTo>
                    <a:pt x="486613" y="191528"/>
                  </a:lnTo>
                  <a:lnTo>
                    <a:pt x="487603" y="195338"/>
                  </a:lnTo>
                  <a:lnTo>
                    <a:pt x="488721" y="196608"/>
                  </a:lnTo>
                  <a:lnTo>
                    <a:pt x="489000" y="194068"/>
                  </a:lnTo>
                  <a:lnTo>
                    <a:pt x="489940" y="195338"/>
                  </a:lnTo>
                  <a:lnTo>
                    <a:pt x="490867" y="199148"/>
                  </a:lnTo>
                  <a:lnTo>
                    <a:pt x="488340" y="199148"/>
                  </a:lnTo>
                  <a:lnTo>
                    <a:pt x="488289" y="200418"/>
                  </a:lnTo>
                  <a:lnTo>
                    <a:pt x="488175" y="202958"/>
                  </a:lnTo>
                  <a:lnTo>
                    <a:pt x="491769" y="208038"/>
                  </a:lnTo>
                  <a:lnTo>
                    <a:pt x="493407" y="210578"/>
                  </a:lnTo>
                  <a:lnTo>
                    <a:pt x="494957" y="213918"/>
                  </a:lnTo>
                  <a:lnTo>
                    <a:pt x="495769" y="214388"/>
                  </a:lnTo>
                  <a:lnTo>
                    <a:pt x="495846" y="215493"/>
                  </a:lnTo>
                  <a:lnTo>
                    <a:pt x="495947" y="216928"/>
                  </a:lnTo>
                  <a:lnTo>
                    <a:pt x="496023" y="218198"/>
                  </a:lnTo>
                  <a:lnTo>
                    <a:pt x="493306" y="222008"/>
                  </a:lnTo>
                  <a:lnTo>
                    <a:pt x="493471" y="223278"/>
                  </a:lnTo>
                  <a:lnTo>
                    <a:pt x="492861" y="227088"/>
                  </a:lnTo>
                  <a:lnTo>
                    <a:pt x="497636" y="227088"/>
                  </a:lnTo>
                  <a:lnTo>
                    <a:pt x="497547" y="228358"/>
                  </a:lnTo>
                  <a:lnTo>
                    <a:pt x="497459" y="229628"/>
                  </a:lnTo>
                  <a:lnTo>
                    <a:pt x="497370" y="230898"/>
                  </a:lnTo>
                  <a:lnTo>
                    <a:pt x="497281" y="232168"/>
                  </a:lnTo>
                  <a:lnTo>
                    <a:pt x="498055" y="230898"/>
                  </a:lnTo>
                  <a:lnTo>
                    <a:pt x="500214" y="229628"/>
                  </a:lnTo>
                  <a:lnTo>
                    <a:pt x="501205" y="233438"/>
                  </a:lnTo>
                  <a:lnTo>
                    <a:pt x="501091" y="237248"/>
                  </a:lnTo>
                  <a:lnTo>
                    <a:pt x="497992" y="238518"/>
                  </a:lnTo>
                  <a:lnTo>
                    <a:pt x="497217" y="235978"/>
                  </a:lnTo>
                  <a:lnTo>
                    <a:pt x="497090" y="234708"/>
                  </a:lnTo>
                  <a:lnTo>
                    <a:pt x="497611" y="234708"/>
                  </a:lnTo>
                  <a:lnTo>
                    <a:pt x="497255" y="233438"/>
                  </a:lnTo>
                  <a:lnTo>
                    <a:pt x="496824" y="232168"/>
                  </a:lnTo>
                  <a:lnTo>
                    <a:pt x="496011" y="233438"/>
                  </a:lnTo>
                  <a:lnTo>
                    <a:pt x="496862" y="234708"/>
                  </a:lnTo>
                  <a:lnTo>
                    <a:pt x="496100" y="235978"/>
                  </a:lnTo>
                  <a:lnTo>
                    <a:pt x="496189" y="237248"/>
                  </a:lnTo>
                  <a:lnTo>
                    <a:pt x="496277" y="238518"/>
                  </a:lnTo>
                  <a:lnTo>
                    <a:pt x="496366" y="239788"/>
                  </a:lnTo>
                  <a:lnTo>
                    <a:pt x="496404" y="240347"/>
                  </a:lnTo>
                  <a:lnTo>
                    <a:pt x="496785" y="238518"/>
                  </a:lnTo>
                  <a:lnTo>
                    <a:pt x="496620" y="239788"/>
                  </a:lnTo>
                  <a:lnTo>
                    <a:pt x="496544" y="239991"/>
                  </a:lnTo>
                  <a:lnTo>
                    <a:pt x="496544" y="240347"/>
                  </a:lnTo>
                  <a:lnTo>
                    <a:pt x="496455" y="241058"/>
                  </a:lnTo>
                  <a:lnTo>
                    <a:pt x="496443" y="240919"/>
                  </a:lnTo>
                  <a:lnTo>
                    <a:pt x="496544" y="240347"/>
                  </a:lnTo>
                  <a:lnTo>
                    <a:pt x="496544" y="239991"/>
                  </a:lnTo>
                  <a:lnTo>
                    <a:pt x="496404" y="240347"/>
                  </a:lnTo>
                  <a:lnTo>
                    <a:pt x="496290" y="240919"/>
                  </a:lnTo>
                  <a:lnTo>
                    <a:pt x="495046" y="239788"/>
                  </a:lnTo>
                  <a:lnTo>
                    <a:pt x="495985" y="242366"/>
                  </a:lnTo>
                  <a:lnTo>
                    <a:pt x="495731" y="243598"/>
                  </a:lnTo>
                  <a:lnTo>
                    <a:pt x="497395" y="246138"/>
                  </a:lnTo>
                  <a:lnTo>
                    <a:pt x="496227" y="249948"/>
                  </a:lnTo>
                  <a:lnTo>
                    <a:pt x="496709" y="249948"/>
                  </a:lnTo>
                  <a:lnTo>
                    <a:pt x="497713" y="248678"/>
                  </a:lnTo>
                  <a:lnTo>
                    <a:pt x="497674" y="249948"/>
                  </a:lnTo>
                  <a:lnTo>
                    <a:pt x="496341" y="256298"/>
                  </a:lnTo>
                  <a:lnTo>
                    <a:pt x="499097" y="252488"/>
                  </a:lnTo>
                  <a:lnTo>
                    <a:pt x="499135" y="253758"/>
                  </a:lnTo>
                  <a:lnTo>
                    <a:pt x="499249" y="257568"/>
                  </a:lnTo>
                  <a:lnTo>
                    <a:pt x="497878" y="258838"/>
                  </a:lnTo>
                  <a:lnTo>
                    <a:pt x="496303" y="256298"/>
                  </a:lnTo>
                  <a:lnTo>
                    <a:pt x="497154" y="260108"/>
                  </a:lnTo>
                  <a:lnTo>
                    <a:pt x="496176" y="262648"/>
                  </a:lnTo>
                  <a:lnTo>
                    <a:pt x="494944" y="261378"/>
                  </a:lnTo>
                  <a:lnTo>
                    <a:pt x="494957" y="261594"/>
                  </a:lnTo>
                  <a:lnTo>
                    <a:pt x="494626" y="263918"/>
                  </a:lnTo>
                  <a:lnTo>
                    <a:pt x="493814" y="265188"/>
                  </a:lnTo>
                  <a:lnTo>
                    <a:pt x="493090" y="266458"/>
                  </a:lnTo>
                  <a:lnTo>
                    <a:pt x="492150" y="267728"/>
                  </a:lnTo>
                  <a:lnTo>
                    <a:pt x="491832" y="268998"/>
                  </a:lnTo>
                  <a:lnTo>
                    <a:pt x="491490" y="267728"/>
                  </a:lnTo>
                  <a:lnTo>
                    <a:pt x="491693" y="268998"/>
                  </a:lnTo>
                  <a:lnTo>
                    <a:pt x="491363" y="270268"/>
                  </a:lnTo>
                  <a:lnTo>
                    <a:pt x="493179" y="268998"/>
                  </a:lnTo>
                  <a:lnTo>
                    <a:pt x="492709" y="270268"/>
                  </a:lnTo>
                  <a:lnTo>
                    <a:pt x="492556" y="271538"/>
                  </a:lnTo>
                  <a:lnTo>
                    <a:pt x="491871" y="271538"/>
                  </a:lnTo>
                  <a:lnTo>
                    <a:pt x="492747" y="272808"/>
                  </a:lnTo>
                  <a:lnTo>
                    <a:pt x="494728" y="271538"/>
                  </a:lnTo>
                  <a:lnTo>
                    <a:pt x="495808" y="274078"/>
                  </a:lnTo>
                  <a:lnTo>
                    <a:pt x="494982" y="275031"/>
                  </a:lnTo>
                  <a:lnTo>
                    <a:pt x="494868" y="275831"/>
                  </a:lnTo>
                  <a:lnTo>
                    <a:pt x="496023" y="279158"/>
                  </a:lnTo>
                  <a:lnTo>
                    <a:pt x="493610" y="279158"/>
                  </a:lnTo>
                  <a:lnTo>
                    <a:pt x="494715" y="275831"/>
                  </a:lnTo>
                  <a:lnTo>
                    <a:pt x="494703" y="275348"/>
                  </a:lnTo>
                  <a:lnTo>
                    <a:pt x="494792" y="275615"/>
                  </a:lnTo>
                  <a:lnTo>
                    <a:pt x="494868" y="275348"/>
                  </a:lnTo>
                  <a:lnTo>
                    <a:pt x="494982" y="275031"/>
                  </a:lnTo>
                  <a:lnTo>
                    <a:pt x="495300" y="274078"/>
                  </a:lnTo>
                  <a:lnTo>
                    <a:pt x="491426" y="279158"/>
                  </a:lnTo>
                  <a:lnTo>
                    <a:pt x="491528" y="277888"/>
                  </a:lnTo>
                  <a:lnTo>
                    <a:pt x="491642" y="276618"/>
                  </a:lnTo>
                  <a:lnTo>
                    <a:pt x="491248" y="277888"/>
                  </a:lnTo>
                  <a:lnTo>
                    <a:pt x="490766" y="277888"/>
                  </a:lnTo>
                  <a:lnTo>
                    <a:pt x="487692" y="281698"/>
                  </a:lnTo>
                  <a:lnTo>
                    <a:pt x="492645" y="280428"/>
                  </a:lnTo>
                  <a:lnTo>
                    <a:pt x="491515" y="284746"/>
                  </a:lnTo>
                  <a:lnTo>
                    <a:pt x="491401" y="285191"/>
                  </a:lnTo>
                  <a:lnTo>
                    <a:pt x="491312" y="285508"/>
                  </a:lnTo>
                  <a:lnTo>
                    <a:pt x="490283" y="284238"/>
                  </a:lnTo>
                  <a:lnTo>
                    <a:pt x="489673" y="284746"/>
                  </a:lnTo>
                  <a:lnTo>
                    <a:pt x="491045" y="286778"/>
                  </a:lnTo>
                  <a:lnTo>
                    <a:pt x="491477" y="288048"/>
                  </a:lnTo>
                  <a:lnTo>
                    <a:pt x="489712" y="291858"/>
                  </a:lnTo>
                  <a:lnTo>
                    <a:pt x="491274" y="291858"/>
                  </a:lnTo>
                  <a:lnTo>
                    <a:pt x="490715" y="294398"/>
                  </a:lnTo>
                  <a:lnTo>
                    <a:pt x="491655" y="291858"/>
                  </a:lnTo>
                  <a:lnTo>
                    <a:pt x="492683" y="293128"/>
                  </a:lnTo>
                  <a:lnTo>
                    <a:pt x="492099" y="294398"/>
                  </a:lnTo>
                  <a:lnTo>
                    <a:pt x="491591" y="296951"/>
                  </a:lnTo>
                  <a:lnTo>
                    <a:pt x="492150" y="298208"/>
                  </a:lnTo>
                  <a:lnTo>
                    <a:pt x="487641" y="300380"/>
                  </a:lnTo>
                  <a:lnTo>
                    <a:pt x="487641" y="309638"/>
                  </a:lnTo>
                  <a:lnTo>
                    <a:pt x="486156" y="310210"/>
                  </a:lnTo>
                  <a:lnTo>
                    <a:pt x="486194" y="310642"/>
                  </a:lnTo>
                  <a:lnTo>
                    <a:pt x="486067" y="310210"/>
                  </a:lnTo>
                  <a:lnTo>
                    <a:pt x="485025" y="310578"/>
                  </a:lnTo>
                  <a:lnTo>
                    <a:pt x="485089" y="309486"/>
                  </a:lnTo>
                  <a:lnTo>
                    <a:pt x="485165" y="308368"/>
                  </a:lnTo>
                  <a:lnTo>
                    <a:pt x="485838" y="308368"/>
                  </a:lnTo>
                  <a:lnTo>
                    <a:pt x="486029" y="309486"/>
                  </a:lnTo>
                  <a:lnTo>
                    <a:pt x="486054" y="309638"/>
                  </a:lnTo>
                  <a:lnTo>
                    <a:pt x="487641" y="309638"/>
                  </a:lnTo>
                  <a:lnTo>
                    <a:pt x="487641" y="300380"/>
                  </a:lnTo>
                  <a:lnTo>
                    <a:pt x="486854" y="300748"/>
                  </a:lnTo>
                  <a:lnTo>
                    <a:pt x="486981" y="304558"/>
                  </a:lnTo>
                  <a:lnTo>
                    <a:pt x="485635" y="305828"/>
                  </a:lnTo>
                  <a:lnTo>
                    <a:pt x="484771" y="303288"/>
                  </a:lnTo>
                  <a:lnTo>
                    <a:pt x="483743" y="304558"/>
                  </a:lnTo>
                  <a:lnTo>
                    <a:pt x="483831" y="307098"/>
                  </a:lnTo>
                  <a:lnTo>
                    <a:pt x="483920" y="309638"/>
                  </a:lnTo>
                  <a:lnTo>
                    <a:pt x="483958" y="310642"/>
                  </a:lnTo>
                  <a:lnTo>
                    <a:pt x="484047" y="310896"/>
                  </a:lnTo>
                  <a:lnTo>
                    <a:pt x="484593" y="312242"/>
                  </a:lnTo>
                  <a:lnTo>
                    <a:pt x="485000" y="310959"/>
                  </a:lnTo>
                  <a:lnTo>
                    <a:pt x="484606" y="312242"/>
                  </a:lnTo>
                  <a:lnTo>
                    <a:pt x="486410" y="315988"/>
                  </a:lnTo>
                  <a:lnTo>
                    <a:pt x="494804" y="315988"/>
                  </a:lnTo>
                  <a:lnTo>
                    <a:pt x="495490" y="314718"/>
                  </a:lnTo>
                  <a:lnTo>
                    <a:pt x="496785" y="313448"/>
                  </a:lnTo>
                  <a:lnTo>
                    <a:pt x="496239" y="315988"/>
                  </a:lnTo>
                  <a:lnTo>
                    <a:pt x="496417" y="317258"/>
                  </a:lnTo>
                  <a:lnTo>
                    <a:pt x="497738" y="313448"/>
                  </a:lnTo>
                  <a:lnTo>
                    <a:pt x="498500" y="310959"/>
                  </a:lnTo>
                  <a:lnTo>
                    <a:pt x="498894" y="309638"/>
                  </a:lnTo>
                  <a:lnTo>
                    <a:pt x="499364" y="308368"/>
                  </a:lnTo>
                  <a:lnTo>
                    <a:pt x="500278" y="305828"/>
                  </a:lnTo>
                  <a:lnTo>
                    <a:pt x="501510" y="302018"/>
                  </a:lnTo>
                  <a:lnTo>
                    <a:pt x="503059" y="298208"/>
                  </a:lnTo>
                  <a:lnTo>
                    <a:pt x="503047" y="296951"/>
                  </a:lnTo>
                  <a:lnTo>
                    <a:pt x="503021" y="295668"/>
                  </a:lnTo>
                  <a:lnTo>
                    <a:pt x="503415" y="295668"/>
                  </a:lnTo>
                  <a:lnTo>
                    <a:pt x="503428" y="296265"/>
                  </a:lnTo>
                  <a:lnTo>
                    <a:pt x="503389" y="296545"/>
                  </a:lnTo>
                  <a:lnTo>
                    <a:pt x="503389" y="296735"/>
                  </a:lnTo>
                  <a:lnTo>
                    <a:pt x="503339" y="298145"/>
                  </a:lnTo>
                  <a:lnTo>
                    <a:pt x="503529" y="297230"/>
                  </a:lnTo>
                  <a:lnTo>
                    <a:pt x="503491" y="296748"/>
                  </a:lnTo>
                  <a:lnTo>
                    <a:pt x="503669" y="295833"/>
                  </a:lnTo>
                  <a:lnTo>
                    <a:pt x="503707" y="295668"/>
                  </a:lnTo>
                  <a:lnTo>
                    <a:pt x="504723" y="293128"/>
                  </a:lnTo>
                  <a:lnTo>
                    <a:pt x="503301" y="293128"/>
                  </a:lnTo>
                  <a:lnTo>
                    <a:pt x="503339" y="294398"/>
                  </a:lnTo>
                  <a:lnTo>
                    <a:pt x="500799" y="296951"/>
                  </a:lnTo>
                  <a:lnTo>
                    <a:pt x="500697" y="293128"/>
                  </a:lnTo>
                  <a:lnTo>
                    <a:pt x="500583" y="288836"/>
                  </a:lnTo>
                  <a:lnTo>
                    <a:pt x="502920" y="290588"/>
                  </a:lnTo>
                  <a:lnTo>
                    <a:pt x="502831" y="289318"/>
                  </a:lnTo>
                  <a:lnTo>
                    <a:pt x="502729" y="288048"/>
                  </a:lnTo>
                  <a:lnTo>
                    <a:pt x="502640" y="286778"/>
                  </a:lnTo>
                  <a:lnTo>
                    <a:pt x="502539" y="285508"/>
                  </a:lnTo>
                  <a:lnTo>
                    <a:pt x="502450" y="284238"/>
                  </a:lnTo>
                  <a:lnTo>
                    <a:pt x="502348" y="282968"/>
                  </a:lnTo>
                  <a:lnTo>
                    <a:pt x="502259" y="281698"/>
                  </a:lnTo>
                  <a:lnTo>
                    <a:pt x="506349" y="286778"/>
                  </a:lnTo>
                  <a:lnTo>
                    <a:pt x="506234" y="285191"/>
                  </a:lnTo>
                  <a:lnTo>
                    <a:pt x="505955" y="284238"/>
                  </a:lnTo>
                  <a:lnTo>
                    <a:pt x="504977" y="284238"/>
                  </a:lnTo>
                  <a:lnTo>
                    <a:pt x="505574" y="282968"/>
                  </a:lnTo>
                  <a:lnTo>
                    <a:pt x="506222" y="281698"/>
                  </a:lnTo>
                  <a:lnTo>
                    <a:pt x="506945" y="284238"/>
                  </a:lnTo>
                  <a:lnTo>
                    <a:pt x="507212" y="281698"/>
                  </a:lnTo>
                  <a:lnTo>
                    <a:pt x="507479" y="279158"/>
                  </a:lnTo>
                  <a:lnTo>
                    <a:pt x="505345" y="280428"/>
                  </a:lnTo>
                  <a:lnTo>
                    <a:pt x="505548" y="279158"/>
                  </a:lnTo>
                  <a:lnTo>
                    <a:pt x="506095" y="275831"/>
                  </a:lnTo>
                  <a:lnTo>
                    <a:pt x="506171" y="275348"/>
                  </a:lnTo>
                  <a:lnTo>
                    <a:pt x="506704" y="275348"/>
                  </a:lnTo>
                  <a:lnTo>
                    <a:pt x="505726" y="272808"/>
                  </a:lnTo>
                  <a:lnTo>
                    <a:pt x="506869" y="268998"/>
                  </a:lnTo>
                  <a:lnTo>
                    <a:pt x="507847" y="268998"/>
                  </a:lnTo>
                  <a:lnTo>
                    <a:pt x="508685" y="262648"/>
                  </a:lnTo>
                  <a:lnTo>
                    <a:pt x="506006" y="258838"/>
                  </a:lnTo>
                  <a:lnTo>
                    <a:pt x="505104" y="257568"/>
                  </a:lnTo>
                  <a:lnTo>
                    <a:pt x="506488" y="252488"/>
                  </a:lnTo>
                  <a:lnTo>
                    <a:pt x="506831" y="251218"/>
                  </a:lnTo>
                  <a:lnTo>
                    <a:pt x="509727" y="253758"/>
                  </a:lnTo>
                  <a:lnTo>
                    <a:pt x="508825" y="251218"/>
                  </a:lnTo>
                  <a:lnTo>
                    <a:pt x="507923" y="248678"/>
                  </a:lnTo>
                  <a:lnTo>
                    <a:pt x="510527" y="248678"/>
                  </a:lnTo>
                  <a:close/>
                </a:path>
                <a:path w="716915" h="615315">
                  <a:moveTo>
                    <a:pt x="518464" y="484466"/>
                  </a:moveTo>
                  <a:lnTo>
                    <a:pt x="518388" y="484187"/>
                  </a:lnTo>
                  <a:lnTo>
                    <a:pt x="518198" y="484505"/>
                  </a:lnTo>
                  <a:lnTo>
                    <a:pt x="518121" y="484809"/>
                  </a:lnTo>
                  <a:lnTo>
                    <a:pt x="518007" y="485127"/>
                  </a:lnTo>
                  <a:lnTo>
                    <a:pt x="518287" y="484771"/>
                  </a:lnTo>
                  <a:lnTo>
                    <a:pt x="518464" y="484466"/>
                  </a:lnTo>
                  <a:close/>
                </a:path>
                <a:path w="716915" h="615315">
                  <a:moveTo>
                    <a:pt x="518680" y="7302"/>
                  </a:moveTo>
                  <a:lnTo>
                    <a:pt x="518528" y="6794"/>
                  </a:lnTo>
                  <a:lnTo>
                    <a:pt x="518439" y="6515"/>
                  </a:lnTo>
                  <a:lnTo>
                    <a:pt x="518312" y="6083"/>
                  </a:lnTo>
                  <a:lnTo>
                    <a:pt x="518680" y="7302"/>
                  </a:lnTo>
                  <a:close/>
                </a:path>
                <a:path w="716915" h="615315">
                  <a:moveTo>
                    <a:pt x="521754" y="528167"/>
                  </a:moveTo>
                  <a:lnTo>
                    <a:pt x="521322" y="526364"/>
                  </a:lnTo>
                  <a:lnTo>
                    <a:pt x="520966" y="524878"/>
                  </a:lnTo>
                  <a:lnTo>
                    <a:pt x="520827" y="525348"/>
                  </a:lnTo>
                  <a:lnTo>
                    <a:pt x="521182" y="527316"/>
                  </a:lnTo>
                  <a:lnTo>
                    <a:pt x="521538" y="528104"/>
                  </a:lnTo>
                  <a:lnTo>
                    <a:pt x="521754" y="528167"/>
                  </a:lnTo>
                  <a:close/>
                </a:path>
                <a:path w="716915" h="615315">
                  <a:moveTo>
                    <a:pt x="525868" y="14503"/>
                  </a:moveTo>
                  <a:lnTo>
                    <a:pt x="522554" y="5283"/>
                  </a:lnTo>
                  <a:lnTo>
                    <a:pt x="523544" y="9105"/>
                  </a:lnTo>
                  <a:lnTo>
                    <a:pt x="521474" y="6591"/>
                  </a:lnTo>
                  <a:lnTo>
                    <a:pt x="519950" y="4279"/>
                  </a:lnTo>
                  <a:lnTo>
                    <a:pt x="518490" y="1981"/>
                  </a:lnTo>
                  <a:lnTo>
                    <a:pt x="517118" y="0"/>
                  </a:lnTo>
                  <a:lnTo>
                    <a:pt x="518312" y="6083"/>
                  </a:lnTo>
                  <a:lnTo>
                    <a:pt x="518553" y="4889"/>
                  </a:lnTo>
                  <a:lnTo>
                    <a:pt x="525868" y="14503"/>
                  </a:lnTo>
                  <a:close/>
                </a:path>
                <a:path w="716915" h="615315">
                  <a:moveTo>
                    <a:pt x="574268" y="431088"/>
                  </a:moveTo>
                  <a:lnTo>
                    <a:pt x="574090" y="431165"/>
                  </a:lnTo>
                  <a:lnTo>
                    <a:pt x="573963" y="431228"/>
                  </a:lnTo>
                  <a:lnTo>
                    <a:pt x="572465" y="432523"/>
                  </a:lnTo>
                  <a:lnTo>
                    <a:pt x="573341" y="431825"/>
                  </a:lnTo>
                  <a:lnTo>
                    <a:pt x="574268" y="431088"/>
                  </a:lnTo>
                  <a:close/>
                </a:path>
                <a:path w="716915" h="615315">
                  <a:moveTo>
                    <a:pt x="618058" y="428218"/>
                  </a:moveTo>
                  <a:lnTo>
                    <a:pt x="616724" y="427761"/>
                  </a:lnTo>
                  <a:lnTo>
                    <a:pt x="615645" y="427469"/>
                  </a:lnTo>
                  <a:lnTo>
                    <a:pt x="614680" y="427240"/>
                  </a:lnTo>
                  <a:lnTo>
                    <a:pt x="618058" y="428218"/>
                  </a:lnTo>
                  <a:close/>
                </a:path>
                <a:path w="716915" h="615315">
                  <a:moveTo>
                    <a:pt x="629551" y="245300"/>
                  </a:moveTo>
                  <a:lnTo>
                    <a:pt x="629424" y="245706"/>
                  </a:lnTo>
                  <a:lnTo>
                    <a:pt x="629348" y="246227"/>
                  </a:lnTo>
                  <a:lnTo>
                    <a:pt x="629234" y="246697"/>
                  </a:lnTo>
                  <a:lnTo>
                    <a:pt x="629310" y="247446"/>
                  </a:lnTo>
                  <a:lnTo>
                    <a:pt x="629412" y="248310"/>
                  </a:lnTo>
                  <a:lnTo>
                    <a:pt x="629475" y="249072"/>
                  </a:lnTo>
                  <a:lnTo>
                    <a:pt x="629551" y="245300"/>
                  </a:lnTo>
                  <a:close/>
                </a:path>
                <a:path w="716915" h="615315">
                  <a:moveTo>
                    <a:pt x="652919" y="303949"/>
                  </a:moveTo>
                  <a:lnTo>
                    <a:pt x="652195" y="303504"/>
                  </a:lnTo>
                  <a:lnTo>
                    <a:pt x="651967" y="303504"/>
                  </a:lnTo>
                  <a:lnTo>
                    <a:pt x="652310" y="303949"/>
                  </a:lnTo>
                  <a:lnTo>
                    <a:pt x="652919" y="303949"/>
                  </a:lnTo>
                  <a:close/>
                </a:path>
                <a:path w="716915" h="615315">
                  <a:moveTo>
                    <a:pt x="654291" y="304927"/>
                  </a:moveTo>
                  <a:lnTo>
                    <a:pt x="654037" y="304622"/>
                  </a:lnTo>
                  <a:lnTo>
                    <a:pt x="653491" y="304292"/>
                  </a:lnTo>
                  <a:lnTo>
                    <a:pt x="653211" y="304292"/>
                  </a:lnTo>
                  <a:lnTo>
                    <a:pt x="654291" y="304927"/>
                  </a:lnTo>
                  <a:close/>
                </a:path>
                <a:path w="716915" h="615315">
                  <a:moveTo>
                    <a:pt x="655815" y="306463"/>
                  </a:moveTo>
                  <a:lnTo>
                    <a:pt x="654291" y="304927"/>
                  </a:lnTo>
                  <a:lnTo>
                    <a:pt x="654405" y="305206"/>
                  </a:lnTo>
                  <a:lnTo>
                    <a:pt x="655815" y="306463"/>
                  </a:lnTo>
                  <a:close/>
                </a:path>
                <a:path w="716915" h="615315">
                  <a:moveTo>
                    <a:pt x="716457" y="354761"/>
                  </a:moveTo>
                  <a:lnTo>
                    <a:pt x="716267" y="355384"/>
                  </a:lnTo>
                  <a:lnTo>
                    <a:pt x="716165" y="356501"/>
                  </a:lnTo>
                  <a:lnTo>
                    <a:pt x="716089" y="357632"/>
                  </a:lnTo>
                  <a:lnTo>
                    <a:pt x="716267" y="357517"/>
                  </a:lnTo>
                  <a:lnTo>
                    <a:pt x="716457" y="356882"/>
                  </a:lnTo>
                  <a:lnTo>
                    <a:pt x="716457" y="354761"/>
                  </a:lnTo>
                  <a:close/>
                </a:path>
              </a:pathLst>
            </a:custGeom>
            <a:solidFill>
              <a:srgbClr val="B5D8CC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" name="object 15">
              <a:extLst>
                <a:ext uri="{FF2B5EF4-FFF2-40B4-BE49-F238E27FC236}">
                  <a16:creationId xmlns:a16="http://schemas.microsoft.com/office/drawing/2014/main" id="{3F9EA301-72FC-BAE4-2094-DDB5C5710F02}"/>
                </a:ext>
              </a:extLst>
            </p:cNvPr>
            <p:cNvSpPr/>
            <p:nvPr/>
          </p:nvSpPr>
          <p:spPr>
            <a:xfrm>
              <a:off x="8411694" y="5047271"/>
              <a:ext cx="458612" cy="604551"/>
            </a:xfrm>
            <a:custGeom>
              <a:avLst/>
              <a:gdLst/>
              <a:ahLst/>
              <a:cxnLst/>
              <a:rect l="l" t="t" r="r" b="b"/>
              <a:pathLst>
                <a:path w="756284" h="996950">
                  <a:moveTo>
                    <a:pt x="2514" y="233349"/>
                  </a:moveTo>
                  <a:lnTo>
                    <a:pt x="2260" y="233680"/>
                  </a:lnTo>
                  <a:lnTo>
                    <a:pt x="2209" y="234124"/>
                  </a:lnTo>
                  <a:lnTo>
                    <a:pt x="2514" y="233349"/>
                  </a:lnTo>
                  <a:close/>
                </a:path>
                <a:path w="756284" h="996950">
                  <a:moveTo>
                    <a:pt x="37884" y="470877"/>
                  </a:moveTo>
                  <a:lnTo>
                    <a:pt x="35560" y="472440"/>
                  </a:lnTo>
                  <a:lnTo>
                    <a:pt x="37338" y="474980"/>
                  </a:lnTo>
                  <a:lnTo>
                    <a:pt x="36753" y="472440"/>
                  </a:lnTo>
                  <a:lnTo>
                    <a:pt x="37884" y="470877"/>
                  </a:lnTo>
                  <a:close/>
                </a:path>
                <a:path w="756284" h="996950">
                  <a:moveTo>
                    <a:pt x="53035" y="312826"/>
                  </a:moveTo>
                  <a:lnTo>
                    <a:pt x="50711" y="311150"/>
                  </a:lnTo>
                  <a:lnTo>
                    <a:pt x="52209" y="312420"/>
                  </a:lnTo>
                  <a:lnTo>
                    <a:pt x="53035" y="312826"/>
                  </a:lnTo>
                  <a:close/>
                </a:path>
                <a:path w="756284" h="996950">
                  <a:moveTo>
                    <a:pt x="55549" y="884516"/>
                  </a:moveTo>
                  <a:lnTo>
                    <a:pt x="55321" y="884529"/>
                  </a:lnTo>
                  <a:lnTo>
                    <a:pt x="54991" y="884720"/>
                  </a:lnTo>
                  <a:lnTo>
                    <a:pt x="54267" y="885418"/>
                  </a:lnTo>
                  <a:lnTo>
                    <a:pt x="54711" y="885228"/>
                  </a:lnTo>
                  <a:lnTo>
                    <a:pt x="55549" y="884516"/>
                  </a:lnTo>
                  <a:close/>
                </a:path>
                <a:path w="756284" h="996950">
                  <a:moveTo>
                    <a:pt x="59702" y="189230"/>
                  </a:moveTo>
                  <a:lnTo>
                    <a:pt x="57569" y="187960"/>
                  </a:lnTo>
                  <a:lnTo>
                    <a:pt x="56045" y="187960"/>
                  </a:lnTo>
                  <a:lnTo>
                    <a:pt x="58534" y="189230"/>
                  </a:lnTo>
                  <a:lnTo>
                    <a:pt x="59702" y="189230"/>
                  </a:lnTo>
                  <a:close/>
                </a:path>
                <a:path w="756284" h="996950">
                  <a:moveTo>
                    <a:pt x="67360" y="858215"/>
                  </a:moveTo>
                  <a:lnTo>
                    <a:pt x="67348" y="857250"/>
                  </a:lnTo>
                  <a:lnTo>
                    <a:pt x="67144" y="858139"/>
                  </a:lnTo>
                  <a:lnTo>
                    <a:pt x="64198" y="856945"/>
                  </a:lnTo>
                  <a:lnTo>
                    <a:pt x="64109" y="858215"/>
                  </a:lnTo>
                  <a:lnTo>
                    <a:pt x="64046" y="859129"/>
                  </a:lnTo>
                  <a:lnTo>
                    <a:pt x="63931" y="860755"/>
                  </a:lnTo>
                  <a:lnTo>
                    <a:pt x="65747" y="860755"/>
                  </a:lnTo>
                  <a:lnTo>
                    <a:pt x="65709" y="860437"/>
                  </a:lnTo>
                  <a:lnTo>
                    <a:pt x="65595" y="859485"/>
                  </a:lnTo>
                  <a:lnTo>
                    <a:pt x="65824" y="860437"/>
                  </a:lnTo>
                  <a:lnTo>
                    <a:pt x="65836" y="861517"/>
                  </a:lnTo>
                  <a:lnTo>
                    <a:pt x="65951" y="862584"/>
                  </a:lnTo>
                  <a:lnTo>
                    <a:pt x="66040" y="863295"/>
                  </a:lnTo>
                  <a:lnTo>
                    <a:pt x="66586" y="860755"/>
                  </a:lnTo>
                  <a:lnTo>
                    <a:pt x="66865" y="859485"/>
                  </a:lnTo>
                  <a:lnTo>
                    <a:pt x="67132" y="858215"/>
                  </a:lnTo>
                  <a:lnTo>
                    <a:pt x="67360" y="858215"/>
                  </a:lnTo>
                  <a:close/>
                </a:path>
                <a:path w="756284" h="996950">
                  <a:moveTo>
                    <a:pt x="68516" y="551180"/>
                  </a:moveTo>
                  <a:lnTo>
                    <a:pt x="66065" y="552259"/>
                  </a:lnTo>
                  <a:lnTo>
                    <a:pt x="66078" y="552399"/>
                  </a:lnTo>
                  <a:lnTo>
                    <a:pt x="68516" y="551180"/>
                  </a:lnTo>
                  <a:close/>
                </a:path>
                <a:path w="756284" h="996950">
                  <a:moveTo>
                    <a:pt x="73101" y="888009"/>
                  </a:moveTo>
                  <a:close/>
                </a:path>
                <a:path w="756284" h="996950">
                  <a:moveTo>
                    <a:pt x="73279" y="888085"/>
                  </a:moveTo>
                  <a:lnTo>
                    <a:pt x="73101" y="888047"/>
                  </a:lnTo>
                  <a:lnTo>
                    <a:pt x="73139" y="888238"/>
                  </a:lnTo>
                  <a:lnTo>
                    <a:pt x="73279" y="888085"/>
                  </a:lnTo>
                  <a:close/>
                </a:path>
                <a:path w="756284" h="996950">
                  <a:moveTo>
                    <a:pt x="74307" y="843064"/>
                  </a:moveTo>
                  <a:lnTo>
                    <a:pt x="73660" y="843965"/>
                  </a:lnTo>
                  <a:lnTo>
                    <a:pt x="73977" y="843635"/>
                  </a:lnTo>
                  <a:lnTo>
                    <a:pt x="74168" y="843330"/>
                  </a:lnTo>
                  <a:lnTo>
                    <a:pt x="74307" y="843064"/>
                  </a:lnTo>
                  <a:close/>
                </a:path>
                <a:path w="756284" h="996950">
                  <a:moveTo>
                    <a:pt x="74383" y="835736"/>
                  </a:moveTo>
                  <a:lnTo>
                    <a:pt x="73939" y="835355"/>
                  </a:lnTo>
                  <a:lnTo>
                    <a:pt x="73177" y="836625"/>
                  </a:lnTo>
                  <a:lnTo>
                    <a:pt x="74383" y="835736"/>
                  </a:lnTo>
                  <a:close/>
                </a:path>
                <a:path w="756284" h="996950">
                  <a:moveTo>
                    <a:pt x="75133" y="846797"/>
                  </a:moveTo>
                  <a:lnTo>
                    <a:pt x="74650" y="845680"/>
                  </a:lnTo>
                  <a:lnTo>
                    <a:pt x="74168" y="846797"/>
                  </a:lnTo>
                  <a:lnTo>
                    <a:pt x="75133" y="846797"/>
                  </a:lnTo>
                  <a:close/>
                </a:path>
                <a:path w="756284" h="996950">
                  <a:moveTo>
                    <a:pt x="75158" y="888225"/>
                  </a:moveTo>
                  <a:lnTo>
                    <a:pt x="75006" y="887984"/>
                  </a:lnTo>
                  <a:lnTo>
                    <a:pt x="74904" y="887717"/>
                  </a:lnTo>
                  <a:lnTo>
                    <a:pt x="74866" y="887425"/>
                  </a:lnTo>
                  <a:lnTo>
                    <a:pt x="74790" y="888187"/>
                  </a:lnTo>
                  <a:lnTo>
                    <a:pt x="74891" y="888568"/>
                  </a:lnTo>
                  <a:lnTo>
                    <a:pt x="75044" y="888784"/>
                  </a:lnTo>
                  <a:lnTo>
                    <a:pt x="75133" y="888466"/>
                  </a:lnTo>
                  <a:lnTo>
                    <a:pt x="75158" y="888225"/>
                  </a:lnTo>
                  <a:close/>
                </a:path>
                <a:path w="756284" h="996950">
                  <a:moveTo>
                    <a:pt x="75260" y="844245"/>
                  </a:moveTo>
                  <a:lnTo>
                    <a:pt x="74498" y="845680"/>
                  </a:lnTo>
                  <a:lnTo>
                    <a:pt x="74650" y="845680"/>
                  </a:lnTo>
                  <a:lnTo>
                    <a:pt x="75260" y="844245"/>
                  </a:lnTo>
                  <a:close/>
                </a:path>
                <a:path w="756284" h="996950">
                  <a:moveTo>
                    <a:pt x="76327" y="826947"/>
                  </a:moveTo>
                  <a:lnTo>
                    <a:pt x="76225" y="827303"/>
                  </a:lnTo>
                  <a:lnTo>
                    <a:pt x="76212" y="827735"/>
                  </a:lnTo>
                  <a:lnTo>
                    <a:pt x="76327" y="826947"/>
                  </a:lnTo>
                  <a:close/>
                </a:path>
                <a:path w="756284" h="996950">
                  <a:moveTo>
                    <a:pt x="76428" y="905002"/>
                  </a:moveTo>
                  <a:lnTo>
                    <a:pt x="76098" y="904341"/>
                  </a:lnTo>
                  <a:lnTo>
                    <a:pt x="75793" y="903681"/>
                  </a:lnTo>
                  <a:lnTo>
                    <a:pt x="75539" y="902995"/>
                  </a:lnTo>
                  <a:lnTo>
                    <a:pt x="73914" y="903986"/>
                  </a:lnTo>
                  <a:lnTo>
                    <a:pt x="73228" y="906818"/>
                  </a:lnTo>
                  <a:lnTo>
                    <a:pt x="76428" y="905002"/>
                  </a:lnTo>
                  <a:close/>
                </a:path>
                <a:path w="756284" h="996950">
                  <a:moveTo>
                    <a:pt x="77711" y="826465"/>
                  </a:moveTo>
                  <a:lnTo>
                    <a:pt x="77279" y="827811"/>
                  </a:lnTo>
                  <a:lnTo>
                    <a:pt x="77647" y="827811"/>
                  </a:lnTo>
                  <a:lnTo>
                    <a:pt x="77711" y="826465"/>
                  </a:lnTo>
                  <a:close/>
                </a:path>
                <a:path w="756284" h="996950">
                  <a:moveTo>
                    <a:pt x="77978" y="873455"/>
                  </a:moveTo>
                  <a:lnTo>
                    <a:pt x="76911" y="872972"/>
                  </a:lnTo>
                  <a:lnTo>
                    <a:pt x="77000" y="873455"/>
                  </a:lnTo>
                  <a:lnTo>
                    <a:pt x="76771" y="874725"/>
                  </a:lnTo>
                  <a:lnTo>
                    <a:pt x="77978" y="873455"/>
                  </a:lnTo>
                  <a:close/>
                </a:path>
                <a:path w="756284" h="996950">
                  <a:moveTo>
                    <a:pt x="78117" y="447040"/>
                  </a:moveTo>
                  <a:lnTo>
                    <a:pt x="73977" y="449580"/>
                  </a:lnTo>
                  <a:lnTo>
                    <a:pt x="73977" y="450850"/>
                  </a:lnTo>
                  <a:lnTo>
                    <a:pt x="78117" y="447040"/>
                  </a:lnTo>
                  <a:close/>
                </a:path>
                <a:path w="756284" h="996950">
                  <a:moveTo>
                    <a:pt x="82257" y="443230"/>
                  </a:moveTo>
                  <a:lnTo>
                    <a:pt x="80949" y="443839"/>
                  </a:lnTo>
                  <a:lnTo>
                    <a:pt x="81749" y="443699"/>
                  </a:lnTo>
                  <a:lnTo>
                    <a:pt x="82257" y="443230"/>
                  </a:lnTo>
                  <a:close/>
                </a:path>
                <a:path w="756284" h="996950">
                  <a:moveTo>
                    <a:pt x="84315" y="443230"/>
                  </a:moveTo>
                  <a:lnTo>
                    <a:pt x="81749" y="443699"/>
                  </a:lnTo>
                  <a:lnTo>
                    <a:pt x="78117" y="447040"/>
                  </a:lnTo>
                  <a:lnTo>
                    <a:pt x="84315" y="443230"/>
                  </a:lnTo>
                  <a:close/>
                </a:path>
                <a:path w="756284" h="996950">
                  <a:moveTo>
                    <a:pt x="88468" y="804405"/>
                  </a:moveTo>
                  <a:lnTo>
                    <a:pt x="88150" y="804621"/>
                  </a:lnTo>
                  <a:lnTo>
                    <a:pt x="87922" y="804862"/>
                  </a:lnTo>
                  <a:lnTo>
                    <a:pt x="88023" y="805103"/>
                  </a:lnTo>
                  <a:lnTo>
                    <a:pt x="88188" y="804849"/>
                  </a:lnTo>
                  <a:lnTo>
                    <a:pt x="88315" y="804633"/>
                  </a:lnTo>
                  <a:lnTo>
                    <a:pt x="88468" y="804405"/>
                  </a:lnTo>
                  <a:close/>
                </a:path>
                <a:path w="756284" h="996950">
                  <a:moveTo>
                    <a:pt x="94297" y="353060"/>
                  </a:moveTo>
                  <a:lnTo>
                    <a:pt x="93421" y="355155"/>
                  </a:lnTo>
                  <a:lnTo>
                    <a:pt x="93484" y="355600"/>
                  </a:lnTo>
                  <a:lnTo>
                    <a:pt x="93954" y="357924"/>
                  </a:lnTo>
                  <a:lnTo>
                    <a:pt x="94030" y="356870"/>
                  </a:lnTo>
                  <a:lnTo>
                    <a:pt x="94157" y="355155"/>
                  </a:lnTo>
                  <a:lnTo>
                    <a:pt x="94208" y="354330"/>
                  </a:lnTo>
                  <a:lnTo>
                    <a:pt x="94297" y="353060"/>
                  </a:lnTo>
                  <a:close/>
                </a:path>
                <a:path w="756284" h="996950">
                  <a:moveTo>
                    <a:pt x="95173" y="365760"/>
                  </a:moveTo>
                  <a:lnTo>
                    <a:pt x="94513" y="360680"/>
                  </a:lnTo>
                  <a:lnTo>
                    <a:pt x="94005" y="358140"/>
                  </a:lnTo>
                  <a:lnTo>
                    <a:pt x="93853" y="359410"/>
                  </a:lnTo>
                  <a:lnTo>
                    <a:pt x="93764" y="360680"/>
                  </a:lnTo>
                  <a:lnTo>
                    <a:pt x="93675" y="361950"/>
                  </a:lnTo>
                  <a:lnTo>
                    <a:pt x="93586" y="363220"/>
                  </a:lnTo>
                  <a:lnTo>
                    <a:pt x="93497" y="364490"/>
                  </a:lnTo>
                  <a:lnTo>
                    <a:pt x="93408" y="365760"/>
                  </a:lnTo>
                  <a:lnTo>
                    <a:pt x="95173" y="365760"/>
                  </a:lnTo>
                  <a:close/>
                </a:path>
                <a:path w="756284" h="996950">
                  <a:moveTo>
                    <a:pt x="100863" y="770051"/>
                  </a:moveTo>
                  <a:lnTo>
                    <a:pt x="100355" y="773061"/>
                  </a:lnTo>
                  <a:lnTo>
                    <a:pt x="100799" y="770864"/>
                  </a:lnTo>
                  <a:lnTo>
                    <a:pt x="100863" y="770051"/>
                  </a:lnTo>
                  <a:close/>
                </a:path>
                <a:path w="756284" h="996950">
                  <a:moveTo>
                    <a:pt x="101015" y="209550"/>
                  </a:moveTo>
                  <a:lnTo>
                    <a:pt x="92671" y="207010"/>
                  </a:lnTo>
                  <a:lnTo>
                    <a:pt x="94335" y="208280"/>
                  </a:lnTo>
                  <a:lnTo>
                    <a:pt x="92049" y="208280"/>
                  </a:lnTo>
                  <a:lnTo>
                    <a:pt x="101015" y="209550"/>
                  </a:lnTo>
                  <a:close/>
                </a:path>
                <a:path w="756284" h="996950">
                  <a:moveTo>
                    <a:pt x="101752" y="774915"/>
                  </a:moveTo>
                  <a:lnTo>
                    <a:pt x="99872" y="775665"/>
                  </a:lnTo>
                  <a:lnTo>
                    <a:pt x="100685" y="778205"/>
                  </a:lnTo>
                  <a:lnTo>
                    <a:pt x="101498" y="775665"/>
                  </a:lnTo>
                  <a:lnTo>
                    <a:pt x="101587" y="775398"/>
                  </a:lnTo>
                  <a:lnTo>
                    <a:pt x="101663" y="775195"/>
                  </a:lnTo>
                  <a:lnTo>
                    <a:pt x="101752" y="774915"/>
                  </a:lnTo>
                  <a:close/>
                </a:path>
                <a:path w="756284" h="996950">
                  <a:moveTo>
                    <a:pt x="102908" y="774446"/>
                  </a:moveTo>
                  <a:lnTo>
                    <a:pt x="102387" y="773264"/>
                  </a:lnTo>
                  <a:lnTo>
                    <a:pt x="101892" y="774446"/>
                  </a:lnTo>
                  <a:lnTo>
                    <a:pt x="101752" y="774915"/>
                  </a:lnTo>
                  <a:lnTo>
                    <a:pt x="102908" y="774446"/>
                  </a:lnTo>
                  <a:close/>
                </a:path>
                <a:path w="756284" h="996950">
                  <a:moveTo>
                    <a:pt x="104457" y="545833"/>
                  </a:moveTo>
                  <a:lnTo>
                    <a:pt x="102958" y="546201"/>
                  </a:lnTo>
                  <a:lnTo>
                    <a:pt x="103759" y="546201"/>
                  </a:lnTo>
                  <a:lnTo>
                    <a:pt x="103949" y="546201"/>
                  </a:lnTo>
                  <a:lnTo>
                    <a:pt x="104457" y="545833"/>
                  </a:lnTo>
                  <a:close/>
                </a:path>
                <a:path w="756284" h="996950">
                  <a:moveTo>
                    <a:pt x="105270" y="791349"/>
                  </a:moveTo>
                  <a:lnTo>
                    <a:pt x="104825" y="792124"/>
                  </a:lnTo>
                  <a:lnTo>
                    <a:pt x="104241" y="793013"/>
                  </a:lnTo>
                  <a:lnTo>
                    <a:pt x="104190" y="793953"/>
                  </a:lnTo>
                  <a:lnTo>
                    <a:pt x="104952" y="793089"/>
                  </a:lnTo>
                  <a:lnTo>
                    <a:pt x="105219" y="792226"/>
                  </a:lnTo>
                  <a:lnTo>
                    <a:pt x="105270" y="791349"/>
                  </a:lnTo>
                  <a:close/>
                </a:path>
                <a:path w="756284" h="996950">
                  <a:moveTo>
                    <a:pt x="106159" y="789635"/>
                  </a:moveTo>
                  <a:lnTo>
                    <a:pt x="105143" y="789203"/>
                  </a:lnTo>
                  <a:lnTo>
                    <a:pt x="105232" y="789927"/>
                  </a:lnTo>
                  <a:lnTo>
                    <a:pt x="105321" y="790651"/>
                  </a:lnTo>
                  <a:lnTo>
                    <a:pt x="105270" y="791349"/>
                  </a:lnTo>
                  <a:lnTo>
                    <a:pt x="105816" y="790409"/>
                  </a:lnTo>
                  <a:lnTo>
                    <a:pt x="106159" y="789635"/>
                  </a:lnTo>
                  <a:close/>
                </a:path>
                <a:path w="756284" h="996950">
                  <a:moveTo>
                    <a:pt x="113550" y="747725"/>
                  </a:moveTo>
                  <a:lnTo>
                    <a:pt x="113157" y="748995"/>
                  </a:lnTo>
                  <a:lnTo>
                    <a:pt x="113525" y="748461"/>
                  </a:lnTo>
                  <a:lnTo>
                    <a:pt x="113550" y="747725"/>
                  </a:lnTo>
                  <a:close/>
                </a:path>
                <a:path w="756284" h="996950">
                  <a:moveTo>
                    <a:pt x="113588" y="543560"/>
                  </a:moveTo>
                  <a:lnTo>
                    <a:pt x="107556" y="543560"/>
                  </a:lnTo>
                  <a:lnTo>
                    <a:pt x="104457" y="545833"/>
                  </a:lnTo>
                  <a:lnTo>
                    <a:pt x="113588" y="543560"/>
                  </a:lnTo>
                  <a:close/>
                </a:path>
                <a:path w="756284" h="996950">
                  <a:moveTo>
                    <a:pt x="114033" y="744334"/>
                  </a:moveTo>
                  <a:lnTo>
                    <a:pt x="113449" y="743991"/>
                  </a:lnTo>
                  <a:lnTo>
                    <a:pt x="113030" y="745744"/>
                  </a:lnTo>
                  <a:lnTo>
                    <a:pt x="114033" y="744334"/>
                  </a:lnTo>
                  <a:close/>
                </a:path>
                <a:path w="756284" h="996950">
                  <a:moveTo>
                    <a:pt x="120586" y="759155"/>
                  </a:moveTo>
                  <a:lnTo>
                    <a:pt x="116776" y="762965"/>
                  </a:lnTo>
                  <a:lnTo>
                    <a:pt x="117081" y="762965"/>
                  </a:lnTo>
                  <a:lnTo>
                    <a:pt x="116624" y="765467"/>
                  </a:lnTo>
                  <a:lnTo>
                    <a:pt x="118300" y="764260"/>
                  </a:lnTo>
                  <a:lnTo>
                    <a:pt x="117182" y="762965"/>
                  </a:lnTo>
                  <a:lnTo>
                    <a:pt x="119392" y="762965"/>
                  </a:lnTo>
                  <a:lnTo>
                    <a:pt x="120586" y="759155"/>
                  </a:lnTo>
                  <a:close/>
                </a:path>
                <a:path w="756284" h="996950">
                  <a:moveTo>
                    <a:pt x="125196" y="883615"/>
                  </a:moveTo>
                  <a:lnTo>
                    <a:pt x="124371" y="883920"/>
                  </a:lnTo>
                  <a:lnTo>
                    <a:pt x="124942" y="884161"/>
                  </a:lnTo>
                  <a:lnTo>
                    <a:pt x="125196" y="883615"/>
                  </a:lnTo>
                  <a:close/>
                </a:path>
                <a:path w="756284" h="996950">
                  <a:moveTo>
                    <a:pt x="126695" y="884885"/>
                  </a:moveTo>
                  <a:lnTo>
                    <a:pt x="124942" y="884161"/>
                  </a:lnTo>
                  <a:lnTo>
                    <a:pt x="124599" y="884885"/>
                  </a:lnTo>
                  <a:lnTo>
                    <a:pt x="123799" y="884885"/>
                  </a:lnTo>
                  <a:lnTo>
                    <a:pt x="125095" y="886155"/>
                  </a:lnTo>
                  <a:lnTo>
                    <a:pt x="126695" y="884885"/>
                  </a:lnTo>
                  <a:close/>
                </a:path>
                <a:path w="756284" h="996950">
                  <a:moveTo>
                    <a:pt x="128308" y="738835"/>
                  </a:moveTo>
                  <a:lnTo>
                    <a:pt x="128104" y="738670"/>
                  </a:lnTo>
                  <a:lnTo>
                    <a:pt x="128003" y="738835"/>
                  </a:lnTo>
                  <a:lnTo>
                    <a:pt x="128308" y="738835"/>
                  </a:lnTo>
                  <a:close/>
                </a:path>
                <a:path w="756284" h="996950">
                  <a:moveTo>
                    <a:pt x="130987" y="702411"/>
                  </a:moveTo>
                  <a:lnTo>
                    <a:pt x="130695" y="702348"/>
                  </a:lnTo>
                  <a:lnTo>
                    <a:pt x="130429" y="702335"/>
                  </a:lnTo>
                  <a:lnTo>
                    <a:pt x="130238" y="702373"/>
                  </a:lnTo>
                  <a:lnTo>
                    <a:pt x="130467" y="702462"/>
                  </a:lnTo>
                  <a:lnTo>
                    <a:pt x="130721" y="702462"/>
                  </a:lnTo>
                  <a:lnTo>
                    <a:pt x="130987" y="702411"/>
                  </a:lnTo>
                  <a:close/>
                </a:path>
                <a:path w="756284" h="996950">
                  <a:moveTo>
                    <a:pt x="134937" y="700735"/>
                  </a:moveTo>
                  <a:lnTo>
                    <a:pt x="134772" y="699973"/>
                  </a:lnTo>
                  <a:lnTo>
                    <a:pt x="134658" y="699465"/>
                  </a:lnTo>
                  <a:lnTo>
                    <a:pt x="133819" y="700735"/>
                  </a:lnTo>
                  <a:lnTo>
                    <a:pt x="134899" y="700735"/>
                  </a:lnTo>
                  <a:close/>
                </a:path>
                <a:path w="756284" h="996950">
                  <a:moveTo>
                    <a:pt x="136436" y="699465"/>
                  </a:moveTo>
                  <a:lnTo>
                    <a:pt x="136029" y="698195"/>
                  </a:lnTo>
                  <a:lnTo>
                    <a:pt x="134620" y="699465"/>
                  </a:lnTo>
                  <a:lnTo>
                    <a:pt x="136436" y="699465"/>
                  </a:lnTo>
                  <a:close/>
                </a:path>
                <a:path w="756284" h="996950">
                  <a:moveTo>
                    <a:pt x="136842" y="700735"/>
                  </a:moveTo>
                  <a:lnTo>
                    <a:pt x="136601" y="699973"/>
                  </a:lnTo>
                  <a:lnTo>
                    <a:pt x="136169" y="700735"/>
                  </a:lnTo>
                  <a:lnTo>
                    <a:pt x="136842" y="700735"/>
                  </a:lnTo>
                  <a:close/>
                </a:path>
                <a:path w="756284" h="996950">
                  <a:moveTo>
                    <a:pt x="136893" y="699465"/>
                  </a:moveTo>
                  <a:lnTo>
                    <a:pt x="136436" y="699465"/>
                  </a:lnTo>
                  <a:lnTo>
                    <a:pt x="136486" y="699643"/>
                  </a:lnTo>
                  <a:lnTo>
                    <a:pt x="136601" y="699973"/>
                  </a:lnTo>
                  <a:lnTo>
                    <a:pt x="136791" y="699643"/>
                  </a:lnTo>
                  <a:lnTo>
                    <a:pt x="136893" y="699465"/>
                  </a:lnTo>
                  <a:close/>
                </a:path>
                <a:path w="756284" h="996950">
                  <a:moveTo>
                    <a:pt x="137515" y="699465"/>
                  </a:moveTo>
                  <a:lnTo>
                    <a:pt x="137210" y="699465"/>
                  </a:lnTo>
                  <a:lnTo>
                    <a:pt x="137426" y="699643"/>
                  </a:lnTo>
                  <a:lnTo>
                    <a:pt x="137515" y="699465"/>
                  </a:lnTo>
                  <a:close/>
                </a:path>
                <a:path w="756284" h="996950">
                  <a:moveTo>
                    <a:pt x="138798" y="700735"/>
                  </a:moveTo>
                  <a:lnTo>
                    <a:pt x="137426" y="699643"/>
                  </a:lnTo>
                  <a:lnTo>
                    <a:pt x="136842" y="700735"/>
                  </a:lnTo>
                  <a:lnTo>
                    <a:pt x="138798" y="700735"/>
                  </a:lnTo>
                  <a:close/>
                </a:path>
                <a:path w="756284" h="996950">
                  <a:moveTo>
                    <a:pt x="138963" y="683679"/>
                  </a:moveTo>
                  <a:lnTo>
                    <a:pt x="138798" y="683412"/>
                  </a:lnTo>
                  <a:lnTo>
                    <a:pt x="138569" y="683120"/>
                  </a:lnTo>
                  <a:lnTo>
                    <a:pt x="138303" y="682828"/>
                  </a:lnTo>
                  <a:lnTo>
                    <a:pt x="138722" y="684301"/>
                  </a:lnTo>
                  <a:lnTo>
                    <a:pt x="138963" y="683679"/>
                  </a:lnTo>
                  <a:close/>
                </a:path>
                <a:path w="756284" h="996950">
                  <a:moveTo>
                    <a:pt x="141236" y="702005"/>
                  </a:moveTo>
                  <a:lnTo>
                    <a:pt x="134823" y="702005"/>
                  </a:lnTo>
                  <a:lnTo>
                    <a:pt x="133019" y="702005"/>
                  </a:lnTo>
                  <a:lnTo>
                    <a:pt x="132207" y="703275"/>
                  </a:lnTo>
                  <a:lnTo>
                    <a:pt x="132702" y="703275"/>
                  </a:lnTo>
                  <a:lnTo>
                    <a:pt x="132372" y="704545"/>
                  </a:lnTo>
                  <a:lnTo>
                    <a:pt x="131216" y="708355"/>
                  </a:lnTo>
                  <a:lnTo>
                    <a:pt x="130416" y="705815"/>
                  </a:lnTo>
                  <a:lnTo>
                    <a:pt x="129019" y="707085"/>
                  </a:lnTo>
                  <a:lnTo>
                    <a:pt x="129603" y="708355"/>
                  </a:lnTo>
                  <a:lnTo>
                    <a:pt x="127889" y="709625"/>
                  </a:lnTo>
                  <a:lnTo>
                    <a:pt x="129768" y="710895"/>
                  </a:lnTo>
                  <a:lnTo>
                    <a:pt x="127774" y="710895"/>
                  </a:lnTo>
                  <a:lnTo>
                    <a:pt x="127876" y="712165"/>
                  </a:lnTo>
                  <a:lnTo>
                    <a:pt x="127965" y="713435"/>
                  </a:lnTo>
                  <a:lnTo>
                    <a:pt x="124980" y="718515"/>
                  </a:lnTo>
                  <a:lnTo>
                    <a:pt x="126834" y="718515"/>
                  </a:lnTo>
                  <a:lnTo>
                    <a:pt x="125590" y="719988"/>
                  </a:lnTo>
                  <a:lnTo>
                    <a:pt x="126238" y="720407"/>
                  </a:lnTo>
                  <a:lnTo>
                    <a:pt x="126530" y="719162"/>
                  </a:lnTo>
                  <a:lnTo>
                    <a:pt x="126911" y="718515"/>
                  </a:lnTo>
                  <a:lnTo>
                    <a:pt x="127736" y="718515"/>
                  </a:lnTo>
                  <a:lnTo>
                    <a:pt x="128041" y="717245"/>
                  </a:lnTo>
                  <a:lnTo>
                    <a:pt x="127990" y="718515"/>
                  </a:lnTo>
                  <a:lnTo>
                    <a:pt x="127876" y="721055"/>
                  </a:lnTo>
                  <a:lnTo>
                    <a:pt x="127774" y="723595"/>
                  </a:lnTo>
                  <a:lnTo>
                    <a:pt x="122504" y="728675"/>
                  </a:lnTo>
                  <a:lnTo>
                    <a:pt x="121170" y="733907"/>
                  </a:lnTo>
                  <a:lnTo>
                    <a:pt x="120548" y="733907"/>
                  </a:lnTo>
                  <a:lnTo>
                    <a:pt x="120040" y="737565"/>
                  </a:lnTo>
                  <a:lnTo>
                    <a:pt x="118198" y="741375"/>
                  </a:lnTo>
                  <a:lnTo>
                    <a:pt x="118656" y="743915"/>
                  </a:lnTo>
                  <a:lnTo>
                    <a:pt x="118249" y="745286"/>
                  </a:lnTo>
                  <a:lnTo>
                    <a:pt x="116001" y="745286"/>
                  </a:lnTo>
                  <a:lnTo>
                    <a:pt x="115531" y="747725"/>
                  </a:lnTo>
                  <a:lnTo>
                    <a:pt x="116128" y="747725"/>
                  </a:lnTo>
                  <a:lnTo>
                    <a:pt x="113690" y="751535"/>
                  </a:lnTo>
                  <a:lnTo>
                    <a:pt x="113588" y="748461"/>
                  </a:lnTo>
                  <a:lnTo>
                    <a:pt x="113372" y="748995"/>
                  </a:lnTo>
                  <a:lnTo>
                    <a:pt x="112953" y="749668"/>
                  </a:lnTo>
                  <a:lnTo>
                    <a:pt x="112699" y="750201"/>
                  </a:lnTo>
                  <a:lnTo>
                    <a:pt x="112699" y="771855"/>
                  </a:lnTo>
                  <a:lnTo>
                    <a:pt x="112699" y="773226"/>
                  </a:lnTo>
                  <a:lnTo>
                    <a:pt x="109258" y="775665"/>
                  </a:lnTo>
                  <a:lnTo>
                    <a:pt x="112382" y="771855"/>
                  </a:lnTo>
                  <a:lnTo>
                    <a:pt x="112699" y="771855"/>
                  </a:lnTo>
                  <a:lnTo>
                    <a:pt x="112699" y="750201"/>
                  </a:lnTo>
                  <a:lnTo>
                    <a:pt x="112064" y="751535"/>
                  </a:lnTo>
                  <a:lnTo>
                    <a:pt x="110769" y="751535"/>
                  </a:lnTo>
                  <a:lnTo>
                    <a:pt x="111163" y="755345"/>
                  </a:lnTo>
                  <a:lnTo>
                    <a:pt x="109982" y="754075"/>
                  </a:lnTo>
                  <a:lnTo>
                    <a:pt x="108165" y="756615"/>
                  </a:lnTo>
                  <a:lnTo>
                    <a:pt x="108064" y="759155"/>
                  </a:lnTo>
                  <a:lnTo>
                    <a:pt x="110096" y="756615"/>
                  </a:lnTo>
                  <a:lnTo>
                    <a:pt x="109677" y="759155"/>
                  </a:lnTo>
                  <a:lnTo>
                    <a:pt x="108204" y="761707"/>
                  </a:lnTo>
                  <a:lnTo>
                    <a:pt x="106464" y="760488"/>
                  </a:lnTo>
                  <a:lnTo>
                    <a:pt x="106324" y="760488"/>
                  </a:lnTo>
                  <a:lnTo>
                    <a:pt x="101206" y="765505"/>
                  </a:lnTo>
                  <a:lnTo>
                    <a:pt x="106273" y="773264"/>
                  </a:lnTo>
                  <a:lnTo>
                    <a:pt x="105829" y="773264"/>
                  </a:lnTo>
                  <a:lnTo>
                    <a:pt x="102908" y="774446"/>
                  </a:lnTo>
                  <a:lnTo>
                    <a:pt x="103124" y="774915"/>
                  </a:lnTo>
                  <a:lnTo>
                    <a:pt x="103251" y="775195"/>
                  </a:lnTo>
                  <a:lnTo>
                    <a:pt x="103339" y="775398"/>
                  </a:lnTo>
                  <a:lnTo>
                    <a:pt x="103466" y="775665"/>
                  </a:lnTo>
                  <a:lnTo>
                    <a:pt x="101993" y="778205"/>
                  </a:lnTo>
                  <a:lnTo>
                    <a:pt x="97688" y="779475"/>
                  </a:lnTo>
                  <a:lnTo>
                    <a:pt x="97269" y="780808"/>
                  </a:lnTo>
                  <a:lnTo>
                    <a:pt x="94513" y="784555"/>
                  </a:lnTo>
                  <a:lnTo>
                    <a:pt x="98933" y="785825"/>
                  </a:lnTo>
                  <a:lnTo>
                    <a:pt x="96380" y="789724"/>
                  </a:lnTo>
                  <a:lnTo>
                    <a:pt x="99644" y="789724"/>
                  </a:lnTo>
                  <a:lnTo>
                    <a:pt x="99110" y="793445"/>
                  </a:lnTo>
                  <a:lnTo>
                    <a:pt x="97650" y="795985"/>
                  </a:lnTo>
                  <a:lnTo>
                    <a:pt x="94462" y="795985"/>
                  </a:lnTo>
                  <a:lnTo>
                    <a:pt x="94576" y="793445"/>
                  </a:lnTo>
                  <a:lnTo>
                    <a:pt x="94805" y="793445"/>
                  </a:lnTo>
                  <a:lnTo>
                    <a:pt x="95186" y="792175"/>
                  </a:lnTo>
                  <a:lnTo>
                    <a:pt x="95415" y="792175"/>
                  </a:lnTo>
                  <a:lnTo>
                    <a:pt x="95364" y="792734"/>
                  </a:lnTo>
                  <a:lnTo>
                    <a:pt x="95313" y="793229"/>
                  </a:lnTo>
                  <a:lnTo>
                    <a:pt x="95554" y="793178"/>
                  </a:lnTo>
                  <a:lnTo>
                    <a:pt x="95732" y="792581"/>
                  </a:lnTo>
                  <a:lnTo>
                    <a:pt x="95618" y="792264"/>
                  </a:lnTo>
                  <a:lnTo>
                    <a:pt x="95465" y="792175"/>
                  </a:lnTo>
                  <a:lnTo>
                    <a:pt x="95719" y="790905"/>
                  </a:lnTo>
                  <a:lnTo>
                    <a:pt x="94411" y="790905"/>
                  </a:lnTo>
                  <a:lnTo>
                    <a:pt x="95021" y="792175"/>
                  </a:lnTo>
                  <a:lnTo>
                    <a:pt x="93662" y="793445"/>
                  </a:lnTo>
                  <a:lnTo>
                    <a:pt x="92405" y="796556"/>
                  </a:lnTo>
                  <a:lnTo>
                    <a:pt x="92405" y="796912"/>
                  </a:lnTo>
                  <a:lnTo>
                    <a:pt x="92113" y="797267"/>
                  </a:lnTo>
                  <a:lnTo>
                    <a:pt x="92176" y="797115"/>
                  </a:lnTo>
                  <a:lnTo>
                    <a:pt x="92405" y="796912"/>
                  </a:lnTo>
                  <a:lnTo>
                    <a:pt x="92405" y="796556"/>
                  </a:lnTo>
                  <a:lnTo>
                    <a:pt x="92278" y="796861"/>
                  </a:lnTo>
                  <a:lnTo>
                    <a:pt x="92011" y="797115"/>
                  </a:lnTo>
                  <a:lnTo>
                    <a:pt x="91236" y="795985"/>
                  </a:lnTo>
                  <a:lnTo>
                    <a:pt x="91186" y="796861"/>
                  </a:lnTo>
                  <a:lnTo>
                    <a:pt x="91109" y="797991"/>
                  </a:lnTo>
                  <a:lnTo>
                    <a:pt x="90551" y="798525"/>
                  </a:lnTo>
                  <a:lnTo>
                    <a:pt x="90665" y="799795"/>
                  </a:lnTo>
                  <a:lnTo>
                    <a:pt x="90766" y="801065"/>
                  </a:lnTo>
                  <a:lnTo>
                    <a:pt x="88468" y="804875"/>
                  </a:lnTo>
                  <a:lnTo>
                    <a:pt x="90004" y="804875"/>
                  </a:lnTo>
                  <a:lnTo>
                    <a:pt x="86766" y="809955"/>
                  </a:lnTo>
                  <a:lnTo>
                    <a:pt x="90449" y="808685"/>
                  </a:lnTo>
                  <a:lnTo>
                    <a:pt x="89230" y="812495"/>
                  </a:lnTo>
                  <a:lnTo>
                    <a:pt x="87185" y="813765"/>
                  </a:lnTo>
                  <a:lnTo>
                    <a:pt x="86766" y="809955"/>
                  </a:lnTo>
                  <a:lnTo>
                    <a:pt x="86182" y="815035"/>
                  </a:lnTo>
                  <a:lnTo>
                    <a:pt x="84442" y="816305"/>
                  </a:lnTo>
                  <a:lnTo>
                    <a:pt x="83718" y="812495"/>
                  </a:lnTo>
                  <a:lnTo>
                    <a:pt x="83769" y="817575"/>
                  </a:lnTo>
                  <a:lnTo>
                    <a:pt x="80086" y="818845"/>
                  </a:lnTo>
                  <a:lnTo>
                    <a:pt x="79006" y="821385"/>
                  </a:lnTo>
                  <a:lnTo>
                    <a:pt x="79070" y="820115"/>
                  </a:lnTo>
                  <a:lnTo>
                    <a:pt x="78409" y="822286"/>
                  </a:lnTo>
                  <a:lnTo>
                    <a:pt x="78460" y="822553"/>
                  </a:lnTo>
                  <a:lnTo>
                    <a:pt x="80264" y="821385"/>
                  </a:lnTo>
                  <a:lnTo>
                    <a:pt x="79540" y="822655"/>
                  </a:lnTo>
                  <a:lnTo>
                    <a:pt x="79260" y="823620"/>
                  </a:lnTo>
                  <a:lnTo>
                    <a:pt x="79171" y="823925"/>
                  </a:lnTo>
                  <a:lnTo>
                    <a:pt x="78435" y="822655"/>
                  </a:lnTo>
                  <a:lnTo>
                    <a:pt x="78727" y="823620"/>
                  </a:lnTo>
                  <a:lnTo>
                    <a:pt x="79108" y="825246"/>
                  </a:lnTo>
                  <a:lnTo>
                    <a:pt x="81432" y="823925"/>
                  </a:lnTo>
                  <a:lnTo>
                    <a:pt x="81902" y="826465"/>
                  </a:lnTo>
                  <a:lnTo>
                    <a:pt x="80467" y="827811"/>
                  </a:lnTo>
                  <a:lnTo>
                    <a:pt x="80949" y="831545"/>
                  </a:lnTo>
                  <a:lnTo>
                    <a:pt x="78714" y="830275"/>
                  </a:lnTo>
                  <a:lnTo>
                    <a:pt x="80187" y="828065"/>
                  </a:lnTo>
                  <a:lnTo>
                    <a:pt x="80467" y="827811"/>
                  </a:lnTo>
                  <a:lnTo>
                    <a:pt x="81254" y="826465"/>
                  </a:lnTo>
                  <a:lnTo>
                    <a:pt x="76479" y="830275"/>
                  </a:lnTo>
                  <a:lnTo>
                    <a:pt x="76885" y="829005"/>
                  </a:lnTo>
                  <a:lnTo>
                    <a:pt x="77190" y="828065"/>
                  </a:lnTo>
                  <a:lnTo>
                    <a:pt x="76568" y="829005"/>
                  </a:lnTo>
                  <a:lnTo>
                    <a:pt x="76276" y="829005"/>
                  </a:lnTo>
                  <a:lnTo>
                    <a:pt x="76225" y="827811"/>
                  </a:lnTo>
                  <a:lnTo>
                    <a:pt x="75907" y="828065"/>
                  </a:lnTo>
                  <a:lnTo>
                    <a:pt x="72631" y="831545"/>
                  </a:lnTo>
                  <a:lnTo>
                    <a:pt x="77698" y="831545"/>
                  </a:lnTo>
                  <a:lnTo>
                    <a:pt x="75819" y="835355"/>
                  </a:lnTo>
                  <a:lnTo>
                    <a:pt x="74904" y="835355"/>
                  </a:lnTo>
                  <a:lnTo>
                    <a:pt x="74383" y="835736"/>
                  </a:lnTo>
                  <a:lnTo>
                    <a:pt x="75425" y="836625"/>
                  </a:lnTo>
                  <a:lnTo>
                    <a:pt x="75526" y="837895"/>
                  </a:lnTo>
                  <a:lnTo>
                    <a:pt x="75628" y="839165"/>
                  </a:lnTo>
                  <a:lnTo>
                    <a:pt x="73571" y="841705"/>
                  </a:lnTo>
                  <a:lnTo>
                    <a:pt x="75018" y="841705"/>
                  </a:lnTo>
                  <a:lnTo>
                    <a:pt x="74307" y="844245"/>
                  </a:lnTo>
                  <a:lnTo>
                    <a:pt x="75425" y="841705"/>
                  </a:lnTo>
                  <a:lnTo>
                    <a:pt x="76327" y="842975"/>
                  </a:lnTo>
                  <a:lnTo>
                    <a:pt x="75603" y="844245"/>
                  </a:lnTo>
                  <a:lnTo>
                    <a:pt x="75133" y="846797"/>
                  </a:lnTo>
                  <a:lnTo>
                    <a:pt x="75679" y="848055"/>
                  </a:lnTo>
                  <a:lnTo>
                    <a:pt x="71196" y="849147"/>
                  </a:lnTo>
                  <a:lnTo>
                    <a:pt x="71196" y="858215"/>
                  </a:lnTo>
                  <a:lnTo>
                    <a:pt x="68808" y="859129"/>
                  </a:lnTo>
                  <a:lnTo>
                    <a:pt x="68681" y="857250"/>
                  </a:lnTo>
                  <a:lnTo>
                    <a:pt x="68668" y="856945"/>
                  </a:lnTo>
                  <a:lnTo>
                    <a:pt x="69367" y="856945"/>
                  </a:lnTo>
                  <a:lnTo>
                    <a:pt x="69875" y="858215"/>
                  </a:lnTo>
                  <a:lnTo>
                    <a:pt x="71196" y="858215"/>
                  </a:lnTo>
                  <a:lnTo>
                    <a:pt x="71196" y="849147"/>
                  </a:lnTo>
                  <a:lnTo>
                    <a:pt x="70446" y="849325"/>
                  </a:lnTo>
                  <a:lnTo>
                    <a:pt x="70535" y="853135"/>
                  </a:lnTo>
                  <a:lnTo>
                    <a:pt x="69176" y="854405"/>
                  </a:lnTo>
                  <a:lnTo>
                    <a:pt x="68326" y="851865"/>
                  </a:lnTo>
                  <a:lnTo>
                    <a:pt x="67297" y="853135"/>
                  </a:lnTo>
                  <a:lnTo>
                    <a:pt x="67322" y="855675"/>
                  </a:lnTo>
                  <a:lnTo>
                    <a:pt x="67449" y="857250"/>
                  </a:lnTo>
                  <a:lnTo>
                    <a:pt x="67576" y="858215"/>
                  </a:lnTo>
                  <a:lnTo>
                    <a:pt x="67691" y="859129"/>
                  </a:lnTo>
                  <a:lnTo>
                    <a:pt x="67741" y="859485"/>
                  </a:lnTo>
                  <a:lnTo>
                    <a:pt x="67868" y="860437"/>
                  </a:lnTo>
                  <a:lnTo>
                    <a:pt x="67906" y="860755"/>
                  </a:lnTo>
                  <a:lnTo>
                    <a:pt x="68008" y="861517"/>
                  </a:lnTo>
                  <a:lnTo>
                    <a:pt x="68072" y="862025"/>
                  </a:lnTo>
                  <a:lnTo>
                    <a:pt x="68453" y="860755"/>
                  </a:lnTo>
                  <a:lnTo>
                    <a:pt x="68541" y="860437"/>
                  </a:lnTo>
                  <a:lnTo>
                    <a:pt x="70535" y="863295"/>
                  </a:lnTo>
                  <a:lnTo>
                    <a:pt x="67805" y="865835"/>
                  </a:lnTo>
                  <a:lnTo>
                    <a:pt x="64033" y="864565"/>
                  </a:lnTo>
                  <a:lnTo>
                    <a:pt x="60579" y="868375"/>
                  </a:lnTo>
                  <a:lnTo>
                    <a:pt x="62865" y="872185"/>
                  </a:lnTo>
                  <a:lnTo>
                    <a:pt x="61569" y="874725"/>
                  </a:lnTo>
                  <a:lnTo>
                    <a:pt x="61023" y="875995"/>
                  </a:lnTo>
                  <a:lnTo>
                    <a:pt x="61633" y="877265"/>
                  </a:lnTo>
                  <a:lnTo>
                    <a:pt x="61328" y="878535"/>
                  </a:lnTo>
                  <a:lnTo>
                    <a:pt x="60172" y="880935"/>
                  </a:lnTo>
                  <a:lnTo>
                    <a:pt x="60096" y="881075"/>
                  </a:lnTo>
                  <a:lnTo>
                    <a:pt x="59791" y="881075"/>
                  </a:lnTo>
                  <a:lnTo>
                    <a:pt x="59423" y="882345"/>
                  </a:lnTo>
                  <a:lnTo>
                    <a:pt x="58178" y="882345"/>
                  </a:lnTo>
                  <a:lnTo>
                    <a:pt x="56984" y="883615"/>
                  </a:lnTo>
                  <a:lnTo>
                    <a:pt x="55549" y="884885"/>
                  </a:lnTo>
                  <a:lnTo>
                    <a:pt x="56718" y="884885"/>
                  </a:lnTo>
                  <a:lnTo>
                    <a:pt x="52603" y="892505"/>
                  </a:lnTo>
                  <a:lnTo>
                    <a:pt x="55638" y="892505"/>
                  </a:lnTo>
                  <a:lnTo>
                    <a:pt x="54419" y="893775"/>
                  </a:lnTo>
                  <a:lnTo>
                    <a:pt x="53149" y="895045"/>
                  </a:lnTo>
                  <a:lnTo>
                    <a:pt x="51816" y="896315"/>
                  </a:lnTo>
                  <a:lnTo>
                    <a:pt x="49834" y="900125"/>
                  </a:lnTo>
                  <a:lnTo>
                    <a:pt x="50317" y="901395"/>
                  </a:lnTo>
                  <a:lnTo>
                    <a:pt x="51079" y="902665"/>
                  </a:lnTo>
                  <a:lnTo>
                    <a:pt x="51816" y="903935"/>
                  </a:lnTo>
                  <a:lnTo>
                    <a:pt x="52832" y="903935"/>
                  </a:lnTo>
                  <a:lnTo>
                    <a:pt x="51333" y="906475"/>
                  </a:lnTo>
                  <a:lnTo>
                    <a:pt x="49644" y="907745"/>
                  </a:lnTo>
                  <a:lnTo>
                    <a:pt x="46812" y="911555"/>
                  </a:lnTo>
                  <a:lnTo>
                    <a:pt x="46888" y="910285"/>
                  </a:lnTo>
                  <a:lnTo>
                    <a:pt x="46964" y="909015"/>
                  </a:lnTo>
                  <a:lnTo>
                    <a:pt x="46012" y="910285"/>
                  </a:lnTo>
                  <a:lnTo>
                    <a:pt x="44716" y="912825"/>
                  </a:lnTo>
                  <a:lnTo>
                    <a:pt x="46304" y="911555"/>
                  </a:lnTo>
                  <a:lnTo>
                    <a:pt x="45440" y="912825"/>
                  </a:lnTo>
                  <a:lnTo>
                    <a:pt x="45466" y="915365"/>
                  </a:lnTo>
                  <a:lnTo>
                    <a:pt x="48133" y="912825"/>
                  </a:lnTo>
                  <a:lnTo>
                    <a:pt x="50850" y="911555"/>
                  </a:lnTo>
                  <a:lnTo>
                    <a:pt x="50927" y="912825"/>
                  </a:lnTo>
                  <a:lnTo>
                    <a:pt x="52755" y="911555"/>
                  </a:lnTo>
                  <a:lnTo>
                    <a:pt x="55016" y="909015"/>
                  </a:lnTo>
                  <a:lnTo>
                    <a:pt x="57124" y="909015"/>
                  </a:lnTo>
                  <a:lnTo>
                    <a:pt x="60693" y="906475"/>
                  </a:lnTo>
                  <a:lnTo>
                    <a:pt x="60553" y="905205"/>
                  </a:lnTo>
                  <a:lnTo>
                    <a:pt x="60883" y="907745"/>
                  </a:lnTo>
                  <a:lnTo>
                    <a:pt x="65811" y="905205"/>
                  </a:lnTo>
                  <a:lnTo>
                    <a:pt x="74168" y="902665"/>
                  </a:lnTo>
                  <a:lnTo>
                    <a:pt x="78168" y="901395"/>
                  </a:lnTo>
                  <a:lnTo>
                    <a:pt x="80632" y="901395"/>
                  </a:lnTo>
                  <a:lnTo>
                    <a:pt x="80479" y="901471"/>
                  </a:lnTo>
                  <a:lnTo>
                    <a:pt x="81165" y="901395"/>
                  </a:lnTo>
                  <a:lnTo>
                    <a:pt x="81737" y="901331"/>
                  </a:lnTo>
                  <a:lnTo>
                    <a:pt x="81572" y="901242"/>
                  </a:lnTo>
                  <a:lnTo>
                    <a:pt x="84315" y="900125"/>
                  </a:lnTo>
                  <a:lnTo>
                    <a:pt x="88099" y="898855"/>
                  </a:lnTo>
                  <a:lnTo>
                    <a:pt x="90982" y="897585"/>
                  </a:lnTo>
                  <a:lnTo>
                    <a:pt x="95148" y="897585"/>
                  </a:lnTo>
                  <a:lnTo>
                    <a:pt x="91859" y="893775"/>
                  </a:lnTo>
                  <a:lnTo>
                    <a:pt x="96989" y="892505"/>
                  </a:lnTo>
                  <a:lnTo>
                    <a:pt x="100088" y="893775"/>
                  </a:lnTo>
                  <a:lnTo>
                    <a:pt x="94907" y="895045"/>
                  </a:lnTo>
                  <a:lnTo>
                    <a:pt x="96672" y="895045"/>
                  </a:lnTo>
                  <a:lnTo>
                    <a:pt x="98793" y="898855"/>
                  </a:lnTo>
                  <a:lnTo>
                    <a:pt x="102082" y="892505"/>
                  </a:lnTo>
                  <a:lnTo>
                    <a:pt x="106083" y="893775"/>
                  </a:lnTo>
                  <a:lnTo>
                    <a:pt x="105410" y="895045"/>
                  </a:lnTo>
                  <a:lnTo>
                    <a:pt x="108305" y="895045"/>
                  </a:lnTo>
                  <a:lnTo>
                    <a:pt x="110693" y="891235"/>
                  </a:lnTo>
                  <a:lnTo>
                    <a:pt x="114503" y="890016"/>
                  </a:lnTo>
                  <a:lnTo>
                    <a:pt x="114655" y="890016"/>
                  </a:lnTo>
                  <a:lnTo>
                    <a:pt x="114909" y="891235"/>
                  </a:lnTo>
                  <a:lnTo>
                    <a:pt x="116827" y="887425"/>
                  </a:lnTo>
                  <a:lnTo>
                    <a:pt x="119227" y="886155"/>
                  </a:lnTo>
                  <a:lnTo>
                    <a:pt x="86868" y="886155"/>
                  </a:lnTo>
                  <a:lnTo>
                    <a:pt x="79730" y="886155"/>
                  </a:lnTo>
                  <a:lnTo>
                    <a:pt x="81635" y="887425"/>
                  </a:lnTo>
                  <a:lnTo>
                    <a:pt x="79679" y="887425"/>
                  </a:lnTo>
                  <a:lnTo>
                    <a:pt x="76466" y="888695"/>
                  </a:lnTo>
                  <a:lnTo>
                    <a:pt x="75679" y="890016"/>
                  </a:lnTo>
                  <a:lnTo>
                    <a:pt x="75044" y="890016"/>
                  </a:lnTo>
                  <a:lnTo>
                    <a:pt x="74739" y="891235"/>
                  </a:lnTo>
                  <a:lnTo>
                    <a:pt x="73266" y="890016"/>
                  </a:lnTo>
                  <a:lnTo>
                    <a:pt x="72072" y="892505"/>
                  </a:lnTo>
                  <a:lnTo>
                    <a:pt x="73190" y="890016"/>
                  </a:lnTo>
                  <a:lnTo>
                    <a:pt x="73406" y="889736"/>
                  </a:lnTo>
                  <a:lnTo>
                    <a:pt x="73723" y="889050"/>
                  </a:lnTo>
                  <a:lnTo>
                    <a:pt x="72872" y="890016"/>
                  </a:lnTo>
                  <a:lnTo>
                    <a:pt x="71424" y="891235"/>
                  </a:lnTo>
                  <a:lnTo>
                    <a:pt x="70827" y="891235"/>
                  </a:lnTo>
                  <a:lnTo>
                    <a:pt x="73037" y="888695"/>
                  </a:lnTo>
                  <a:lnTo>
                    <a:pt x="72656" y="888695"/>
                  </a:lnTo>
                  <a:lnTo>
                    <a:pt x="72136" y="889050"/>
                  </a:lnTo>
                  <a:lnTo>
                    <a:pt x="71348" y="889939"/>
                  </a:lnTo>
                  <a:lnTo>
                    <a:pt x="71488" y="889736"/>
                  </a:lnTo>
                  <a:lnTo>
                    <a:pt x="72123" y="889050"/>
                  </a:lnTo>
                  <a:lnTo>
                    <a:pt x="71145" y="889736"/>
                  </a:lnTo>
                  <a:lnTo>
                    <a:pt x="70650" y="888695"/>
                  </a:lnTo>
                  <a:lnTo>
                    <a:pt x="69761" y="888695"/>
                  </a:lnTo>
                  <a:lnTo>
                    <a:pt x="72859" y="887425"/>
                  </a:lnTo>
                  <a:lnTo>
                    <a:pt x="72466" y="887425"/>
                  </a:lnTo>
                  <a:lnTo>
                    <a:pt x="72199" y="886155"/>
                  </a:lnTo>
                  <a:lnTo>
                    <a:pt x="71932" y="886155"/>
                  </a:lnTo>
                  <a:lnTo>
                    <a:pt x="71805" y="884885"/>
                  </a:lnTo>
                  <a:lnTo>
                    <a:pt x="71970" y="884885"/>
                  </a:lnTo>
                  <a:lnTo>
                    <a:pt x="72898" y="879995"/>
                  </a:lnTo>
                  <a:lnTo>
                    <a:pt x="75603" y="881075"/>
                  </a:lnTo>
                  <a:lnTo>
                    <a:pt x="76746" y="874864"/>
                  </a:lnTo>
                  <a:lnTo>
                    <a:pt x="73075" y="879055"/>
                  </a:lnTo>
                  <a:lnTo>
                    <a:pt x="73177" y="878535"/>
                  </a:lnTo>
                  <a:lnTo>
                    <a:pt x="74142" y="875995"/>
                  </a:lnTo>
                  <a:lnTo>
                    <a:pt x="75171" y="872185"/>
                  </a:lnTo>
                  <a:lnTo>
                    <a:pt x="76911" y="872972"/>
                  </a:lnTo>
                  <a:lnTo>
                    <a:pt x="76758" y="872185"/>
                  </a:lnTo>
                  <a:lnTo>
                    <a:pt x="76009" y="868375"/>
                  </a:lnTo>
                  <a:lnTo>
                    <a:pt x="77647" y="865835"/>
                  </a:lnTo>
                  <a:lnTo>
                    <a:pt x="79286" y="863295"/>
                  </a:lnTo>
                  <a:lnTo>
                    <a:pt x="80352" y="860755"/>
                  </a:lnTo>
                  <a:lnTo>
                    <a:pt x="80289" y="862025"/>
                  </a:lnTo>
                  <a:lnTo>
                    <a:pt x="80162" y="864565"/>
                  </a:lnTo>
                  <a:lnTo>
                    <a:pt x="80441" y="864565"/>
                  </a:lnTo>
                  <a:lnTo>
                    <a:pt x="81280" y="860755"/>
                  </a:lnTo>
                  <a:lnTo>
                    <a:pt x="81838" y="858215"/>
                  </a:lnTo>
                  <a:lnTo>
                    <a:pt x="82804" y="856945"/>
                  </a:lnTo>
                  <a:lnTo>
                    <a:pt x="84747" y="854405"/>
                  </a:lnTo>
                  <a:lnTo>
                    <a:pt x="85725" y="853135"/>
                  </a:lnTo>
                  <a:lnTo>
                    <a:pt x="86461" y="846797"/>
                  </a:lnTo>
                  <a:lnTo>
                    <a:pt x="86715" y="846797"/>
                  </a:lnTo>
                  <a:lnTo>
                    <a:pt x="86715" y="847204"/>
                  </a:lnTo>
                  <a:lnTo>
                    <a:pt x="86652" y="847458"/>
                  </a:lnTo>
                  <a:lnTo>
                    <a:pt x="86563" y="848829"/>
                  </a:lnTo>
                  <a:lnTo>
                    <a:pt x="86715" y="848042"/>
                  </a:lnTo>
                  <a:lnTo>
                    <a:pt x="86728" y="847521"/>
                  </a:lnTo>
                  <a:lnTo>
                    <a:pt x="86753" y="848055"/>
                  </a:lnTo>
                  <a:lnTo>
                    <a:pt x="87109" y="846797"/>
                  </a:lnTo>
                  <a:lnTo>
                    <a:pt x="88099" y="845680"/>
                  </a:lnTo>
                  <a:lnTo>
                    <a:pt x="88404" y="845680"/>
                  </a:lnTo>
                  <a:lnTo>
                    <a:pt x="86868" y="844245"/>
                  </a:lnTo>
                  <a:lnTo>
                    <a:pt x="86766" y="845680"/>
                  </a:lnTo>
                  <a:lnTo>
                    <a:pt x="86448" y="845680"/>
                  </a:lnTo>
                  <a:lnTo>
                    <a:pt x="84137" y="846797"/>
                  </a:lnTo>
                  <a:lnTo>
                    <a:pt x="84213" y="845680"/>
                  </a:lnTo>
                  <a:lnTo>
                    <a:pt x="84315" y="844245"/>
                  </a:lnTo>
                  <a:lnTo>
                    <a:pt x="84404" y="842975"/>
                  </a:lnTo>
                  <a:lnTo>
                    <a:pt x="84493" y="841705"/>
                  </a:lnTo>
                  <a:lnTo>
                    <a:pt x="84582" y="840435"/>
                  </a:lnTo>
                  <a:lnTo>
                    <a:pt x="83654" y="839165"/>
                  </a:lnTo>
                  <a:lnTo>
                    <a:pt x="86664" y="842975"/>
                  </a:lnTo>
                  <a:lnTo>
                    <a:pt x="86766" y="839165"/>
                  </a:lnTo>
                  <a:lnTo>
                    <a:pt x="86880" y="834085"/>
                  </a:lnTo>
                  <a:lnTo>
                    <a:pt x="90449" y="839165"/>
                  </a:lnTo>
                  <a:lnTo>
                    <a:pt x="90487" y="837895"/>
                  </a:lnTo>
                  <a:lnTo>
                    <a:pt x="90233" y="836625"/>
                  </a:lnTo>
                  <a:lnTo>
                    <a:pt x="89281" y="836625"/>
                  </a:lnTo>
                  <a:lnTo>
                    <a:pt x="89992" y="835355"/>
                  </a:lnTo>
                  <a:lnTo>
                    <a:pt x="90639" y="835355"/>
                  </a:lnTo>
                  <a:lnTo>
                    <a:pt x="91198" y="837895"/>
                  </a:lnTo>
                  <a:lnTo>
                    <a:pt x="91592" y="835736"/>
                  </a:lnTo>
                  <a:lnTo>
                    <a:pt x="91655" y="835355"/>
                  </a:lnTo>
                  <a:lnTo>
                    <a:pt x="92113" y="832815"/>
                  </a:lnTo>
                  <a:lnTo>
                    <a:pt x="90131" y="834085"/>
                  </a:lnTo>
                  <a:lnTo>
                    <a:pt x="91643" y="830275"/>
                  </a:lnTo>
                  <a:lnTo>
                    <a:pt x="92278" y="830275"/>
                  </a:lnTo>
                  <a:lnTo>
                    <a:pt x="92227" y="831545"/>
                  </a:lnTo>
                  <a:lnTo>
                    <a:pt x="92824" y="831545"/>
                  </a:lnTo>
                  <a:lnTo>
                    <a:pt x="92494" y="830275"/>
                  </a:lnTo>
                  <a:lnTo>
                    <a:pt x="91909" y="828065"/>
                  </a:lnTo>
                  <a:lnTo>
                    <a:pt x="91846" y="827811"/>
                  </a:lnTo>
                  <a:lnTo>
                    <a:pt x="92430" y="826465"/>
                  </a:lnTo>
                  <a:lnTo>
                    <a:pt x="93624" y="823925"/>
                  </a:lnTo>
                  <a:lnTo>
                    <a:pt x="93941" y="825246"/>
                  </a:lnTo>
                  <a:lnTo>
                    <a:pt x="94576" y="823925"/>
                  </a:lnTo>
                  <a:lnTo>
                    <a:pt x="94805" y="823620"/>
                  </a:lnTo>
                  <a:lnTo>
                    <a:pt x="96139" y="820115"/>
                  </a:lnTo>
                  <a:lnTo>
                    <a:pt x="94932" y="816305"/>
                  </a:lnTo>
                  <a:lnTo>
                    <a:pt x="94526" y="815035"/>
                  </a:lnTo>
                  <a:lnTo>
                    <a:pt x="95415" y="813765"/>
                  </a:lnTo>
                  <a:lnTo>
                    <a:pt x="98094" y="809955"/>
                  </a:lnTo>
                  <a:lnTo>
                    <a:pt x="100177" y="812495"/>
                  </a:lnTo>
                  <a:lnTo>
                    <a:pt x="100088" y="811225"/>
                  </a:lnTo>
                  <a:lnTo>
                    <a:pt x="99987" y="809955"/>
                  </a:lnTo>
                  <a:lnTo>
                    <a:pt x="99898" y="808685"/>
                  </a:lnTo>
                  <a:lnTo>
                    <a:pt x="99809" y="807415"/>
                  </a:lnTo>
                  <a:lnTo>
                    <a:pt x="102336" y="808685"/>
                  </a:lnTo>
                  <a:lnTo>
                    <a:pt x="102514" y="807415"/>
                  </a:lnTo>
                  <a:lnTo>
                    <a:pt x="102704" y="806145"/>
                  </a:lnTo>
                  <a:lnTo>
                    <a:pt x="102882" y="804875"/>
                  </a:lnTo>
                  <a:lnTo>
                    <a:pt x="101206" y="806145"/>
                  </a:lnTo>
                  <a:lnTo>
                    <a:pt x="102362" y="803605"/>
                  </a:lnTo>
                  <a:lnTo>
                    <a:pt x="101587" y="799795"/>
                  </a:lnTo>
                  <a:lnTo>
                    <a:pt x="103327" y="798525"/>
                  </a:lnTo>
                  <a:lnTo>
                    <a:pt x="103416" y="799795"/>
                  </a:lnTo>
                  <a:lnTo>
                    <a:pt x="103492" y="801065"/>
                  </a:lnTo>
                  <a:lnTo>
                    <a:pt x="104470" y="797267"/>
                  </a:lnTo>
                  <a:lnTo>
                    <a:pt x="105117" y="794715"/>
                  </a:lnTo>
                  <a:lnTo>
                    <a:pt x="103149" y="797115"/>
                  </a:lnTo>
                  <a:lnTo>
                    <a:pt x="103022" y="797267"/>
                  </a:lnTo>
                  <a:lnTo>
                    <a:pt x="102908" y="794715"/>
                  </a:lnTo>
                  <a:lnTo>
                    <a:pt x="100342" y="796861"/>
                  </a:lnTo>
                  <a:lnTo>
                    <a:pt x="100050" y="797052"/>
                  </a:lnTo>
                  <a:lnTo>
                    <a:pt x="100088" y="796861"/>
                  </a:lnTo>
                  <a:lnTo>
                    <a:pt x="102006" y="793445"/>
                  </a:lnTo>
                  <a:lnTo>
                    <a:pt x="101955" y="794715"/>
                  </a:lnTo>
                  <a:lnTo>
                    <a:pt x="102349" y="793445"/>
                  </a:lnTo>
                  <a:lnTo>
                    <a:pt x="103149" y="790905"/>
                  </a:lnTo>
                  <a:lnTo>
                    <a:pt x="105016" y="789724"/>
                  </a:lnTo>
                  <a:lnTo>
                    <a:pt x="105156" y="789724"/>
                  </a:lnTo>
                  <a:lnTo>
                    <a:pt x="104686" y="785825"/>
                  </a:lnTo>
                  <a:lnTo>
                    <a:pt x="106095" y="784555"/>
                  </a:lnTo>
                  <a:lnTo>
                    <a:pt x="107086" y="784555"/>
                  </a:lnTo>
                  <a:lnTo>
                    <a:pt x="108597" y="785825"/>
                  </a:lnTo>
                  <a:lnTo>
                    <a:pt x="109245" y="785825"/>
                  </a:lnTo>
                  <a:lnTo>
                    <a:pt x="108508" y="784555"/>
                  </a:lnTo>
                  <a:lnTo>
                    <a:pt x="107772" y="783285"/>
                  </a:lnTo>
                  <a:lnTo>
                    <a:pt x="111290" y="779475"/>
                  </a:lnTo>
                  <a:lnTo>
                    <a:pt x="109994" y="777214"/>
                  </a:lnTo>
                  <a:lnTo>
                    <a:pt x="109893" y="777049"/>
                  </a:lnTo>
                  <a:lnTo>
                    <a:pt x="110210" y="777049"/>
                  </a:lnTo>
                  <a:lnTo>
                    <a:pt x="111353" y="778205"/>
                  </a:lnTo>
                  <a:lnTo>
                    <a:pt x="111683" y="778205"/>
                  </a:lnTo>
                  <a:lnTo>
                    <a:pt x="111226" y="777214"/>
                  </a:lnTo>
                  <a:lnTo>
                    <a:pt x="111150" y="777049"/>
                  </a:lnTo>
                  <a:lnTo>
                    <a:pt x="110515" y="775665"/>
                  </a:lnTo>
                  <a:lnTo>
                    <a:pt x="112788" y="775665"/>
                  </a:lnTo>
                  <a:lnTo>
                    <a:pt x="114630" y="771855"/>
                  </a:lnTo>
                  <a:lnTo>
                    <a:pt x="112737" y="773201"/>
                  </a:lnTo>
                  <a:lnTo>
                    <a:pt x="113360" y="771855"/>
                  </a:lnTo>
                  <a:lnTo>
                    <a:pt x="115176" y="768045"/>
                  </a:lnTo>
                  <a:lnTo>
                    <a:pt x="115163" y="762965"/>
                  </a:lnTo>
                  <a:lnTo>
                    <a:pt x="115874" y="761885"/>
                  </a:lnTo>
                  <a:lnTo>
                    <a:pt x="117665" y="759155"/>
                  </a:lnTo>
                  <a:lnTo>
                    <a:pt x="120586" y="759155"/>
                  </a:lnTo>
                  <a:lnTo>
                    <a:pt x="121386" y="756615"/>
                  </a:lnTo>
                  <a:lnTo>
                    <a:pt x="121412" y="755345"/>
                  </a:lnTo>
                  <a:lnTo>
                    <a:pt x="121539" y="749668"/>
                  </a:lnTo>
                  <a:lnTo>
                    <a:pt x="121551" y="748995"/>
                  </a:lnTo>
                  <a:lnTo>
                    <a:pt x="123698" y="745286"/>
                  </a:lnTo>
                  <a:lnTo>
                    <a:pt x="123875" y="745286"/>
                  </a:lnTo>
                  <a:lnTo>
                    <a:pt x="120675" y="742645"/>
                  </a:lnTo>
                  <a:lnTo>
                    <a:pt x="127215" y="741375"/>
                  </a:lnTo>
                  <a:lnTo>
                    <a:pt x="126758" y="737565"/>
                  </a:lnTo>
                  <a:lnTo>
                    <a:pt x="128104" y="738670"/>
                  </a:lnTo>
                  <a:lnTo>
                    <a:pt x="128727" y="737565"/>
                  </a:lnTo>
                  <a:lnTo>
                    <a:pt x="130175" y="735025"/>
                  </a:lnTo>
                  <a:lnTo>
                    <a:pt x="130238" y="733907"/>
                  </a:lnTo>
                  <a:lnTo>
                    <a:pt x="130327" y="732485"/>
                  </a:lnTo>
                  <a:lnTo>
                    <a:pt x="130403" y="731215"/>
                  </a:lnTo>
                  <a:lnTo>
                    <a:pt x="130479" y="729945"/>
                  </a:lnTo>
                  <a:lnTo>
                    <a:pt x="131851" y="723595"/>
                  </a:lnTo>
                  <a:lnTo>
                    <a:pt x="132422" y="724865"/>
                  </a:lnTo>
                  <a:lnTo>
                    <a:pt x="133299" y="723595"/>
                  </a:lnTo>
                  <a:lnTo>
                    <a:pt x="134162" y="722325"/>
                  </a:lnTo>
                  <a:lnTo>
                    <a:pt x="135394" y="718515"/>
                  </a:lnTo>
                  <a:lnTo>
                    <a:pt x="136105" y="717245"/>
                  </a:lnTo>
                  <a:lnTo>
                    <a:pt x="136817" y="715975"/>
                  </a:lnTo>
                  <a:lnTo>
                    <a:pt x="136245" y="714705"/>
                  </a:lnTo>
                  <a:lnTo>
                    <a:pt x="136982" y="713435"/>
                  </a:lnTo>
                  <a:lnTo>
                    <a:pt x="135343" y="714705"/>
                  </a:lnTo>
                  <a:lnTo>
                    <a:pt x="139433" y="709625"/>
                  </a:lnTo>
                  <a:lnTo>
                    <a:pt x="139738" y="708355"/>
                  </a:lnTo>
                  <a:lnTo>
                    <a:pt x="140970" y="703275"/>
                  </a:lnTo>
                  <a:lnTo>
                    <a:pt x="141236" y="702005"/>
                  </a:lnTo>
                  <a:close/>
                </a:path>
                <a:path w="756284" h="996950">
                  <a:moveTo>
                    <a:pt x="148996" y="683882"/>
                  </a:moveTo>
                  <a:lnTo>
                    <a:pt x="148869" y="683856"/>
                  </a:lnTo>
                  <a:lnTo>
                    <a:pt x="148628" y="683983"/>
                  </a:lnTo>
                  <a:lnTo>
                    <a:pt x="148348" y="684161"/>
                  </a:lnTo>
                  <a:lnTo>
                    <a:pt x="148539" y="684161"/>
                  </a:lnTo>
                  <a:lnTo>
                    <a:pt x="148755" y="684098"/>
                  </a:lnTo>
                  <a:lnTo>
                    <a:pt x="148996" y="683882"/>
                  </a:lnTo>
                  <a:close/>
                </a:path>
                <a:path w="756284" h="996950">
                  <a:moveTo>
                    <a:pt x="151688" y="652856"/>
                  </a:moveTo>
                  <a:lnTo>
                    <a:pt x="150114" y="654748"/>
                  </a:lnTo>
                  <a:lnTo>
                    <a:pt x="149771" y="654481"/>
                  </a:lnTo>
                  <a:lnTo>
                    <a:pt x="149860" y="656094"/>
                  </a:lnTo>
                  <a:lnTo>
                    <a:pt x="149885" y="656501"/>
                  </a:lnTo>
                  <a:lnTo>
                    <a:pt x="151142" y="655142"/>
                  </a:lnTo>
                  <a:lnTo>
                    <a:pt x="151688" y="652856"/>
                  </a:lnTo>
                  <a:close/>
                </a:path>
                <a:path w="756284" h="996950">
                  <a:moveTo>
                    <a:pt x="157568" y="638403"/>
                  </a:moveTo>
                  <a:lnTo>
                    <a:pt x="153454" y="642620"/>
                  </a:lnTo>
                  <a:lnTo>
                    <a:pt x="157137" y="639826"/>
                  </a:lnTo>
                  <a:lnTo>
                    <a:pt x="157568" y="638403"/>
                  </a:lnTo>
                  <a:close/>
                </a:path>
                <a:path w="756284" h="996950">
                  <a:moveTo>
                    <a:pt x="158584" y="644855"/>
                  </a:moveTo>
                  <a:lnTo>
                    <a:pt x="157683" y="647903"/>
                  </a:lnTo>
                  <a:lnTo>
                    <a:pt x="156362" y="647395"/>
                  </a:lnTo>
                  <a:lnTo>
                    <a:pt x="157467" y="648665"/>
                  </a:lnTo>
                  <a:lnTo>
                    <a:pt x="157607" y="648182"/>
                  </a:lnTo>
                  <a:lnTo>
                    <a:pt x="157683" y="647941"/>
                  </a:lnTo>
                  <a:lnTo>
                    <a:pt x="157810" y="647941"/>
                  </a:lnTo>
                  <a:lnTo>
                    <a:pt x="158457" y="648182"/>
                  </a:lnTo>
                  <a:lnTo>
                    <a:pt x="158534" y="646125"/>
                  </a:lnTo>
                  <a:lnTo>
                    <a:pt x="158584" y="644855"/>
                  </a:lnTo>
                  <a:close/>
                </a:path>
                <a:path w="756284" h="996950">
                  <a:moveTo>
                    <a:pt x="159181" y="639521"/>
                  </a:moveTo>
                  <a:lnTo>
                    <a:pt x="158838" y="639521"/>
                  </a:lnTo>
                  <a:lnTo>
                    <a:pt x="157391" y="642620"/>
                  </a:lnTo>
                  <a:lnTo>
                    <a:pt x="159181" y="639521"/>
                  </a:lnTo>
                  <a:close/>
                </a:path>
                <a:path w="756284" h="996950">
                  <a:moveTo>
                    <a:pt x="159550" y="637997"/>
                  </a:moveTo>
                  <a:lnTo>
                    <a:pt x="157137" y="639826"/>
                  </a:lnTo>
                  <a:lnTo>
                    <a:pt x="156997" y="640295"/>
                  </a:lnTo>
                  <a:lnTo>
                    <a:pt x="158838" y="639521"/>
                  </a:lnTo>
                  <a:lnTo>
                    <a:pt x="159550" y="637997"/>
                  </a:lnTo>
                  <a:close/>
                </a:path>
                <a:path w="756284" h="996950">
                  <a:moveTo>
                    <a:pt x="163017" y="194310"/>
                  </a:moveTo>
                  <a:lnTo>
                    <a:pt x="162293" y="194310"/>
                  </a:lnTo>
                  <a:lnTo>
                    <a:pt x="161480" y="195580"/>
                  </a:lnTo>
                  <a:lnTo>
                    <a:pt x="163017" y="194310"/>
                  </a:lnTo>
                  <a:close/>
                </a:path>
                <a:path w="756284" h="996950">
                  <a:moveTo>
                    <a:pt x="163322" y="194056"/>
                  </a:moveTo>
                  <a:lnTo>
                    <a:pt x="163017" y="194310"/>
                  </a:lnTo>
                  <a:lnTo>
                    <a:pt x="163182" y="194310"/>
                  </a:lnTo>
                  <a:lnTo>
                    <a:pt x="163322" y="194056"/>
                  </a:lnTo>
                  <a:close/>
                </a:path>
                <a:path w="756284" h="996950">
                  <a:moveTo>
                    <a:pt x="165354" y="647941"/>
                  </a:moveTo>
                  <a:lnTo>
                    <a:pt x="164757" y="647395"/>
                  </a:lnTo>
                  <a:lnTo>
                    <a:pt x="164642" y="648665"/>
                  </a:lnTo>
                  <a:lnTo>
                    <a:pt x="164820" y="648665"/>
                  </a:lnTo>
                  <a:lnTo>
                    <a:pt x="165354" y="647941"/>
                  </a:lnTo>
                  <a:close/>
                </a:path>
                <a:path w="756284" h="996950">
                  <a:moveTo>
                    <a:pt x="166662" y="646125"/>
                  </a:moveTo>
                  <a:lnTo>
                    <a:pt x="165354" y="647941"/>
                  </a:lnTo>
                  <a:lnTo>
                    <a:pt x="166154" y="648665"/>
                  </a:lnTo>
                  <a:lnTo>
                    <a:pt x="166662" y="646125"/>
                  </a:lnTo>
                  <a:close/>
                </a:path>
                <a:path w="756284" h="996950">
                  <a:moveTo>
                    <a:pt x="171132" y="576148"/>
                  </a:moveTo>
                  <a:lnTo>
                    <a:pt x="170675" y="575348"/>
                  </a:lnTo>
                  <a:lnTo>
                    <a:pt x="169760" y="574040"/>
                  </a:lnTo>
                  <a:lnTo>
                    <a:pt x="169189" y="574040"/>
                  </a:lnTo>
                  <a:lnTo>
                    <a:pt x="171132" y="576148"/>
                  </a:lnTo>
                  <a:close/>
                </a:path>
                <a:path w="756284" h="996950">
                  <a:moveTo>
                    <a:pt x="171577" y="574040"/>
                  </a:moveTo>
                  <a:lnTo>
                    <a:pt x="167995" y="571500"/>
                  </a:lnTo>
                  <a:lnTo>
                    <a:pt x="169760" y="574040"/>
                  </a:lnTo>
                  <a:lnTo>
                    <a:pt x="171577" y="574040"/>
                  </a:lnTo>
                  <a:close/>
                </a:path>
                <a:path w="756284" h="996950">
                  <a:moveTo>
                    <a:pt x="172339" y="570966"/>
                  </a:moveTo>
                  <a:lnTo>
                    <a:pt x="171183" y="569836"/>
                  </a:lnTo>
                  <a:lnTo>
                    <a:pt x="169786" y="568401"/>
                  </a:lnTo>
                  <a:lnTo>
                    <a:pt x="168643" y="568058"/>
                  </a:lnTo>
                  <a:lnTo>
                    <a:pt x="172339" y="570966"/>
                  </a:lnTo>
                  <a:close/>
                </a:path>
                <a:path w="756284" h="996950">
                  <a:moveTo>
                    <a:pt x="173672" y="618185"/>
                  </a:moveTo>
                  <a:lnTo>
                    <a:pt x="173126" y="618185"/>
                  </a:lnTo>
                  <a:lnTo>
                    <a:pt x="170459" y="618185"/>
                  </a:lnTo>
                  <a:lnTo>
                    <a:pt x="168452" y="618185"/>
                  </a:lnTo>
                  <a:lnTo>
                    <a:pt x="170840" y="619455"/>
                  </a:lnTo>
                  <a:lnTo>
                    <a:pt x="168567" y="620725"/>
                  </a:lnTo>
                  <a:lnTo>
                    <a:pt x="168135" y="620725"/>
                  </a:lnTo>
                  <a:lnTo>
                    <a:pt x="168033" y="623265"/>
                  </a:lnTo>
                  <a:lnTo>
                    <a:pt x="167652" y="621995"/>
                  </a:lnTo>
                  <a:lnTo>
                    <a:pt x="165874" y="621995"/>
                  </a:lnTo>
                  <a:lnTo>
                    <a:pt x="163766" y="624535"/>
                  </a:lnTo>
                  <a:lnTo>
                    <a:pt x="166344" y="628345"/>
                  </a:lnTo>
                  <a:lnTo>
                    <a:pt x="163703" y="629615"/>
                  </a:lnTo>
                  <a:lnTo>
                    <a:pt x="163677" y="628345"/>
                  </a:lnTo>
                  <a:lnTo>
                    <a:pt x="162331" y="634695"/>
                  </a:lnTo>
                  <a:lnTo>
                    <a:pt x="165417" y="629615"/>
                  </a:lnTo>
                  <a:lnTo>
                    <a:pt x="166052" y="634695"/>
                  </a:lnTo>
                  <a:lnTo>
                    <a:pt x="161975" y="635571"/>
                  </a:lnTo>
                  <a:lnTo>
                    <a:pt x="161975" y="639775"/>
                  </a:lnTo>
                  <a:lnTo>
                    <a:pt x="160718" y="640880"/>
                  </a:lnTo>
                  <a:lnTo>
                    <a:pt x="161213" y="638505"/>
                  </a:lnTo>
                  <a:lnTo>
                    <a:pt x="161975" y="639775"/>
                  </a:lnTo>
                  <a:lnTo>
                    <a:pt x="161975" y="635571"/>
                  </a:lnTo>
                  <a:lnTo>
                    <a:pt x="160070" y="635965"/>
                  </a:lnTo>
                  <a:lnTo>
                    <a:pt x="161823" y="637235"/>
                  </a:lnTo>
                  <a:lnTo>
                    <a:pt x="160909" y="638505"/>
                  </a:lnTo>
                  <a:lnTo>
                    <a:pt x="160210" y="638505"/>
                  </a:lnTo>
                  <a:lnTo>
                    <a:pt x="160667" y="640930"/>
                  </a:lnTo>
                  <a:lnTo>
                    <a:pt x="159080" y="642315"/>
                  </a:lnTo>
                  <a:lnTo>
                    <a:pt x="159626" y="647395"/>
                  </a:lnTo>
                  <a:lnTo>
                    <a:pt x="159677" y="647941"/>
                  </a:lnTo>
                  <a:lnTo>
                    <a:pt x="159753" y="648665"/>
                  </a:lnTo>
                  <a:lnTo>
                    <a:pt x="158457" y="648182"/>
                  </a:lnTo>
                  <a:lnTo>
                    <a:pt x="158432" y="648665"/>
                  </a:lnTo>
                  <a:lnTo>
                    <a:pt x="157467" y="648665"/>
                  </a:lnTo>
                  <a:lnTo>
                    <a:pt x="154724" y="648665"/>
                  </a:lnTo>
                  <a:lnTo>
                    <a:pt x="157645" y="652475"/>
                  </a:lnTo>
                  <a:lnTo>
                    <a:pt x="155079" y="653745"/>
                  </a:lnTo>
                  <a:lnTo>
                    <a:pt x="153657" y="652475"/>
                  </a:lnTo>
                  <a:lnTo>
                    <a:pt x="155536" y="651205"/>
                  </a:lnTo>
                  <a:lnTo>
                    <a:pt x="152971" y="652475"/>
                  </a:lnTo>
                  <a:lnTo>
                    <a:pt x="154127" y="653745"/>
                  </a:lnTo>
                  <a:lnTo>
                    <a:pt x="155244" y="655040"/>
                  </a:lnTo>
                  <a:lnTo>
                    <a:pt x="150342" y="657555"/>
                  </a:lnTo>
                  <a:lnTo>
                    <a:pt x="150088" y="659714"/>
                  </a:lnTo>
                  <a:lnTo>
                    <a:pt x="149987" y="659472"/>
                  </a:lnTo>
                  <a:lnTo>
                    <a:pt x="150050" y="658926"/>
                  </a:lnTo>
                  <a:lnTo>
                    <a:pt x="149720" y="658761"/>
                  </a:lnTo>
                  <a:lnTo>
                    <a:pt x="149275" y="658685"/>
                  </a:lnTo>
                  <a:lnTo>
                    <a:pt x="148666" y="658660"/>
                  </a:lnTo>
                  <a:lnTo>
                    <a:pt x="148348" y="659206"/>
                  </a:lnTo>
                  <a:lnTo>
                    <a:pt x="150075" y="660133"/>
                  </a:lnTo>
                  <a:lnTo>
                    <a:pt x="150787" y="660666"/>
                  </a:lnTo>
                  <a:lnTo>
                    <a:pt x="150215" y="660095"/>
                  </a:lnTo>
                  <a:lnTo>
                    <a:pt x="152349" y="660095"/>
                  </a:lnTo>
                  <a:lnTo>
                    <a:pt x="149174" y="665175"/>
                  </a:lnTo>
                  <a:lnTo>
                    <a:pt x="148501" y="668985"/>
                  </a:lnTo>
                  <a:lnTo>
                    <a:pt x="147802" y="667715"/>
                  </a:lnTo>
                  <a:lnTo>
                    <a:pt x="144526" y="674065"/>
                  </a:lnTo>
                  <a:lnTo>
                    <a:pt x="142328" y="677875"/>
                  </a:lnTo>
                  <a:lnTo>
                    <a:pt x="141973" y="677875"/>
                  </a:lnTo>
                  <a:lnTo>
                    <a:pt x="144094" y="679145"/>
                  </a:lnTo>
                  <a:lnTo>
                    <a:pt x="142252" y="681685"/>
                  </a:lnTo>
                  <a:lnTo>
                    <a:pt x="141744" y="685495"/>
                  </a:lnTo>
                  <a:lnTo>
                    <a:pt x="140360" y="684225"/>
                  </a:lnTo>
                  <a:lnTo>
                    <a:pt x="139992" y="682955"/>
                  </a:lnTo>
                  <a:lnTo>
                    <a:pt x="139903" y="681685"/>
                  </a:lnTo>
                  <a:lnTo>
                    <a:pt x="138976" y="684225"/>
                  </a:lnTo>
                  <a:lnTo>
                    <a:pt x="139611" y="685495"/>
                  </a:lnTo>
                  <a:lnTo>
                    <a:pt x="139268" y="688035"/>
                  </a:lnTo>
                  <a:lnTo>
                    <a:pt x="137731" y="686765"/>
                  </a:lnTo>
                  <a:lnTo>
                    <a:pt x="136575" y="689305"/>
                  </a:lnTo>
                  <a:lnTo>
                    <a:pt x="137287" y="693115"/>
                  </a:lnTo>
                  <a:lnTo>
                    <a:pt x="134493" y="696925"/>
                  </a:lnTo>
                  <a:lnTo>
                    <a:pt x="136029" y="698195"/>
                  </a:lnTo>
                  <a:lnTo>
                    <a:pt x="140360" y="695655"/>
                  </a:lnTo>
                  <a:lnTo>
                    <a:pt x="139903" y="699465"/>
                  </a:lnTo>
                  <a:lnTo>
                    <a:pt x="139852" y="699973"/>
                  </a:lnTo>
                  <a:lnTo>
                    <a:pt x="139750" y="700735"/>
                  </a:lnTo>
                  <a:lnTo>
                    <a:pt x="141490" y="700735"/>
                  </a:lnTo>
                  <a:lnTo>
                    <a:pt x="142278" y="696925"/>
                  </a:lnTo>
                  <a:lnTo>
                    <a:pt x="143421" y="695655"/>
                  </a:lnTo>
                  <a:lnTo>
                    <a:pt x="145440" y="693407"/>
                  </a:lnTo>
                  <a:lnTo>
                    <a:pt x="145656" y="694385"/>
                  </a:lnTo>
                  <a:lnTo>
                    <a:pt x="145935" y="694385"/>
                  </a:lnTo>
                  <a:lnTo>
                    <a:pt x="146177" y="693407"/>
                  </a:lnTo>
                  <a:lnTo>
                    <a:pt x="146253" y="693115"/>
                  </a:lnTo>
                  <a:lnTo>
                    <a:pt x="147205" y="689305"/>
                  </a:lnTo>
                  <a:lnTo>
                    <a:pt x="147523" y="688035"/>
                  </a:lnTo>
                  <a:lnTo>
                    <a:pt x="146316" y="688035"/>
                  </a:lnTo>
                  <a:lnTo>
                    <a:pt x="144640" y="689305"/>
                  </a:lnTo>
                  <a:lnTo>
                    <a:pt x="144068" y="688035"/>
                  </a:lnTo>
                  <a:lnTo>
                    <a:pt x="144056" y="686765"/>
                  </a:lnTo>
                  <a:lnTo>
                    <a:pt x="144360" y="685495"/>
                  </a:lnTo>
                  <a:lnTo>
                    <a:pt x="144653" y="684225"/>
                  </a:lnTo>
                  <a:lnTo>
                    <a:pt x="144564" y="688035"/>
                  </a:lnTo>
                  <a:lnTo>
                    <a:pt x="147053" y="685495"/>
                  </a:lnTo>
                  <a:lnTo>
                    <a:pt x="148348" y="684225"/>
                  </a:lnTo>
                  <a:lnTo>
                    <a:pt x="146977" y="684225"/>
                  </a:lnTo>
                  <a:lnTo>
                    <a:pt x="148920" y="682955"/>
                  </a:lnTo>
                  <a:lnTo>
                    <a:pt x="150876" y="681685"/>
                  </a:lnTo>
                  <a:lnTo>
                    <a:pt x="144183" y="682955"/>
                  </a:lnTo>
                  <a:lnTo>
                    <a:pt x="147688" y="679145"/>
                  </a:lnTo>
                  <a:lnTo>
                    <a:pt x="148374" y="679145"/>
                  </a:lnTo>
                  <a:lnTo>
                    <a:pt x="148615" y="677875"/>
                  </a:lnTo>
                  <a:lnTo>
                    <a:pt x="148170" y="675335"/>
                  </a:lnTo>
                  <a:lnTo>
                    <a:pt x="149085" y="674065"/>
                  </a:lnTo>
                  <a:lnTo>
                    <a:pt x="151091" y="674065"/>
                  </a:lnTo>
                  <a:lnTo>
                    <a:pt x="149199" y="676605"/>
                  </a:lnTo>
                  <a:lnTo>
                    <a:pt x="150571" y="676605"/>
                  </a:lnTo>
                  <a:lnTo>
                    <a:pt x="151358" y="674331"/>
                  </a:lnTo>
                  <a:lnTo>
                    <a:pt x="151447" y="674065"/>
                  </a:lnTo>
                  <a:lnTo>
                    <a:pt x="149237" y="670255"/>
                  </a:lnTo>
                  <a:lnTo>
                    <a:pt x="151612" y="669086"/>
                  </a:lnTo>
                  <a:lnTo>
                    <a:pt x="151828" y="669086"/>
                  </a:lnTo>
                  <a:lnTo>
                    <a:pt x="151892" y="670255"/>
                  </a:lnTo>
                  <a:lnTo>
                    <a:pt x="151307" y="671525"/>
                  </a:lnTo>
                  <a:lnTo>
                    <a:pt x="151371" y="672795"/>
                  </a:lnTo>
                  <a:lnTo>
                    <a:pt x="154343" y="671525"/>
                  </a:lnTo>
                  <a:lnTo>
                    <a:pt x="153949" y="671525"/>
                  </a:lnTo>
                  <a:lnTo>
                    <a:pt x="154876" y="669239"/>
                  </a:lnTo>
                  <a:lnTo>
                    <a:pt x="154927" y="669086"/>
                  </a:lnTo>
                  <a:lnTo>
                    <a:pt x="154851" y="670255"/>
                  </a:lnTo>
                  <a:lnTo>
                    <a:pt x="157416" y="666445"/>
                  </a:lnTo>
                  <a:lnTo>
                    <a:pt x="156451" y="666445"/>
                  </a:lnTo>
                  <a:lnTo>
                    <a:pt x="153174" y="661365"/>
                  </a:lnTo>
                  <a:lnTo>
                    <a:pt x="158102" y="660095"/>
                  </a:lnTo>
                  <a:lnTo>
                    <a:pt x="157899" y="659714"/>
                  </a:lnTo>
                  <a:lnTo>
                    <a:pt x="156794" y="655040"/>
                  </a:lnTo>
                  <a:lnTo>
                    <a:pt x="158000" y="659714"/>
                  </a:lnTo>
                  <a:lnTo>
                    <a:pt x="158089" y="657555"/>
                  </a:lnTo>
                  <a:lnTo>
                    <a:pt x="158140" y="656285"/>
                  </a:lnTo>
                  <a:lnTo>
                    <a:pt x="159981" y="657555"/>
                  </a:lnTo>
                  <a:lnTo>
                    <a:pt x="160312" y="657110"/>
                  </a:lnTo>
                  <a:lnTo>
                    <a:pt x="160655" y="657364"/>
                  </a:lnTo>
                  <a:lnTo>
                    <a:pt x="160401" y="657072"/>
                  </a:lnTo>
                  <a:lnTo>
                    <a:pt x="160934" y="656285"/>
                  </a:lnTo>
                  <a:lnTo>
                    <a:pt x="162153" y="655040"/>
                  </a:lnTo>
                  <a:lnTo>
                    <a:pt x="161747" y="653745"/>
                  </a:lnTo>
                  <a:lnTo>
                    <a:pt x="165074" y="653745"/>
                  </a:lnTo>
                  <a:lnTo>
                    <a:pt x="163855" y="649935"/>
                  </a:lnTo>
                  <a:lnTo>
                    <a:pt x="164541" y="649935"/>
                  </a:lnTo>
                  <a:lnTo>
                    <a:pt x="164642" y="648665"/>
                  </a:lnTo>
                  <a:lnTo>
                    <a:pt x="164122" y="648665"/>
                  </a:lnTo>
                  <a:lnTo>
                    <a:pt x="163512" y="643585"/>
                  </a:lnTo>
                  <a:lnTo>
                    <a:pt x="170370" y="639775"/>
                  </a:lnTo>
                  <a:lnTo>
                    <a:pt x="169646" y="633425"/>
                  </a:lnTo>
                  <a:lnTo>
                    <a:pt x="170357" y="628345"/>
                  </a:lnTo>
                  <a:lnTo>
                    <a:pt x="168592" y="627075"/>
                  </a:lnTo>
                  <a:lnTo>
                    <a:pt x="169138" y="623265"/>
                  </a:lnTo>
                  <a:lnTo>
                    <a:pt x="169316" y="621995"/>
                  </a:lnTo>
                  <a:lnTo>
                    <a:pt x="170916" y="620725"/>
                  </a:lnTo>
                  <a:lnTo>
                    <a:pt x="171018" y="621995"/>
                  </a:lnTo>
                  <a:lnTo>
                    <a:pt x="171107" y="623265"/>
                  </a:lnTo>
                  <a:lnTo>
                    <a:pt x="173012" y="621995"/>
                  </a:lnTo>
                  <a:lnTo>
                    <a:pt x="173570" y="619455"/>
                  </a:lnTo>
                  <a:lnTo>
                    <a:pt x="173672" y="618185"/>
                  </a:lnTo>
                  <a:close/>
                </a:path>
                <a:path w="756284" h="996950">
                  <a:moveTo>
                    <a:pt x="174078" y="572363"/>
                  </a:moveTo>
                  <a:lnTo>
                    <a:pt x="172339" y="570966"/>
                  </a:lnTo>
                  <a:lnTo>
                    <a:pt x="173050" y="571665"/>
                  </a:lnTo>
                  <a:lnTo>
                    <a:pt x="173710" y="572300"/>
                  </a:lnTo>
                  <a:lnTo>
                    <a:pt x="174078" y="572363"/>
                  </a:lnTo>
                  <a:close/>
                </a:path>
                <a:path w="756284" h="996950">
                  <a:moveTo>
                    <a:pt x="175336" y="179070"/>
                  </a:moveTo>
                  <a:lnTo>
                    <a:pt x="158724" y="179070"/>
                  </a:lnTo>
                  <a:lnTo>
                    <a:pt x="157467" y="179070"/>
                  </a:lnTo>
                  <a:lnTo>
                    <a:pt x="156578" y="179070"/>
                  </a:lnTo>
                  <a:lnTo>
                    <a:pt x="154254" y="181610"/>
                  </a:lnTo>
                  <a:lnTo>
                    <a:pt x="145516" y="187960"/>
                  </a:lnTo>
                  <a:lnTo>
                    <a:pt x="140144" y="191770"/>
                  </a:lnTo>
                  <a:lnTo>
                    <a:pt x="135661" y="193040"/>
                  </a:lnTo>
                  <a:lnTo>
                    <a:pt x="136486" y="191770"/>
                  </a:lnTo>
                  <a:lnTo>
                    <a:pt x="133299" y="193040"/>
                  </a:lnTo>
                  <a:lnTo>
                    <a:pt x="131241" y="194310"/>
                  </a:lnTo>
                  <a:lnTo>
                    <a:pt x="128892" y="195580"/>
                  </a:lnTo>
                  <a:lnTo>
                    <a:pt x="127711" y="195580"/>
                  </a:lnTo>
                  <a:lnTo>
                    <a:pt x="120561" y="196850"/>
                  </a:lnTo>
                  <a:lnTo>
                    <a:pt x="114693" y="196850"/>
                  </a:lnTo>
                  <a:lnTo>
                    <a:pt x="115100" y="195580"/>
                  </a:lnTo>
                  <a:lnTo>
                    <a:pt x="118833" y="195580"/>
                  </a:lnTo>
                  <a:lnTo>
                    <a:pt x="109499" y="194310"/>
                  </a:lnTo>
                  <a:lnTo>
                    <a:pt x="111366" y="198120"/>
                  </a:lnTo>
                  <a:lnTo>
                    <a:pt x="99809" y="195580"/>
                  </a:lnTo>
                  <a:lnTo>
                    <a:pt x="104279" y="194310"/>
                  </a:lnTo>
                  <a:lnTo>
                    <a:pt x="94424" y="193040"/>
                  </a:lnTo>
                  <a:lnTo>
                    <a:pt x="95148" y="194310"/>
                  </a:lnTo>
                  <a:lnTo>
                    <a:pt x="89471" y="195580"/>
                  </a:lnTo>
                  <a:lnTo>
                    <a:pt x="83121" y="195580"/>
                  </a:lnTo>
                  <a:lnTo>
                    <a:pt x="70637" y="191770"/>
                  </a:lnTo>
                  <a:lnTo>
                    <a:pt x="69418" y="190500"/>
                  </a:lnTo>
                  <a:lnTo>
                    <a:pt x="59994" y="190500"/>
                  </a:lnTo>
                  <a:lnTo>
                    <a:pt x="56807" y="189230"/>
                  </a:lnTo>
                  <a:lnTo>
                    <a:pt x="56045" y="187960"/>
                  </a:lnTo>
                  <a:lnTo>
                    <a:pt x="47917" y="187960"/>
                  </a:lnTo>
                  <a:lnTo>
                    <a:pt x="42786" y="189230"/>
                  </a:lnTo>
                  <a:lnTo>
                    <a:pt x="39738" y="190500"/>
                  </a:lnTo>
                  <a:lnTo>
                    <a:pt x="35585" y="192366"/>
                  </a:lnTo>
                  <a:lnTo>
                    <a:pt x="35585" y="203200"/>
                  </a:lnTo>
                  <a:lnTo>
                    <a:pt x="34823" y="204470"/>
                  </a:lnTo>
                  <a:lnTo>
                    <a:pt x="34099" y="205790"/>
                  </a:lnTo>
                  <a:lnTo>
                    <a:pt x="31089" y="209550"/>
                  </a:lnTo>
                  <a:lnTo>
                    <a:pt x="30073" y="209550"/>
                  </a:lnTo>
                  <a:lnTo>
                    <a:pt x="30022" y="208280"/>
                  </a:lnTo>
                  <a:lnTo>
                    <a:pt x="31394" y="207010"/>
                  </a:lnTo>
                  <a:lnTo>
                    <a:pt x="31978" y="207010"/>
                  </a:lnTo>
                  <a:lnTo>
                    <a:pt x="33058" y="205790"/>
                  </a:lnTo>
                  <a:lnTo>
                    <a:pt x="33718" y="204470"/>
                  </a:lnTo>
                  <a:lnTo>
                    <a:pt x="34188" y="204470"/>
                  </a:lnTo>
                  <a:lnTo>
                    <a:pt x="35242" y="203200"/>
                  </a:lnTo>
                  <a:lnTo>
                    <a:pt x="35585" y="203200"/>
                  </a:lnTo>
                  <a:lnTo>
                    <a:pt x="35585" y="192366"/>
                  </a:lnTo>
                  <a:lnTo>
                    <a:pt x="34061" y="193040"/>
                  </a:lnTo>
                  <a:lnTo>
                    <a:pt x="31445" y="194310"/>
                  </a:lnTo>
                  <a:lnTo>
                    <a:pt x="28321" y="198120"/>
                  </a:lnTo>
                  <a:lnTo>
                    <a:pt x="27711" y="198120"/>
                  </a:lnTo>
                  <a:lnTo>
                    <a:pt x="24841" y="201930"/>
                  </a:lnTo>
                  <a:lnTo>
                    <a:pt x="23863" y="203200"/>
                  </a:lnTo>
                  <a:lnTo>
                    <a:pt x="23329" y="203200"/>
                  </a:lnTo>
                  <a:lnTo>
                    <a:pt x="23329" y="220980"/>
                  </a:lnTo>
                  <a:lnTo>
                    <a:pt x="21691" y="223520"/>
                  </a:lnTo>
                  <a:lnTo>
                    <a:pt x="22415" y="222250"/>
                  </a:lnTo>
                  <a:lnTo>
                    <a:pt x="23329" y="220980"/>
                  </a:lnTo>
                  <a:lnTo>
                    <a:pt x="23329" y="203200"/>
                  </a:lnTo>
                  <a:lnTo>
                    <a:pt x="22110" y="203200"/>
                  </a:lnTo>
                  <a:lnTo>
                    <a:pt x="21386" y="204470"/>
                  </a:lnTo>
                  <a:lnTo>
                    <a:pt x="20637" y="204470"/>
                  </a:lnTo>
                  <a:lnTo>
                    <a:pt x="23685" y="200660"/>
                  </a:lnTo>
                  <a:lnTo>
                    <a:pt x="24726" y="199390"/>
                  </a:lnTo>
                  <a:lnTo>
                    <a:pt x="25361" y="198120"/>
                  </a:lnTo>
                  <a:lnTo>
                    <a:pt x="27012" y="196850"/>
                  </a:lnTo>
                  <a:lnTo>
                    <a:pt x="29946" y="194310"/>
                  </a:lnTo>
                  <a:lnTo>
                    <a:pt x="32791" y="191770"/>
                  </a:lnTo>
                  <a:lnTo>
                    <a:pt x="35064" y="191770"/>
                  </a:lnTo>
                  <a:lnTo>
                    <a:pt x="39624" y="189230"/>
                  </a:lnTo>
                  <a:lnTo>
                    <a:pt x="41706" y="189230"/>
                  </a:lnTo>
                  <a:lnTo>
                    <a:pt x="41554" y="188379"/>
                  </a:lnTo>
                  <a:lnTo>
                    <a:pt x="41465" y="187960"/>
                  </a:lnTo>
                  <a:lnTo>
                    <a:pt x="38417" y="187960"/>
                  </a:lnTo>
                  <a:lnTo>
                    <a:pt x="36360" y="189230"/>
                  </a:lnTo>
                  <a:lnTo>
                    <a:pt x="34328" y="189230"/>
                  </a:lnTo>
                  <a:lnTo>
                    <a:pt x="33312" y="187960"/>
                  </a:lnTo>
                  <a:lnTo>
                    <a:pt x="35598" y="186690"/>
                  </a:lnTo>
                  <a:lnTo>
                    <a:pt x="32664" y="187960"/>
                  </a:lnTo>
                  <a:lnTo>
                    <a:pt x="28067" y="191770"/>
                  </a:lnTo>
                  <a:lnTo>
                    <a:pt x="26479" y="193040"/>
                  </a:lnTo>
                  <a:lnTo>
                    <a:pt x="24993" y="195580"/>
                  </a:lnTo>
                  <a:lnTo>
                    <a:pt x="23914" y="196850"/>
                  </a:lnTo>
                  <a:lnTo>
                    <a:pt x="22110" y="199390"/>
                  </a:lnTo>
                  <a:lnTo>
                    <a:pt x="18834" y="205790"/>
                  </a:lnTo>
                  <a:lnTo>
                    <a:pt x="15570" y="210820"/>
                  </a:lnTo>
                  <a:lnTo>
                    <a:pt x="12433" y="215900"/>
                  </a:lnTo>
                  <a:lnTo>
                    <a:pt x="11607" y="217170"/>
                  </a:lnTo>
                  <a:lnTo>
                    <a:pt x="11163" y="217170"/>
                  </a:lnTo>
                  <a:lnTo>
                    <a:pt x="11569" y="215900"/>
                  </a:lnTo>
                  <a:lnTo>
                    <a:pt x="10160" y="218440"/>
                  </a:lnTo>
                  <a:lnTo>
                    <a:pt x="9042" y="219710"/>
                  </a:lnTo>
                  <a:lnTo>
                    <a:pt x="8445" y="222250"/>
                  </a:lnTo>
                  <a:lnTo>
                    <a:pt x="6667" y="224790"/>
                  </a:lnTo>
                  <a:lnTo>
                    <a:pt x="5372" y="227330"/>
                  </a:lnTo>
                  <a:lnTo>
                    <a:pt x="4279" y="231140"/>
                  </a:lnTo>
                  <a:lnTo>
                    <a:pt x="3378" y="231140"/>
                  </a:lnTo>
                  <a:lnTo>
                    <a:pt x="2514" y="233349"/>
                  </a:lnTo>
                  <a:lnTo>
                    <a:pt x="3251" y="232410"/>
                  </a:lnTo>
                  <a:lnTo>
                    <a:pt x="3759" y="232410"/>
                  </a:lnTo>
                  <a:lnTo>
                    <a:pt x="3111" y="233680"/>
                  </a:lnTo>
                  <a:lnTo>
                    <a:pt x="2692" y="236220"/>
                  </a:lnTo>
                  <a:lnTo>
                    <a:pt x="2590" y="237490"/>
                  </a:lnTo>
                  <a:lnTo>
                    <a:pt x="2489" y="238760"/>
                  </a:lnTo>
                  <a:lnTo>
                    <a:pt x="2387" y="240030"/>
                  </a:lnTo>
                  <a:lnTo>
                    <a:pt x="2082" y="240030"/>
                  </a:lnTo>
                  <a:lnTo>
                    <a:pt x="1739" y="238760"/>
                  </a:lnTo>
                  <a:lnTo>
                    <a:pt x="2133" y="234950"/>
                  </a:lnTo>
                  <a:lnTo>
                    <a:pt x="2209" y="234124"/>
                  </a:lnTo>
                  <a:lnTo>
                    <a:pt x="177" y="247650"/>
                  </a:lnTo>
                  <a:lnTo>
                    <a:pt x="88" y="248920"/>
                  </a:lnTo>
                  <a:lnTo>
                    <a:pt x="0" y="250190"/>
                  </a:lnTo>
                  <a:lnTo>
                    <a:pt x="203" y="251460"/>
                  </a:lnTo>
                  <a:lnTo>
                    <a:pt x="2108" y="250190"/>
                  </a:lnTo>
                  <a:lnTo>
                    <a:pt x="2159" y="251460"/>
                  </a:lnTo>
                  <a:lnTo>
                    <a:pt x="2247" y="254000"/>
                  </a:lnTo>
                  <a:lnTo>
                    <a:pt x="2362" y="257429"/>
                  </a:lnTo>
                  <a:lnTo>
                    <a:pt x="2413" y="258737"/>
                  </a:lnTo>
                  <a:lnTo>
                    <a:pt x="2590" y="257848"/>
                  </a:lnTo>
                  <a:lnTo>
                    <a:pt x="3454" y="251460"/>
                  </a:lnTo>
                  <a:lnTo>
                    <a:pt x="2895" y="250190"/>
                  </a:lnTo>
                  <a:lnTo>
                    <a:pt x="3009" y="248920"/>
                  </a:lnTo>
                  <a:lnTo>
                    <a:pt x="3124" y="247650"/>
                  </a:lnTo>
                  <a:lnTo>
                    <a:pt x="3238" y="246380"/>
                  </a:lnTo>
                  <a:lnTo>
                    <a:pt x="3251" y="245948"/>
                  </a:lnTo>
                  <a:lnTo>
                    <a:pt x="3302" y="246164"/>
                  </a:lnTo>
                  <a:lnTo>
                    <a:pt x="3276" y="246913"/>
                  </a:lnTo>
                  <a:lnTo>
                    <a:pt x="3467" y="246100"/>
                  </a:lnTo>
                  <a:lnTo>
                    <a:pt x="3873" y="244538"/>
                  </a:lnTo>
                  <a:lnTo>
                    <a:pt x="3416" y="243243"/>
                  </a:lnTo>
                  <a:lnTo>
                    <a:pt x="3759" y="240030"/>
                  </a:lnTo>
                  <a:lnTo>
                    <a:pt x="4876" y="234950"/>
                  </a:lnTo>
                  <a:lnTo>
                    <a:pt x="5854" y="232410"/>
                  </a:lnTo>
                  <a:lnTo>
                    <a:pt x="6845" y="229870"/>
                  </a:lnTo>
                  <a:lnTo>
                    <a:pt x="6273" y="233349"/>
                  </a:lnTo>
                  <a:lnTo>
                    <a:pt x="5486" y="238760"/>
                  </a:lnTo>
                  <a:lnTo>
                    <a:pt x="3873" y="245110"/>
                  </a:lnTo>
                  <a:lnTo>
                    <a:pt x="4406" y="246380"/>
                  </a:lnTo>
                  <a:lnTo>
                    <a:pt x="4851" y="248920"/>
                  </a:lnTo>
                  <a:lnTo>
                    <a:pt x="5435" y="250190"/>
                  </a:lnTo>
                  <a:lnTo>
                    <a:pt x="7035" y="252730"/>
                  </a:lnTo>
                  <a:lnTo>
                    <a:pt x="5930" y="257429"/>
                  </a:lnTo>
                  <a:lnTo>
                    <a:pt x="6007" y="259080"/>
                  </a:lnTo>
                  <a:lnTo>
                    <a:pt x="6286" y="261391"/>
                  </a:lnTo>
                  <a:lnTo>
                    <a:pt x="6350" y="261886"/>
                  </a:lnTo>
                  <a:lnTo>
                    <a:pt x="6477" y="262890"/>
                  </a:lnTo>
                  <a:lnTo>
                    <a:pt x="7747" y="269240"/>
                  </a:lnTo>
                  <a:lnTo>
                    <a:pt x="8483" y="271780"/>
                  </a:lnTo>
                  <a:lnTo>
                    <a:pt x="9372" y="273050"/>
                  </a:lnTo>
                  <a:lnTo>
                    <a:pt x="9956" y="275590"/>
                  </a:lnTo>
                  <a:lnTo>
                    <a:pt x="10604" y="276860"/>
                  </a:lnTo>
                  <a:lnTo>
                    <a:pt x="11049" y="277888"/>
                  </a:lnTo>
                  <a:lnTo>
                    <a:pt x="11112" y="279400"/>
                  </a:lnTo>
                  <a:lnTo>
                    <a:pt x="15773" y="284480"/>
                  </a:lnTo>
                  <a:lnTo>
                    <a:pt x="47091" y="308610"/>
                  </a:lnTo>
                  <a:lnTo>
                    <a:pt x="52400" y="309918"/>
                  </a:lnTo>
                  <a:lnTo>
                    <a:pt x="56426" y="312420"/>
                  </a:lnTo>
                  <a:lnTo>
                    <a:pt x="56108" y="313690"/>
                  </a:lnTo>
                  <a:lnTo>
                    <a:pt x="57188" y="314960"/>
                  </a:lnTo>
                  <a:lnTo>
                    <a:pt x="54775" y="313690"/>
                  </a:lnTo>
                  <a:lnTo>
                    <a:pt x="76796" y="326390"/>
                  </a:lnTo>
                  <a:lnTo>
                    <a:pt x="81013" y="330200"/>
                  </a:lnTo>
                  <a:lnTo>
                    <a:pt x="77774" y="330200"/>
                  </a:lnTo>
                  <a:lnTo>
                    <a:pt x="77889" y="330352"/>
                  </a:lnTo>
                  <a:lnTo>
                    <a:pt x="80848" y="332740"/>
                  </a:lnTo>
                  <a:lnTo>
                    <a:pt x="80175" y="332740"/>
                  </a:lnTo>
                  <a:lnTo>
                    <a:pt x="80810" y="334010"/>
                  </a:lnTo>
                  <a:lnTo>
                    <a:pt x="81241" y="335280"/>
                  </a:lnTo>
                  <a:lnTo>
                    <a:pt x="81229" y="345440"/>
                  </a:lnTo>
                  <a:lnTo>
                    <a:pt x="81394" y="347980"/>
                  </a:lnTo>
                  <a:lnTo>
                    <a:pt x="81470" y="349250"/>
                  </a:lnTo>
                  <a:lnTo>
                    <a:pt x="81826" y="351790"/>
                  </a:lnTo>
                  <a:lnTo>
                    <a:pt x="83096" y="361950"/>
                  </a:lnTo>
                  <a:lnTo>
                    <a:pt x="86487" y="393700"/>
                  </a:lnTo>
                  <a:lnTo>
                    <a:pt x="85966" y="400050"/>
                  </a:lnTo>
                  <a:lnTo>
                    <a:pt x="85852" y="401320"/>
                  </a:lnTo>
                  <a:lnTo>
                    <a:pt x="85750" y="402590"/>
                  </a:lnTo>
                  <a:lnTo>
                    <a:pt x="84035" y="410210"/>
                  </a:lnTo>
                  <a:lnTo>
                    <a:pt x="84658" y="410210"/>
                  </a:lnTo>
                  <a:lnTo>
                    <a:pt x="84150" y="412750"/>
                  </a:lnTo>
                  <a:lnTo>
                    <a:pt x="83718" y="415290"/>
                  </a:lnTo>
                  <a:lnTo>
                    <a:pt x="83121" y="417830"/>
                  </a:lnTo>
                  <a:lnTo>
                    <a:pt x="82562" y="420370"/>
                  </a:lnTo>
                  <a:lnTo>
                    <a:pt x="82080" y="421640"/>
                  </a:lnTo>
                  <a:lnTo>
                    <a:pt x="81064" y="422910"/>
                  </a:lnTo>
                  <a:lnTo>
                    <a:pt x="78879" y="426720"/>
                  </a:lnTo>
                  <a:lnTo>
                    <a:pt x="75336" y="430530"/>
                  </a:lnTo>
                  <a:lnTo>
                    <a:pt x="71475" y="433070"/>
                  </a:lnTo>
                  <a:lnTo>
                    <a:pt x="65379" y="436880"/>
                  </a:lnTo>
                  <a:lnTo>
                    <a:pt x="52451" y="445770"/>
                  </a:lnTo>
                  <a:lnTo>
                    <a:pt x="45910" y="450850"/>
                  </a:lnTo>
                  <a:lnTo>
                    <a:pt x="33489" y="459740"/>
                  </a:lnTo>
                  <a:lnTo>
                    <a:pt x="21145" y="469900"/>
                  </a:lnTo>
                  <a:lnTo>
                    <a:pt x="17068" y="472440"/>
                  </a:lnTo>
                  <a:lnTo>
                    <a:pt x="15138" y="474980"/>
                  </a:lnTo>
                  <a:lnTo>
                    <a:pt x="13119" y="476250"/>
                  </a:lnTo>
                  <a:lnTo>
                    <a:pt x="9448" y="480060"/>
                  </a:lnTo>
                  <a:lnTo>
                    <a:pt x="5892" y="485140"/>
                  </a:lnTo>
                  <a:lnTo>
                    <a:pt x="3162" y="491490"/>
                  </a:lnTo>
                  <a:lnTo>
                    <a:pt x="3073" y="492760"/>
                  </a:lnTo>
                  <a:lnTo>
                    <a:pt x="2984" y="494030"/>
                  </a:lnTo>
                  <a:lnTo>
                    <a:pt x="5435" y="509270"/>
                  </a:lnTo>
                  <a:lnTo>
                    <a:pt x="6743" y="511810"/>
                  </a:lnTo>
                  <a:lnTo>
                    <a:pt x="8102" y="514350"/>
                  </a:lnTo>
                  <a:lnTo>
                    <a:pt x="10071" y="516890"/>
                  </a:lnTo>
                  <a:lnTo>
                    <a:pt x="9093" y="519430"/>
                  </a:lnTo>
                  <a:lnTo>
                    <a:pt x="13843" y="527050"/>
                  </a:lnTo>
                  <a:lnTo>
                    <a:pt x="16306" y="529590"/>
                  </a:lnTo>
                  <a:lnTo>
                    <a:pt x="18529" y="533400"/>
                  </a:lnTo>
                  <a:lnTo>
                    <a:pt x="20154" y="537210"/>
                  </a:lnTo>
                  <a:lnTo>
                    <a:pt x="22961" y="543560"/>
                  </a:lnTo>
                  <a:lnTo>
                    <a:pt x="23952" y="547370"/>
                  </a:lnTo>
                  <a:lnTo>
                    <a:pt x="27622" y="555205"/>
                  </a:lnTo>
                  <a:lnTo>
                    <a:pt x="30010" y="560070"/>
                  </a:lnTo>
                  <a:lnTo>
                    <a:pt x="34302" y="562610"/>
                  </a:lnTo>
                  <a:lnTo>
                    <a:pt x="38531" y="566420"/>
                  </a:lnTo>
                  <a:lnTo>
                    <a:pt x="44894" y="567690"/>
                  </a:lnTo>
                  <a:lnTo>
                    <a:pt x="50914" y="567690"/>
                  </a:lnTo>
                  <a:lnTo>
                    <a:pt x="48882" y="566420"/>
                  </a:lnTo>
                  <a:lnTo>
                    <a:pt x="47980" y="565226"/>
                  </a:lnTo>
                  <a:lnTo>
                    <a:pt x="48196" y="565226"/>
                  </a:lnTo>
                  <a:lnTo>
                    <a:pt x="52146" y="566420"/>
                  </a:lnTo>
                  <a:lnTo>
                    <a:pt x="58293" y="565226"/>
                  </a:lnTo>
                  <a:lnTo>
                    <a:pt x="58420" y="565226"/>
                  </a:lnTo>
                  <a:lnTo>
                    <a:pt x="68237" y="562610"/>
                  </a:lnTo>
                  <a:lnTo>
                    <a:pt x="71983" y="562610"/>
                  </a:lnTo>
                  <a:lnTo>
                    <a:pt x="71526" y="563880"/>
                  </a:lnTo>
                  <a:lnTo>
                    <a:pt x="72237" y="562610"/>
                  </a:lnTo>
                  <a:lnTo>
                    <a:pt x="73672" y="561340"/>
                  </a:lnTo>
                  <a:lnTo>
                    <a:pt x="76733" y="561340"/>
                  </a:lnTo>
                  <a:lnTo>
                    <a:pt x="77050" y="562292"/>
                  </a:lnTo>
                  <a:lnTo>
                    <a:pt x="77152" y="562610"/>
                  </a:lnTo>
                  <a:lnTo>
                    <a:pt x="81661" y="561340"/>
                  </a:lnTo>
                  <a:lnTo>
                    <a:pt x="95161" y="557530"/>
                  </a:lnTo>
                  <a:lnTo>
                    <a:pt x="101333" y="557530"/>
                  </a:lnTo>
                  <a:lnTo>
                    <a:pt x="102590" y="558888"/>
                  </a:lnTo>
                  <a:lnTo>
                    <a:pt x="104724" y="560070"/>
                  </a:lnTo>
                  <a:lnTo>
                    <a:pt x="113792" y="558888"/>
                  </a:lnTo>
                  <a:lnTo>
                    <a:pt x="114033" y="558888"/>
                  </a:lnTo>
                  <a:lnTo>
                    <a:pt x="121094" y="557530"/>
                  </a:lnTo>
                  <a:lnTo>
                    <a:pt x="124447" y="556260"/>
                  </a:lnTo>
                  <a:lnTo>
                    <a:pt x="127241" y="555205"/>
                  </a:lnTo>
                  <a:lnTo>
                    <a:pt x="127419" y="555205"/>
                  </a:lnTo>
                  <a:lnTo>
                    <a:pt x="130162" y="553720"/>
                  </a:lnTo>
                  <a:lnTo>
                    <a:pt x="132461" y="552475"/>
                  </a:lnTo>
                  <a:lnTo>
                    <a:pt x="133045" y="551180"/>
                  </a:lnTo>
                  <a:lnTo>
                    <a:pt x="129819" y="552475"/>
                  </a:lnTo>
                  <a:lnTo>
                    <a:pt x="124942" y="552475"/>
                  </a:lnTo>
                  <a:lnTo>
                    <a:pt x="124498" y="551180"/>
                  </a:lnTo>
                  <a:lnTo>
                    <a:pt x="131495" y="549910"/>
                  </a:lnTo>
                  <a:lnTo>
                    <a:pt x="131978" y="547370"/>
                  </a:lnTo>
                  <a:lnTo>
                    <a:pt x="132194" y="546201"/>
                  </a:lnTo>
                  <a:lnTo>
                    <a:pt x="132549" y="545833"/>
                  </a:lnTo>
                  <a:lnTo>
                    <a:pt x="136931" y="542378"/>
                  </a:lnTo>
                  <a:lnTo>
                    <a:pt x="119126" y="542378"/>
                  </a:lnTo>
                  <a:lnTo>
                    <a:pt x="107569" y="547370"/>
                  </a:lnTo>
                  <a:lnTo>
                    <a:pt x="103759" y="546201"/>
                  </a:lnTo>
                  <a:lnTo>
                    <a:pt x="100126" y="547370"/>
                  </a:lnTo>
                  <a:lnTo>
                    <a:pt x="99123" y="546201"/>
                  </a:lnTo>
                  <a:lnTo>
                    <a:pt x="94500" y="546201"/>
                  </a:lnTo>
                  <a:lnTo>
                    <a:pt x="83337" y="551180"/>
                  </a:lnTo>
                  <a:lnTo>
                    <a:pt x="81661" y="549910"/>
                  </a:lnTo>
                  <a:lnTo>
                    <a:pt x="88252" y="547370"/>
                  </a:lnTo>
                  <a:lnTo>
                    <a:pt x="80098" y="548640"/>
                  </a:lnTo>
                  <a:lnTo>
                    <a:pt x="78625" y="549910"/>
                  </a:lnTo>
                  <a:lnTo>
                    <a:pt x="79895" y="551180"/>
                  </a:lnTo>
                  <a:lnTo>
                    <a:pt x="80479" y="551180"/>
                  </a:lnTo>
                  <a:lnTo>
                    <a:pt x="76885" y="553720"/>
                  </a:lnTo>
                  <a:lnTo>
                    <a:pt x="70954" y="552475"/>
                  </a:lnTo>
                  <a:lnTo>
                    <a:pt x="70764" y="552475"/>
                  </a:lnTo>
                  <a:lnTo>
                    <a:pt x="72250" y="551180"/>
                  </a:lnTo>
                  <a:lnTo>
                    <a:pt x="65659" y="553720"/>
                  </a:lnTo>
                  <a:lnTo>
                    <a:pt x="64528" y="553720"/>
                  </a:lnTo>
                  <a:lnTo>
                    <a:pt x="65836" y="552475"/>
                  </a:lnTo>
                  <a:lnTo>
                    <a:pt x="65417" y="552640"/>
                  </a:lnTo>
                  <a:lnTo>
                    <a:pt x="61379" y="553720"/>
                  </a:lnTo>
                  <a:lnTo>
                    <a:pt x="57543" y="555205"/>
                  </a:lnTo>
                  <a:lnTo>
                    <a:pt x="54533" y="555205"/>
                  </a:lnTo>
                  <a:lnTo>
                    <a:pt x="52349" y="556260"/>
                  </a:lnTo>
                  <a:lnTo>
                    <a:pt x="48577" y="556260"/>
                  </a:lnTo>
                  <a:lnTo>
                    <a:pt x="45643" y="555205"/>
                  </a:lnTo>
                  <a:lnTo>
                    <a:pt x="45466" y="555205"/>
                  </a:lnTo>
                  <a:lnTo>
                    <a:pt x="42621" y="553720"/>
                  </a:lnTo>
                  <a:lnTo>
                    <a:pt x="40170" y="552475"/>
                  </a:lnTo>
                  <a:lnTo>
                    <a:pt x="39979" y="552259"/>
                  </a:lnTo>
                  <a:lnTo>
                    <a:pt x="38519" y="549910"/>
                  </a:lnTo>
                  <a:lnTo>
                    <a:pt x="39814" y="548640"/>
                  </a:lnTo>
                  <a:lnTo>
                    <a:pt x="39077" y="548640"/>
                  </a:lnTo>
                  <a:lnTo>
                    <a:pt x="37312" y="547370"/>
                  </a:lnTo>
                  <a:lnTo>
                    <a:pt x="33528" y="543560"/>
                  </a:lnTo>
                  <a:lnTo>
                    <a:pt x="31673" y="541020"/>
                  </a:lnTo>
                  <a:lnTo>
                    <a:pt x="30314" y="538480"/>
                  </a:lnTo>
                  <a:lnTo>
                    <a:pt x="32258" y="538480"/>
                  </a:lnTo>
                  <a:lnTo>
                    <a:pt x="25781" y="523240"/>
                  </a:lnTo>
                  <a:lnTo>
                    <a:pt x="25996" y="520700"/>
                  </a:lnTo>
                  <a:lnTo>
                    <a:pt x="26098" y="519430"/>
                  </a:lnTo>
                  <a:lnTo>
                    <a:pt x="23126" y="516890"/>
                  </a:lnTo>
                  <a:lnTo>
                    <a:pt x="19735" y="511810"/>
                  </a:lnTo>
                  <a:lnTo>
                    <a:pt x="17640" y="505460"/>
                  </a:lnTo>
                  <a:lnTo>
                    <a:pt x="16979" y="502920"/>
                  </a:lnTo>
                  <a:lnTo>
                    <a:pt x="16840" y="501650"/>
                  </a:lnTo>
                  <a:lnTo>
                    <a:pt x="16370" y="500380"/>
                  </a:lnTo>
                  <a:lnTo>
                    <a:pt x="16065" y="499110"/>
                  </a:lnTo>
                  <a:lnTo>
                    <a:pt x="16014" y="497840"/>
                  </a:lnTo>
                  <a:lnTo>
                    <a:pt x="15875" y="496570"/>
                  </a:lnTo>
                  <a:lnTo>
                    <a:pt x="16103" y="495300"/>
                  </a:lnTo>
                  <a:lnTo>
                    <a:pt x="15824" y="494030"/>
                  </a:lnTo>
                  <a:lnTo>
                    <a:pt x="16281" y="492760"/>
                  </a:lnTo>
                  <a:lnTo>
                    <a:pt x="16522" y="491490"/>
                  </a:lnTo>
                  <a:lnTo>
                    <a:pt x="16624" y="490220"/>
                  </a:lnTo>
                  <a:lnTo>
                    <a:pt x="17056" y="490220"/>
                  </a:lnTo>
                  <a:lnTo>
                    <a:pt x="16764" y="491490"/>
                  </a:lnTo>
                  <a:lnTo>
                    <a:pt x="17360" y="490220"/>
                  </a:lnTo>
                  <a:lnTo>
                    <a:pt x="17132" y="490220"/>
                  </a:lnTo>
                  <a:lnTo>
                    <a:pt x="17348" y="488950"/>
                  </a:lnTo>
                  <a:lnTo>
                    <a:pt x="17360" y="490220"/>
                  </a:lnTo>
                  <a:lnTo>
                    <a:pt x="17970" y="488950"/>
                  </a:lnTo>
                  <a:lnTo>
                    <a:pt x="19265" y="487680"/>
                  </a:lnTo>
                  <a:lnTo>
                    <a:pt x="20713" y="486410"/>
                  </a:lnTo>
                  <a:lnTo>
                    <a:pt x="21932" y="486410"/>
                  </a:lnTo>
                  <a:lnTo>
                    <a:pt x="23393" y="485140"/>
                  </a:lnTo>
                  <a:lnTo>
                    <a:pt x="25120" y="483870"/>
                  </a:lnTo>
                  <a:lnTo>
                    <a:pt x="23469" y="481330"/>
                  </a:lnTo>
                  <a:lnTo>
                    <a:pt x="31915" y="473710"/>
                  </a:lnTo>
                  <a:lnTo>
                    <a:pt x="36042" y="468630"/>
                  </a:lnTo>
                  <a:lnTo>
                    <a:pt x="39484" y="467360"/>
                  </a:lnTo>
                  <a:lnTo>
                    <a:pt x="38595" y="469900"/>
                  </a:lnTo>
                  <a:lnTo>
                    <a:pt x="37884" y="470877"/>
                  </a:lnTo>
                  <a:lnTo>
                    <a:pt x="43141" y="467360"/>
                  </a:lnTo>
                  <a:lnTo>
                    <a:pt x="48844" y="463550"/>
                  </a:lnTo>
                  <a:lnTo>
                    <a:pt x="45250" y="463550"/>
                  </a:lnTo>
                  <a:lnTo>
                    <a:pt x="51904" y="461010"/>
                  </a:lnTo>
                  <a:lnTo>
                    <a:pt x="54838" y="461010"/>
                  </a:lnTo>
                  <a:lnTo>
                    <a:pt x="53809" y="457200"/>
                  </a:lnTo>
                  <a:lnTo>
                    <a:pt x="59639" y="455930"/>
                  </a:lnTo>
                  <a:lnTo>
                    <a:pt x="63550" y="452120"/>
                  </a:lnTo>
                  <a:lnTo>
                    <a:pt x="68427" y="449580"/>
                  </a:lnTo>
                  <a:lnTo>
                    <a:pt x="72199" y="449580"/>
                  </a:lnTo>
                  <a:lnTo>
                    <a:pt x="76847" y="445770"/>
                  </a:lnTo>
                  <a:lnTo>
                    <a:pt x="79552" y="444500"/>
                  </a:lnTo>
                  <a:lnTo>
                    <a:pt x="80949" y="443839"/>
                  </a:lnTo>
                  <a:lnTo>
                    <a:pt x="77343" y="444500"/>
                  </a:lnTo>
                  <a:lnTo>
                    <a:pt x="78613" y="441960"/>
                  </a:lnTo>
                  <a:lnTo>
                    <a:pt x="84328" y="436880"/>
                  </a:lnTo>
                  <a:lnTo>
                    <a:pt x="85864" y="435610"/>
                  </a:lnTo>
                  <a:lnTo>
                    <a:pt x="87731" y="435610"/>
                  </a:lnTo>
                  <a:lnTo>
                    <a:pt x="87858" y="436880"/>
                  </a:lnTo>
                  <a:lnTo>
                    <a:pt x="90385" y="435610"/>
                  </a:lnTo>
                  <a:lnTo>
                    <a:pt x="95415" y="412750"/>
                  </a:lnTo>
                  <a:lnTo>
                    <a:pt x="95846" y="408940"/>
                  </a:lnTo>
                  <a:lnTo>
                    <a:pt x="96329" y="408940"/>
                  </a:lnTo>
                  <a:lnTo>
                    <a:pt x="96621" y="407670"/>
                  </a:lnTo>
                  <a:lnTo>
                    <a:pt x="96977" y="408940"/>
                  </a:lnTo>
                  <a:lnTo>
                    <a:pt x="96964" y="407670"/>
                  </a:lnTo>
                  <a:lnTo>
                    <a:pt x="96888" y="386080"/>
                  </a:lnTo>
                  <a:lnTo>
                    <a:pt x="96774" y="382270"/>
                  </a:lnTo>
                  <a:lnTo>
                    <a:pt x="96685" y="379730"/>
                  </a:lnTo>
                  <a:lnTo>
                    <a:pt x="95173" y="370840"/>
                  </a:lnTo>
                  <a:lnTo>
                    <a:pt x="95288" y="370052"/>
                  </a:lnTo>
                  <a:lnTo>
                    <a:pt x="94538" y="370840"/>
                  </a:lnTo>
                  <a:lnTo>
                    <a:pt x="92303" y="370840"/>
                  </a:lnTo>
                  <a:lnTo>
                    <a:pt x="92176" y="368300"/>
                  </a:lnTo>
                  <a:lnTo>
                    <a:pt x="92049" y="365760"/>
                  </a:lnTo>
                  <a:lnTo>
                    <a:pt x="90208" y="360680"/>
                  </a:lnTo>
                  <a:lnTo>
                    <a:pt x="91770" y="359410"/>
                  </a:lnTo>
                  <a:lnTo>
                    <a:pt x="91846" y="360680"/>
                  </a:lnTo>
                  <a:lnTo>
                    <a:pt x="91909" y="361950"/>
                  </a:lnTo>
                  <a:lnTo>
                    <a:pt x="92583" y="363220"/>
                  </a:lnTo>
                  <a:lnTo>
                    <a:pt x="93192" y="364490"/>
                  </a:lnTo>
                  <a:lnTo>
                    <a:pt x="92367" y="359410"/>
                  </a:lnTo>
                  <a:lnTo>
                    <a:pt x="92252" y="357924"/>
                  </a:lnTo>
                  <a:lnTo>
                    <a:pt x="93421" y="355155"/>
                  </a:lnTo>
                  <a:lnTo>
                    <a:pt x="91884" y="344220"/>
                  </a:lnTo>
                  <a:lnTo>
                    <a:pt x="91770" y="342900"/>
                  </a:lnTo>
                  <a:lnTo>
                    <a:pt x="91655" y="341630"/>
                  </a:lnTo>
                  <a:lnTo>
                    <a:pt x="91528" y="340360"/>
                  </a:lnTo>
                  <a:lnTo>
                    <a:pt x="91414" y="337820"/>
                  </a:lnTo>
                  <a:lnTo>
                    <a:pt x="91376" y="335280"/>
                  </a:lnTo>
                  <a:lnTo>
                    <a:pt x="91655" y="334010"/>
                  </a:lnTo>
                  <a:lnTo>
                    <a:pt x="91897" y="334010"/>
                  </a:lnTo>
                  <a:lnTo>
                    <a:pt x="92329" y="335280"/>
                  </a:lnTo>
                  <a:lnTo>
                    <a:pt x="92646" y="336550"/>
                  </a:lnTo>
                  <a:lnTo>
                    <a:pt x="92913" y="339090"/>
                  </a:lnTo>
                  <a:lnTo>
                    <a:pt x="93929" y="347980"/>
                  </a:lnTo>
                  <a:lnTo>
                    <a:pt x="94678" y="342900"/>
                  </a:lnTo>
                  <a:lnTo>
                    <a:pt x="94602" y="347980"/>
                  </a:lnTo>
                  <a:lnTo>
                    <a:pt x="94500" y="355600"/>
                  </a:lnTo>
                  <a:lnTo>
                    <a:pt x="95910" y="353060"/>
                  </a:lnTo>
                  <a:lnTo>
                    <a:pt x="96202" y="354330"/>
                  </a:lnTo>
                  <a:lnTo>
                    <a:pt x="96558" y="356870"/>
                  </a:lnTo>
                  <a:lnTo>
                    <a:pt x="98145" y="354330"/>
                  </a:lnTo>
                  <a:lnTo>
                    <a:pt x="98120" y="353060"/>
                  </a:lnTo>
                  <a:lnTo>
                    <a:pt x="98056" y="349250"/>
                  </a:lnTo>
                  <a:lnTo>
                    <a:pt x="97840" y="345440"/>
                  </a:lnTo>
                  <a:lnTo>
                    <a:pt x="97574" y="342900"/>
                  </a:lnTo>
                  <a:lnTo>
                    <a:pt x="96672" y="334010"/>
                  </a:lnTo>
                  <a:lnTo>
                    <a:pt x="96583" y="332740"/>
                  </a:lnTo>
                  <a:lnTo>
                    <a:pt x="96481" y="331470"/>
                  </a:lnTo>
                  <a:lnTo>
                    <a:pt x="96380" y="330200"/>
                  </a:lnTo>
                  <a:lnTo>
                    <a:pt x="94818" y="326390"/>
                  </a:lnTo>
                  <a:lnTo>
                    <a:pt x="90081" y="321310"/>
                  </a:lnTo>
                  <a:lnTo>
                    <a:pt x="89001" y="321310"/>
                  </a:lnTo>
                  <a:lnTo>
                    <a:pt x="86245" y="318770"/>
                  </a:lnTo>
                  <a:lnTo>
                    <a:pt x="83502" y="316230"/>
                  </a:lnTo>
                  <a:lnTo>
                    <a:pt x="79794" y="314960"/>
                  </a:lnTo>
                  <a:lnTo>
                    <a:pt x="83286" y="318770"/>
                  </a:lnTo>
                  <a:lnTo>
                    <a:pt x="79629" y="317500"/>
                  </a:lnTo>
                  <a:lnTo>
                    <a:pt x="76047" y="314960"/>
                  </a:lnTo>
                  <a:lnTo>
                    <a:pt x="68948" y="309918"/>
                  </a:lnTo>
                  <a:lnTo>
                    <a:pt x="64122" y="304800"/>
                  </a:lnTo>
                  <a:lnTo>
                    <a:pt x="60198" y="299720"/>
                  </a:lnTo>
                  <a:lnTo>
                    <a:pt x="52031" y="294640"/>
                  </a:lnTo>
                  <a:lnTo>
                    <a:pt x="49695" y="293370"/>
                  </a:lnTo>
                  <a:lnTo>
                    <a:pt x="47879" y="294640"/>
                  </a:lnTo>
                  <a:lnTo>
                    <a:pt x="43078" y="292100"/>
                  </a:lnTo>
                  <a:lnTo>
                    <a:pt x="40055" y="290830"/>
                  </a:lnTo>
                  <a:lnTo>
                    <a:pt x="36106" y="285750"/>
                  </a:lnTo>
                  <a:lnTo>
                    <a:pt x="40868" y="287020"/>
                  </a:lnTo>
                  <a:lnTo>
                    <a:pt x="39420" y="285750"/>
                  </a:lnTo>
                  <a:lnTo>
                    <a:pt x="35077" y="281940"/>
                  </a:lnTo>
                  <a:lnTo>
                    <a:pt x="33172" y="280670"/>
                  </a:lnTo>
                  <a:lnTo>
                    <a:pt x="29845" y="279400"/>
                  </a:lnTo>
                  <a:lnTo>
                    <a:pt x="28816" y="279400"/>
                  </a:lnTo>
                  <a:lnTo>
                    <a:pt x="26289" y="276860"/>
                  </a:lnTo>
                  <a:lnTo>
                    <a:pt x="24511" y="274320"/>
                  </a:lnTo>
                  <a:lnTo>
                    <a:pt x="22783" y="271780"/>
                  </a:lnTo>
                  <a:lnTo>
                    <a:pt x="24930" y="273050"/>
                  </a:lnTo>
                  <a:lnTo>
                    <a:pt x="29400" y="277888"/>
                  </a:lnTo>
                  <a:lnTo>
                    <a:pt x="28282" y="275590"/>
                  </a:lnTo>
                  <a:lnTo>
                    <a:pt x="27330" y="274320"/>
                  </a:lnTo>
                  <a:lnTo>
                    <a:pt x="26479" y="273050"/>
                  </a:lnTo>
                  <a:lnTo>
                    <a:pt x="25717" y="271780"/>
                  </a:lnTo>
                  <a:lnTo>
                    <a:pt x="24409" y="271780"/>
                  </a:lnTo>
                  <a:lnTo>
                    <a:pt x="23177" y="270510"/>
                  </a:lnTo>
                  <a:lnTo>
                    <a:pt x="21412" y="270510"/>
                  </a:lnTo>
                  <a:lnTo>
                    <a:pt x="19748" y="266700"/>
                  </a:lnTo>
                  <a:lnTo>
                    <a:pt x="21107" y="264160"/>
                  </a:lnTo>
                  <a:lnTo>
                    <a:pt x="17754" y="257848"/>
                  </a:lnTo>
                  <a:lnTo>
                    <a:pt x="15608" y="251460"/>
                  </a:lnTo>
                  <a:lnTo>
                    <a:pt x="16408" y="243840"/>
                  </a:lnTo>
                  <a:lnTo>
                    <a:pt x="16522" y="242570"/>
                  </a:lnTo>
                  <a:lnTo>
                    <a:pt x="16637" y="241300"/>
                  </a:lnTo>
                  <a:lnTo>
                    <a:pt x="16764" y="240030"/>
                  </a:lnTo>
                  <a:lnTo>
                    <a:pt x="16878" y="238760"/>
                  </a:lnTo>
                  <a:lnTo>
                    <a:pt x="16992" y="237490"/>
                  </a:lnTo>
                  <a:lnTo>
                    <a:pt x="17106" y="236220"/>
                  </a:lnTo>
                  <a:lnTo>
                    <a:pt x="19342" y="229870"/>
                  </a:lnTo>
                  <a:lnTo>
                    <a:pt x="20231" y="227330"/>
                  </a:lnTo>
                  <a:lnTo>
                    <a:pt x="22466" y="223520"/>
                  </a:lnTo>
                  <a:lnTo>
                    <a:pt x="24688" y="219710"/>
                  </a:lnTo>
                  <a:lnTo>
                    <a:pt x="24803" y="220980"/>
                  </a:lnTo>
                  <a:lnTo>
                    <a:pt x="23977" y="223520"/>
                  </a:lnTo>
                  <a:lnTo>
                    <a:pt x="26606" y="220980"/>
                  </a:lnTo>
                  <a:lnTo>
                    <a:pt x="27317" y="219710"/>
                  </a:lnTo>
                  <a:lnTo>
                    <a:pt x="28765" y="217170"/>
                  </a:lnTo>
                  <a:lnTo>
                    <a:pt x="43319" y="201930"/>
                  </a:lnTo>
                  <a:lnTo>
                    <a:pt x="45986" y="201930"/>
                  </a:lnTo>
                  <a:lnTo>
                    <a:pt x="48704" y="200660"/>
                  </a:lnTo>
                  <a:lnTo>
                    <a:pt x="53505" y="200660"/>
                  </a:lnTo>
                  <a:lnTo>
                    <a:pt x="56984" y="201930"/>
                  </a:lnTo>
                  <a:lnTo>
                    <a:pt x="59905" y="203200"/>
                  </a:lnTo>
                  <a:lnTo>
                    <a:pt x="63588" y="204470"/>
                  </a:lnTo>
                  <a:lnTo>
                    <a:pt x="81610" y="207010"/>
                  </a:lnTo>
                  <a:lnTo>
                    <a:pt x="92671" y="207010"/>
                  </a:lnTo>
                  <a:lnTo>
                    <a:pt x="102260" y="207010"/>
                  </a:lnTo>
                  <a:lnTo>
                    <a:pt x="103784" y="208280"/>
                  </a:lnTo>
                  <a:lnTo>
                    <a:pt x="123583" y="208280"/>
                  </a:lnTo>
                  <a:lnTo>
                    <a:pt x="152869" y="199390"/>
                  </a:lnTo>
                  <a:lnTo>
                    <a:pt x="155498" y="198120"/>
                  </a:lnTo>
                  <a:lnTo>
                    <a:pt x="157670" y="196850"/>
                  </a:lnTo>
                  <a:lnTo>
                    <a:pt x="163906" y="193040"/>
                  </a:lnTo>
                  <a:lnTo>
                    <a:pt x="163322" y="194056"/>
                  </a:lnTo>
                  <a:lnTo>
                    <a:pt x="164553" y="193040"/>
                  </a:lnTo>
                  <a:lnTo>
                    <a:pt x="166293" y="191770"/>
                  </a:lnTo>
                  <a:lnTo>
                    <a:pt x="170434" y="186690"/>
                  </a:lnTo>
                  <a:lnTo>
                    <a:pt x="171386" y="185420"/>
                  </a:lnTo>
                  <a:lnTo>
                    <a:pt x="173380" y="181610"/>
                  </a:lnTo>
                  <a:lnTo>
                    <a:pt x="175336" y="179070"/>
                  </a:lnTo>
                  <a:close/>
                </a:path>
                <a:path w="756284" h="996950">
                  <a:moveTo>
                    <a:pt x="175615" y="622033"/>
                  </a:moveTo>
                  <a:lnTo>
                    <a:pt x="175526" y="621880"/>
                  </a:lnTo>
                  <a:lnTo>
                    <a:pt x="175336" y="621741"/>
                  </a:lnTo>
                  <a:lnTo>
                    <a:pt x="175031" y="621588"/>
                  </a:lnTo>
                  <a:lnTo>
                    <a:pt x="175615" y="622033"/>
                  </a:lnTo>
                  <a:close/>
                </a:path>
                <a:path w="756284" h="996950">
                  <a:moveTo>
                    <a:pt x="175844" y="573798"/>
                  </a:moveTo>
                  <a:lnTo>
                    <a:pt x="174472" y="572312"/>
                  </a:lnTo>
                  <a:lnTo>
                    <a:pt x="174244" y="572427"/>
                  </a:lnTo>
                  <a:lnTo>
                    <a:pt x="174078" y="572363"/>
                  </a:lnTo>
                  <a:lnTo>
                    <a:pt x="175844" y="573798"/>
                  </a:lnTo>
                  <a:close/>
                </a:path>
                <a:path w="756284" h="996950">
                  <a:moveTo>
                    <a:pt x="175856" y="613105"/>
                  </a:moveTo>
                  <a:lnTo>
                    <a:pt x="173964" y="615645"/>
                  </a:lnTo>
                  <a:lnTo>
                    <a:pt x="174866" y="615645"/>
                  </a:lnTo>
                  <a:lnTo>
                    <a:pt x="175856" y="613105"/>
                  </a:lnTo>
                  <a:close/>
                </a:path>
                <a:path w="756284" h="996950">
                  <a:moveTo>
                    <a:pt x="175971" y="623328"/>
                  </a:moveTo>
                  <a:lnTo>
                    <a:pt x="172631" y="624916"/>
                  </a:lnTo>
                  <a:lnTo>
                    <a:pt x="173304" y="626440"/>
                  </a:lnTo>
                  <a:lnTo>
                    <a:pt x="173913" y="625360"/>
                  </a:lnTo>
                  <a:lnTo>
                    <a:pt x="175856" y="624154"/>
                  </a:lnTo>
                  <a:lnTo>
                    <a:pt x="175971" y="623328"/>
                  </a:lnTo>
                  <a:close/>
                </a:path>
                <a:path w="756284" h="996950">
                  <a:moveTo>
                    <a:pt x="176301" y="623176"/>
                  </a:moveTo>
                  <a:lnTo>
                    <a:pt x="176085" y="622388"/>
                  </a:lnTo>
                  <a:lnTo>
                    <a:pt x="176034" y="622744"/>
                  </a:lnTo>
                  <a:lnTo>
                    <a:pt x="175983" y="623176"/>
                  </a:lnTo>
                  <a:lnTo>
                    <a:pt x="176301" y="623176"/>
                  </a:lnTo>
                  <a:close/>
                </a:path>
                <a:path w="756284" h="996950">
                  <a:moveTo>
                    <a:pt x="176326" y="615645"/>
                  </a:moveTo>
                  <a:lnTo>
                    <a:pt x="174866" y="615645"/>
                  </a:lnTo>
                  <a:lnTo>
                    <a:pt x="174358" y="616915"/>
                  </a:lnTo>
                  <a:lnTo>
                    <a:pt x="172212" y="614375"/>
                  </a:lnTo>
                  <a:lnTo>
                    <a:pt x="172821" y="616915"/>
                  </a:lnTo>
                  <a:lnTo>
                    <a:pt x="173761" y="616915"/>
                  </a:lnTo>
                  <a:lnTo>
                    <a:pt x="174129" y="618185"/>
                  </a:lnTo>
                  <a:lnTo>
                    <a:pt x="175768" y="616915"/>
                  </a:lnTo>
                  <a:lnTo>
                    <a:pt x="176326" y="615645"/>
                  </a:lnTo>
                  <a:close/>
                </a:path>
                <a:path w="756284" h="996950">
                  <a:moveTo>
                    <a:pt x="177266" y="617283"/>
                  </a:moveTo>
                  <a:lnTo>
                    <a:pt x="177152" y="617639"/>
                  </a:lnTo>
                  <a:lnTo>
                    <a:pt x="177025" y="618007"/>
                  </a:lnTo>
                  <a:lnTo>
                    <a:pt x="176872" y="618350"/>
                  </a:lnTo>
                  <a:lnTo>
                    <a:pt x="177114" y="617880"/>
                  </a:lnTo>
                  <a:lnTo>
                    <a:pt x="177241" y="617562"/>
                  </a:lnTo>
                  <a:lnTo>
                    <a:pt x="177266" y="617283"/>
                  </a:lnTo>
                  <a:close/>
                </a:path>
                <a:path w="756284" h="996950">
                  <a:moveTo>
                    <a:pt x="177469" y="616521"/>
                  </a:moveTo>
                  <a:lnTo>
                    <a:pt x="177228" y="616343"/>
                  </a:lnTo>
                  <a:lnTo>
                    <a:pt x="176974" y="616229"/>
                  </a:lnTo>
                  <a:lnTo>
                    <a:pt x="176745" y="616331"/>
                  </a:lnTo>
                  <a:lnTo>
                    <a:pt x="177165" y="616635"/>
                  </a:lnTo>
                  <a:lnTo>
                    <a:pt x="177304" y="616915"/>
                  </a:lnTo>
                  <a:lnTo>
                    <a:pt x="177279" y="617283"/>
                  </a:lnTo>
                  <a:lnTo>
                    <a:pt x="177342" y="617029"/>
                  </a:lnTo>
                  <a:lnTo>
                    <a:pt x="177469" y="616521"/>
                  </a:lnTo>
                  <a:close/>
                </a:path>
                <a:path w="756284" h="996950">
                  <a:moveTo>
                    <a:pt x="177939" y="608025"/>
                  </a:moveTo>
                  <a:lnTo>
                    <a:pt x="177596" y="608025"/>
                  </a:lnTo>
                  <a:lnTo>
                    <a:pt x="177761" y="607161"/>
                  </a:lnTo>
                  <a:lnTo>
                    <a:pt x="177825" y="606755"/>
                  </a:lnTo>
                  <a:lnTo>
                    <a:pt x="173494" y="606755"/>
                  </a:lnTo>
                  <a:lnTo>
                    <a:pt x="175856" y="613105"/>
                  </a:lnTo>
                  <a:lnTo>
                    <a:pt x="176390" y="614375"/>
                  </a:lnTo>
                  <a:lnTo>
                    <a:pt x="177304" y="614375"/>
                  </a:lnTo>
                  <a:lnTo>
                    <a:pt x="177622" y="615607"/>
                  </a:lnTo>
                  <a:lnTo>
                    <a:pt x="177609" y="615784"/>
                  </a:lnTo>
                  <a:lnTo>
                    <a:pt x="177558" y="616153"/>
                  </a:lnTo>
                  <a:lnTo>
                    <a:pt x="177469" y="616521"/>
                  </a:lnTo>
                  <a:lnTo>
                    <a:pt x="177660" y="616648"/>
                  </a:lnTo>
                  <a:lnTo>
                    <a:pt x="177838" y="616267"/>
                  </a:lnTo>
                  <a:lnTo>
                    <a:pt x="177787" y="615835"/>
                  </a:lnTo>
                  <a:lnTo>
                    <a:pt x="177660" y="615442"/>
                  </a:lnTo>
                  <a:lnTo>
                    <a:pt x="177939" y="613105"/>
                  </a:lnTo>
                  <a:lnTo>
                    <a:pt x="177622" y="610565"/>
                  </a:lnTo>
                  <a:lnTo>
                    <a:pt x="177939" y="608025"/>
                  </a:lnTo>
                  <a:close/>
                </a:path>
                <a:path w="756284" h="996950">
                  <a:moveTo>
                    <a:pt x="180047" y="580682"/>
                  </a:moveTo>
                  <a:lnTo>
                    <a:pt x="179806" y="579120"/>
                  </a:lnTo>
                  <a:lnTo>
                    <a:pt x="173469" y="575348"/>
                  </a:lnTo>
                  <a:lnTo>
                    <a:pt x="174472" y="576148"/>
                  </a:lnTo>
                  <a:lnTo>
                    <a:pt x="176809" y="577850"/>
                  </a:lnTo>
                  <a:lnTo>
                    <a:pt x="180047" y="580682"/>
                  </a:lnTo>
                  <a:close/>
                </a:path>
                <a:path w="756284" h="996950">
                  <a:moveTo>
                    <a:pt x="180263" y="608025"/>
                  </a:moveTo>
                  <a:lnTo>
                    <a:pt x="179285" y="608025"/>
                  </a:lnTo>
                  <a:lnTo>
                    <a:pt x="179184" y="609295"/>
                  </a:lnTo>
                  <a:lnTo>
                    <a:pt x="179070" y="610565"/>
                  </a:lnTo>
                  <a:lnTo>
                    <a:pt x="179463" y="611835"/>
                  </a:lnTo>
                  <a:lnTo>
                    <a:pt x="180263" y="608025"/>
                  </a:lnTo>
                  <a:close/>
                </a:path>
                <a:path w="756284" h="996950">
                  <a:moveTo>
                    <a:pt x="180619" y="608025"/>
                  </a:moveTo>
                  <a:lnTo>
                    <a:pt x="180454" y="607161"/>
                  </a:lnTo>
                  <a:lnTo>
                    <a:pt x="180263" y="608025"/>
                  </a:lnTo>
                  <a:lnTo>
                    <a:pt x="180619" y="608025"/>
                  </a:lnTo>
                  <a:close/>
                </a:path>
                <a:path w="756284" h="996950">
                  <a:moveTo>
                    <a:pt x="181089" y="604215"/>
                  </a:moveTo>
                  <a:lnTo>
                    <a:pt x="179666" y="602945"/>
                  </a:lnTo>
                  <a:lnTo>
                    <a:pt x="178396" y="604215"/>
                  </a:lnTo>
                  <a:lnTo>
                    <a:pt x="180073" y="604215"/>
                  </a:lnTo>
                  <a:lnTo>
                    <a:pt x="180124" y="605485"/>
                  </a:lnTo>
                  <a:lnTo>
                    <a:pt x="180365" y="606755"/>
                  </a:lnTo>
                  <a:lnTo>
                    <a:pt x="180454" y="607161"/>
                  </a:lnTo>
                  <a:lnTo>
                    <a:pt x="181089" y="604215"/>
                  </a:lnTo>
                  <a:close/>
                </a:path>
                <a:path w="756284" h="996950">
                  <a:moveTo>
                    <a:pt x="182283" y="604748"/>
                  </a:moveTo>
                  <a:lnTo>
                    <a:pt x="182168" y="605040"/>
                  </a:lnTo>
                  <a:lnTo>
                    <a:pt x="182079" y="605307"/>
                  </a:lnTo>
                  <a:lnTo>
                    <a:pt x="182245" y="605472"/>
                  </a:lnTo>
                  <a:lnTo>
                    <a:pt x="182283" y="604748"/>
                  </a:lnTo>
                  <a:close/>
                </a:path>
                <a:path w="756284" h="996950">
                  <a:moveTo>
                    <a:pt x="182511" y="605650"/>
                  </a:moveTo>
                  <a:lnTo>
                    <a:pt x="182384" y="605612"/>
                  </a:lnTo>
                  <a:lnTo>
                    <a:pt x="182245" y="605472"/>
                  </a:lnTo>
                  <a:lnTo>
                    <a:pt x="182206" y="606196"/>
                  </a:lnTo>
                  <a:lnTo>
                    <a:pt x="182511" y="605650"/>
                  </a:lnTo>
                  <a:close/>
                </a:path>
                <a:path w="756284" h="996950">
                  <a:moveTo>
                    <a:pt x="182765" y="603745"/>
                  </a:moveTo>
                  <a:lnTo>
                    <a:pt x="182372" y="603224"/>
                  </a:lnTo>
                  <a:lnTo>
                    <a:pt x="182283" y="604748"/>
                  </a:lnTo>
                  <a:lnTo>
                    <a:pt x="182473" y="604278"/>
                  </a:lnTo>
                  <a:lnTo>
                    <a:pt x="182765" y="603745"/>
                  </a:lnTo>
                  <a:close/>
                </a:path>
                <a:path w="756284" h="996950">
                  <a:moveTo>
                    <a:pt x="182956" y="863295"/>
                  </a:moveTo>
                  <a:lnTo>
                    <a:pt x="182727" y="862787"/>
                  </a:lnTo>
                  <a:lnTo>
                    <a:pt x="182638" y="862584"/>
                  </a:lnTo>
                  <a:lnTo>
                    <a:pt x="182448" y="862787"/>
                  </a:lnTo>
                  <a:lnTo>
                    <a:pt x="182956" y="863295"/>
                  </a:lnTo>
                  <a:close/>
                </a:path>
                <a:path w="756284" h="996950">
                  <a:moveTo>
                    <a:pt x="183172" y="862025"/>
                  </a:moveTo>
                  <a:lnTo>
                    <a:pt x="182295" y="859485"/>
                  </a:lnTo>
                  <a:lnTo>
                    <a:pt x="181927" y="860437"/>
                  </a:lnTo>
                  <a:lnTo>
                    <a:pt x="181813" y="860755"/>
                  </a:lnTo>
                  <a:lnTo>
                    <a:pt x="182638" y="862584"/>
                  </a:lnTo>
                  <a:lnTo>
                    <a:pt x="183172" y="862025"/>
                  </a:lnTo>
                  <a:close/>
                </a:path>
                <a:path w="756284" h="996950">
                  <a:moveTo>
                    <a:pt x="184543" y="594067"/>
                  </a:moveTo>
                  <a:lnTo>
                    <a:pt x="183464" y="592848"/>
                  </a:lnTo>
                  <a:lnTo>
                    <a:pt x="181165" y="593813"/>
                  </a:lnTo>
                  <a:lnTo>
                    <a:pt x="180263" y="595833"/>
                  </a:lnTo>
                  <a:lnTo>
                    <a:pt x="180771" y="598525"/>
                  </a:lnTo>
                  <a:lnTo>
                    <a:pt x="180111" y="598805"/>
                  </a:lnTo>
                  <a:lnTo>
                    <a:pt x="179730" y="598131"/>
                  </a:lnTo>
                  <a:lnTo>
                    <a:pt x="179387" y="597865"/>
                  </a:lnTo>
                  <a:lnTo>
                    <a:pt x="179832" y="599757"/>
                  </a:lnTo>
                  <a:lnTo>
                    <a:pt x="180962" y="602170"/>
                  </a:lnTo>
                  <a:lnTo>
                    <a:pt x="183299" y="602005"/>
                  </a:lnTo>
                  <a:lnTo>
                    <a:pt x="181838" y="599732"/>
                  </a:lnTo>
                  <a:lnTo>
                    <a:pt x="182841" y="599719"/>
                  </a:lnTo>
                  <a:lnTo>
                    <a:pt x="181025" y="597192"/>
                  </a:lnTo>
                  <a:lnTo>
                    <a:pt x="181279" y="595833"/>
                  </a:lnTo>
                  <a:lnTo>
                    <a:pt x="182587" y="595287"/>
                  </a:lnTo>
                  <a:lnTo>
                    <a:pt x="183286" y="595807"/>
                  </a:lnTo>
                  <a:lnTo>
                    <a:pt x="182918" y="595147"/>
                  </a:lnTo>
                  <a:lnTo>
                    <a:pt x="184543" y="594067"/>
                  </a:lnTo>
                  <a:close/>
                </a:path>
                <a:path w="756284" h="996950">
                  <a:moveTo>
                    <a:pt x="188620" y="698817"/>
                  </a:moveTo>
                  <a:lnTo>
                    <a:pt x="187566" y="698817"/>
                  </a:lnTo>
                  <a:lnTo>
                    <a:pt x="187604" y="700151"/>
                  </a:lnTo>
                  <a:lnTo>
                    <a:pt x="187896" y="699681"/>
                  </a:lnTo>
                  <a:lnTo>
                    <a:pt x="188620" y="698817"/>
                  </a:lnTo>
                  <a:close/>
                </a:path>
                <a:path w="756284" h="996950">
                  <a:moveTo>
                    <a:pt x="189306" y="691692"/>
                  </a:moveTo>
                  <a:lnTo>
                    <a:pt x="187960" y="696214"/>
                  </a:lnTo>
                  <a:lnTo>
                    <a:pt x="187528" y="698436"/>
                  </a:lnTo>
                  <a:lnTo>
                    <a:pt x="188417" y="698436"/>
                  </a:lnTo>
                  <a:lnTo>
                    <a:pt x="189306" y="691692"/>
                  </a:lnTo>
                  <a:close/>
                </a:path>
                <a:path w="756284" h="996950">
                  <a:moveTo>
                    <a:pt x="191109" y="692785"/>
                  </a:moveTo>
                  <a:lnTo>
                    <a:pt x="189966" y="695134"/>
                  </a:lnTo>
                  <a:lnTo>
                    <a:pt x="188417" y="698436"/>
                  </a:lnTo>
                  <a:lnTo>
                    <a:pt x="189039" y="698436"/>
                  </a:lnTo>
                  <a:lnTo>
                    <a:pt x="189268" y="699376"/>
                  </a:lnTo>
                  <a:lnTo>
                    <a:pt x="189509" y="700151"/>
                  </a:lnTo>
                  <a:lnTo>
                    <a:pt x="189572" y="700366"/>
                  </a:lnTo>
                  <a:lnTo>
                    <a:pt x="189674" y="700151"/>
                  </a:lnTo>
                  <a:lnTo>
                    <a:pt x="190106" y="697496"/>
                  </a:lnTo>
                  <a:lnTo>
                    <a:pt x="191109" y="692785"/>
                  </a:lnTo>
                  <a:close/>
                </a:path>
                <a:path w="756284" h="996950">
                  <a:moveTo>
                    <a:pt x="195275" y="716508"/>
                  </a:moveTo>
                  <a:lnTo>
                    <a:pt x="195135" y="716280"/>
                  </a:lnTo>
                  <a:lnTo>
                    <a:pt x="194932" y="716280"/>
                  </a:lnTo>
                  <a:lnTo>
                    <a:pt x="195275" y="716508"/>
                  </a:lnTo>
                  <a:close/>
                </a:path>
                <a:path w="756284" h="996950">
                  <a:moveTo>
                    <a:pt x="196100" y="158750"/>
                  </a:moveTo>
                  <a:lnTo>
                    <a:pt x="177393" y="158750"/>
                  </a:lnTo>
                  <a:lnTo>
                    <a:pt x="176085" y="158750"/>
                  </a:lnTo>
                  <a:lnTo>
                    <a:pt x="169760" y="163830"/>
                  </a:lnTo>
                  <a:lnTo>
                    <a:pt x="164833" y="168910"/>
                  </a:lnTo>
                  <a:lnTo>
                    <a:pt x="162331" y="171450"/>
                  </a:lnTo>
                  <a:lnTo>
                    <a:pt x="160210" y="173990"/>
                  </a:lnTo>
                  <a:lnTo>
                    <a:pt x="159004" y="175260"/>
                  </a:lnTo>
                  <a:lnTo>
                    <a:pt x="158381" y="176530"/>
                  </a:lnTo>
                  <a:lnTo>
                    <a:pt x="157734" y="177800"/>
                  </a:lnTo>
                  <a:lnTo>
                    <a:pt x="157467" y="179070"/>
                  </a:lnTo>
                  <a:lnTo>
                    <a:pt x="157759" y="177838"/>
                  </a:lnTo>
                  <a:lnTo>
                    <a:pt x="176949" y="177800"/>
                  </a:lnTo>
                  <a:lnTo>
                    <a:pt x="180162" y="175260"/>
                  </a:lnTo>
                  <a:lnTo>
                    <a:pt x="181394" y="173990"/>
                  </a:lnTo>
                  <a:lnTo>
                    <a:pt x="183959" y="171450"/>
                  </a:lnTo>
                  <a:lnTo>
                    <a:pt x="193687" y="161290"/>
                  </a:lnTo>
                  <a:lnTo>
                    <a:pt x="196100" y="158750"/>
                  </a:lnTo>
                  <a:close/>
                </a:path>
                <a:path w="756284" h="996950">
                  <a:moveTo>
                    <a:pt x="196799" y="717550"/>
                  </a:moveTo>
                  <a:lnTo>
                    <a:pt x="195275" y="716508"/>
                  </a:lnTo>
                  <a:lnTo>
                    <a:pt x="196570" y="718654"/>
                  </a:lnTo>
                  <a:lnTo>
                    <a:pt x="196799" y="717550"/>
                  </a:lnTo>
                  <a:close/>
                </a:path>
                <a:path w="756284" h="996950">
                  <a:moveTo>
                    <a:pt x="198069" y="721372"/>
                  </a:moveTo>
                  <a:lnTo>
                    <a:pt x="196672" y="718820"/>
                  </a:lnTo>
                  <a:lnTo>
                    <a:pt x="196570" y="718654"/>
                  </a:lnTo>
                  <a:lnTo>
                    <a:pt x="196265" y="720090"/>
                  </a:lnTo>
                  <a:lnTo>
                    <a:pt x="198069" y="721372"/>
                  </a:lnTo>
                  <a:close/>
                </a:path>
                <a:path w="756284" h="996950">
                  <a:moveTo>
                    <a:pt x="199326" y="709930"/>
                  </a:moveTo>
                  <a:lnTo>
                    <a:pt x="199237" y="708660"/>
                  </a:lnTo>
                  <a:lnTo>
                    <a:pt x="198526" y="708660"/>
                  </a:lnTo>
                  <a:lnTo>
                    <a:pt x="199326" y="709930"/>
                  </a:lnTo>
                  <a:close/>
                </a:path>
                <a:path w="756284" h="996950">
                  <a:moveTo>
                    <a:pt x="200583" y="708660"/>
                  </a:moveTo>
                  <a:lnTo>
                    <a:pt x="199567" y="706120"/>
                  </a:lnTo>
                  <a:lnTo>
                    <a:pt x="199288" y="707390"/>
                  </a:lnTo>
                  <a:lnTo>
                    <a:pt x="199237" y="708660"/>
                  </a:lnTo>
                  <a:lnTo>
                    <a:pt x="200583" y="708660"/>
                  </a:lnTo>
                  <a:close/>
                </a:path>
                <a:path w="756284" h="996950">
                  <a:moveTo>
                    <a:pt x="201358" y="605548"/>
                  </a:moveTo>
                  <a:lnTo>
                    <a:pt x="200875" y="604748"/>
                  </a:lnTo>
                  <a:lnTo>
                    <a:pt x="200469" y="603923"/>
                  </a:lnTo>
                  <a:lnTo>
                    <a:pt x="199923" y="603250"/>
                  </a:lnTo>
                  <a:lnTo>
                    <a:pt x="199555" y="603211"/>
                  </a:lnTo>
                  <a:lnTo>
                    <a:pt x="199288" y="603300"/>
                  </a:lnTo>
                  <a:lnTo>
                    <a:pt x="199453" y="603859"/>
                  </a:lnTo>
                  <a:lnTo>
                    <a:pt x="200152" y="603986"/>
                  </a:lnTo>
                  <a:lnTo>
                    <a:pt x="200672" y="604507"/>
                  </a:lnTo>
                  <a:lnTo>
                    <a:pt x="201358" y="605548"/>
                  </a:lnTo>
                  <a:close/>
                </a:path>
                <a:path w="756284" h="996950">
                  <a:moveTo>
                    <a:pt x="208394" y="621614"/>
                  </a:moveTo>
                  <a:lnTo>
                    <a:pt x="208178" y="621309"/>
                  </a:lnTo>
                  <a:lnTo>
                    <a:pt x="207886" y="621131"/>
                  </a:lnTo>
                  <a:lnTo>
                    <a:pt x="207556" y="621157"/>
                  </a:lnTo>
                  <a:lnTo>
                    <a:pt x="208394" y="621614"/>
                  </a:lnTo>
                  <a:close/>
                </a:path>
                <a:path w="756284" h="996950">
                  <a:moveTo>
                    <a:pt x="211289" y="627849"/>
                  </a:moveTo>
                  <a:lnTo>
                    <a:pt x="209080" y="622033"/>
                  </a:lnTo>
                  <a:lnTo>
                    <a:pt x="208394" y="621614"/>
                  </a:lnTo>
                  <a:lnTo>
                    <a:pt x="209194" y="622871"/>
                  </a:lnTo>
                  <a:lnTo>
                    <a:pt x="209791" y="626249"/>
                  </a:lnTo>
                  <a:lnTo>
                    <a:pt x="209931" y="629742"/>
                  </a:lnTo>
                  <a:lnTo>
                    <a:pt x="209880" y="633285"/>
                  </a:lnTo>
                  <a:lnTo>
                    <a:pt x="209994" y="636879"/>
                  </a:lnTo>
                  <a:lnTo>
                    <a:pt x="210604" y="638886"/>
                  </a:lnTo>
                  <a:lnTo>
                    <a:pt x="210489" y="634669"/>
                  </a:lnTo>
                  <a:lnTo>
                    <a:pt x="211289" y="627849"/>
                  </a:lnTo>
                  <a:close/>
                </a:path>
                <a:path w="756284" h="996950">
                  <a:moveTo>
                    <a:pt x="223139" y="726033"/>
                  </a:moveTo>
                  <a:lnTo>
                    <a:pt x="222529" y="726160"/>
                  </a:lnTo>
                  <a:lnTo>
                    <a:pt x="222300" y="726338"/>
                  </a:lnTo>
                  <a:lnTo>
                    <a:pt x="222097" y="726503"/>
                  </a:lnTo>
                  <a:lnTo>
                    <a:pt x="223139" y="726033"/>
                  </a:lnTo>
                  <a:close/>
                </a:path>
                <a:path w="756284" h="996950">
                  <a:moveTo>
                    <a:pt x="229095" y="739406"/>
                  </a:moveTo>
                  <a:lnTo>
                    <a:pt x="224053" y="736777"/>
                  </a:lnTo>
                  <a:lnTo>
                    <a:pt x="216852" y="734314"/>
                  </a:lnTo>
                  <a:lnTo>
                    <a:pt x="223748" y="737857"/>
                  </a:lnTo>
                  <a:lnTo>
                    <a:pt x="223215" y="738085"/>
                  </a:lnTo>
                  <a:lnTo>
                    <a:pt x="229095" y="739406"/>
                  </a:lnTo>
                  <a:close/>
                </a:path>
                <a:path w="756284" h="996950">
                  <a:moveTo>
                    <a:pt x="229489" y="950988"/>
                  </a:moveTo>
                  <a:lnTo>
                    <a:pt x="229209" y="949655"/>
                  </a:lnTo>
                  <a:lnTo>
                    <a:pt x="229044" y="949655"/>
                  </a:lnTo>
                  <a:lnTo>
                    <a:pt x="229019" y="949782"/>
                  </a:lnTo>
                  <a:lnTo>
                    <a:pt x="228777" y="950988"/>
                  </a:lnTo>
                  <a:lnTo>
                    <a:pt x="229260" y="950988"/>
                  </a:lnTo>
                  <a:lnTo>
                    <a:pt x="229489" y="950988"/>
                  </a:lnTo>
                  <a:close/>
                </a:path>
                <a:path w="756284" h="996950">
                  <a:moveTo>
                    <a:pt x="230060" y="950988"/>
                  </a:moveTo>
                  <a:lnTo>
                    <a:pt x="229527" y="949655"/>
                  </a:lnTo>
                  <a:lnTo>
                    <a:pt x="229933" y="950988"/>
                  </a:lnTo>
                  <a:lnTo>
                    <a:pt x="230060" y="950988"/>
                  </a:lnTo>
                  <a:close/>
                </a:path>
                <a:path w="756284" h="996950">
                  <a:moveTo>
                    <a:pt x="230454" y="21590"/>
                  </a:moveTo>
                  <a:lnTo>
                    <a:pt x="227850" y="22860"/>
                  </a:lnTo>
                  <a:lnTo>
                    <a:pt x="228244" y="22860"/>
                  </a:lnTo>
                  <a:lnTo>
                    <a:pt x="230454" y="21590"/>
                  </a:lnTo>
                  <a:close/>
                </a:path>
                <a:path w="756284" h="996950">
                  <a:moveTo>
                    <a:pt x="231876" y="952195"/>
                  </a:moveTo>
                  <a:lnTo>
                    <a:pt x="231559" y="952195"/>
                  </a:lnTo>
                  <a:lnTo>
                    <a:pt x="231025" y="950988"/>
                  </a:lnTo>
                  <a:lnTo>
                    <a:pt x="231800" y="953465"/>
                  </a:lnTo>
                  <a:lnTo>
                    <a:pt x="231876" y="952195"/>
                  </a:lnTo>
                  <a:close/>
                </a:path>
                <a:path w="756284" h="996950">
                  <a:moveTo>
                    <a:pt x="232333" y="952195"/>
                  </a:moveTo>
                  <a:lnTo>
                    <a:pt x="231965" y="950988"/>
                  </a:lnTo>
                  <a:lnTo>
                    <a:pt x="231876" y="952195"/>
                  </a:lnTo>
                  <a:lnTo>
                    <a:pt x="232333" y="952195"/>
                  </a:lnTo>
                  <a:close/>
                </a:path>
                <a:path w="756284" h="996950">
                  <a:moveTo>
                    <a:pt x="232676" y="19926"/>
                  </a:moveTo>
                  <a:lnTo>
                    <a:pt x="230441" y="20980"/>
                  </a:lnTo>
                  <a:lnTo>
                    <a:pt x="231343" y="20688"/>
                  </a:lnTo>
                  <a:lnTo>
                    <a:pt x="232143" y="20358"/>
                  </a:lnTo>
                  <a:lnTo>
                    <a:pt x="232676" y="19926"/>
                  </a:lnTo>
                  <a:close/>
                </a:path>
                <a:path w="756284" h="996950">
                  <a:moveTo>
                    <a:pt x="241261" y="926211"/>
                  </a:moveTo>
                  <a:lnTo>
                    <a:pt x="241198" y="925525"/>
                  </a:lnTo>
                  <a:lnTo>
                    <a:pt x="241096" y="924255"/>
                  </a:lnTo>
                  <a:lnTo>
                    <a:pt x="240982" y="922985"/>
                  </a:lnTo>
                  <a:lnTo>
                    <a:pt x="240868" y="925525"/>
                  </a:lnTo>
                  <a:lnTo>
                    <a:pt x="241261" y="926211"/>
                  </a:lnTo>
                  <a:close/>
                </a:path>
                <a:path w="756284" h="996950">
                  <a:moveTo>
                    <a:pt x="246316" y="911860"/>
                  </a:moveTo>
                  <a:lnTo>
                    <a:pt x="246138" y="912139"/>
                  </a:lnTo>
                  <a:lnTo>
                    <a:pt x="246075" y="912444"/>
                  </a:lnTo>
                  <a:lnTo>
                    <a:pt x="246202" y="912736"/>
                  </a:lnTo>
                  <a:lnTo>
                    <a:pt x="246316" y="911860"/>
                  </a:lnTo>
                  <a:close/>
                </a:path>
                <a:path w="756284" h="996950">
                  <a:moveTo>
                    <a:pt x="248678" y="905319"/>
                  </a:moveTo>
                  <a:lnTo>
                    <a:pt x="248513" y="904595"/>
                  </a:lnTo>
                  <a:lnTo>
                    <a:pt x="248234" y="905154"/>
                  </a:lnTo>
                  <a:lnTo>
                    <a:pt x="248678" y="905319"/>
                  </a:lnTo>
                  <a:close/>
                </a:path>
                <a:path w="756284" h="996950">
                  <a:moveTo>
                    <a:pt x="251917" y="945845"/>
                  </a:moveTo>
                  <a:lnTo>
                    <a:pt x="250913" y="946975"/>
                  </a:lnTo>
                  <a:lnTo>
                    <a:pt x="250977" y="947115"/>
                  </a:lnTo>
                  <a:lnTo>
                    <a:pt x="251917" y="945845"/>
                  </a:lnTo>
                  <a:close/>
                </a:path>
                <a:path w="756284" h="996950">
                  <a:moveTo>
                    <a:pt x="257873" y="926795"/>
                  </a:moveTo>
                  <a:lnTo>
                    <a:pt x="241604" y="926795"/>
                  </a:lnTo>
                  <a:lnTo>
                    <a:pt x="241312" y="926795"/>
                  </a:lnTo>
                  <a:lnTo>
                    <a:pt x="241427" y="928065"/>
                  </a:lnTo>
                  <a:lnTo>
                    <a:pt x="240715" y="926795"/>
                  </a:lnTo>
                  <a:lnTo>
                    <a:pt x="238607" y="922985"/>
                  </a:lnTo>
                  <a:lnTo>
                    <a:pt x="238709" y="924255"/>
                  </a:lnTo>
                  <a:lnTo>
                    <a:pt x="238810" y="925525"/>
                  </a:lnTo>
                  <a:lnTo>
                    <a:pt x="238899" y="926795"/>
                  </a:lnTo>
                  <a:lnTo>
                    <a:pt x="239001" y="928065"/>
                  </a:lnTo>
                  <a:lnTo>
                    <a:pt x="239649" y="926795"/>
                  </a:lnTo>
                  <a:lnTo>
                    <a:pt x="240080" y="928065"/>
                  </a:lnTo>
                  <a:lnTo>
                    <a:pt x="240449" y="928065"/>
                  </a:lnTo>
                  <a:lnTo>
                    <a:pt x="238518" y="929335"/>
                  </a:lnTo>
                  <a:lnTo>
                    <a:pt x="236855" y="934415"/>
                  </a:lnTo>
                  <a:lnTo>
                    <a:pt x="236131" y="936955"/>
                  </a:lnTo>
                  <a:lnTo>
                    <a:pt x="235000" y="935685"/>
                  </a:lnTo>
                  <a:lnTo>
                    <a:pt x="233730" y="938225"/>
                  </a:lnTo>
                  <a:lnTo>
                    <a:pt x="232727" y="942035"/>
                  </a:lnTo>
                  <a:lnTo>
                    <a:pt x="230365" y="948436"/>
                  </a:lnTo>
                  <a:lnTo>
                    <a:pt x="230174" y="949655"/>
                  </a:lnTo>
                  <a:lnTo>
                    <a:pt x="230847" y="949655"/>
                  </a:lnTo>
                  <a:lnTo>
                    <a:pt x="231965" y="950988"/>
                  </a:lnTo>
                  <a:lnTo>
                    <a:pt x="232981" y="952195"/>
                  </a:lnTo>
                  <a:lnTo>
                    <a:pt x="232333" y="952195"/>
                  </a:lnTo>
                  <a:lnTo>
                    <a:pt x="232727" y="953465"/>
                  </a:lnTo>
                  <a:lnTo>
                    <a:pt x="232041" y="954735"/>
                  </a:lnTo>
                  <a:lnTo>
                    <a:pt x="230809" y="952195"/>
                  </a:lnTo>
                  <a:lnTo>
                    <a:pt x="230606" y="952195"/>
                  </a:lnTo>
                  <a:lnTo>
                    <a:pt x="228688" y="952195"/>
                  </a:lnTo>
                  <a:lnTo>
                    <a:pt x="228549" y="952195"/>
                  </a:lnTo>
                  <a:lnTo>
                    <a:pt x="228206" y="952195"/>
                  </a:lnTo>
                  <a:lnTo>
                    <a:pt x="228092" y="953465"/>
                  </a:lnTo>
                  <a:lnTo>
                    <a:pt x="227965" y="954735"/>
                  </a:lnTo>
                  <a:lnTo>
                    <a:pt x="227825" y="953465"/>
                  </a:lnTo>
                  <a:lnTo>
                    <a:pt x="227025" y="956005"/>
                  </a:lnTo>
                  <a:lnTo>
                    <a:pt x="226733" y="954735"/>
                  </a:lnTo>
                  <a:lnTo>
                    <a:pt x="226593" y="953465"/>
                  </a:lnTo>
                  <a:lnTo>
                    <a:pt x="226491" y="949655"/>
                  </a:lnTo>
                  <a:lnTo>
                    <a:pt x="225323" y="949655"/>
                  </a:lnTo>
                  <a:lnTo>
                    <a:pt x="224243" y="948461"/>
                  </a:lnTo>
                  <a:lnTo>
                    <a:pt x="224205" y="948321"/>
                  </a:lnTo>
                  <a:lnTo>
                    <a:pt x="224205" y="948486"/>
                  </a:lnTo>
                  <a:lnTo>
                    <a:pt x="223913" y="949655"/>
                  </a:lnTo>
                  <a:lnTo>
                    <a:pt x="222745" y="949655"/>
                  </a:lnTo>
                  <a:lnTo>
                    <a:pt x="224205" y="948486"/>
                  </a:lnTo>
                  <a:lnTo>
                    <a:pt x="224205" y="948321"/>
                  </a:lnTo>
                  <a:lnTo>
                    <a:pt x="223481" y="947115"/>
                  </a:lnTo>
                  <a:lnTo>
                    <a:pt x="221894" y="944575"/>
                  </a:lnTo>
                  <a:lnTo>
                    <a:pt x="224155" y="945845"/>
                  </a:lnTo>
                  <a:lnTo>
                    <a:pt x="220510" y="939495"/>
                  </a:lnTo>
                  <a:lnTo>
                    <a:pt x="217754" y="935685"/>
                  </a:lnTo>
                  <a:lnTo>
                    <a:pt x="215925" y="933145"/>
                  </a:lnTo>
                  <a:lnTo>
                    <a:pt x="215633" y="934415"/>
                  </a:lnTo>
                  <a:lnTo>
                    <a:pt x="215760" y="935685"/>
                  </a:lnTo>
                  <a:lnTo>
                    <a:pt x="214998" y="935685"/>
                  </a:lnTo>
                  <a:lnTo>
                    <a:pt x="214147" y="934415"/>
                  </a:lnTo>
                  <a:lnTo>
                    <a:pt x="214223" y="933145"/>
                  </a:lnTo>
                  <a:lnTo>
                    <a:pt x="214312" y="931875"/>
                  </a:lnTo>
                  <a:lnTo>
                    <a:pt x="215480" y="931875"/>
                  </a:lnTo>
                  <a:lnTo>
                    <a:pt x="212204" y="926795"/>
                  </a:lnTo>
                  <a:lnTo>
                    <a:pt x="211505" y="924255"/>
                  </a:lnTo>
                  <a:lnTo>
                    <a:pt x="208673" y="914095"/>
                  </a:lnTo>
                  <a:lnTo>
                    <a:pt x="207835" y="912825"/>
                  </a:lnTo>
                  <a:lnTo>
                    <a:pt x="205308" y="909015"/>
                  </a:lnTo>
                  <a:lnTo>
                    <a:pt x="205625" y="909015"/>
                  </a:lnTo>
                  <a:lnTo>
                    <a:pt x="200850" y="903935"/>
                  </a:lnTo>
                  <a:lnTo>
                    <a:pt x="199720" y="901395"/>
                  </a:lnTo>
                  <a:lnTo>
                    <a:pt x="202882" y="905205"/>
                  </a:lnTo>
                  <a:lnTo>
                    <a:pt x="202831" y="902665"/>
                  </a:lnTo>
                  <a:lnTo>
                    <a:pt x="201345" y="901395"/>
                  </a:lnTo>
                  <a:lnTo>
                    <a:pt x="199859" y="900125"/>
                  </a:lnTo>
                  <a:lnTo>
                    <a:pt x="196888" y="897585"/>
                  </a:lnTo>
                  <a:lnTo>
                    <a:pt x="198005" y="892505"/>
                  </a:lnTo>
                  <a:lnTo>
                    <a:pt x="195808" y="890016"/>
                  </a:lnTo>
                  <a:lnTo>
                    <a:pt x="193522" y="887425"/>
                  </a:lnTo>
                  <a:lnTo>
                    <a:pt x="194170" y="886155"/>
                  </a:lnTo>
                  <a:lnTo>
                    <a:pt x="194818" y="884885"/>
                  </a:lnTo>
                  <a:lnTo>
                    <a:pt x="192862" y="881075"/>
                  </a:lnTo>
                  <a:lnTo>
                    <a:pt x="189572" y="874864"/>
                  </a:lnTo>
                  <a:lnTo>
                    <a:pt x="189496" y="874725"/>
                  </a:lnTo>
                  <a:lnTo>
                    <a:pt x="188290" y="873455"/>
                  </a:lnTo>
                  <a:lnTo>
                    <a:pt x="186931" y="870915"/>
                  </a:lnTo>
                  <a:lnTo>
                    <a:pt x="186537" y="869645"/>
                  </a:lnTo>
                  <a:lnTo>
                    <a:pt x="186283" y="868375"/>
                  </a:lnTo>
                  <a:lnTo>
                    <a:pt x="185813" y="867105"/>
                  </a:lnTo>
                  <a:lnTo>
                    <a:pt x="185216" y="865835"/>
                  </a:lnTo>
                  <a:lnTo>
                    <a:pt x="184899" y="864565"/>
                  </a:lnTo>
                  <a:lnTo>
                    <a:pt x="184213" y="865835"/>
                  </a:lnTo>
                  <a:lnTo>
                    <a:pt x="181952" y="863295"/>
                  </a:lnTo>
                  <a:lnTo>
                    <a:pt x="182448" y="862787"/>
                  </a:lnTo>
                  <a:lnTo>
                    <a:pt x="181673" y="862025"/>
                  </a:lnTo>
                  <a:lnTo>
                    <a:pt x="180149" y="859485"/>
                  </a:lnTo>
                  <a:lnTo>
                    <a:pt x="177253" y="854405"/>
                  </a:lnTo>
                  <a:lnTo>
                    <a:pt x="172339" y="855675"/>
                  </a:lnTo>
                  <a:lnTo>
                    <a:pt x="167513" y="858215"/>
                  </a:lnTo>
                  <a:lnTo>
                    <a:pt x="160909" y="859485"/>
                  </a:lnTo>
                  <a:lnTo>
                    <a:pt x="159740" y="859485"/>
                  </a:lnTo>
                  <a:lnTo>
                    <a:pt x="157480" y="860755"/>
                  </a:lnTo>
                  <a:lnTo>
                    <a:pt x="152946" y="862025"/>
                  </a:lnTo>
                  <a:lnTo>
                    <a:pt x="134747" y="865835"/>
                  </a:lnTo>
                  <a:lnTo>
                    <a:pt x="129781" y="867105"/>
                  </a:lnTo>
                  <a:lnTo>
                    <a:pt x="134086" y="872185"/>
                  </a:lnTo>
                  <a:lnTo>
                    <a:pt x="127012" y="872185"/>
                  </a:lnTo>
                  <a:lnTo>
                    <a:pt x="128003" y="869645"/>
                  </a:lnTo>
                  <a:lnTo>
                    <a:pt x="120980" y="873455"/>
                  </a:lnTo>
                  <a:lnTo>
                    <a:pt x="106108" y="878535"/>
                  </a:lnTo>
                  <a:lnTo>
                    <a:pt x="99504" y="880935"/>
                  </a:lnTo>
                  <a:lnTo>
                    <a:pt x="99352" y="879995"/>
                  </a:lnTo>
                  <a:lnTo>
                    <a:pt x="99314" y="879805"/>
                  </a:lnTo>
                  <a:lnTo>
                    <a:pt x="100253" y="879805"/>
                  </a:lnTo>
                  <a:lnTo>
                    <a:pt x="97688" y="878535"/>
                  </a:lnTo>
                  <a:lnTo>
                    <a:pt x="92748" y="882345"/>
                  </a:lnTo>
                  <a:lnTo>
                    <a:pt x="93154" y="883615"/>
                  </a:lnTo>
                  <a:lnTo>
                    <a:pt x="91617" y="883615"/>
                  </a:lnTo>
                  <a:lnTo>
                    <a:pt x="92417" y="882345"/>
                  </a:lnTo>
                  <a:lnTo>
                    <a:pt x="88912" y="882345"/>
                  </a:lnTo>
                  <a:lnTo>
                    <a:pt x="87541" y="884885"/>
                  </a:lnTo>
                  <a:lnTo>
                    <a:pt x="121640" y="884885"/>
                  </a:lnTo>
                  <a:lnTo>
                    <a:pt x="124371" y="883920"/>
                  </a:lnTo>
                  <a:lnTo>
                    <a:pt x="123659" y="883615"/>
                  </a:lnTo>
                  <a:lnTo>
                    <a:pt x="126860" y="882345"/>
                  </a:lnTo>
                  <a:lnTo>
                    <a:pt x="130975" y="882345"/>
                  </a:lnTo>
                  <a:lnTo>
                    <a:pt x="131940" y="883615"/>
                  </a:lnTo>
                  <a:lnTo>
                    <a:pt x="128790" y="884885"/>
                  </a:lnTo>
                  <a:lnTo>
                    <a:pt x="131229" y="887425"/>
                  </a:lnTo>
                  <a:lnTo>
                    <a:pt x="132867" y="883615"/>
                  </a:lnTo>
                  <a:lnTo>
                    <a:pt x="134683" y="883615"/>
                  </a:lnTo>
                  <a:lnTo>
                    <a:pt x="134721" y="883920"/>
                  </a:lnTo>
                  <a:lnTo>
                    <a:pt x="134823" y="884885"/>
                  </a:lnTo>
                  <a:lnTo>
                    <a:pt x="137198" y="883615"/>
                  </a:lnTo>
                  <a:lnTo>
                    <a:pt x="139573" y="882345"/>
                  </a:lnTo>
                  <a:lnTo>
                    <a:pt x="139166" y="881075"/>
                  </a:lnTo>
                  <a:lnTo>
                    <a:pt x="138811" y="879995"/>
                  </a:lnTo>
                  <a:lnTo>
                    <a:pt x="138747" y="879805"/>
                  </a:lnTo>
                  <a:lnTo>
                    <a:pt x="144043" y="878535"/>
                  </a:lnTo>
                  <a:lnTo>
                    <a:pt x="143243" y="877265"/>
                  </a:lnTo>
                  <a:lnTo>
                    <a:pt x="145097" y="874864"/>
                  </a:lnTo>
                  <a:lnTo>
                    <a:pt x="145211" y="874725"/>
                  </a:lnTo>
                  <a:lnTo>
                    <a:pt x="146138" y="878535"/>
                  </a:lnTo>
                  <a:lnTo>
                    <a:pt x="148323" y="875995"/>
                  </a:lnTo>
                  <a:lnTo>
                    <a:pt x="150088" y="877265"/>
                  </a:lnTo>
                  <a:lnTo>
                    <a:pt x="151752" y="875995"/>
                  </a:lnTo>
                  <a:lnTo>
                    <a:pt x="153797" y="874725"/>
                  </a:lnTo>
                  <a:lnTo>
                    <a:pt x="155829" y="873455"/>
                  </a:lnTo>
                  <a:lnTo>
                    <a:pt x="157441" y="872185"/>
                  </a:lnTo>
                  <a:lnTo>
                    <a:pt x="159042" y="870915"/>
                  </a:lnTo>
                  <a:lnTo>
                    <a:pt x="157797" y="873455"/>
                  </a:lnTo>
                  <a:lnTo>
                    <a:pt x="154178" y="875995"/>
                  </a:lnTo>
                  <a:lnTo>
                    <a:pt x="152120" y="878535"/>
                  </a:lnTo>
                  <a:lnTo>
                    <a:pt x="154000" y="877265"/>
                  </a:lnTo>
                  <a:lnTo>
                    <a:pt x="158419" y="875995"/>
                  </a:lnTo>
                  <a:lnTo>
                    <a:pt x="158877" y="874864"/>
                  </a:lnTo>
                  <a:lnTo>
                    <a:pt x="158940" y="874725"/>
                  </a:lnTo>
                  <a:lnTo>
                    <a:pt x="158280" y="874725"/>
                  </a:lnTo>
                  <a:lnTo>
                    <a:pt x="157543" y="875995"/>
                  </a:lnTo>
                  <a:lnTo>
                    <a:pt x="156667" y="875995"/>
                  </a:lnTo>
                  <a:lnTo>
                    <a:pt x="158254" y="873455"/>
                  </a:lnTo>
                  <a:lnTo>
                    <a:pt x="160921" y="870915"/>
                  </a:lnTo>
                  <a:lnTo>
                    <a:pt x="164668" y="869645"/>
                  </a:lnTo>
                  <a:lnTo>
                    <a:pt x="165862" y="873455"/>
                  </a:lnTo>
                  <a:lnTo>
                    <a:pt x="168630" y="870915"/>
                  </a:lnTo>
                  <a:lnTo>
                    <a:pt x="170421" y="870915"/>
                  </a:lnTo>
                  <a:lnTo>
                    <a:pt x="170510" y="873455"/>
                  </a:lnTo>
                  <a:lnTo>
                    <a:pt x="169989" y="874725"/>
                  </a:lnTo>
                  <a:lnTo>
                    <a:pt x="171018" y="874725"/>
                  </a:lnTo>
                  <a:lnTo>
                    <a:pt x="171323" y="875995"/>
                  </a:lnTo>
                  <a:lnTo>
                    <a:pt x="172085" y="877265"/>
                  </a:lnTo>
                  <a:lnTo>
                    <a:pt x="173062" y="879805"/>
                  </a:lnTo>
                  <a:lnTo>
                    <a:pt x="174332" y="883615"/>
                  </a:lnTo>
                  <a:lnTo>
                    <a:pt x="175475" y="887425"/>
                  </a:lnTo>
                  <a:lnTo>
                    <a:pt x="177495" y="890016"/>
                  </a:lnTo>
                  <a:lnTo>
                    <a:pt x="177609" y="889736"/>
                  </a:lnTo>
                  <a:lnTo>
                    <a:pt x="179844" y="886155"/>
                  </a:lnTo>
                  <a:lnTo>
                    <a:pt x="179082" y="890181"/>
                  </a:lnTo>
                  <a:lnTo>
                    <a:pt x="179057" y="890333"/>
                  </a:lnTo>
                  <a:lnTo>
                    <a:pt x="178650" y="892505"/>
                  </a:lnTo>
                  <a:lnTo>
                    <a:pt x="179285" y="892048"/>
                  </a:lnTo>
                  <a:lnTo>
                    <a:pt x="179514" y="893597"/>
                  </a:lnTo>
                  <a:lnTo>
                    <a:pt x="179717" y="891743"/>
                  </a:lnTo>
                  <a:lnTo>
                    <a:pt x="180365" y="891286"/>
                  </a:lnTo>
                  <a:lnTo>
                    <a:pt x="183464" y="896404"/>
                  </a:lnTo>
                  <a:lnTo>
                    <a:pt x="183400" y="892657"/>
                  </a:lnTo>
                  <a:lnTo>
                    <a:pt x="183388" y="891984"/>
                  </a:lnTo>
                  <a:lnTo>
                    <a:pt x="182880" y="892657"/>
                  </a:lnTo>
                  <a:lnTo>
                    <a:pt x="180543" y="891146"/>
                  </a:lnTo>
                  <a:lnTo>
                    <a:pt x="182130" y="890016"/>
                  </a:lnTo>
                  <a:lnTo>
                    <a:pt x="183299" y="891235"/>
                  </a:lnTo>
                  <a:lnTo>
                    <a:pt x="183565" y="892505"/>
                  </a:lnTo>
                  <a:lnTo>
                    <a:pt x="183667" y="897585"/>
                  </a:lnTo>
                  <a:lnTo>
                    <a:pt x="183730" y="898855"/>
                  </a:lnTo>
                  <a:lnTo>
                    <a:pt x="183248" y="900125"/>
                  </a:lnTo>
                  <a:lnTo>
                    <a:pt x="182092" y="897585"/>
                  </a:lnTo>
                  <a:lnTo>
                    <a:pt x="181317" y="898855"/>
                  </a:lnTo>
                  <a:lnTo>
                    <a:pt x="182905" y="902665"/>
                  </a:lnTo>
                  <a:lnTo>
                    <a:pt x="180505" y="900125"/>
                  </a:lnTo>
                  <a:lnTo>
                    <a:pt x="180581" y="901395"/>
                  </a:lnTo>
                  <a:lnTo>
                    <a:pt x="180657" y="902665"/>
                  </a:lnTo>
                  <a:lnTo>
                    <a:pt x="180746" y="903935"/>
                  </a:lnTo>
                  <a:lnTo>
                    <a:pt x="181838" y="902665"/>
                  </a:lnTo>
                  <a:lnTo>
                    <a:pt x="183337" y="903935"/>
                  </a:lnTo>
                  <a:lnTo>
                    <a:pt x="183896" y="906475"/>
                  </a:lnTo>
                  <a:lnTo>
                    <a:pt x="183972" y="905205"/>
                  </a:lnTo>
                  <a:lnTo>
                    <a:pt x="184048" y="903935"/>
                  </a:lnTo>
                  <a:lnTo>
                    <a:pt x="184124" y="902665"/>
                  </a:lnTo>
                  <a:lnTo>
                    <a:pt x="188772" y="906475"/>
                  </a:lnTo>
                  <a:lnTo>
                    <a:pt x="183222" y="909015"/>
                  </a:lnTo>
                  <a:lnTo>
                    <a:pt x="187858" y="912825"/>
                  </a:lnTo>
                  <a:lnTo>
                    <a:pt x="185839" y="911555"/>
                  </a:lnTo>
                  <a:lnTo>
                    <a:pt x="187909" y="914095"/>
                  </a:lnTo>
                  <a:lnTo>
                    <a:pt x="190830" y="921715"/>
                  </a:lnTo>
                  <a:lnTo>
                    <a:pt x="195199" y="922985"/>
                  </a:lnTo>
                  <a:lnTo>
                    <a:pt x="195008" y="922985"/>
                  </a:lnTo>
                  <a:lnTo>
                    <a:pt x="194297" y="924255"/>
                  </a:lnTo>
                  <a:lnTo>
                    <a:pt x="193421" y="922985"/>
                  </a:lnTo>
                  <a:lnTo>
                    <a:pt x="196202" y="930605"/>
                  </a:lnTo>
                  <a:lnTo>
                    <a:pt x="203885" y="935685"/>
                  </a:lnTo>
                  <a:lnTo>
                    <a:pt x="204546" y="942035"/>
                  </a:lnTo>
                  <a:lnTo>
                    <a:pt x="203365" y="942035"/>
                  </a:lnTo>
                  <a:lnTo>
                    <a:pt x="204241" y="943305"/>
                  </a:lnTo>
                  <a:lnTo>
                    <a:pt x="206159" y="943305"/>
                  </a:lnTo>
                  <a:lnTo>
                    <a:pt x="205994" y="944575"/>
                  </a:lnTo>
                  <a:lnTo>
                    <a:pt x="204812" y="944575"/>
                  </a:lnTo>
                  <a:lnTo>
                    <a:pt x="205041" y="945845"/>
                  </a:lnTo>
                  <a:lnTo>
                    <a:pt x="206667" y="947115"/>
                  </a:lnTo>
                  <a:lnTo>
                    <a:pt x="208292" y="948436"/>
                  </a:lnTo>
                  <a:lnTo>
                    <a:pt x="208546" y="949655"/>
                  </a:lnTo>
                  <a:lnTo>
                    <a:pt x="206883" y="948436"/>
                  </a:lnTo>
                  <a:lnTo>
                    <a:pt x="207137" y="949655"/>
                  </a:lnTo>
                  <a:lnTo>
                    <a:pt x="207784" y="952195"/>
                  </a:lnTo>
                  <a:lnTo>
                    <a:pt x="209638" y="954735"/>
                  </a:lnTo>
                  <a:lnTo>
                    <a:pt x="211658" y="956005"/>
                  </a:lnTo>
                  <a:lnTo>
                    <a:pt x="212077" y="956005"/>
                  </a:lnTo>
                  <a:lnTo>
                    <a:pt x="212953" y="957275"/>
                  </a:lnTo>
                  <a:lnTo>
                    <a:pt x="213563" y="958545"/>
                  </a:lnTo>
                  <a:lnTo>
                    <a:pt x="216789" y="962355"/>
                  </a:lnTo>
                  <a:lnTo>
                    <a:pt x="217932" y="963625"/>
                  </a:lnTo>
                  <a:lnTo>
                    <a:pt x="218998" y="964895"/>
                  </a:lnTo>
                  <a:lnTo>
                    <a:pt x="218059" y="966165"/>
                  </a:lnTo>
                  <a:lnTo>
                    <a:pt x="218465" y="969975"/>
                  </a:lnTo>
                  <a:lnTo>
                    <a:pt x="220522" y="976325"/>
                  </a:lnTo>
                  <a:lnTo>
                    <a:pt x="223202" y="983945"/>
                  </a:lnTo>
                  <a:lnTo>
                    <a:pt x="222999" y="983945"/>
                  </a:lnTo>
                  <a:lnTo>
                    <a:pt x="225907" y="990295"/>
                  </a:lnTo>
                  <a:lnTo>
                    <a:pt x="228561" y="994105"/>
                  </a:lnTo>
                  <a:lnTo>
                    <a:pt x="230809" y="996645"/>
                  </a:lnTo>
                  <a:lnTo>
                    <a:pt x="233451" y="987755"/>
                  </a:lnTo>
                  <a:lnTo>
                    <a:pt x="235407" y="980135"/>
                  </a:lnTo>
                  <a:lnTo>
                    <a:pt x="237566" y="972515"/>
                  </a:lnTo>
                  <a:lnTo>
                    <a:pt x="239763" y="971245"/>
                  </a:lnTo>
                  <a:lnTo>
                    <a:pt x="242658" y="966165"/>
                  </a:lnTo>
                  <a:lnTo>
                    <a:pt x="247484" y="954735"/>
                  </a:lnTo>
                  <a:lnTo>
                    <a:pt x="248831" y="950988"/>
                  </a:lnTo>
                  <a:lnTo>
                    <a:pt x="249783" y="949655"/>
                  </a:lnTo>
                  <a:lnTo>
                    <a:pt x="250786" y="947115"/>
                  </a:lnTo>
                  <a:lnTo>
                    <a:pt x="250913" y="946975"/>
                  </a:lnTo>
                  <a:lnTo>
                    <a:pt x="249783" y="944575"/>
                  </a:lnTo>
                  <a:lnTo>
                    <a:pt x="249986" y="943305"/>
                  </a:lnTo>
                  <a:lnTo>
                    <a:pt x="251218" y="942035"/>
                  </a:lnTo>
                  <a:lnTo>
                    <a:pt x="249847" y="938225"/>
                  </a:lnTo>
                  <a:lnTo>
                    <a:pt x="252349" y="939495"/>
                  </a:lnTo>
                  <a:lnTo>
                    <a:pt x="255104" y="939495"/>
                  </a:lnTo>
                  <a:lnTo>
                    <a:pt x="255333" y="938225"/>
                  </a:lnTo>
                  <a:lnTo>
                    <a:pt x="255562" y="936955"/>
                  </a:lnTo>
                  <a:lnTo>
                    <a:pt x="255778" y="935685"/>
                  </a:lnTo>
                  <a:lnTo>
                    <a:pt x="256908" y="933145"/>
                  </a:lnTo>
                  <a:lnTo>
                    <a:pt x="253669" y="931875"/>
                  </a:lnTo>
                  <a:lnTo>
                    <a:pt x="257873" y="926795"/>
                  </a:lnTo>
                  <a:close/>
                </a:path>
                <a:path w="756284" h="996950">
                  <a:moveTo>
                    <a:pt x="260413" y="740435"/>
                  </a:moveTo>
                  <a:lnTo>
                    <a:pt x="258292" y="740041"/>
                  </a:lnTo>
                  <a:lnTo>
                    <a:pt x="256184" y="739381"/>
                  </a:lnTo>
                  <a:lnTo>
                    <a:pt x="254114" y="738479"/>
                  </a:lnTo>
                  <a:lnTo>
                    <a:pt x="256768" y="739724"/>
                  </a:lnTo>
                  <a:lnTo>
                    <a:pt x="258800" y="740206"/>
                  </a:lnTo>
                  <a:lnTo>
                    <a:pt x="260413" y="740435"/>
                  </a:lnTo>
                  <a:close/>
                </a:path>
                <a:path w="756284" h="996950">
                  <a:moveTo>
                    <a:pt x="278307" y="834085"/>
                  </a:moveTo>
                  <a:lnTo>
                    <a:pt x="277164" y="834085"/>
                  </a:lnTo>
                  <a:lnTo>
                    <a:pt x="275424" y="835355"/>
                  </a:lnTo>
                  <a:lnTo>
                    <a:pt x="278307" y="834085"/>
                  </a:lnTo>
                  <a:close/>
                </a:path>
                <a:path w="756284" h="996950">
                  <a:moveTo>
                    <a:pt x="290487" y="19050"/>
                  </a:moveTo>
                  <a:lnTo>
                    <a:pt x="289750" y="17780"/>
                  </a:lnTo>
                  <a:lnTo>
                    <a:pt x="288963" y="16510"/>
                  </a:lnTo>
                  <a:lnTo>
                    <a:pt x="286626" y="12700"/>
                  </a:lnTo>
                  <a:lnTo>
                    <a:pt x="283794" y="10160"/>
                  </a:lnTo>
                  <a:lnTo>
                    <a:pt x="280949" y="7620"/>
                  </a:lnTo>
                  <a:lnTo>
                    <a:pt x="277406" y="10160"/>
                  </a:lnTo>
                  <a:lnTo>
                    <a:pt x="275196" y="7620"/>
                  </a:lnTo>
                  <a:lnTo>
                    <a:pt x="272453" y="5080"/>
                  </a:lnTo>
                  <a:lnTo>
                    <a:pt x="266915" y="2540"/>
                  </a:lnTo>
                  <a:lnTo>
                    <a:pt x="264820" y="1270"/>
                  </a:lnTo>
                  <a:lnTo>
                    <a:pt x="261010" y="0"/>
                  </a:lnTo>
                  <a:lnTo>
                    <a:pt x="247357" y="0"/>
                  </a:lnTo>
                  <a:lnTo>
                    <a:pt x="239255" y="2540"/>
                  </a:lnTo>
                  <a:lnTo>
                    <a:pt x="224307" y="7620"/>
                  </a:lnTo>
                  <a:lnTo>
                    <a:pt x="217563" y="11430"/>
                  </a:lnTo>
                  <a:lnTo>
                    <a:pt x="212128" y="13970"/>
                  </a:lnTo>
                  <a:lnTo>
                    <a:pt x="209448" y="16510"/>
                  </a:lnTo>
                  <a:lnTo>
                    <a:pt x="204851" y="20320"/>
                  </a:lnTo>
                  <a:lnTo>
                    <a:pt x="202819" y="21590"/>
                  </a:lnTo>
                  <a:lnTo>
                    <a:pt x="200850" y="22860"/>
                  </a:lnTo>
                  <a:lnTo>
                    <a:pt x="199161" y="24130"/>
                  </a:lnTo>
                  <a:lnTo>
                    <a:pt x="195567" y="30480"/>
                  </a:lnTo>
                  <a:lnTo>
                    <a:pt x="191630" y="36830"/>
                  </a:lnTo>
                  <a:lnTo>
                    <a:pt x="190373" y="43180"/>
                  </a:lnTo>
                  <a:lnTo>
                    <a:pt x="188645" y="43180"/>
                  </a:lnTo>
                  <a:lnTo>
                    <a:pt x="185559" y="52070"/>
                  </a:lnTo>
                  <a:lnTo>
                    <a:pt x="184518" y="58420"/>
                  </a:lnTo>
                  <a:lnTo>
                    <a:pt x="184404" y="73660"/>
                  </a:lnTo>
                  <a:lnTo>
                    <a:pt x="184848" y="77470"/>
                  </a:lnTo>
                  <a:lnTo>
                    <a:pt x="186232" y="86360"/>
                  </a:lnTo>
                  <a:lnTo>
                    <a:pt x="186753" y="87630"/>
                  </a:lnTo>
                  <a:lnTo>
                    <a:pt x="187286" y="90170"/>
                  </a:lnTo>
                  <a:lnTo>
                    <a:pt x="185115" y="86360"/>
                  </a:lnTo>
                  <a:lnTo>
                    <a:pt x="187172" y="97790"/>
                  </a:lnTo>
                  <a:lnTo>
                    <a:pt x="193586" y="100330"/>
                  </a:lnTo>
                  <a:lnTo>
                    <a:pt x="195541" y="109220"/>
                  </a:lnTo>
                  <a:lnTo>
                    <a:pt x="193167" y="113030"/>
                  </a:lnTo>
                  <a:lnTo>
                    <a:pt x="193941" y="118110"/>
                  </a:lnTo>
                  <a:lnTo>
                    <a:pt x="194068" y="119380"/>
                  </a:lnTo>
                  <a:lnTo>
                    <a:pt x="194183" y="120650"/>
                  </a:lnTo>
                  <a:lnTo>
                    <a:pt x="194297" y="121920"/>
                  </a:lnTo>
                  <a:lnTo>
                    <a:pt x="194411" y="123190"/>
                  </a:lnTo>
                  <a:lnTo>
                    <a:pt x="194525" y="130810"/>
                  </a:lnTo>
                  <a:lnTo>
                    <a:pt x="193789" y="134620"/>
                  </a:lnTo>
                  <a:lnTo>
                    <a:pt x="191960" y="139700"/>
                  </a:lnTo>
                  <a:lnTo>
                    <a:pt x="191185" y="140970"/>
                  </a:lnTo>
                  <a:lnTo>
                    <a:pt x="190474" y="142240"/>
                  </a:lnTo>
                  <a:lnTo>
                    <a:pt x="190309" y="142240"/>
                  </a:lnTo>
                  <a:lnTo>
                    <a:pt x="190131" y="143510"/>
                  </a:lnTo>
                  <a:lnTo>
                    <a:pt x="189979" y="143510"/>
                  </a:lnTo>
                  <a:lnTo>
                    <a:pt x="186372" y="147320"/>
                  </a:lnTo>
                  <a:lnTo>
                    <a:pt x="183222" y="151130"/>
                  </a:lnTo>
                  <a:lnTo>
                    <a:pt x="180238" y="154940"/>
                  </a:lnTo>
                  <a:lnTo>
                    <a:pt x="178333" y="157480"/>
                  </a:lnTo>
                  <a:lnTo>
                    <a:pt x="197294" y="157480"/>
                  </a:lnTo>
                  <a:lnTo>
                    <a:pt x="208546" y="133350"/>
                  </a:lnTo>
                  <a:lnTo>
                    <a:pt x="208457" y="121920"/>
                  </a:lnTo>
                  <a:lnTo>
                    <a:pt x="208356" y="120650"/>
                  </a:lnTo>
                  <a:lnTo>
                    <a:pt x="208254" y="119380"/>
                  </a:lnTo>
                  <a:lnTo>
                    <a:pt x="208140" y="118110"/>
                  </a:lnTo>
                  <a:lnTo>
                    <a:pt x="208038" y="116840"/>
                  </a:lnTo>
                  <a:lnTo>
                    <a:pt x="207937" y="115570"/>
                  </a:lnTo>
                  <a:lnTo>
                    <a:pt x="207835" y="114300"/>
                  </a:lnTo>
                  <a:lnTo>
                    <a:pt x="207721" y="113030"/>
                  </a:lnTo>
                  <a:lnTo>
                    <a:pt x="207035" y="106680"/>
                  </a:lnTo>
                  <a:lnTo>
                    <a:pt x="206971" y="105410"/>
                  </a:lnTo>
                  <a:lnTo>
                    <a:pt x="206857" y="102870"/>
                  </a:lnTo>
                  <a:lnTo>
                    <a:pt x="206743" y="100330"/>
                  </a:lnTo>
                  <a:lnTo>
                    <a:pt x="204914" y="99060"/>
                  </a:lnTo>
                  <a:lnTo>
                    <a:pt x="203352" y="90170"/>
                  </a:lnTo>
                  <a:lnTo>
                    <a:pt x="202704" y="86360"/>
                  </a:lnTo>
                  <a:lnTo>
                    <a:pt x="202095" y="82550"/>
                  </a:lnTo>
                  <a:lnTo>
                    <a:pt x="201752" y="80010"/>
                  </a:lnTo>
                  <a:lnTo>
                    <a:pt x="201218" y="77470"/>
                  </a:lnTo>
                  <a:lnTo>
                    <a:pt x="200609" y="74930"/>
                  </a:lnTo>
                  <a:lnTo>
                    <a:pt x="199986" y="73660"/>
                  </a:lnTo>
                  <a:lnTo>
                    <a:pt x="198996" y="72390"/>
                  </a:lnTo>
                  <a:lnTo>
                    <a:pt x="199097" y="71120"/>
                  </a:lnTo>
                  <a:lnTo>
                    <a:pt x="199199" y="69850"/>
                  </a:lnTo>
                  <a:lnTo>
                    <a:pt x="199301" y="68580"/>
                  </a:lnTo>
                  <a:lnTo>
                    <a:pt x="199428" y="67310"/>
                  </a:lnTo>
                  <a:lnTo>
                    <a:pt x="199555" y="66040"/>
                  </a:lnTo>
                  <a:lnTo>
                    <a:pt x="200139" y="64770"/>
                  </a:lnTo>
                  <a:lnTo>
                    <a:pt x="200888" y="60960"/>
                  </a:lnTo>
                  <a:lnTo>
                    <a:pt x="201460" y="59690"/>
                  </a:lnTo>
                  <a:lnTo>
                    <a:pt x="202679" y="57150"/>
                  </a:lnTo>
                  <a:lnTo>
                    <a:pt x="202793" y="55880"/>
                  </a:lnTo>
                  <a:lnTo>
                    <a:pt x="202907" y="54610"/>
                  </a:lnTo>
                  <a:lnTo>
                    <a:pt x="203034" y="53340"/>
                  </a:lnTo>
                  <a:lnTo>
                    <a:pt x="203149" y="52070"/>
                  </a:lnTo>
                  <a:lnTo>
                    <a:pt x="207594" y="44450"/>
                  </a:lnTo>
                  <a:lnTo>
                    <a:pt x="210146" y="39370"/>
                  </a:lnTo>
                  <a:lnTo>
                    <a:pt x="208864" y="35560"/>
                  </a:lnTo>
                  <a:lnTo>
                    <a:pt x="213144" y="30480"/>
                  </a:lnTo>
                  <a:lnTo>
                    <a:pt x="214426" y="32473"/>
                  </a:lnTo>
                  <a:lnTo>
                    <a:pt x="213969" y="33312"/>
                  </a:lnTo>
                  <a:lnTo>
                    <a:pt x="214579" y="32702"/>
                  </a:lnTo>
                  <a:lnTo>
                    <a:pt x="214795" y="33020"/>
                  </a:lnTo>
                  <a:lnTo>
                    <a:pt x="215150" y="32143"/>
                  </a:lnTo>
                  <a:lnTo>
                    <a:pt x="215849" y="30480"/>
                  </a:lnTo>
                  <a:lnTo>
                    <a:pt x="217131" y="29235"/>
                  </a:lnTo>
                  <a:lnTo>
                    <a:pt x="218084" y="27940"/>
                  </a:lnTo>
                  <a:lnTo>
                    <a:pt x="218871" y="26670"/>
                  </a:lnTo>
                  <a:lnTo>
                    <a:pt x="219964" y="25400"/>
                  </a:lnTo>
                  <a:lnTo>
                    <a:pt x="225259" y="24130"/>
                  </a:lnTo>
                  <a:lnTo>
                    <a:pt x="227850" y="22860"/>
                  </a:lnTo>
                  <a:lnTo>
                    <a:pt x="225412" y="22860"/>
                  </a:lnTo>
                  <a:lnTo>
                    <a:pt x="227520" y="21590"/>
                  </a:lnTo>
                  <a:lnTo>
                    <a:pt x="229882" y="20320"/>
                  </a:lnTo>
                  <a:lnTo>
                    <a:pt x="232562" y="19050"/>
                  </a:lnTo>
                  <a:lnTo>
                    <a:pt x="233870" y="19050"/>
                  </a:lnTo>
                  <a:lnTo>
                    <a:pt x="235165" y="17780"/>
                  </a:lnTo>
                  <a:lnTo>
                    <a:pt x="240296" y="17780"/>
                  </a:lnTo>
                  <a:lnTo>
                    <a:pt x="242684" y="16510"/>
                  </a:lnTo>
                  <a:lnTo>
                    <a:pt x="244881" y="16510"/>
                  </a:lnTo>
                  <a:lnTo>
                    <a:pt x="248018" y="17780"/>
                  </a:lnTo>
                  <a:lnTo>
                    <a:pt x="252945" y="17780"/>
                  </a:lnTo>
                  <a:lnTo>
                    <a:pt x="254889" y="16510"/>
                  </a:lnTo>
                  <a:lnTo>
                    <a:pt x="261429" y="16510"/>
                  </a:lnTo>
                  <a:lnTo>
                    <a:pt x="264934" y="17780"/>
                  </a:lnTo>
                  <a:lnTo>
                    <a:pt x="266534" y="19050"/>
                  </a:lnTo>
                  <a:lnTo>
                    <a:pt x="290487" y="19050"/>
                  </a:lnTo>
                  <a:close/>
                </a:path>
                <a:path w="756284" h="996950">
                  <a:moveTo>
                    <a:pt x="294449" y="708025"/>
                  </a:moveTo>
                  <a:lnTo>
                    <a:pt x="294170" y="708139"/>
                  </a:lnTo>
                  <a:lnTo>
                    <a:pt x="293751" y="708431"/>
                  </a:lnTo>
                  <a:lnTo>
                    <a:pt x="293103" y="709129"/>
                  </a:lnTo>
                  <a:lnTo>
                    <a:pt x="293255" y="709142"/>
                  </a:lnTo>
                  <a:lnTo>
                    <a:pt x="293789" y="708634"/>
                  </a:lnTo>
                  <a:lnTo>
                    <a:pt x="294449" y="708025"/>
                  </a:lnTo>
                  <a:close/>
                </a:path>
                <a:path w="756284" h="996950">
                  <a:moveTo>
                    <a:pt x="296506" y="792175"/>
                  </a:moveTo>
                  <a:lnTo>
                    <a:pt x="295884" y="790905"/>
                  </a:lnTo>
                  <a:lnTo>
                    <a:pt x="296468" y="789724"/>
                  </a:lnTo>
                  <a:lnTo>
                    <a:pt x="293370" y="792175"/>
                  </a:lnTo>
                  <a:lnTo>
                    <a:pt x="296506" y="792175"/>
                  </a:lnTo>
                  <a:close/>
                </a:path>
                <a:path w="756284" h="996950">
                  <a:moveTo>
                    <a:pt x="304279" y="804887"/>
                  </a:moveTo>
                  <a:lnTo>
                    <a:pt x="304025" y="805027"/>
                  </a:lnTo>
                  <a:lnTo>
                    <a:pt x="303809" y="805180"/>
                  </a:lnTo>
                  <a:lnTo>
                    <a:pt x="303618" y="805332"/>
                  </a:lnTo>
                  <a:lnTo>
                    <a:pt x="303758" y="805535"/>
                  </a:lnTo>
                  <a:lnTo>
                    <a:pt x="303911" y="805738"/>
                  </a:lnTo>
                  <a:lnTo>
                    <a:pt x="304038" y="805929"/>
                  </a:lnTo>
                  <a:lnTo>
                    <a:pt x="304101" y="805738"/>
                  </a:lnTo>
                  <a:lnTo>
                    <a:pt x="304165" y="805535"/>
                  </a:lnTo>
                  <a:lnTo>
                    <a:pt x="304228" y="805357"/>
                  </a:lnTo>
                  <a:lnTo>
                    <a:pt x="304253" y="805192"/>
                  </a:lnTo>
                  <a:lnTo>
                    <a:pt x="304279" y="804887"/>
                  </a:lnTo>
                  <a:close/>
                </a:path>
                <a:path w="756284" h="996950">
                  <a:moveTo>
                    <a:pt x="311086" y="755472"/>
                  </a:moveTo>
                  <a:lnTo>
                    <a:pt x="309664" y="755294"/>
                  </a:lnTo>
                  <a:lnTo>
                    <a:pt x="310502" y="751890"/>
                  </a:lnTo>
                  <a:lnTo>
                    <a:pt x="309054" y="755827"/>
                  </a:lnTo>
                  <a:lnTo>
                    <a:pt x="309765" y="755548"/>
                  </a:lnTo>
                  <a:lnTo>
                    <a:pt x="310438" y="755472"/>
                  </a:lnTo>
                  <a:lnTo>
                    <a:pt x="311086" y="755472"/>
                  </a:lnTo>
                  <a:close/>
                </a:path>
                <a:path w="756284" h="996950">
                  <a:moveTo>
                    <a:pt x="313690" y="782015"/>
                  </a:moveTo>
                  <a:lnTo>
                    <a:pt x="313270" y="783285"/>
                  </a:lnTo>
                  <a:lnTo>
                    <a:pt x="313588" y="783285"/>
                  </a:lnTo>
                  <a:lnTo>
                    <a:pt x="313690" y="782015"/>
                  </a:lnTo>
                  <a:close/>
                </a:path>
                <a:path w="756284" h="996950">
                  <a:moveTo>
                    <a:pt x="316026" y="731215"/>
                  </a:moveTo>
                  <a:lnTo>
                    <a:pt x="314642" y="735025"/>
                  </a:lnTo>
                  <a:lnTo>
                    <a:pt x="315988" y="734479"/>
                  </a:lnTo>
                  <a:lnTo>
                    <a:pt x="316026" y="731215"/>
                  </a:lnTo>
                  <a:close/>
                </a:path>
                <a:path w="756284" h="996950">
                  <a:moveTo>
                    <a:pt x="317373" y="733907"/>
                  </a:moveTo>
                  <a:lnTo>
                    <a:pt x="315988" y="734479"/>
                  </a:lnTo>
                  <a:lnTo>
                    <a:pt x="315976" y="735025"/>
                  </a:lnTo>
                  <a:lnTo>
                    <a:pt x="317373" y="733907"/>
                  </a:lnTo>
                  <a:close/>
                </a:path>
                <a:path w="756284" h="996950">
                  <a:moveTo>
                    <a:pt x="327850" y="710895"/>
                  </a:moveTo>
                  <a:lnTo>
                    <a:pt x="327558" y="710895"/>
                  </a:lnTo>
                  <a:lnTo>
                    <a:pt x="327698" y="711250"/>
                  </a:lnTo>
                  <a:lnTo>
                    <a:pt x="327850" y="710895"/>
                  </a:lnTo>
                  <a:close/>
                </a:path>
                <a:path w="756284" h="996950">
                  <a:moveTo>
                    <a:pt x="334911" y="666750"/>
                  </a:moveTo>
                  <a:lnTo>
                    <a:pt x="334530" y="666318"/>
                  </a:lnTo>
                  <a:lnTo>
                    <a:pt x="332981" y="668020"/>
                  </a:lnTo>
                  <a:lnTo>
                    <a:pt x="332130" y="669290"/>
                  </a:lnTo>
                  <a:lnTo>
                    <a:pt x="334911" y="666750"/>
                  </a:lnTo>
                  <a:close/>
                </a:path>
                <a:path w="756284" h="996950">
                  <a:moveTo>
                    <a:pt x="335254" y="689165"/>
                  </a:moveTo>
                  <a:lnTo>
                    <a:pt x="335127" y="688949"/>
                  </a:lnTo>
                  <a:lnTo>
                    <a:pt x="334924" y="689038"/>
                  </a:lnTo>
                  <a:lnTo>
                    <a:pt x="335140" y="689114"/>
                  </a:lnTo>
                  <a:close/>
                </a:path>
                <a:path w="756284" h="996950">
                  <a:moveTo>
                    <a:pt x="337807" y="665492"/>
                  </a:moveTo>
                  <a:lnTo>
                    <a:pt x="336245" y="666750"/>
                  </a:lnTo>
                  <a:lnTo>
                    <a:pt x="334937" y="668020"/>
                  </a:lnTo>
                  <a:lnTo>
                    <a:pt x="333756" y="669290"/>
                  </a:lnTo>
                  <a:lnTo>
                    <a:pt x="336359" y="668020"/>
                  </a:lnTo>
                  <a:lnTo>
                    <a:pt x="336867" y="668020"/>
                  </a:lnTo>
                  <a:lnTo>
                    <a:pt x="337235" y="666750"/>
                  </a:lnTo>
                  <a:lnTo>
                    <a:pt x="337604" y="666750"/>
                  </a:lnTo>
                  <a:lnTo>
                    <a:pt x="337807" y="665492"/>
                  </a:lnTo>
                  <a:close/>
                </a:path>
                <a:path w="756284" h="996950">
                  <a:moveTo>
                    <a:pt x="341007" y="666750"/>
                  </a:moveTo>
                  <a:lnTo>
                    <a:pt x="339242" y="666750"/>
                  </a:lnTo>
                  <a:lnTo>
                    <a:pt x="338048" y="668020"/>
                  </a:lnTo>
                  <a:lnTo>
                    <a:pt x="339559" y="668020"/>
                  </a:lnTo>
                  <a:lnTo>
                    <a:pt x="341007" y="666750"/>
                  </a:lnTo>
                  <a:close/>
                </a:path>
                <a:path w="756284" h="996950">
                  <a:moveTo>
                    <a:pt x="342963" y="675335"/>
                  </a:moveTo>
                  <a:lnTo>
                    <a:pt x="342900" y="675043"/>
                  </a:lnTo>
                  <a:lnTo>
                    <a:pt x="342582" y="672795"/>
                  </a:lnTo>
                  <a:lnTo>
                    <a:pt x="340995" y="675335"/>
                  </a:lnTo>
                  <a:lnTo>
                    <a:pt x="341680" y="676605"/>
                  </a:lnTo>
                  <a:lnTo>
                    <a:pt x="342963" y="675335"/>
                  </a:lnTo>
                  <a:close/>
                </a:path>
                <a:path w="756284" h="996950">
                  <a:moveTo>
                    <a:pt x="350545" y="696925"/>
                  </a:moveTo>
                  <a:lnTo>
                    <a:pt x="350431" y="695655"/>
                  </a:lnTo>
                  <a:lnTo>
                    <a:pt x="349999" y="690575"/>
                  </a:lnTo>
                  <a:lnTo>
                    <a:pt x="338010" y="690575"/>
                  </a:lnTo>
                  <a:lnTo>
                    <a:pt x="335711" y="690575"/>
                  </a:lnTo>
                  <a:lnTo>
                    <a:pt x="336232" y="694385"/>
                  </a:lnTo>
                  <a:lnTo>
                    <a:pt x="335699" y="695655"/>
                  </a:lnTo>
                  <a:lnTo>
                    <a:pt x="333489" y="690575"/>
                  </a:lnTo>
                  <a:lnTo>
                    <a:pt x="333387" y="693115"/>
                  </a:lnTo>
                  <a:lnTo>
                    <a:pt x="333349" y="694385"/>
                  </a:lnTo>
                  <a:lnTo>
                    <a:pt x="333248" y="696925"/>
                  </a:lnTo>
                  <a:lnTo>
                    <a:pt x="333159" y="699465"/>
                  </a:lnTo>
                  <a:lnTo>
                    <a:pt x="333057" y="702005"/>
                  </a:lnTo>
                  <a:lnTo>
                    <a:pt x="329946" y="699643"/>
                  </a:lnTo>
                  <a:lnTo>
                    <a:pt x="330161" y="699973"/>
                  </a:lnTo>
                  <a:lnTo>
                    <a:pt x="331901" y="702005"/>
                  </a:lnTo>
                  <a:lnTo>
                    <a:pt x="327901" y="707085"/>
                  </a:lnTo>
                  <a:lnTo>
                    <a:pt x="327939" y="708355"/>
                  </a:lnTo>
                  <a:lnTo>
                    <a:pt x="328041" y="712165"/>
                  </a:lnTo>
                  <a:lnTo>
                    <a:pt x="327698" y="711250"/>
                  </a:lnTo>
                  <a:lnTo>
                    <a:pt x="326720" y="713435"/>
                  </a:lnTo>
                  <a:lnTo>
                    <a:pt x="325551" y="713435"/>
                  </a:lnTo>
                  <a:lnTo>
                    <a:pt x="324408" y="714705"/>
                  </a:lnTo>
                  <a:lnTo>
                    <a:pt x="326821" y="715975"/>
                  </a:lnTo>
                  <a:lnTo>
                    <a:pt x="326034" y="719785"/>
                  </a:lnTo>
                  <a:lnTo>
                    <a:pt x="326847" y="722325"/>
                  </a:lnTo>
                  <a:lnTo>
                    <a:pt x="323342" y="723595"/>
                  </a:lnTo>
                  <a:lnTo>
                    <a:pt x="324548" y="718515"/>
                  </a:lnTo>
                  <a:lnTo>
                    <a:pt x="321868" y="718515"/>
                  </a:lnTo>
                  <a:lnTo>
                    <a:pt x="323964" y="719785"/>
                  </a:lnTo>
                  <a:lnTo>
                    <a:pt x="322033" y="724865"/>
                  </a:lnTo>
                  <a:lnTo>
                    <a:pt x="324104" y="723595"/>
                  </a:lnTo>
                  <a:lnTo>
                    <a:pt x="321779" y="726135"/>
                  </a:lnTo>
                  <a:lnTo>
                    <a:pt x="320141" y="726135"/>
                  </a:lnTo>
                  <a:lnTo>
                    <a:pt x="323164" y="727405"/>
                  </a:lnTo>
                  <a:lnTo>
                    <a:pt x="319913" y="727405"/>
                  </a:lnTo>
                  <a:lnTo>
                    <a:pt x="321170" y="729945"/>
                  </a:lnTo>
                  <a:lnTo>
                    <a:pt x="318427" y="732485"/>
                  </a:lnTo>
                  <a:lnTo>
                    <a:pt x="317919" y="729945"/>
                  </a:lnTo>
                  <a:lnTo>
                    <a:pt x="317830" y="731215"/>
                  </a:lnTo>
                  <a:lnTo>
                    <a:pt x="317741" y="732485"/>
                  </a:lnTo>
                  <a:lnTo>
                    <a:pt x="317639" y="733907"/>
                  </a:lnTo>
                  <a:lnTo>
                    <a:pt x="317855" y="733907"/>
                  </a:lnTo>
                  <a:lnTo>
                    <a:pt x="318808" y="735025"/>
                  </a:lnTo>
                  <a:lnTo>
                    <a:pt x="317931" y="738670"/>
                  </a:lnTo>
                  <a:lnTo>
                    <a:pt x="317893" y="738835"/>
                  </a:lnTo>
                  <a:lnTo>
                    <a:pt x="316763" y="737019"/>
                  </a:lnTo>
                  <a:lnTo>
                    <a:pt x="316763" y="770585"/>
                  </a:lnTo>
                  <a:lnTo>
                    <a:pt x="316153" y="774446"/>
                  </a:lnTo>
                  <a:lnTo>
                    <a:pt x="316052" y="775195"/>
                  </a:lnTo>
                  <a:lnTo>
                    <a:pt x="315950" y="775665"/>
                  </a:lnTo>
                  <a:lnTo>
                    <a:pt x="316026" y="775195"/>
                  </a:lnTo>
                  <a:lnTo>
                    <a:pt x="315823" y="774915"/>
                  </a:lnTo>
                  <a:lnTo>
                    <a:pt x="314452" y="773264"/>
                  </a:lnTo>
                  <a:lnTo>
                    <a:pt x="314198" y="773264"/>
                  </a:lnTo>
                  <a:lnTo>
                    <a:pt x="316763" y="770585"/>
                  </a:lnTo>
                  <a:lnTo>
                    <a:pt x="316763" y="737019"/>
                  </a:lnTo>
                  <a:lnTo>
                    <a:pt x="316318" y="736295"/>
                  </a:lnTo>
                  <a:lnTo>
                    <a:pt x="314566" y="737565"/>
                  </a:lnTo>
                  <a:lnTo>
                    <a:pt x="314198" y="740105"/>
                  </a:lnTo>
                  <a:lnTo>
                    <a:pt x="315620" y="742645"/>
                  </a:lnTo>
                  <a:lnTo>
                    <a:pt x="314782" y="743915"/>
                  </a:lnTo>
                  <a:lnTo>
                    <a:pt x="314350" y="743915"/>
                  </a:lnTo>
                  <a:lnTo>
                    <a:pt x="314032" y="745286"/>
                  </a:lnTo>
                  <a:lnTo>
                    <a:pt x="314579" y="747725"/>
                  </a:lnTo>
                  <a:lnTo>
                    <a:pt x="310718" y="751535"/>
                  </a:lnTo>
                  <a:lnTo>
                    <a:pt x="311861" y="755345"/>
                  </a:lnTo>
                  <a:lnTo>
                    <a:pt x="311556" y="756615"/>
                  </a:lnTo>
                  <a:lnTo>
                    <a:pt x="314566" y="756615"/>
                  </a:lnTo>
                  <a:lnTo>
                    <a:pt x="314058" y="758037"/>
                  </a:lnTo>
                  <a:lnTo>
                    <a:pt x="314985" y="760488"/>
                  </a:lnTo>
                  <a:lnTo>
                    <a:pt x="313169" y="760488"/>
                  </a:lnTo>
                  <a:lnTo>
                    <a:pt x="313588" y="759155"/>
                  </a:lnTo>
                  <a:lnTo>
                    <a:pt x="312991" y="759155"/>
                  </a:lnTo>
                  <a:lnTo>
                    <a:pt x="312775" y="758037"/>
                  </a:lnTo>
                  <a:lnTo>
                    <a:pt x="312737" y="760488"/>
                  </a:lnTo>
                  <a:lnTo>
                    <a:pt x="310680" y="760488"/>
                  </a:lnTo>
                  <a:lnTo>
                    <a:pt x="310832" y="761885"/>
                  </a:lnTo>
                  <a:lnTo>
                    <a:pt x="311099" y="764235"/>
                  </a:lnTo>
                  <a:lnTo>
                    <a:pt x="309524" y="766775"/>
                  </a:lnTo>
                  <a:lnTo>
                    <a:pt x="307136" y="766775"/>
                  </a:lnTo>
                  <a:lnTo>
                    <a:pt x="310019" y="762965"/>
                  </a:lnTo>
                  <a:lnTo>
                    <a:pt x="310832" y="761885"/>
                  </a:lnTo>
                  <a:lnTo>
                    <a:pt x="310515" y="761885"/>
                  </a:lnTo>
                  <a:lnTo>
                    <a:pt x="307784" y="762965"/>
                  </a:lnTo>
                  <a:lnTo>
                    <a:pt x="308762" y="761885"/>
                  </a:lnTo>
                  <a:lnTo>
                    <a:pt x="310019" y="760488"/>
                  </a:lnTo>
                  <a:lnTo>
                    <a:pt x="310667" y="760488"/>
                  </a:lnTo>
                  <a:lnTo>
                    <a:pt x="310769" y="759701"/>
                  </a:lnTo>
                  <a:lnTo>
                    <a:pt x="309880" y="760488"/>
                  </a:lnTo>
                  <a:lnTo>
                    <a:pt x="305498" y="761707"/>
                  </a:lnTo>
                  <a:lnTo>
                    <a:pt x="310972" y="758050"/>
                  </a:lnTo>
                  <a:lnTo>
                    <a:pt x="310832" y="759155"/>
                  </a:lnTo>
                  <a:lnTo>
                    <a:pt x="310769" y="759701"/>
                  </a:lnTo>
                  <a:lnTo>
                    <a:pt x="312648" y="758037"/>
                  </a:lnTo>
                  <a:lnTo>
                    <a:pt x="312775" y="758037"/>
                  </a:lnTo>
                  <a:lnTo>
                    <a:pt x="313004" y="758037"/>
                  </a:lnTo>
                  <a:lnTo>
                    <a:pt x="311162" y="756615"/>
                  </a:lnTo>
                  <a:lnTo>
                    <a:pt x="310972" y="758037"/>
                  </a:lnTo>
                  <a:lnTo>
                    <a:pt x="310667" y="758037"/>
                  </a:lnTo>
                  <a:lnTo>
                    <a:pt x="306476" y="759155"/>
                  </a:lnTo>
                  <a:lnTo>
                    <a:pt x="303949" y="762965"/>
                  </a:lnTo>
                  <a:lnTo>
                    <a:pt x="305460" y="764235"/>
                  </a:lnTo>
                  <a:lnTo>
                    <a:pt x="302933" y="769315"/>
                  </a:lnTo>
                  <a:lnTo>
                    <a:pt x="303720" y="770585"/>
                  </a:lnTo>
                  <a:lnTo>
                    <a:pt x="304863" y="769315"/>
                  </a:lnTo>
                  <a:lnTo>
                    <a:pt x="305650" y="770585"/>
                  </a:lnTo>
                  <a:lnTo>
                    <a:pt x="305574" y="771855"/>
                  </a:lnTo>
                  <a:lnTo>
                    <a:pt x="305473" y="773264"/>
                  </a:lnTo>
                  <a:lnTo>
                    <a:pt x="305396" y="774446"/>
                  </a:lnTo>
                  <a:lnTo>
                    <a:pt x="305346" y="775195"/>
                  </a:lnTo>
                  <a:lnTo>
                    <a:pt x="305219" y="777049"/>
                  </a:lnTo>
                  <a:lnTo>
                    <a:pt x="305142" y="778205"/>
                  </a:lnTo>
                  <a:lnTo>
                    <a:pt x="298119" y="774446"/>
                  </a:lnTo>
                  <a:lnTo>
                    <a:pt x="298221" y="775665"/>
                  </a:lnTo>
                  <a:lnTo>
                    <a:pt x="298780" y="779475"/>
                  </a:lnTo>
                  <a:lnTo>
                    <a:pt x="299008" y="780808"/>
                  </a:lnTo>
                  <a:lnTo>
                    <a:pt x="299910" y="782015"/>
                  </a:lnTo>
                  <a:lnTo>
                    <a:pt x="302475" y="783285"/>
                  </a:lnTo>
                  <a:lnTo>
                    <a:pt x="299605" y="787095"/>
                  </a:lnTo>
                  <a:lnTo>
                    <a:pt x="297599" y="784555"/>
                  </a:lnTo>
                  <a:lnTo>
                    <a:pt x="295503" y="789647"/>
                  </a:lnTo>
                  <a:lnTo>
                    <a:pt x="296672" y="789317"/>
                  </a:lnTo>
                  <a:lnTo>
                    <a:pt x="297141" y="788365"/>
                  </a:lnTo>
                  <a:lnTo>
                    <a:pt x="296722" y="789317"/>
                  </a:lnTo>
                  <a:lnTo>
                    <a:pt x="300113" y="788365"/>
                  </a:lnTo>
                  <a:lnTo>
                    <a:pt x="296506" y="792175"/>
                  </a:lnTo>
                  <a:lnTo>
                    <a:pt x="297091" y="792175"/>
                  </a:lnTo>
                  <a:lnTo>
                    <a:pt x="296125" y="794715"/>
                  </a:lnTo>
                  <a:lnTo>
                    <a:pt x="293738" y="794715"/>
                  </a:lnTo>
                  <a:lnTo>
                    <a:pt x="292125" y="799795"/>
                  </a:lnTo>
                  <a:lnTo>
                    <a:pt x="291541" y="804875"/>
                  </a:lnTo>
                  <a:lnTo>
                    <a:pt x="290880" y="807237"/>
                  </a:lnTo>
                  <a:lnTo>
                    <a:pt x="290880" y="809955"/>
                  </a:lnTo>
                  <a:lnTo>
                    <a:pt x="290372" y="811225"/>
                  </a:lnTo>
                  <a:lnTo>
                    <a:pt x="290563" y="809955"/>
                  </a:lnTo>
                  <a:lnTo>
                    <a:pt x="290880" y="809955"/>
                  </a:lnTo>
                  <a:lnTo>
                    <a:pt x="290880" y="807237"/>
                  </a:lnTo>
                  <a:lnTo>
                    <a:pt x="289763" y="811225"/>
                  </a:lnTo>
                  <a:lnTo>
                    <a:pt x="289229" y="809955"/>
                  </a:lnTo>
                  <a:lnTo>
                    <a:pt x="288925" y="808685"/>
                  </a:lnTo>
                  <a:lnTo>
                    <a:pt x="287743" y="809955"/>
                  </a:lnTo>
                  <a:lnTo>
                    <a:pt x="286105" y="817575"/>
                  </a:lnTo>
                  <a:lnTo>
                    <a:pt x="281635" y="823925"/>
                  </a:lnTo>
                  <a:lnTo>
                    <a:pt x="277685" y="830275"/>
                  </a:lnTo>
                  <a:lnTo>
                    <a:pt x="278561" y="834085"/>
                  </a:lnTo>
                  <a:lnTo>
                    <a:pt x="278307" y="834085"/>
                  </a:lnTo>
                  <a:lnTo>
                    <a:pt x="278549" y="835355"/>
                  </a:lnTo>
                  <a:lnTo>
                    <a:pt x="278104" y="837895"/>
                  </a:lnTo>
                  <a:lnTo>
                    <a:pt x="276694" y="837895"/>
                  </a:lnTo>
                  <a:lnTo>
                    <a:pt x="276504" y="836625"/>
                  </a:lnTo>
                  <a:lnTo>
                    <a:pt x="276390" y="839165"/>
                  </a:lnTo>
                  <a:lnTo>
                    <a:pt x="276275" y="841705"/>
                  </a:lnTo>
                  <a:lnTo>
                    <a:pt x="274777" y="850595"/>
                  </a:lnTo>
                  <a:lnTo>
                    <a:pt x="270840" y="854405"/>
                  </a:lnTo>
                  <a:lnTo>
                    <a:pt x="270649" y="853135"/>
                  </a:lnTo>
                  <a:lnTo>
                    <a:pt x="268389" y="856945"/>
                  </a:lnTo>
                  <a:lnTo>
                    <a:pt x="272834" y="859485"/>
                  </a:lnTo>
                  <a:lnTo>
                    <a:pt x="269697" y="862025"/>
                  </a:lnTo>
                  <a:lnTo>
                    <a:pt x="269621" y="860755"/>
                  </a:lnTo>
                  <a:lnTo>
                    <a:pt x="265569" y="868375"/>
                  </a:lnTo>
                  <a:lnTo>
                    <a:pt x="263715" y="878535"/>
                  </a:lnTo>
                  <a:lnTo>
                    <a:pt x="258394" y="883615"/>
                  </a:lnTo>
                  <a:lnTo>
                    <a:pt x="260642" y="884885"/>
                  </a:lnTo>
                  <a:lnTo>
                    <a:pt x="253974" y="891235"/>
                  </a:lnTo>
                  <a:lnTo>
                    <a:pt x="257568" y="892505"/>
                  </a:lnTo>
                  <a:lnTo>
                    <a:pt x="253847" y="896315"/>
                  </a:lnTo>
                  <a:lnTo>
                    <a:pt x="253682" y="895045"/>
                  </a:lnTo>
                  <a:lnTo>
                    <a:pt x="249821" y="901395"/>
                  </a:lnTo>
                  <a:lnTo>
                    <a:pt x="248958" y="902665"/>
                  </a:lnTo>
                  <a:lnTo>
                    <a:pt x="251155" y="903935"/>
                  </a:lnTo>
                  <a:lnTo>
                    <a:pt x="250685" y="906475"/>
                  </a:lnTo>
                  <a:lnTo>
                    <a:pt x="248691" y="906475"/>
                  </a:lnTo>
                  <a:lnTo>
                    <a:pt x="249605" y="910285"/>
                  </a:lnTo>
                  <a:lnTo>
                    <a:pt x="246608" y="910285"/>
                  </a:lnTo>
                  <a:lnTo>
                    <a:pt x="246316" y="912825"/>
                  </a:lnTo>
                  <a:lnTo>
                    <a:pt x="246748" y="911555"/>
                  </a:lnTo>
                  <a:lnTo>
                    <a:pt x="248412" y="911555"/>
                  </a:lnTo>
                  <a:lnTo>
                    <a:pt x="248285" y="912825"/>
                  </a:lnTo>
                  <a:lnTo>
                    <a:pt x="248170" y="914095"/>
                  </a:lnTo>
                  <a:lnTo>
                    <a:pt x="248056" y="915365"/>
                  </a:lnTo>
                  <a:lnTo>
                    <a:pt x="243954" y="919175"/>
                  </a:lnTo>
                  <a:lnTo>
                    <a:pt x="242912" y="917905"/>
                  </a:lnTo>
                  <a:lnTo>
                    <a:pt x="241782" y="925525"/>
                  </a:lnTo>
                  <a:lnTo>
                    <a:pt x="241681" y="926211"/>
                  </a:lnTo>
                  <a:lnTo>
                    <a:pt x="258076" y="926211"/>
                  </a:lnTo>
                  <a:lnTo>
                    <a:pt x="260032" y="920445"/>
                  </a:lnTo>
                  <a:lnTo>
                    <a:pt x="260388" y="919175"/>
                  </a:lnTo>
                  <a:lnTo>
                    <a:pt x="261848" y="914095"/>
                  </a:lnTo>
                  <a:lnTo>
                    <a:pt x="265049" y="911555"/>
                  </a:lnTo>
                  <a:lnTo>
                    <a:pt x="264947" y="910285"/>
                  </a:lnTo>
                  <a:lnTo>
                    <a:pt x="264858" y="909015"/>
                  </a:lnTo>
                  <a:lnTo>
                    <a:pt x="265696" y="906475"/>
                  </a:lnTo>
                  <a:lnTo>
                    <a:pt x="265506" y="905205"/>
                  </a:lnTo>
                  <a:lnTo>
                    <a:pt x="267296" y="906475"/>
                  </a:lnTo>
                  <a:lnTo>
                    <a:pt x="267881" y="905205"/>
                  </a:lnTo>
                  <a:lnTo>
                    <a:pt x="270764" y="898855"/>
                  </a:lnTo>
                  <a:lnTo>
                    <a:pt x="271691" y="896315"/>
                  </a:lnTo>
                  <a:lnTo>
                    <a:pt x="272618" y="893775"/>
                  </a:lnTo>
                  <a:lnTo>
                    <a:pt x="273456" y="895045"/>
                  </a:lnTo>
                  <a:lnTo>
                    <a:pt x="274154" y="893775"/>
                  </a:lnTo>
                  <a:lnTo>
                    <a:pt x="274853" y="892505"/>
                  </a:lnTo>
                  <a:lnTo>
                    <a:pt x="269824" y="888695"/>
                  </a:lnTo>
                  <a:lnTo>
                    <a:pt x="270903" y="886155"/>
                  </a:lnTo>
                  <a:lnTo>
                    <a:pt x="273977" y="886155"/>
                  </a:lnTo>
                  <a:lnTo>
                    <a:pt x="276186" y="881075"/>
                  </a:lnTo>
                  <a:lnTo>
                    <a:pt x="280847" y="875995"/>
                  </a:lnTo>
                  <a:lnTo>
                    <a:pt x="280733" y="872972"/>
                  </a:lnTo>
                  <a:lnTo>
                    <a:pt x="280606" y="869645"/>
                  </a:lnTo>
                  <a:lnTo>
                    <a:pt x="281686" y="869645"/>
                  </a:lnTo>
                  <a:lnTo>
                    <a:pt x="281432" y="870915"/>
                  </a:lnTo>
                  <a:lnTo>
                    <a:pt x="282003" y="869645"/>
                  </a:lnTo>
                  <a:lnTo>
                    <a:pt x="282562" y="868375"/>
                  </a:lnTo>
                  <a:lnTo>
                    <a:pt x="287375" y="862025"/>
                  </a:lnTo>
                  <a:lnTo>
                    <a:pt x="285711" y="861517"/>
                  </a:lnTo>
                  <a:lnTo>
                    <a:pt x="285724" y="860755"/>
                  </a:lnTo>
                  <a:lnTo>
                    <a:pt x="285813" y="855675"/>
                  </a:lnTo>
                  <a:lnTo>
                    <a:pt x="285851" y="854405"/>
                  </a:lnTo>
                  <a:lnTo>
                    <a:pt x="285953" y="851865"/>
                  </a:lnTo>
                  <a:lnTo>
                    <a:pt x="287553" y="853135"/>
                  </a:lnTo>
                  <a:lnTo>
                    <a:pt x="287121" y="851865"/>
                  </a:lnTo>
                  <a:lnTo>
                    <a:pt x="286283" y="849325"/>
                  </a:lnTo>
                  <a:lnTo>
                    <a:pt x="285699" y="849325"/>
                  </a:lnTo>
                  <a:lnTo>
                    <a:pt x="286461" y="845680"/>
                  </a:lnTo>
                  <a:lnTo>
                    <a:pt x="287058" y="844245"/>
                  </a:lnTo>
                  <a:lnTo>
                    <a:pt x="288277" y="845604"/>
                  </a:lnTo>
                  <a:lnTo>
                    <a:pt x="289382" y="844245"/>
                  </a:lnTo>
                  <a:lnTo>
                    <a:pt x="286486" y="842975"/>
                  </a:lnTo>
                  <a:lnTo>
                    <a:pt x="288810" y="840435"/>
                  </a:lnTo>
                  <a:lnTo>
                    <a:pt x="289458" y="841705"/>
                  </a:lnTo>
                  <a:lnTo>
                    <a:pt x="290106" y="840435"/>
                  </a:lnTo>
                  <a:lnTo>
                    <a:pt x="290753" y="839165"/>
                  </a:lnTo>
                  <a:lnTo>
                    <a:pt x="290055" y="839165"/>
                  </a:lnTo>
                  <a:lnTo>
                    <a:pt x="289699" y="837895"/>
                  </a:lnTo>
                  <a:lnTo>
                    <a:pt x="289344" y="836625"/>
                  </a:lnTo>
                  <a:lnTo>
                    <a:pt x="289356" y="835355"/>
                  </a:lnTo>
                  <a:lnTo>
                    <a:pt x="292011" y="831545"/>
                  </a:lnTo>
                  <a:lnTo>
                    <a:pt x="292976" y="831545"/>
                  </a:lnTo>
                  <a:lnTo>
                    <a:pt x="292277" y="829005"/>
                  </a:lnTo>
                  <a:lnTo>
                    <a:pt x="293382" y="827811"/>
                  </a:lnTo>
                  <a:lnTo>
                    <a:pt x="294157" y="827811"/>
                  </a:lnTo>
                  <a:lnTo>
                    <a:pt x="294335" y="829005"/>
                  </a:lnTo>
                  <a:lnTo>
                    <a:pt x="295084" y="827811"/>
                  </a:lnTo>
                  <a:lnTo>
                    <a:pt x="296684" y="825246"/>
                  </a:lnTo>
                  <a:lnTo>
                    <a:pt x="296760" y="824992"/>
                  </a:lnTo>
                  <a:lnTo>
                    <a:pt x="297510" y="823925"/>
                  </a:lnTo>
                  <a:lnTo>
                    <a:pt x="296684" y="825246"/>
                  </a:lnTo>
                  <a:lnTo>
                    <a:pt x="298221" y="825246"/>
                  </a:lnTo>
                  <a:lnTo>
                    <a:pt x="299796" y="822655"/>
                  </a:lnTo>
                  <a:lnTo>
                    <a:pt x="301104" y="825246"/>
                  </a:lnTo>
                  <a:lnTo>
                    <a:pt x="300951" y="823925"/>
                  </a:lnTo>
                  <a:lnTo>
                    <a:pt x="300837" y="822655"/>
                  </a:lnTo>
                  <a:lnTo>
                    <a:pt x="300088" y="818845"/>
                  </a:lnTo>
                  <a:lnTo>
                    <a:pt x="299834" y="817575"/>
                  </a:lnTo>
                  <a:lnTo>
                    <a:pt x="300837" y="816305"/>
                  </a:lnTo>
                  <a:lnTo>
                    <a:pt x="299008" y="816305"/>
                  </a:lnTo>
                  <a:lnTo>
                    <a:pt x="299008" y="818845"/>
                  </a:lnTo>
                  <a:lnTo>
                    <a:pt x="297942" y="821385"/>
                  </a:lnTo>
                  <a:lnTo>
                    <a:pt x="297218" y="823620"/>
                  </a:lnTo>
                  <a:lnTo>
                    <a:pt x="295135" y="821385"/>
                  </a:lnTo>
                  <a:lnTo>
                    <a:pt x="298246" y="818845"/>
                  </a:lnTo>
                  <a:lnTo>
                    <a:pt x="299008" y="818845"/>
                  </a:lnTo>
                  <a:lnTo>
                    <a:pt x="299008" y="816305"/>
                  </a:lnTo>
                  <a:lnTo>
                    <a:pt x="289953" y="816305"/>
                  </a:lnTo>
                  <a:lnTo>
                    <a:pt x="288696" y="816305"/>
                  </a:lnTo>
                  <a:lnTo>
                    <a:pt x="287794" y="817575"/>
                  </a:lnTo>
                  <a:lnTo>
                    <a:pt x="288175" y="816305"/>
                  </a:lnTo>
                  <a:lnTo>
                    <a:pt x="288582" y="816305"/>
                  </a:lnTo>
                  <a:lnTo>
                    <a:pt x="288988" y="815035"/>
                  </a:lnTo>
                  <a:lnTo>
                    <a:pt x="289687" y="815035"/>
                  </a:lnTo>
                  <a:lnTo>
                    <a:pt x="290245" y="815035"/>
                  </a:lnTo>
                  <a:lnTo>
                    <a:pt x="301828" y="815035"/>
                  </a:lnTo>
                  <a:lnTo>
                    <a:pt x="302615" y="815035"/>
                  </a:lnTo>
                  <a:lnTo>
                    <a:pt x="303072" y="813765"/>
                  </a:lnTo>
                  <a:lnTo>
                    <a:pt x="303123" y="812495"/>
                  </a:lnTo>
                  <a:lnTo>
                    <a:pt x="303784" y="812495"/>
                  </a:lnTo>
                  <a:lnTo>
                    <a:pt x="304228" y="811225"/>
                  </a:lnTo>
                  <a:lnTo>
                    <a:pt x="304622" y="809955"/>
                  </a:lnTo>
                  <a:lnTo>
                    <a:pt x="306146" y="811225"/>
                  </a:lnTo>
                  <a:lnTo>
                    <a:pt x="306578" y="808685"/>
                  </a:lnTo>
                  <a:lnTo>
                    <a:pt x="306793" y="807415"/>
                  </a:lnTo>
                  <a:lnTo>
                    <a:pt x="307492" y="806145"/>
                  </a:lnTo>
                  <a:lnTo>
                    <a:pt x="305866" y="805040"/>
                  </a:lnTo>
                  <a:lnTo>
                    <a:pt x="305866" y="808685"/>
                  </a:lnTo>
                  <a:lnTo>
                    <a:pt x="305701" y="809955"/>
                  </a:lnTo>
                  <a:lnTo>
                    <a:pt x="304952" y="809955"/>
                  </a:lnTo>
                  <a:lnTo>
                    <a:pt x="305168" y="808685"/>
                  </a:lnTo>
                  <a:lnTo>
                    <a:pt x="305866" y="808685"/>
                  </a:lnTo>
                  <a:lnTo>
                    <a:pt x="305866" y="805040"/>
                  </a:lnTo>
                  <a:lnTo>
                    <a:pt x="305625" y="804875"/>
                  </a:lnTo>
                  <a:lnTo>
                    <a:pt x="306730" y="803605"/>
                  </a:lnTo>
                  <a:lnTo>
                    <a:pt x="304571" y="804875"/>
                  </a:lnTo>
                  <a:lnTo>
                    <a:pt x="304038" y="806145"/>
                  </a:lnTo>
                  <a:lnTo>
                    <a:pt x="302602" y="809955"/>
                  </a:lnTo>
                  <a:lnTo>
                    <a:pt x="302183" y="808685"/>
                  </a:lnTo>
                  <a:lnTo>
                    <a:pt x="301929" y="807415"/>
                  </a:lnTo>
                  <a:lnTo>
                    <a:pt x="303606" y="806145"/>
                  </a:lnTo>
                  <a:lnTo>
                    <a:pt x="301929" y="803605"/>
                  </a:lnTo>
                  <a:lnTo>
                    <a:pt x="301561" y="802335"/>
                  </a:lnTo>
                  <a:lnTo>
                    <a:pt x="304939" y="801065"/>
                  </a:lnTo>
                  <a:lnTo>
                    <a:pt x="307949" y="798525"/>
                  </a:lnTo>
                  <a:lnTo>
                    <a:pt x="309727" y="798525"/>
                  </a:lnTo>
                  <a:lnTo>
                    <a:pt x="310616" y="793445"/>
                  </a:lnTo>
                  <a:lnTo>
                    <a:pt x="312953" y="788365"/>
                  </a:lnTo>
                  <a:lnTo>
                    <a:pt x="313537" y="787095"/>
                  </a:lnTo>
                  <a:lnTo>
                    <a:pt x="311327" y="782015"/>
                  </a:lnTo>
                  <a:lnTo>
                    <a:pt x="311429" y="780808"/>
                  </a:lnTo>
                  <a:lnTo>
                    <a:pt x="313766" y="780808"/>
                  </a:lnTo>
                  <a:lnTo>
                    <a:pt x="315125" y="778205"/>
                  </a:lnTo>
                  <a:lnTo>
                    <a:pt x="315645" y="777214"/>
                  </a:lnTo>
                  <a:lnTo>
                    <a:pt x="315734" y="777049"/>
                  </a:lnTo>
                  <a:lnTo>
                    <a:pt x="316141" y="775665"/>
                  </a:lnTo>
                  <a:lnTo>
                    <a:pt x="315747" y="777049"/>
                  </a:lnTo>
                  <a:lnTo>
                    <a:pt x="316445" y="775665"/>
                  </a:lnTo>
                  <a:lnTo>
                    <a:pt x="316230" y="775398"/>
                  </a:lnTo>
                  <a:lnTo>
                    <a:pt x="317233" y="771855"/>
                  </a:lnTo>
                  <a:lnTo>
                    <a:pt x="317754" y="773264"/>
                  </a:lnTo>
                  <a:lnTo>
                    <a:pt x="318363" y="771855"/>
                  </a:lnTo>
                  <a:lnTo>
                    <a:pt x="319024" y="770585"/>
                  </a:lnTo>
                  <a:lnTo>
                    <a:pt x="319671" y="769315"/>
                  </a:lnTo>
                  <a:lnTo>
                    <a:pt x="320992" y="766775"/>
                  </a:lnTo>
                  <a:lnTo>
                    <a:pt x="321576" y="760488"/>
                  </a:lnTo>
                  <a:lnTo>
                    <a:pt x="322465" y="752805"/>
                  </a:lnTo>
                  <a:lnTo>
                    <a:pt x="325755" y="747725"/>
                  </a:lnTo>
                  <a:lnTo>
                    <a:pt x="325272" y="747725"/>
                  </a:lnTo>
                  <a:lnTo>
                    <a:pt x="329438" y="738835"/>
                  </a:lnTo>
                  <a:lnTo>
                    <a:pt x="331698" y="732485"/>
                  </a:lnTo>
                  <a:lnTo>
                    <a:pt x="332600" y="729945"/>
                  </a:lnTo>
                  <a:lnTo>
                    <a:pt x="335978" y="721055"/>
                  </a:lnTo>
                  <a:lnTo>
                    <a:pt x="340829" y="713435"/>
                  </a:lnTo>
                  <a:lnTo>
                    <a:pt x="341820" y="712165"/>
                  </a:lnTo>
                  <a:lnTo>
                    <a:pt x="342811" y="710895"/>
                  </a:lnTo>
                  <a:lnTo>
                    <a:pt x="341439" y="709625"/>
                  </a:lnTo>
                  <a:lnTo>
                    <a:pt x="341083" y="707085"/>
                  </a:lnTo>
                  <a:lnTo>
                    <a:pt x="343306" y="707085"/>
                  </a:lnTo>
                  <a:lnTo>
                    <a:pt x="342430" y="703275"/>
                  </a:lnTo>
                  <a:lnTo>
                    <a:pt x="342480" y="702005"/>
                  </a:lnTo>
                  <a:lnTo>
                    <a:pt x="342595" y="699465"/>
                  </a:lnTo>
                  <a:lnTo>
                    <a:pt x="342709" y="696925"/>
                  </a:lnTo>
                  <a:lnTo>
                    <a:pt x="350545" y="696925"/>
                  </a:lnTo>
                  <a:close/>
                </a:path>
                <a:path w="756284" h="996950">
                  <a:moveTo>
                    <a:pt x="467741" y="732370"/>
                  </a:moveTo>
                  <a:lnTo>
                    <a:pt x="465518" y="727125"/>
                  </a:lnTo>
                  <a:lnTo>
                    <a:pt x="464769" y="727125"/>
                  </a:lnTo>
                  <a:lnTo>
                    <a:pt x="467741" y="732370"/>
                  </a:lnTo>
                  <a:close/>
                </a:path>
                <a:path w="756284" h="996950">
                  <a:moveTo>
                    <a:pt x="475284" y="740816"/>
                  </a:moveTo>
                  <a:lnTo>
                    <a:pt x="475221" y="740410"/>
                  </a:lnTo>
                  <a:lnTo>
                    <a:pt x="474649" y="740410"/>
                  </a:lnTo>
                  <a:lnTo>
                    <a:pt x="475284" y="740816"/>
                  </a:lnTo>
                  <a:close/>
                </a:path>
                <a:path w="756284" h="996950">
                  <a:moveTo>
                    <a:pt x="511022" y="746760"/>
                  </a:moveTo>
                  <a:lnTo>
                    <a:pt x="508342" y="748030"/>
                  </a:lnTo>
                  <a:lnTo>
                    <a:pt x="509778" y="748030"/>
                  </a:lnTo>
                  <a:lnTo>
                    <a:pt x="511022" y="746760"/>
                  </a:lnTo>
                  <a:close/>
                </a:path>
                <a:path w="756284" h="996950">
                  <a:moveTo>
                    <a:pt x="518071" y="731888"/>
                  </a:moveTo>
                  <a:lnTo>
                    <a:pt x="512508" y="733031"/>
                  </a:lnTo>
                  <a:lnTo>
                    <a:pt x="510692" y="735495"/>
                  </a:lnTo>
                  <a:lnTo>
                    <a:pt x="513156" y="734364"/>
                  </a:lnTo>
                  <a:lnTo>
                    <a:pt x="515620" y="733107"/>
                  </a:lnTo>
                  <a:lnTo>
                    <a:pt x="518071" y="731888"/>
                  </a:lnTo>
                  <a:close/>
                </a:path>
                <a:path w="756284" h="996950">
                  <a:moveTo>
                    <a:pt x="550646" y="68580"/>
                  </a:moveTo>
                  <a:lnTo>
                    <a:pt x="549986" y="68580"/>
                  </a:lnTo>
                  <a:lnTo>
                    <a:pt x="550621" y="68859"/>
                  </a:lnTo>
                  <a:lnTo>
                    <a:pt x="550646" y="68580"/>
                  </a:lnTo>
                  <a:close/>
                </a:path>
                <a:path w="756284" h="996950">
                  <a:moveTo>
                    <a:pt x="555218" y="672020"/>
                  </a:moveTo>
                  <a:lnTo>
                    <a:pt x="554837" y="669163"/>
                  </a:lnTo>
                  <a:lnTo>
                    <a:pt x="554456" y="665784"/>
                  </a:lnTo>
                  <a:lnTo>
                    <a:pt x="553707" y="662965"/>
                  </a:lnTo>
                  <a:lnTo>
                    <a:pt x="553885" y="666496"/>
                  </a:lnTo>
                  <a:lnTo>
                    <a:pt x="554469" y="669378"/>
                  </a:lnTo>
                  <a:lnTo>
                    <a:pt x="555218" y="672020"/>
                  </a:lnTo>
                  <a:close/>
                </a:path>
                <a:path w="756284" h="996950">
                  <a:moveTo>
                    <a:pt x="557301" y="678103"/>
                  </a:moveTo>
                  <a:lnTo>
                    <a:pt x="556552" y="676109"/>
                  </a:lnTo>
                  <a:lnTo>
                    <a:pt x="555828" y="674141"/>
                  </a:lnTo>
                  <a:lnTo>
                    <a:pt x="555218" y="672033"/>
                  </a:lnTo>
                  <a:lnTo>
                    <a:pt x="555701" y="675513"/>
                  </a:lnTo>
                  <a:lnTo>
                    <a:pt x="556196" y="678218"/>
                  </a:lnTo>
                  <a:lnTo>
                    <a:pt x="557301" y="678103"/>
                  </a:lnTo>
                  <a:close/>
                </a:path>
                <a:path w="756284" h="996950">
                  <a:moveTo>
                    <a:pt x="562368" y="643890"/>
                  </a:moveTo>
                  <a:lnTo>
                    <a:pt x="560489" y="636270"/>
                  </a:lnTo>
                  <a:lnTo>
                    <a:pt x="560603" y="638810"/>
                  </a:lnTo>
                  <a:lnTo>
                    <a:pt x="560666" y="640308"/>
                  </a:lnTo>
                  <a:lnTo>
                    <a:pt x="562368" y="643890"/>
                  </a:lnTo>
                  <a:close/>
                </a:path>
                <a:path w="756284" h="996950">
                  <a:moveTo>
                    <a:pt x="563105" y="723392"/>
                  </a:moveTo>
                  <a:lnTo>
                    <a:pt x="560882" y="725525"/>
                  </a:lnTo>
                  <a:lnTo>
                    <a:pt x="558495" y="727341"/>
                  </a:lnTo>
                  <a:lnTo>
                    <a:pt x="556069" y="728802"/>
                  </a:lnTo>
                  <a:lnTo>
                    <a:pt x="555231" y="729399"/>
                  </a:lnTo>
                  <a:lnTo>
                    <a:pt x="554393" y="729856"/>
                  </a:lnTo>
                  <a:lnTo>
                    <a:pt x="553554" y="730389"/>
                  </a:lnTo>
                  <a:lnTo>
                    <a:pt x="556806" y="728573"/>
                  </a:lnTo>
                  <a:lnTo>
                    <a:pt x="560120" y="726389"/>
                  </a:lnTo>
                  <a:lnTo>
                    <a:pt x="563105" y="723392"/>
                  </a:lnTo>
                  <a:close/>
                </a:path>
                <a:path w="756284" h="996950">
                  <a:moveTo>
                    <a:pt x="564667" y="720090"/>
                  </a:moveTo>
                  <a:lnTo>
                    <a:pt x="563372" y="721550"/>
                  </a:lnTo>
                  <a:lnTo>
                    <a:pt x="563524" y="721550"/>
                  </a:lnTo>
                  <a:lnTo>
                    <a:pt x="564667" y="720090"/>
                  </a:lnTo>
                  <a:close/>
                </a:path>
                <a:path w="756284" h="996950">
                  <a:moveTo>
                    <a:pt x="570052" y="711200"/>
                  </a:moveTo>
                  <a:lnTo>
                    <a:pt x="568604" y="715010"/>
                  </a:lnTo>
                  <a:lnTo>
                    <a:pt x="564667" y="720090"/>
                  </a:lnTo>
                  <a:lnTo>
                    <a:pt x="565886" y="718820"/>
                  </a:lnTo>
                  <a:lnTo>
                    <a:pt x="569391" y="715010"/>
                  </a:lnTo>
                  <a:lnTo>
                    <a:pt x="570052" y="711200"/>
                  </a:lnTo>
                  <a:close/>
                </a:path>
                <a:path w="756284" h="996950">
                  <a:moveTo>
                    <a:pt x="571728" y="699770"/>
                  </a:moveTo>
                  <a:lnTo>
                    <a:pt x="571703" y="697230"/>
                  </a:lnTo>
                  <a:lnTo>
                    <a:pt x="571677" y="694690"/>
                  </a:lnTo>
                  <a:lnTo>
                    <a:pt x="571296" y="693420"/>
                  </a:lnTo>
                  <a:lnTo>
                    <a:pt x="570242" y="685800"/>
                  </a:lnTo>
                  <a:lnTo>
                    <a:pt x="568807" y="683260"/>
                  </a:lnTo>
                  <a:lnTo>
                    <a:pt x="565734" y="676910"/>
                  </a:lnTo>
                  <a:lnTo>
                    <a:pt x="564108" y="674370"/>
                  </a:lnTo>
                  <a:lnTo>
                    <a:pt x="563702" y="670560"/>
                  </a:lnTo>
                  <a:lnTo>
                    <a:pt x="563295" y="666750"/>
                  </a:lnTo>
                  <a:lnTo>
                    <a:pt x="562825" y="669290"/>
                  </a:lnTo>
                  <a:lnTo>
                    <a:pt x="560908" y="670560"/>
                  </a:lnTo>
                  <a:lnTo>
                    <a:pt x="559320" y="664210"/>
                  </a:lnTo>
                  <a:lnTo>
                    <a:pt x="556260" y="664210"/>
                  </a:lnTo>
                  <a:lnTo>
                    <a:pt x="556056" y="664210"/>
                  </a:lnTo>
                  <a:lnTo>
                    <a:pt x="557796" y="673100"/>
                  </a:lnTo>
                  <a:lnTo>
                    <a:pt x="557669" y="674370"/>
                  </a:lnTo>
                  <a:lnTo>
                    <a:pt x="557555" y="675640"/>
                  </a:lnTo>
                  <a:lnTo>
                    <a:pt x="557428" y="676910"/>
                  </a:lnTo>
                  <a:lnTo>
                    <a:pt x="557314" y="678180"/>
                  </a:lnTo>
                  <a:lnTo>
                    <a:pt x="559015" y="683260"/>
                  </a:lnTo>
                  <a:lnTo>
                    <a:pt x="560920" y="688340"/>
                  </a:lnTo>
                  <a:lnTo>
                    <a:pt x="561936" y="694690"/>
                  </a:lnTo>
                  <a:lnTo>
                    <a:pt x="561492" y="697230"/>
                  </a:lnTo>
                  <a:lnTo>
                    <a:pt x="558850" y="694690"/>
                  </a:lnTo>
                  <a:lnTo>
                    <a:pt x="558546" y="695960"/>
                  </a:lnTo>
                  <a:lnTo>
                    <a:pt x="560133" y="697230"/>
                  </a:lnTo>
                  <a:lnTo>
                    <a:pt x="561289" y="702310"/>
                  </a:lnTo>
                  <a:lnTo>
                    <a:pt x="560438" y="707390"/>
                  </a:lnTo>
                  <a:lnTo>
                    <a:pt x="559765" y="711200"/>
                  </a:lnTo>
                  <a:lnTo>
                    <a:pt x="556412" y="715010"/>
                  </a:lnTo>
                  <a:lnTo>
                    <a:pt x="555790" y="716038"/>
                  </a:lnTo>
                  <a:lnTo>
                    <a:pt x="555066" y="715010"/>
                  </a:lnTo>
                  <a:lnTo>
                    <a:pt x="554469" y="715010"/>
                  </a:lnTo>
                  <a:lnTo>
                    <a:pt x="554126" y="716038"/>
                  </a:lnTo>
                  <a:lnTo>
                    <a:pt x="554050" y="716280"/>
                  </a:lnTo>
                  <a:lnTo>
                    <a:pt x="553440" y="717550"/>
                  </a:lnTo>
                  <a:lnTo>
                    <a:pt x="552843" y="718654"/>
                  </a:lnTo>
                  <a:lnTo>
                    <a:pt x="552742" y="718820"/>
                  </a:lnTo>
                  <a:lnTo>
                    <a:pt x="548944" y="720090"/>
                  </a:lnTo>
                  <a:lnTo>
                    <a:pt x="548195" y="720090"/>
                  </a:lnTo>
                  <a:lnTo>
                    <a:pt x="548335" y="718820"/>
                  </a:lnTo>
                  <a:lnTo>
                    <a:pt x="542353" y="721550"/>
                  </a:lnTo>
                  <a:lnTo>
                    <a:pt x="542899" y="721550"/>
                  </a:lnTo>
                  <a:lnTo>
                    <a:pt x="543674" y="722668"/>
                  </a:lnTo>
                  <a:lnTo>
                    <a:pt x="546163" y="722668"/>
                  </a:lnTo>
                  <a:lnTo>
                    <a:pt x="539826" y="724789"/>
                  </a:lnTo>
                  <a:lnTo>
                    <a:pt x="541439" y="723900"/>
                  </a:lnTo>
                  <a:lnTo>
                    <a:pt x="533958" y="726440"/>
                  </a:lnTo>
                  <a:lnTo>
                    <a:pt x="526986" y="730250"/>
                  </a:lnTo>
                  <a:lnTo>
                    <a:pt x="513384" y="736600"/>
                  </a:lnTo>
                  <a:lnTo>
                    <a:pt x="506653" y="739140"/>
                  </a:lnTo>
                  <a:lnTo>
                    <a:pt x="499846" y="740410"/>
                  </a:lnTo>
                  <a:lnTo>
                    <a:pt x="497573" y="740410"/>
                  </a:lnTo>
                  <a:lnTo>
                    <a:pt x="505942" y="736600"/>
                  </a:lnTo>
                  <a:lnTo>
                    <a:pt x="508635" y="736600"/>
                  </a:lnTo>
                  <a:lnTo>
                    <a:pt x="506044" y="735330"/>
                  </a:lnTo>
                  <a:lnTo>
                    <a:pt x="501357" y="737870"/>
                  </a:lnTo>
                  <a:lnTo>
                    <a:pt x="496646" y="739140"/>
                  </a:lnTo>
                  <a:lnTo>
                    <a:pt x="492569" y="739140"/>
                  </a:lnTo>
                  <a:lnTo>
                    <a:pt x="488594" y="740410"/>
                  </a:lnTo>
                  <a:lnTo>
                    <a:pt x="474535" y="725170"/>
                  </a:lnTo>
                  <a:lnTo>
                    <a:pt x="472897" y="721791"/>
                  </a:lnTo>
                  <a:lnTo>
                    <a:pt x="470801" y="717550"/>
                  </a:lnTo>
                  <a:lnTo>
                    <a:pt x="468718" y="713740"/>
                  </a:lnTo>
                  <a:lnTo>
                    <a:pt x="468109" y="712470"/>
                  </a:lnTo>
                  <a:lnTo>
                    <a:pt x="466915" y="709930"/>
                  </a:lnTo>
                  <a:lnTo>
                    <a:pt x="467334" y="711200"/>
                  </a:lnTo>
                  <a:lnTo>
                    <a:pt x="467842" y="712470"/>
                  </a:lnTo>
                  <a:lnTo>
                    <a:pt x="465493" y="711200"/>
                  </a:lnTo>
                  <a:lnTo>
                    <a:pt x="464248" y="708660"/>
                  </a:lnTo>
                  <a:lnTo>
                    <a:pt x="462521" y="703580"/>
                  </a:lnTo>
                  <a:lnTo>
                    <a:pt x="460463" y="698500"/>
                  </a:lnTo>
                  <a:lnTo>
                    <a:pt x="458190" y="693420"/>
                  </a:lnTo>
                  <a:lnTo>
                    <a:pt x="456311" y="691769"/>
                  </a:lnTo>
                  <a:lnTo>
                    <a:pt x="457657" y="690880"/>
                  </a:lnTo>
                  <a:lnTo>
                    <a:pt x="456882" y="690880"/>
                  </a:lnTo>
                  <a:lnTo>
                    <a:pt x="455803" y="689610"/>
                  </a:lnTo>
                  <a:lnTo>
                    <a:pt x="449326" y="681990"/>
                  </a:lnTo>
                  <a:lnTo>
                    <a:pt x="439547" y="674370"/>
                  </a:lnTo>
                  <a:lnTo>
                    <a:pt x="427367" y="669290"/>
                  </a:lnTo>
                  <a:lnTo>
                    <a:pt x="423659" y="668020"/>
                  </a:lnTo>
                  <a:lnTo>
                    <a:pt x="419963" y="666750"/>
                  </a:lnTo>
                  <a:lnTo>
                    <a:pt x="416306" y="665492"/>
                  </a:lnTo>
                  <a:lnTo>
                    <a:pt x="412572" y="664210"/>
                  </a:lnTo>
                  <a:lnTo>
                    <a:pt x="415429" y="664210"/>
                  </a:lnTo>
                  <a:lnTo>
                    <a:pt x="408432" y="661670"/>
                  </a:lnTo>
                  <a:lnTo>
                    <a:pt x="400227" y="660400"/>
                  </a:lnTo>
                  <a:lnTo>
                    <a:pt x="391845" y="659130"/>
                  </a:lnTo>
                  <a:lnTo>
                    <a:pt x="384302" y="659130"/>
                  </a:lnTo>
                  <a:lnTo>
                    <a:pt x="381558" y="660400"/>
                  </a:lnTo>
                  <a:lnTo>
                    <a:pt x="376402" y="659130"/>
                  </a:lnTo>
                  <a:lnTo>
                    <a:pt x="379514" y="660400"/>
                  </a:lnTo>
                  <a:lnTo>
                    <a:pt x="369874" y="659130"/>
                  </a:lnTo>
                  <a:lnTo>
                    <a:pt x="366572" y="659130"/>
                  </a:lnTo>
                  <a:lnTo>
                    <a:pt x="366572" y="666750"/>
                  </a:lnTo>
                  <a:lnTo>
                    <a:pt x="359765" y="667969"/>
                  </a:lnTo>
                  <a:lnTo>
                    <a:pt x="359740" y="667715"/>
                  </a:lnTo>
                  <a:lnTo>
                    <a:pt x="359562" y="666750"/>
                  </a:lnTo>
                  <a:lnTo>
                    <a:pt x="366572" y="666750"/>
                  </a:lnTo>
                  <a:lnTo>
                    <a:pt x="366572" y="659130"/>
                  </a:lnTo>
                  <a:lnTo>
                    <a:pt x="342252" y="659130"/>
                  </a:lnTo>
                  <a:lnTo>
                    <a:pt x="337413" y="660400"/>
                  </a:lnTo>
                  <a:lnTo>
                    <a:pt x="314947" y="681990"/>
                  </a:lnTo>
                  <a:lnTo>
                    <a:pt x="309981" y="687070"/>
                  </a:lnTo>
                  <a:lnTo>
                    <a:pt x="311759" y="684530"/>
                  </a:lnTo>
                  <a:lnTo>
                    <a:pt x="313588" y="680720"/>
                  </a:lnTo>
                  <a:lnTo>
                    <a:pt x="312166" y="681990"/>
                  </a:lnTo>
                  <a:lnTo>
                    <a:pt x="308140" y="688340"/>
                  </a:lnTo>
                  <a:lnTo>
                    <a:pt x="304139" y="693420"/>
                  </a:lnTo>
                  <a:lnTo>
                    <a:pt x="300278" y="699770"/>
                  </a:lnTo>
                  <a:lnTo>
                    <a:pt x="302552" y="699770"/>
                  </a:lnTo>
                  <a:lnTo>
                    <a:pt x="302679" y="698500"/>
                  </a:lnTo>
                  <a:lnTo>
                    <a:pt x="306298" y="694690"/>
                  </a:lnTo>
                  <a:lnTo>
                    <a:pt x="305473" y="697230"/>
                  </a:lnTo>
                  <a:lnTo>
                    <a:pt x="302590" y="703580"/>
                  </a:lnTo>
                  <a:lnTo>
                    <a:pt x="299656" y="707390"/>
                  </a:lnTo>
                  <a:lnTo>
                    <a:pt x="304203" y="698500"/>
                  </a:lnTo>
                  <a:lnTo>
                    <a:pt x="297472" y="706120"/>
                  </a:lnTo>
                  <a:lnTo>
                    <a:pt x="294436" y="708660"/>
                  </a:lnTo>
                  <a:lnTo>
                    <a:pt x="295236" y="708660"/>
                  </a:lnTo>
                  <a:lnTo>
                    <a:pt x="294894" y="709930"/>
                  </a:lnTo>
                  <a:lnTo>
                    <a:pt x="295503" y="709930"/>
                  </a:lnTo>
                  <a:lnTo>
                    <a:pt x="292049" y="713740"/>
                  </a:lnTo>
                  <a:lnTo>
                    <a:pt x="291998" y="715010"/>
                  </a:lnTo>
                  <a:lnTo>
                    <a:pt x="291909" y="716508"/>
                  </a:lnTo>
                  <a:lnTo>
                    <a:pt x="291655" y="718654"/>
                  </a:lnTo>
                  <a:lnTo>
                    <a:pt x="291630" y="718820"/>
                  </a:lnTo>
                  <a:lnTo>
                    <a:pt x="287680" y="725017"/>
                  </a:lnTo>
                  <a:lnTo>
                    <a:pt x="287591" y="725170"/>
                  </a:lnTo>
                  <a:lnTo>
                    <a:pt x="287274" y="723900"/>
                  </a:lnTo>
                  <a:lnTo>
                    <a:pt x="284810" y="728980"/>
                  </a:lnTo>
                  <a:lnTo>
                    <a:pt x="283210" y="734060"/>
                  </a:lnTo>
                  <a:lnTo>
                    <a:pt x="278752" y="737870"/>
                  </a:lnTo>
                  <a:lnTo>
                    <a:pt x="277253" y="737870"/>
                  </a:lnTo>
                  <a:lnTo>
                    <a:pt x="278130" y="736600"/>
                  </a:lnTo>
                  <a:lnTo>
                    <a:pt x="279222" y="735330"/>
                  </a:lnTo>
                  <a:lnTo>
                    <a:pt x="280212" y="734060"/>
                  </a:lnTo>
                  <a:lnTo>
                    <a:pt x="281470" y="731520"/>
                  </a:lnTo>
                  <a:lnTo>
                    <a:pt x="280936" y="731520"/>
                  </a:lnTo>
                  <a:lnTo>
                    <a:pt x="278587" y="734060"/>
                  </a:lnTo>
                  <a:lnTo>
                    <a:pt x="276555" y="737870"/>
                  </a:lnTo>
                  <a:lnTo>
                    <a:pt x="273634" y="740410"/>
                  </a:lnTo>
                  <a:lnTo>
                    <a:pt x="270789" y="742950"/>
                  </a:lnTo>
                  <a:lnTo>
                    <a:pt x="266877" y="745490"/>
                  </a:lnTo>
                  <a:lnTo>
                    <a:pt x="263182" y="744220"/>
                  </a:lnTo>
                  <a:lnTo>
                    <a:pt x="266547" y="742950"/>
                  </a:lnTo>
                  <a:lnTo>
                    <a:pt x="271081" y="741680"/>
                  </a:lnTo>
                  <a:lnTo>
                    <a:pt x="273494" y="739140"/>
                  </a:lnTo>
                  <a:lnTo>
                    <a:pt x="269735" y="740410"/>
                  </a:lnTo>
                  <a:lnTo>
                    <a:pt x="266128" y="740410"/>
                  </a:lnTo>
                  <a:lnTo>
                    <a:pt x="263004" y="741680"/>
                  </a:lnTo>
                  <a:lnTo>
                    <a:pt x="260921" y="741680"/>
                  </a:lnTo>
                  <a:lnTo>
                    <a:pt x="256946" y="740410"/>
                  </a:lnTo>
                  <a:lnTo>
                    <a:pt x="252971" y="739140"/>
                  </a:lnTo>
                  <a:lnTo>
                    <a:pt x="249174" y="736600"/>
                  </a:lnTo>
                  <a:lnTo>
                    <a:pt x="251993" y="739140"/>
                  </a:lnTo>
                  <a:lnTo>
                    <a:pt x="246799" y="739140"/>
                  </a:lnTo>
                  <a:lnTo>
                    <a:pt x="244132" y="737870"/>
                  </a:lnTo>
                  <a:lnTo>
                    <a:pt x="241096" y="736600"/>
                  </a:lnTo>
                  <a:lnTo>
                    <a:pt x="238671" y="736600"/>
                  </a:lnTo>
                  <a:lnTo>
                    <a:pt x="230428" y="732790"/>
                  </a:lnTo>
                  <a:lnTo>
                    <a:pt x="224688" y="730250"/>
                  </a:lnTo>
                  <a:lnTo>
                    <a:pt x="224332" y="730250"/>
                  </a:lnTo>
                  <a:lnTo>
                    <a:pt x="224205" y="730173"/>
                  </a:lnTo>
                  <a:lnTo>
                    <a:pt x="222567" y="728980"/>
                  </a:lnTo>
                  <a:lnTo>
                    <a:pt x="222097" y="727710"/>
                  </a:lnTo>
                  <a:lnTo>
                    <a:pt x="218935" y="725170"/>
                  </a:lnTo>
                  <a:lnTo>
                    <a:pt x="214566" y="722668"/>
                  </a:lnTo>
                  <a:lnTo>
                    <a:pt x="213563" y="721791"/>
                  </a:lnTo>
                  <a:lnTo>
                    <a:pt x="213296" y="721550"/>
                  </a:lnTo>
                  <a:lnTo>
                    <a:pt x="213639" y="721550"/>
                  </a:lnTo>
                  <a:lnTo>
                    <a:pt x="209410" y="720090"/>
                  </a:lnTo>
                  <a:lnTo>
                    <a:pt x="207403" y="717550"/>
                  </a:lnTo>
                  <a:lnTo>
                    <a:pt x="205994" y="717550"/>
                  </a:lnTo>
                  <a:lnTo>
                    <a:pt x="204952" y="716280"/>
                  </a:lnTo>
                  <a:lnTo>
                    <a:pt x="204368" y="716280"/>
                  </a:lnTo>
                  <a:lnTo>
                    <a:pt x="203720" y="715010"/>
                  </a:lnTo>
                  <a:lnTo>
                    <a:pt x="202971" y="715010"/>
                  </a:lnTo>
                  <a:lnTo>
                    <a:pt x="201701" y="713740"/>
                  </a:lnTo>
                  <a:lnTo>
                    <a:pt x="200863" y="713740"/>
                  </a:lnTo>
                  <a:lnTo>
                    <a:pt x="200939" y="712470"/>
                  </a:lnTo>
                  <a:lnTo>
                    <a:pt x="200139" y="711200"/>
                  </a:lnTo>
                  <a:lnTo>
                    <a:pt x="199326" y="709930"/>
                  </a:lnTo>
                  <a:lnTo>
                    <a:pt x="199415" y="711200"/>
                  </a:lnTo>
                  <a:lnTo>
                    <a:pt x="199021" y="711200"/>
                  </a:lnTo>
                  <a:lnTo>
                    <a:pt x="195757" y="706120"/>
                  </a:lnTo>
                  <a:lnTo>
                    <a:pt x="197091" y="698500"/>
                  </a:lnTo>
                  <a:lnTo>
                    <a:pt x="199491" y="690880"/>
                  </a:lnTo>
                  <a:lnTo>
                    <a:pt x="200634" y="687070"/>
                  </a:lnTo>
                  <a:lnTo>
                    <a:pt x="202158" y="683260"/>
                  </a:lnTo>
                  <a:lnTo>
                    <a:pt x="203428" y="678180"/>
                  </a:lnTo>
                  <a:lnTo>
                    <a:pt x="204114" y="676910"/>
                  </a:lnTo>
                  <a:lnTo>
                    <a:pt x="204736" y="674370"/>
                  </a:lnTo>
                  <a:lnTo>
                    <a:pt x="205803" y="669290"/>
                  </a:lnTo>
                  <a:lnTo>
                    <a:pt x="206171" y="666750"/>
                  </a:lnTo>
                  <a:lnTo>
                    <a:pt x="206463" y="664210"/>
                  </a:lnTo>
                  <a:lnTo>
                    <a:pt x="206819" y="661670"/>
                  </a:lnTo>
                  <a:lnTo>
                    <a:pt x="207276" y="660400"/>
                  </a:lnTo>
                  <a:lnTo>
                    <a:pt x="207378" y="659130"/>
                  </a:lnTo>
                  <a:lnTo>
                    <a:pt x="207505" y="652780"/>
                  </a:lnTo>
                  <a:lnTo>
                    <a:pt x="207556" y="647700"/>
                  </a:lnTo>
                  <a:lnTo>
                    <a:pt x="207060" y="645160"/>
                  </a:lnTo>
                  <a:lnTo>
                    <a:pt x="206425" y="641350"/>
                  </a:lnTo>
                  <a:lnTo>
                    <a:pt x="206057" y="638810"/>
                  </a:lnTo>
                  <a:lnTo>
                    <a:pt x="205981" y="638263"/>
                  </a:lnTo>
                  <a:lnTo>
                    <a:pt x="205867" y="637540"/>
                  </a:lnTo>
                  <a:lnTo>
                    <a:pt x="205181" y="635304"/>
                  </a:lnTo>
                  <a:lnTo>
                    <a:pt x="205092" y="635025"/>
                  </a:lnTo>
                  <a:lnTo>
                    <a:pt x="204724" y="632460"/>
                  </a:lnTo>
                  <a:lnTo>
                    <a:pt x="203581" y="628650"/>
                  </a:lnTo>
                  <a:lnTo>
                    <a:pt x="203479" y="626110"/>
                  </a:lnTo>
                  <a:lnTo>
                    <a:pt x="204343" y="627380"/>
                  </a:lnTo>
                  <a:lnTo>
                    <a:pt x="205689" y="628650"/>
                  </a:lnTo>
                  <a:lnTo>
                    <a:pt x="206133" y="629920"/>
                  </a:lnTo>
                  <a:lnTo>
                    <a:pt x="206324" y="631190"/>
                  </a:lnTo>
                  <a:lnTo>
                    <a:pt x="206705" y="632460"/>
                  </a:lnTo>
                  <a:lnTo>
                    <a:pt x="206819" y="629920"/>
                  </a:lnTo>
                  <a:lnTo>
                    <a:pt x="206489" y="628650"/>
                  </a:lnTo>
                  <a:lnTo>
                    <a:pt x="205689" y="624840"/>
                  </a:lnTo>
                  <a:lnTo>
                    <a:pt x="205384" y="622300"/>
                  </a:lnTo>
                  <a:lnTo>
                    <a:pt x="204774" y="621030"/>
                  </a:lnTo>
                  <a:lnTo>
                    <a:pt x="203339" y="617220"/>
                  </a:lnTo>
                  <a:lnTo>
                    <a:pt x="202895" y="615950"/>
                  </a:lnTo>
                  <a:lnTo>
                    <a:pt x="202031" y="613410"/>
                  </a:lnTo>
                  <a:lnTo>
                    <a:pt x="199605" y="610870"/>
                  </a:lnTo>
                  <a:lnTo>
                    <a:pt x="200914" y="610870"/>
                  </a:lnTo>
                  <a:lnTo>
                    <a:pt x="200037" y="607060"/>
                  </a:lnTo>
                  <a:lnTo>
                    <a:pt x="198462" y="604520"/>
                  </a:lnTo>
                  <a:lnTo>
                    <a:pt x="197091" y="603250"/>
                  </a:lnTo>
                  <a:lnTo>
                    <a:pt x="196011" y="603250"/>
                  </a:lnTo>
                  <a:lnTo>
                    <a:pt x="194805" y="601980"/>
                  </a:lnTo>
                  <a:lnTo>
                    <a:pt x="193903" y="600710"/>
                  </a:lnTo>
                  <a:lnTo>
                    <a:pt x="191604" y="596900"/>
                  </a:lnTo>
                  <a:lnTo>
                    <a:pt x="193128" y="598170"/>
                  </a:lnTo>
                  <a:lnTo>
                    <a:pt x="195249" y="598170"/>
                  </a:lnTo>
                  <a:lnTo>
                    <a:pt x="197624" y="600710"/>
                  </a:lnTo>
                  <a:lnTo>
                    <a:pt x="194716" y="596900"/>
                  </a:lnTo>
                  <a:lnTo>
                    <a:pt x="192773" y="594360"/>
                  </a:lnTo>
                  <a:lnTo>
                    <a:pt x="186766" y="589280"/>
                  </a:lnTo>
                  <a:lnTo>
                    <a:pt x="181063" y="584301"/>
                  </a:lnTo>
                  <a:lnTo>
                    <a:pt x="180378" y="581660"/>
                  </a:lnTo>
                  <a:lnTo>
                    <a:pt x="185534" y="586740"/>
                  </a:lnTo>
                  <a:lnTo>
                    <a:pt x="187947" y="588010"/>
                  </a:lnTo>
                  <a:lnTo>
                    <a:pt x="182613" y="582930"/>
                  </a:lnTo>
                  <a:lnTo>
                    <a:pt x="181165" y="581660"/>
                  </a:lnTo>
                  <a:lnTo>
                    <a:pt x="180047" y="580682"/>
                  </a:lnTo>
                  <a:lnTo>
                    <a:pt x="180492" y="584301"/>
                  </a:lnTo>
                  <a:lnTo>
                    <a:pt x="176199" y="580390"/>
                  </a:lnTo>
                  <a:lnTo>
                    <a:pt x="176580" y="582930"/>
                  </a:lnTo>
                  <a:lnTo>
                    <a:pt x="176872" y="584301"/>
                  </a:lnTo>
                  <a:lnTo>
                    <a:pt x="180797" y="588010"/>
                  </a:lnTo>
                  <a:lnTo>
                    <a:pt x="184746" y="591337"/>
                  </a:lnTo>
                  <a:lnTo>
                    <a:pt x="184721" y="591502"/>
                  </a:lnTo>
                  <a:lnTo>
                    <a:pt x="186499" y="593242"/>
                  </a:lnTo>
                  <a:lnTo>
                    <a:pt x="186512" y="593102"/>
                  </a:lnTo>
                  <a:lnTo>
                    <a:pt x="187693" y="594360"/>
                  </a:lnTo>
                  <a:lnTo>
                    <a:pt x="189941" y="596900"/>
                  </a:lnTo>
                  <a:lnTo>
                    <a:pt x="192252" y="599440"/>
                  </a:lnTo>
                  <a:lnTo>
                    <a:pt x="194398" y="601980"/>
                  </a:lnTo>
                  <a:lnTo>
                    <a:pt x="196367" y="604520"/>
                  </a:lnTo>
                  <a:lnTo>
                    <a:pt x="197827" y="607060"/>
                  </a:lnTo>
                  <a:lnTo>
                    <a:pt x="196202" y="605790"/>
                  </a:lnTo>
                  <a:lnTo>
                    <a:pt x="194462" y="604520"/>
                  </a:lnTo>
                  <a:lnTo>
                    <a:pt x="192836" y="604520"/>
                  </a:lnTo>
                  <a:lnTo>
                    <a:pt x="195719" y="607060"/>
                  </a:lnTo>
                  <a:lnTo>
                    <a:pt x="198107" y="609600"/>
                  </a:lnTo>
                  <a:lnTo>
                    <a:pt x="200647" y="613410"/>
                  </a:lnTo>
                  <a:lnTo>
                    <a:pt x="200939" y="614680"/>
                  </a:lnTo>
                  <a:lnTo>
                    <a:pt x="200634" y="615950"/>
                  </a:lnTo>
                  <a:lnTo>
                    <a:pt x="199656" y="615950"/>
                  </a:lnTo>
                  <a:lnTo>
                    <a:pt x="198996" y="614680"/>
                  </a:lnTo>
                  <a:lnTo>
                    <a:pt x="197459" y="613410"/>
                  </a:lnTo>
                  <a:lnTo>
                    <a:pt x="198704" y="617220"/>
                  </a:lnTo>
                  <a:lnTo>
                    <a:pt x="199212" y="618490"/>
                  </a:lnTo>
                  <a:lnTo>
                    <a:pt x="200126" y="619760"/>
                  </a:lnTo>
                  <a:lnTo>
                    <a:pt x="201739" y="622300"/>
                  </a:lnTo>
                  <a:lnTo>
                    <a:pt x="201625" y="626110"/>
                  </a:lnTo>
                  <a:lnTo>
                    <a:pt x="201142" y="626110"/>
                  </a:lnTo>
                  <a:lnTo>
                    <a:pt x="201980" y="628650"/>
                  </a:lnTo>
                  <a:lnTo>
                    <a:pt x="203047" y="629920"/>
                  </a:lnTo>
                  <a:lnTo>
                    <a:pt x="203454" y="632460"/>
                  </a:lnTo>
                  <a:lnTo>
                    <a:pt x="202641" y="631190"/>
                  </a:lnTo>
                  <a:lnTo>
                    <a:pt x="201993" y="633730"/>
                  </a:lnTo>
                  <a:lnTo>
                    <a:pt x="201587" y="635025"/>
                  </a:lnTo>
                  <a:lnTo>
                    <a:pt x="201625" y="636270"/>
                  </a:lnTo>
                  <a:lnTo>
                    <a:pt x="201853" y="637540"/>
                  </a:lnTo>
                  <a:lnTo>
                    <a:pt x="201980" y="638263"/>
                  </a:lnTo>
                  <a:lnTo>
                    <a:pt x="202069" y="638810"/>
                  </a:lnTo>
                  <a:lnTo>
                    <a:pt x="202107" y="641350"/>
                  </a:lnTo>
                  <a:lnTo>
                    <a:pt x="202755" y="650240"/>
                  </a:lnTo>
                  <a:lnTo>
                    <a:pt x="202285" y="654050"/>
                  </a:lnTo>
                  <a:lnTo>
                    <a:pt x="201612" y="655320"/>
                  </a:lnTo>
                  <a:lnTo>
                    <a:pt x="200863" y="656590"/>
                  </a:lnTo>
                  <a:lnTo>
                    <a:pt x="200787" y="657860"/>
                  </a:lnTo>
                  <a:lnTo>
                    <a:pt x="200418" y="659130"/>
                  </a:lnTo>
                  <a:lnTo>
                    <a:pt x="199936" y="661670"/>
                  </a:lnTo>
                  <a:lnTo>
                    <a:pt x="199809" y="662940"/>
                  </a:lnTo>
                  <a:lnTo>
                    <a:pt x="199720" y="665492"/>
                  </a:lnTo>
                  <a:lnTo>
                    <a:pt x="202247" y="665492"/>
                  </a:lnTo>
                  <a:lnTo>
                    <a:pt x="201358" y="671830"/>
                  </a:lnTo>
                  <a:lnTo>
                    <a:pt x="198729" y="674370"/>
                  </a:lnTo>
                  <a:lnTo>
                    <a:pt x="196024" y="676910"/>
                  </a:lnTo>
                  <a:lnTo>
                    <a:pt x="193484" y="680720"/>
                  </a:lnTo>
                  <a:lnTo>
                    <a:pt x="195008" y="683260"/>
                  </a:lnTo>
                  <a:lnTo>
                    <a:pt x="194335" y="684530"/>
                  </a:lnTo>
                  <a:lnTo>
                    <a:pt x="193268" y="688340"/>
                  </a:lnTo>
                  <a:lnTo>
                    <a:pt x="192620" y="687070"/>
                  </a:lnTo>
                  <a:lnTo>
                    <a:pt x="192532" y="689610"/>
                  </a:lnTo>
                  <a:lnTo>
                    <a:pt x="192443" y="691769"/>
                  </a:lnTo>
                  <a:lnTo>
                    <a:pt x="192328" y="694690"/>
                  </a:lnTo>
                  <a:lnTo>
                    <a:pt x="193560" y="688340"/>
                  </a:lnTo>
                  <a:lnTo>
                    <a:pt x="193814" y="687070"/>
                  </a:lnTo>
                  <a:lnTo>
                    <a:pt x="193929" y="688340"/>
                  </a:lnTo>
                  <a:lnTo>
                    <a:pt x="194043" y="689610"/>
                  </a:lnTo>
                  <a:lnTo>
                    <a:pt x="194170" y="690880"/>
                  </a:lnTo>
                  <a:lnTo>
                    <a:pt x="192303" y="695960"/>
                  </a:lnTo>
                  <a:lnTo>
                    <a:pt x="191173" y="702310"/>
                  </a:lnTo>
                  <a:lnTo>
                    <a:pt x="192290" y="708660"/>
                  </a:lnTo>
                  <a:lnTo>
                    <a:pt x="193217" y="713740"/>
                  </a:lnTo>
                  <a:lnTo>
                    <a:pt x="195821" y="716508"/>
                  </a:lnTo>
                  <a:lnTo>
                    <a:pt x="196837" y="717550"/>
                  </a:lnTo>
                  <a:lnTo>
                    <a:pt x="198742" y="718820"/>
                  </a:lnTo>
                  <a:lnTo>
                    <a:pt x="198653" y="720090"/>
                  </a:lnTo>
                  <a:lnTo>
                    <a:pt x="198564" y="721550"/>
                  </a:lnTo>
                  <a:lnTo>
                    <a:pt x="198767" y="721550"/>
                  </a:lnTo>
                  <a:lnTo>
                    <a:pt x="201142" y="723900"/>
                  </a:lnTo>
                  <a:lnTo>
                    <a:pt x="204635" y="725170"/>
                  </a:lnTo>
                  <a:lnTo>
                    <a:pt x="208127" y="727710"/>
                  </a:lnTo>
                  <a:lnTo>
                    <a:pt x="212407" y="728980"/>
                  </a:lnTo>
                  <a:lnTo>
                    <a:pt x="216141" y="731520"/>
                  </a:lnTo>
                  <a:lnTo>
                    <a:pt x="212902" y="731520"/>
                  </a:lnTo>
                  <a:lnTo>
                    <a:pt x="205498" y="727710"/>
                  </a:lnTo>
                  <a:lnTo>
                    <a:pt x="213029" y="732790"/>
                  </a:lnTo>
                  <a:lnTo>
                    <a:pt x="219227" y="731520"/>
                  </a:lnTo>
                  <a:lnTo>
                    <a:pt x="228892" y="739140"/>
                  </a:lnTo>
                  <a:lnTo>
                    <a:pt x="236118" y="741680"/>
                  </a:lnTo>
                  <a:lnTo>
                    <a:pt x="236308" y="740816"/>
                  </a:lnTo>
                  <a:lnTo>
                    <a:pt x="236410" y="740410"/>
                  </a:lnTo>
                  <a:lnTo>
                    <a:pt x="237540" y="740410"/>
                  </a:lnTo>
                  <a:lnTo>
                    <a:pt x="240131" y="741680"/>
                  </a:lnTo>
                  <a:lnTo>
                    <a:pt x="242925" y="742950"/>
                  </a:lnTo>
                  <a:lnTo>
                    <a:pt x="244221" y="742950"/>
                  </a:lnTo>
                  <a:lnTo>
                    <a:pt x="250647" y="745490"/>
                  </a:lnTo>
                  <a:lnTo>
                    <a:pt x="258152" y="748030"/>
                  </a:lnTo>
                  <a:lnTo>
                    <a:pt x="265023" y="746760"/>
                  </a:lnTo>
                  <a:lnTo>
                    <a:pt x="264833" y="748030"/>
                  </a:lnTo>
                  <a:lnTo>
                    <a:pt x="266344" y="748030"/>
                  </a:lnTo>
                  <a:lnTo>
                    <a:pt x="268947" y="746760"/>
                  </a:lnTo>
                  <a:lnTo>
                    <a:pt x="271526" y="746760"/>
                  </a:lnTo>
                  <a:lnTo>
                    <a:pt x="275120" y="745490"/>
                  </a:lnTo>
                  <a:lnTo>
                    <a:pt x="278485" y="742950"/>
                  </a:lnTo>
                  <a:lnTo>
                    <a:pt x="285394" y="737870"/>
                  </a:lnTo>
                  <a:lnTo>
                    <a:pt x="290499" y="728980"/>
                  </a:lnTo>
                  <a:lnTo>
                    <a:pt x="293662" y="725170"/>
                  </a:lnTo>
                  <a:lnTo>
                    <a:pt x="292760" y="722668"/>
                  </a:lnTo>
                  <a:lnTo>
                    <a:pt x="293306" y="721791"/>
                  </a:lnTo>
                  <a:lnTo>
                    <a:pt x="299567" y="712470"/>
                  </a:lnTo>
                  <a:lnTo>
                    <a:pt x="302666" y="707390"/>
                  </a:lnTo>
                  <a:lnTo>
                    <a:pt x="304203" y="704850"/>
                  </a:lnTo>
                  <a:lnTo>
                    <a:pt x="305282" y="706120"/>
                  </a:lnTo>
                  <a:lnTo>
                    <a:pt x="304825" y="708660"/>
                  </a:lnTo>
                  <a:lnTo>
                    <a:pt x="302755" y="712470"/>
                  </a:lnTo>
                  <a:lnTo>
                    <a:pt x="307390" y="706120"/>
                  </a:lnTo>
                  <a:lnTo>
                    <a:pt x="307619" y="704850"/>
                  </a:lnTo>
                  <a:lnTo>
                    <a:pt x="307848" y="703580"/>
                  </a:lnTo>
                  <a:lnTo>
                    <a:pt x="308978" y="701040"/>
                  </a:lnTo>
                  <a:lnTo>
                    <a:pt x="311899" y="697230"/>
                  </a:lnTo>
                  <a:lnTo>
                    <a:pt x="312204" y="699770"/>
                  </a:lnTo>
                  <a:lnTo>
                    <a:pt x="314325" y="697230"/>
                  </a:lnTo>
                  <a:lnTo>
                    <a:pt x="315379" y="695960"/>
                  </a:lnTo>
                  <a:lnTo>
                    <a:pt x="316103" y="694690"/>
                  </a:lnTo>
                  <a:lnTo>
                    <a:pt x="318249" y="690880"/>
                  </a:lnTo>
                  <a:lnTo>
                    <a:pt x="320713" y="687070"/>
                  </a:lnTo>
                  <a:lnTo>
                    <a:pt x="323176" y="683260"/>
                  </a:lnTo>
                  <a:lnTo>
                    <a:pt x="324929" y="680720"/>
                  </a:lnTo>
                  <a:lnTo>
                    <a:pt x="326872" y="678180"/>
                  </a:lnTo>
                  <a:lnTo>
                    <a:pt x="328663" y="675640"/>
                  </a:lnTo>
                  <a:lnTo>
                    <a:pt x="330771" y="674370"/>
                  </a:lnTo>
                  <a:lnTo>
                    <a:pt x="333425" y="671830"/>
                  </a:lnTo>
                  <a:lnTo>
                    <a:pt x="327634" y="671830"/>
                  </a:lnTo>
                  <a:lnTo>
                    <a:pt x="328422" y="669290"/>
                  </a:lnTo>
                  <a:lnTo>
                    <a:pt x="329603" y="668020"/>
                  </a:lnTo>
                  <a:lnTo>
                    <a:pt x="332689" y="665492"/>
                  </a:lnTo>
                  <a:lnTo>
                    <a:pt x="333768" y="665492"/>
                  </a:lnTo>
                  <a:lnTo>
                    <a:pt x="334530" y="666318"/>
                  </a:lnTo>
                  <a:lnTo>
                    <a:pt x="335280" y="665492"/>
                  </a:lnTo>
                  <a:lnTo>
                    <a:pt x="337807" y="665492"/>
                  </a:lnTo>
                  <a:lnTo>
                    <a:pt x="341591" y="665492"/>
                  </a:lnTo>
                  <a:lnTo>
                    <a:pt x="342239" y="666750"/>
                  </a:lnTo>
                  <a:lnTo>
                    <a:pt x="344195" y="667372"/>
                  </a:lnTo>
                  <a:lnTo>
                    <a:pt x="344792" y="669086"/>
                  </a:lnTo>
                  <a:lnTo>
                    <a:pt x="345186" y="667689"/>
                  </a:lnTo>
                  <a:lnTo>
                    <a:pt x="346265" y="668020"/>
                  </a:lnTo>
                  <a:lnTo>
                    <a:pt x="344792" y="669086"/>
                  </a:lnTo>
                  <a:lnTo>
                    <a:pt x="344741" y="669239"/>
                  </a:lnTo>
                  <a:lnTo>
                    <a:pt x="345008" y="670255"/>
                  </a:lnTo>
                  <a:lnTo>
                    <a:pt x="342811" y="670255"/>
                  </a:lnTo>
                  <a:lnTo>
                    <a:pt x="343916" y="674065"/>
                  </a:lnTo>
                  <a:lnTo>
                    <a:pt x="343992" y="674331"/>
                  </a:lnTo>
                  <a:lnTo>
                    <a:pt x="344246" y="674065"/>
                  </a:lnTo>
                  <a:lnTo>
                    <a:pt x="344233" y="674331"/>
                  </a:lnTo>
                  <a:lnTo>
                    <a:pt x="344182" y="675043"/>
                  </a:lnTo>
                  <a:lnTo>
                    <a:pt x="343992" y="674331"/>
                  </a:lnTo>
                  <a:lnTo>
                    <a:pt x="342963" y="675335"/>
                  </a:lnTo>
                  <a:lnTo>
                    <a:pt x="344170" y="675335"/>
                  </a:lnTo>
                  <a:lnTo>
                    <a:pt x="344106" y="676605"/>
                  </a:lnTo>
                  <a:lnTo>
                    <a:pt x="344043" y="677875"/>
                  </a:lnTo>
                  <a:lnTo>
                    <a:pt x="341998" y="679145"/>
                  </a:lnTo>
                  <a:lnTo>
                    <a:pt x="341083" y="677875"/>
                  </a:lnTo>
                  <a:lnTo>
                    <a:pt x="341477" y="680529"/>
                  </a:lnTo>
                  <a:lnTo>
                    <a:pt x="340461" y="680529"/>
                  </a:lnTo>
                  <a:lnTo>
                    <a:pt x="338747" y="682955"/>
                  </a:lnTo>
                  <a:lnTo>
                    <a:pt x="339966" y="685495"/>
                  </a:lnTo>
                  <a:lnTo>
                    <a:pt x="337578" y="685495"/>
                  </a:lnTo>
                  <a:lnTo>
                    <a:pt x="337693" y="686765"/>
                  </a:lnTo>
                  <a:lnTo>
                    <a:pt x="337794" y="688035"/>
                  </a:lnTo>
                  <a:lnTo>
                    <a:pt x="337908" y="689305"/>
                  </a:lnTo>
                  <a:lnTo>
                    <a:pt x="348246" y="689305"/>
                  </a:lnTo>
                  <a:lnTo>
                    <a:pt x="349377" y="686765"/>
                  </a:lnTo>
                  <a:lnTo>
                    <a:pt x="350266" y="681685"/>
                  </a:lnTo>
                  <a:lnTo>
                    <a:pt x="351142" y="682510"/>
                  </a:lnTo>
                  <a:lnTo>
                    <a:pt x="350545" y="681685"/>
                  </a:lnTo>
                  <a:lnTo>
                    <a:pt x="352615" y="681685"/>
                  </a:lnTo>
                  <a:lnTo>
                    <a:pt x="352691" y="680529"/>
                  </a:lnTo>
                  <a:lnTo>
                    <a:pt x="352780" y="679145"/>
                  </a:lnTo>
                  <a:lnTo>
                    <a:pt x="352869" y="677875"/>
                  </a:lnTo>
                  <a:lnTo>
                    <a:pt x="352945" y="676605"/>
                  </a:lnTo>
                  <a:lnTo>
                    <a:pt x="353021" y="675335"/>
                  </a:lnTo>
                  <a:lnTo>
                    <a:pt x="353834" y="674065"/>
                  </a:lnTo>
                  <a:lnTo>
                    <a:pt x="355434" y="671525"/>
                  </a:lnTo>
                  <a:lnTo>
                    <a:pt x="356806" y="677875"/>
                  </a:lnTo>
                  <a:lnTo>
                    <a:pt x="359448" y="671525"/>
                  </a:lnTo>
                  <a:lnTo>
                    <a:pt x="359905" y="669239"/>
                  </a:lnTo>
                  <a:lnTo>
                    <a:pt x="359943" y="669086"/>
                  </a:lnTo>
                  <a:lnTo>
                    <a:pt x="359791" y="668096"/>
                  </a:lnTo>
                  <a:lnTo>
                    <a:pt x="365760" y="669290"/>
                  </a:lnTo>
                  <a:lnTo>
                    <a:pt x="368401" y="668020"/>
                  </a:lnTo>
                  <a:lnTo>
                    <a:pt x="375234" y="669290"/>
                  </a:lnTo>
                  <a:lnTo>
                    <a:pt x="375348" y="668020"/>
                  </a:lnTo>
                  <a:lnTo>
                    <a:pt x="375450" y="666750"/>
                  </a:lnTo>
                  <a:lnTo>
                    <a:pt x="378612" y="666750"/>
                  </a:lnTo>
                  <a:lnTo>
                    <a:pt x="379158" y="668020"/>
                  </a:lnTo>
                  <a:lnTo>
                    <a:pt x="380339" y="669290"/>
                  </a:lnTo>
                  <a:lnTo>
                    <a:pt x="402894" y="669290"/>
                  </a:lnTo>
                  <a:lnTo>
                    <a:pt x="399999" y="668020"/>
                  </a:lnTo>
                  <a:lnTo>
                    <a:pt x="406361" y="668020"/>
                  </a:lnTo>
                  <a:lnTo>
                    <a:pt x="413156" y="670560"/>
                  </a:lnTo>
                  <a:lnTo>
                    <a:pt x="419773" y="671830"/>
                  </a:lnTo>
                  <a:lnTo>
                    <a:pt x="426085" y="675640"/>
                  </a:lnTo>
                  <a:lnTo>
                    <a:pt x="431977" y="678180"/>
                  </a:lnTo>
                  <a:lnTo>
                    <a:pt x="437438" y="683260"/>
                  </a:lnTo>
                  <a:lnTo>
                    <a:pt x="442531" y="687070"/>
                  </a:lnTo>
                  <a:lnTo>
                    <a:pt x="447344" y="692150"/>
                  </a:lnTo>
                  <a:lnTo>
                    <a:pt x="446811" y="692150"/>
                  </a:lnTo>
                  <a:lnTo>
                    <a:pt x="450507" y="695960"/>
                  </a:lnTo>
                  <a:lnTo>
                    <a:pt x="452335" y="698500"/>
                  </a:lnTo>
                  <a:lnTo>
                    <a:pt x="457161" y="704850"/>
                  </a:lnTo>
                  <a:lnTo>
                    <a:pt x="460121" y="709930"/>
                  </a:lnTo>
                  <a:lnTo>
                    <a:pt x="462597" y="715010"/>
                  </a:lnTo>
                  <a:lnTo>
                    <a:pt x="465023" y="717550"/>
                  </a:lnTo>
                  <a:lnTo>
                    <a:pt x="465912" y="720090"/>
                  </a:lnTo>
                  <a:lnTo>
                    <a:pt x="466407" y="721550"/>
                  </a:lnTo>
                  <a:lnTo>
                    <a:pt x="466915" y="723900"/>
                  </a:lnTo>
                  <a:lnTo>
                    <a:pt x="467017" y="724941"/>
                  </a:lnTo>
                  <a:lnTo>
                    <a:pt x="466788" y="724789"/>
                  </a:lnTo>
                  <a:lnTo>
                    <a:pt x="465848" y="723900"/>
                  </a:lnTo>
                  <a:lnTo>
                    <a:pt x="468007" y="727710"/>
                  </a:lnTo>
                  <a:lnTo>
                    <a:pt x="469392" y="730250"/>
                  </a:lnTo>
                  <a:lnTo>
                    <a:pt x="470979" y="732790"/>
                  </a:lnTo>
                  <a:lnTo>
                    <a:pt x="471716" y="734060"/>
                  </a:lnTo>
                  <a:lnTo>
                    <a:pt x="472605" y="735330"/>
                  </a:lnTo>
                  <a:lnTo>
                    <a:pt x="473710" y="736600"/>
                  </a:lnTo>
                  <a:lnTo>
                    <a:pt x="474764" y="739140"/>
                  </a:lnTo>
                  <a:lnTo>
                    <a:pt x="476173" y="740410"/>
                  </a:lnTo>
                  <a:lnTo>
                    <a:pt x="478510" y="742950"/>
                  </a:lnTo>
                  <a:lnTo>
                    <a:pt x="476580" y="741680"/>
                  </a:lnTo>
                  <a:lnTo>
                    <a:pt x="475284" y="740816"/>
                  </a:lnTo>
                  <a:lnTo>
                    <a:pt x="475411" y="741680"/>
                  </a:lnTo>
                  <a:lnTo>
                    <a:pt x="474433" y="740410"/>
                  </a:lnTo>
                  <a:lnTo>
                    <a:pt x="473379" y="739140"/>
                  </a:lnTo>
                  <a:lnTo>
                    <a:pt x="472554" y="737870"/>
                  </a:lnTo>
                  <a:lnTo>
                    <a:pt x="473189" y="739140"/>
                  </a:lnTo>
                  <a:lnTo>
                    <a:pt x="474649" y="741680"/>
                  </a:lnTo>
                  <a:lnTo>
                    <a:pt x="477278" y="744220"/>
                  </a:lnTo>
                  <a:lnTo>
                    <a:pt x="480974" y="746760"/>
                  </a:lnTo>
                  <a:lnTo>
                    <a:pt x="484530" y="749300"/>
                  </a:lnTo>
                  <a:lnTo>
                    <a:pt x="490220" y="750570"/>
                  </a:lnTo>
                  <a:lnTo>
                    <a:pt x="496671" y="749300"/>
                  </a:lnTo>
                  <a:lnTo>
                    <a:pt x="494499" y="750570"/>
                  </a:lnTo>
                  <a:lnTo>
                    <a:pt x="502412" y="750570"/>
                  </a:lnTo>
                  <a:lnTo>
                    <a:pt x="506272" y="749300"/>
                  </a:lnTo>
                  <a:lnTo>
                    <a:pt x="508076" y="748030"/>
                  </a:lnTo>
                  <a:lnTo>
                    <a:pt x="502932" y="748030"/>
                  </a:lnTo>
                  <a:lnTo>
                    <a:pt x="508901" y="746760"/>
                  </a:lnTo>
                  <a:lnTo>
                    <a:pt x="513689" y="744220"/>
                  </a:lnTo>
                  <a:lnTo>
                    <a:pt x="518591" y="742950"/>
                  </a:lnTo>
                  <a:lnTo>
                    <a:pt x="516839" y="745490"/>
                  </a:lnTo>
                  <a:lnTo>
                    <a:pt x="524725" y="742950"/>
                  </a:lnTo>
                  <a:lnTo>
                    <a:pt x="531837" y="740410"/>
                  </a:lnTo>
                  <a:lnTo>
                    <a:pt x="538391" y="736600"/>
                  </a:lnTo>
                  <a:lnTo>
                    <a:pt x="550849" y="728980"/>
                  </a:lnTo>
                  <a:lnTo>
                    <a:pt x="557352" y="725170"/>
                  </a:lnTo>
                  <a:lnTo>
                    <a:pt x="563372" y="721550"/>
                  </a:lnTo>
                  <a:lnTo>
                    <a:pt x="563232" y="721550"/>
                  </a:lnTo>
                  <a:lnTo>
                    <a:pt x="560374" y="722630"/>
                  </a:lnTo>
                  <a:lnTo>
                    <a:pt x="562013" y="720090"/>
                  </a:lnTo>
                  <a:lnTo>
                    <a:pt x="564972" y="717550"/>
                  </a:lnTo>
                  <a:lnTo>
                    <a:pt x="566458" y="716280"/>
                  </a:lnTo>
                  <a:lnTo>
                    <a:pt x="569696" y="709930"/>
                  </a:lnTo>
                  <a:lnTo>
                    <a:pt x="570661" y="704850"/>
                  </a:lnTo>
                  <a:lnTo>
                    <a:pt x="571728" y="699770"/>
                  </a:lnTo>
                  <a:close/>
                </a:path>
                <a:path w="756284" h="996950">
                  <a:moveTo>
                    <a:pt x="595071" y="576148"/>
                  </a:moveTo>
                  <a:lnTo>
                    <a:pt x="594741" y="576338"/>
                  </a:lnTo>
                  <a:lnTo>
                    <a:pt x="593852" y="577113"/>
                  </a:lnTo>
                  <a:lnTo>
                    <a:pt x="592010" y="579120"/>
                  </a:lnTo>
                  <a:lnTo>
                    <a:pt x="595071" y="576148"/>
                  </a:lnTo>
                  <a:close/>
                </a:path>
                <a:path w="756284" h="996950">
                  <a:moveTo>
                    <a:pt x="596849" y="551180"/>
                  </a:moveTo>
                  <a:lnTo>
                    <a:pt x="593940" y="555205"/>
                  </a:lnTo>
                  <a:lnTo>
                    <a:pt x="596188" y="553720"/>
                  </a:lnTo>
                  <a:lnTo>
                    <a:pt x="596849" y="551180"/>
                  </a:lnTo>
                  <a:close/>
                </a:path>
                <a:path w="756284" h="996950">
                  <a:moveTo>
                    <a:pt x="598220" y="201472"/>
                  </a:moveTo>
                  <a:lnTo>
                    <a:pt x="597369" y="200660"/>
                  </a:lnTo>
                  <a:lnTo>
                    <a:pt x="598195" y="201676"/>
                  </a:lnTo>
                  <a:lnTo>
                    <a:pt x="598220" y="201472"/>
                  </a:lnTo>
                  <a:close/>
                </a:path>
                <a:path w="756284" h="996950">
                  <a:moveTo>
                    <a:pt x="599020" y="570230"/>
                  </a:moveTo>
                  <a:lnTo>
                    <a:pt x="596544" y="570230"/>
                  </a:lnTo>
                  <a:lnTo>
                    <a:pt x="579996" y="570230"/>
                  </a:lnTo>
                  <a:lnTo>
                    <a:pt x="578853" y="570230"/>
                  </a:lnTo>
                  <a:lnTo>
                    <a:pt x="572985" y="576580"/>
                  </a:lnTo>
                  <a:lnTo>
                    <a:pt x="566064" y="586740"/>
                  </a:lnTo>
                  <a:lnTo>
                    <a:pt x="559041" y="595630"/>
                  </a:lnTo>
                  <a:lnTo>
                    <a:pt x="549452" y="607060"/>
                  </a:lnTo>
                  <a:lnTo>
                    <a:pt x="548436" y="608330"/>
                  </a:lnTo>
                  <a:lnTo>
                    <a:pt x="547890" y="609600"/>
                  </a:lnTo>
                  <a:lnTo>
                    <a:pt x="547839" y="607060"/>
                  </a:lnTo>
                  <a:lnTo>
                    <a:pt x="546773" y="607060"/>
                  </a:lnTo>
                  <a:lnTo>
                    <a:pt x="546049" y="609600"/>
                  </a:lnTo>
                  <a:lnTo>
                    <a:pt x="545071" y="613410"/>
                  </a:lnTo>
                  <a:lnTo>
                    <a:pt x="544982" y="614680"/>
                  </a:lnTo>
                  <a:lnTo>
                    <a:pt x="544588" y="618490"/>
                  </a:lnTo>
                  <a:lnTo>
                    <a:pt x="544334" y="619760"/>
                  </a:lnTo>
                  <a:lnTo>
                    <a:pt x="543725" y="619760"/>
                  </a:lnTo>
                  <a:lnTo>
                    <a:pt x="544334" y="623570"/>
                  </a:lnTo>
                  <a:lnTo>
                    <a:pt x="545261" y="627380"/>
                  </a:lnTo>
                  <a:lnTo>
                    <a:pt x="546011" y="631190"/>
                  </a:lnTo>
                  <a:lnTo>
                    <a:pt x="546608" y="626110"/>
                  </a:lnTo>
                  <a:lnTo>
                    <a:pt x="547890" y="633730"/>
                  </a:lnTo>
                  <a:lnTo>
                    <a:pt x="549376" y="640080"/>
                  </a:lnTo>
                  <a:lnTo>
                    <a:pt x="550684" y="646430"/>
                  </a:lnTo>
                  <a:lnTo>
                    <a:pt x="551408" y="652780"/>
                  </a:lnTo>
                  <a:lnTo>
                    <a:pt x="549656" y="646430"/>
                  </a:lnTo>
                  <a:lnTo>
                    <a:pt x="549770" y="647700"/>
                  </a:lnTo>
                  <a:lnTo>
                    <a:pt x="552513" y="662940"/>
                  </a:lnTo>
                  <a:lnTo>
                    <a:pt x="552437" y="661670"/>
                  </a:lnTo>
                  <a:lnTo>
                    <a:pt x="552361" y="660400"/>
                  </a:lnTo>
                  <a:lnTo>
                    <a:pt x="551903" y="652780"/>
                  </a:lnTo>
                  <a:lnTo>
                    <a:pt x="553580" y="656590"/>
                  </a:lnTo>
                  <a:lnTo>
                    <a:pt x="554647" y="656590"/>
                  </a:lnTo>
                  <a:lnTo>
                    <a:pt x="555421" y="657860"/>
                  </a:lnTo>
                  <a:lnTo>
                    <a:pt x="556082" y="662940"/>
                  </a:lnTo>
                  <a:lnTo>
                    <a:pt x="559003" y="662940"/>
                  </a:lnTo>
                  <a:lnTo>
                    <a:pt x="558368" y="660400"/>
                  </a:lnTo>
                  <a:lnTo>
                    <a:pt x="557098" y="650240"/>
                  </a:lnTo>
                  <a:lnTo>
                    <a:pt x="559904" y="647700"/>
                  </a:lnTo>
                  <a:lnTo>
                    <a:pt x="561505" y="654050"/>
                  </a:lnTo>
                  <a:lnTo>
                    <a:pt x="561860" y="656590"/>
                  </a:lnTo>
                  <a:lnTo>
                    <a:pt x="561568" y="656590"/>
                  </a:lnTo>
                  <a:lnTo>
                    <a:pt x="563422" y="664210"/>
                  </a:lnTo>
                  <a:lnTo>
                    <a:pt x="563499" y="662940"/>
                  </a:lnTo>
                  <a:lnTo>
                    <a:pt x="563575" y="661670"/>
                  </a:lnTo>
                  <a:lnTo>
                    <a:pt x="563651" y="660400"/>
                  </a:lnTo>
                  <a:lnTo>
                    <a:pt x="562635" y="659130"/>
                  </a:lnTo>
                  <a:lnTo>
                    <a:pt x="562648" y="654050"/>
                  </a:lnTo>
                  <a:lnTo>
                    <a:pt x="561695" y="647700"/>
                  </a:lnTo>
                  <a:lnTo>
                    <a:pt x="561505" y="646430"/>
                  </a:lnTo>
                  <a:lnTo>
                    <a:pt x="560743" y="641350"/>
                  </a:lnTo>
                  <a:lnTo>
                    <a:pt x="560832" y="643890"/>
                  </a:lnTo>
                  <a:lnTo>
                    <a:pt x="560959" y="646430"/>
                  </a:lnTo>
                  <a:lnTo>
                    <a:pt x="560641" y="641350"/>
                  </a:lnTo>
                  <a:lnTo>
                    <a:pt x="560527" y="638263"/>
                  </a:lnTo>
                  <a:lnTo>
                    <a:pt x="560514" y="637540"/>
                  </a:lnTo>
                  <a:lnTo>
                    <a:pt x="560247" y="636270"/>
                  </a:lnTo>
                  <a:lnTo>
                    <a:pt x="559892" y="633730"/>
                  </a:lnTo>
                  <a:lnTo>
                    <a:pt x="558711" y="626110"/>
                  </a:lnTo>
                  <a:lnTo>
                    <a:pt x="558228" y="623570"/>
                  </a:lnTo>
                  <a:lnTo>
                    <a:pt x="557745" y="619760"/>
                  </a:lnTo>
                  <a:lnTo>
                    <a:pt x="557695" y="617220"/>
                  </a:lnTo>
                  <a:lnTo>
                    <a:pt x="557631" y="614680"/>
                  </a:lnTo>
                  <a:lnTo>
                    <a:pt x="557276" y="614680"/>
                  </a:lnTo>
                  <a:lnTo>
                    <a:pt x="556336" y="617220"/>
                  </a:lnTo>
                  <a:lnTo>
                    <a:pt x="556425" y="614680"/>
                  </a:lnTo>
                  <a:lnTo>
                    <a:pt x="556793" y="613410"/>
                  </a:lnTo>
                  <a:lnTo>
                    <a:pt x="557187" y="612140"/>
                  </a:lnTo>
                  <a:lnTo>
                    <a:pt x="557517" y="612140"/>
                  </a:lnTo>
                  <a:lnTo>
                    <a:pt x="557809" y="610870"/>
                  </a:lnTo>
                  <a:lnTo>
                    <a:pt x="559269" y="609600"/>
                  </a:lnTo>
                  <a:lnTo>
                    <a:pt x="559701" y="608330"/>
                  </a:lnTo>
                  <a:lnTo>
                    <a:pt x="560235" y="608330"/>
                  </a:lnTo>
                  <a:lnTo>
                    <a:pt x="560679" y="607060"/>
                  </a:lnTo>
                  <a:lnTo>
                    <a:pt x="561378" y="604520"/>
                  </a:lnTo>
                  <a:lnTo>
                    <a:pt x="561924" y="603250"/>
                  </a:lnTo>
                  <a:lnTo>
                    <a:pt x="565404" y="599440"/>
                  </a:lnTo>
                  <a:lnTo>
                    <a:pt x="568109" y="598170"/>
                  </a:lnTo>
                  <a:lnTo>
                    <a:pt x="568883" y="598170"/>
                  </a:lnTo>
                  <a:lnTo>
                    <a:pt x="570039" y="596900"/>
                  </a:lnTo>
                  <a:lnTo>
                    <a:pt x="573925" y="591820"/>
                  </a:lnTo>
                  <a:lnTo>
                    <a:pt x="579958" y="586740"/>
                  </a:lnTo>
                  <a:lnTo>
                    <a:pt x="576224" y="594017"/>
                  </a:lnTo>
                  <a:lnTo>
                    <a:pt x="580504" y="588010"/>
                  </a:lnTo>
                  <a:lnTo>
                    <a:pt x="581926" y="586740"/>
                  </a:lnTo>
                  <a:lnTo>
                    <a:pt x="586181" y="582930"/>
                  </a:lnTo>
                  <a:lnTo>
                    <a:pt x="591527" y="579120"/>
                  </a:lnTo>
                  <a:lnTo>
                    <a:pt x="593852" y="577113"/>
                  </a:lnTo>
                  <a:lnTo>
                    <a:pt x="594334" y="576580"/>
                  </a:lnTo>
                  <a:lnTo>
                    <a:pt x="594741" y="576338"/>
                  </a:lnTo>
                  <a:lnTo>
                    <a:pt x="595896" y="575348"/>
                  </a:lnTo>
                  <a:lnTo>
                    <a:pt x="595071" y="576148"/>
                  </a:lnTo>
                  <a:lnTo>
                    <a:pt x="596455" y="575348"/>
                  </a:lnTo>
                  <a:lnTo>
                    <a:pt x="597636" y="574040"/>
                  </a:lnTo>
                  <a:lnTo>
                    <a:pt x="598741" y="572770"/>
                  </a:lnTo>
                  <a:lnTo>
                    <a:pt x="595058" y="574040"/>
                  </a:lnTo>
                  <a:lnTo>
                    <a:pt x="597877" y="571500"/>
                  </a:lnTo>
                  <a:lnTo>
                    <a:pt x="599020" y="570230"/>
                  </a:lnTo>
                  <a:close/>
                </a:path>
                <a:path w="756284" h="996950">
                  <a:moveTo>
                    <a:pt x="600697" y="205790"/>
                  </a:moveTo>
                  <a:lnTo>
                    <a:pt x="600456" y="204470"/>
                  </a:lnTo>
                  <a:lnTo>
                    <a:pt x="598195" y="201676"/>
                  </a:lnTo>
                  <a:lnTo>
                    <a:pt x="597966" y="203200"/>
                  </a:lnTo>
                  <a:lnTo>
                    <a:pt x="600697" y="205790"/>
                  </a:lnTo>
                  <a:close/>
                </a:path>
                <a:path w="756284" h="996950">
                  <a:moveTo>
                    <a:pt x="602678" y="566420"/>
                  </a:moveTo>
                  <a:lnTo>
                    <a:pt x="598589" y="568960"/>
                  </a:lnTo>
                  <a:lnTo>
                    <a:pt x="600176" y="568960"/>
                  </a:lnTo>
                  <a:lnTo>
                    <a:pt x="600583" y="570230"/>
                  </a:lnTo>
                  <a:lnTo>
                    <a:pt x="601281" y="568960"/>
                  </a:lnTo>
                  <a:lnTo>
                    <a:pt x="602678" y="566420"/>
                  </a:lnTo>
                  <a:close/>
                </a:path>
                <a:path w="756284" h="996950">
                  <a:moveTo>
                    <a:pt x="612635" y="560070"/>
                  </a:moveTo>
                  <a:lnTo>
                    <a:pt x="611873" y="560070"/>
                  </a:lnTo>
                  <a:lnTo>
                    <a:pt x="609765" y="562292"/>
                  </a:lnTo>
                  <a:lnTo>
                    <a:pt x="612635" y="560070"/>
                  </a:lnTo>
                  <a:close/>
                </a:path>
                <a:path w="756284" h="996950">
                  <a:moveTo>
                    <a:pt x="621944" y="538480"/>
                  </a:moveTo>
                  <a:lnTo>
                    <a:pt x="618832" y="539750"/>
                  </a:lnTo>
                  <a:lnTo>
                    <a:pt x="614972" y="541020"/>
                  </a:lnTo>
                  <a:lnTo>
                    <a:pt x="615962" y="542264"/>
                  </a:lnTo>
                  <a:lnTo>
                    <a:pt x="621944" y="538480"/>
                  </a:lnTo>
                  <a:close/>
                </a:path>
                <a:path w="756284" h="996950">
                  <a:moveTo>
                    <a:pt x="654494" y="556260"/>
                  </a:moveTo>
                  <a:lnTo>
                    <a:pt x="650201" y="555205"/>
                  </a:lnTo>
                  <a:lnTo>
                    <a:pt x="649655" y="555205"/>
                  </a:lnTo>
                  <a:lnTo>
                    <a:pt x="654494" y="556260"/>
                  </a:lnTo>
                  <a:close/>
                </a:path>
                <a:path w="756284" h="996950">
                  <a:moveTo>
                    <a:pt x="659752" y="542823"/>
                  </a:moveTo>
                  <a:lnTo>
                    <a:pt x="657250" y="542442"/>
                  </a:lnTo>
                  <a:lnTo>
                    <a:pt x="654431" y="542163"/>
                  </a:lnTo>
                  <a:lnTo>
                    <a:pt x="655523" y="542366"/>
                  </a:lnTo>
                  <a:lnTo>
                    <a:pt x="659752" y="542823"/>
                  </a:lnTo>
                  <a:close/>
                </a:path>
                <a:path w="756284" h="996950">
                  <a:moveTo>
                    <a:pt x="663346" y="557530"/>
                  </a:moveTo>
                  <a:lnTo>
                    <a:pt x="663219" y="557123"/>
                  </a:lnTo>
                  <a:lnTo>
                    <a:pt x="661111" y="556704"/>
                  </a:lnTo>
                  <a:lnTo>
                    <a:pt x="663346" y="557530"/>
                  </a:lnTo>
                  <a:close/>
                </a:path>
                <a:path w="756284" h="996950">
                  <a:moveTo>
                    <a:pt x="673087" y="393192"/>
                  </a:moveTo>
                  <a:lnTo>
                    <a:pt x="671931" y="386829"/>
                  </a:lnTo>
                  <a:lnTo>
                    <a:pt x="669874" y="388734"/>
                  </a:lnTo>
                  <a:lnTo>
                    <a:pt x="670572" y="392569"/>
                  </a:lnTo>
                  <a:lnTo>
                    <a:pt x="673087" y="393192"/>
                  </a:lnTo>
                  <a:close/>
                </a:path>
                <a:path w="756284" h="996950">
                  <a:moveTo>
                    <a:pt x="679843" y="188379"/>
                  </a:moveTo>
                  <a:lnTo>
                    <a:pt x="676986" y="189230"/>
                  </a:lnTo>
                  <a:lnTo>
                    <a:pt x="677913" y="189230"/>
                  </a:lnTo>
                  <a:lnTo>
                    <a:pt x="679843" y="188379"/>
                  </a:lnTo>
                  <a:close/>
                </a:path>
                <a:path w="756284" h="996950">
                  <a:moveTo>
                    <a:pt x="681240" y="187960"/>
                  </a:moveTo>
                  <a:lnTo>
                    <a:pt x="680796" y="187960"/>
                  </a:lnTo>
                  <a:lnTo>
                    <a:pt x="679843" y="188379"/>
                  </a:lnTo>
                  <a:lnTo>
                    <a:pt x="681240" y="187960"/>
                  </a:lnTo>
                  <a:close/>
                </a:path>
                <a:path w="756284" h="996950">
                  <a:moveTo>
                    <a:pt x="683933" y="445249"/>
                  </a:moveTo>
                  <a:lnTo>
                    <a:pt x="674319" y="437540"/>
                  </a:lnTo>
                  <a:lnTo>
                    <a:pt x="676922" y="439813"/>
                  </a:lnTo>
                  <a:lnTo>
                    <a:pt x="680415" y="442607"/>
                  </a:lnTo>
                  <a:lnTo>
                    <a:pt x="683933" y="445249"/>
                  </a:lnTo>
                  <a:close/>
                </a:path>
                <a:path w="756284" h="996950">
                  <a:moveTo>
                    <a:pt x="684657" y="429387"/>
                  </a:moveTo>
                  <a:lnTo>
                    <a:pt x="683831" y="427990"/>
                  </a:lnTo>
                  <a:lnTo>
                    <a:pt x="683996" y="428650"/>
                  </a:lnTo>
                  <a:lnTo>
                    <a:pt x="684098" y="429069"/>
                  </a:lnTo>
                  <a:lnTo>
                    <a:pt x="684301" y="429387"/>
                  </a:lnTo>
                  <a:lnTo>
                    <a:pt x="684657" y="429387"/>
                  </a:lnTo>
                  <a:close/>
                </a:path>
                <a:path w="756284" h="996950">
                  <a:moveTo>
                    <a:pt x="684999" y="446074"/>
                  </a:moveTo>
                  <a:lnTo>
                    <a:pt x="684657" y="445782"/>
                  </a:lnTo>
                  <a:lnTo>
                    <a:pt x="683933" y="445249"/>
                  </a:lnTo>
                  <a:lnTo>
                    <a:pt x="684999" y="446074"/>
                  </a:lnTo>
                  <a:close/>
                </a:path>
                <a:path w="756284" h="996950">
                  <a:moveTo>
                    <a:pt x="705040" y="562292"/>
                  </a:moveTo>
                  <a:lnTo>
                    <a:pt x="703414" y="561835"/>
                  </a:lnTo>
                  <a:lnTo>
                    <a:pt x="702906" y="561835"/>
                  </a:lnTo>
                  <a:lnTo>
                    <a:pt x="704850" y="562610"/>
                  </a:lnTo>
                  <a:lnTo>
                    <a:pt x="705040" y="562292"/>
                  </a:lnTo>
                  <a:close/>
                </a:path>
                <a:path w="756284" h="996950">
                  <a:moveTo>
                    <a:pt x="726592" y="556260"/>
                  </a:moveTo>
                  <a:lnTo>
                    <a:pt x="725055" y="557530"/>
                  </a:lnTo>
                  <a:lnTo>
                    <a:pt x="721182" y="560070"/>
                  </a:lnTo>
                  <a:lnTo>
                    <a:pt x="717003" y="562610"/>
                  </a:lnTo>
                  <a:lnTo>
                    <a:pt x="714870" y="562610"/>
                  </a:lnTo>
                  <a:lnTo>
                    <a:pt x="713803" y="563880"/>
                  </a:lnTo>
                  <a:lnTo>
                    <a:pt x="708571" y="563880"/>
                  </a:lnTo>
                  <a:lnTo>
                    <a:pt x="706310" y="565226"/>
                  </a:lnTo>
                  <a:lnTo>
                    <a:pt x="702551" y="565226"/>
                  </a:lnTo>
                  <a:lnTo>
                    <a:pt x="706120" y="566420"/>
                  </a:lnTo>
                  <a:lnTo>
                    <a:pt x="714336" y="566420"/>
                  </a:lnTo>
                  <a:lnTo>
                    <a:pt x="715772" y="565226"/>
                  </a:lnTo>
                  <a:lnTo>
                    <a:pt x="717435" y="565226"/>
                  </a:lnTo>
                  <a:lnTo>
                    <a:pt x="719239" y="563880"/>
                  </a:lnTo>
                  <a:lnTo>
                    <a:pt x="721144" y="563880"/>
                  </a:lnTo>
                  <a:lnTo>
                    <a:pt x="723150" y="562610"/>
                  </a:lnTo>
                  <a:lnTo>
                    <a:pt x="719645" y="562610"/>
                  </a:lnTo>
                  <a:lnTo>
                    <a:pt x="721728" y="561340"/>
                  </a:lnTo>
                  <a:lnTo>
                    <a:pt x="722922" y="560070"/>
                  </a:lnTo>
                  <a:lnTo>
                    <a:pt x="724611" y="558888"/>
                  </a:lnTo>
                  <a:lnTo>
                    <a:pt x="725665" y="557530"/>
                  </a:lnTo>
                  <a:lnTo>
                    <a:pt x="726592" y="556260"/>
                  </a:lnTo>
                  <a:close/>
                </a:path>
                <a:path w="756284" h="996950">
                  <a:moveTo>
                    <a:pt x="727075" y="199009"/>
                  </a:moveTo>
                  <a:lnTo>
                    <a:pt x="717016" y="186829"/>
                  </a:lnTo>
                  <a:lnTo>
                    <a:pt x="718261" y="187286"/>
                  </a:lnTo>
                  <a:lnTo>
                    <a:pt x="720382" y="188798"/>
                  </a:lnTo>
                  <a:lnTo>
                    <a:pt x="721233" y="189776"/>
                  </a:lnTo>
                  <a:lnTo>
                    <a:pt x="722147" y="190639"/>
                  </a:lnTo>
                  <a:lnTo>
                    <a:pt x="722769" y="191655"/>
                  </a:lnTo>
                  <a:lnTo>
                    <a:pt x="724242" y="194170"/>
                  </a:lnTo>
                  <a:lnTo>
                    <a:pt x="725932" y="197294"/>
                  </a:lnTo>
                  <a:lnTo>
                    <a:pt x="726528" y="198297"/>
                  </a:lnTo>
                  <a:lnTo>
                    <a:pt x="727075" y="199009"/>
                  </a:lnTo>
                  <a:close/>
                </a:path>
                <a:path w="756284" h="996950">
                  <a:moveTo>
                    <a:pt x="755904" y="486410"/>
                  </a:moveTo>
                  <a:lnTo>
                    <a:pt x="755434" y="486410"/>
                  </a:lnTo>
                  <a:lnTo>
                    <a:pt x="755307" y="485140"/>
                  </a:lnTo>
                  <a:lnTo>
                    <a:pt x="755192" y="483870"/>
                  </a:lnTo>
                  <a:lnTo>
                    <a:pt x="755065" y="482600"/>
                  </a:lnTo>
                  <a:lnTo>
                    <a:pt x="754951" y="481330"/>
                  </a:lnTo>
                  <a:lnTo>
                    <a:pt x="752106" y="477520"/>
                  </a:lnTo>
                  <a:lnTo>
                    <a:pt x="749439" y="472440"/>
                  </a:lnTo>
                  <a:lnTo>
                    <a:pt x="745413" y="469900"/>
                  </a:lnTo>
                  <a:lnTo>
                    <a:pt x="743800" y="469900"/>
                  </a:lnTo>
                  <a:lnTo>
                    <a:pt x="741781" y="467360"/>
                  </a:lnTo>
                  <a:lnTo>
                    <a:pt x="739343" y="464820"/>
                  </a:lnTo>
                  <a:lnTo>
                    <a:pt x="737120" y="462280"/>
                  </a:lnTo>
                  <a:lnTo>
                    <a:pt x="728814" y="457200"/>
                  </a:lnTo>
                  <a:lnTo>
                    <a:pt x="722172" y="454660"/>
                  </a:lnTo>
                  <a:lnTo>
                    <a:pt x="715530" y="452120"/>
                  </a:lnTo>
                  <a:lnTo>
                    <a:pt x="707517" y="447040"/>
                  </a:lnTo>
                  <a:lnTo>
                    <a:pt x="712139" y="448310"/>
                  </a:lnTo>
                  <a:lnTo>
                    <a:pt x="707009" y="443230"/>
                  </a:lnTo>
                  <a:lnTo>
                    <a:pt x="716000" y="448310"/>
                  </a:lnTo>
                  <a:lnTo>
                    <a:pt x="711822" y="445770"/>
                  </a:lnTo>
                  <a:lnTo>
                    <a:pt x="708240" y="443230"/>
                  </a:lnTo>
                  <a:lnTo>
                    <a:pt x="707618" y="443230"/>
                  </a:lnTo>
                  <a:lnTo>
                    <a:pt x="705688" y="440690"/>
                  </a:lnTo>
                  <a:lnTo>
                    <a:pt x="695071" y="436880"/>
                  </a:lnTo>
                  <a:lnTo>
                    <a:pt x="692124" y="433070"/>
                  </a:lnTo>
                  <a:lnTo>
                    <a:pt x="690054" y="431800"/>
                  </a:lnTo>
                  <a:lnTo>
                    <a:pt x="688606" y="433070"/>
                  </a:lnTo>
                  <a:lnTo>
                    <a:pt x="683437" y="428650"/>
                  </a:lnTo>
                  <a:lnTo>
                    <a:pt x="682409" y="427990"/>
                  </a:lnTo>
                  <a:lnTo>
                    <a:pt x="679716" y="426720"/>
                  </a:lnTo>
                  <a:lnTo>
                    <a:pt x="678675" y="425450"/>
                  </a:lnTo>
                  <a:lnTo>
                    <a:pt x="680008" y="427990"/>
                  </a:lnTo>
                  <a:lnTo>
                    <a:pt x="677811" y="425450"/>
                  </a:lnTo>
                  <a:lnTo>
                    <a:pt x="675119" y="421640"/>
                  </a:lnTo>
                  <a:lnTo>
                    <a:pt x="668362" y="381000"/>
                  </a:lnTo>
                  <a:lnTo>
                    <a:pt x="669048" y="375920"/>
                  </a:lnTo>
                  <a:lnTo>
                    <a:pt x="668718" y="370840"/>
                  </a:lnTo>
                  <a:lnTo>
                    <a:pt x="668629" y="369570"/>
                  </a:lnTo>
                  <a:lnTo>
                    <a:pt x="668553" y="368300"/>
                  </a:lnTo>
                  <a:lnTo>
                    <a:pt x="668439" y="364490"/>
                  </a:lnTo>
                  <a:lnTo>
                    <a:pt x="668375" y="359410"/>
                  </a:lnTo>
                  <a:lnTo>
                    <a:pt x="668464" y="356870"/>
                  </a:lnTo>
                  <a:lnTo>
                    <a:pt x="668566" y="355600"/>
                  </a:lnTo>
                  <a:lnTo>
                    <a:pt x="668680" y="354330"/>
                  </a:lnTo>
                  <a:lnTo>
                    <a:pt x="668782" y="353060"/>
                  </a:lnTo>
                  <a:lnTo>
                    <a:pt x="668896" y="351790"/>
                  </a:lnTo>
                  <a:lnTo>
                    <a:pt x="668997" y="350520"/>
                  </a:lnTo>
                  <a:lnTo>
                    <a:pt x="670687" y="342900"/>
                  </a:lnTo>
                  <a:lnTo>
                    <a:pt x="671283" y="342900"/>
                  </a:lnTo>
                  <a:lnTo>
                    <a:pt x="671893" y="341630"/>
                  </a:lnTo>
                  <a:lnTo>
                    <a:pt x="672706" y="340360"/>
                  </a:lnTo>
                  <a:lnTo>
                    <a:pt x="672820" y="339090"/>
                  </a:lnTo>
                  <a:lnTo>
                    <a:pt x="672934" y="337820"/>
                  </a:lnTo>
                  <a:lnTo>
                    <a:pt x="673430" y="336550"/>
                  </a:lnTo>
                  <a:lnTo>
                    <a:pt x="673506" y="335280"/>
                  </a:lnTo>
                  <a:lnTo>
                    <a:pt x="673633" y="334010"/>
                  </a:lnTo>
                  <a:lnTo>
                    <a:pt x="673760" y="332740"/>
                  </a:lnTo>
                  <a:lnTo>
                    <a:pt x="673849" y="331470"/>
                  </a:lnTo>
                  <a:lnTo>
                    <a:pt x="674700" y="330352"/>
                  </a:lnTo>
                  <a:lnTo>
                    <a:pt x="674827" y="330200"/>
                  </a:lnTo>
                  <a:lnTo>
                    <a:pt x="677062" y="326390"/>
                  </a:lnTo>
                  <a:lnTo>
                    <a:pt x="680072" y="323850"/>
                  </a:lnTo>
                  <a:lnTo>
                    <a:pt x="682332" y="322580"/>
                  </a:lnTo>
                  <a:lnTo>
                    <a:pt x="680872" y="325120"/>
                  </a:lnTo>
                  <a:lnTo>
                    <a:pt x="678840" y="327660"/>
                  </a:lnTo>
                  <a:lnTo>
                    <a:pt x="681951" y="327660"/>
                  </a:lnTo>
                  <a:lnTo>
                    <a:pt x="683399" y="326390"/>
                  </a:lnTo>
                  <a:lnTo>
                    <a:pt x="684771" y="325120"/>
                  </a:lnTo>
                  <a:lnTo>
                    <a:pt x="686460" y="322580"/>
                  </a:lnTo>
                  <a:lnTo>
                    <a:pt x="688441" y="320040"/>
                  </a:lnTo>
                  <a:lnTo>
                    <a:pt x="690308" y="318770"/>
                  </a:lnTo>
                  <a:lnTo>
                    <a:pt x="692543" y="316230"/>
                  </a:lnTo>
                  <a:lnTo>
                    <a:pt x="694893" y="314960"/>
                  </a:lnTo>
                  <a:lnTo>
                    <a:pt x="697204" y="312420"/>
                  </a:lnTo>
                  <a:lnTo>
                    <a:pt x="702144" y="309918"/>
                  </a:lnTo>
                  <a:lnTo>
                    <a:pt x="705891" y="307340"/>
                  </a:lnTo>
                  <a:lnTo>
                    <a:pt x="710336" y="303530"/>
                  </a:lnTo>
                  <a:lnTo>
                    <a:pt x="711657" y="302399"/>
                  </a:lnTo>
                  <a:lnTo>
                    <a:pt x="718477" y="295910"/>
                  </a:lnTo>
                  <a:lnTo>
                    <a:pt x="726147" y="290830"/>
                  </a:lnTo>
                  <a:lnTo>
                    <a:pt x="726503" y="290830"/>
                  </a:lnTo>
                  <a:lnTo>
                    <a:pt x="729310" y="287020"/>
                  </a:lnTo>
                  <a:lnTo>
                    <a:pt x="734237" y="283210"/>
                  </a:lnTo>
                  <a:lnTo>
                    <a:pt x="739559" y="278130"/>
                  </a:lnTo>
                  <a:lnTo>
                    <a:pt x="742149" y="275590"/>
                  </a:lnTo>
                  <a:lnTo>
                    <a:pt x="744791" y="273050"/>
                  </a:lnTo>
                  <a:lnTo>
                    <a:pt x="746785" y="269240"/>
                  </a:lnTo>
                  <a:lnTo>
                    <a:pt x="748893" y="266700"/>
                  </a:lnTo>
                  <a:lnTo>
                    <a:pt x="750976" y="261899"/>
                  </a:lnTo>
                  <a:lnTo>
                    <a:pt x="751141" y="262890"/>
                  </a:lnTo>
                  <a:lnTo>
                    <a:pt x="751611" y="262890"/>
                  </a:lnTo>
                  <a:lnTo>
                    <a:pt x="752335" y="261620"/>
                  </a:lnTo>
                  <a:lnTo>
                    <a:pt x="751992" y="259080"/>
                  </a:lnTo>
                  <a:lnTo>
                    <a:pt x="751370" y="257848"/>
                  </a:lnTo>
                  <a:lnTo>
                    <a:pt x="749757" y="257848"/>
                  </a:lnTo>
                  <a:lnTo>
                    <a:pt x="749071" y="258737"/>
                  </a:lnTo>
                  <a:lnTo>
                    <a:pt x="749198" y="258902"/>
                  </a:lnTo>
                  <a:lnTo>
                    <a:pt x="749325" y="259080"/>
                  </a:lnTo>
                  <a:lnTo>
                    <a:pt x="750620" y="260350"/>
                  </a:lnTo>
                  <a:lnTo>
                    <a:pt x="750912" y="261391"/>
                  </a:lnTo>
                  <a:lnTo>
                    <a:pt x="748893" y="259080"/>
                  </a:lnTo>
                  <a:lnTo>
                    <a:pt x="748957" y="258902"/>
                  </a:lnTo>
                  <a:lnTo>
                    <a:pt x="749071" y="258737"/>
                  </a:lnTo>
                  <a:lnTo>
                    <a:pt x="748741" y="258292"/>
                  </a:lnTo>
                  <a:lnTo>
                    <a:pt x="748741" y="258826"/>
                  </a:lnTo>
                  <a:lnTo>
                    <a:pt x="748474" y="258229"/>
                  </a:lnTo>
                  <a:lnTo>
                    <a:pt x="748728" y="258737"/>
                  </a:lnTo>
                  <a:lnTo>
                    <a:pt x="748741" y="258292"/>
                  </a:lnTo>
                  <a:lnTo>
                    <a:pt x="748220" y="257581"/>
                  </a:lnTo>
                  <a:lnTo>
                    <a:pt x="748245" y="257733"/>
                  </a:lnTo>
                  <a:lnTo>
                    <a:pt x="748169" y="257581"/>
                  </a:lnTo>
                  <a:lnTo>
                    <a:pt x="746620" y="254000"/>
                  </a:lnTo>
                  <a:lnTo>
                    <a:pt x="745490" y="251460"/>
                  </a:lnTo>
                  <a:lnTo>
                    <a:pt x="745363" y="250190"/>
                  </a:lnTo>
                  <a:lnTo>
                    <a:pt x="745236" y="248920"/>
                  </a:lnTo>
                  <a:lnTo>
                    <a:pt x="745121" y="247650"/>
                  </a:lnTo>
                  <a:lnTo>
                    <a:pt x="744080" y="243840"/>
                  </a:lnTo>
                  <a:lnTo>
                    <a:pt x="743038" y="240030"/>
                  </a:lnTo>
                  <a:lnTo>
                    <a:pt x="744448" y="237490"/>
                  </a:lnTo>
                  <a:lnTo>
                    <a:pt x="748296" y="247650"/>
                  </a:lnTo>
                  <a:lnTo>
                    <a:pt x="748385" y="246380"/>
                  </a:lnTo>
                  <a:lnTo>
                    <a:pt x="748461" y="245110"/>
                  </a:lnTo>
                  <a:lnTo>
                    <a:pt x="748538" y="243840"/>
                  </a:lnTo>
                  <a:lnTo>
                    <a:pt x="748626" y="242570"/>
                  </a:lnTo>
                  <a:lnTo>
                    <a:pt x="748703" y="241300"/>
                  </a:lnTo>
                  <a:lnTo>
                    <a:pt x="745515" y="237490"/>
                  </a:lnTo>
                  <a:lnTo>
                    <a:pt x="743394" y="234950"/>
                  </a:lnTo>
                  <a:lnTo>
                    <a:pt x="741654" y="228600"/>
                  </a:lnTo>
                  <a:lnTo>
                    <a:pt x="742937" y="229870"/>
                  </a:lnTo>
                  <a:lnTo>
                    <a:pt x="742403" y="228600"/>
                  </a:lnTo>
                  <a:lnTo>
                    <a:pt x="739698" y="222250"/>
                  </a:lnTo>
                  <a:lnTo>
                    <a:pt x="737209" y="218440"/>
                  </a:lnTo>
                  <a:lnTo>
                    <a:pt x="734682" y="214630"/>
                  </a:lnTo>
                  <a:lnTo>
                    <a:pt x="732104" y="210820"/>
                  </a:lnTo>
                  <a:lnTo>
                    <a:pt x="729665" y="207010"/>
                  </a:lnTo>
                  <a:lnTo>
                    <a:pt x="726948" y="201930"/>
                  </a:lnTo>
                  <a:lnTo>
                    <a:pt x="726274" y="200660"/>
                  </a:lnTo>
                  <a:lnTo>
                    <a:pt x="724916" y="198120"/>
                  </a:lnTo>
                  <a:lnTo>
                    <a:pt x="725220" y="200660"/>
                  </a:lnTo>
                  <a:lnTo>
                    <a:pt x="722312" y="198120"/>
                  </a:lnTo>
                  <a:lnTo>
                    <a:pt x="721258" y="196850"/>
                  </a:lnTo>
                  <a:lnTo>
                    <a:pt x="720280" y="194310"/>
                  </a:lnTo>
                  <a:lnTo>
                    <a:pt x="719518" y="193040"/>
                  </a:lnTo>
                  <a:lnTo>
                    <a:pt x="718756" y="191770"/>
                  </a:lnTo>
                  <a:lnTo>
                    <a:pt x="717143" y="190500"/>
                  </a:lnTo>
                  <a:lnTo>
                    <a:pt x="715606" y="189230"/>
                  </a:lnTo>
                  <a:lnTo>
                    <a:pt x="709561" y="189230"/>
                  </a:lnTo>
                  <a:lnTo>
                    <a:pt x="708596" y="187960"/>
                  </a:lnTo>
                  <a:lnTo>
                    <a:pt x="707542" y="186690"/>
                  </a:lnTo>
                  <a:lnTo>
                    <a:pt x="699643" y="186690"/>
                  </a:lnTo>
                  <a:lnTo>
                    <a:pt x="690854" y="189230"/>
                  </a:lnTo>
                  <a:lnTo>
                    <a:pt x="681278" y="190500"/>
                  </a:lnTo>
                  <a:lnTo>
                    <a:pt x="672071" y="193040"/>
                  </a:lnTo>
                  <a:lnTo>
                    <a:pt x="675309" y="191770"/>
                  </a:lnTo>
                  <a:lnTo>
                    <a:pt x="680199" y="190500"/>
                  </a:lnTo>
                  <a:lnTo>
                    <a:pt x="690397" y="187960"/>
                  </a:lnTo>
                  <a:lnTo>
                    <a:pt x="695896" y="186690"/>
                  </a:lnTo>
                  <a:lnTo>
                    <a:pt x="700303" y="185420"/>
                  </a:lnTo>
                  <a:lnTo>
                    <a:pt x="696899" y="185420"/>
                  </a:lnTo>
                  <a:lnTo>
                    <a:pt x="691311" y="186690"/>
                  </a:lnTo>
                  <a:lnTo>
                    <a:pt x="681240" y="187960"/>
                  </a:lnTo>
                  <a:lnTo>
                    <a:pt x="683412" y="187960"/>
                  </a:lnTo>
                  <a:lnTo>
                    <a:pt x="681545" y="189230"/>
                  </a:lnTo>
                  <a:lnTo>
                    <a:pt x="679538" y="189230"/>
                  </a:lnTo>
                  <a:lnTo>
                    <a:pt x="675093" y="190500"/>
                  </a:lnTo>
                  <a:lnTo>
                    <a:pt x="664984" y="193040"/>
                  </a:lnTo>
                  <a:lnTo>
                    <a:pt x="659307" y="194310"/>
                  </a:lnTo>
                  <a:lnTo>
                    <a:pt x="653008" y="195580"/>
                  </a:lnTo>
                  <a:lnTo>
                    <a:pt x="653656" y="193040"/>
                  </a:lnTo>
                  <a:lnTo>
                    <a:pt x="645363" y="194310"/>
                  </a:lnTo>
                  <a:lnTo>
                    <a:pt x="633526" y="195580"/>
                  </a:lnTo>
                  <a:lnTo>
                    <a:pt x="631088" y="195580"/>
                  </a:lnTo>
                  <a:lnTo>
                    <a:pt x="626351" y="196850"/>
                  </a:lnTo>
                  <a:lnTo>
                    <a:pt x="624166" y="196850"/>
                  </a:lnTo>
                  <a:lnTo>
                    <a:pt x="622122" y="195580"/>
                  </a:lnTo>
                  <a:lnTo>
                    <a:pt x="618020" y="195580"/>
                  </a:lnTo>
                  <a:lnTo>
                    <a:pt x="614895" y="194310"/>
                  </a:lnTo>
                  <a:lnTo>
                    <a:pt x="614045" y="193040"/>
                  </a:lnTo>
                  <a:lnTo>
                    <a:pt x="612533" y="193040"/>
                  </a:lnTo>
                  <a:lnTo>
                    <a:pt x="612063" y="191770"/>
                  </a:lnTo>
                  <a:lnTo>
                    <a:pt x="606044" y="187960"/>
                  </a:lnTo>
                  <a:lnTo>
                    <a:pt x="600214" y="181610"/>
                  </a:lnTo>
                  <a:lnTo>
                    <a:pt x="573417" y="152400"/>
                  </a:lnTo>
                  <a:lnTo>
                    <a:pt x="571017" y="148590"/>
                  </a:lnTo>
                  <a:lnTo>
                    <a:pt x="568604" y="144780"/>
                  </a:lnTo>
                  <a:lnTo>
                    <a:pt x="568553" y="146050"/>
                  </a:lnTo>
                  <a:lnTo>
                    <a:pt x="568452" y="148590"/>
                  </a:lnTo>
                  <a:lnTo>
                    <a:pt x="566750" y="146050"/>
                  </a:lnTo>
                  <a:lnTo>
                    <a:pt x="564299" y="143510"/>
                  </a:lnTo>
                  <a:lnTo>
                    <a:pt x="561873" y="142240"/>
                  </a:lnTo>
                  <a:lnTo>
                    <a:pt x="559003" y="137160"/>
                  </a:lnTo>
                  <a:lnTo>
                    <a:pt x="558088" y="135890"/>
                  </a:lnTo>
                  <a:lnTo>
                    <a:pt x="558114" y="134620"/>
                  </a:lnTo>
                  <a:lnTo>
                    <a:pt x="557555" y="132080"/>
                  </a:lnTo>
                  <a:lnTo>
                    <a:pt x="556793" y="129540"/>
                  </a:lnTo>
                  <a:lnTo>
                    <a:pt x="556412" y="127000"/>
                  </a:lnTo>
                  <a:lnTo>
                    <a:pt x="556310" y="124460"/>
                  </a:lnTo>
                  <a:lnTo>
                    <a:pt x="556260" y="123190"/>
                  </a:lnTo>
                  <a:lnTo>
                    <a:pt x="555713" y="120650"/>
                  </a:lnTo>
                  <a:lnTo>
                    <a:pt x="555790" y="119380"/>
                  </a:lnTo>
                  <a:lnTo>
                    <a:pt x="555866" y="118110"/>
                  </a:lnTo>
                  <a:lnTo>
                    <a:pt x="556272" y="115570"/>
                  </a:lnTo>
                  <a:lnTo>
                    <a:pt x="557022" y="118110"/>
                  </a:lnTo>
                  <a:lnTo>
                    <a:pt x="557517" y="120650"/>
                  </a:lnTo>
                  <a:lnTo>
                    <a:pt x="558253" y="121920"/>
                  </a:lnTo>
                  <a:lnTo>
                    <a:pt x="558634" y="121920"/>
                  </a:lnTo>
                  <a:lnTo>
                    <a:pt x="557923" y="119380"/>
                  </a:lnTo>
                  <a:lnTo>
                    <a:pt x="558050" y="116840"/>
                  </a:lnTo>
                  <a:lnTo>
                    <a:pt x="558126" y="115570"/>
                  </a:lnTo>
                  <a:lnTo>
                    <a:pt x="558330" y="114300"/>
                  </a:lnTo>
                  <a:lnTo>
                    <a:pt x="558558" y="114300"/>
                  </a:lnTo>
                  <a:lnTo>
                    <a:pt x="559142" y="113030"/>
                  </a:lnTo>
                  <a:lnTo>
                    <a:pt x="559409" y="113030"/>
                  </a:lnTo>
                  <a:lnTo>
                    <a:pt x="559828" y="110490"/>
                  </a:lnTo>
                  <a:lnTo>
                    <a:pt x="560031" y="109220"/>
                  </a:lnTo>
                  <a:lnTo>
                    <a:pt x="559257" y="110490"/>
                  </a:lnTo>
                  <a:lnTo>
                    <a:pt x="558749" y="109220"/>
                  </a:lnTo>
                  <a:lnTo>
                    <a:pt x="558571" y="107950"/>
                  </a:lnTo>
                  <a:lnTo>
                    <a:pt x="558406" y="106680"/>
                  </a:lnTo>
                  <a:lnTo>
                    <a:pt x="558355" y="102870"/>
                  </a:lnTo>
                  <a:lnTo>
                    <a:pt x="558520" y="101600"/>
                  </a:lnTo>
                  <a:lnTo>
                    <a:pt x="559269" y="99060"/>
                  </a:lnTo>
                  <a:lnTo>
                    <a:pt x="557593" y="102870"/>
                  </a:lnTo>
                  <a:lnTo>
                    <a:pt x="556526" y="107950"/>
                  </a:lnTo>
                  <a:lnTo>
                    <a:pt x="556425" y="106680"/>
                  </a:lnTo>
                  <a:lnTo>
                    <a:pt x="556374" y="100330"/>
                  </a:lnTo>
                  <a:lnTo>
                    <a:pt x="556615" y="99060"/>
                  </a:lnTo>
                  <a:lnTo>
                    <a:pt x="557479" y="96520"/>
                  </a:lnTo>
                  <a:lnTo>
                    <a:pt x="558050" y="93980"/>
                  </a:lnTo>
                  <a:lnTo>
                    <a:pt x="559092" y="92710"/>
                  </a:lnTo>
                  <a:lnTo>
                    <a:pt x="560946" y="88900"/>
                  </a:lnTo>
                  <a:lnTo>
                    <a:pt x="561759" y="86360"/>
                  </a:lnTo>
                  <a:lnTo>
                    <a:pt x="562521" y="85090"/>
                  </a:lnTo>
                  <a:lnTo>
                    <a:pt x="563867" y="81280"/>
                  </a:lnTo>
                  <a:lnTo>
                    <a:pt x="564197" y="80010"/>
                  </a:lnTo>
                  <a:lnTo>
                    <a:pt x="564845" y="77470"/>
                  </a:lnTo>
                  <a:lnTo>
                    <a:pt x="564083" y="82550"/>
                  </a:lnTo>
                  <a:lnTo>
                    <a:pt x="564451" y="81280"/>
                  </a:lnTo>
                  <a:lnTo>
                    <a:pt x="564959" y="80010"/>
                  </a:lnTo>
                  <a:lnTo>
                    <a:pt x="566013" y="77470"/>
                  </a:lnTo>
                  <a:lnTo>
                    <a:pt x="566534" y="76200"/>
                  </a:lnTo>
                  <a:lnTo>
                    <a:pt x="567436" y="73660"/>
                  </a:lnTo>
                  <a:lnTo>
                    <a:pt x="567537" y="72390"/>
                  </a:lnTo>
                  <a:lnTo>
                    <a:pt x="567651" y="71120"/>
                  </a:lnTo>
                  <a:lnTo>
                    <a:pt x="568477" y="68922"/>
                  </a:lnTo>
                  <a:lnTo>
                    <a:pt x="569125" y="67310"/>
                  </a:lnTo>
                  <a:lnTo>
                    <a:pt x="569645" y="64770"/>
                  </a:lnTo>
                  <a:lnTo>
                    <a:pt x="569976" y="63500"/>
                  </a:lnTo>
                  <a:lnTo>
                    <a:pt x="570382" y="62230"/>
                  </a:lnTo>
                  <a:lnTo>
                    <a:pt x="571093" y="58420"/>
                  </a:lnTo>
                  <a:lnTo>
                    <a:pt x="571157" y="57150"/>
                  </a:lnTo>
                  <a:lnTo>
                    <a:pt x="571258" y="52070"/>
                  </a:lnTo>
                  <a:lnTo>
                    <a:pt x="571030" y="49530"/>
                  </a:lnTo>
                  <a:lnTo>
                    <a:pt x="570928" y="48260"/>
                  </a:lnTo>
                  <a:lnTo>
                    <a:pt x="570839" y="46990"/>
                  </a:lnTo>
                  <a:lnTo>
                    <a:pt x="570738" y="45720"/>
                  </a:lnTo>
                  <a:lnTo>
                    <a:pt x="570649" y="44450"/>
                  </a:lnTo>
                  <a:lnTo>
                    <a:pt x="570547" y="43180"/>
                  </a:lnTo>
                  <a:lnTo>
                    <a:pt x="570458" y="41910"/>
                  </a:lnTo>
                  <a:lnTo>
                    <a:pt x="566280" y="34290"/>
                  </a:lnTo>
                  <a:lnTo>
                    <a:pt x="562737" y="31750"/>
                  </a:lnTo>
                  <a:lnTo>
                    <a:pt x="562368" y="31750"/>
                  </a:lnTo>
                  <a:lnTo>
                    <a:pt x="561822" y="30480"/>
                  </a:lnTo>
                  <a:lnTo>
                    <a:pt x="561975" y="29235"/>
                  </a:lnTo>
                  <a:lnTo>
                    <a:pt x="562825" y="29235"/>
                  </a:lnTo>
                  <a:lnTo>
                    <a:pt x="560209" y="25400"/>
                  </a:lnTo>
                  <a:lnTo>
                    <a:pt x="554609" y="20955"/>
                  </a:lnTo>
                  <a:lnTo>
                    <a:pt x="554609" y="70586"/>
                  </a:lnTo>
                  <a:lnTo>
                    <a:pt x="552919" y="69850"/>
                  </a:lnTo>
                  <a:lnTo>
                    <a:pt x="554456" y="69850"/>
                  </a:lnTo>
                  <a:lnTo>
                    <a:pt x="554609" y="70586"/>
                  </a:lnTo>
                  <a:lnTo>
                    <a:pt x="554609" y="20955"/>
                  </a:lnTo>
                  <a:lnTo>
                    <a:pt x="553808" y="20320"/>
                  </a:lnTo>
                  <a:lnTo>
                    <a:pt x="541388" y="13970"/>
                  </a:lnTo>
                  <a:lnTo>
                    <a:pt x="534797" y="12700"/>
                  </a:lnTo>
                  <a:lnTo>
                    <a:pt x="528967" y="10160"/>
                  </a:lnTo>
                  <a:lnTo>
                    <a:pt x="499986" y="1270"/>
                  </a:lnTo>
                  <a:lnTo>
                    <a:pt x="495935" y="0"/>
                  </a:lnTo>
                  <a:lnTo>
                    <a:pt x="488035" y="0"/>
                  </a:lnTo>
                  <a:lnTo>
                    <a:pt x="486613" y="1270"/>
                  </a:lnTo>
                  <a:lnTo>
                    <a:pt x="482041" y="1270"/>
                  </a:lnTo>
                  <a:lnTo>
                    <a:pt x="483793" y="0"/>
                  </a:lnTo>
                  <a:lnTo>
                    <a:pt x="481164" y="0"/>
                  </a:lnTo>
                  <a:lnTo>
                    <a:pt x="479691" y="1270"/>
                  </a:lnTo>
                  <a:lnTo>
                    <a:pt x="476199" y="2540"/>
                  </a:lnTo>
                  <a:lnTo>
                    <a:pt x="472986" y="6350"/>
                  </a:lnTo>
                  <a:lnTo>
                    <a:pt x="469696" y="8890"/>
                  </a:lnTo>
                  <a:lnTo>
                    <a:pt x="466864" y="11430"/>
                  </a:lnTo>
                  <a:lnTo>
                    <a:pt x="464604" y="13970"/>
                  </a:lnTo>
                  <a:lnTo>
                    <a:pt x="465289" y="12700"/>
                  </a:lnTo>
                  <a:lnTo>
                    <a:pt x="466559" y="11430"/>
                  </a:lnTo>
                  <a:lnTo>
                    <a:pt x="467601" y="8890"/>
                  </a:lnTo>
                  <a:lnTo>
                    <a:pt x="462280" y="13970"/>
                  </a:lnTo>
                  <a:lnTo>
                    <a:pt x="459587" y="19050"/>
                  </a:lnTo>
                  <a:lnTo>
                    <a:pt x="457263" y="24130"/>
                  </a:lnTo>
                  <a:lnTo>
                    <a:pt x="452183" y="35560"/>
                  </a:lnTo>
                  <a:lnTo>
                    <a:pt x="448894" y="41910"/>
                  </a:lnTo>
                  <a:lnTo>
                    <a:pt x="445376" y="49530"/>
                  </a:lnTo>
                  <a:lnTo>
                    <a:pt x="439902" y="57150"/>
                  </a:lnTo>
                  <a:lnTo>
                    <a:pt x="438708" y="55880"/>
                  </a:lnTo>
                  <a:lnTo>
                    <a:pt x="435229" y="58420"/>
                  </a:lnTo>
                  <a:lnTo>
                    <a:pt x="429209" y="64770"/>
                  </a:lnTo>
                  <a:lnTo>
                    <a:pt x="427101" y="66040"/>
                  </a:lnTo>
                  <a:lnTo>
                    <a:pt x="423240" y="71120"/>
                  </a:lnTo>
                  <a:lnTo>
                    <a:pt x="421703" y="72390"/>
                  </a:lnTo>
                  <a:lnTo>
                    <a:pt x="420281" y="73660"/>
                  </a:lnTo>
                  <a:lnTo>
                    <a:pt x="420141" y="73660"/>
                  </a:lnTo>
                  <a:lnTo>
                    <a:pt x="416382" y="76200"/>
                  </a:lnTo>
                  <a:lnTo>
                    <a:pt x="414020" y="77470"/>
                  </a:lnTo>
                  <a:lnTo>
                    <a:pt x="413321" y="78740"/>
                  </a:lnTo>
                  <a:lnTo>
                    <a:pt x="410387" y="78740"/>
                  </a:lnTo>
                  <a:lnTo>
                    <a:pt x="404672" y="80010"/>
                  </a:lnTo>
                  <a:lnTo>
                    <a:pt x="399199" y="81280"/>
                  </a:lnTo>
                  <a:lnTo>
                    <a:pt x="393877" y="81280"/>
                  </a:lnTo>
                  <a:lnTo>
                    <a:pt x="369697" y="85090"/>
                  </a:lnTo>
                  <a:lnTo>
                    <a:pt x="361251" y="85090"/>
                  </a:lnTo>
                  <a:lnTo>
                    <a:pt x="357797" y="83820"/>
                  </a:lnTo>
                  <a:lnTo>
                    <a:pt x="353212" y="82550"/>
                  </a:lnTo>
                  <a:lnTo>
                    <a:pt x="343687" y="80010"/>
                  </a:lnTo>
                  <a:lnTo>
                    <a:pt x="338632" y="77470"/>
                  </a:lnTo>
                  <a:lnTo>
                    <a:pt x="333883" y="73660"/>
                  </a:lnTo>
                  <a:lnTo>
                    <a:pt x="331393" y="72390"/>
                  </a:lnTo>
                  <a:lnTo>
                    <a:pt x="329145" y="69850"/>
                  </a:lnTo>
                  <a:lnTo>
                    <a:pt x="326732" y="67310"/>
                  </a:lnTo>
                  <a:lnTo>
                    <a:pt x="324485" y="64770"/>
                  </a:lnTo>
                  <a:lnTo>
                    <a:pt x="322148" y="62230"/>
                  </a:lnTo>
                  <a:lnTo>
                    <a:pt x="320014" y="59690"/>
                  </a:lnTo>
                  <a:lnTo>
                    <a:pt x="315709" y="54610"/>
                  </a:lnTo>
                  <a:lnTo>
                    <a:pt x="311785" y="49530"/>
                  </a:lnTo>
                  <a:lnTo>
                    <a:pt x="310146" y="46990"/>
                  </a:lnTo>
                  <a:lnTo>
                    <a:pt x="310286" y="46990"/>
                  </a:lnTo>
                  <a:lnTo>
                    <a:pt x="309397" y="45720"/>
                  </a:lnTo>
                  <a:lnTo>
                    <a:pt x="310108" y="46939"/>
                  </a:lnTo>
                  <a:lnTo>
                    <a:pt x="306247" y="45720"/>
                  </a:lnTo>
                  <a:lnTo>
                    <a:pt x="303428" y="41910"/>
                  </a:lnTo>
                  <a:lnTo>
                    <a:pt x="300507" y="36830"/>
                  </a:lnTo>
                  <a:lnTo>
                    <a:pt x="292392" y="30480"/>
                  </a:lnTo>
                  <a:lnTo>
                    <a:pt x="295122" y="29235"/>
                  </a:lnTo>
                  <a:lnTo>
                    <a:pt x="296329" y="31750"/>
                  </a:lnTo>
                  <a:lnTo>
                    <a:pt x="296252" y="30480"/>
                  </a:lnTo>
                  <a:lnTo>
                    <a:pt x="295998" y="29235"/>
                  </a:lnTo>
                  <a:lnTo>
                    <a:pt x="295732" y="27940"/>
                  </a:lnTo>
                  <a:lnTo>
                    <a:pt x="294474" y="25400"/>
                  </a:lnTo>
                  <a:lnTo>
                    <a:pt x="293992" y="25400"/>
                  </a:lnTo>
                  <a:lnTo>
                    <a:pt x="291960" y="21590"/>
                  </a:lnTo>
                  <a:lnTo>
                    <a:pt x="291223" y="20320"/>
                  </a:lnTo>
                  <a:lnTo>
                    <a:pt x="268147" y="20320"/>
                  </a:lnTo>
                  <a:lnTo>
                    <a:pt x="267258" y="20320"/>
                  </a:lnTo>
                  <a:lnTo>
                    <a:pt x="266877" y="20320"/>
                  </a:lnTo>
                  <a:lnTo>
                    <a:pt x="266890" y="21590"/>
                  </a:lnTo>
                  <a:lnTo>
                    <a:pt x="267766" y="22860"/>
                  </a:lnTo>
                  <a:lnTo>
                    <a:pt x="268224" y="22860"/>
                  </a:lnTo>
                  <a:lnTo>
                    <a:pt x="269595" y="24130"/>
                  </a:lnTo>
                  <a:lnTo>
                    <a:pt x="270776" y="24130"/>
                  </a:lnTo>
                  <a:lnTo>
                    <a:pt x="270408" y="22860"/>
                  </a:lnTo>
                  <a:lnTo>
                    <a:pt x="272097" y="24130"/>
                  </a:lnTo>
                  <a:lnTo>
                    <a:pt x="272592" y="24130"/>
                  </a:lnTo>
                  <a:lnTo>
                    <a:pt x="273634" y="25400"/>
                  </a:lnTo>
                  <a:lnTo>
                    <a:pt x="275615" y="30480"/>
                  </a:lnTo>
                  <a:lnTo>
                    <a:pt x="279400" y="35560"/>
                  </a:lnTo>
                  <a:lnTo>
                    <a:pt x="282727" y="40640"/>
                  </a:lnTo>
                  <a:lnTo>
                    <a:pt x="286461" y="45720"/>
                  </a:lnTo>
                  <a:lnTo>
                    <a:pt x="289941" y="49530"/>
                  </a:lnTo>
                  <a:lnTo>
                    <a:pt x="287528" y="48260"/>
                  </a:lnTo>
                  <a:lnTo>
                    <a:pt x="291896" y="54610"/>
                  </a:lnTo>
                  <a:lnTo>
                    <a:pt x="296545" y="60960"/>
                  </a:lnTo>
                  <a:lnTo>
                    <a:pt x="301523" y="66040"/>
                  </a:lnTo>
                  <a:lnTo>
                    <a:pt x="306870" y="72390"/>
                  </a:lnTo>
                  <a:lnTo>
                    <a:pt x="312724" y="78740"/>
                  </a:lnTo>
                  <a:lnTo>
                    <a:pt x="319252" y="85090"/>
                  </a:lnTo>
                  <a:lnTo>
                    <a:pt x="326555" y="90170"/>
                  </a:lnTo>
                  <a:lnTo>
                    <a:pt x="334784" y="93980"/>
                  </a:lnTo>
                  <a:lnTo>
                    <a:pt x="327101" y="88900"/>
                  </a:lnTo>
                  <a:lnTo>
                    <a:pt x="330403" y="88900"/>
                  </a:lnTo>
                  <a:lnTo>
                    <a:pt x="336626" y="91440"/>
                  </a:lnTo>
                  <a:lnTo>
                    <a:pt x="338404" y="93980"/>
                  </a:lnTo>
                  <a:lnTo>
                    <a:pt x="339547" y="93980"/>
                  </a:lnTo>
                  <a:lnTo>
                    <a:pt x="338074" y="92710"/>
                  </a:lnTo>
                  <a:lnTo>
                    <a:pt x="341172" y="92710"/>
                  </a:lnTo>
                  <a:lnTo>
                    <a:pt x="345262" y="93980"/>
                  </a:lnTo>
                  <a:lnTo>
                    <a:pt x="346633" y="95250"/>
                  </a:lnTo>
                  <a:lnTo>
                    <a:pt x="346202" y="96520"/>
                  </a:lnTo>
                  <a:lnTo>
                    <a:pt x="344601" y="96520"/>
                  </a:lnTo>
                  <a:lnTo>
                    <a:pt x="346443" y="97790"/>
                  </a:lnTo>
                  <a:lnTo>
                    <a:pt x="351891" y="97790"/>
                  </a:lnTo>
                  <a:lnTo>
                    <a:pt x="352412" y="99060"/>
                  </a:lnTo>
                  <a:lnTo>
                    <a:pt x="348996" y="99060"/>
                  </a:lnTo>
                  <a:lnTo>
                    <a:pt x="351917" y="100330"/>
                  </a:lnTo>
                  <a:lnTo>
                    <a:pt x="356019" y="100330"/>
                  </a:lnTo>
                  <a:lnTo>
                    <a:pt x="358444" y="101600"/>
                  </a:lnTo>
                  <a:lnTo>
                    <a:pt x="382092" y="101600"/>
                  </a:lnTo>
                  <a:lnTo>
                    <a:pt x="388937" y="100330"/>
                  </a:lnTo>
                  <a:lnTo>
                    <a:pt x="395046" y="100330"/>
                  </a:lnTo>
                  <a:lnTo>
                    <a:pt x="400710" y="99060"/>
                  </a:lnTo>
                  <a:lnTo>
                    <a:pt x="411607" y="97790"/>
                  </a:lnTo>
                  <a:lnTo>
                    <a:pt x="417931" y="97790"/>
                  </a:lnTo>
                  <a:lnTo>
                    <a:pt x="422389" y="95250"/>
                  </a:lnTo>
                  <a:lnTo>
                    <a:pt x="424903" y="93980"/>
                  </a:lnTo>
                  <a:lnTo>
                    <a:pt x="427228" y="92710"/>
                  </a:lnTo>
                  <a:lnTo>
                    <a:pt x="426643" y="91440"/>
                  </a:lnTo>
                  <a:lnTo>
                    <a:pt x="430009" y="88900"/>
                  </a:lnTo>
                  <a:lnTo>
                    <a:pt x="433362" y="86360"/>
                  </a:lnTo>
                  <a:lnTo>
                    <a:pt x="433819" y="85090"/>
                  </a:lnTo>
                  <a:lnTo>
                    <a:pt x="435673" y="80010"/>
                  </a:lnTo>
                  <a:lnTo>
                    <a:pt x="442302" y="72390"/>
                  </a:lnTo>
                  <a:lnTo>
                    <a:pt x="449389" y="64770"/>
                  </a:lnTo>
                  <a:lnTo>
                    <a:pt x="456565" y="57150"/>
                  </a:lnTo>
                  <a:lnTo>
                    <a:pt x="463473" y="46990"/>
                  </a:lnTo>
                  <a:lnTo>
                    <a:pt x="465467" y="43180"/>
                  </a:lnTo>
                  <a:lnTo>
                    <a:pt x="468782" y="36830"/>
                  </a:lnTo>
                  <a:lnTo>
                    <a:pt x="463854" y="43180"/>
                  </a:lnTo>
                  <a:lnTo>
                    <a:pt x="465531" y="38100"/>
                  </a:lnTo>
                  <a:lnTo>
                    <a:pt x="466521" y="38100"/>
                  </a:lnTo>
                  <a:lnTo>
                    <a:pt x="468985" y="34290"/>
                  </a:lnTo>
                  <a:lnTo>
                    <a:pt x="470700" y="31750"/>
                  </a:lnTo>
                  <a:lnTo>
                    <a:pt x="472363" y="30480"/>
                  </a:lnTo>
                  <a:lnTo>
                    <a:pt x="473519" y="29032"/>
                  </a:lnTo>
                  <a:lnTo>
                    <a:pt x="475869" y="24130"/>
                  </a:lnTo>
                  <a:lnTo>
                    <a:pt x="479069" y="20320"/>
                  </a:lnTo>
                  <a:lnTo>
                    <a:pt x="482650" y="17780"/>
                  </a:lnTo>
                  <a:lnTo>
                    <a:pt x="486435" y="15240"/>
                  </a:lnTo>
                  <a:lnTo>
                    <a:pt x="489292" y="15240"/>
                  </a:lnTo>
                  <a:lnTo>
                    <a:pt x="492086" y="13970"/>
                  </a:lnTo>
                  <a:lnTo>
                    <a:pt x="495846" y="13970"/>
                  </a:lnTo>
                  <a:lnTo>
                    <a:pt x="501053" y="15240"/>
                  </a:lnTo>
                  <a:lnTo>
                    <a:pt x="499033" y="13970"/>
                  </a:lnTo>
                  <a:lnTo>
                    <a:pt x="496582" y="12700"/>
                  </a:lnTo>
                  <a:lnTo>
                    <a:pt x="498005" y="12700"/>
                  </a:lnTo>
                  <a:lnTo>
                    <a:pt x="501827" y="13970"/>
                  </a:lnTo>
                  <a:lnTo>
                    <a:pt x="506437" y="16510"/>
                  </a:lnTo>
                  <a:lnTo>
                    <a:pt x="504520" y="16510"/>
                  </a:lnTo>
                  <a:lnTo>
                    <a:pt x="510590" y="17780"/>
                  </a:lnTo>
                  <a:lnTo>
                    <a:pt x="517080" y="20320"/>
                  </a:lnTo>
                  <a:lnTo>
                    <a:pt x="524052" y="24130"/>
                  </a:lnTo>
                  <a:lnTo>
                    <a:pt x="530796" y="26670"/>
                  </a:lnTo>
                  <a:lnTo>
                    <a:pt x="537121" y="29235"/>
                  </a:lnTo>
                  <a:lnTo>
                    <a:pt x="542112" y="33020"/>
                  </a:lnTo>
                  <a:lnTo>
                    <a:pt x="547293" y="36830"/>
                  </a:lnTo>
                  <a:lnTo>
                    <a:pt x="550252" y="41910"/>
                  </a:lnTo>
                  <a:lnTo>
                    <a:pt x="551573" y="45720"/>
                  </a:lnTo>
                  <a:lnTo>
                    <a:pt x="552805" y="49530"/>
                  </a:lnTo>
                  <a:lnTo>
                    <a:pt x="552831" y="57594"/>
                  </a:lnTo>
                  <a:lnTo>
                    <a:pt x="552323" y="60960"/>
                  </a:lnTo>
                  <a:lnTo>
                    <a:pt x="551180" y="66040"/>
                  </a:lnTo>
                  <a:lnTo>
                    <a:pt x="550938" y="67310"/>
                  </a:lnTo>
                  <a:lnTo>
                    <a:pt x="550748" y="67310"/>
                  </a:lnTo>
                  <a:lnTo>
                    <a:pt x="550646" y="68580"/>
                  </a:lnTo>
                  <a:lnTo>
                    <a:pt x="550887" y="68580"/>
                  </a:lnTo>
                  <a:lnTo>
                    <a:pt x="550799" y="68922"/>
                  </a:lnTo>
                  <a:lnTo>
                    <a:pt x="550621" y="68922"/>
                  </a:lnTo>
                  <a:lnTo>
                    <a:pt x="550545" y="69811"/>
                  </a:lnTo>
                  <a:lnTo>
                    <a:pt x="548386" y="77470"/>
                  </a:lnTo>
                  <a:lnTo>
                    <a:pt x="546735" y="80010"/>
                  </a:lnTo>
                  <a:lnTo>
                    <a:pt x="546849" y="78740"/>
                  </a:lnTo>
                  <a:lnTo>
                    <a:pt x="546963" y="77470"/>
                  </a:lnTo>
                  <a:lnTo>
                    <a:pt x="547065" y="76200"/>
                  </a:lnTo>
                  <a:lnTo>
                    <a:pt x="545553" y="77470"/>
                  </a:lnTo>
                  <a:lnTo>
                    <a:pt x="544639" y="81280"/>
                  </a:lnTo>
                  <a:lnTo>
                    <a:pt x="544385" y="83820"/>
                  </a:lnTo>
                  <a:lnTo>
                    <a:pt x="543725" y="86360"/>
                  </a:lnTo>
                  <a:lnTo>
                    <a:pt x="542836" y="90170"/>
                  </a:lnTo>
                  <a:lnTo>
                    <a:pt x="542328" y="95250"/>
                  </a:lnTo>
                  <a:lnTo>
                    <a:pt x="542036" y="97790"/>
                  </a:lnTo>
                  <a:lnTo>
                    <a:pt x="541528" y="100330"/>
                  </a:lnTo>
                  <a:lnTo>
                    <a:pt x="541439" y="101600"/>
                  </a:lnTo>
                  <a:lnTo>
                    <a:pt x="541337" y="102870"/>
                  </a:lnTo>
                  <a:lnTo>
                    <a:pt x="541235" y="105410"/>
                  </a:lnTo>
                  <a:lnTo>
                    <a:pt x="541147" y="107950"/>
                  </a:lnTo>
                  <a:lnTo>
                    <a:pt x="541045" y="110490"/>
                  </a:lnTo>
                  <a:lnTo>
                    <a:pt x="541172" y="113030"/>
                  </a:lnTo>
                  <a:lnTo>
                    <a:pt x="541248" y="114300"/>
                  </a:lnTo>
                  <a:lnTo>
                    <a:pt x="541312" y="115570"/>
                  </a:lnTo>
                  <a:lnTo>
                    <a:pt x="541388" y="116840"/>
                  </a:lnTo>
                  <a:lnTo>
                    <a:pt x="542404" y="124460"/>
                  </a:lnTo>
                  <a:lnTo>
                    <a:pt x="544347" y="132080"/>
                  </a:lnTo>
                  <a:lnTo>
                    <a:pt x="547484" y="138430"/>
                  </a:lnTo>
                  <a:lnTo>
                    <a:pt x="547954" y="142240"/>
                  </a:lnTo>
                  <a:lnTo>
                    <a:pt x="549783" y="148590"/>
                  </a:lnTo>
                  <a:lnTo>
                    <a:pt x="553161" y="153670"/>
                  </a:lnTo>
                  <a:lnTo>
                    <a:pt x="556374" y="160020"/>
                  </a:lnTo>
                  <a:lnTo>
                    <a:pt x="561009" y="165100"/>
                  </a:lnTo>
                  <a:lnTo>
                    <a:pt x="565924" y="171450"/>
                  </a:lnTo>
                  <a:lnTo>
                    <a:pt x="581164" y="186690"/>
                  </a:lnTo>
                  <a:lnTo>
                    <a:pt x="588111" y="193040"/>
                  </a:lnTo>
                  <a:lnTo>
                    <a:pt x="593775" y="199390"/>
                  </a:lnTo>
                  <a:lnTo>
                    <a:pt x="593725" y="198120"/>
                  </a:lnTo>
                  <a:lnTo>
                    <a:pt x="598347" y="200660"/>
                  </a:lnTo>
                  <a:lnTo>
                    <a:pt x="598220" y="201472"/>
                  </a:lnTo>
                  <a:lnTo>
                    <a:pt x="600062" y="203200"/>
                  </a:lnTo>
                  <a:lnTo>
                    <a:pt x="604951" y="207010"/>
                  </a:lnTo>
                  <a:lnTo>
                    <a:pt x="608418" y="208280"/>
                  </a:lnTo>
                  <a:lnTo>
                    <a:pt x="614375" y="209550"/>
                  </a:lnTo>
                  <a:lnTo>
                    <a:pt x="625449" y="209550"/>
                  </a:lnTo>
                  <a:lnTo>
                    <a:pt x="635482" y="208280"/>
                  </a:lnTo>
                  <a:lnTo>
                    <a:pt x="642734" y="208280"/>
                  </a:lnTo>
                  <a:lnTo>
                    <a:pt x="663968" y="204470"/>
                  </a:lnTo>
                  <a:lnTo>
                    <a:pt x="668616" y="204470"/>
                  </a:lnTo>
                  <a:lnTo>
                    <a:pt x="673201" y="203200"/>
                  </a:lnTo>
                  <a:lnTo>
                    <a:pt x="682688" y="203200"/>
                  </a:lnTo>
                  <a:lnTo>
                    <a:pt x="687590" y="201930"/>
                  </a:lnTo>
                  <a:lnTo>
                    <a:pt x="710438" y="201930"/>
                  </a:lnTo>
                  <a:lnTo>
                    <a:pt x="710463" y="203200"/>
                  </a:lnTo>
                  <a:lnTo>
                    <a:pt x="711517" y="204470"/>
                  </a:lnTo>
                  <a:lnTo>
                    <a:pt x="713828" y="208280"/>
                  </a:lnTo>
                  <a:lnTo>
                    <a:pt x="714552" y="209550"/>
                  </a:lnTo>
                  <a:lnTo>
                    <a:pt x="716026" y="213360"/>
                  </a:lnTo>
                  <a:lnTo>
                    <a:pt x="718705" y="218440"/>
                  </a:lnTo>
                  <a:lnTo>
                    <a:pt x="721906" y="226060"/>
                  </a:lnTo>
                  <a:lnTo>
                    <a:pt x="724128" y="227330"/>
                  </a:lnTo>
                  <a:lnTo>
                    <a:pt x="726414" y="228600"/>
                  </a:lnTo>
                  <a:lnTo>
                    <a:pt x="728649" y="231140"/>
                  </a:lnTo>
                  <a:lnTo>
                    <a:pt x="730834" y="233680"/>
                  </a:lnTo>
                  <a:lnTo>
                    <a:pt x="733031" y="243840"/>
                  </a:lnTo>
                  <a:lnTo>
                    <a:pt x="728827" y="240030"/>
                  </a:lnTo>
                  <a:lnTo>
                    <a:pt x="730554" y="243840"/>
                  </a:lnTo>
                  <a:lnTo>
                    <a:pt x="732167" y="246380"/>
                  </a:lnTo>
                  <a:lnTo>
                    <a:pt x="735139" y="254000"/>
                  </a:lnTo>
                  <a:lnTo>
                    <a:pt x="737933" y="260350"/>
                  </a:lnTo>
                  <a:lnTo>
                    <a:pt x="738289" y="261391"/>
                  </a:lnTo>
                  <a:lnTo>
                    <a:pt x="738365" y="261620"/>
                  </a:lnTo>
                  <a:lnTo>
                    <a:pt x="738060" y="261620"/>
                  </a:lnTo>
                  <a:lnTo>
                    <a:pt x="737552" y="262890"/>
                  </a:lnTo>
                  <a:lnTo>
                    <a:pt x="736168" y="265430"/>
                  </a:lnTo>
                  <a:lnTo>
                    <a:pt x="728433" y="271780"/>
                  </a:lnTo>
                  <a:lnTo>
                    <a:pt x="722757" y="275590"/>
                  </a:lnTo>
                  <a:lnTo>
                    <a:pt x="717435" y="279400"/>
                  </a:lnTo>
                  <a:lnTo>
                    <a:pt x="709637" y="285750"/>
                  </a:lnTo>
                  <a:lnTo>
                    <a:pt x="701941" y="290830"/>
                  </a:lnTo>
                  <a:lnTo>
                    <a:pt x="694436" y="297180"/>
                  </a:lnTo>
                  <a:lnTo>
                    <a:pt x="688479" y="302399"/>
                  </a:lnTo>
                  <a:lnTo>
                    <a:pt x="688022" y="300990"/>
                  </a:lnTo>
                  <a:lnTo>
                    <a:pt x="690638" y="299720"/>
                  </a:lnTo>
                  <a:lnTo>
                    <a:pt x="688962" y="299720"/>
                  </a:lnTo>
                  <a:lnTo>
                    <a:pt x="686854" y="300990"/>
                  </a:lnTo>
                  <a:lnTo>
                    <a:pt x="684606" y="303530"/>
                  </a:lnTo>
                  <a:lnTo>
                    <a:pt x="682358" y="304800"/>
                  </a:lnTo>
                  <a:lnTo>
                    <a:pt x="680021" y="307340"/>
                  </a:lnTo>
                  <a:lnTo>
                    <a:pt x="677913" y="309918"/>
                  </a:lnTo>
                  <a:lnTo>
                    <a:pt x="673735" y="313690"/>
                  </a:lnTo>
                  <a:lnTo>
                    <a:pt x="670877" y="317500"/>
                  </a:lnTo>
                  <a:lnTo>
                    <a:pt x="671309" y="318770"/>
                  </a:lnTo>
                  <a:lnTo>
                    <a:pt x="667499" y="322580"/>
                  </a:lnTo>
                  <a:lnTo>
                    <a:pt x="669518" y="318770"/>
                  </a:lnTo>
                  <a:lnTo>
                    <a:pt x="666737" y="321310"/>
                  </a:lnTo>
                  <a:lnTo>
                    <a:pt x="663803" y="323850"/>
                  </a:lnTo>
                  <a:lnTo>
                    <a:pt x="661504" y="328930"/>
                  </a:lnTo>
                  <a:lnTo>
                    <a:pt x="659955" y="332740"/>
                  </a:lnTo>
                  <a:lnTo>
                    <a:pt x="659282" y="335280"/>
                  </a:lnTo>
                  <a:lnTo>
                    <a:pt x="658685" y="337820"/>
                  </a:lnTo>
                  <a:lnTo>
                    <a:pt x="658063" y="339090"/>
                  </a:lnTo>
                  <a:lnTo>
                    <a:pt x="657644" y="341630"/>
                  </a:lnTo>
                  <a:lnTo>
                    <a:pt x="657161" y="342900"/>
                  </a:lnTo>
                  <a:lnTo>
                    <a:pt x="656018" y="344220"/>
                  </a:lnTo>
                  <a:lnTo>
                    <a:pt x="655154" y="347980"/>
                  </a:lnTo>
                  <a:lnTo>
                    <a:pt x="655078" y="349250"/>
                  </a:lnTo>
                  <a:lnTo>
                    <a:pt x="655015" y="350520"/>
                  </a:lnTo>
                  <a:lnTo>
                    <a:pt x="654710" y="353060"/>
                  </a:lnTo>
                  <a:lnTo>
                    <a:pt x="654608" y="354330"/>
                  </a:lnTo>
                  <a:lnTo>
                    <a:pt x="654494" y="355600"/>
                  </a:lnTo>
                  <a:lnTo>
                    <a:pt x="654392" y="356870"/>
                  </a:lnTo>
                  <a:lnTo>
                    <a:pt x="654278" y="358140"/>
                  </a:lnTo>
                  <a:lnTo>
                    <a:pt x="654621" y="360680"/>
                  </a:lnTo>
                  <a:lnTo>
                    <a:pt x="655599" y="359410"/>
                  </a:lnTo>
                  <a:lnTo>
                    <a:pt x="655485" y="361950"/>
                  </a:lnTo>
                  <a:lnTo>
                    <a:pt x="655370" y="364490"/>
                  </a:lnTo>
                  <a:lnTo>
                    <a:pt x="655345" y="370840"/>
                  </a:lnTo>
                  <a:lnTo>
                    <a:pt x="655624" y="375920"/>
                  </a:lnTo>
                  <a:lnTo>
                    <a:pt x="655701" y="377190"/>
                  </a:lnTo>
                  <a:lnTo>
                    <a:pt x="656386" y="386080"/>
                  </a:lnTo>
                  <a:lnTo>
                    <a:pt x="656488" y="389890"/>
                  </a:lnTo>
                  <a:lnTo>
                    <a:pt x="656551" y="392671"/>
                  </a:lnTo>
                  <a:lnTo>
                    <a:pt x="656386" y="392239"/>
                  </a:lnTo>
                  <a:lnTo>
                    <a:pt x="656209" y="391668"/>
                  </a:lnTo>
                  <a:lnTo>
                    <a:pt x="655967" y="391350"/>
                  </a:lnTo>
                  <a:lnTo>
                    <a:pt x="655789" y="399694"/>
                  </a:lnTo>
                  <a:lnTo>
                    <a:pt x="656285" y="397484"/>
                  </a:lnTo>
                  <a:lnTo>
                    <a:pt x="656501" y="395135"/>
                  </a:lnTo>
                  <a:lnTo>
                    <a:pt x="656551" y="393141"/>
                  </a:lnTo>
                  <a:lnTo>
                    <a:pt x="656577" y="393700"/>
                  </a:lnTo>
                  <a:lnTo>
                    <a:pt x="657872" y="396240"/>
                  </a:lnTo>
                  <a:lnTo>
                    <a:pt x="658037" y="400050"/>
                  </a:lnTo>
                  <a:lnTo>
                    <a:pt x="658355" y="406400"/>
                  </a:lnTo>
                  <a:lnTo>
                    <a:pt x="658444" y="407670"/>
                  </a:lnTo>
                  <a:lnTo>
                    <a:pt x="658520" y="408940"/>
                  </a:lnTo>
                  <a:lnTo>
                    <a:pt x="658596" y="410210"/>
                  </a:lnTo>
                  <a:lnTo>
                    <a:pt x="658837" y="411480"/>
                  </a:lnTo>
                  <a:lnTo>
                    <a:pt x="658939" y="412750"/>
                  </a:lnTo>
                  <a:lnTo>
                    <a:pt x="659104" y="412750"/>
                  </a:lnTo>
                  <a:lnTo>
                    <a:pt x="660031" y="416560"/>
                  </a:lnTo>
                  <a:lnTo>
                    <a:pt x="661073" y="417830"/>
                  </a:lnTo>
                  <a:lnTo>
                    <a:pt x="660285" y="417830"/>
                  </a:lnTo>
                  <a:lnTo>
                    <a:pt x="662444" y="425450"/>
                  </a:lnTo>
                  <a:lnTo>
                    <a:pt x="667664" y="430530"/>
                  </a:lnTo>
                  <a:lnTo>
                    <a:pt x="668934" y="431800"/>
                  </a:lnTo>
                  <a:lnTo>
                    <a:pt x="670407" y="434340"/>
                  </a:lnTo>
                  <a:lnTo>
                    <a:pt x="672719" y="435610"/>
                  </a:lnTo>
                  <a:lnTo>
                    <a:pt x="674357" y="436880"/>
                  </a:lnTo>
                  <a:lnTo>
                    <a:pt x="676402" y="438150"/>
                  </a:lnTo>
                  <a:lnTo>
                    <a:pt x="679094" y="440690"/>
                  </a:lnTo>
                  <a:lnTo>
                    <a:pt x="681596" y="441960"/>
                  </a:lnTo>
                  <a:lnTo>
                    <a:pt x="683399" y="443230"/>
                  </a:lnTo>
                  <a:lnTo>
                    <a:pt x="680707" y="441960"/>
                  </a:lnTo>
                  <a:lnTo>
                    <a:pt x="688301" y="447040"/>
                  </a:lnTo>
                  <a:lnTo>
                    <a:pt x="685038" y="447040"/>
                  </a:lnTo>
                  <a:lnTo>
                    <a:pt x="692315" y="452120"/>
                  </a:lnTo>
                  <a:lnTo>
                    <a:pt x="699401" y="455930"/>
                  </a:lnTo>
                  <a:lnTo>
                    <a:pt x="699046" y="454660"/>
                  </a:lnTo>
                  <a:lnTo>
                    <a:pt x="704710" y="461010"/>
                  </a:lnTo>
                  <a:lnTo>
                    <a:pt x="712012" y="464820"/>
                  </a:lnTo>
                  <a:lnTo>
                    <a:pt x="718502" y="468630"/>
                  </a:lnTo>
                  <a:lnTo>
                    <a:pt x="724827" y="471170"/>
                  </a:lnTo>
                  <a:lnTo>
                    <a:pt x="731177" y="474980"/>
                  </a:lnTo>
                  <a:lnTo>
                    <a:pt x="732409" y="478790"/>
                  </a:lnTo>
                  <a:lnTo>
                    <a:pt x="736917" y="482600"/>
                  </a:lnTo>
                  <a:lnTo>
                    <a:pt x="739635" y="485140"/>
                  </a:lnTo>
                  <a:lnTo>
                    <a:pt x="740359" y="488950"/>
                  </a:lnTo>
                  <a:lnTo>
                    <a:pt x="740765" y="490220"/>
                  </a:lnTo>
                  <a:lnTo>
                    <a:pt x="740702" y="492760"/>
                  </a:lnTo>
                  <a:lnTo>
                    <a:pt x="739838" y="495300"/>
                  </a:lnTo>
                  <a:lnTo>
                    <a:pt x="739521" y="496570"/>
                  </a:lnTo>
                  <a:lnTo>
                    <a:pt x="738136" y="500380"/>
                  </a:lnTo>
                  <a:lnTo>
                    <a:pt x="737654" y="501650"/>
                  </a:lnTo>
                  <a:lnTo>
                    <a:pt x="737311" y="502920"/>
                  </a:lnTo>
                  <a:lnTo>
                    <a:pt x="737044" y="502920"/>
                  </a:lnTo>
                  <a:lnTo>
                    <a:pt x="736015" y="506730"/>
                  </a:lnTo>
                  <a:lnTo>
                    <a:pt x="735888" y="508000"/>
                  </a:lnTo>
                  <a:lnTo>
                    <a:pt x="735761" y="509270"/>
                  </a:lnTo>
                  <a:lnTo>
                    <a:pt x="734618" y="511810"/>
                  </a:lnTo>
                  <a:lnTo>
                    <a:pt x="731799" y="520700"/>
                  </a:lnTo>
                  <a:lnTo>
                    <a:pt x="729881" y="525780"/>
                  </a:lnTo>
                  <a:lnTo>
                    <a:pt x="727938" y="532130"/>
                  </a:lnTo>
                  <a:lnTo>
                    <a:pt x="725678" y="537210"/>
                  </a:lnTo>
                  <a:lnTo>
                    <a:pt x="724471" y="535940"/>
                  </a:lnTo>
                  <a:lnTo>
                    <a:pt x="726960" y="530860"/>
                  </a:lnTo>
                  <a:lnTo>
                    <a:pt x="731278" y="518160"/>
                  </a:lnTo>
                  <a:lnTo>
                    <a:pt x="733285" y="513080"/>
                  </a:lnTo>
                  <a:lnTo>
                    <a:pt x="731558" y="513080"/>
                  </a:lnTo>
                  <a:lnTo>
                    <a:pt x="729246" y="520700"/>
                  </a:lnTo>
                  <a:lnTo>
                    <a:pt x="727189" y="527050"/>
                  </a:lnTo>
                  <a:lnTo>
                    <a:pt x="725182" y="533400"/>
                  </a:lnTo>
                  <a:lnTo>
                    <a:pt x="722998" y="539750"/>
                  </a:lnTo>
                  <a:lnTo>
                    <a:pt x="719709" y="547370"/>
                  </a:lnTo>
                  <a:lnTo>
                    <a:pt x="716127" y="551180"/>
                  </a:lnTo>
                  <a:lnTo>
                    <a:pt x="705878" y="551180"/>
                  </a:lnTo>
                  <a:lnTo>
                    <a:pt x="707339" y="549910"/>
                  </a:lnTo>
                  <a:lnTo>
                    <a:pt x="709574" y="549910"/>
                  </a:lnTo>
                  <a:lnTo>
                    <a:pt x="710158" y="548640"/>
                  </a:lnTo>
                  <a:lnTo>
                    <a:pt x="706094" y="549910"/>
                  </a:lnTo>
                  <a:lnTo>
                    <a:pt x="695769" y="549910"/>
                  </a:lnTo>
                  <a:lnTo>
                    <a:pt x="690575" y="548640"/>
                  </a:lnTo>
                  <a:lnTo>
                    <a:pt x="685355" y="548640"/>
                  </a:lnTo>
                  <a:lnTo>
                    <a:pt x="665010" y="544830"/>
                  </a:lnTo>
                  <a:lnTo>
                    <a:pt x="660107" y="544830"/>
                  </a:lnTo>
                  <a:lnTo>
                    <a:pt x="645312" y="541020"/>
                  </a:lnTo>
                  <a:lnTo>
                    <a:pt x="645515" y="542378"/>
                  </a:lnTo>
                  <a:lnTo>
                    <a:pt x="649681" y="542378"/>
                  </a:lnTo>
                  <a:lnTo>
                    <a:pt x="652386" y="543560"/>
                  </a:lnTo>
                  <a:lnTo>
                    <a:pt x="648271" y="544830"/>
                  </a:lnTo>
                  <a:lnTo>
                    <a:pt x="632002" y="544830"/>
                  </a:lnTo>
                  <a:lnTo>
                    <a:pt x="635596" y="543560"/>
                  </a:lnTo>
                  <a:lnTo>
                    <a:pt x="630986" y="542378"/>
                  </a:lnTo>
                  <a:lnTo>
                    <a:pt x="616064" y="542378"/>
                  </a:lnTo>
                  <a:lnTo>
                    <a:pt x="615784" y="542378"/>
                  </a:lnTo>
                  <a:lnTo>
                    <a:pt x="613537" y="542378"/>
                  </a:lnTo>
                  <a:lnTo>
                    <a:pt x="612089" y="543560"/>
                  </a:lnTo>
                  <a:lnTo>
                    <a:pt x="611111" y="543560"/>
                  </a:lnTo>
                  <a:lnTo>
                    <a:pt x="611657" y="542378"/>
                  </a:lnTo>
                  <a:lnTo>
                    <a:pt x="611530" y="542378"/>
                  </a:lnTo>
                  <a:lnTo>
                    <a:pt x="613981" y="541020"/>
                  </a:lnTo>
                  <a:lnTo>
                    <a:pt x="611822" y="541020"/>
                  </a:lnTo>
                  <a:lnTo>
                    <a:pt x="609828" y="542378"/>
                  </a:lnTo>
                  <a:lnTo>
                    <a:pt x="608647" y="543560"/>
                  </a:lnTo>
                  <a:lnTo>
                    <a:pt x="607580" y="544830"/>
                  </a:lnTo>
                  <a:lnTo>
                    <a:pt x="604304" y="546201"/>
                  </a:lnTo>
                  <a:lnTo>
                    <a:pt x="604494" y="546201"/>
                  </a:lnTo>
                  <a:lnTo>
                    <a:pt x="603758" y="547370"/>
                  </a:lnTo>
                  <a:lnTo>
                    <a:pt x="601408" y="549910"/>
                  </a:lnTo>
                  <a:lnTo>
                    <a:pt x="599884" y="551180"/>
                  </a:lnTo>
                  <a:lnTo>
                    <a:pt x="594715" y="556260"/>
                  </a:lnTo>
                  <a:lnTo>
                    <a:pt x="594385" y="555205"/>
                  </a:lnTo>
                  <a:lnTo>
                    <a:pt x="593940" y="555205"/>
                  </a:lnTo>
                  <a:lnTo>
                    <a:pt x="592264" y="557530"/>
                  </a:lnTo>
                  <a:lnTo>
                    <a:pt x="588086" y="562610"/>
                  </a:lnTo>
                  <a:lnTo>
                    <a:pt x="581342" y="568960"/>
                  </a:lnTo>
                  <a:lnTo>
                    <a:pt x="597484" y="568960"/>
                  </a:lnTo>
                  <a:lnTo>
                    <a:pt x="601294" y="563880"/>
                  </a:lnTo>
                  <a:lnTo>
                    <a:pt x="605447" y="561340"/>
                  </a:lnTo>
                  <a:lnTo>
                    <a:pt x="611263" y="556260"/>
                  </a:lnTo>
                  <a:lnTo>
                    <a:pt x="612470" y="555205"/>
                  </a:lnTo>
                  <a:lnTo>
                    <a:pt x="614959" y="555205"/>
                  </a:lnTo>
                  <a:lnTo>
                    <a:pt x="608584" y="558888"/>
                  </a:lnTo>
                  <a:lnTo>
                    <a:pt x="608799" y="558888"/>
                  </a:lnTo>
                  <a:lnTo>
                    <a:pt x="609536" y="560070"/>
                  </a:lnTo>
                  <a:lnTo>
                    <a:pt x="611873" y="560070"/>
                  </a:lnTo>
                  <a:lnTo>
                    <a:pt x="614756" y="558888"/>
                  </a:lnTo>
                  <a:lnTo>
                    <a:pt x="614083" y="560070"/>
                  </a:lnTo>
                  <a:lnTo>
                    <a:pt x="615518" y="558888"/>
                  </a:lnTo>
                  <a:lnTo>
                    <a:pt x="617791" y="558888"/>
                  </a:lnTo>
                  <a:lnTo>
                    <a:pt x="618490" y="557530"/>
                  </a:lnTo>
                  <a:lnTo>
                    <a:pt x="620128" y="557530"/>
                  </a:lnTo>
                  <a:lnTo>
                    <a:pt x="620229" y="557123"/>
                  </a:lnTo>
                  <a:lnTo>
                    <a:pt x="620344" y="556704"/>
                  </a:lnTo>
                  <a:lnTo>
                    <a:pt x="620458" y="556260"/>
                  </a:lnTo>
                  <a:lnTo>
                    <a:pt x="621030" y="556260"/>
                  </a:lnTo>
                  <a:lnTo>
                    <a:pt x="621919" y="555205"/>
                  </a:lnTo>
                  <a:lnTo>
                    <a:pt x="623150" y="553720"/>
                  </a:lnTo>
                  <a:lnTo>
                    <a:pt x="630186" y="553720"/>
                  </a:lnTo>
                  <a:lnTo>
                    <a:pt x="628078" y="555205"/>
                  </a:lnTo>
                  <a:lnTo>
                    <a:pt x="629196" y="555205"/>
                  </a:lnTo>
                  <a:lnTo>
                    <a:pt x="633222" y="556260"/>
                  </a:lnTo>
                  <a:lnTo>
                    <a:pt x="635622" y="556260"/>
                  </a:lnTo>
                  <a:lnTo>
                    <a:pt x="630897" y="555205"/>
                  </a:lnTo>
                  <a:lnTo>
                    <a:pt x="629437" y="555205"/>
                  </a:lnTo>
                  <a:lnTo>
                    <a:pt x="632955" y="553720"/>
                  </a:lnTo>
                  <a:lnTo>
                    <a:pt x="638644" y="553720"/>
                  </a:lnTo>
                  <a:lnTo>
                    <a:pt x="648081" y="556260"/>
                  </a:lnTo>
                  <a:lnTo>
                    <a:pt x="649122" y="555205"/>
                  </a:lnTo>
                  <a:lnTo>
                    <a:pt x="648296" y="555205"/>
                  </a:lnTo>
                  <a:lnTo>
                    <a:pt x="650925" y="553720"/>
                  </a:lnTo>
                  <a:lnTo>
                    <a:pt x="656628" y="555205"/>
                  </a:lnTo>
                  <a:lnTo>
                    <a:pt x="656831" y="555205"/>
                  </a:lnTo>
                  <a:lnTo>
                    <a:pt x="658837" y="556260"/>
                  </a:lnTo>
                  <a:lnTo>
                    <a:pt x="661111" y="556704"/>
                  </a:lnTo>
                  <a:lnTo>
                    <a:pt x="657009" y="555205"/>
                  </a:lnTo>
                  <a:lnTo>
                    <a:pt x="662952" y="556260"/>
                  </a:lnTo>
                  <a:lnTo>
                    <a:pt x="663219" y="557123"/>
                  </a:lnTo>
                  <a:lnTo>
                    <a:pt x="665226" y="557530"/>
                  </a:lnTo>
                  <a:lnTo>
                    <a:pt x="672541" y="558888"/>
                  </a:lnTo>
                  <a:lnTo>
                    <a:pt x="672312" y="558888"/>
                  </a:lnTo>
                  <a:lnTo>
                    <a:pt x="679399" y="561340"/>
                  </a:lnTo>
                  <a:lnTo>
                    <a:pt x="687425" y="561340"/>
                  </a:lnTo>
                  <a:lnTo>
                    <a:pt x="692492" y="562610"/>
                  </a:lnTo>
                  <a:lnTo>
                    <a:pt x="687616" y="563880"/>
                  </a:lnTo>
                  <a:lnTo>
                    <a:pt x="692416" y="565226"/>
                  </a:lnTo>
                  <a:lnTo>
                    <a:pt x="702551" y="565226"/>
                  </a:lnTo>
                  <a:lnTo>
                    <a:pt x="707466" y="563880"/>
                  </a:lnTo>
                  <a:lnTo>
                    <a:pt x="712990" y="562610"/>
                  </a:lnTo>
                  <a:lnTo>
                    <a:pt x="717867" y="560070"/>
                  </a:lnTo>
                  <a:lnTo>
                    <a:pt x="710450" y="562610"/>
                  </a:lnTo>
                  <a:lnTo>
                    <a:pt x="702627" y="563880"/>
                  </a:lnTo>
                  <a:lnTo>
                    <a:pt x="698652" y="562610"/>
                  </a:lnTo>
                  <a:lnTo>
                    <a:pt x="702906" y="561835"/>
                  </a:lnTo>
                  <a:lnTo>
                    <a:pt x="701662" y="561340"/>
                  </a:lnTo>
                  <a:lnTo>
                    <a:pt x="703211" y="561784"/>
                  </a:lnTo>
                  <a:lnTo>
                    <a:pt x="705612" y="561340"/>
                  </a:lnTo>
                  <a:lnTo>
                    <a:pt x="705040" y="562292"/>
                  </a:lnTo>
                  <a:lnTo>
                    <a:pt x="727430" y="551180"/>
                  </a:lnTo>
                  <a:lnTo>
                    <a:pt x="728713" y="549910"/>
                  </a:lnTo>
                  <a:lnTo>
                    <a:pt x="731862" y="552475"/>
                  </a:lnTo>
                  <a:lnTo>
                    <a:pt x="732002" y="552259"/>
                  </a:lnTo>
                  <a:lnTo>
                    <a:pt x="734250" y="549910"/>
                  </a:lnTo>
                  <a:lnTo>
                    <a:pt x="737781" y="546201"/>
                  </a:lnTo>
                  <a:lnTo>
                    <a:pt x="737958" y="545833"/>
                  </a:lnTo>
                  <a:lnTo>
                    <a:pt x="739952" y="538480"/>
                  </a:lnTo>
                  <a:lnTo>
                    <a:pt x="740333" y="537210"/>
                  </a:lnTo>
                  <a:lnTo>
                    <a:pt x="742251" y="530860"/>
                  </a:lnTo>
                  <a:lnTo>
                    <a:pt x="745655" y="520700"/>
                  </a:lnTo>
                  <a:lnTo>
                    <a:pt x="746290" y="518160"/>
                  </a:lnTo>
                  <a:lnTo>
                    <a:pt x="746975" y="515620"/>
                  </a:lnTo>
                  <a:lnTo>
                    <a:pt x="747763" y="514350"/>
                  </a:lnTo>
                  <a:lnTo>
                    <a:pt x="748245" y="513080"/>
                  </a:lnTo>
                  <a:lnTo>
                    <a:pt x="748728" y="511810"/>
                  </a:lnTo>
                  <a:lnTo>
                    <a:pt x="749350" y="509270"/>
                  </a:lnTo>
                  <a:lnTo>
                    <a:pt x="750074" y="506730"/>
                  </a:lnTo>
                  <a:lnTo>
                    <a:pt x="749312" y="508000"/>
                  </a:lnTo>
                  <a:lnTo>
                    <a:pt x="748626" y="510540"/>
                  </a:lnTo>
                  <a:lnTo>
                    <a:pt x="747509" y="513080"/>
                  </a:lnTo>
                  <a:lnTo>
                    <a:pt x="747382" y="511810"/>
                  </a:lnTo>
                  <a:lnTo>
                    <a:pt x="748042" y="508000"/>
                  </a:lnTo>
                  <a:lnTo>
                    <a:pt x="749058" y="505460"/>
                  </a:lnTo>
                  <a:lnTo>
                    <a:pt x="750633" y="502920"/>
                  </a:lnTo>
                  <a:lnTo>
                    <a:pt x="752754" y="497840"/>
                  </a:lnTo>
                  <a:lnTo>
                    <a:pt x="752830" y="496570"/>
                  </a:lnTo>
                  <a:lnTo>
                    <a:pt x="752919" y="495300"/>
                  </a:lnTo>
                  <a:lnTo>
                    <a:pt x="752995" y="494030"/>
                  </a:lnTo>
                  <a:lnTo>
                    <a:pt x="754240" y="495300"/>
                  </a:lnTo>
                  <a:lnTo>
                    <a:pt x="754595" y="494030"/>
                  </a:lnTo>
                  <a:lnTo>
                    <a:pt x="755675" y="490220"/>
                  </a:lnTo>
                  <a:lnTo>
                    <a:pt x="755751" y="488950"/>
                  </a:lnTo>
                  <a:lnTo>
                    <a:pt x="755827" y="487680"/>
                  </a:lnTo>
                  <a:lnTo>
                    <a:pt x="755904" y="486410"/>
                  </a:lnTo>
                  <a:close/>
                </a:path>
              </a:pathLst>
            </a:custGeom>
            <a:solidFill>
              <a:srgbClr val="B5D8CC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1" name="object 16">
              <a:extLst>
                <a:ext uri="{FF2B5EF4-FFF2-40B4-BE49-F238E27FC236}">
                  <a16:creationId xmlns:a16="http://schemas.microsoft.com/office/drawing/2014/main" id="{54762339-AEA6-9950-3BB8-B5BEB9F08BEC}"/>
                </a:ext>
              </a:extLst>
            </p:cNvPr>
            <p:cNvSpPr/>
            <p:nvPr/>
          </p:nvSpPr>
          <p:spPr>
            <a:xfrm>
              <a:off x="8456100" y="5401384"/>
              <a:ext cx="391611" cy="245671"/>
            </a:xfrm>
            <a:custGeom>
              <a:avLst/>
              <a:gdLst/>
              <a:ahLst/>
              <a:cxnLst/>
              <a:rect l="l" t="t" r="r" b="b"/>
              <a:pathLst>
                <a:path w="645794" h="405129">
                  <a:moveTo>
                    <a:pt x="3200" y="321043"/>
                  </a:moveTo>
                  <a:lnTo>
                    <a:pt x="2870" y="320382"/>
                  </a:lnTo>
                  <a:lnTo>
                    <a:pt x="2565" y="319722"/>
                  </a:lnTo>
                  <a:lnTo>
                    <a:pt x="2311" y="319036"/>
                  </a:lnTo>
                  <a:lnTo>
                    <a:pt x="685" y="320027"/>
                  </a:lnTo>
                  <a:lnTo>
                    <a:pt x="0" y="322859"/>
                  </a:lnTo>
                  <a:lnTo>
                    <a:pt x="3200" y="321043"/>
                  </a:lnTo>
                  <a:close/>
                </a:path>
                <a:path w="645794" h="405129">
                  <a:moveTo>
                    <a:pt x="74599" y="294614"/>
                  </a:moveTo>
                  <a:lnTo>
                    <a:pt x="73063" y="294995"/>
                  </a:lnTo>
                  <a:lnTo>
                    <a:pt x="71297" y="294703"/>
                  </a:lnTo>
                  <a:lnTo>
                    <a:pt x="70624" y="295236"/>
                  </a:lnTo>
                  <a:lnTo>
                    <a:pt x="71704" y="296024"/>
                  </a:lnTo>
                  <a:lnTo>
                    <a:pt x="73799" y="296037"/>
                  </a:lnTo>
                  <a:lnTo>
                    <a:pt x="74599" y="294614"/>
                  </a:lnTo>
                  <a:close/>
                </a:path>
                <a:path w="645794" h="405129">
                  <a:moveTo>
                    <a:pt x="184912" y="343890"/>
                  </a:moveTo>
                  <a:lnTo>
                    <a:pt x="184315" y="344995"/>
                  </a:lnTo>
                  <a:lnTo>
                    <a:pt x="184480" y="346583"/>
                  </a:lnTo>
                  <a:lnTo>
                    <a:pt x="184912" y="343890"/>
                  </a:lnTo>
                  <a:close/>
                </a:path>
                <a:path w="645794" h="405129">
                  <a:moveTo>
                    <a:pt x="334403" y="80886"/>
                  </a:moveTo>
                  <a:lnTo>
                    <a:pt x="333057" y="79184"/>
                  </a:lnTo>
                  <a:lnTo>
                    <a:pt x="332320" y="78955"/>
                  </a:lnTo>
                  <a:lnTo>
                    <a:pt x="331165" y="79717"/>
                  </a:lnTo>
                  <a:lnTo>
                    <a:pt x="331914" y="80860"/>
                  </a:lnTo>
                  <a:lnTo>
                    <a:pt x="334403" y="80886"/>
                  </a:lnTo>
                  <a:close/>
                </a:path>
                <a:path w="645794" h="405129">
                  <a:moveTo>
                    <a:pt x="336067" y="95250"/>
                  </a:moveTo>
                  <a:lnTo>
                    <a:pt x="336054" y="93980"/>
                  </a:lnTo>
                  <a:lnTo>
                    <a:pt x="335622" y="93980"/>
                  </a:lnTo>
                  <a:lnTo>
                    <a:pt x="336067" y="95250"/>
                  </a:lnTo>
                  <a:close/>
                </a:path>
                <a:path w="645794" h="405129">
                  <a:moveTo>
                    <a:pt x="338188" y="89446"/>
                  </a:moveTo>
                  <a:lnTo>
                    <a:pt x="335546" y="88811"/>
                  </a:lnTo>
                  <a:lnTo>
                    <a:pt x="336270" y="88125"/>
                  </a:lnTo>
                  <a:lnTo>
                    <a:pt x="333197" y="87541"/>
                  </a:lnTo>
                  <a:lnTo>
                    <a:pt x="332447" y="86385"/>
                  </a:lnTo>
                  <a:lnTo>
                    <a:pt x="333006" y="85090"/>
                  </a:lnTo>
                  <a:lnTo>
                    <a:pt x="333870" y="84988"/>
                  </a:lnTo>
                  <a:lnTo>
                    <a:pt x="333146" y="84747"/>
                  </a:lnTo>
                  <a:lnTo>
                    <a:pt x="333552" y="82842"/>
                  </a:lnTo>
                  <a:lnTo>
                    <a:pt x="331952" y="82715"/>
                  </a:lnTo>
                  <a:lnTo>
                    <a:pt x="330962" y="85001"/>
                  </a:lnTo>
                  <a:lnTo>
                    <a:pt x="331711" y="87083"/>
                  </a:lnTo>
                  <a:lnTo>
                    <a:pt x="333946" y="88684"/>
                  </a:lnTo>
                  <a:lnTo>
                    <a:pt x="333654" y="89344"/>
                  </a:lnTo>
                  <a:lnTo>
                    <a:pt x="332930" y="89115"/>
                  </a:lnTo>
                  <a:lnTo>
                    <a:pt x="332486" y="89166"/>
                  </a:lnTo>
                  <a:lnTo>
                    <a:pt x="334111" y="90220"/>
                  </a:lnTo>
                  <a:lnTo>
                    <a:pt x="336613" y="91186"/>
                  </a:lnTo>
                  <a:lnTo>
                    <a:pt x="338188" y="89446"/>
                  </a:lnTo>
                  <a:close/>
                </a:path>
                <a:path w="645794" h="405129">
                  <a:moveTo>
                    <a:pt x="339344" y="92125"/>
                  </a:moveTo>
                  <a:lnTo>
                    <a:pt x="339166" y="91668"/>
                  </a:lnTo>
                  <a:lnTo>
                    <a:pt x="338988" y="91071"/>
                  </a:lnTo>
                  <a:lnTo>
                    <a:pt x="338353" y="90970"/>
                  </a:lnTo>
                  <a:lnTo>
                    <a:pt x="339344" y="92125"/>
                  </a:lnTo>
                  <a:close/>
                </a:path>
                <a:path w="645794" h="405129">
                  <a:moveTo>
                    <a:pt x="339369" y="112610"/>
                  </a:moveTo>
                  <a:lnTo>
                    <a:pt x="339077" y="112293"/>
                  </a:lnTo>
                  <a:lnTo>
                    <a:pt x="339178" y="112433"/>
                  </a:lnTo>
                  <a:lnTo>
                    <a:pt x="339369" y="112610"/>
                  </a:lnTo>
                  <a:close/>
                </a:path>
                <a:path w="645794" h="405129">
                  <a:moveTo>
                    <a:pt x="339572" y="97002"/>
                  </a:moveTo>
                  <a:lnTo>
                    <a:pt x="339318" y="96520"/>
                  </a:lnTo>
                  <a:lnTo>
                    <a:pt x="338518" y="97853"/>
                  </a:lnTo>
                  <a:lnTo>
                    <a:pt x="339572" y="97002"/>
                  </a:lnTo>
                  <a:close/>
                </a:path>
                <a:path w="645794" h="405129">
                  <a:moveTo>
                    <a:pt x="339826" y="92684"/>
                  </a:moveTo>
                  <a:lnTo>
                    <a:pt x="339344" y="92125"/>
                  </a:lnTo>
                  <a:lnTo>
                    <a:pt x="339458" y="92417"/>
                  </a:lnTo>
                  <a:lnTo>
                    <a:pt x="339585" y="92671"/>
                  </a:lnTo>
                  <a:lnTo>
                    <a:pt x="339826" y="92684"/>
                  </a:lnTo>
                  <a:close/>
                </a:path>
                <a:path w="645794" h="405129">
                  <a:moveTo>
                    <a:pt x="340182" y="96520"/>
                  </a:moveTo>
                  <a:lnTo>
                    <a:pt x="338099" y="92710"/>
                  </a:lnTo>
                  <a:lnTo>
                    <a:pt x="336042" y="92710"/>
                  </a:lnTo>
                  <a:lnTo>
                    <a:pt x="336054" y="93980"/>
                  </a:lnTo>
                  <a:lnTo>
                    <a:pt x="337959" y="93980"/>
                  </a:lnTo>
                  <a:lnTo>
                    <a:pt x="340182" y="96520"/>
                  </a:lnTo>
                  <a:close/>
                </a:path>
                <a:path w="645794" h="405129">
                  <a:moveTo>
                    <a:pt x="340296" y="93243"/>
                  </a:moveTo>
                  <a:lnTo>
                    <a:pt x="340144" y="92633"/>
                  </a:lnTo>
                  <a:lnTo>
                    <a:pt x="340017" y="92697"/>
                  </a:lnTo>
                  <a:lnTo>
                    <a:pt x="339826" y="92684"/>
                  </a:lnTo>
                  <a:lnTo>
                    <a:pt x="340296" y="93243"/>
                  </a:lnTo>
                  <a:close/>
                </a:path>
                <a:path w="645794" h="405129">
                  <a:moveTo>
                    <a:pt x="340753" y="105029"/>
                  </a:moveTo>
                  <a:lnTo>
                    <a:pt x="340144" y="102870"/>
                  </a:lnTo>
                  <a:lnTo>
                    <a:pt x="340182" y="105410"/>
                  </a:lnTo>
                  <a:lnTo>
                    <a:pt x="340753" y="105029"/>
                  </a:lnTo>
                  <a:close/>
                </a:path>
                <a:path w="645794" h="405129">
                  <a:moveTo>
                    <a:pt x="341693" y="99060"/>
                  </a:moveTo>
                  <a:lnTo>
                    <a:pt x="340194" y="96520"/>
                  </a:lnTo>
                  <a:lnTo>
                    <a:pt x="339585" y="97002"/>
                  </a:lnTo>
                  <a:lnTo>
                    <a:pt x="340664" y="99060"/>
                  </a:lnTo>
                  <a:lnTo>
                    <a:pt x="341693" y="99060"/>
                  </a:lnTo>
                  <a:close/>
                </a:path>
                <a:path w="645794" h="405129">
                  <a:moveTo>
                    <a:pt x="342544" y="122872"/>
                  </a:moveTo>
                  <a:lnTo>
                    <a:pt x="342061" y="121920"/>
                  </a:lnTo>
                  <a:lnTo>
                    <a:pt x="342290" y="122872"/>
                  </a:lnTo>
                  <a:lnTo>
                    <a:pt x="342366" y="123190"/>
                  </a:lnTo>
                  <a:lnTo>
                    <a:pt x="342544" y="122872"/>
                  </a:lnTo>
                  <a:close/>
                </a:path>
                <a:path w="645794" h="405129">
                  <a:moveTo>
                    <a:pt x="342963" y="105410"/>
                  </a:moveTo>
                  <a:lnTo>
                    <a:pt x="342112" y="104203"/>
                  </a:lnTo>
                  <a:lnTo>
                    <a:pt x="341960" y="104203"/>
                  </a:lnTo>
                  <a:lnTo>
                    <a:pt x="340753" y="105029"/>
                  </a:lnTo>
                  <a:lnTo>
                    <a:pt x="341210" y="106680"/>
                  </a:lnTo>
                  <a:lnTo>
                    <a:pt x="337997" y="105410"/>
                  </a:lnTo>
                  <a:lnTo>
                    <a:pt x="341541" y="107950"/>
                  </a:lnTo>
                  <a:lnTo>
                    <a:pt x="342277" y="107950"/>
                  </a:lnTo>
                  <a:lnTo>
                    <a:pt x="342620" y="106680"/>
                  </a:lnTo>
                  <a:lnTo>
                    <a:pt x="342963" y="105410"/>
                  </a:lnTo>
                  <a:close/>
                </a:path>
                <a:path w="645794" h="405129">
                  <a:moveTo>
                    <a:pt x="343446" y="104203"/>
                  </a:moveTo>
                  <a:lnTo>
                    <a:pt x="341960" y="101600"/>
                  </a:lnTo>
                  <a:lnTo>
                    <a:pt x="339928" y="100330"/>
                  </a:lnTo>
                  <a:lnTo>
                    <a:pt x="338518" y="97853"/>
                  </a:lnTo>
                  <a:lnTo>
                    <a:pt x="338086" y="97853"/>
                  </a:lnTo>
                  <a:lnTo>
                    <a:pt x="336981" y="96520"/>
                  </a:lnTo>
                  <a:lnTo>
                    <a:pt x="333959" y="100330"/>
                  </a:lnTo>
                  <a:lnTo>
                    <a:pt x="340144" y="102870"/>
                  </a:lnTo>
                  <a:lnTo>
                    <a:pt x="342341" y="102870"/>
                  </a:lnTo>
                  <a:lnTo>
                    <a:pt x="343446" y="104203"/>
                  </a:lnTo>
                  <a:close/>
                </a:path>
                <a:path w="645794" h="405129">
                  <a:moveTo>
                    <a:pt x="344398" y="103924"/>
                  </a:moveTo>
                  <a:lnTo>
                    <a:pt x="344131" y="103555"/>
                  </a:lnTo>
                  <a:lnTo>
                    <a:pt x="343789" y="103276"/>
                  </a:lnTo>
                  <a:lnTo>
                    <a:pt x="343395" y="103060"/>
                  </a:lnTo>
                  <a:lnTo>
                    <a:pt x="343623" y="103378"/>
                  </a:lnTo>
                  <a:lnTo>
                    <a:pt x="343852" y="103670"/>
                  </a:lnTo>
                  <a:lnTo>
                    <a:pt x="344030" y="103987"/>
                  </a:lnTo>
                  <a:lnTo>
                    <a:pt x="344157" y="103974"/>
                  </a:lnTo>
                  <a:lnTo>
                    <a:pt x="344398" y="103924"/>
                  </a:lnTo>
                  <a:close/>
                </a:path>
                <a:path w="645794" h="405129">
                  <a:moveTo>
                    <a:pt x="344436" y="104686"/>
                  </a:moveTo>
                  <a:lnTo>
                    <a:pt x="344043" y="103987"/>
                  </a:lnTo>
                  <a:lnTo>
                    <a:pt x="343750" y="104038"/>
                  </a:lnTo>
                  <a:lnTo>
                    <a:pt x="343484" y="104127"/>
                  </a:lnTo>
                  <a:lnTo>
                    <a:pt x="343395" y="104343"/>
                  </a:lnTo>
                  <a:lnTo>
                    <a:pt x="343903" y="104292"/>
                  </a:lnTo>
                  <a:lnTo>
                    <a:pt x="344195" y="104394"/>
                  </a:lnTo>
                  <a:lnTo>
                    <a:pt x="344436" y="104686"/>
                  </a:lnTo>
                  <a:close/>
                </a:path>
                <a:path w="645794" h="405129">
                  <a:moveTo>
                    <a:pt x="344868" y="105727"/>
                  </a:moveTo>
                  <a:lnTo>
                    <a:pt x="344741" y="105232"/>
                  </a:lnTo>
                  <a:lnTo>
                    <a:pt x="344601" y="104902"/>
                  </a:lnTo>
                  <a:lnTo>
                    <a:pt x="344436" y="104686"/>
                  </a:lnTo>
                  <a:lnTo>
                    <a:pt x="344589" y="105016"/>
                  </a:lnTo>
                  <a:lnTo>
                    <a:pt x="344741" y="105371"/>
                  </a:lnTo>
                  <a:lnTo>
                    <a:pt x="344868" y="105727"/>
                  </a:lnTo>
                  <a:close/>
                </a:path>
                <a:path w="645794" h="405129">
                  <a:moveTo>
                    <a:pt x="345554" y="134937"/>
                  </a:moveTo>
                  <a:lnTo>
                    <a:pt x="344868" y="133629"/>
                  </a:lnTo>
                  <a:lnTo>
                    <a:pt x="344830" y="139522"/>
                  </a:lnTo>
                  <a:lnTo>
                    <a:pt x="345478" y="135394"/>
                  </a:lnTo>
                  <a:lnTo>
                    <a:pt x="345554" y="134937"/>
                  </a:lnTo>
                  <a:close/>
                </a:path>
                <a:path w="645794" h="405129">
                  <a:moveTo>
                    <a:pt x="346532" y="109258"/>
                  </a:moveTo>
                  <a:lnTo>
                    <a:pt x="346354" y="109220"/>
                  </a:lnTo>
                  <a:lnTo>
                    <a:pt x="346113" y="109245"/>
                  </a:lnTo>
                  <a:lnTo>
                    <a:pt x="345808" y="109347"/>
                  </a:lnTo>
                  <a:lnTo>
                    <a:pt x="346532" y="109258"/>
                  </a:lnTo>
                  <a:close/>
                </a:path>
                <a:path w="645794" h="405129">
                  <a:moveTo>
                    <a:pt x="346544" y="133629"/>
                  </a:moveTo>
                  <a:lnTo>
                    <a:pt x="346417" y="133108"/>
                  </a:lnTo>
                  <a:lnTo>
                    <a:pt x="346024" y="131953"/>
                  </a:lnTo>
                  <a:lnTo>
                    <a:pt x="345554" y="134937"/>
                  </a:lnTo>
                  <a:lnTo>
                    <a:pt x="345973" y="134937"/>
                  </a:lnTo>
                  <a:lnTo>
                    <a:pt x="346544" y="133629"/>
                  </a:lnTo>
                  <a:close/>
                </a:path>
                <a:path w="645794" h="405129">
                  <a:moveTo>
                    <a:pt x="347853" y="137325"/>
                  </a:moveTo>
                  <a:lnTo>
                    <a:pt x="346900" y="133629"/>
                  </a:lnTo>
                  <a:lnTo>
                    <a:pt x="346595" y="133629"/>
                  </a:lnTo>
                  <a:lnTo>
                    <a:pt x="347853" y="137325"/>
                  </a:lnTo>
                  <a:close/>
                </a:path>
                <a:path w="645794" h="405129">
                  <a:moveTo>
                    <a:pt x="348170" y="110629"/>
                  </a:moveTo>
                  <a:lnTo>
                    <a:pt x="347433" y="110629"/>
                  </a:lnTo>
                  <a:lnTo>
                    <a:pt x="346379" y="113423"/>
                  </a:lnTo>
                  <a:lnTo>
                    <a:pt x="347751" y="113423"/>
                  </a:lnTo>
                  <a:lnTo>
                    <a:pt x="347611" y="112852"/>
                  </a:lnTo>
                  <a:lnTo>
                    <a:pt x="348170" y="110629"/>
                  </a:lnTo>
                  <a:close/>
                </a:path>
                <a:path w="645794" h="405129">
                  <a:moveTo>
                    <a:pt x="351510" y="147320"/>
                  </a:moveTo>
                  <a:lnTo>
                    <a:pt x="351459" y="143510"/>
                  </a:lnTo>
                  <a:lnTo>
                    <a:pt x="350926" y="147320"/>
                  </a:lnTo>
                  <a:lnTo>
                    <a:pt x="351510" y="147320"/>
                  </a:lnTo>
                  <a:close/>
                </a:path>
                <a:path w="645794" h="405129">
                  <a:moveTo>
                    <a:pt x="351701" y="140970"/>
                  </a:moveTo>
                  <a:lnTo>
                    <a:pt x="351256" y="140335"/>
                  </a:lnTo>
                  <a:lnTo>
                    <a:pt x="349808" y="140970"/>
                  </a:lnTo>
                  <a:lnTo>
                    <a:pt x="351701" y="140970"/>
                  </a:lnTo>
                  <a:close/>
                </a:path>
                <a:path w="645794" h="405129">
                  <a:moveTo>
                    <a:pt x="351891" y="152031"/>
                  </a:moveTo>
                  <a:lnTo>
                    <a:pt x="351853" y="150177"/>
                  </a:lnTo>
                  <a:lnTo>
                    <a:pt x="350659" y="148158"/>
                  </a:lnTo>
                  <a:lnTo>
                    <a:pt x="350850" y="150622"/>
                  </a:lnTo>
                  <a:lnTo>
                    <a:pt x="350405" y="150660"/>
                  </a:lnTo>
                  <a:lnTo>
                    <a:pt x="351586" y="151777"/>
                  </a:lnTo>
                  <a:lnTo>
                    <a:pt x="351891" y="152031"/>
                  </a:lnTo>
                  <a:close/>
                </a:path>
                <a:path w="645794" h="405129">
                  <a:moveTo>
                    <a:pt x="357746" y="135890"/>
                  </a:moveTo>
                  <a:lnTo>
                    <a:pt x="356273" y="133400"/>
                  </a:lnTo>
                  <a:lnTo>
                    <a:pt x="356895" y="135890"/>
                  </a:lnTo>
                  <a:lnTo>
                    <a:pt x="357746" y="135890"/>
                  </a:lnTo>
                  <a:close/>
                </a:path>
                <a:path w="645794" h="405129">
                  <a:moveTo>
                    <a:pt x="360210" y="143510"/>
                  </a:moveTo>
                  <a:lnTo>
                    <a:pt x="359473" y="142240"/>
                  </a:lnTo>
                  <a:lnTo>
                    <a:pt x="359460" y="143103"/>
                  </a:lnTo>
                  <a:lnTo>
                    <a:pt x="360210" y="143510"/>
                  </a:lnTo>
                  <a:close/>
                </a:path>
                <a:path w="645794" h="405129">
                  <a:moveTo>
                    <a:pt x="364147" y="157467"/>
                  </a:moveTo>
                  <a:lnTo>
                    <a:pt x="363905" y="155016"/>
                  </a:lnTo>
                  <a:lnTo>
                    <a:pt x="363931" y="156121"/>
                  </a:lnTo>
                  <a:lnTo>
                    <a:pt x="364032" y="156870"/>
                  </a:lnTo>
                  <a:lnTo>
                    <a:pt x="364147" y="157467"/>
                  </a:lnTo>
                  <a:close/>
                </a:path>
                <a:path w="645794" h="405129">
                  <a:moveTo>
                    <a:pt x="370116" y="198361"/>
                  </a:moveTo>
                  <a:lnTo>
                    <a:pt x="369862" y="198513"/>
                  </a:lnTo>
                  <a:lnTo>
                    <a:pt x="369658" y="198691"/>
                  </a:lnTo>
                  <a:lnTo>
                    <a:pt x="369557" y="198856"/>
                  </a:lnTo>
                  <a:lnTo>
                    <a:pt x="369785" y="198755"/>
                  </a:lnTo>
                  <a:lnTo>
                    <a:pt x="369963" y="198577"/>
                  </a:lnTo>
                  <a:lnTo>
                    <a:pt x="370116" y="198361"/>
                  </a:lnTo>
                  <a:close/>
                </a:path>
                <a:path w="645794" h="405129">
                  <a:moveTo>
                    <a:pt x="370255" y="172466"/>
                  </a:moveTo>
                  <a:lnTo>
                    <a:pt x="370065" y="172796"/>
                  </a:lnTo>
                  <a:lnTo>
                    <a:pt x="369976" y="173126"/>
                  </a:lnTo>
                  <a:lnTo>
                    <a:pt x="370116" y="172986"/>
                  </a:lnTo>
                  <a:lnTo>
                    <a:pt x="370217" y="172783"/>
                  </a:lnTo>
                  <a:lnTo>
                    <a:pt x="370255" y="172466"/>
                  </a:lnTo>
                  <a:close/>
                </a:path>
                <a:path w="645794" h="405129">
                  <a:moveTo>
                    <a:pt x="371043" y="194310"/>
                  </a:moveTo>
                  <a:lnTo>
                    <a:pt x="370586" y="194310"/>
                  </a:lnTo>
                  <a:lnTo>
                    <a:pt x="370319" y="194310"/>
                  </a:lnTo>
                  <a:lnTo>
                    <a:pt x="370751" y="195580"/>
                  </a:lnTo>
                  <a:lnTo>
                    <a:pt x="371043" y="194310"/>
                  </a:lnTo>
                  <a:close/>
                </a:path>
                <a:path w="645794" h="405129">
                  <a:moveTo>
                    <a:pt x="375094" y="182880"/>
                  </a:moveTo>
                  <a:lnTo>
                    <a:pt x="374548" y="182308"/>
                  </a:lnTo>
                  <a:lnTo>
                    <a:pt x="374840" y="182880"/>
                  </a:lnTo>
                  <a:lnTo>
                    <a:pt x="375094" y="182880"/>
                  </a:lnTo>
                  <a:close/>
                </a:path>
                <a:path w="645794" h="405129">
                  <a:moveTo>
                    <a:pt x="379171" y="214668"/>
                  </a:moveTo>
                  <a:lnTo>
                    <a:pt x="378523" y="213575"/>
                  </a:lnTo>
                  <a:lnTo>
                    <a:pt x="378282" y="212521"/>
                  </a:lnTo>
                  <a:lnTo>
                    <a:pt x="378421" y="214820"/>
                  </a:lnTo>
                  <a:lnTo>
                    <a:pt x="379171" y="214668"/>
                  </a:lnTo>
                  <a:close/>
                </a:path>
                <a:path w="645794" h="405129">
                  <a:moveTo>
                    <a:pt x="387235" y="242163"/>
                  </a:moveTo>
                  <a:lnTo>
                    <a:pt x="386969" y="240436"/>
                  </a:lnTo>
                  <a:lnTo>
                    <a:pt x="386321" y="240601"/>
                  </a:lnTo>
                  <a:lnTo>
                    <a:pt x="387235" y="242163"/>
                  </a:lnTo>
                  <a:close/>
                </a:path>
                <a:path w="645794" h="405129">
                  <a:moveTo>
                    <a:pt x="389407" y="244792"/>
                  </a:moveTo>
                  <a:lnTo>
                    <a:pt x="389204" y="244068"/>
                  </a:lnTo>
                  <a:lnTo>
                    <a:pt x="388874" y="243840"/>
                  </a:lnTo>
                  <a:lnTo>
                    <a:pt x="389407" y="244792"/>
                  </a:lnTo>
                  <a:close/>
                </a:path>
                <a:path w="645794" h="405129">
                  <a:moveTo>
                    <a:pt x="390956" y="245110"/>
                  </a:moveTo>
                  <a:lnTo>
                    <a:pt x="389242" y="244068"/>
                  </a:lnTo>
                  <a:lnTo>
                    <a:pt x="389407" y="244792"/>
                  </a:lnTo>
                  <a:lnTo>
                    <a:pt x="389585" y="245110"/>
                  </a:lnTo>
                  <a:lnTo>
                    <a:pt x="389712" y="245110"/>
                  </a:lnTo>
                  <a:lnTo>
                    <a:pt x="390956" y="245110"/>
                  </a:lnTo>
                  <a:close/>
                </a:path>
                <a:path w="645794" h="405129">
                  <a:moveTo>
                    <a:pt x="397040" y="270713"/>
                  </a:moveTo>
                  <a:lnTo>
                    <a:pt x="395859" y="268808"/>
                  </a:lnTo>
                  <a:lnTo>
                    <a:pt x="395312" y="268185"/>
                  </a:lnTo>
                  <a:lnTo>
                    <a:pt x="397040" y="270713"/>
                  </a:lnTo>
                  <a:close/>
                </a:path>
                <a:path w="645794" h="405129">
                  <a:moveTo>
                    <a:pt x="399630" y="270027"/>
                  </a:moveTo>
                  <a:lnTo>
                    <a:pt x="398145" y="269240"/>
                  </a:lnTo>
                  <a:lnTo>
                    <a:pt x="399161" y="271272"/>
                  </a:lnTo>
                  <a:lnTo>
                    <a:pt x="399453" y="270510"/>
                  </a:lnTo>
                  <a:lnTo>
                    <a:pt x="399516" y="270344"/>
                  </a:lnTo>
                  <a:lnTo>
                    <a:pt x="399630" y="270027"/>
                  </a:lnTo>
                  <a:close/>
                </a:path>
                <a:path w="645794" h="405129">
                  <a:moveTo>
                    <a:pt x="400456" y="245110"/>
                  </a:moveTo>
                  <a:lnTo>
                    <a:pt x="395376" y="238760"/>
                  </a:lnTo>
                  <a:lnTo>
                    <a:pt x="394296" y="234950"/>
                  </a:lnTo>
                  <a:lnTo>
                    <a:pt x="393573" y="232410"/>
                  </a:lnTo>
                  <a:lnTo>
                    <a:pt x="393750" y="233680"/>
                  </a:lnTo>
                  <a:lnTo>
                    <a:pt x="390004" y="234950"/>
                  </a:lnTo>
                  <a:lnTo>
                    <a:pt x="393661" y="228600"/>
                  </a:lnTo>
                  <a:lnTo>
                    <a:pt x="392264" y="227330"/>
                  </a:lnTo>
                  <a:lnTo>
                    <a:pt x="392684" y="227330"/>
                  </a:lnTo>
                  <a:lnTo>
                    <a:pt x="392417" y="226060"/>
                  </a:lnTo>
                  <a:lnTo>
                    <a:pt x="391617" y="222250"/>
                  </a:lnTo>
                  <a:lnTo>
                    <a:pt x="388518" y="218440"/>
                  </a:lnTo>
                  <a:lnTo>
                    <a:pt x="385000" y="213360"/>
                  </a:lnTo>
                  <a:lnTo>
                    <a:pt x="386181" y="213360"/>
                  </a:lnTo>
                  <a:lnTo>
                    <a:pt x="386092" y="212090"/>
                  </a:lnTo>
                  <a:lnTo>
                    <a:pt x="386016" y="210820"/>
                  </a:lnTo>
                  <a:lnTo>
                    <a:pt x="384111" y="207010"/>
                  </a:lnTo>
                  <a:lnTo>
                    <a:pt x="383489" y="204470"/>
                  </a:lnTo>
                  <a:lnTo>
                    <a:pt x="382308" y="204470"/>
                  </a:lnTo>
                  <a:lnTo>
                    <a:pt x="381850" y="203200"/>
                  </a:lnTo>
                  <a:lnTo>
                    <a:pt x="380936" y="204470"/>
                  </a:lnTo>
                  <a:lnTo>
                    <a:pt x="380834" y="203200"/>
                  </a:lnTo>
                  <a:lnTo>
                    <a:pt x="380746" y="201942"/>
                  </a:lnTo>
                  <a:lnTo>
                    <a:pt x="380644" y="200660"/>
                  </a:lnTo>
                  <a:lnTo>
                    <a:pt x="380542" y="199390"/>
                  </a:lnTo>
                  <a:lnTo>
                    <a:pt x="380453" y="198120"/>
                  </a:lnTo>
                  <a:lnTo>
                    <a:pt x="380352" y="196850"/>
                  </a:lnTo>
                  <a:lnTo>
                    <a:pt x="377405" y="191770"/>
                  </a:lnTo>
                  <a:lnTo>
                    <a:pt x="374370" y="186690"/>
                  </a:lnTo>
                  <a:lnTo>
                    <a:pt x="373735" y="182880"/>
                  </a:lnTo>
                  <a:lnTo>
                    <a:pt x="373646" y="182308"/>
                  </a:lnTo>
                  <a:lnTo>
                    <a:pt x="373532" y="181610"/>
                  </a:lnTo>
                  <a:lnTo>
                    <a:pt x="373875" y="181610"/>
                  </a:lnTo>
                  <a:lnTo>
                    <a:pt x="374548" y="182308"/>
                  </a:lnTo>
                  <a:lnTo>
                    <a:pt x="374192" y="181610"/>
                  </a:lnTo>
                  <a:lnTo>
                    <a:pt x="372935" y="179120"/>
                  </a:lnTo>
                  <a:lnTo>
                    <a:pt x="371627" y="176530"/>
                  </a:lnTo>
                  <a:lnTo>
                    <a:pt x="370319" y="177800"/>
                  </a:lnTo>
                  <a:lnTo>
                    <a:pt x="371030" y="177800"/>
                  </a:lnTo>
                  <a:lnTo>
                    <a:pt x="370344" y="179120"/>
                  </a:lnTo>
                  <a:lnTo>
                    <a:pt x="369354" y="179120"/>
                  </a:lnTo>
                  <a:lnTo>
                    <a:pt x="369379" y="177800"/>
                  </a:lnTo>
                  <a:lnTo>
                    <a:pt x="369493" y="176530"/>
                  </a:lnTo>
                  <a:lnTo>
                    <a:pt x="369608" y="175260"/>
                  </a:lnTo>
                  <a:lnTo>
                    <a:pt x="369976" y="173990"/>
                  </a:lnTo>
                  <a:lnTo>
                    <a:pt x="369036" y="173990"/>
                  </a:lnTo>
                  <a:lnTo>
                    <a:pt x="369036" y="178854"/>
                  </a:lnTo>
                  <a:lnTo>
                    <a:pt x="367830" y="177800"/>
                  </a:lnTo>
                  <a:lnTo>
                    <a:pt x="367233" y="176530"/>
                  </a:lnTo>
                  <a:lnTo>
                    <a:pt x="369036" y="178854"/>
                  </a:lnTo>
                  <a:lnTo>
                    <a:pt x="369036" y="173990"/>
                  </a:lnTo>
                  <a:lnTo>
                    <a:pt x="368515" y="173990"/>
                  </a:lnTo>
                  <a:lnTo>
                    <a:pt x="369900" y="170180"/>
                  </a:lnTo>
                  <a:lnTo>
                    <a:pt x="365302" y="175260"/>
                  </a:lnTo>
                  <a:lnTo>
                    <a:pt x="365379" y="170180"/>
                  </a:lnTo>
                  <a:lnTo>
                    <a:pt x="366255" y="170180"/>
                  </a:lnTo>
                  <a:lnTo>
                    <a:pt x="365201" y="168910"/>
                  </a:lnTo>
                  <a:lnTo>
                    <a:pt x="363575" y="167640"/>
                  </a:lnTo>
                  <a:lnTo>
                    <a:pt x="363105" y="165100"/>
                  </a:lnTo>
                  <a:lnTo>
                    <a:pt x="364451" y="163830"/>
                  </a:lnTo>
                  <a:lnTo>
                    <a:pt x="364578" y="163830"/>
                  </a:lnTo>
                  <a:lnTo>
                    <a:pt x="364591" y="166370"/>
                  </a:lnTo>
                  <a:lnTo>
                    <a:pt x="366064" y="166370"/>
                  </a:lnTo>
                  <a:lnTo>
                    <a:pt x="364998" y="163830"/>
                  </a:lnTo>
                  <a:lnTo>
                    <a:pt x="364172" y="163588"/>
                  </a:lnTo>
                  <a:lnTo>
                    <a:pt x="365163" y="160020"/>
                  </a:lnTo>
                  <a:lnTo>
                    <a:pt x="364540" y="160020"/>
                  </a:lnTo>
                  <a:lnTo>
                    <a:pt x="364350" y="158750"/>
                  </a:lnTo>
                  <a:lnTo>
                    <a:pt x="364147" y="157480"/>
                  </a:lnTo>
                  <a:lnTo>
                    <a:pt x="364172" y="158750"/>
                  </a:lnTo>
                  <a:lnTo>
                    <a:pt x="363855" y="156540"/>
                  </a:lnTo>
                  <a:lnTo>
                    <a:pt x="363855" y="163487"/>
                  </a:lnTo>
                  <a:lnTo>
                    <a:pt x="360883" y="162560"/>
                  </a:lnTo>
                  <a:lnTo>
                    <a:pt x="361721" y="160020"/>
                  </a:lnTo>
                  <a:lnTo>
                    <a:pt x="362610" y="161290"/>
                  </a:lnTo>
                  <a:lnTo>
                    <a:pt x="363220" y="162560"/>
                  </a:lnTo>
                  <a:lnTo>
                    <a:pt x="363855" y="163487"/>
                  </a:lnTo>
                  <a:lnTo>
                    <a:pt x="363855" y="156540"/>
                  </a:lnTo>
                  <a:lnTo>
                    <a:pt x="363626" y="154940"/>
                  </a:lnTo>
                  <a:lnTo>
                    <a:pt x="363448" y="153670"/>
                  </a:lnTo>
                  <a:lnTo>
                    <a:pt x="363321" y="154940"/>
                  </a:lnTo>
                  <a:lnTo>
                    <a:pt x="357606" y="153670"/>
                  </a:lnTo>
                  <a:lnTo>
                    <a:pt x="359918" y="149974"/>
                  </a:lnTo>
                  <a:lnTo>
                    <a:pt x="358978" y="148590"/>
                  </a:lnTo>
                  <a:lnTo>
                    <a:pt x="357314" y="146050"/>
                  </a:lnTo>
                  <a:lnTo>
                    <a:pt x="359384" y="146050"/>
                  </a:lnTo>
                  <a:lnTo>
                    <a:pt x="359397" y="145300"/>
                  </a:lnTo>
                  <a:lnTo>
                    <a:pt x="360248" y="145199"/>
                  </a:lnTo>
                  <a:lnTo>
                    <a:pt x="359879" y="145173"/>
                  </a:lnTo>
                  <a:lnTo>
                    <a:pt x="359613" y="145224"/>
                  </a:lnTo>
                  <a:lnTo>
                    <a:pt x="359397" y="145275"/>
                  </a:lnTo>
                  <a:lnTo>
                    <a:pt x="359460" y="143103"/>
                  </a:lnTo>
                  <a:lnTo>
                    <a:pt x="357847" y="142240"/>
                  </a:lnTo>
                  <a:lnTo>
                    <a:pt x="360159" y="139700"/>
                  </a:lnTo>
                  <a:lnTo>
                    <a:pt x="356768" y="137160"/>
                  </a:lnTo>
                  <a:lnTo>
                    <a:pt x="357339" y="137160"/>
                  </a:lnTo>
                  <a:lnTo>
                    <a:pt x="355993" y="135890"/>
                  </a:lnTo>
                  <a:lnTo>
                    <a:pt x="352399" y="133400"/>
                  </a:lnTo>
                  <a:lnTo>
                    <a:pt x="352755" y="132080"/>
                  </a:lnTo>
                  <a:lnTo>
                    <a:pt x="353644" y="129540"/>
                  </a:lnTo>
                  <a:lnTo>
                    <a:pt x="354977" y="125730"/>
                  </a:lnTo>
                  <a:lnTo>
                    <a:pt x="349796" y="121920"/>
                  </a:lnTo>
                  <a:lnTo>
                    <a:pt x="348780" y="120688"/>
                  </a:lnTo>
                  <a:lnTo>
                    <a:pt x="348780" y="132080"/>
                  </a:lnTo>
                  <a:lnTo>
                    <a:pt x="348551" y="133324"/>
                  </a:lnTo>
                  <a:lnTo>
                    <a:pt x="347764" y="132080"/>
                  </a:lnTo>
                  <a:lnTo>
                    <a:pt x="347078" y="130924"/>
                  </a:lnTo>
                  <a:lnTo>
                    <a:pt x="348780" y="132080"/>
                  </a:lnTo>
                  <a:lnTo>
                    <a:pt x="348780" y="120688"/>
                  </a:lnTo>
                  <a:lnTo>
                    <a:pt x="346659" y="118110"/>
                  </a:lnTo>
                  <a:lnTo>
                    <a:pt x="344182" y="118110"/>
                  </a:lnTo>
                  <a:lnTo>
                    <a:pt x="343471" y="116840"/>
                  </a:lnTo>
                  <a:lnTo>
                    <a:pt x="341337" y="113030"/>
                  </a:lnTo>
                  <a:lnTo>
                    <a:pt x="341731" y="111760"/>
                  </a:lnTo>
                  <a:lnTo>
                    <a:pt x="344119" y="114300"/>
                  </a:lnTo>
                  <a:lnTo>
                    <a:pt x="344093" y="111760"/>
                  </a:lnTo>
                  <a:lnTo>
                    <a:pt x="344068" y="110490"/>
                  </a:lnTo>
                  <a:lnTo>
                    <a:pt x="343166" y="109220"/>
                  </a:lnTo>
                  <a:lnTo>
                    <a:pt x="341541" y="107950"/>
                  </a:lnTo>
                  <a:lnTo>
                    <a:pt x="341134" y="109220"/>
                  </a:lnTo>
                  <a:lnTo>
                    <a:pt x="339826" y="110490"/>
                  </a:lnTo>
                  <a:lnTo>
                    <a:pt x="338785" y="109220"/>
                  </a:lnTo>
                  <a:lnTo>
                    <a:pt x="338391" y="111760"/>
                  </a:lnTo>
                  <a:lnTo>
                    <a:pt x="340537" y="110490"/>
                  </a:lnTo>
                  <a:lnTo>
                    <a:pt x="339877" y="113030"/>
                  </a:lnTo>
                  <a:lnTo>
                    <a:pt x="339369" y="113030"/>
                  </a:lnTo>
                  <a:lnTo>
                    <a:pt x="341071" y="115570"/>
                  </a:lnTo>
                  <a:lnTo>
                    <a:pt x="340334" y="115570"/>
                  </a:lnTo>
                  <a:lnTo>
                    <a:pt x="339331" y="116840"/>
                  </a:lnTo>
                  <a:lnTo>
                    <a:pt x="339267" y="115874"/>
                  </a:lnTo>
                  <a:lnTo>
                    <a:pt x="339229" y="119380"/>
                  </a:lnTo>
                  <a:lnTo>
                    <a:pt x="343776" y="120650"/>
                  </a:lnTo>
                  <a:lnTo>
                    <a:pt x="342544" y="122872"/>
                  </a:lnTo>
                  <a:lnTo>
                    <a:pt x="345211" y="128270"/>
                  </a:lnTo>
                  <a:lnTo>
                    <a:pt x="344246" y="121920"/>
                  </a:lnTo>
                  <a:lnTo>
                    <a:pt x="348246" y="125730"/>
                  </a:lnTo>
                  <a:lnTo>
                    <a:pt x="344500" y="130822"/>
                  </a:lnTo>
                  <a:lnTo>
                    <a:pt x="346697" y="129540"/>
                  </a:lnTo>
                  <a:lnTo>
                    <a:pt x="346913" y="130619"/>
                  </a:lnTo>
                  <a:lnTo>
                    <a:pt x="346938" y="130822"/>
                  </a:lnTo>
                  <a:lnTo>
                    <a:pt x="347179" y="132080"/>
                  </a:lnTo>
                  <a:lnTo>
                    <a:pt x="346303" y="132080"/>
                  </a:lnTo>
                  <a:lnTo>
                    <a:pt x="348551" y="133375"/>
                  </a:lnTo>
                  <a:lnTo>
                    <a:pt x="348107" y="135890"/>
                  </a:lnTo>
                  <a:lnTo>
                    <a:pt x="352704" y="139700"/>
                  </a:lnTo>
                  <a:lnTo>
                    <a:pt x="351485" y="140246"/>
                  </a:lnTo>
                  <a:lnTo>
                    <a:pt x="350469" y="139065"/>
                  </a:lnTo>
                  <a:lnTo>
                    <a:pt x="350812" y="139700"/>
                  </a:lnTo>
                  <a:lnTo>
                    <a:pt x="351256" y="140335"/>
                  </a:lnTo>
                  <a:lnTo>
                    <a:pt x="351574" y="140335"/>
                  </a:lnTo>
                  <a:lnTo>
                    <a:pt x="352132" y="140970"/>
                  </a:lnTo>
                  <a:lnTo>
                    <a:pt x="349097" y="142240"/>
                  </a:lnTo>
                  <a:lnTo>
                    <a:pt x="354088" y="143510"/>
                  </a:lnTo>
                  <a:lnTo>
                    <a:pt x="353555" y="147320"/>
                  </a:lnTo>
                  <a:lnTo>
                    <a:pt x="354482" y="147320"/>
                  </a:lnTo>
                  <a:lnTo>
                    <a:pt x="352259" y="152400"/>
                  </a:lnTo>
                  <a:lnTo>
                    <a:pt x="353110" y="153936"/>
                  </a:lnTo>
                  <a:lnTo>
                    <a:pt x="352958" y="154038"/>
                  </a:lnTo>
                  <a:lnTo>
                    <a:pt x="352513" y="154457"/>
                  </a:lnTo>
                  <a:lnTo>
                    <a:pt x="352666" y="155054"/>
                  </a:lnTo>
                  <a:lnTo>
                    <a:pt x="353593" y="154800"/>
                  </a:lnTo>
                  <a:lnTo>
                    <a:pt x="353682" y="154940"/>
                  </a:lnTo>
                  <a:lnTo>
                    <a:pt x="354317" y="154609"/>
                  </a:lnTo>
                  <a:lnTo>
                    <a:pt x="354558" y="154533"/>
                  </a:lnTo>
                  <a:lnTo>
                    <a:pt x="355434" y="154444"/>
                  </a:lnTo>
                  <a:lnTo>
                    <a:pt x="354672" y="154419"/>
                  </a:lnTo>
                  <a:lnTo>
                    <a:pt x="356069" y="153670"/>
                  </a:lnTo>
                  <a:lnTo>
                    <a:pt x="356184" y="154940"/>
                  </a:lnTo>
                  <a:lnTo>
                    <a:pt x="356298" y="156210"/>
                  </a:lnTo>
                  <a:lnTo>
                    <a:pt x="356412" y="157480"/>
                  </a:lnTo>
                  <a:lnTo>
                    <a:pt x="356539" y="158750"/>
                  </a:lnTo>
                  <a:lnTo>
                    <a:pt x="358749" y="161290"/>
                  </a:lnTo>
                  <a:lnTo>
                    <a:pt x="357873" y="161290"/>
                  </a:lnTo>
                  <a:lnTo>
                    <a:pt x="360172" y="168910"/>
                  </a:lnTo>
                  <a:lnTo>
                    <a:pt x="360667" y="172720"/>
                  </a:lnTo>
                  <a:lnTo>
                    <a:pt x="362864" y="172720"/>
                  </a:lnTo>
                  <a:lnTo>
                    <a:pt x="363804" y="176530"/>
                  </a:lnTo>
                  <a:lnTo>
                    <a:pt x="365302" y="177800"/>
                  </a:lnTo>
                  <a:lnTo>
                    <a:pt x="363778" y="179120"/>
                  </a:lnTo>
                  <a:lnTo>
                    <a:pt x="363156" y="179120"/>
                  </a:lnTo>
                  <a:lnTo>
                    <a:pt x="361924" y="177800"/>
                  </a:lnTo>
                  <a:lnTo>
                    <a:pt x="362432" y="179197"/>
                  </a:lnTo>
                  <a:lnTo>
                    <a:pt x="362204" y="179146"/>
                  </a:lnTo>
                  <a:lnTo>
                    <a:pt x="361810" y="179120"/>
                  </a:lnTo>
                  <a:lnTo>
                    <a:pt x="362585" y="179590"/>
                  </a:lnTo>
                  <a:lnTo>
                    <a:pt x="362877" y="180340"/>
                  </a:lnTo>
                  <a:lnTo>
                    <a:pt x="364553" y="180340"/>
                  </a:lnTo>
                  <a:lnTo>
                    <a:pt x="365442" y="181610"/>
                  </a:lnTo>
                  <a:lnTo>
                    <a:pt x="363435" y="182880"/>
                  </a:lnTo>
                  <a:lnTo>
                    <a:pt x="364794" y="185420"/>
                  </a:lnTo>
                  <a:lnTo>
                    <a:pt x="368058" y="187960"/>
                  </a:lnTo>
                  <a:lnTo>
                    <a:pt x="368503" y="191770"/>
                  </a:lnTo>
                  <a:lnTo>
                    <a:pt x="370243" y="191770"/>
                  </a:lnTo>
                  <a:lnTo>
                    <a:pt x="371805" y="186690"/>
                  </a:lnTo>
                  <a:lnTo>
                    <a:pt x="374611" y="190500"/>
                  </a:lnTo>
                  <a:lnTo>
                    <a:pt x="373786" y="191770"/>
                  </a:lnTo>
                  <a:lnTo>
                    <a:pt x="372770" y="191770"/>
                  </a:lnTo>
                  <a:lnTo>
                    <a:pt x="372694" y="193040"/>
                  </a:lnTo>
                  <a:lnTo>
                    <a:pt x="370509" y="191770"/>
                  </a:lnTo>
                  <a:lnTo>
                    <a:pt x="370586" y="194310"/>
                  </a:lnTo>
                  <a:lnTo>
                    <a:pt x="372148" y="193040"/>
                  </a:lnTo>
                  <a:lnTo>
                    <a:pt x="372592" y="194310"/>
                  </a:lnTo>
                  <a:lnTo>
                    <a:pt x="371322" y="194310"/>
                  </a:lnTo>
                  <a:lnTo>
                    <a:pt x="372122" y="195580"/>
                  </a:lnTo>
                  <a:lnTo>
                    <a:pt x="370751" y="195580"/>
                  </a:lnTo>
                  <a:lnTo>
                    <a:pt x="370801" y="198120"/>
                  </a:lnTo>
                  <a:lnTo>
                    <a:pt x="371817" y="198120"/>
                  </a:lnTo>
                  <a:lnTo>
                    <a:pt x="372465" y="199390"/>
                  </a:lnTo>
                  <a:lnTo>
                    <a:pt x="373824" y="201930"/>
                  </a:lnTo>
                  <a:lnTo>
                    <a:pt x="371386" y="200660"/>
                  </a:lnTo>
                  <a:lnTo>
                    <a:pt x="371449" y="203200"/>
                  </a:lnTo>
                  <a:lnTo>
                    <a:pt x="372643" y="203200"/>
                  </a:lnTo>
                  <a:lnTo>
                    <a:pt x="372529" y="205740"/>
                  </a:lnTo>
                  <a:lnTo>
                    <a:pt x="374815" y="205740"/>
                  </a:lnTo>
                  <a:lnTo>
                    <a:pt x="374002" y="207010"/>
                  </a:lnTo>
                  <a:lnTo>
                    <a:pt x="373621" y="207010"/>
                  </a:lnTo>
                  <a:lnTo>
                    <a:pt x="375119" y="208280"/>
                  </a:lnTo>
                  <a:lnTo>
                    <a:pt x="376910" y="214630"/>
                  </a:lnTo>
                  <a:lnTo>
                    <a:pt x="378167" y="212090"/>
                  </a:lnTo>
                  <a:lnTo>
                    <a:pt x="378193" y="212217"/>
                  </a:lnTo>
                  <a:lnTo>
                    <a:pt x="378282" y="212521"/>
                  </a:lnTo>
                  <a:lnTo>
                    <a:pt x="378256" y="212178"/>
                  </a:lnTo>
                  <a:lnTo>
                    <a:pt x="382384" y="215900"/>
                  </a:lnTo>
                  <a:lnTo>
                    <a:pt x="382168" y="218440"/>
                  </a:lnTo>
                  <a:lnTo>
                    <a:pt x="382054" y="219710"/>
                  </a:lnTo>
                  <a:lnTo>
                    <a:pt x="381939" y="220980"/>
                  </a:lnTo>
                  <a:lnTo>
                    <a:pt x="381825" y="222250"/>
                  </a:lnTo>
                  <a:lnTo>
                    <a:pt x="381723" y="223520"/>
                  </a:lnTo>
                  <a:lnTo>
                    <a:pt x="384644" y="228600"/>
                  </a:lnTo>
                  <a:lnTo>
                    <a:pt x="384009" y="228600"/>
                  </a:lnTo>
                  <a:lnTo>
                    <a:pt x="386016" y="231140"/>
                  </a:lnTo>
                  <a:lnTo>
                    <a:pt x="387261" y="234950"/>
                  </a:lnTo>
                  <a:lnTo>
                    <a:pt x="389534" y="237490"/>
                  </a:lnTo>
                  <a:lnTo>
                    <a:pt x="389902" y="237490"/>
                  </a:lnTo>
                  <a:lnTo>
                    <a:pt x="389255" y="240030"/>
                  </a:lnTo>
                  <a:lnTo>
                    <a:pt x="388340" y="240030"/>
                  </a:lnTo>
                  <a:lnTo>
                    <a:pt x="389775" y="241300"/>
                  </a:lnTo>
                  <a:lnTo>
                    <a:pt x="390613" y="241300"/>
                  </a:lnTo>
                  <a:lnTo>
                    <a:pt x="390728" y="242570"/>
                  </a:lnTo>
                  <a:lnTo>
                    <a:pt x="390842" y="243840"/>
                  </a:lnTo>
                  <a:lnTo>
                    <a:pt x="390956" y="245110"/>
                  </a:lnTo>
                  <a:lnTo>
                    <a:pt x="400456" y="245110"/>
                  </a:lnTo>
                  <a:close/>
                </a:path>
                <a:path w="645794" h="405129">
                  <a:moveTo>
                    <a:pt x="400672" y="274320"/>
                  </a:moveTo>
                  <a:lnTo>
                    <a:pt x="399161" y="271272"/>
                  </a:lnTo>
                  <a:lnTo>
                    <a:pt x="398487" y="273050"/>
                  </a:lnTo>
                  <a:lnTo>
                    <a:pt x="400672" y="274320"/>
                  </a:lnTo>
                  <a:close/>
                </a:path>
                <a:path w="645794" h="405129">
                  <a:moveTo>
                    <a:pt x="401726" y="247370"/>
                  </a:moveTo>
                  <a:lnTo>
                    <a:pt x="401713" y="246380"/>
                  </a:lnTo>
                  <a:lnTo>
                    <a:pt x="401396" y="246786"/>
                  </a:lnTo>
                  <a:lnTo>
                    <a:pt x="401726" y="247370"/>
                  </a:lnTo>
                  <a:close/>
                </a:path>
                <a:path w="645794" h="405129">
                  <a:moveTo>
                    <a:pt x="403872" y="251904"/>
                  </a:moveTo>
                  <a:lnTo>
                    <a:pt x="402412" y="251764"/>
                  </a:lnTo>
                  <a:lnTo>
                    <a:pt x="403326" y="250190"/>
                  </a:lnTo>
                  <a:lnTo>
                    <a:pt x="401726" y="247370"/>
                  </a:lnTo>
                  <a:lnTo>
                    <a:pt x="401739" y="247650"/>
                  </a:lnTo>
                  <a:lnTo>
                    <a:pt x="401866" y="252730"/>
                  </a:lnTo>
                  <a:lnTo>
                    <a:pt x="402247" y="252056"/>
                  </a:lnTo>
                  <a:lnTo>
                    <a:pt x="403504" y="253936"/>
                  </a:lnTo>
                  <a:lnTo>
                    <a:pt x="403872" y="251904"/>
                  </a:lnTo>
                  <a:close/>
                </a:path>
                <a:path w="645794" h="405129">
                  <a:moveTo>
                    <a:pt x="407543" y="288594"/>
                  </a:moveTo>
                  <a:lnTo>
                    <a:pt x="407250" y="288048"/>
                  </a:lnTo>
                  <a:lnTo>
                    <a:pt x="406946" y="287883"/>
                  </a:lnTo>
                  <a:lnTo>
                    <a:pt x="406742" y="287934"/>
                  </a:lnTo>
                  <a:lnTo>
                    <a:pt x="407098" y="288404"/>
                  </a:lnTo>
                  <a:lnTo>
                    <a:pt x="407403" y="288798"/>
                  </a:lnTo>
                  <a:lnTo>
                    <a:pt x="407543" y="288594"/>
                  </a:lnTo>
                  <a:close/>
                </a:path>
                <a:path w="645794" h="405129">
                  <a:moveTo>
                    <a:pt x="413270" y="280530"/>
                  </a:moveTo>
                  <a:lnTo>
                    <a:pt x="413016" y="279463"/>
                  </a:lnTo>
                  <a:lnTo>
                    <a:pt x="412724" y="278676"/>
                  </a:lnTo>
                  <a:lnTo>
                    <a:pt x="411695" y="279057"/>
                  </a:lnTo>
                  <a:lnTo>
                    <a:pt x="412254" y="279527"/>
                  </a:lnTo>
                  <a:lnTo>
                    <a:pt x="412826" y="279984"/>
                  </a:lnTo>
                  <a:lnTo>
                    <a:pt x="413270" y="280530"/>
                  </a:lnTo>
                  <a:close/>
                </a:path>
                <a:path w="645794" h="405129">
                  <a:moveTo>
                    <a:pt x="414299" y="283159"/>
                  </a:moveTo>
                  <a:lnTo>
                    <a:pt x="414261" y="282016"/>
                  </a:lnTo>
                  <a:lnTo>
                    <a:pt x="413842" y="281203"/>
                  </a:lnTo>
                  <a:lnTo>
                    <a:pt x="413270" y="280530"/>
                  </a:lnTo>
                  <a:lnTo>
                    <a:pt x="413486" y="281406"/>
                  </a:lnTo>
                  <a:lnTo>
                    <a:pt x="413689" y="282448"/>
                  </a:lnTo>
                  <a:lnTo>
                    <a:pt x="414299" y="283159"/>
                  </a:lnTo>
                  <a:close/>
                </a:path>
                <a:path w="645794" h="405129">
                  <a:moveTo>
                    <a:pt x="417576" y="326936"/>
                  </a:moveTo>
                  <a:lnTo>
                    <a:pt x="417106" y="326351"/>
                  </a:lnTo>
                  <a:lnTo>
                    <a:pt x="417283" y="326682"/>
                  </a:lnTo>
                  <a:lnTo>
                    <a:pt x="417576" y="327012"/>
                  </a:lnTo>
                  <a:close/>
                </a:path>
                <a:path w="645794" h="405129">
                  <a:moveTo>
                    <a:pt x="418223" y="327139"/>
                  </a:moveTo>
                  <a:lnTo>
                    <a:pt x="418122" y="326390"/>
                  </a:lnTo>
                  <a:lnTo>
                    <a:pt x="417842" y="326390"/>
                  </a:lnTo>
                  <a:lnTo>
                    <a:pt x="418223" y="327139"/>
                  </a:lnTo>
                  <a:close/>
                </a:path>
                <a:path w="645794" h="405129">
                  <a:moveTo>
                    <a:pt x="420903" y="334010"/>
                  </a:moveTo>
                  <a:lnTo>
                    <a:pt x="420547" y="334010"/>
                  </a:lnTo>
                  <a:lnTo>
                    <a:pt x="420839" y="334518"/>
                  </a:lnTo>
                  <a:lnTo>
                    <a:pt x="420903" y="334010"/>
                  </a:lnTo>
                  <a:close/>
                </a:path>
                <a:path w="645794" h="405129">
                  <a:moveTo>
                    <a:pt x="421271" y="335280"/>
                  </a:moveTo>
                  <a:lnTo>
                    <a:pt x="420839" y="334518"/>
                  </a:lnTo>
                  <a:lnTo>
                    <a:pt x="420725" y="335280"/>
                  </a:lnTo>
                  <a:lnTo>
                    <a:pt x="421271" y="335280"/>
                  </a:lnTo>
                  <a:close/>
                </a:path>
                <a:path w="645794" h="405129">
                  <a:moveTo>
                    <a:pt x="426986" y="340055"/>
                  </a:moveTo>
                  <a:lnTo>
                    <a:pt x="426923" y="339699"/>
                  </a:lnTo>
                  <a:lnTo>
                    <a:pt x="426821" y="339407"/>
                  </a:lnTo>
                  <a:lnTo>
                    <a:pt x="426986" y="340512"/>
                  </a:lnTo>
                  <a:lnTo>
                    <a:pt x="426986" y="340055"/>
                  </a:lnTo>
                  <a:close/>
                </a:path>
                <a:path w="645794" h="405129">
                  <a:moveTo>
                    <a:pt x="429539" y="341630"/>
                  </a:moveTo>
                  <a:lnTo>
                    <a:pt x="428078" y="340360"/>
                  </a:lnTo>
                  <a:lnTo>
                    <a:pt x="428713" y="341630"/>
                  </a:lnTo>
                  <a:lnTo>
                    <a:pt x="429539" y="341630"/>
                  </a:lnTo>
                  <a:close/>
                </a:path>
                <a:path w="645794" h="405129">
                  <a:moveTo>
                    <a:pt x="430771" y="317982"/>
                  </a:moveTo>
                  <a:lnTo>
                    <a:pt x="430682" y="317766"/>
                  </a:lnTo>
                  <a:lnTo>
                    <a:pt x="430568" y="317500"/>
                  </a:lnTo>
                  <a:lnTo>
                    <a:pt x="430428" y="317766"/>
                  </a:lnTo>
                  <a:lnTo>
                    <a:pt x="430771" y="317982"/>
                  </a:lnTo>
                  <a:close/>
                </a:path>
                <a:path w="645794" h="405129">
                  <a:moveTo>
                    <a:pt x="432015" y="318770"/>
                  </a:moveTo>
                  <a:lnTo>
                    <a:pt x="430771" y="317982"/>
                  </a:lnTo>
                  <a:lnTo>
                    <a:pt x="431114" y="318770"/>
                  </a:lnTo>
                  <a:lnTo>
                    <a:pt x="432015" y="318770"/>
                  </a:lnTo>
                  <a:close/>
                </a:path>
                <a:path w="645794" h="405129">
                  <a:moveTo>
                    <a:pt x="434467" y="359410"/>
                  </a:moveTo>
                  <a:lnTo>
                    <a:pt x="433692" y="358292"/>
                  </a:lnTo>
                  <a:lnTo>
                    <a:pt x="433590" y="358140"/>
                  </a:lnTo>
                  <a:lnTo>
                    <a:pt x="431139" y="354622"/>
                  </a:lnTo>
                  <a:lnTo>
                    <a:pt x="428561" y="356870"/>
                  </a:lnTo>
                  <a:lnTo>
                    <a:pt x="431266" y="359410"/>
                  </a:lnTo>
                  <a:lnTo>
                    <a:pt x="432244" y="358292"/>
                  </a:lnTo>
                  <a:lnTo>
                    <a:pt x="434467" y="359410"/>
                  </a:lnTo>
                  <a:close/>
                </a:path>
                <a:path w="645794" h="405129">
                  <a:moveTo>
                    <a:pt x="434619" y="324980"/>
                  </a:moveTo>
                  <a:lnTo>
                    <a:pt x="434378" y="324675"/>
                  </a:lnTo>
                  <a:lnTo>
                    <a:pt x="433832" y="323989"/>
                  </a:lnTo>
                  <a:lnTo>
                    <a:pt x="433717" y="323850"/>
                  </a:lnTo>
                  <a:lnTo>
                    <a:pt x="433184" y="324675"/>
                  </a:lnTo>
                  <a:lnTo>
                    <a:pt x="432841" y="324675"/>
                  </a:lnTo>
                  <a:lnTo>
                    <a:pt x="432879" y="324980"/>
                  </a:lnTo>
                  <a:lnTo>
                    <a:pt x="433171" y="324688"/>
                  </a:lnTo>
                  <a:lnTo>
                    <a:pt x="434619" y="324980"/>
                  </a:lnTo>
                  <a:close/>
                </a:path>
                <a:path w="645794" h="405129">
                  <a:moveTo>
                    <a:pt x="435267" y="325120"/>
                  </a:moveTo>
                  <a:lnTo>
                    <a:pt x="434619" y="324980"/>
                  </a:lnTo>
                  <a:lnTo>
                    <a:pt x="434721" y="325120"/>
                  </a:lnTo>
                  <a:lnTo>
                    <a:pt x="435267" y="325120"/>
                  </a:lnTo>
                  <a:close/>
                </a:path>
                <a:path w="645794" h="405129">
                  <a:moveTo>
                    <a:pt x="438607" y="334010"/>
                  </a:moveTo>
                  <a:lnTo>
                    <a:pt x="438048" y="332740"/>
                  </a:lnTo>
                  <a:lnTo>
                    <a:pt x="437972" y="331470"/>
                  </a:lnTo>
                  <a:lnTo>
                    <a:pt x="436702" y="332740"/>
                  </a:lnTo>
                  <a:lnTo>
                    <a:pt x="437603" y="332740"/>
                  </a:lnTo>
                  <a:lnTo>
                    <a:pt x="438150" y="334010"/>
                  </a:lnTo>
                  <a:lnTo>
                    <a:pt x="438607" y="334010"/>
                  </a:lnTo>
                  <a:close/>
                </a:path>
                <a:path w="645794" h="405129">
                  <a:moveTo>
                    <a:pt x="439661" y="335076"/>
                  </a:moveTo>
                  <a:lnTo>
                    <a:pt x="439229" y="334403"/>
                  </a:lnTo>
                  <a:lnTo>
                    <a:pt x="438607" y="333717"/>
                  </a:lnTo>
                  <a:lnTo>
                    <a:pt x="438683" y="333870"/>
                  </a:lnTo>
                  <a:lnTo>
                    <a:pt x="438759" y="334022"/>
                  </a:lnTo>
                  <a:lnTo>
                    <a:pt x="438886" y="334149"/>
                  </a:lnTo>
                  <a:lnTo>
                    <a:pt x="439661" y="335076"/>
                  </a:lnTo>
                  <a:close/>
                </a:path>
                <a:path w="645794" h="405129">
                  <a:moveTo>
                    <a:pt x="445096" y="350278"/>
                  </a:moveTo>
                  <a:lnTo>
                    <a:pt x="443725" y="347980"/>
                  </a:lnTo>
                  <a:lnTo>
                    <a:pt x="442201" y="345440"/>
                  </a:lnTo>
                  <a:lnTo>
                    <a:pt x="441223" y="339090"/>
                  </a:lnTo>
                  <a:lnTo>
                    <a:pt x="440258" y="337820"/>
                  </a:lnTo>
                  <a:lnTo>
                    <a:pt x="438302" y="335280"/>
                  </a:lnTo>
                  <a:lnTo>
                    <a:pt x="437337" y="334010"/>
                  </a:lnTo>
                  <a:lnTo>
                    <a:pt x="437603" y="332740"/>
                  </a:lnTo>
                  <a:lnTo>
                    <a:pt x="436918" y="334010"/>
                  </a:lnTo>
                  <a:lnTo>
                    <a:pt x="436321" y="335280"/>
                  </a:lnTo>
                  <a:lnTo>
                    <a:pt x="432054" y="330606"/>
                  </a:lnTo>
                  <a:lnTo>
                    <a:pt x="435152" y="331470"/>
                  </a:lnTo>
                  <a:lnTo>
                    <a:pt x="434174" y="330200"/>
                  </a:lnTo>
                  <a:lnTo>
                    <a:pt x="432206" y="327660"/>
                  </a:lnTo>
                  <a:lnTo>
                    <a:pt x="429361" y="323989"/>
                  </a:lnTo>
                  <a:lnTo>
                    <a:pt x="429260" y="323850"/>
                  </a:lnTo>
                  <a:lnTo>
                    <a:pt x="432828" y="324612"/>
                  </a:lnTo>
                  <a:lnTo>
                    <a:pt x="432714" y="323850"/>
                  </a:lnTo>
                  <a:lnTo>
                    <a:pt x="433095" y="322580"/>
                  </a:lnTo>
                  <a:lnTo>
                    <a:pt x="434543" y="323850"/>
                  </a:lnTo>
                  <a:lnTo>
                    <a:pt x="433755" y="322580"/>
                  </a:lnTo>
                  <a:lnTo>
                    <a:pt x="432981" y="321310"/>
                  </a:lnTo>
                  <a:lnTo>
                    <a:pt x="432193" y="320040"/>
                  </a:lnTo>
                  <a:lnTo>
                    <a:pt x="431368" y="321310"/>
                  </a:lnTo>
                  <a:lnTo>
                    <a:pt x="429920" y="318770"/>
                  </a:lnTo>
                  <a:lnTo>
                    <a:pt x="430314" y="317982"/>
                  </a:lnTo>
                  <a:lnTo>
                    <a:pt x="430428" y="317766"/>
                  </a:lnTo>
                  <a:lnTo>
                    <a:pt x="428015" y="316230"/>
                  </a:lnTo>
                  <a:lnTo>
                    <a:pt x="427304" y="312420"/>
                  </a:lnTo>
                  <a:lnTo>
                    <a:pt x="428485" y="312420"/>
                  </a:lnTo>
                  <a:lnTo>
                    <a:pt x="427304" y="309880"/>
                  </a:lnTo>
                  <a:lnTo>
                    <a:pt x="426237" y="307555"/>
                  </a:lnTo>
                  <a:lnTo>
                    <a:pt x="426161" y="307378"/>
                  </a:lnTo>
                  <a:lnTo>
                    <a:pt x="423811" y="306070"/>
                  </a:lnTo>
                  <a:lnTo>
                    <a:pt x="422770" y="305498"/>
                  </a:lnTo>
                  <a:lnTo>
                    <a:pt x="422770" y="326390"/>
                  </a:lnTo>
                  <a:lnTo>
                    <a:pt x="420941" y="327660"/>
                  </a:lnTo>
                  <a:lnTo>
                    <a:pt x="420103" y="324002"/>
                  </a:lnTo>
                  <a:lnTo>
                    <a:pt x="422770" y="326390"/>
                  </a:lnTo>
                  <a:lnTo>
                    <a:pt x="422770" y="305498"/>
                  </a:lnTo>
                  <a:lnTo>
                    <a:pt x="421500" y="304800"/>
                  </a:lnTo>
                  <a:lnTo>
                    <a:pt x="421271" y="303530"/>
                  </a:lnTo>
                  <a:lnTo>
                    <a:pt x="420814" y="301053"/>
                  </a:lnTo>
                  <a:lnTo>
                    <a:pt x="420573" y="299720"/>
                  </a:lnTo>
                  <a:lnTo>
                    <a:pt x="420458" y="299097"/>
                  </a:lnTo>
                  <a:lnTo>
                    <a:pt x="420331" y="298450"/>
                  </a:lnTo>
                  <a:lnTo>
                    <a:pt x="423824" y="299720"/>
                  </a:lnTo>
                  <a:lnTo>
                    <a:pt x="422135" y="298450"/>
                  </a:lnTo>
                  <a:lnTo>
                    <a:pt x="420446" y="297180"/>
                  </a:lnTo>
                  <a:lnTo>
                    <a:pt x="422732" y="294640"/>
                  </a:lnTo>
                  <a:lnTo>
                    <a:pt x="420738" y="292100"/>
                  </a:lnTo>
                  <a:lnTo>
                    <a:pt x="420090" y="294640"/>
                  </a:lnTo>
                  <a:lnTo>
                    <a:pt x="419430" y="292315"/>
                  </a:lnTo>
                  <a:lnTo>
                    <a:pt x="419366" y="292100"/>
                  </a:lnTo>
                  <a:lnTo>
                    <a:pt x="419074" y="291045"/>
                  </a:lnTo>
                  <a:lnTo>
                    <a:pt x="419011" y="290830"/>
                  </a:lnTo>
                  <a:lnTo>
                    <a:pt x="416280" y="289560"/>
                  </a:lnTo>
                  <a:lnTo>
                    <a:pt x="416204" y="288290"/>
                  </a:lnTo>
                  <a:lnTo>
                    <a:pt x="416115" y="287020"/>
                  </a:lnTo>
                  <a:lnTo>
                    <a:pt x="417931" y="288290"/>
                  </a:lnTo>
                  <a:lnTo>
                    <a:pt x="415391" y="283210"/>
                  </a:lnTo>
                  <a:lnTo>
                    <a:pt x="415480" y="284480"/>
                  </a:lnTo>
                  <a:lnTo>
                    <a:pt x="415569" y="285750"/>
                  </a:lnTo>
                  <a:lnTo>
                    <a:pt x="415658" y="287020"/>
                  </a:lnTo>
                  <a:lnTo>
                    <a:pt x="413296" y="284480"/>
                  </a:lnTo>
                  <a:lnTo>
                    <a:pt x="412737" y="288290"/>
                  </a:lnTo>
                  <a:lnTo>
                    <a:pt x="411924" y="284480"/>
                  </a:lnTo>
                  <a:lnTo>
                    <a:pt x="411391" y="283210"/>
                  </a:lnTo>
                  <a:lnTo>
                    <a:pt x="410845" y="281940"/>
                  </a:lnTo>
                  <a:lnTo>
                    <a:pt x="411264" y="280670"/>
                  </a:lnTo>
                  <a:lnTo>
                    <a:pt x="411683" y="279400"/>
                  </a:lnTo>
                  <a:lnTo>
                    <a:pt x="409003" y="278130"/>
                  </a:lnTo>
                  <a:lnTo>
                    <a:pt x="408889" y="276860"/>
                  </a:lnTo>
                  <a:lnTo>
                    <a:pt x="408774" y="275590"/>
                  </a:lnTo>
                  <a:lnTo>
                    <a:pt x="409346" y="274320"/>
                  </a:lnTo>
                  <a:lnTo>
                    <a:pt x="411975" y="274320"/>
                  </a:lnTo>
                  <a:lnTo>
                    <a:pt x="409435" y="273050"/>
                  </a:lnTo>
                  <a:lnTo>
                    <a:pt x="408825" y="267970"/>
                  </a:lnTo>
                  <a:lnTo>
                    <a:pt x="407377" y="267322"/>
                  </a:lnTo>
                  <a:lnTo>
                    <a:pt x="407949" y="266738"/>
                  </a:lnTo>
                  <a:lnTo>
                    <a:pt x="406184" y="266738"/>
                  </a:lnTo>
                  <a:lnTo>
                    <a:pt x="406095" y="266877"/>
                  </a:lnTo>
                  <a:lnTo>
                    <a:pt x="406107" y="264160"/>
                  </a:lnTo>
                  <a:lnTo>
                    <a:pt x="407377" y="264160"/>
                  </a:lnTo>
                  <a:lnTo>
                    <a:pt x="406120" y="260350"/>
                  </a:lnTo>
                  <a:lnTo>
                    <a:pt x="404812" y="266700"/>
                  </a:lnTo>
                  <a:lnTo>
                    <a:pt x="404279" y="261620"/>
                  </a:lnTo>
                  <a:lnTo>
                    <a:pt x="405282" y="261620"/>
                  </a:lnTo>
                  <a:lnTo>
                    <a:pt x="404126" y="257810"/>
                  </a:lnTo>
                  <a:lnTo>
                    <a:pt x="400685" y="254000"/>
                  </a:lnTo>
                  <a:lnTo>
                    <a:pt x="400456" y="252730"/>
                  </a:lnTo>
                  <a:lnTo>
                    <a:pt x="399796" y="248920"/>
                  </a:lnTo>
                  <a:lnTo>
                    <a:pt x="401396" y="246786"/>
                  </a:lnTo>
                  <a:lnTo>
                    <a:pt x="401167" y="246380"/>
                  </a:lnTo>
                  <a:lnTo>
                    <a:pt x="390309" y="246380"/>
                  </a:lnTo>
                  <a:lnTo>
                    <a:pt x="389851" y="246380"/>
                  </a:lnTo>
                  <a:lnTo>
                    <a:pt x="389115" y="247650"/>
                  </a:lnTo>
                  <a:lnTo>
                    <a:pt x="392214" y="250190"/>
                  </a:lnTo>
                  <a:lnTo>
                    <a:pt x="390118" y="250190"/>
                  </a:lnTo>
                  <a:lnTo>
                    <a:pt x="391096" y="254000"/>
                  </a:lnTo>
                  <a:lnTo>
                    <a:pt x="392188" y="255270"/>
                  </a:lnTo>
                  <a:lnTo>
                    <a:pt x="392468" y="252730"/>
                  </a:lnTo>
                  <a:lnTo>
                    <a:pt x="393382" y="254000"/>
                  </a:lnTo>
                  <a:lnTo>
                    <a:pt x="394284" y="256540"/>
                  </a:lnTo>
                  <a:lnTo>
                    <a:pt x="391820" y="257810"/>
                  </a:lnTo>
                  <a:lnTo>
                    <a:pt x="391782" y="264160"/>
                  </a:lnTo>
                  <a:lnTo>
                    <a:pt x="401053" y="266738"/>
                  </a:lnTo>
                  <a:lnTo>
                    <a:pt x="400875" y="266738"/>
                  </a:lnTo>
                  <a:lnTo>
                    <a:pt x="399630" y="270027"/>
                  </a:lnTo>
                  <a:lnTo>
                    <a:pt x="400519" y="270510"/>
                  </a:lnTo>
                  <a:lnTo>
                    <a:pt x="401408" y="273050"/>
                  </a:lnTo>
                  <a:lnTo>
                    <a:pt x="399554" y="278130"/>
                  </a:lnTo>
                  <a:lnTo>
                    <a:pt x="399923" y="278130"/>
                  </a:lnTo>
                  <a:lnTo>
                    <a:pt x="400037" y="279400"/>
                  </a:lnTo>
                  <a:lnTo>
                    <a:pt x="400138" y="280670"/>
                  </a:lnTo>
                  <a:lnTo>
                    <a:pt x="400253" y="281940"/>
                  </a:lnTo>
                  <a:lnTo>
                    <a:pt x="400354" y="283210"/>
                  </a:lnTo>
                  <a:lnTo>
                    <a:pt x="404571" y="280670"/>
                  </a:lnTo>
                  <a:lnTo>
                    <a:pt x="405460" y="285750"/>
                  </a:lnTo>
                  <a:lnTo>
                    <a:pt x="406006" y="284480"/>
                  </a:lnTo>
                  <a:lnTo>
                    <a:pt x="407835" y="283210"/>
                  </a:lnTo>
                  <a:lnTo>
                    <a:pt x="409829" y="287020"/>
                  </a:lnTo>
                  <a:lnTo>
                    <a:pt x="410718" y="289560"/>
                  </a:lnTo>
                  <a:lnTo>
                    <a:pt x="408076" y="290830"/>
                  </a:lnTo>
                  <a:lnTo>
                    <a:pt x="406717" y="289560"/>
                  </a:lnTo>
                  <a:lnTo>
                    <a:pt x="406361" y="289560"/>
                  </a:lnTo>
                  <a:lnTo>
                    <a:pt x="406476" y="288290"/>
                  </a:lnTo>
                  <a:lnTo>
                    <a:pt x="406742" y="288290"/>
                  </a:lnTo>
                  <a:lnTo>
                    <a:pt x="405244" y="287020"/>
                  </a:lnTo>
                  <a:lnTo>
                    <a:pt x="404888" y="288290"/>
                  </a:lnTo>
                  <a:lnTo>
                    <a:pt x="405815" y="288290"/>
                  </a:lnTo>
                  <a:lnTo>
                    <a:pt x="405612" y="289560"/>
                  </a:lnTo>
                  <a:lnTo>
                    <a:pt x="407149" y="292976"/>
                  </a:lnTo>
                  <a:lnTo>
                    <a:pt x="407060" y="292100"/>
                  </a:lnTo>
                  <a:lnTo>
                    <a:pt x="407250" y="292976"/>
                  </a:lnTo>
                  <a:lnTo>
                    <a:pt x="407263" y="293243"/>
                  </a:lnTo>
                  <a:lnTo>
                    <a:pt x="407149" y="292976"/>
                  </a:lnTo>
                  <a:lnTo>
                    <a:pt x="407187" y="293370"/>
                  </a:lnTo>
                  <a:lnTo>
                    <a:pt x="405688" y="293370"/>
                  </a:lnTo>
                  <a:lnTo>
                    <a:pt x="407352" y="295986"/>
                  </a:lnTo>
                  <a:lnTo>
                    <a:pt x="407314" y="294640"/>
                  </a:lnTo>
                  <a:lnTo>
                    <a:pt x="407212" y="293611"/>
                  </a:lnTo>
                  <a:lnTo>
                    <a:pt x="407339" y="294640"/>
                  </a:lnTo>
                  <a:lnTo>
                    <a:pt x="407479" y="295986"/>
                  </a:lnTo>
                  <a:lnTo>
                    <a:pt x="407555" y="296227"/>
                  </a:lnTo>
                  <a:lnTo>
                    <a:pt x="409409" y="298450"/>
                  </a:lnTo>
                  <a:lnTo>
                    <a:pt x="410146" y="301955"/>
                  </a:lnTo>
                  <a:lnTo>
                    <a:pt x="410159" y="302336"/>
                  </a:lnTo>
                  <a:lnTo>
                    <a:pt x="410387" y="302450"/>
                  </a:lnTo>
                  <a:lnTo>
                    <a:pt x="410324" y="302145"/>
                  </a:lnTo>
                  <a:lnTo>
                    <a:pt x="410273" y="301904"/>
                  </a:lnTo>
                  <a:lnTo>
                    <a:pt x="410387" y="301053"/>
                  </a:lnTo>
                  <a:lnTo>
                    <a:pt x="411314" y="301053"/>
                  </a:lnTo>
                  <a:lnTo>
                    <a:pt x="412661" y="307378"/>
                  </a:lnTo>
                  <a:lnTo>
                    <a:pt x="412991" y="306070"/>
                  </a:lnTo>
                  <a:lnTo>
                    <a:pt x="413766" y="303530"/>
                  </a:lnTo>
                  <a:lnTo>
                    <a:pt x="415023" y="306070"/>
                  </a:lnTo>
                  <a:lnTo>
                    <a:pt x="415645" y="307378"/>
                  </a:lnTo>
                  <a:lnTo>
                    <a:pt x="415378" y="309880"/>
                  </a:lnTo>
                  <a:lnTo>
                    <a:pt x="412902" y="307555"/>
                  </a:lnTo>
                  <a:lnTo>
                    <a:pt x="413473" y="308610"/>
                  </a:lnTo>
                  <a:lnTo>
                    <a:pt x="415086" y="311150"/>
                  </a:lnTo>
                  <a:lnTo>
                    <a:pt x="415150" y="312420"/>
                  </a:lnTo>
                  <a:lnTo>
                    <a:pt x="415251" y="313715"/>
                  </a:lnTo>
                  <a:lnTo>
                    <a:pt x="413956" y="318770"/>
                  </a:lnTo>
                  <a:lnTo>
                    <a:pt x="414502" y="320040"/>
                  </a:lnTo>
                  <a:lnTo>
                    <a:pt x="413131" y="318770"/>
                  </a:lnTo>
                  <a:lnTo>
                    <a:pt x="413943" y="320040"/>
                  </a:lnTo>
                  <a:lnTo>
                    <a:pt x="414680" y="321310"/>
                  </a:lnTo>
                  <a:lnTo>
                    <a:pt x="415785" y="320040"/>
                  </a:lnTo>
                  <a:lnTo>
                    <a:pt x="415963" y="321310"/>
                  </a:lnTo>
                  <a:lnTo>
                    <a:pt x="416166" y="322033"/>
                  </a:lnTo>
                  <a:lnTo>
                    <a:pt x="416267" y="322389"/>
                  </a:lnTo>
                  <a:lnTo>
                    <a:pt x="416318" y="322580"/>
                  </a:lnTo>
                  <a:lnTo>
                    <a:pt x="417131" y="322580"/>
                  </a:lnTo>
                  <a:lnTo>
                    <a:pt x="417880" y="320040"/>
                  </a:lnTo>
                  <a:lnTo>
                    <a:pt x="419976" y="322389"/>
                  </a:lnTo>
                  <a:lnTo>
                    <a:pt x="420090" y="323977"/>
                  </a:lnTo>
                  <a:lnTo>
                    <a:pt x="419785" y="322580"/>
                  </a:lnTo>
                  <a:lnTo>
                    <a:pt x="419112" y="328930"/>
                  </a:lnTo>
                  <a:lnTo>
                    <a:pt x="418223" y="327139"/>
                  </a:lnTo>
                  <a:lnTo>
                    <a:pt x="418299" y="327660"/>
                  </a:lnTo>
                  <a:lnTo>
                    <a:pt x="417576" y="327660"/>
                  </a:lnTo>
                  <a:lnTo>
                    <a:pt x="417525" y="332740"/>
                  </a:lnTo>
                  <a:lnTo>
                    <a:pt x="420687" y="328930"/>
                  </a:lnTo>
                  <a:lnTo>
                    <a:pt x="422465" y="332740"/>
                  </a:lnTo>
                  <a:lnTo>
                    <a:pt x="421093" y="332740"/>
                  </a:lnTo>
                  <a:lnTo>
                    <a:pt x="420903" y="334010"/>
                  </a:lnTo>
                  <a:lnTo>
                    <a:pt x="422821" y="334010"/>
                  </a:lnTo>
                  <a:lnTo>
                    <a:pt x="424370" y="335280"/>
                  </a:lnTo>
                  <a:lnTo>
                    <a:pt x="424459" y="336550"/>
                  </a:lnTo>
                  <a:lnTo>
                    <a:pt x="424561" y="337820"/>
                  </a:lnTo>
                  <a:lnTo>
                    <a:pt x="424662" y="339090"/>
                  </a:lnTo>
                  <a:lnTo>
                    <a:pt x="426313" y="339090"/>
                  </a:lnTo>
                  <a:lnTo>
                    <a:pt x="426834" y="340360"/>
                  </a:lnTo>
                  <a:lnTo>
                    <a:pt x="426542" y="337820"/>
                  </a:lnTo>
                  <a:lnTo>
                    <a:pt x="427913" y="337820"/>
                  </a:lnTo>
                  <a:lnTo>
                    <a:pt x="428358" y="340360"/>
                  </a:lnTo>
                  <a:lnTo>
                    <a:pt x="429539" y="341630"/>
                  </a:lnTo>
                  <a:lnTo>
                    <a:pt x="430999" y="342900"/>
                  </a:lnTo>
                  <a:lnTo>
                    <a:pt x="428053" y="346710"/>
                  </a:lnTo>
                  <a:lnTo>
                    <a:pt x="430682" y="349250"/>
                  </a:lnTo>
                  <a:lnTo>
                    <a:pt x="430606" y="350278"/>
                  </a:lnTo>
                  <a:lnTo>
                    <a:pt x="430580" y="350520"/>
                  </a:lnTo>
                  <a:lnTo>
                    <a:pt x="443636" y="350520"/>
                  </a:lnTo>
                  <a:lnTo>
                    <a:pt x="443357" y="347980"/>
                  </a:lnTo>
                  <a:lnTo>
                    <a:pt x="445096" y="350278"/>
                  </a:lnTo>
                  <a:close/>
                </a:path>
                <a:path w="645794" h="405129">
                  <a:moveTo>
                    <a:pt x="452589" y="364972"/>
                  </a:moveTo>
                  <a:lnTo>
                    <a:pt x="452374" y="364490"/>
                  </a:lnTo>
                  <a:lnTo>
                    <a:pt x="450469" y="361950"/>
                  </a:lnTo>
                  <a:lnTo>
                    <a:pt x="449122" y="360057"/>
                  </a:lnTo>
                  <a:lnTo>
                    <a:pt x="451040" y="364490"/>
                  </a:lnTo>
                  <a:lnTo>
                    <a:pt x="451535" y="365760"/>
                  </a:lnTo>
                  <a:lnTo>
                    <a:pt x="451891" y="365760"/>
                  </a:lnTo>
                  <a:lnTo>
                    <a:pt x="452589" y="364972"/>
                  </a:lnTo>
                  <a:close/>
                </a:path>
                <a:path w="645794" h="405129">
                  <a:moveTo>
                    <a:pt x="453021" y="364490"/>
                  </a:moveTo>
                  <a:lnTo>
                    <a:pt x="452589" y="364972"/>
                  </a:lnTo>
                  <a:lnTo>
                    <a:pt x="452932" y="365760"/>
                  </a:lnTo>
                  <a:lnTo>
                    <a:pt x="453021" y="364490"/>
                  </a:lnTo>
                  <a:close/>
                </a:path>
                <a:path w="645794" h="405129">
                  <a:moveTo>
                    <a:pt x="455422" y="365887"/>
                  </a:moveTo>
                  <a:lnTo>
                    <a:pt x="455269" y="365785"/>
                  </a:lnTo>
                  <a:lnTo>
                    <a:pt x="455079" y="365925"/>
                  </a:lnTo>
                  <a:lnTo>
                    <a:pt x="455295" y="365925"/>
                  </a:lnTo>
                  <a:lnTo>
                    <a:pt x="455422" y="365887"/>
                  </a:lnTo>
                  <a:close/>
                </a:path>
                <a:path w="645794" h="405129">
                  <a:moveTo>
                    <a:pt x="458089" y="362978"/>
                  </a:moveTo>
                  <a:lnTo>
                    <a:pt x="458025" y="362775"/>
                  </a:lnTo>
                  <a:lnTo>
                    <a:pt x="458000" y="362546"/>
                  </a:lnTo>
                  <a:lnTo>
                    <a:pt x="457847" y="362356"/>
                  </a:lnTo>
                  <a:lnTo>
                    <a:pt x="455942" y="364248"/>
                  </a:lnTo>
                  <a:lnTo>
                    <a:pt x="456857" y="363969"/>
                  </a:lnTo>
                  <a:lnTo>
                    <a:pt x="457530" y="363512"/>
                  </a:lnTo>
                  <a:lnTo>
                    <a:pt x="458089" y="362978"/>
                  </a:lnTo>
                  <a:close/>
                </a:path>
                <a:path w="645794" h="405129">
                  <a:moveTo>
                    <a:pt x="461073" y="386080"/>
                  </a:moveTo>
                  <a:lnTo>
                    <a:pt x="461022" y="384810"/>
                  </a:lnTo>
                  <a:lnTo>
                    <a:pt x="460832" y="384810"/>
                  </a:lnTo>
                  <a:lnTo>
                    <a:pt x="461073" y="386080"/>
                  </a:lnTo>
                  <a:close/>
                </a:path>
                <a:path w="645794" h="405129">
                  <a:moveTo>
                    <a:pt x="463943" y="350520"/>
                  </a:moveTo>
                  <a:lnTo>
                    <a:pt x="463867" y="349250"/>
                  </a:lnTo>
                  <a:lnTo>
                    <a:pt x="463715" y="350278"/>
                  </a:lnTo>
                  <a:lnTo>
                    <a:pt x="463689" y="350520"/>
                  </a:lnTo>
                  <a:lnTo>
                    <a:pt x="463943" y="350520"/>
                  </a:lnTo>
                  <a:close/>
                </a:path>
                <a:path w="645794" h="405129">
                  <a:moveTo>
                    <a:pt x="471360" y="336550"/>
                  </a:moveTo>
                  <a:lnTo>
                    <a:pt x="470916" y="336550"/>
                  </a:lnTo>
                  <a:lnTo>
                    <a:pt x="471004" y="336727"/>
                  </a:lnTo>
                  <a:lnTo>
                    <a:pt x="471360" y="336550"/>
                  </a:lnTo>
                  <a:close/>
                </a:path>
                <a:path w="645794" h="405129">
                  <a:moveTo>
                    <a:pt x="472808" y="368833"/>
                  </a:moveTo>
                  <a:lnTo>
                    <a:pt x="470611" y="368312"/>
                  </a:lnTo>
                  <a:lnTo>
                    <a:pt x="470408" y="369570"/>
                  </a:lnTo>
                  <a:lnTo>
                    <a:pt x="472478" y="370916"/>
                  </a:lnTo>
                  <a:lnTo>
                    <a:pt x="472808" y="368833"/>
                  </a:lnTo>
                  <a:close/>
                </a:path>
                <a:path w="645794" h="405129">
                  <a:moveTo>
                    <a:pt x="487794" y="341630"/>
                  </a:moveTo>
                  <a:lnTo>
                    <a:pt x="486867" y="337820"/>
                  </a:lnTo>
                  <a:lnTo>
                    <a:pt x="471703" y="337820"/>
                  </a:lnTo>
                  <a:lnTo>
                    <a:pt x="471512" y="337820"/>
                  </a:lnTo>
                  <a:lnTo>
                    <a:pt x="468909" y="337820"/>
                  </a:lnTo>
                  <a:lnTo>
                    <a:pt x="467690" y="342900"/>
                  </a:lnTo>
                  <a:lnTo>
                    <a:pt x="468896" y="344170"/>
                  </a:lnTo>
                  <a:lnTo>
                    <a:pt x="468033" y="345440"/>
                  </a:lnTo>
                  <a:lnTo>
                    <a:pt x="467626" y="344170"/>
                  </a:lnTo>
                  <a:lnTo>
                    <a:pt x="466572" y="344170"/>
                  </a:lnTo>
                  <a:lnTo>
                    <a:pt x="464718" y="345440"/>
                  </a:lnTo>
                  <a:lnTo>
                    <a:pt x="465950" y="350278"/>
                  </a:lnTo>
                  <a:lnTo>
                    <a:pt x="466013" y="350520"/>
                  </a:lnTo>
                  <a:lnTo>
                    <a:pt x="463943" y="350520"/>
                  </a:lnTo>
                  <a:lnTo>
                    <a:pt x="460717" y="354330"/>
                  </a:lnTo>
                  <a:lnTo>
                    <a:pt x="463042" y="354330"/>
                  </a:lnTo>
                  <a:lnTo>
                    <a:pt x="460489" y="358140"/>
                  </a:lnTo>
                  <a:lnTo>
                    <a:pt x="460489" y="361950"/>
                  </a:lnTo>
                  <a:lnTo>
                    <a:pt x="458101" y="363220"/>
                  </a:lnTo>
                  <a:lnTo>
                    <a:pt x="458216" y="364490"/>
                  </a:lnTo>
                  <a:lnTo>
                    <a:pt x="458343" y="365760"/>
                  </a:lnTo>
                  <a:lnTo>
                    <a:pt x="458457" y="367030"/>
                  </a:lnTo>
                  <a:lnTo>
                    <a:pt x="456057" y="365760"/>
                  </a:lnTo>
                  <a:lnTo>
                    <a:pt x="457949" y="368300"/>
                  </a:lnTo>
                  <a:lnTo>
                    <a:pt x="455688" y="365760"/>
                  </a:lnTo>
                  <a:lnTo>
                    <a:pt x="455828" y="367030"/>
                  </a:lnTo>
                  <a:lnTo>
                    <a:pt x="455853" y="369570"/>
                  </a:lnTo>
                  <a:lnTo>
                    <a:pt x="455637" y="368300"/>
                  </a:lnTo>
                  <a:lnTo>
                    <a:pt x="455307" y="369570"/>
                  </a:lnTo>
                  <a:lnTo>
                    <a:pt x="454939" y="367030"/>
                  </a:lnTo>
                  <a:lnTo>
                    <a:pt x="454952" y="372110"/>
                  </a:lnTo>
                  <a:lnTo>
                    <a:pt x="454571" y="369570"/>
                  </a:lnTo>
                  <a:lnTo>
                    <a:pt x="454393" y="370840"/>
                  </a:lnTo>
                  <a:lnTo>
                    <a:pt x="454240" y="370840"/>
                  </a:lnTo>
                  <a:lnTo>
                    <a:pt x="453948" y="372110"/>
                  </a:lnTo>
                  <a:lnTo>
                    <a:pt x="453491" y="372110"/>
                  </a:lnTo>
                  <a:lnTo>
                    <a:pt x="453364" y="370840"/>
                  </a:lnTo>
                  <a:lnTo>
                    <a:pt x="453745" y="368300"/>
                  </a:lnTo>
                  <a:lnTo>
                    <a:pt x="453936" y="367030"/>
                  </a:lnTo>
                  <a:lnTo>
                    <a:pt x="453364" y="368300"/>
                  </a:lnTo>
                  <a:lnTo>
                    <a:pt x="452501" y="368300"/>
                  </a:lnTo>
                  <a:lnTo>
                    <a:pt x="451294" y="367030"/>
                  </a:lnTo>
                  <a:lnTo>
                    <a:pt x="450405" y="365760"/>
                  </a:lnTo>
                  <a:lnTo>
                    <a:pt x="447052" y="359410"/>
                  </a:lnTo>
                  <a:lnTo>
                    <a:pt x="448665" y="359410"/>
                  </a:lnTo>
                  <a:lnTo>
                    <a:pt x="447878" y="358292"/>
                  </a:lnTo>
                  <a:lnTo>
                    <a:pt x="446049" y="355600"/>
                  </a:lnTo>
                  <a:lnTo>
                    <a:pt x="444576" y="354330"/>
                  </a:lnTo>
                  <a:lnTo>
                    <a:pt x="444258" y="353060"/>
                  </a:lnTo>
                  <a:lnTo>
                    <a:pt x="443953" y="351790"/>
                  </a:lnTo>
                  <a:lnTo>
                    <a:pt x="434505" y="351790"/>
                  </a:lnTo>
                  <a:lnTo>
                    <a:pt x="434505" y="353060"/>
                  </a:lnTo>
                  <a:lnTo>
                    <a:pt x="433895" y="354241"/>
                  </a:lnTo>
                  <a:lnTo>
                    <a:pt x="434047" y="354330"/>
                  </a:lnTo>
                  <a:lnTo>
                    <a:pt x="433844" y="354330"/>
                  </a:lnTo>
                  <a:lnTo>
                    <a:pt x="433425" y="355168"/>
                  </a:lnTo>
                  <a:lnTo>
                    <a:pt x="432219" y="354330"/>
                  </a:lnTo>
                  <a:lnTo>
                    <a:pt x="432028" y="353060"/>
                  </a:lnTo>
                  <a:lnTo>
                    <a:pt x="433717" y="354139"/>
                  </a:lnTo>
                  <a:lnTo>
                    <a:pt x="434505" y="353060"/>
                  </a:lnTo>
                  <a:lnTo>
                    <a:pt x="434505" y="351790"/>
                  </a:lnTo>
                  <a:lnTo>
                    <a:pt x="430491" y="351790"/>
                  </a:lnTo>
                  <a:lnTo>
                    <a:pt x="428574" y="351790"/>
                  </a:lnTo>
                  <a:lnTo>
                    <a:pt x="431482" y="354330"/>
                  </a:lnTo>
                  <a:lnTo>
                    <a:pt x="431241" y="354533"/>
                  </a:lnTo>
                  <a:lnTo>
                    <a:pt x="430936" y="354330"/>
                  </a:lnTo>
                  <a:lnTo>
                    <a:pt x="431139" y="354622"/>
                  </a:lnTo>
                  <a:lnTo>
                    <a:pt x="431380" y="354622"/>
                  </a:lnTo>
                  <a:lnTo>
                    <a:pt x="434746" y="356870"/>
                  </a:lnTo>
                  <a:lnTo>
                    <a:pt x="434174" y="355854"/>
                  </a:lnTo>
                  <a:lnTo>
                    <a:pt x="437857" y="356870"/>
                  </a:lnTo>
                  <a:lnTo>
                    <a:pt x="437730" y="358140"/>
                  </a:lnTo>
                  <a:lnTo>
                    <a:pt x="437705" y="358292"/>
                  </a:lnTo>
                  <a:lnTo>
                    <a:pt x="437591" y="359410"/>
                  </a:lnTo>
                  <a:lnTo>
                    <a:pt x="437527" y="360057"/>
                  </a:lnTo>
                  <a:lnTo>
                    <a:pt x="437464" y="360680"/>
                  </a:lnTo>
                  <a:lnTo>
                    <a:pt x="433628" y="361950"/>
                  </a:lnTo>
                  <a:lnTo>
                    <a:pt x="433666" y="364490"/>
                  </a:lnTo>
                  <a:lnTo>
                    <a:pt x="434936" y="365760"/>
                  </a:lnTo>
                  <a:lnTo>
                    <a:pt x="436372" y="368300"/>
                  </a:lnTo>
                  <a:lnTo>
                    <a:pt x="437108" y="369570"/>
                  </a:lnTo>
                  <a:lnTo>
                    <a:pt x="437743" y="369570"/>
                  </a:lnTo>
                  <a:lnTo>
                    <a:pt x="438581" y="370840"/>
                  </a:lnTo>
                  <a:lnTo>
                    <a:pt x="439496" y="373380"/>
                  </a:lnTo>
                  <a:lnTo>
                    <a:pt x="440347" y="374675"/>
                  </a:lnTo>
                  <a:lnTo>
                    <a:pt x="442252" y="374675"/>
                  </a:lnTo>
                  <a:lnTo>
                    <a:pt x="442722" y="379730"/>
                  </a:lnTo>
                  <a:lnTo>
                    <a:pt x="444271" y="381000"/>
                  </a:lnTo>
                  <a:lnTo>
                    <a:pt x="443280" y="382270"/>
                  </a:lnTo>
                  <a:lnTo>
                    <a:pt x="443661" y="384810"/>
                  </a:lnTo>
                  <a:lnTo>
                    <a:pt x="443687" y="386511"/>
                  </a:lnTo>
                  <a:lnTo>
                    <a:pt x="443598" y="386753"/>
                  </a:lnTo>
                  <a:lnTo>
                    <a:pt x="443534" y="387248"/>
                  </a:lnTo>
                  <a:lnTo>
                    <a:pt x="443585" y="388480"/>
                  </a:lnTo>
                  <a:lnTo>
                    <a:pt x="443699" y="387858"/>
                  </a:lnTo>
                  <a:lnTo>
                    <a:pt x="443699" y="387350"/>
                  </a:lnTo>
                  <a:lnTo>
                    <a:pt x="444195" y="386080"/>
                  </a:lnTo>
                  <a:lnTo>
                    <a:pt x="446493" y="393700"/>
                  </a:lnTo>
                  <a:lnTo>
                    <a:pt x="447941" y="391160"/>
                  </a:lnTo>
                  <a:lnTo>
                    <a:pt x="448805" y="397510"/>
                  </a:lnTo>
                  <a:lnTo>
                    <a:pt x="450646" y="403860"/>
                  </a:lnTo>
                  <a:lnTo>
                    <a:pt x="451942" y="401320"/>
                  </a:lnTo>
                  <a:lnTo>
                    <a:pt x="453034" y="401320"/>
                  </a:lnTo>
                  <a:lnTo>
                    <a:pt x="454380" y="396240"/>
                  </a:lnTo>
                  <a:lnTo>
                    <a:pt x="455320" y="394970"/>
                  </a:lnTo>
                  <a:lnTo>
                    <a:pt x="454456" y="400050"/>
                  </a:lnTo>
                  <a:lnTo>
                    <a:pt x="455980" y="398780"/>
                  </a:lnTo>
                  <a:lnTo>
                    <a:pt x="453694" y="405130"/>
                  </a:lnTo>
                  <a:lnTo>
                    <a:pt x="454837" y="403860"/>
                  </a:lnTo>
                  <a:lnTo>
                    <a:pt x="455904" y="402590"/>
                  </a:lnTo>
                  <a:lnTo>
                    <a:pt x="455853" y="400050"/>
                  </a:lnTo>
                  <a:lnTo>
                    <a:pt x="456209" y="400050"/>
                  </a:lnTo>
                  <a:lnTo>
                    <a:pt x="456653" y="398780"/>
                  </a:lnTo>
                  <a:lnTo>
                    <a:pt x="457974" y="394970"/>
                  </a:lnTo>
                  <a:lnTo>
                    <a:pt x="458406" y="393700"/>
                  </a:lnTo>
                  <a:lnTo>
                    <a:pt x="459105" y="391160"/>
                  </a:lnTo>
                  <a:lnTo>
                    <a:pt x="459778" y="391160"/>
                  </a:lnTo>
                  <a:lnTo>
                    <a:pt x="460057" y="388620"/>
                  </a:lnTo>
                  <a:lnTo>
                    <a:pt x="459701" y="387350"/>
                  </a:lnTo>
                  <a:lnTo>
                    <a:pt x="460248" y="386080"/>
                  </a:lnTo>
                  <a:lnTo>
                    <a:pt x="460794" y="384810"/>
                  </a:lnTo>
                  <a:lnTo>
                    <a:pt x="462305" y="381000"/>
                  </a:lnTo>
                  <a:lnTo>
                    <a:pt x="463029" y="381000"/>
                  </a:lnTo>
                  <a:lnTo>
                    <a:pt x="465315" y="377190"/>
                  </a:lnTo>
                  <a:lnTo>
                    <a:pt x="467639" y="372110"/>
                  </a:lnTo>
                  <a:lnTo>
                    <a:pt x="468223" y="370840"/>
                  </a:lnTo>
                  <a:lnTo>
                    <a:pt x="468655" y="369570"/>
                  </a:lnTo>
                  <a:lnTo>
                    <a:pt x="469544" y="368300"/>
                  </a:lnTo>
                  <a:lnTo>
                    <a:pt x="470357" y="367030"/>
                  </a:lnTo>
                  <a:lnTo>
                    <a:pt x="471322" y="365760"/>
                  </a:lnTo>
                  <a:lnTo>
                    <a:pt x="472630" y="365760"/>
                  </a:lnTo>
                  <a:lnTo>
                    <a:pt x="473011" y="364490"/>
                  </a:lnTo>
                  <a:lnTo>
                    <a:pt x="473176" y="364299"/>
                  </a:lnTo>
                  <a:lnTo>
                    <a:pt x="473786" y="361950"/>
                  </a:lnTo>
                  <a:lnTo>
                    <a:pt x="475234" y="358292"/>
                  </a:lnTo>
                  <a:lnTo>
                    <a:pt x="475284" y="358140"/>
                  </a:lnTo>
                  <a:lnTo>
                    <a:pt x="476631" y="355600"/>
                  </a:lnTo>
                  <a:lnTo>
                    <a:pt x="476834" y="355600"/>
                  </a:lnTo>
                  <a:lnTo>
                    <a:pt x="479933" y="353060"/>
                  </a:lnTo>
                  <a:lnTo>
                    <a:pt x="474535" y="351790"/>
                  </a:lnTo>
                  <a:lnTo>
                    <a:pt x="478040" y="347980"/>
                  </a:lnTo>
                  <a:lnTo>
                    <a:pt x="481164" y="346710"/>
                  </a:lnTo>
                  <a:lnTo>
                    <a:pt x="478129" y="350278"/>
                  </a:lnTo>
                  <a:lnTo>
                    <a:pt x="479386" y="349250"/>
                  </a:lnTo>
                  <a:lnTo>
                    <a:pt x="483717" y="351790"/>
                  </a:lnTo>
                  <a:lnTo>
                    <a:pt x="482993" y="349250"/>
                  </a:lnTo>
                  <a:lnTo>
                    <a:pt x="482269" y="346710"/>
                  </a:lnTo>
                  <a:lnTo>
                    <a:pt x="481901" y="345440"/>
                  </a:lnTo>
                  <a:lnTo>
                    <a:pt x="481545" y="344170"/>
                  </a:lnTo>
                  <a:lnTo>
                    <a:pt x="485267" y="342900"/>
                  </a:lnTo>
                  <a:lnTo>
                    <a:pt x="487794" y="341630"/>
                  </a:lnTo>
                  <a:close/>
                </a:path>
                <a:path w="645794" h="405129">
                  <a:moveTo>
                    <a:pt x="492150" y="322033"/>
                  </a:moveTo>
                  <a:lnTo>
                    <a:pt x="491566" y="321310"/>
                  </a:lnTo>
                  <a:lnTo>
                    <a:pt x="491324" y="322033"/>
                  </a:lnTo>
                  <a:lnTo>
                    <a:pt x="491210" y="322389"/>
                  </a:lnTo>
                  <a:lnTo>
                    <a:pt x="492150" y="322033"/>
                  </a:lnTo>
                  <a:close/>
                </a:path>
                <a:path w="645794" h="405129">
                  <a:moveTo>
                    <a:pt x="494106" y="321310"/>
                  </a:moveTo>
                  <a:lnTo>
                    <a:pt x="492150" y="322033"/>
                  </a:lnTo>
                  <a:lnTo>
                    <a:pt x="492582" y="322580"/>
                  </a:lnTo>
                  <a:lnTo>
                    <a:pt x="491578" y="323850"/>
                  </a:lnTo>
                  <a:lnTo>
                    <a:pt x="493522" y="323850"/>
                  </a:lnTo>
                  <a:lnTo>
                    <a:pt x="494106" y="321310"/>
                  </a:lnTo>
                  <a:close/>
                </a:path>
                <a:path w="645794" h="405129">
                  <a:moveTo>
                    <a:pt x="499160" y="18199"/>
                  </a:moveTo>
                  <a:lnTo>
                    <a:pt x="498830" y="17780"/>
                  </a:lnTo>
                  <a:lnTo>
                    <a:pt x="498830" y="18618"/>
                  </a:lnTo>
                  <a:lnTo>
                    <a:pt x="499160" y="18199"/>
                  </a:lnTo>
                  <a:close/>
                </a:path>
                <a:path w="645794" h="405129">
                  <a:moveTo>
                    <a:pt x="500418" y="24130"/>
                  </a:moveTo>
                  <a:lnTo>
                    <a:pt x="498779" y="22860"/>
                  </a:lnTo>
                  <a:lnTo>
                    <a:pt x="499440" y="24130"/>
                  </a:lnTo>
                  <a:lnTo>
                    <a:pt x="500418" y="24130"/>
                  </a:lnTo>
                  <a:close/>
                </a:path>
                <a:path w="645794" h="405129">
                  <a:moveTo>
                    <a:pt x="500964" y="1092"/>
                  </a:moveTo>
                  <a:lnTo>
                    <a:pt x="499656" y="1041"/>
                  </a:lnTo>
                  <a:lnTo>
                    <a:pt x="499922" y="1422"/>
                  </a:lnTo>
                  <a:lnTo>
                    <a:pt x="500634" y="1231"/>
                  </a:lnTo>
                  <a:lnTo>
                    <a:pt x="500964" y="1092"/>
                  </a:lnTo>
                  <a:close/>
                </a:path>
                <a:path w="645794" h="405129">
                  <a:moveTo>
                    <a:pt x="502945" y="34163"/>
                  </a:moveTo>
                  <a:lnTo>
                    <a:pt x="502691" y="34086"/>
                  </a:lnTo>
                  <a:lnTo>
                    <a:pt x="502564" y="34099"/>
                  </a:lnTo>
                  <a:lnTo>
                    <a:pt x="502627" y="34302"/>
                  </a:lnTo>
                  <a:lnTo>
                    <a:pt x="502754" y="34264"/>
                  </a:lnTo>
                  <a:lnTo>
                    <a:pt x="502945" y="34163"/>
                  </a:lnTo>
                  <a:close/>
                </a:path>
                <a:path w="645794" h="405129">
                  <a:moveTo>
                    <a:pt x="505561" y="303517"/>
                  </a:moveTo>
                  <a:lnTo>
                    <a:pt x="505155" y="301942"/>
                  </a:lnTo>
                  <a:lnTo>
                    <a:pt x="504304" y="303288"/>
                  </a:lnTo>
                  <a:lnTo>
                    <a:pt x="502831" y="304304"/>
                  </a:lnTo>
                  <a:lnTo>
                    <a:pt x="502716" y="305142"/>
                  </a:lnTo>
                  <a:lnTo>
                    <a:pt x="504037" y="304965"/>
                  </a:lnTo>
                  <a:lnTo>
                    <a:pt x="505561" y="303517"/>
                  </a:lnTo>
                  <a:close/>
                </a:path>
                <a:path w="645794" h="405129">
                  <a:moveTo>
                    <a:pt x="510540" y="293370"/>
                  </a:moveTo>
                  <a:lnTo>
                    <a:pt x="509854" y="291045"/>
                  </a:lnTo>
                  <a:lnTo>
                    <a:pt x="509663" y="292100"/>
                  </a:lnTo>
                  <a:lnTo>
                    <a:pt x="509689" y="292315"/>
                  </a:lnTo>
                  <a:lnTo>
                    <a:pt x="509816" y="293370"/>
                  </a:lnTo>
                  <a:lnTo>
                    <a:pt x="509079" y="293370"/>
                  </a:lnTo>
                  <a:lnTo>
                    <a:pt x="508800" y="292315"/>
                  </a:lnTo>
                  <a:lnTo>
                    <a:pt x="508571" y="292976"/>
                  </a:lnTo>
                  <a:lnTo>
                    <a:pt x="507733" y="295986"/>
                  </a:lnTo>
                  <a:lnTo>
                    <a:pt x="507657" y="298450"/>
                  </a:lnTo>
                  <a:lnTo>
                    <a:pt x="508584" y="297180"/>
                  </a:lnTo>
                  <a:lnTo>
                    <a:pt x="510540" y="293370"/>
                  </a:lnTo>
                  <a:close/>
                </a:path>
                <a:path w="645794" h="405129">
                  <a:moveTo>
                    <a:pt x="519709" y="80632"/>
                  </a:moveTo>
                  <a:lnTo>
                    <a:pt x="518007" y="78740"/>
                  </a:lnTo>
                  <a:lnTo>
                    <a:pt x="519290" y="81280"/>
                  </a:lnTo>
                  <a:lnTo>
                    <a:pt x="519709" y="80632"/>
                  </a:lnTo>
                  <a:close/>
                </a:path>
                <a:path w="645794" h="405129">
                  <a:moveTo>
                    <a:pt x="520547" y="79362"/>
                  </a:moveTo>
                  <a:lnTo>
                    <a:pt x="519709" y="80632"/>
                  </a:lnTo>
                  <a:lnTo>
                    <a:pt x="520280" y="81280"/>
                  </a:lnTo>
                  <a:lnTo>
                    <a:pt x="520547" y="79362"/>
                  </a:lnTo>
                  <a:close/>
                </a:path>
                <a:path w="645794" h="405129">
                  <a:moveTo>
                    <a:pt x="525335" y="275590"/>
                  </a:moveTo>
                  <a:lnTo>
                    <a:pt x="524294" y="274320"/>
                  </a:lnTo>
                  <a:lnTo>
                    <a:pt x="524141" y="275590"/>
                  </a:lnTo>
                  <a:lnTo>
                    <a:pt x="525335" y="275590"/>
                  </a:lnTo>
                  <a:close/>
                </a:path>
                <a:path w="645794" h="405129">
                  <a:moveTo>
                    <a:pt x="531520" y="98882"/>
                  </a:moveTo>
                  <a:lnTo>
                    <a:pt x="530377" y="99733"/>
                  </a:lnTo>
                  <a:lnTo>
                    <a:pt x="528612" y="96710"/>
                  </a:lnTo>
                  <a:lnTo>
                    <a:pt x="530301" y="100545"/>
                  </a:lnTo>
                  <a:lnTo>
                    <a:pt x="530606" y="99860"/>
                  </a:lnTo>
                  <a:lnTo>
                    <a:pt x="531050" y="99339"/>
                  </a:lnTo>
                  <a:lnTo>
                    <a:pt x="531520" y="98882"/>
                  </a:lnTo>
                  <a:close/>
                </a:path>
                <a:path w="645794" h="405129">
                  <a:moveTo>
                    <a:pt x="546430" y="135890"/>
                  </a:moveTo>
                  <a:lnTo>
                    <a:pt x="545109" y="135890"/>
                  </a:lnTo>
                  <a:lnTo>
                    <a:pt x="544156" y="133400"/>
                  </a:lnTo>
                  <a:lnTo>
                    <a:pt x="543902" y="134620"/>
                  </a:lnTo>
                  <a:lnTo>
                    <a:pt x="543433" y="137160"/>
                  </a:lnTo>
                  <a:lnTo>
                    <a:pt x="546430" y="135890"/>
                  </a:lnTo>
                  <a:close/>
                </a:path>
                <a:path w="645794" h="405129">
                  <a:moveTo>
                    <a:pt x="551230" y="116840"/>
                  </a:moveTo>
                  <a:lnTo>
                    <a:pt x="550570" y="115570"/>
                  </a:lnTo>
                  <a:lnTo>
                    <a:pt x="550494" y="115874"/>
                  </a:lnTo>
                  <a:lnTo>
                    <a:pt x="551230" y="116840"/>
                  </a:lnTo>
                  <a:close/>
                </a:path>
                <a:path w="645794" h="405129">
                  <a:moveTo>
                    <a:pt x="552196" y="118110"/>
                  </a:moveTo>
                  <a:lnTo>
                    <a:pt x="551548" y="116840"/>
                  </a:lnTo>
                  <a:lnTo>
                    <a:pt x="551230" y="116840"/>
                  </a:lnTo>
                  <a:lnTo>
                    <a:pt x="552196" y="118110"/>
                  </a:lnTo>
                  <a:close/>
                </a:path>
                <a:path w="645794" h="405129">
                  <a:moveTo>
                    <a:pt x="560539" y="139065"/>
                  </a:moveTo>
                  <a:lnTo>
                    <a:pt x="560387" y="138430"/>
                  </a:lnTo>
                  <a:lnTo>
                    <a:pt x="560362" y="139700"/>
                  </a:lnTo>
                  <a:lnTo>
                    <a:pt x="560539" y="139065"/>
                  </a:lnTo>
                  <a:close/>
                </a:path>
                <a:path w="645794" h="405129">
                  <a:moveTo>
                    <a:pt x="562102" y="179120"/>
                  </a:moveTo>
                  <a:lnTo>
                    <a:pt x="560870" y="179120"/>
                  </a:lnTo>
                  <a:lnTo>
                    <a:pt x="561174" y="181610"/>
                  </a:lnTo>
                  <a:lnTo>
                    <a:pt x="562102" y="179120"/>
                  </a:lnTo>
                  <a:close/>
                </a:path>
                <a:path w="645794" h="405129">
                  <a:moveTo>
                    <a:pt x="590473" y="250571"/>
                  </a:moveTo>
                  <a:lnTo>
                    <a:pt x="589851" y="250151"/>
                  </a:lnTo>
                  <a:lnTo>
                    <a:pt x="590029" y="250748"/>
                  </a:lnTo>
                  <a:lnTo>
                    <a:pt x="590473" y="250571"/>
                  </a:lnTo>
                  <a:close/>
                </a:path>
                <a:path w="645794" h="405129">
                  <a:moveTo>
                    <a:pt x="593839" y="257644"/>
                  </a:moveTo>
                  <a:lnTo>
                    <a:pt x="593293" y="256933"/>
                  </a:lnTo>
                  <a:lnTo>
                    <a:pt x="593369" y="257263"/>
                  </a:lnTo>
                  <a:lnTo>
                    <a:pt x="593547" y="257530"/>
                  </a:lnTo>
                  <a:lnTo>
                    <a:pt x="593839" y="257644"/>
                  </a:lnTo>
                  <a:close/>
                </a:path>
                <a:path w="645794" h="405129">
                  <a:moveTo>
                    <a:pt x="598525" y="270344"/>
                  </a:moveTo>
                  <a:lnTo>
                    <a:pt x="597852" y="269240"/>
                  </a:lnTo>
                  <a:lnTo>
                    <a:pt x="596950" y="269240"/>
                  </a:lnTo>
                  <a:lnTo>
                    <a:pt x="598525" y="270344"/>
                  </a:lnTo>
                  <a:close/>
                </a:path>
                <a:path w="645794" h="405129">
                  <a:moveTo>
                    <a:pt x="598766" y="270510"/>
                  </a:moveTo>
                  <a:lnTo>
                    <a:pt x="598525" y="270344"/>
                  </a:lnTo>
                  <a:lnTo>
                    <a:pt x="598627" y="270510"/>
                  </a:lnTo>
                  <a:lnTo>
                    <a:pt x="598766" y="270510"/>
                  </a:lnTo>
                  <a:close/>
                </a:path>
                <a:path w="645794" h="405129">
                  <a:moveTo>
                    <a:pt x="612101" y="299097"/>
                  </a:moveTo>
                  <a:lnTo>
                    <a:pt x="610793" y="298450"/>
                  </a:lnTo>
                  <a:lnTo>
                    <a:pt x="611657" y="299720"/>
                  </a:lnTo>
                  <a:lnTo>
                    <a:pt x="612101" y="299097"/>
                  </a:lnTo>
                  <a:close/>
                </a:path>
                <a:path w="645794" h="405129">
                  <a:moveTo>
                    <a:pt x="614476" y="262547"/>
                  </a:moveTo>
                  <a:lnTo>
                    <a:pt x="612914" y="260299"/>
                  </a:lnTo>
                  <a:lnTo>
                    <a:pt x="613257" y="261505"/>
                  </a:lnTo>
                  <a:lnTo>
                    <a:pt x="614476" y="262547"/>
                  </a:lnTo>
                  <a:close/>
                </a:path>
                <a:path w="645794" h="405129">
                  <a:moveTo>
                    <a:pt x="627583" y="302260"/>
                  </a:moveTo>
                  <a:lnTo>
                    <a:pt x="627113" y="299720"/>
                  </a:lnTo>
                  <a:lnTo>
                    <a:pt x="626402" y="297180"/>
                  </a:lnTo>
                  <a:lnTo>
                    <a:pt x="624293" y="289560"/>
                  </a:lnTo>
                  <a:lnTo>
                    <a:pt x="622846" y="285750"/>
                  </a:lnTo>
                  <a:lnTo>
                    <a:pt x="621068" y="281940"/>
                  </a:lnTo>
                  <a:lnTo>
                    <a:pt x="620712" y="279400"/>
                  </a:lnTo>
                  <a:lnTo>
                    <a:pt x="620522" y="278130"/>
                  </a:lnTo>
                  <a:lnTo>
                    <a:pt x="620445" y="279400"/>
                  </a:lnTo>
                  <a:lnTo>
                    <a:pt x="618261" y="278130"/>
                  </a:lnTo>
                  <a:lnTo>
                    <a:pt x="617474" y="276860"/>
                  </a:lnTo>
                  <a:lnTo>
                    <a:pt x="617385" y="275590"/>
                  </a:lnTo>
                  <a:lnTo>
                    <a:pt x="613664" y="274320"/>
                  </a:lnTo>
                  <a:lnTo>
                    <a:pt x="616381" y="273050"/>
                  </a:lnTo>
                  <a:lnTo>
                    <a:pt x="616572" y="273050"/>
                  </a:lnTo>
                  <a:lnTo>
                    <a:pt x="618617" y="271780"/>
                  </a:lnTo>
                  <a:lnTo>
                    <a:pt x="616585" y="267970"/>
                  </a:lnTo>
                  <a:lnTo>
                    <a:pt x="616153" y="266877"/>
                  </a:lnTo>
                  <a:lnTo>
                    <a:pt x="616102" y="266738"/>
                  </a:lnTo>
                  <a:lnTo>
                    <a:pt x="615594" y="265430"/>
                  </a:lnTo>
                  <a:lnTo>
                    <a:pt x="612000" y="266700"/>
                  </a:lnTo>
                  <a:lnTo>
                    <a:pt x="611657" y="261620"/>
                  </a:lnTo>
                  <a:lnTo>
                    <a:pt x="611555" y="260350"/>
                  </a:lnTo>
                  <a:lnTo>
                    <a:pt x="609231" y="255270"/>
                  </a:lnTo>
                  <a:lnTo>
                    <a:pt x="608660" y="254000"/>
                  </a:lnTo>
                  <a:lnTo>
                    <a:pt x="605891" y="247650"/>
                  </a:lnTo>
                  <a:lnTo>
                    <a:pt x="605853" y="243840"/>
                  </a:lnTo>
                  <a:lnTo>
                    <a:pt x="604342" y="242570"/>
                  </a:lnTo>
                  <a:lnTo>
                    <a:pt x="603923" y="241300"/>
                  </a:lnTo>
                  <a:lnTo>
                    <a:pt x="603516" y="240030"/>
                  </a:lnTo>
                  <a:lnTo>
                    <a:pt x="602005" y="238760"/>
                  </a:lnTo>
                  <a:lnTo>
                    <a:pt x="603872" y="238760"/>
                  </a:lnTo>
                  <a:lnTo>
                    <a:pt x="602830" y="234950"/>
                  </a:lnTo>
                  <a:lnTo>
                    <a:pt x="601789" y="231140"/>
                  </a:lnTo>
                  <a:lnTo>
                    <a:pt x="599046" y="226060"/>
                  </a:lnTo>
                  <a:lnTo>
                    <a:pt x="600824" y="226060"/>
                  </a:lnTo>
                  <a:lnTo>
                    <a:pt x="600240" y="224790"/>
                  </a:lnTo>
                  <a:lnTo>
                    <a:pt x="599643" y="223520"/>
                  </a:lnTo>
                  <a:lnTo>
                    <a:pt x="593928" y="224790"/>
                  </a:lnTo>
                  <a:lnTo>
                    <a:pt x="592632" y="220980"/>
                  </a:lnTo>
                  <a:lnTo>
                    <a:pt x="594995" y="219710"/>
                  </a:lnTo>
                  <a:lnTo>
                    <a:pt x="592709" y="213360"/>
                  </a:lnTo>
                  <a:lnTo>
                    <a:pt x="592810" y="207010"/>
                  </a:lnTo>
                  <a:lnTo>
                    <a:pt x="588124" y="203200"/>
                  </a:lnTo>
                  <a:lnTo>
                    <a:pt x="589394" y="201942"/>
                  </a:lnTo>
                  <a:lnTo>
                    <a:pt x="588899" y="200660"/>
                  </a:lnTo>
                  <a:lnTo>
                    <a:pt x="587984" y="194310"/>
                  </a:lnTo>
                  <a:lnTo>
                    <a:pt x="587616" y="191770"/>
                  </a:lnTo>
                  <a:lnTo>
                    <a:pt x="585711" y="193217"/>
                  </a:lnTo>
                  <a:lnTo>
                    <a:pt x="582180" y="189230"/>
                  </a:lnTo>
                  <a:lnTo>
                    <a:pt x="579894" y="186690"/>
                  </a:lnTo>
                  <a:lnTo>
                    <a:pt x="581863" y="185420"/>
                  </a:lnTo>
                  <a:lnTo>
                    <a:pt x="578548" y="184150"/>
                  </a:lnTo>
                  <a:lnTo>
                    <a:pt x="577888" y="184150"/>
                  </a:lnTo>
                  <a:lnTo>
                    <a:pt x="575830" y="181610"/>
                  </a:lnTo>
                  <a:lnTo>
                    <a:pt x="575716" y="180340"/>
                  </a:lnTo>
                  <a:lnTo>
                    <a:pt x="576884" y="180340"/>
                  </a:lnTo>
                  <a:lnTo>
                    <a:pt x="576821" y="179120"/>
                  </a:lnTo>
                  <a:lnTo>
                    <a:pt x="576757" y="177800"/>
                  </a:lnTo>
                  <a:lnTo>
                    <a:pt x="574370" y="180340"/>
                  </a:lnTo>
                  <a:lnTo>
                    <a:pt x="573951" y="176530"/>
                  </a:lnTo>
                  <a:lnTo>
                    <a:pt x="575602" y="176530"/>
                  </a:lnTo>
                  <a:lnTo>
                    <a:pt x="574573" y="173990"/>
                  </a:lnTo>
                  <a:lnTo>
                    <a:pt x="574052" y="173990"/>
                  </a:lnTo>
                  <a:lnTo>
                    <a:pt x="572071" y="172720"/>
                  </a:lnTo>
                  <a:lnTo>
                    <a:pt x="570636" y="171450"/>
                  </a:lnTo>
                  <a:lnTo>
                    <a:pt x="570534" y="170180"/>
                  </a:lnTo>
                  <a:lnTo>
                    <a:pt x="570433" y="168910"/>
                  </a:lnTo>
                  <a:lnTo>
                    <a:pt x="570331" y="167640"/>
                  </a:lnTo>
                  <a:lnTo>
                    <a:pt x="571779" y="166370"/>
                  </a:lnTo>
                  <a:lnTo>
                    <a:pt x="570636" y="166370"/>
                  </a:lnTo>
                  <a:lnTo>
                    <a:pt x="568667" y="165100"/>
                  </a:lnTo>
                  <a:lnTo>
                    <a:pt x="568439" y="163830"/>
                  </a:lnTo>
                  <a:lnTo>
                    <a:pt x="568972" y="162560"/>
                  </a:lnTo>
                  <a:lnTo>
                    <a:pt x="569912" y="163830"/>
                  </a:lnTo>
                  <a:lnTo>
                    <a:pt x="569734" y="162560"/>
                  </a:lnTo>
                  <a:lnTo>
                    <a:pt x="569366" y="160020"/>
                  </a:lnTo>
                  <a:lnTo>
                    <a:pt x="569188" y="158750"/>
                  </a:lnTo>
                  <a:lnTo>
                    <a:pt x="570255" y="158750"/>
                  </a:lnTo>
                  <a:lnTo>
                    <a:pt x="569290" y="154940"/>
                  </a:lnTo>
                  <a:lnTo>
                    <a:pt x="572566" y="156210"/>
                  </a:lnTo>
                  <a:lnTo>
                    <a:pt x="570318" y="154940"/>
                  </a:lnTo>
                  <a:lnTo>
                    <a:pt x="568782" y="153631"/>
                  </a:lnTo>
                  <a:lnTo>
                    <a:pt x="568782" y="158635"/>
                  </a:lnTo>
                  <a:lnTo>
                    <a:pt x="564921" y="157480"/>
                  </a:lnTo>
                  <a:lnTo>
                    <a:pt x="565061" y="156210"/>
                  </a:lnTo>
                  <a:lnTo>
                    <a:pt x="565340" y="153670"/>
                  </a:lnTo>
                  <a:lnTo>
                    <a:pt x="565912" y="153670"/>
                  </a:lnTo>
                  <a:lnTo>
                    <a:pt x="566191" y="152400"/>
                  </a:lnTo>
                  <a:lnTo>
                    <a:pt x="567702" y="156210"/>
                  </a:lnTo>
                  <a:lnTo>
                    <a:pt x="568782" y="158635"/>
                  </a:lnTo>
                  <a:lnTo>
                    <a:pt x="568782" y="153631"/>
                  </a:lnTo>
                  <a:lnTo>
                    <a:pt x="567359" y="152400"/>
                  </a:lnTo>
                  <a:lnTo>
                    <a:pt x="565886" y="151130"/>
                  </a:lnTo>
                  <a:lnTo>
                    <a:pt x="565556" y="148590"/>
                  </a:lnTo>
                  <a:lnTo>
                    <a:pt x="565658" y="147320"/>
                  </a:lnTo>
                  <a:lnTo>
                    <a:pt x="566051" y="147320"/>
                  </a:lnTo>
                  <a:lnTo>
                    <a:pt x="565658" y="146050"/>
                  </a:lnTo>
                  <a:lnTo>
                    <a:pt x="565137" y="146050"/>
                  </a:lnTo>
                  <a:lnTo>
                    <a:pt x="564972" y="144780"/>
                  </a:lnTo>
                  <a:lnTo>
                    <a:pt x="564616" y="143510"/>
                  </a:lnTo>
                  <a:lnTo>
                    <a:pt x="565848" y="142240"/>
                  </a:lnTo>
                  <a:lnTo>
                    <a:pt x="564972" y="141084"/>
                  </a:lnTo>
                  <a:lnTo>
                    <a:pt x="564972" y="142240"/>
                  </a:lnTo>
                  <a:lnTo>
                    <a:pt x="564756" y="142240"/>
                  </a:lnTo>
                  <a:lnTo>
                    <a:pt x="564540" y="143103"/>
                  </a:lnTo>
                  <a:lnTo>
                    <a:pt x="564438" y="143510"/>
                  </a:lnTo>
                  <a:lnTo>
                    <a:pt x="564210" y="142240"/>
                  </a:lnTo>
                  <a:lnTo>
                    <a:pt x="563918" y="142240"/>
                  </a:lnTo>
                  <a:lnTo>
                    <a:pt x="563499" y="140970"/>
                  </a:lnTo>
                  <a:lnTo>
                    <a:pt x="564311" y="140970"/>
                  </a:lnTo>
                  <a:lnTo>
                    <a:pt x="564972" y="142240"/>
                  </a:lnTo>
                  <a:lnTo>
                    <a:pt x="564972" y="141084"/>
                  </a:lnTo>
                  <a:lnTo>
                    <a:pt x="563930" y="139700"/>
                  </a:lnTo>
                  <a:lnTo>
                    <a:pt x="563372" y="138430"/>
                  </a:lnTo>
                  <a:lnTo>
                    <a:pt x="561619" y="138430"/>
                  </a:lnTo>
                  <a:lnTo>
                    <a:pt x="561086" y="137160"/>
                  </a:lnTo>
                  <a:lnTo>
                    <a:pt x="560539" y="139065"/>
                  </a:lnTo>
                  <a:lnTo>
                    <a:pt x="560692" y="139700"/>
                  </a:lnTo>
                  <a:lnTo>
                    <a:pt x="560755" y="139877"/>
                  </a:lnTo>
                  <a:lnTo>
                    <a:pt x="560717" y="140144"/>
                  </a:lnTo>
                  <a:lnTo>
                    <a:pt x="560870" y="140169"/>
                  </a:lnTo>
                  <a:lnTo>
                    <a:pt x="561187" y="140970"/>
                  </a:lnTo>
                  <a:lnTo>
                    <a:pt x="561441" y="140970"/>
                  </a:lnTo>
                  <a:lnTo>
                    <a:pt x="563105" y="144780"/>
                  </a:lnTo>
                  <a:lnTo>
                    <a:pt x="561682" y="143510"/>
                  </a:lnTo>
                  <a:lnTo>
                    <a:pt x="560400" y="143510"/>
                  </a:lnTo>
                  <a:lnTo>
                    <a:pt x="560717" y="140970"/>
                  </a:lnTo>
                  <a:lnTo>
                    <a:pt x="559244" y="140970"/>
                  </a:lnTo>
                  <a:lnTo>
                    <a:pt x="557745" y="139750"/>
                  </a:lnTo>
                  <a:lnTo>
                    <a:pt x="557745" y="157480"/>
                  </a:lnTo>
                  <a:lnTo>
                    <a:pt x="557174" y="157480"/>
                  </a:lnTo>
                  <a:lnTo>
                    <a:pt x="557441" y="158750"/>
                  </a:lnTo>
                  <a:lnTo>
                    <a:pt x="557301" y="160020"/>
                  </a:lnTo>
                  <a:lnTo>
                    <a:pt x="557047" y="158750"/>
                  </a:lnTo>
                  <a:lnTo>
                    <a:pt x="556234" y="157480"/>
                  </a:lnTo>
                  <a:lnTo>
                    <a:pt x="556768" y="156210"/>
                  </a:lnTo>
                  <a:lnTo>
                    <a:pt x="557517" y="156210"/>
                  </a:lnTo>
                  <a:lnTo>
                    <a:pt x="557745" y="157480"/>
                  </a:lnTo>
                  <a:lnTo>
                    <a:pt x="557745" y="139750"/>
                  </a:lnTo>
                  <a:lnTo>
                    <a:pt x="556920" y="139700"/>
                  </a:lnTo>
                  <a:lnTo>
                    <a:pt x="558596" y="137160"/>
                  </a:lnTo>
                  <a:lnTo>
                    <a:pt x="558533" y="135890"/>
                  </a:lnTo>
                  <a:lnTo>
                    <a:pt x="558457" y="134620"/>
                  </a:lnTo>
                  <a:lnTo>
                    <a:pt x="558393" y="133400"/>
                  </a:lnTo>
                  <a:lnTo>
                    <a:pt x="558317" y="132080"/>
                  </a:lnTo>
                  <a:lnTo>
                    <a:pt x="559638" y="130822"/>
                  </a:lnTo>
                  <a:lnTo>
                    <a:pt x="556729" y="127000"/>
                  </a:lnTo>
                  <a:lnTo>
                    <a:pt x="554482" y="119380"/>
                  </a:lnTo>
                  <a:lnTo>
                    <a:pt x="549884" y="118110"/>
                  </a:lnTo>
                  <a:lnTo>
                    <a:pt x="548919" y="116840"/>
                  </a:lnTo>
                  <a:lnTo>
                    <a:pt x="550240" y="116840"/>
                  </a:lnTo>
                  <a:lnTo>
                    <a:pt x="550494" y="115874"/>
                  </a:lnTo>
                  <a:lnTo>
                    <a:pt x="550252" y="115570"/>
                  </a:lnTo>
                  <a:lnTo>
                    <a:pt x="549617" y="113030"/>
                  </a:lnTo>
                  <a:lnTo>
                    <a:pt x="548982" y="110490"/>
                  </a:lnTo>
                  <a:lnTo>
                    <a:pt x="548728" y="109474"/>
                  </a:lnTo>
                  <a:lnTo>
                    <a:pt x="548665" y="109220"/>
                  </a:lnTo>
                  <a:lnTo>
                    <a:pt x="548309" y="109385"/>
                  </a:lnTo>
                  <a:lnTo>
                    <a:pt x="548106" y="109042"/>
                  </a:lnTo>
                  <a:lnTo>
                    <a:pt x="548106" y="109486"/>
                  </a:lnTo>
                  <a:lnTo>
                    <a:pt x="546023" y="110490"/>
                  </a:lnTo>
                  <a:lnTo>
                    <a:pt x="545922" y="109220"/>
                  </a:lnTo>
                  <a:lnTo>
                    <a:pt x="545833" y="107950"/>
                  </a:lnTo>
                  <a:lnTo>
                    <a:pt x="545731" y="106680"/>
                  </a:lnTo>
                  <a:lnTo>
                    <a:pt x="548106" y="109486"/>
                  </a:lnTo>
                  <a:lnTo>
                    <a:pt x="548106" y="109042"/>
                  </a:lnTo>
                  <a:lnTo>
                    <a:pt x="546709" y="106680"/>
                  </a:lnTo>
                  <a:lnTo>
                    <a:pt x="547687" y="106680"/>
                  </a:lnTo>
                  <a:lnTo>
                    <a:pt x="546227" y="101600"/>
                  </a:lnTo>
                  <a:lnTo>
                    <a:pt x="545858" y="100330"/>
                  </a:lnTo>
                  <a:lnTo>
                    <a:pt x="543890" y="97853"/>
                  </a:lnTo>
                  <a:lnTo>
                    <a:pt x="541794" y="95250"/>
                  </a:lnTo>
                  <a:lnTo>
                    <a:pt x="537857" y="90170"/>
                  </a:lnTo>
                  <a:lnTo>
                    <a:pt x="537806" y="89903"/>
                  </a:lnTo>
                  <a:lnTo>
                    <a:pt x="537806" y="107950"/>
                  </a:lnTo>
                  <a:lnTo>
                    <a:pt x="535813" y="109220"/>
                  </a:lnTo>
                  <a:lnTo>
                    <a:pt x="535406" y="106680"/>
                  </a:lnTo>
                  <a:lnTo>
                    <a:pt x="534860" y="103365"/>
                  </a:lnTo>
                  <a:lnTo>
                    <a:pt x="537502" y="105410"/>
                  </a:lnTo>
                  <a:lnTo>
                    <a:pt x="537806" y="107950"/>
                  </a:lnTo>
                  <a:lnTo>
                    <a:pt x="537806" y="89903"/>
                  </a:lnTo>
                  <a:lnTo>
                    <a:pt x="536651" y="83820"/>
                  </a:lnTo>
                  <a:lnTo>
                    <a:pt x="536409" y="82550"/>
                  </a:lnTo>
                  <a:lnTo>
                    <a:pt x="536397" y="83820"/>
                  </a:lnTo>
                  <a:lnTo>
                    <a:pt x="536067" y="83820"/>
                  </a:lnTo>
                  <a:lnTo>
                    <a:pt x="535647" y="82550"/>
                  </a:lnTo>
                  <a:lnTo>
                    <a:pt x="534416" y="78740"/>
                  </a:lnTo>
                  <a:lnTo>
                    <a:pt x="533996" y="77470"/>
                  </a:lnTo>
                  <a:lnTo>
                    <a:pt x="533171" y="74930"/>
                  </a:lnTo>
                  <a:lnTo>
                    <a:pt x="529158" y="66040"/>
                  </a:lnTo>
                  <a:lnTo>
                    <a:pt x="525399" y="57150"/>
                  </a:lnTo>
                  <a:lnTo>
                    <a:pt x="523252" y="48260"/>
                  </a:lnTo>
                  <a:lnTo>
                    <a:pt x="522617" y="44450"/>
                  </a:lnTo>
                  <a:lnTo>
                    <a:pt x="520966" y="44450"/>
                  </a:lnTo>
                  <a:lnTo>
                    <a:pt x="519023" y="43180"/>
                  </a:lnTo>
                  <a:lnTo>
                    <a:pt x="520674" y="41910"/>
                  </a:lnTo>
                  <a:lnTo>
                    <a:pt x="517067" y="39370"/>
                  </a:lnTo>
                  <a:lnTo>
                    <a:pt x="515874" y="38100"/>
                  </a:lnTo>
                  <a:lnTo>
                    <a:pt x="513486" y="35560"/>
                  </a:lnTo>
                  <a:lnTo>
                    <a:pt x="518490" y="29210"/>
                  </a:lnTo>
                  <a:lnTo>
                    <a:pt x="514324" y="25400"/>
                  </a:lnTo>
                  <a:lnTo>
                    <a:pt x="512940" y="24130"/>
                  </a:lnTo>
                  <a:lnTo>
                    <a:pt x="511937" y="25400"/>
                  </a:lnTo>
                  <a:lnTo>
                    <a:pt x="511302" y="22860"/>
                  </a:lnTo>
                  <a:lnTo>
                    <a:pt x="508381" y="19050"/>
                  </a:lnTo>
                  <a:lnTo>
                    <a:pt x="510032" y="19050"/>
                  </a:lnTo>
                  <a:lnTo>
                    <a:pt x="509917" y="18618"/>
                  </a:lnTo>
                  <a:lnTo>
                    <a:pt x="509816" y="18199"/>
                  </a:lnTo>
                  <a:lnTo>
                    <a:pt x="509701" y="17780"/>
                  </a:lnTo>
                  <a:lnTo>
                    <a:pt x="508711" y="17780"/>
                  </a:lnTo>
                  <a:lnTo>
                    <a:pt x="509714" y="16510"/>
                  </a:lnTo>
                  <a:lnTo>
                    <a:pt x="505802" y="12700"/>
                  </a:lnTo>
                  <a:lnTo>
                    <a:pt x="504863" y="7620"/>
                  </a:lnTo>
                  <a:lnTo>
                    <a:pt x="510108" y="11430"/>
                  </a:lnTo>
                  <a:lnTo>
                    <a:pt x="508762" y="7620"/>
                  </a:lnTo>
                  <a:lnTo>
                    <a:pt x="507860" y="5080"/>
                  </a:lnTo>
                  <a:lnTo>
                    <a:pt x="507212" y="3810"/>
                  </a:lnTo>
                  <a:lnTo>
                    <a:pt x="506552" y="2540"/>
                  </a:lnTo>
                  <a:lnTo>
                    <a:pt x="502310" y="0"/>
                  </a:lnTo>
                  <a:lnTo>
                    <a:pt x="501967" y="1270"/>
                  </a:lnTo>
                  <a:lnTo>
                    <a:pt x="502285" y="1270"/>
                  </a:lnTo>
                  <a:lnTo>
                    <a:pt x="502272" y="3810"/>
                  </a:lnTo>
                  <a:lnTo>
                    <a:pt x="501281" y="3810"/>
                  </a:lnTo>
                  <a:lnTo>
                    <a:pt x="499922" y="2540"/>
                  </a:lnTo>
                  <a:lnTo>
                    <a:pt x="493064" y="2540"/>
                  </a:lnTo>
                  <a:lnTo>
                    <a:pt x="493001" y="8890"/>
                  </a:lnTo>
                  <a:lnTo>
                    <a:pt x="496265" y="11430"/>
                  </a:lnTo>
                  <a:lnTo>
                    <a:pt x="495261" y="12700"/>
                  </a:lnTo>
                  <a:lnTo>
                    <a:pt x="493966" y="10160"/>
                  </a:lnTo>
                  <a:lnTo>
                    <a:pt x="493280" y="12700"/>
                  </a:lnTo>
                  <a:lnTo>
                    <a:pt x="494919" y="12700"/>
                  </a:lnTo>
                  <a:lnTo>
                    <a:pt x="496239" y="13970"/>
                  </a:lnTo>
                  <a:lnTo>
                    <a:pt x="495579" y="13970"/>
                  </a:lnTo>
                  <a:lnTo>
                    <a:pt x="495223" y="15240"/>
                  </a:lnTo>
                  <a:lnTo>
                    <a:pt x="499503" y="17780"/>
                  </a:lnTo>
                  <a:lnTo>
                    <a:pt x="499160" y="18199"/>
                  </a:lnTo>
                  <a:lnTo>
                    <a:pt x="500786" y="20320"/>
                  </a:lnTo>
                  <a:lnTo>
                    <a:pt x="500113" y="21590"/>
                  </a:lnTo>
                  <a:lnTo>
                    <a:pt x="498805" y="21590"/>
                  </a:lnTo>
                  <a:lnTo>
                    <a:pt x="498817" y="19050"/>
                  </a:lnTo>
                  <a:lnTo>
                    <a:pt x="498830" y="18618"/>
                  </a:lnTo>
                  <a:lnTo>
                    <a:pt x="498487" y="19050"/>
                  </a:lnTo>
                  <a:lnTo>
                    <a:pt x="496531" y="17780"/>
                  </a:lnTo>
                  <a:lnTo>
                    <a:pt x="496824" y="20320"/>
                  </a:lnTo>
                  <a:lnTo>
                    <a:pt x="498792" y="21590"/>
                  </a:lnTo>
                  <a:lnTo>
                    <a:pt x="500761" y="24130"/>
                  </a:lnTo>
                  <a:lnTo>
                    <a:pt x="500418" y="24130"/>
                  </a:lnTo>
                  <a:lnTo>
                    <a:pt x="501053" y="27940"/>
                  </a:lnTo>
                  <a:lnTo>
                    <a:pt x="503021" y="27940"/>
                  </a:lnTo>
                  <a:lnTo>
                    <a:pt x="502043" y="30480"/>
                  </a:lnTo>
                  <a:lnTo>
                    <a:pt x="505853" y="34290"/>
                  </a:lnTo>
                  <a:lnTo>
                    <a:pt x="502945" y="34290"/>
                  </a:lnTo>
                  <a:lnTo>
                    <a:pt x="503847" y="35560"/>
                  </a:lnTo>
                  <a:lnTo>
                    <a:pt x="506425" y="36830"/>
                  </a:lnTo>
                  <a:lnTo>
                    <a:pt x="507199" y="38100"/>
                  </a:lnTo>
                  <a:lnTo>
                    <a:pt x="502602" y="36830"/>
                  </a:lnTo>
                  <a:lnTo>
                    <a:pt x="509435" y="44450"/>
                  </a:lnTo>
                  <a:lnTo>
                    <a:pt x="505472" y="45720"/>
                  </a:lnTo>
                  <a:lnTo>
                    <a:pt x="509409" y="46990"/>
                  </a:lnTo>
                  <a:lnTo>
                    <a:pt x="510019" y="53340"/>
                  </a:lnTo>
                  <a:lnTo>
                    <a:pt x="513283" y="55880"/>
                  </a:lnTo>
                  <a:lnTo>
                    <a:pt x="512305" y="55880"/>
                  </a:lnTo>
                  <a:lnTo>
                    <a:pt x="512940" y="57150"/>
                  </a:lnTo>
                  <a:lnTo>
                    <a:pt x="512267" y="58420"/>
                  </a:lnTo>
                  <a:lnTo>
                    <a:pt x="512254" y="59690"/>
                  </a:lnTo>
                  <a:lnTo>
                    <a:pt x="514896" y="59690"/>
                  </a:lnTo>
                  <a:lnTo>
                    <a:pt x="516839" y="62230"/>
                  </a:lnTo>
                  <a:lnTo>
                    <a:pt x="519137" y="63500"/>
                  </a:lnTo>
                  <a:lnTo>
                    <a:pt x="517779" y="67310"/>
                  </a:lnTo>
                  <a:lnTo>
                    <a:pt x="515518" y="63500"/>
                  </a:lnTo>
                  <a:lnTo>
                    <a:pt x="513524" y="64770"/>
                  </a:lnTo>
                  <a:lnTo>
                    <a:pt x="515505" y="64770"/>
                  </a:lnTo>
                  <a:lnTo>
                    <a:pt x="517436" y="68580"/>
                  </a:lnTo>
                  <a:lnTo>
                    <a:pt x="518769" y="67310"/>
                  </a:lnTo>
                  <a:lnTo>
                    <a:pt x="518083" y="69850"/>
                  </a:lnTo>
                  <a:lnTo>
                    <a:pt x="518744" y="69850"/>
                  </a:lnTo>
                  <a:lnTo>
                    <a:pt x="517080" y="71120"/>
                  </a:lnTo>
                  <a:lnTo>
                    <a:pt x="520395" y="69850"/>
                  </a:lnTo>
                  <a:lnTo>
                    <a:pt x="518375" y="73660"/>
                  </a:lnTo>
                  <a:lnTo>
                    <a:pt x="521004" y="73660"/>
                  </a:lnTo>
                  <a:lnTo>
                    <a:pt x="520890" y="74930"/>
                  </a:lnTo>
                  <a:lnTo>
                    <a:pt x="520763" y="76200"/>
                  </a:lnTo>
                  <a:lnTo>
                    <a:pt x="520636" y="77470"/>
                  </a:lnTo>
                  <a:lnTo>
                    <a:pt x="518363" y="76200"/>
                  </a:lnTo>
                  <a:lnTo>
                    <a:pt x="520636" y="78740"/>
                  </a:lnTo>
                  <a:lnTo>
                    <a:pt x="520547" y="79362"/>
                  </a:lnTo>
                  <a:lnTo>
                    <a:pt x="520954" y="78740"/>
                  </a:lnTo>
                  <a:lnTo>
                    <a:pt x="522605" y="78740"/>
                  </a:lnTo>
                  <a:lnTo>
                    <a:pt x="524878" y="82550"/>
                  </a:lnTo>
                  <a:lnTo>
                    <a:pt x="521589" y="81280"/>
                  </a:lnTo>
                  <a:lnTo>
                    <a:pt x="520928" y="83820"/>
                  </a:lnTo>
                  <a:lnTo>
                    <a:pt x="522541" y="85090"/>
                  </a:lnTo>
                  <a:lnTo>
                    <a:pt x="525487" y="86360"/>
                  </a:lnTo>
                  <a:lnTo>
                    <a:pt x="526135" y="88900"/>
                  </a:lnTo>
                  <a:lnTo>
                    <a:pt x="525145" y="88900"/>
                  </a:lnTo>
                  <a:lnTo>
                    <a:pt x="528091" y="91440"/>
                  </a:lnTo>
                  <a:lnTo>
                    <a:pt x="528154" y="92710"/>
                  </a:lnTo>
                  <a:lnTo>
                    <a:pt x="528218" y="93980"/>
                  </a:lnTo>
                  <a:lnTo>
                    <a:pt x="528294" y="95250"/>
                  </a:lnTo>
                  <a:lnTo>
                    <a:pt x="528358" y="96520"/>
                  </a:lnTo>
                  <a:lnTo>
                    <a:pt x="528612" y="96710"/>
                  </a:lnTo>
                  <a:lnTo>
                    <a:pt x="531850" y="99060"/>
                  </a:lnTo>
                  <a:lnTo>
                    <a:pt x="532523" y="99060"/>
                  </a:lnTo>
                  <a:lnTo>
                    <a:pt x="533641" y="97853"/>
                  </a:lnTo>
                  <a:lnTo>
                    <a:pt x="534644" y="97853"/>
                  </a:lnTo>
                  <a:lnTo>
                    <a:pt x="535254" y="99060"/>
                  </a:lnTo>
                  <a:lnTo>
                    <a:pt x="537222" y="100330"/>
                  </a:lnTo>
                  <a:lnTo>
                    <a:pt x="535901" y="101600"/>
                  </a:lnTo>
                  <a:lnTo>
                    <a:pt x="535571" y="100330"/>
                  </a:lnTo>
                  <a:lnTo>
                    <a:pt x="534250" y="100330"/>
                  </a:lnTo>
                  <a:lnTo>
                    <a:pt x="535559" y="101600"/>
                  </a:lnTo>
                  <a:lnTo>
                    <a:pt x="535000" y="102450"/>
                  </a:lnTo>
                  <a:lnTo>
                    <a:pt x="534784" y="102870"/>
                  </a:lnTo>
                  <a:lnTo>
                    <a:pt x="534695" y="103251"/>
                  </a:lnTo>
                  <a:lnTo>
                    <a:pt x="534758" y="102870"/>
                  </a:lnTo>
                  <a:lnTo>
                    <a:pt x="534555" y="103136"/>
                  </a:lnTo>
                  <a:lnTo>
                    <a:pt x="534225" y="102870"/>
                  </a:lnTo>
                  <a:lnTo>
                    <a:pt x="533895" y="102450"/>
                  </a:lnTo>
                  <a:lnTo>
                    <a:pt x="533844" y="104203"/>
                  </a:lnTo>
                  <a:lnTo>
                    <a:pt x="534390" y="103365"/>
                  </a:lnTo>
                  <a:lnTo>
                    <a:pt x="534682" y="103365"/>
                  </a:lnTo>
                  <a:lnTo>
                    <a:pt x="534187" y="106680"/>
                  </a:lnTo>
                  <a:lnTo>
                    <a:pt x="533654" y="103365"/>
                  </a:lnTo>
                  <a:lnTo>
                    <a:pt x="533577" y="102870"/>
                  </a:lnTo>
                  <a:lnTo>
                    <a:pt x="531228" y="106680"/>
                  </a:lnTo>
                  <a:lnTo>
                    <a:pt x="532765" y="100965"/>
                  </a:lnTo>
                  <a:lnTo>
                    <a:pt x="532930" y="100330"/>
                  </a:lnTo>
                  <a:lnTo>
                    <a:pt x="532803" y="100838"/>
                  </a:lnTo>
                  <a:lnTo>
                    <a:pt x="532765" y="100965"/>
                  </a:lnTo>
                  <a:lnTo>
                    <a:pt x="533895" y="102450"/>
                  </a:lnTo>
                  <a:lnTo>
                    <a:pt x="533908" y="100330"/>
                  </a:lnTo>
                  <a:lnTo>
                    <a:pt x="533933" y="99060"/>
                  </a:lnTo>
                  <a:lnTo>
                    <a:pt x="532269" y="100330"/>
                  </a:lnTo>
                  <a:lnTo>
                    <a:pt x="532663" y="100838"/>
                  </a:lnTo>
                  <a:lnTo>
                    <a:pt x="530250" y="105410"/>
                  </a:lnTo>
                  <a:lnTo>
                    <a:pt x="531533" y="110490"/>
                  </a:lnTo>
                  <a:lnTo>
                    <a:pt x="533514" y="109220"/>
                  </a:lnTo>
                  <a:lnTo>
                    <a:pt x="534771" y="114300"/>
                  </a:lnTo>
                  <a:lnTo>
                    <a:pt x="536422" y="115570"/>
                  </a:lnTo>
                  <a:lnTo>
                    <a:pt x="536435" y="113030"/>
                  </a:lnTo>
                  <a:lnTo>
                    <a:pt x="538073" y="114300"/>
                  </a:lnTo>
                  <a:lnTo>
                    <a:pt x="542963" y="120650"/>
                  </a:lnTo>
                  <a:lnTo>
                    <a:pt x="534708" y="121920"/>
                  </a:lnTo>
                  <a:lnTo>
                    <a:pt x="539610" y="125730"/>
                  </a:lnTo>
                  <a:lnTo>
                    <a:pt x="544550" y="125730"/>
                  </a:lnTo>
                  <a:lnTo>
                    <a:pt x="544499" y="129540"/>
                  </a:lnTo>
                  <a:lnTo>
                    <a:pt x="541540" y="129540"/>
                  </a:lnTo>
                  <a:lnTo>
                    <a:pt x="543140" y="134620"/>
                  </a:lnTo>
                  <a:lnTo>
                    <a:pt x="546138" y="130822"/>
                  </a:lnTo>
                  <a:lnTo>
                    <a:pt x="546214" y="132080"/>
                  </a:lnTo>
                  <a:lnTo>
                    <a:pt x="546290" y="133400"/>
                  </a:lnTo>
                  <a:lnTo>
                    <a:pt x="546354" y="134620"/>
                  </a:lnTo>
                  <a:lnTo>
                    <a:pt x="546430" y="135890"/>
                  </a:lnTo>
                  <a:lnTo>
                    <a:pt x="547395" y="137160"/>
                  </a:lnTo>
                  <a:lnTo>
                    <a:pt x="545401" y="139700"/>
                  </a:lnTo>
                  <a:lnTo>
                    <a:pt x="547712" y="143510"/>
                  </a:lnTo>
                  <a:lnTo>
                    <a:pt x="551459" y="148590"/>
                  </a:lnTo>
                  <a:lnTo>
                    <a:pt x="554037" y="153670"/>
                  </a:lnTo>
                  <a:lnTo>
                    <a:pt x="552208" y="153670"/>
                  </a:lnTo>
                  <a:lnTo>
                    <a:pt x="552043" y="154940"/>
                  </a:lnTo>
                  <a:lnTo>
                    <a:pt x="555891" y="161290"/>
                  </a:lnTo>
                  <a:lnTo>
                    <a:pt x="557644" y="168910"/>
                  </a:lnTo>
                  <a:lnTo>
                    <a:pt x="559003" y="176530"/>
                  </a:lnTo>
                  <a:lnTo>
                    <a:pt x="561898" y="177800"/>
                  </a:lnTo>
                  <a:lnTo>
                    <a:pt x="562165" y="179120"/>
                  </a:lnTo>
                  <a:lnTo>
                    <a:pt x="563359" y="180340"/>
                  </a:lnTo>
                  <a:lnTo>
                    <a:pt x="564070" y="181610"/>
                  </a:lnTo>
                  <a:lnTo>
                    <a:pt x="562102" y="181610"/>
                  </a:lnTo>
                  <a:lnTo>
                    <a:pt x="565531" y="185420"/>
                  </a:lnTo>
                  <a:lnTo>
                    <a:pt x="570750" y="193040"/>
                  </a:lnTo>
                  <a:lnTo>
                    <a:pt x="570636" y="198120"/>
                  </a:lnTo>
                  <a:lnTo>
                    <a:pt x="569709" y="198120"/>
                  </a:lnTo>
                  <a:lnTo>
                    <a:pt x="570433" y="201942"/>
                  </a:lnTo>
                  <a:lnTo>
                    <a:pt x="575271" y="200660"/>
                  </a:lnTo>
                  <a:lnTo>
                    <a:pt x="575144" y="201942"/>
                  </a:lnTo>
                  <a:lnTo>
                    <a:pt x="575017" y="203200"/>
                  </a:lnTo>
                  <a:lnTo>
                    <a:pt x="574890" y="204470"/>
                  </a:lnTo>
                  <a:lnTo>
                    <a:pt x="574294" y="204470"/>
                  </a:lnTo>
                  <a:lnTo>
                    <a:pt x="576719" y="212090"/>
                  </a:lnTo>
                  <a:lnTo>
                    <a:pt x="582041" y="220980"/>
                  </a:lnTo>
                  <a:lnTo>
                    <a:pt x="581914" y="223520"/>
                  </a:lnTo>
                  <a:lnTo>
                    <a:pt x="581787" y="226060"/>
                  </a:lnTo>
                  <a:lnTo>
                    <a:pt x="581660" y="228600"/>
                  </a:lnTo>
                  <a:lnTo>
                    <a:pt x="584847" y="228600"/>
                  </a:lnTo>
                  <a:lnTo>
                    <a:pt x="583653" y="236220"/>
                  </a:lnTo>
                  <a:lnTo>
                    <a:pt x="587667" y="234950"/>
                  </a:lnTo>
                  <a:lnTo>
                    <a:pt x="587641" y="241300"/>
                  </a:lnTo>
                  <a:lnTo>
                    <a:pt x="586435" y="240030"/>
                  </a:lnTo>
                  <a:lnTo>
                    <a:pt x="588302" y="248920"/>
                  </a:lnTo>
                  <a:lnTo>
                    <a:pt x="591185" y="248920"/>
                  </a:lnTo>
                  <a:lnTo>
                    <a:pt x="592442" y="250190"/>
                  </a:lnTo>
                  <a:lnTo>
                    <a:pt x="590473" y="251460"/>
                  </a:lnTo>
                  <a:lnTo>
                    <a:pt x="593737" y="252730"/>
                  </a:lnTo>
                  <a:lnTo>
                    <a:pt x="591985" y="255270"/>
                  </a:lnTo>
                  <a:lnTo>
                    <a:pt x="593293" y="257810"/>
                  </a:lnTo>
                  <a:lnTo>
                    <a:pt x="593090" y="256540"/>
                  </a:lnTo>
                  <a:lnTo>
                    <a:pt x="593496" y="255270"/>
                  </a:lnTo>
                  <a:lnTo>
                    <a:pt x="594131" y="255270"/>
                  </a:lnTo>
                  <a:lnTo>
                    <a:pt x="596290" y="257810"/>
                  </a:lnTo>
                  <a:lnTo>
                    <a:pt x="595820" y="264160"/>
                  </a:lnTo>
                  <a:lnTo>
                    <a:pt x="594829" y="264160"/>
                  </a:lnTo>
                  <a:lnTo>
                    <a:pt x="599376" y="270344"/>
                  </a:lnTo>
                  <a:lnTo>
                    <a:pt x="599503" y="270510"/>
                  </a:lnTo>
                  <a:lnTo>
                    <a:pt x="598766" y="270510"/>
                  </a:lnTo>
                  <a:lnTo>
                    <a:pt x="600583" y="271780"/>
                  </a:lnTo>
                  <a:lnTo>
                    <a:pt x="595160" y="270510"/>
                  </a:lnTo>
                  <a:lnTo>
                    <a:pt x="598474" y="273050"/>
                  </a:lnTo>
                  <a:lnTo>
                    <a:pt x="600189" y="273050"/>
                  </a:lnTo>
                  <a:lnTo>
                    <a:pt x="599719" y="275590"/>
                  </a:lnTo>
                  <a:lnTo>
                    <a:pt x="601370" y="279400"/>
                  </a:lnTo>
                  <a:lnTo>
                    <a:pt x="603097" y="281940"/>
                  </a:lnTo>
                  <a:lnTo>
                    <a:pt x="601497" y="281940"/>
                  </a:lnTo>
                  <a:lnTo>
                    <a:pt x="603364" y="288290"/>
                  </a:lnTo>
                  <a:lnTo>
                    <a:pt x="606831" y="293370"/>
                  </a:lnTo>
                  <a:lnTo>
                    <a:pt x="609295" y="299720"/>
                  </a:lnTo>
                  <a:lnTo>
                    <a:pt x="609028" y="297180"/>
                  </a:lnTo>
                  <a:lnTo>
                    <a:pt x="611606" y="297180"/>
                  </a:lnTo>
                  <a:lnTo>
                    <a:pt x="612571" y="298450"/>
                  </a:lnTo>
                  <a:lnTo>
                    <a:pt x="612101" y="299097"/>
                  </a:lnTo>
                  <a:lnTo>
                    <a:pt x="613346" y="299720"/>
                  </a:lnTo>
                  <a:lnTo>
                    <a:pt x="613575" y="300799"/>
                  </a:lnTo>
                  <a:lnTo>
                    <a:pt x="613625" y="301053"/>
                  </a:lnTo>
                  <a:lnTo>
                    <a:pt x="612571" y="301053"/>
                  </a:lnTo>
                  <a:lnTo>
                    <a:pt x="611657" y="299720"/>
                  </a:lnTo>
                  <a:lnTo>
                    <a:pt x="610704" y="301053"/>
                  </a:lnTo>
                  <a:lnTo>
                    <a:pt x="610387" y="301053"/>
                  </a:lnTo>
                  <a:lnTo>
                    <a:pt x="610793" y="302260"/>
                  </a:lnTo>
                  <a:lnTo>
                    <a:pt x="609219" y="302260"/>
                  </a:lnTo>
                  <a:lnTo>
                    <a:pt x="608495" y="302260"/>
                  </a:lnTo>
                  <a:lnTo>
                    <a:pt x="609282" y="302907"/>
                  </a:lnTo>
                  <a:lnTo>
                    <a:pt x="609638" y="302907"/>
                  </a:lnTo>
                  <a:lnTo>
                    <a:pt x="627468" y="302907"/>
                  </a:lnTo>
                  <a:lnTo>
                    <a:pt x="627583" y="302260"/>
                  </a:lnTo>
                  <a:close/>
                </a:path>
                <a:path w="645794" h="405129">
                  <a:moveTo>
                    <a:pt x="645248" y="337820"/>
                  </a:moveTo>
                  <a:lnTo>
                    <a:pt x="642581" y="331470"/>
                  </a:lnTo>
                  <a:lnTo>
                    <a:pt x="639279" y="325120"/>
                  </a:lnTo>
                  <a:lnTo>
                    <a:pt x="634377" y="316230"/>
                  </a:lnTo>
                  <a:lnTo>
                    <a:pt x="632993" y="313715"/>
                  </a:lnTo>
                  <a:lnTo>
                    <a:pt x="629958" y="308610"/>
                  </a:lnTo>
                  <a:lnTo>
                    <a:pt x="627354" y="303530"/>
                  </a:lnTo>
                  <a:lnTo>
                    <a:pt x="610044" y="303530"/>
                  </a:lnTo>
                  <a:lnTo>
                    <a:pt x="609358" y="303530"/>
                  </a:lnTo>
                  <a:lnTo>
                    <a:pt x="610641" y="304800"/>
                  </a:lnTo>
                  <a:lnTo>
                    <a:pt x="611212" y="306070"/>
                  </a:lnTo>
                  <a:lnTo>
                    <a:pt x="614337" y="308610"/>
                  </a:lnTo>
                  <a:lnTo>
                    <a:pt x="613778" y="308610"/>
                  </a:lnTo>
                  <a:lnTo>
                    <a:pt x="615175" y="309880"/>
                  </a:lnTo>
                  <a:lnTo>
                    <a:pt x="613892" y="309880"/>
                  </a:lnTo>
                  <a:lnTo>
                    <a:pt x="612457" y="308610"/>
                  </a:lnTo>
                  <a:lnTo>
                    <a:pt x="610311" y="306070"/>
                  </a:lnTo>
                  <a:lnTo>
                    <a:pt x="608393" y="306070"/>
                  </a:lnTo>
                  <a:lnTo>
                    <a:pt x="609206" y="307378"/>
                  </a:lnTo>
                  <a:lnTo>
                    <a:pt x="608812" y="308610"/>
                  </a:lnTo>
                  <a:lnTo>
                    <a:pt x="608418" y="307555"/>
                  </a:lnTo>
                  <a:lnTo>
                    <a:pt x="608355" y="307378"/>
                  </a:lnTo>
                  <a:lnTo>
                    <a:pt x="606983" y="306070"/>
                  </a:lnTo>
                  <a:lnTo>
                    <a:pt x="607834" y="304800"/>
                  </a:lnTo>
                  <a:lnTo>
                    <a:pt x="603338" y="304800"/>
                  </a:lnTo>
                  <a:lnTo>
                    <a:pt x="601345" y="303530"/>
                  </a:lnTo>
                  <a:lnTo>
                    <a:pt x="595947" y="303530"/>
                  </a:lnTo>
                  <a:lnTo>
                    <a:pt x="596696" y="304800"/>
                  </a:lnTo>
                  <a:lnTo>
                    <a:pt x="594702" y="304800"/>
                  </a:lnTo>
                  <a:lnTo>
                    <a:pt x="593458" y="303530"/>
                  </a:lnTo>
                  <a:lnTo>
                    <a:pt x="593915" y="302260"/>
                  </a:lnTo>
                  <a:lnTo>
                    <a:pt x="594309" y="302260"/>
                  </a:lnTo>
                  <a:lnTo>
                    <a:pt x="588378" y="301053"/>
                  </a:lnTo>
                  <a:lnTo>
                    <a:pt x="588149" y="301053"/>
                  </a:lnTo>
                  <a:lnTo>
                    <a:pt x="582091" y="297180"/>
                  </a:lnTo>
                  <a:lnTo>
                    <a:pt x="578281" y="294640"/>
                  </a:lnTo>
                  <a:lnTo>
                    <a:pt x="576376" y="293370"/>
                  </a:lnTo>
                  <a:lnTo>
                    <a:pt x="570801" y="292100"/>
                  </a:lnTo>
                  <a:lnTo>
                    <a:pt x="566394" y="292100"/>
                  </a:lnTo>
                  <a:lnTo>
                    <a:pt x="564197" y="292100"/>
                  </a:lnTo>
                  <a:lnTo>
                    <a:pt x="561365" y="290830"/>
                  </a:lnTo>
                  <a:lnTo>
                    <a:pt x="566394" y="292100"/>
                  </a:lnTo>
                  <a:lnTo>
                    <a:pt x="564578" y="289560"/>
                  </a:lnTo>
                  <a:lnTo>
                    <a:pt x="556729" y="290830"/>
                  </a:lnTo>
                  <a:lnTo>
                    <a:pt x="553847" y="285750"/>
                  </a:lnTo>
                  <a:lnTo>
                    <a:pt x="547535" y="285750"/>
                  </a:lnTo>
                  <a:lnTo>
                    <a:pt x="547001" y="284480"/>
                  </a:lnTo>
                  <a:lnTo>
                    <a:pt x="545401" y="280670"/>
                  </a:lnTo>
                  <a:lnTo>
                    <a:pt x="544855" y="279400"/>
                  </a:lnTo>
                  <a:lnTo>
                    <a:pt x="543712" y="279514"/>
                  </a:lnTo>
                  <a:lnTo>
                    <a:pt x="543712" y="296278"/>
                  </a:lnTo>
                  <a:lnTo>
                    <a:pt x="540575" y="296875"/>
                  </a:lnTo>
                  <a:lnTo>
                    <a:pt x="540981" y="294640"/>
                  </a:lnTo>
                  <a:lnTo>
                    <a:pt x="542988" y="295986"/>
                  </a:lnTo>
                  <a:lnTo>
                    <a:pt x="543661" y="295986"/>
                  </a:lnTo>
                  <a:lnTo>
                    <a:pt x="543712" y="296278"/>
                  </a:lnTo>
                  <a:lnTo>
                    <a:pt x="543712" y="279514"/>
                  </a:lnTo>
                  <a:lnTo>
                    <a:pt x="531837" y="280670"/>
                  </a:lnTo>
                  <a:lnTo>
                    <a:pt x="528218" y="276860"/>
                  </a:lnTo>
                  <a:lnTo>
                    <a:pt x="527024" y="275590"/>
                  </a:lnTo>
                  <a:lnTo>
                    <a:pt x="526961" y="276860"/>
                  </a:lnTo>
                  <a:lnTo>
                    <a:pt x="525030" y="276860"/>
                  </a:lnTo>
                  <a:lnTo>
                    <a:pt x="525233" y="275971"/>
                  </a:lnTo>
                  <a:lnTo>
                    <a:pt x="524421" y="276860"/>
                  </a:lnTo>
                  <a:lnTo>
                    <a:pt x="522389" y="275590"/>
                  </a:lnTo>
                  <a:lnTo>
                    <a:pt x="522122" y="275590"/>
                  </a:lnTo>
                  <a:lnTo>
                    <a:pt x="516115" y="274320"/>
                  </a:lnTo>
                  <a:lnTo>
                    <a:pt x="509460" y="271780"/>
                  </a:lnTo>
                  <a:lnTo>
                    <a:pt x="506018" y="270510"/>
                  </a:lnTo>
                  <a:lnTo>
                    <a:pt x="499694" y="281940"/>
                  </a:lnTo>
                  <a:lnTo>
                    <a:pt x="494677" y="289560"/>
                  </a:lnTo>
                  <a:lnTo>
                    <a:pt x="490385" y="295986"/>
                  </a:lnTo>
                  <a:lnTo>
                    <a:pt x="486371" y="302260"/>
                  </a:lnTo>
                  <a:lnTo>
                    <a:pt x="483743" y="306070"/>
                  </a:lnTo>
                  <a:lnTo>
                    <a:pt x="490982" y="307378"/>
                  </a:lnTo>
                  <a:lnTo>
                    <a:pt x="490702" y="307378"/>
                  </a:lnTo>
                  <a:lnTo>
                    <a:pt x="485178" y="312420"/>
                  </a:lnTo>
                  <a:lnTo>
                    <a:pt x="483958" y="308610"/>
                  </a:lnTo>
                  <a:lnTo>
                    <a:pt x="481444" y="316230"/>
                  </a:lnTo>
                  <a:lnTo>
                    <a:pt x="477405" y="324980"/>
                  </a:lnTo>
                  <a:lnTo>
                    <a:pt x="474370" y="331470"/>
                  </a:lnTo>
                  <a:lnTo>
                    <a:pt x="472160" y="336727"/>
                  </a:lnTo>
                  <a:lnTo>
                    <a:pt x="486600" y="336727"/>
                  </a:lnTo>
                  <a:lnTo>
                    <a:pt x="486562" y="336550"/>
                  </a:lnTo>
                  <a:lnTo>
                    <a:pt x="488734" y="334010"/>
                  </a:lnTo>
                  <a:lnTo>
                    <a:pt x="489318" y="334010"/>
                  </a:lnTo>
                  <a:lnTo>
                    <a:pt x="488645" y="330606"/>
                  </a:lnTo>
                  <a:lnTo>
                    <a:pt x="488569" y="330200"/>
                  </a:lnTo>
                  <a:lnTo>
                    <a:pt x="490321" y="325120"/>
                  </a:lnTo>
                  <a:lnTo>
                    <a:pt x="491147" y="322580"/>
                  </a:lnTo>
                  <a:lnTo>
                    <a:pt x="491210" y="322389"/>
                  </a:lnTo>
                  <a:lnTo>
                    <a:pt x="490715" y="322580"/>
                  </a:lnTo>
                  <a:lnTo>
                    <a:pt x="491883" y="318770"/>
                  </a:lnTo>
                  <a:lnTo>
                    <a:pt x="493280" y="318770"/>
                  </a:lnTo>
                  <a:lnTo>
                    <a:pt x="495198" y="316230"/>
                  </a:lnTo>
                  <a:lnTo>
                    <a:pt x="497065" y="317500"/>
                  </a:lnTo>
                  <a:lnTo>
                    <a:pt x="495630" y="320040"/>
                  </a:lnTo>
                  <a:lnTo>
                    <a:pt x="498614" y="320040"/>
                  </a:lnTo>
                  <a:lnTo>
                    <a:pt x="497535" y="316230"/>
                  </a:lnTo>
                  <a:lnTo>
                    <a:pt x="498716" y="314960"/>
                  </a:lnTo>
                  <a:lnTo>
                    <a:pt x="499567" y="316230"/>
                  </a:lnTo>
                  <a:lnTo>
                    <a:pt x="500075" y="314960"/>
                  </a:lnTo>
                  <a:lnTo>
                    <a:pt x="501091" y="312420"/>
                  </a:lnTo>
                  <a:lnTo>
                    <a:pt x="501599" y="311150"/>
                  </a:lnTo>
                  <a:lnTo>
                    <a:pt x="499211" y="309880"/>
                  </a:lnTo>
                  <a:lnTo>
                    <a:pt x="501891" y="304800"/>
                  </a:lnTo>
                  <a:lnTo>
                    <a:pt x="500913" y="304800"/>
                  </a:lnTo>
                  <a:lnTo>
                    <a:pt x="499897" y="301053"/>
                  </a:lnTo>
                  <a:lnTo>
                    <a:pt x="503415" y="303530"/>
                  </a:lnTo>
                  <a:lnTo>
                    <a:pt x="503148" y="301053"/>
                  </a:lnTo>
                  <a:lnTo>
                    <a:pt x="503110" y="300799"/>
                  </a:lnTo>
                  <a:lnTo>
                    <a:pt x="502996" y="299720"/>
                  </a:lnTo>
                  <a:lnTo>
                    <a:pt x="505853" y="299720"/>
                  </a:lnTo>
                  <a:lnTo>
                    <a:pt x="506145" y="298450"/>
                  </a:lnTo>
                  <a:lnTo>
                    <a:pt x="506514" y="294640"/>
                  </a:lnTo>
                  <a:lnTo>
                    <a:pt x="506641" y="293370"/>
                  </a:lnTo>
                  <a:lnTo>
                    <a:pt x="506755" y="292100"/>
                  </a:lnTo>
                  <a:lnTo>
                    <a:pt x="507771" y="289560"/>
                  </a:lnTo>
                  <a:lnTo>
                    <a:pt x="508190" y="290576"/>
                  </a:lnTo>
                  <a:lnTo>
                    <a:pt x="508292" y="290830"/>
                  </a:lnTo>
                  <a:lnTo>
                    <a:pt x="508355" y="289560"/>
                  </a:lnTo>
                  <a:lnTo>
                    <a:pt x="508406" y="288290"/>
                  </a:lnTo>
                  <a:lnTo>
                    <a:pt x="510006" y="284480"/>
                  </a:lnTo>
                  <a:lnTo>
                    <a:pt x="511136" y="287020"/>
                  </a:lnTo>
                  <a:lnTo>
                    <a:pt x="512559" y="287020"/>
                  </a:lnTo>
                  <a:lnTo>
                    <a:pt x="514413" y="288290"/>
                  </a:lnTo>
                  <a:lnTo>
                    <a:pt x="516928" y="288290"/>
                  </a:lnTo>
                  <a:lnTo>
                    <a:pt x="517029" y="289560"/>
                  </a:lnTo>
                  <a:lnTo>
                    <a:pt x="517144" y="290830"/>
                  </a:lnTo>
                  <a:lnTo>
                    <a:pt x="524395" y="290830"/>
                  </a:lnTo>
                  <a:lnTo>
                    <a:pt x="530059" y="295986"/>
                  </a:lnTo>
                  <a:lnTo>
                    <a:pt x="530212" y="295986"/>
                  </a:lnTo>
                  <a:lnTo>
                    <a:pt x="537781" y="298450"/>
                  </a:lnTo>
                  <a:lnTo>
                    <a:pt x="536409" y="293370"/>
                  </a:lnTo>
                  <a:lnTo>
                    <a:pt x="540067" y="299720"/>
                  </a:lnTo>
                  <a:lnTo>
                    <a:pt x="540359" y="298056"/>
                  </a:lnTo>
                  <a:lnTo>
                    <a:pt x="541934" y="299275"/>
                  </a:lnTo>
                  <a:lnTo>
                    <a:pt x="540473" y="297395"/>
                  </a:lnTo>
                  <a:lnTo>
                    <a:pt x="540524" y="297116"/>
                  </a:lnTo>
                  <a:lnTo>
                    <a:pt x="541324" y="297116"/>
                  </a:lnTo>
                  <a:lnTo>
                    <a:pt x="540664" y="296951"/>
                  </a:lnTo>
                  <a:lnTo>
                    <a:pt x="544855" y="296951"/>
                  </a:lnTo>
                  <a:lnTo>
                    <a:pt x="545058" y="297116"/>
                  </a:lnTo>
                  <a:lnTo>
                    <a:pt x="541324" y="297116"/>
                  </a:lnTo>
                  <a:lnTo>
                    <a:pt x="546735" y="298577"/>
                  </a:lnTo>
                  <a:lnTo>
                    <a:pt x="546303" y="298157"/>
                  </a:lnTo>
                  <a:lnTo>
                    <a:pt x="548208" y="299720"/>
                  </a:lnTo>
                  <a:lnTo>
                    <a:pt x="549097" y="302260"/>
                  </a:lnTo>
                  <a:lnTo>
                    <a:pt x="545757" y="300799"/>
                  </a:lnTo>
                  <a:lnTo>
                    <a:pt x="549871" y="303530"/>
                  </a:lnTo>
                  <a:lnTo>
                    <a:pt x="547103" y="303530"/>
                  </a:lnTo>
                  <a:lnTo>
                    <a:pt x="549338" y="306070"/>
                  </a:lnTo>
                  <a:lnTo>
                    <a:pt x="549287" y="304800"/>
                  </a:lnTo>
                  <a:lnTo>
                    <a:pt x="551408" y="304800"/>
                  </a:lnTo>
                  <a:lnTo>
                    <a:pt x="553453" y="306070"/>
                  </a:lnTo>
                  <a:lnTo>
                    <a:pt x="552615" y="304800"/>
                  </a:lnTo>
                  <a:lnTo>
                    <a:pt x="550951" y="302260"/>
                  </a:lnTo>
                  <a:lnTo>
                    <a:pt x="557174" y="302260"/>
                  </a:lnTo>
                  <a:lnTo>
                    <a:pt x="554494" y="307378"/>
                  </a:lnTo>
                  <a:lnTo>
                    <a:pt x="560717" y="307378"/>
                  </a:lnTo>
                  <a:lnTo>
                    <a:pt x="558596" y="308610"/>
                  </a:lnTo>
                  <a:lnTo>
                    <a:pt x="561695" y="308610"/>
                  </a:lnTo>
                  <a:lnTo>
                    <a:pt x="569061" y="311150"/>
                  </a:lnTo>
                  <a:lnTo>
                    <a:pt x="572960" y="309880"/>
                  </a:lnTo>
                  <a:lnTo>
                    <a:pt x="573303" y="309880"/>
                  </a:lnTo>
                  <a:lnTo>
                    <a:pt x="573582" y="311150"/>
                  </a:lnTo>
                  <a:lnTo>
                    <a:pt x="572236" y="311150"/>
                  </a:lnTo>
                  <a:lnTo>
                    <a:pt x="578916" y="313715"/>
                  </a:lnTo>
                  <a:lnTo>
                    <a:pt x="588556" y="313715"/>
                  </a:lnTo>
                  <a:lnTo>
                    <a:pt x="593115" y="317500"/>
                  </a:lnTo>
                  <a:lnTo>
                    <a:pt x="593610" y="317500"/>
                  </a:lnTo>
                  <a:lnTo>
                    <a:pt x="595109" y="316230"/>
                  </a:lnTo>
                  <a:lnTo>
                    <a:pt x="596341" y="318770"/>
                  </a:lnTo>
                  <a:lnTo>
                    <a:pt x="600011" y="318770"/>
                  </a:lnTo>
                  <a:lnTo>
                    <a:pt x="601484" y="320040"/>
                  </a:lnTo>
                  <a:lnTo>
                    <a:pt x="599681" y="320040"/>
                  </a:lnTo>
                  <a:lnTo>
                    <a:pt x="600062" y="321310"/>
                  </a:lnTo>
                  <a:lnTo>
                    <a:pt x="601179" y="321310"/>
                  </a:lnTo>
                  <a:lnTo>
                    <a:pt x="603605" y="322580"/>
                  </a:lnTo>
                  <a:lnTo>
                    <a:pt x="604888" y="322580"/>
                  </a:lnTo>
                  <a:lnTo>
                    <a:pt x="608507" y="323850"/>
                  </a:lnTo>
                  <a:lnTo>
                    <a:pt x="619061" y="323850"/>
                  </a:lnTo>
                  <a:lnTo>
                    <a:pt x="622706" y="325120"/>
                  </a:lnTo>
                  <a:lnTo>
                    <a:pt x="624039" y="326390"/>
                  </a:lnTo>
                  <a:lnTo>
                    <a:pt x="627024" y="328930"/>
                  </a:lnTo>
                  <a:lnTo>
                    <a:pt x="634301" y="332740"/>
                  </a:lnTo>
                  <a:lnTo>
                    <a:pt x="641223" y="336550"/>
                  </a:lnTo>
                  <a:lnTo>
                    <a:pt x="641743" y="336550"/>
                  </a:lnTo>
                  <a:lnTo>
                    <a:pt x="645248" y="337820"/>
                  </a:lnTo>
                  <a:close/>
                </a:path>
              </a:pathLst>
            </a:custGeom>
            <a:solidFill>
              <a:srgbClr val="B5D8CC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32" name="Ryhmä 31">
            <a:extLst>
              <a:ext uri="{FF2B5EF4-FFF2-40B4-BE49-F238E27FC236}">
                <a16:creationId xmlns:a16="http://schemas.microsoft.com/office/drawing/2014/main" id="{23D0DA80-AB45-7D5F-A0A2-01BF83AA4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52899" y="2153538"/>
            <a:ext cx="369864" cy="337231"/>
            <a:chOff x="9649130" y="1615251"/>
            <a:chExt cx="535240" cy="488016"/>
          </a:xfrm>
        </p:grpSpPr>
        <p:sp>
          <p:nvSpPr>
            <p:cNvPr id="33" name="object 17">
              <a:extLst>
                <a:ext uri="{FF2B5EF4-FFF2-40B4-BE49-F238E27FC236}">
                  <a16:creationId xmlns:a16="http://schemas.microsoft.com/office/drawing/2014/main" id="{F0AC2682-19DA-5E38-E090-77717E990F2B}"/>
                </a:ext>
              </a:extLst>
            </p:cNvPr>
            <p:cNvSpPr/>
            <p:nvPr/>
          </p:nvSpPr>
          <p:spPr>
            <a:xfrm>
              <a:off x="9813668" y="1759789"/>
              <a:ext cx="368507" cy="343478"/>
            </a:xfrm>
            <a:custGeom>
              <a:avLst/>
              <a:gdLst/>
              <a:ahLst/>
              <a:cxnLst/>
              <a:rect l="l" t="t" r="r" b="b"/>
              <a:pathLst>
                <a:path w="607694" h="566420">
                  <a:moveTo>
                    <a:pt x="13208" y="30213"/>
                  </a:moveTo>
                  <a:lnTo>
                    <a:pt x="12814" y="29171"/>
                  </a:lnTo>
                  <a:lnTo>
                    <a:pt x="12331" y="28536"/>
                  </a:lnTo>
                  <a:lnTo>
                    <a:pt x="12065" y="28575"/>
                  </a:lnTo>
                  <a:lnTo>
                    <a:pt x="12598" y="29692"/>
                  </a:lnTo>
                  <a:lnTo>
                    <a:pt x="12814" y="30022"/>
                  </a:lnTo>
                  <a:lnTo>
                    <a:pt x="12992" y="30264"/>
                  </a:lnTo>
                  <a:lnTo>
                    <a:pt x="13131" y="30353"/>
                  </a:lnTo>
                  <a:lnTo>
                    <a:pt x="13208" y="30213"/>
                  </a:lnTo>
                  <a:close/>
                </a:path>
                <a:path w="607694" h="566420">
                  <a:moveTo>
                    <a:pt x="21412" y="21907"/>
                  </a:moveTo>
                  <a:lnTo>
                    <a:pt x="21297" y="20916"/>
                  </a:lnTo>
                  <a:lnTo>
                    <a:pt x="21120" y="20180"/>
                  </a:lnTo>
                  <a:lnTo>
                    <a:pt x="19481" y="19494"/>
                  </a:lnTo>
                  <a:lnTo>
                    <a:pt x="20218" y="20408"/>
                  </a:lnTo>
                  <a:lnTo>
                    <a:pt x="20916" y="21183"/>
                  </a:lnTo>
                  <a:lnTo>
                    <a:pt x="21412" y="21907"/>
                  </a:lnTo>
                  <a:close/>
                </a:path>
                <a:path w="607694" h="566420">
                  <a:moveTo>
                    <a:pt x="21793" y="17780"/>
                  </a:moveTo>
                  <a:lnTo>
                    <a:pt x="20472" y="16598"/>
                  </a:lnTo>
                  <a:lnTo>
                    <a:pt x="21475" y="17780"/>
                  </a:lnTo>
                  <a:lnTo>
                    <a:pt x="21793" y="17780"/>
                  </a:lnTo>
                  <a:close/>
                </a:path>
                <a:path w="607694" h="566420">
                  <a:moveTo>
                    <a:pt x="22390" y="23596"/>
                  </a:moveTo>
                  <a:lnTo>
                    <a:pt x="22047" y="22821"/>
                  </a:lnTo>
                  <a:lnTo>
                    <a:pt x="21412" y="21907"/>
                  </a:lnTo>
                  <a:lnTo>
                    <a:pt x="21501" y="22720"/>
                  </a:lnTo>
                  <a:lnTo>
                    <a:pt x="21577" y="23787"/>
                  </a:lnTo>
                  <a:lnTo>
                    <a:pt x="22225" y="24650"/>
                  </a:lnTo>
                  <a:lnTo>
                    <a:pt x="22390" y="23596"/>
                  </a:lnTo>
                  <a:close/>
                </a:path>
                <a:path w="607694" h="566420">
                  <a:moveTo>
                    <a:pt x="25209" y="89992"/>
                  </a:moveTo>
                  <a:lnTo>
                    <a:pt x="24638" y="89090"/>
                  </a:lnTo>
                  <a:lnTo>
                    <a:pt x="24853" y="89636"/>
                  </a:lnTo>
                  <a:lnTo>
                    <a:pt x="25209" y="90170"/>
                  </a:lnTo>
                  <a:lnTo>
                    <a:pt x="25209" y="89992"/>
                  </a:lnTo>
                  <a:close/>
                </a:path>
                <a:path w="607694" h="566420">
                  <a:moveTo>
                    <a:pt x="25920" y="88900"/>
                  </a:moveTo>
                  <a:lnTo>
                    <a:pt x="25476" y="87630"/>
                  </a:lnTo>
                  <a:lnTo>
                    <a:pt x="24815" y="86360"/>
                  </a:lnTo>
                  <a:lnTo>
                    <a:pt x="25895" y="89319"/>
                  </a:lnTo>
                  <a:lnTo>
                    <a:pt x="25920" y="88900"/>
                  </a:lnTo>
                  <a:close/>
                </a:path>
                <a:path w="607694" h="566420">
                  <a:moveTo>
                    <a:pt x="29006" y="266"/>
                  </a:moveTo>
                  <a:lnTo>
                    <a:pt x="21374" y="1066"/>
                  </a:lnTo>
                  <a:lnTo>
                    <a:pt x="26987" y="584"/>
                  </a:lnTo>
                  <a:lnTo>
                    <a:pt x="29006" y="266"/>
                  </a:lnTo>
                  <a:close/>
                </a:path>
                <a:path w="607694" h="566420">
                  <a:moveTo>
                    <a:pt x="29311" y="101600"/>
                  </a:moveTo>
                  <a:lnTo>
                    <a:pt x="28867" y="101600"/>
                  </a:lnTo>
                  <a:lnTo>
                    <a:pt x="29146" y="102425"/>
                  </a:lnTo>
                  <a:lnTo>
                    <a:pt x="29311" y="101600"/>
                  </a:lnTo>
                  <a:close/>
                </a:path>
                <a:path w="607694" h="566420">
                  <a:moveTo>
                    <a:pt x="29730" y="104140"/>
                  </a:moveTo>
                  <a:lnTo>
                    <a:pt x="29146" y="102425"/>
                  </a:lnTo>
                  <a:lnTo>
                    <a:pt x="29057" y="102870"/>
                  </a:lnTo>
                  <a:lnTo>
                    <a:pt x="29730" y="104140"/>
                  </a:lnTo>
                  <a:close/>
                </a:path>
                <a:path w="607694" h="566420">
                  <a:moveTo>
                    <a:pt x="36893" y="111823"/>
                  </a:moveTo>
                  <a:lnTo>
                    <a:pt x="36804" y="111290"/>
                  </a:lnTo>
                  <a:lnTo>
                    <a:pt x="36690" y="110820"/>
                  </a:lnTo>
                  <a:lnTo>
                    <a:pt x="36880" y="112522"/>
                  </a:lnTo>
                  <a:lnTo>
                    <a:pt x="36893" y="111823"/>
                  </a:lnTo>
                  <a:close/>
                </a:path>
                <a:path w="607694" h="566420">
                  <a:moveTo>
                    <a:pt x="38658" y="113309"/>
                  </a:moveTo>
                  <a:lnTo>
                    <a:pt x="38404" y="111760"/>
                  </a:lnTo>
                  <a:lnTo>
                    <a:pt x="38252" y="113030"/>
                  </a:lnTo>
                  <a:lnTo>
                    <a:pt x="38658" y="113309"/>
                  </a:lnTo>
                  <a:close/>
                </a:path>
                <a:path w="607694" h="566420">
                  <a:moveTo>
                    <a:pt x="40093" y="114300"/>
                  </a:moveTo>
                  <a:lnTo>
                    <a:pt x="38658" y="113309"/>
                  </a:lnTo>
                  <a:lnTo>
                    <a:pt x="39039" y="115570"/>
                  </a:lnTo>
                  <a:lnTo>
                    <a:pt x="40093" y="114300"/>
                  </a:lnTo>
                  <a:close/>
                </a:path>
                <a:path w="607694" h="566420">
                  <a:moveTo>
                    <a:pt x="42354" y="134683"/>
                  </a:moveTo>
                  <a:lnTo>
                    <a:pt x="41998" y="134175"/>
                  </a:lnTo>
                  <a:lnTo>
                    <a:pt x="42214" y="134683"/>
                  </a:lnTo>
                  <a:lnTo>
                    <a:pt x="42354" y="134683"/>
                  </a:lnTo>
                  <a:close/>
                </a:path>
                <a:path w="607694" h="566420">
                  <a:moveTo>
                    <a:pt x="45567" y="133350"/>
                  </a:moveTo>
                  <a:lnTo>
                    <a:pt x="45173" y="133146"/>
                  </a:lnTo>
                  <a:lnTo>
                    <a:pt x="44983" y="133350"/>
                  </a:lnTo>
                  <a:lnTo>
                    <a:pt x="45567" y="133350"/>
                  </a:lnTo>
                  <a:close/>
                </a:path>
                <a:path w="607694" h="566420">
                  <a:moveTo>
                    <a:pt x="45999" y="143510"/>
                  </a:moveTo>
                  <a:lnTo>
                    <a:pt x="44373" y="139700"/>
                  </a:lnTo>
                  <a:lnTo>
                    <a:pt x="42214" y="134683"/>
                  </a:lnTo>
                  <a:lnTo>
                    <a:pt x="38595" y="137172"/>
                  </a:lnTo>
                  <a:lnTo>
                    <a:pt x="41960" y="142240"/>
                  </a:lnTo>
                  <a:lnTo>
                    <a:pt x="43154" y="140093"/>
                  </a:lnTo>
                  <a:lnTo>
                    <a:pt x="45999" y="143510"/>
                  </a:lnTo>
                  <a:close/>
                </a:path>
                <a:path w="607694" h="566420">
                  <a:moveTo>
                    <a:pt x="52997" y="107035"/>
                  </a:moveTo>
                  <a:lnTo>
                    <a:pt x="52451" y="105930"/>
                  </a:lnTo>
                  <a:lnTo>
                    <a:pt x="51689" y="104762"/>
                  </a:lnTo>
                  <a:lnTo>
                    <a:pt x="51777" y="105016"/>
                  </a:lnTo>
                  <a:lnTo>
                    <a:pt x="51879" y="105257"/>
                  </a:lnTo>
                  <a:lnTo>
                    <a:pt x="52006" y="105473"/>
                  </a:lnTo>
                  <a:lnTo>
                    <a:pt x="52997" y="107035"/>
                  </a:lnTo>
                  <a:close/>
                </a:path>
                <a:path w="607694" h="566420">
                  <a:moveTo>
                    <a:pt x="54051" y="175158"/>
                  </a:moveTo>
                  <a:lnTo>
                    <a:pt x="53835" y="175272"/>
                  </a:lnTo>
                  <a:lnTo>
                    <a:pt x="53606" y="175552"/>
                  </a:lnTo>
                  <a:lnTo>
                    <a:pt x="53327" y="176352"/>
                  </a:lnTo>
                  <a:lnTo>
                    <a:pt x="53682" y="176060"/>
                  </a:lnTo>
                  <a:lnTo>
                    <a:pt x="53873" y="175615"/>
                  </a:lnTo>
                  <a:lnTo>
                    <a:pt x="54051" y="175158"/>
                  </a:lnTo>
                  <a:close/>
                </a:path>
                <a:path w="607694" h="566420">
                  <a:moveTo>
                    <a:pt x="65824" y="149161"/>
                  </a:moveTo>
                  <a:lnTo>
                    <a:pt x="65735" y="144780"/>
                  </a:lnTo>
                  <a:lnTo>
                    <a:pt x="63830" y="145402"/>
                  </a:lnTo>
                  <a:lnTo>
                    <a:pt x="65824" y="149161"/>
                  </a:lnTo>
                  <a:close/>
                </a:path>
                <a:path w="607694" h="566420">
                  <a:moveTo>
                    <a:pt x="74841" y="2679"/>
                  </a:moveTo>
                  <a:lnTo>
                    <a:pt x="72072" y="2997"/>
                  </a:lnTo>
                  <a:lnTo>
                    <a:pt x="74688" y="3517"/>
                  </a:lnTo>
                  <a:lnTo>
                    <a:pt x="74841" y="2679"/>
                  </a:lnTo>
                  <a:close/>
                </a:path>
                <a:path w="607694" h="566420">
                  <a:moveTo>
                    <a:pt x="76073" y="236562"/>
                  </a:moveTo>
                  <a:lnTo>
                    <a:pt x="75057" y="234899"/>
                  </a:lnTo>
                  <a:lnTo>
                    <a:pt x="72034" y="235419"/>
                  </a:lnTo>
                  <a:lnTo>
                    <a:pt x="73736" y="238150"/>
                  </a:lnTo>
                  <a:lnTo>
                    <a:pt x="76073" y="236562"/>
                  </a:lnTo>
                  <a:close/>
                </a:path>
                <a:path w="607694" h="566420">
                  <a:moveTo>
                    <a:pt x="85445" y="204457"/>
                  </a:moveTo>
                  <a:lnTo>
                    <a:pt x="85356" y="204050"/>
                  </a:lnTo>
                  <a:lnTo>
                    <a:pt x="85382" y="204279"/>
                  </a:lnTo>
                  <a:lnTo>
                    <a:pt x="85445" y="204457"/>
                  </a:lnTo>
                  <a:close/>
                </a:path>
                <a:path w="607694" h="566420">
                  <a:moveTo>
                    <a:pt x="86880" y="210312"/>
                  </a:moveTo>
                  <a:lnTo>
                    <a:pt x="86614" y="208699"/>
                  </a:lnTo>
                  <a:lnTo>
                    <a:pt x="86106" y="206654"/>
                  </a:lnTo>
                  <a:lnTo>
                    <a:pt x="85496" y="204673"/>
                  </a:lnTo>
                  <a:lnTo>
                    <a:pt x="86880" y="210312"/>
                  </a:lnTo>
                  <a:close/>
                </a:path>
                <a:path w="607694" h="566420">
                  <a:moveTo>
                    <a:pt x="92456" y="230720"/>
                  </a:moveTo>
                  <a:lnTo>
                    <a:pt x="92290" y="226656"/>
                  </a:lnTo>
                  <a:lnTo>
                    <a:pt x="91782" y="227888"/>
                  </a:lnTo>
                  <a:lnTo>
                    <a:pt x="91630" y="229082"/>
                  </a:lnTo>
                  <a:lnTo>
                    <a:pt x="91655" y="230263"/>
                  </a:lnTo>
                  <a:lnTo>
                    <a:pt x="91909" y="230428"/>
                  </a:lnTo>
                  <a:lnTo>
                    <a:pt x="92138" y="230657"/>
                  </a:lnTo>
                  <a:lnTo>
                    <a:pt x="92456" y="230720"/>
                  </a:lnTo>
                  <a:close/>
                </a:path>
                <a:path w="607694" h="566420">
                  <a:moveTo>
                    <a:pt x="100431" y="252730"/>
                  </a:moveTo>
                  <a:lnTo>
                    <a:pt x="99415" y="251460"/>
                  </a:lnTo>
                  <a:lnTo>
                    <a:pt x="99225" y="251764"/>
                  </a:lnTo>
                  <a:lnTo>
                    <a:pt x="100431" y="252730"/>
                  </a:lnTo>
                  <a:close/>
                </a:path>
                <a:path w="607694" h="566420">
                  <a:moveTo>
                    <a:pt x="102095" y="312420"/>
                  </a:moveTo>
                  <a:lnTo>
                    <a:pt x="100660" y="312420"/>
                  </a:lnTo>
                  <a:lnTo>
                    <a:pt x="101333" y="311238"/>
                  </a:lnTo>
                  <a:lnTo>
                    <a:pt x="99618" y="312420"/>
                  </a:lnTo>
                  <a:lnTo>
                    <a:pt x="100723" y="314960"/>
                  </a:lnTo>
                  <a:lnTo>
                    <a:pt x="102006" y="312559"/>
                  </a:lnTo>
                  <a:lnTo>
                    <a:pt x="102095" y="312420"/>
                  </a:lnTo>
                  <a:close/>
                </a:path>
                <a:path w="607694" h="566420">
                  <a:moveTo>
                    <a:pt x="109347" y="347256"/>
                  </a:moveTo>
                  <a:lnTo>
                    <a:pt x="108800" y="344868"/>
                  </a:lnTo>
                  <a:lnTo>
                    <a:pt x="109093" y="342226"/>
                  </a:lnTo>
                  <a:lnTo>
                    <a:pt x="108394" y="341134"/>
                  </a:lnTo>
                  <a:lnTo>
                    <a:pt x="107454" y="342671"/>
                  </a:lnTo>
                  <a:lnTo>
                    <a:pt x="107530" y="345833"/>
                  </a:lnTo>
                  <a:lnTo>
                    <a:pt x="109347" y="347256"/>
                  </a:lnTo>
                  <a:close/>
                </a:path>
                <a:path w="607694" h="566420">
                  <a:moveTo>
                    <a:pt x="116547" y="363486"/>
                  </a:moveTo>
                  <a:lnTo>
                    <a:pt x="115582" y="361950"/>
                  </a:lnTo>
                  <a:lnTo>
                    <a:pt x="113233" y="358140"/>
                  </a:lnTo>
                  <a:lnTo>
                    <a:pt x="110629" y="354330"/>
                  </a:lnTo>
                  <a:lnTo>
                    <a:pt x="111506" y="356870"/>
                  </a:lnTo>
                  <a:lnTo>
                    <a:pt x="113880" y="364274"/>
                  </a:lnTo>
                  <a:lnTo>
                    <a:pt x="113982" y="364591"/>
                  </a:lnTo>
                  <a:lnTo>
                    <a:pt x="114122" y="364591"/>
                  </a:lnTo>
                  <a:lnTo>
                    <a:pt x="116001" y="365760"/>
                  </a:lnTo>
                  <a:lnTo>
                    <a:pt x="115379" y="364591"/>
                  </a:lnTo>
                  <a:lnTo>
                    <a:pt x="115112" y="364274"/>
                  </a:lnTo>
                  <a:lnTo>
                    <a:pt x="114185" y="363321"/>
                  </a:lnTo>
                  <a:lnTo>
                    <a:pt x="114211" y="361950"/>
                  </a:lnTo>
                  <a:lnTo>
                    <a:pt x="116547" y="363486"/>
                  </a:lnTo>
                  <a:close/>
                </a:path>
                <a:path w="607694" h="566420">
                  <a:moveTo>
                    <a:pt x="119710" y="6400"/>
                  </a:moveTo>
                  <a:lnTo>
                    <a:pt x="116357" y="5511"/>
                  </a:lnTo>
                  <a:lnTo>
                    <a:pt x="116116" y="6426"/>
                  </a:lnTo>
                  <a:lnTo>
                    <a:pt x="118084" y="6184"/>
                  </a:lnTo>
                  <a:lnTo>
                    <a:pt x="119710" y="6400"/>
                  </a:lnTo>
                  <a:close/>
                </a:path>
                <a:path w="607694" h="566420">
                  <a:moveTo>
                    <a:pt x="138493" y="433451"/>
                  </a:moveTo>
                  <a:lnTo>
                    <a:pt x="138468" y="433679"/>
                  </a:lnTo>
                  <a:lnTo>
                    <a:pt x="138493" y="433451"/>
                  </a:lnTo>
                  <a:close/>
                </a:path>
                <a:path w="607694" h="566420">
                  <a:moveTo>
                    <a:pt x="142925" y="394970"/>
                  </a:moveTo>
                  <a:lnTo>
                    <a:pt x="142811" y="394436"/>
                  </a:lnTo>
                  <a:lnTo>
                    <a:pt x="142773" y="394220"/>
                  </a:lnTo>
                  <a:lnTo>
                    <a:pt x="142417" y="394436"/>
                  </a:lnTo>
                  <a:lnTo>
                    <a:pt x="142925" y="394970"/>
                  </a:lnTo>
                  <a:close/>
                </a:path>
                <a:path w="607694" h="566420">
                  <a:moveTo>
                    <a:pt x="143649" y="393700"/>
                  </a:moveTo>
                  <a:lnTo>
                    <a:pt x="143446" y="392430"/>
                  </a:lnTo>
                  <a:lnTo>
                    <a:pt x="142379" y="392430"/>
                  </a:lnTo>
                  <a:lnTo>
                    <a:pt x="142659" y="393700"/>
                  </a:lnTo>
                  <a:lnTo>
                    <a:pt x="142773" y="394220"/>
                  </a:lnTo>
                  <a:lnTo>
                    <a:pt x="143649" y="393700"/>
                  </a:lnTo>
                  <a:close/>
                </a:path>
                <a:path w="607694" h="566420">
                  <a:moveTo>
                    <a:pt x="144729" y="3581"/>
                  </a:moveTo>
                  <a:lnTo>
                    <a:pt x="144653" y="3225"/>
                  </a:lnTo>
                  <a:lnTo>
                    <a:pt x="144513" y="2908"/>
                  </a:lnTo>
                  <a:lnTo>
                    <a:pt x="144335" y="2717"/>
                  </a:lnTo>
                  <a:lnTo>
                    <a:pt x="144335" y="3022"/>
                  </a:lnTo>
                  <a:lnTo>
                    <a:pt x="144500" y="3302"/>
                  </a:lnTo>
                  <a:lnTo>
                    <a:pt x="144729" y="3581"/>
                  </a:lnTo>
                  <a:close/>
                </a:path>
                <a:path w="607694" h="566420">
                  <a:moveTo>
                    <a:pt x="154508" y="7683"/>
                  </a:moveTo>
                  <a:lnTo>
                    <a:pt x="151765" y="6540"/>
                  </a:lnTo>
                  <a:lnTo>
                    <a:pt x="151866" y="6400"/>
                  </a:lnTo>
                  <a:lnTo>
                    <a:pt x="151422" y="6400"/>
                  </a:lnTo>
                  <a:lnTo>
                    <a:pt x="151396" y="6540"/>
                  </a:lnTo>
                  <a:lnTo>
                    <a:pt x="151320" y="6400"/>
                  </a:lnTo>
                  <a:lnTo>
                    <a:pt x="149542" y="6400"/>
                  </a:lnTo>
                  <a:lnTo>
                    <a:pt x="150977" y="7620"/>
                  </a:lnTo>
                  <a:lnTo>
                    <a:pt x="151561" y="6819"/>
                  </a:lnTo>
                  <a:lnTo>
                    <a:pt x="152869" y="9029"/>
                  </a:lnTo>
                  <a:lnTo>
                    <a:pt x="154266" y="7683"/>
                  </a:lnTo>
                  <a:lnTo>
                    <a:pt x="154508" y="7683"/>
                  </a:lnTo>
                  <a:close/>
                </a:path>
                <a:path w="607694" h="566420">
                  <a:moveTo>
                    <a:pt x="177088" y="2946"/>
                  </a:moveTo>
                  <a:lnTo>
                    <a:pt x="175209" y="4102"/>
                  </a:lnTo>
                  <a:lnTo>
                    <a:pt x="176237" y="4102"/>
                  </a:lnTo>
                  <a:lnTo>
                    <a:pt x="176530" y="3771"/>
                  </a:lnTo>
                  <a:lnTo>
                    <a:pt x="176822" y="3390"/>
                  </a:lnTo>
                  <a:lnTo>
                    <a:pt x="177088" y="2946"/>
                  </a:lnTo>
                  <a:close/>
                </a:path>
                <a:path w="607694" h="566420">
                  <a:moveTo>
                    <a:pt x="181762" y="15671"/>
                  </a:moveTo>
                  <a:lnTo>
                    <a:pt x="181724" y="15519"/>
                  </a:lnTo>
                  <a:lnTo>
                    <a:pt x="181381" y="15303"/>
                  </a:lnTo>
                  <a:lnTo>
                    <a:pt x="180975" y="15062"/>
                  </a:lnTo>
                  <a:lnTo>
                    <a:pt x="181089" y="15265"/>
                  </a:lnTo>
                  <a:lnTo>
                    <a:pt x="181305" y="15481"/>
                  </a:lnTo>
                  <a:lnTo>
                    <a:pt x="181762" y="15671"/>
                  </a:lnTo>
                  <a:close/>
                </a:path>
                <a:path w="607694" h="566420">
                  <a:moveTo>
                    <a:pt x="182524" y="485140"/>
                  </a:moveTo>
                  <a:lnTo>
                    <a:pt x="182359" y="483870"/>
                  </a:lnTo>
                  <a:lnTo>
                    <a:pt x="181406" y="482600"/>
                  </a:lnTo>
                  <a:lnTo>
                    <a:pt x="182524" y="485140"/>
                  </a:lnTo>
                  <a:close/>
                </a:path>
                <a:path w="607694" h="566420">
                  <a:moveTo>
                    <a:pt x="186486" y="478790"/>
                  </a:moveTo>
                  <a:lnTo>
                    <a:pt x="184975" y="478790"/>
                  </a:lnTo>
                  <a:lnTo>
                    <a:pt x="186067" y="481330"/>
                  </a:lnTo>
                  <a:lnTo>
                    <a:pt x="186486" y="478790"/>
                  </a:lnTo>
                  <a:close/>
                </a:path>
                <a:path w="607694" h="566420">
                  <a:moveTo>
                    <a:pt x="187337" y="478790"/>
                  </a:moveTo>
                  <a:lnTo>
                    <a:pt x="186905" y="476250"/>
                  </a:lnTo>
                  <a:lnTo>
                    <a:pt x="186486" y="478790"/>
                  </a:lnTo>
                  <a:lnTo>
                    <a:pt x="187337" y="478790"/>
                  </a:lnTo>
                  <a:close/>
                </a:path>
                <a:path w="607694" h="566420">
                  <a:moveTo>
                    <a:pt x="197637" y="502920"/>
                  </a:moveTo>
                  <a:lnTo>
                    <a:pt x="178574" y="502920"/>
                  </a:lnTo>
                  <a:lnTo>
                    <a:pt x="178181" y="502920"/>
                  </a:lnTo>
                  <a:lnTo>
                    <a:pt x="178346" y="505460"/>
                  </a:lnTo>
                  <a:lnTo>
                    <a:pt x="178435" y="506730"/>
                  </a:lnTo>
                  <a:lnTo>
                    <a:pt x="178511" y="508000"/>
                  </a:lnTo>
                  <a:lnTo>
                    <a:pt x="177596" y="508000"/>
                  </a:lnTo>
                  <a:lnTo>
                    <a:pt x="176809" y="506730"/>
                  </a:lnTo>
                  <a:lnTo>
                    <a:pt x="176390" y="506730"/>
                  </a:lnTo>
                  <a:lnTo>
                    <a:pt x="176098" y="505460"/>
                  </a:lnTo>
                  <a:lnTo>
                    <a:pt x="175856" y="506730"/>
                  </a:lnTo>
                  <a:lnTo>
                    <a:pt x="175729" y="508000"/>
                  </a:lnTo>
                  <a:lnTo>
                    <a:pt x="175653" y="509270"/>
                  </a:lnTo>
                  <a:lnTo>
                    <a:pt x="175552" y="513080"/>
                  </a:lnTo>
                  <a:lnTo>
                    <a:pt x="175285" y="514350"/>
                  </a:lnTo>
                  <a:lnTo>
                    <a:pt x="175412" y="510540"/>
                  </a:lnTo>
                  <a:lnTo>
                    <a:pt x="175488" y="508000"/>
                  </a:lnTo>
                  <a:lnTo>
                    <a:pt x="174790" y="505460"/>
                  </a:lnTo>
                  <a:lnTo>
                    <a:pt x="175526" y="502920"/>
                  </a:lnTo>
                  <a:lnTo>
                    <a:pt x="175145" y="502920"/>
                  </a:lnTo>
                  <a:lnTo>
                    <a:pt x="174891" y="501650"/>
                  </a:lnTo>
                  <a:lnTo>
                    <a:pt x="173570" y="501650"/>
                  </a:lnTo>
                  <a:lnTo>
                    <a:pt x="172262" y="500380"/>
                  </a:lnTo>
                  <a:lnTo>
                    <a:pt x="171754" y="501650"/>
                  </a:lnTo>
                  <a:lnTo>
                    <a:pt x="171729" y="502920"/>
                  </a:lnTo>
                  <a:lnTo>
                    <a:pt x="171107" y="502920"/>
                  </a:lnTo>
                  <a:lnTo>
                    <a:pt x="170484" y="501650"/>
                  </a:lnTo>
                  <a:lnTo>
                    <a:pt x="171018" y="499110"/>
                  </a:lnTo>
                  <a:lnTo>
                    <a:pt x="171653" y="499110"/>
                  </a:lnTo>
                  <a:lnTo>
                    <a:pt x="170662" y="496570"/>
                  </a:lnTo>
                  <a:lnTo>
                    <a:pt x="170561" y="495300"/>
                  </a:lnTo>
                  <a:lnTo>
                    <a:pt x="170370" y="495300"/>
                  </a:lnTo>
                  <a:lnTo>
                    <a:pt x="169710" y="491490"/>
                  </a:lnTo>
                  <a:lnTo>
                    <a:pt x="169151" y="485140"/>
                  </a:lnTo>
                  <a:lnTo>
                    <a:pt x="169049" y="483870"/>
                  </a:lnTo>
                  <a:lnTo>
                    <a:pt x="168363" y="477520"/>
                  </a:lnTo>
                  <a:lnTo>
                    <a:pt x="167614" y="469900"/>
                  </a:lnTo>
                  <a:lnTo>
                    <a:pt x="163957" y="466090"/>
                  </a:lnTo>
                  <a:lnTo>
                    <a:pt x="164338" y="466090"/>
                  </a:lnTo>
                  <a:lnTo>
                    <a:pt x="158978" y="457200"/>
                  </a:lnTo>
                  <a:lnTo>
                    <a:pt x="157924" y="452120"/>
                  </a:lnTo>
                  <a:lnTo>
                    <a:pt x="161404" y="459740"/>
                  </a:lnTo>
                  <a:lnTo>
                    <a:pt x="161480" y="458470"/>
                  </a:lnTo>
                  <a:lnTo>
                    <a:pt x="161569" y="457200"/>
                  </a:lnTo>
                  <a:lnTo>
                    <a:pt x="161645" y="455930"/>
                  </a:lnTo>
                  <a:lnTo>
                    <a:pt x="159435" y="452120"/>
                  </a:lnTo>
                  <a:lnTo>
                    <a:pt x="157962" y="449580"/>
                  </a:lnTo>
                  <a:lnTo>
                    <a:pt x="156845" y="445770"/>
                  </a:lnTo>
                  <a:lnTo>
                    <a:pt x="156095" y="443230"/>
                  </a:lnTo>
                  <a:lnTo>
                    <a:pt x="154559" y="436880"/>
                  </a:lnTo>
                  <a:lnTo>
                    <a:pt x="151853" y="430530"/>
                  </a:lnTo>
                  <a:lnTo>
                    <a:pt x="152349" y="422910"/>
                  </a:lnTo>
                  <a:lnTo>
                    <a:pt x="149542" y="414020"/>
                  </a:lnTo>
                  <a:lnTo>
                    <a:pt x="146177" y="405130"/>
                  </a:lnTo>
                  <a:lnTo>
                    <a:pt x="145173" y="397510"/>
                  </a:lnTo>
                  <a:lnTo>
                    <a:pt x="144995" y="396240"/>
                  </a:lnTo>
                  <a:lnTo>
                    <a:pt x="143700" y="397510"/>
                  </a:lnTo>
                  <a:lnTo>
                    <a:pt x="141541" y="394970"/>
                  </a:lnTo>
                  <a:lnTo>
                    <a:pt x="142417" y="394436"/>
                  </a:lnTo>
                  <a:lnTo>
                    <a:pt x="141681" y="393700"/>
                  </a:lnTo>
                  <a:lnTo>
                    <a:pt x="136537" y="378460"/>
                  </a:lnTo>
                  <a:lnTo>
                    <a:pt x="133553" y="365760"/>
                  </a:lnTo>
                  <a:lnTo>
                    <a:pt x="132651" y="361950"/>
                  </a:lnTo>
                  <a:lnTo>
                    <a:pt x="129311" y="345440"/>
                  </a:lnTo>
                  <a:lnTo>
                    <a:pt x="128435" y="341630"/>
                  </a:lnTo>
                  <a:lnTo>
                    <a:pt x="126682" y="334010"/>
                  </a:lnTo>
                  <a:lnTo>
                    <a:pt x="125806" y="330200"/>
                  </a:lnTo>
                  <a:lnTo>
                    <a:pt x="123609" y="326390"/>
                  </a:lnTo>
                  <a:lnTo>
                    <a:pt x="120700" y="325120"/>
                  </a:lnTo>
                  <a:lnTo>
                    <a:pt x="118275" y="322580"/>
                  </a:lnTo>
                  <a:lnTo>
                    <a:pt x="117462" y="317500"/>
                  </a:lnTo>
                  <a:lnTo>
                    <a:pt x="121005" y="318770"/>
                  </a:lnTo>
                  <a:lnTo>
                    <a:pt x="120383" y="317500"/>
                  </a:lnTo>
                  <a:lnTo>
                    <a:pt x="116027" y="308610"/>
                  </a:lnTo>
                  <a:lnTo>
                    <a:pt x="112306" y="295910"/>
                  </a:lnTo>
                  <a:lnTo>
                    <a:pt x="108686" y="284480"/>
                  </a:lnTo>
                  <a:lnTo>
                    <a:pt x="104051" y="273050"/>
                  </a:lnTo>
                  <a:lnTo>
                    <a:pt x="104952" y="274320"/>
                  </a:lnTo>
                  <a:lnTo>
                    <a:pt x="105765" y="274320"/>
                  </a:lnTo>
                  <a:lnTo>
                    <a:pt x="106210" y="275590"/>
                  </a:lnTo>
                  <a:lnTo>
                    <a:pt x="107200" y="271780"/>
                  </a:lnTo>
                  <a:lnTo>
                    <a:pt x="102692" y="264160"/>
                  </a:lnTo>
                  <a:lnTo>
                    <a:pt x="101066" y="264160"/>
                  </a:lnTo>
                  <a:lnTo>
                    <a:pt x="100533" y="261620"/>
                  </a:lnTo>
                  <a:lnTo>
                    <a:pt x="102349" y="262890"/>
                  </a:lnTo>
                  <a:lnTo>
                    <a:pt x="102717" y="261620"/>
                  </a:lnTo>
                  <a:lnTo>
                    <a:pt x="102781" y="260350"/>
                  </a:lnTo>
                  <a:lnTo>
                    <a:pt x="102895" y="257810"/>
                  </a:lnTo>
                  <a:lnTo>
                    <a:pt x="97751" y="254000"/>
                  </a:lnTo>
                  <a:lnTo>
                    <a:pt x="99225" y="251764"/>
                  </a:lnTo>
                  <a:lnTo>
                    <a:pt x="98831" y="251460"/>
                  </a:lnTo>
                  <a:lnTo>
                    <a:pt x="98069" y="246380"/>
                  </a:lnTo>
                  <a:lnTo>
                    <a:pt x="97688" y="243840"/>
                  </a:lnTo>
                  <a:lnTo>
                    <a:pt x="96037" y="246380"/>
                  </a:lnTo>
                  <a:lnTo>
                    <a:pt x="95377" y="240030"/>
                  </a:lnTo>
                  <a:lnTo>
                    <a:pt x="91706" y="236220"/>
                  </a:lnTo>
                  <a:lnTo>
                    <a:pt x="91655" y="231140"/>
                  </a:lnTo>
                  <a:lnTo>
                    <a:pt x="88214" y="228600"/>
                  </a:lnTo>
                  <a:lnTo>
                    <a:pt x="89903" y="220980"/>
                  </a:lnTo>
                  <a:lnTo>
                    <a:pt x="86029" y="220980"/>
                  </a:lnTo>
                  <a:lnTo>
                    <a:pt x="89865" y="219710"/>
                  </a:lnTo>
                  <a:lnTo>
                    <a:pt x="88188" y="215900"/>
                  </a:lnTo>
                  <a:lnTo>
                    <a:pt x="85966" y="210820"/>
                  </a:lnTo>
                  <a:lnTo>
                    <a:pt x="83121" y="207010"/>
                  </a:lnTo>
                  <a:lnTo>
                    <a:pt x="84607" y="208280"/>
                  </a:lnTo>
                  <a:lnTo>
                    <a:pt x="84289" y="207010"/>
                  </a:lnTo>
                  <a:lnTo>
                    <a:pt x="83337" y="203200"/>
                  </a:lnTo>
                  <a:lnTo>
                    <a:pt x="85318" y="204470"/>
                  </a:lnTo>
                  <a:lnTo>
                    <a:pt x="84010" y="200660"/>
                  </a:lnTo>
                  <a:lnTo>
                    <a:pt x="67386" y="200660"/>
                  </a:lnTo>
                  <a:lnTo>
                    <a:pt x="64922" y="200660"/>
                  </a:lnTo>
                  <a:lnTo>
                    <a:pt x="64820" y="203200"/>
                  </a:lnTo>
                  <a:lnTo>
                    <a:pt x="62115" y="199390"/>
                  </a:lnTo>
                  <a:lnTo>
                    <a:pt x="62826" y="200660"/>
                  </a:lnTo>
                  <a:lnTo>
                    <a:pt x="63169" y="203200"/>
                  </a:lnTo>
                  <a:lnTo>
                    <a:pt x="64312" y="203200"/>
                  </a:lnTo>
                  <a:lnTo>
                    <a:pt x="63715" y="204470"/>
                  </a:lnTo>
                  <a:lnTo>
                    <a:pt x="68491" y="208280"/>
                  </a:lnTo>
                  <a:lnTo>
                    <a:pt x="67614" y="212090"/>
                  </a:lnTo>
                  <a:lnTo>
                    <a:pt x="70421" y="212090"/>
                  </a:lnTo>
                  <a:lnTo>
                    <a:pt x="71107" y="214630"/>
                  </a:lnTo>
                  <a:lnTo>
                    <a:pt x="72669" y="218440"/>
                  </a:lnTo>
                  <a:lnTo>
                    <a:pt x="73748" y="215900"/>
                  </a:lnTo>
                  <a:lnTo>
                    <a:pt x="73672" y="218440"/>
                  </a:lnTo>
                  <a:lnTo>
                    <a:pt x="73545" y="222250"/>
                  </a:lnTo>
                  <a:lnTo>
                    <a:pt x="75692" y="229870"/>
                  </a:lnTo>
                  <a:lnTo>
                    <a:pt x="77901" y="237490"/>
                  </a:lnTo>
                  <a:lnTo>
                    <a:pt x="77939" y="242925"/>
                  </a:lnTo>
                  <a:lnTo>
                    <a:pt x="77635" y="242214"/>
                  </a:lnTo>
                  <a:lnTo>
                    <a:pt x="77482" y="241871"/>
                  </a:lnTo>
                  <a:lnTo>
                    <a:pt x="77685" y="243725"/>
                  </a:lnTo>
                  <a:lnTo>
                    <a:pt x="77800" y="243484"/>
                  </a:lnTo>
                  <a:lnTo>
                    <a:pt x="77863" y="243192"/>
                  </a:lnTo>
                  <a:lnTo>
                    <a:pt x="77939" y="242963"/>
                  </a:lnTo>
                  <a:lnTo>
                    <a:pt x="77952" y="243840"/>
                  </a:lnTo>
                  <a:lnTo>
                    <a:pt x="80073" y="248920"/>
                  </a:lnTo>
                  <a:lnTo>
                    <a:pt x="82499" y="254000"/>
                  </a:lnTo>
                  <a:lnTo>
                    <a:pt x="84048" y="259080"/>
                  </a:lnTo>
                  <a:lnTo>
                    <a:pt x="83121" y="259080"/>
                  </a:lnTo>
                  <a:lnTo>
                    <a:pt x="83223" y="260350"/>
                  </a:lnTo>
                  <a:lnTo>
                    <a:pt x="83324" y="261620"/>
                  </a:lnTo>
                  <a:lnTo>
                    <a:pt x="83413" y="262890"/>
                  </a:lnTo>
                  <a:lnTo>
                    <a:pt x="83515" y="264160"/>
                  </a:lnTo>
                  <a:lnTo>
                    <a:pt x="83604" y="265430"/>
                  </a:lnTo>
                  <a:lnTo>
                    <a:pt x="88988" y="260350"/>
                  </a:lnTo>
                  <a:lnTo>
                    <a:pt x="89065" y="261620"/>
                  </a:lnTo>
                  <a:lnTo>
                    <a:pt x="89154" y="262890"/>
                  </a:lnTo>
                  <a:lnTo>
                    <a:pt x="89230" y="264160"/>
                  </a:lnTo>
                  <a:lnTo>
                    <a:pt x="89319" y="265430"/>
                  </a:lnTo>
                  <a:lnTo>
                    <a:pt x="89395" y="266700"/>
                  </a:lnTo>
                  <a:lnTo>
                    <a:pt x="89471" y="267970"/>
                  </a:lnTo>
                  <a:lnTo>
                    <a:pt x="89560" y="269240"/>
                  </a:lnTo>
                  <a:lnTo>
                    <a:pt x="88099" y="273050"/>
                  </a:lnTo>
                  <a:lnTo>
                    <a:pt x="87337" y="267970"/>
                  </a:lnTo>
                  <a:lnTo>
                    <a:pt x="87223" y="267220"/>
                  </a:lnTo>
                  <a:lnTo>
                    <a:pt x="87134" y="266700"/>
                  </a:lnTo>
                  <a:lnTo>
                    <a:pt x="87020" y="265925"/>
                  </a:lnTo>
                  <a:lnTo>
                    <a:pt x="86944" y="265430"/>
                  </a:lnTo>
                  <a:lnTo>
                    <a:pt x="86893" y="265925"/>
                  </a:lnTo>
                  <a:lnTo>
                    <a:pt x="86791" y="266915"/>
                  </a:lnTo>
                  <a:lnTo>
                    <a:pt x="86677" y="267970"/>
                  </a:lnTo>
                  <a:lnTo>
                    <a:pt x="81673" y="270510"/>
                  </a:lnTo>
                  <a:lnTo>
                    <a:pt x="90119" y="276860"/>
                  </a:lnTo>
                  <a:lnTo>
                    <a:pt x="88531" y="281940"/>
                  </a:lnTo>
                  <a:lnTo>
                    <a:pt x="87845" y="281940"/>
                  </a:lnTo>
                  <a:lnTo>
                    <a:pt x="87198" y="285750"/>
                  </a:lnTo>
                  <a:lnTo>
                    <a:pt x="92684" y="289560"/>
                  </a:lnTo>
                  <a:lnTo>
                    <a:pt x="94208" y="295910"/>
                  </a:lnTo>
                  <a:lnTo>
                    <a:pt x="93383" y="295910"/>
                  </a:lnTo>
                  <a:lnTo>
                    <a:pt x="97396" y="299720"/>
                  </a:lnTo>
                  <a:lnTo>
                    <a:pt x="100736" y="307340"/>
                  </a:lnTo>
                  <a:lnTo>
                    <a:pt x="102717" y="311238"/>
                  </a:lnTo>
                  <a:lnTo>
                    <a:pt x="102095" y="312420"/>
                  </a:lnTo>
                  <a:lnTo>
                    <a:pt x="103251" y="312420"/>
                  </a:lnTo>
                  <a:lnTo>
                    <a:pt x="103390" y="312559"/>
                  </a:lnTo>
                  <a:lnTo>
                    <a:pt x="104990" y="316230"/>
                  </a:lnTo>
                  <a:lnTo>
                    <a:pt x="104381" y="317500"/>
                  </a:lnTo>
                  <a:lnTo>
                    <a:pt x="104444" y="318770"/>
                  </a:lnTo>
                  <a:lnTo>
                    <a:pt x="104559" y="321310"/>
                  </a:lnTo>
                  <a:lnTo>
                    <a:pt x="102463" y="322580"/>
                  </a:lnTo>
                  <a:lnTo>
                    <a:pt x="100799" y="317500"/>
                  </a:lnTo>
                  <a:lnTo>
                    <a:pt x="98666" y="321310"/>
                  </a:lnTo>
                  <a:lnTo>
                    <a:pt x="102895" y="325120"/>
                  </a:lnTo>
                  <a:lnTo>
                    <a:pt x="103187" y="327660"/>
                  </a:lnTo>
                  <a:lnTo>
                    <a:pt x="101815" y="327660"/>
                  </a:lnTo>
                  <a:lnTo>
                    <a:pt x="104584" y="335280"/>
                  </a:lnTo>
                  <a:lnTo>
                    <a:pt x="107823" y="334010"/>
                  </a:lnTo>
                  <a:lnTo>
                    <a:pt x="110134" y="342900"/>
                  </a:lnTo>
                  <a:lnTo>
                    <a:pt x="110832" y="341630"/>
                  </a:lnTo>
                  <a:lnTo>
                    <a:pt x="115404" y="344170"/>
                  </a:lnTo>
                  <a:lnTo>
                    <a:pt x="110210" y="345440"/>
                  </a:lnTo>
                  <a:lnTo>
                    <a:pt x="113957" y="349250"/>
                  </a:lnTo>
                  <a:lnTo>
                    <a:pt x="111137" y="351790"/>
                  </a:lnTo>
                  <a:lnTo>
                    <a:pt x="112826" y="354330"/>
                  </a:lnTo>
                  <a:lnTo>
                    <a:pt x="117449" y="360680"/>
                  </a:lnTo>
                  <a:lnTo>
                    <a:pt x="119697" y="365760"/>
                  </a:lnTo>
                  <a:lnTo>
                    <a:pt x="117754" y="364274"/>
                  </a:lnTo>
                  <a:lnTo>
                    <a:pt x="116547" y="363486"/>
                  </a:lnTo>
                  <a:lnTo>
                    <a:pt x="117563" y="364274"/>
                  </a:lnTo>
                  <a:lnTo>
                    <a:pt x="118033" y="364591"/>
                  </a:lnTo>
                  <a:lnTo>
                    <a:pt x="120573" y="369570"/>
                  </a:lnTo>
                  <a:lnTo>
                    <a:pt x="122326" y="374650"/>
                  </a:lnTo>
                  <a:lnTo>
                    <a:pt x="119976" y="377190"/>
                  </a:lnTo>
                  <a:lnTo>
                    <a:pt x="120967" y="383540"/>
                  </a:lnTo>
                  <a:lnTo>
                    <a:pt x="122529" y="391160"/>
                  </a:lnTo>
                  <a:lnTo>
                    <a:pt x="121881" y="396240"/>
                  </a:lnTo>
                  <a:lnTo>
                    <a:pt x="125107" y="403860"/>
                  </a:lnTo>
                  <a:lnTo>
                    <a:pt x="127127" y="411480"/>
                  </a:lnTo>
                  <a:lnTo>
                    <a:pt x="128879" y="420370"/>
                  </a:lnTo>
                  <a:lnTo>
                    <a:pt x="131292" y="429260"/>
                  </a:lnTo>
                  <a:lnTo>
                    <a:pt x="134861" y="422910"/>
                  </a:lnTo>
                  <a:lnTo>
                    <a:pt x="133324" y="429564"/>
                  </a:lnTo>
                  <a:lnTo>
                    <a:pt x="133223" y="429437"/>
                  </a:lnTo>
                  <a:lnTo>
                    <a:pt x="133235" y="429958"/>
                  </a:lnTo>
                  <a:lnTo>
                    <a:pt x="132524" y="433070"/>
                  </a:lnTo>
                  <a:lnTo>
                    <a:pt x="133324" y="432650"/>
                  </a:lnTo>
                  <a:lnTo>
                    <a:pt x="133388" y="434505"/>
                  </a:lnTo>
                  <a:lnTo>
                    <a:pt x="133591" y="433679"/>
                  </a:lnTo>
                  <a:lnTo>
                    <a:pt x="133832" y="432384"/>
                  </a:lnTo>
                  <a:lnTo>
                    <a:pt x="134848" y="431838"/>
                  </a:lnTo>
                  <a:lnTo>
                    <a:pt x="137998" y="440283"/>
                  </a:lnTo>
                  <a:lnTo>
                    <a:pt x="138391" y="434733"/>
                  </a:lnTo>
                  <a:lnTo>
                    <a:pt x="138404" y="434505"/>
                  </a:lnTo>
                  <a:lnTo>
                    <a:pt x="138468" y="433679"/>
                  </a:lnTo>
                  <a:lnTo>
                    <a:pt x="137744" y="434505"/>
                  </a:lnTo>
                  <a:lnTo>
                    <a:pt x="135178" y="431660"/>
                  </a:lnTo>
                  <a:lnTo>
                    <a:pt x="137299" y="430530"/>
                  </a:lnTo>
                  <a:lnTo>
                    <a:pt x="138480" y="433070"/>
                  </a:lnTo>
                  <a:lnTo>
                    <a:pt x="138734" y="434340"/>
                  </a:lnTo>
                  <a:lnTo>
                    <a:pt x="138493" y="434340"/>
                  </a:lnTo>
                  <a:lnTo>
                    <a:pt x="138430" y="435610"/>
                  </a:lnTo>
                  <a:lnTo>
                    <a:pt x="138328" y="438150"/>
                  </a:lnTo>
                  <a:lnTo>
                    <a:pt x="138214" y="440690"/>
                  </a:lnTo>
                  <a:lnTo>
                    <a:pt x="138112" y="443230"/>
                  </a:lnTo>
                  <a:lnTo>
                    <a:pt x="137287" y="445770"/>
                  </a:lnTo>
                  <a:lnTo>
                    <a:pt x="136182" y="441960"/>
                  </a:lnTo>
                  <a:lnTo>
                    <a:pt x="135153" y="441960"/>
                  </a:lnTo>
                  <a:lnTo>
                    <a:pt x="136652" y="448310"/>
                  </a:lnTo>
                  <a:lnTo>
                    <a:pt x="133819" y="445770"/>
                  </a:lnTo>
                  <a:lnTo>
                    <a:pt x="133743" y="449580"/>
                  </a:lnTo>
                  <a:lnTo>
                    <a:pt x="135280" y="448310"/>
                  </a:lnTo>
                  <a:lnTo>
                    <a:pt x="136956" y="450850"/>
                  </a:lnTo>
                  <a:lnTo>
                    <a:pt x="137363" y="454660"/>
                  </a:lnTo>
                  <a:lnTo>
                    <a:pt x="138150" y="449580"/>
                  </a:lnTo>
                  <a:lnTo>
                    <a:pt x="143459" y="457200"/>
                  </a:lnTo>
                  <a:lnTo>
                    <a:pt x="136232" y="457200"/>
                  </a:lnTo>
                  <a:lnTo>
                    <a:pt x="141541" y="466090"/>
                  </a:lnTo>
                  <a:lnTo>
                    <a:pt x="139128" y="463550"/>
                  </a:lnTo>
                  <a:lnTo>
                    <a:pt x="141414" y="467360"/>
                  </a:lnTo>
                  <a:lnTo>
                    <a:pt x="144145" y="480060"/>
                  </a:lnTo>
                  <a:lnTo>
                    <a:pt x="149504" y="482600"/>
                  </a:lnTo>
                  <a:lnTo>
                    <a:pt x="149174" y="483870"/>
                  </a:lnTo>
                  <a:lnTo>
                    <a:pt x="148120" y="485140"/>
                  </a:lnTo>
                  <a:lnTo>
                    <a:pt x="147154" y="483870"/>
                  </a:lnTo>
                  <a:lnTo>
                    <a:pt x="148488" y="488950"/>
                  </a:lnTo>
                  <a:lnTo>
                    <a:pt x="151384" y="494030"/>
                  </a:lnTo>
                  <a:lnTo>
                    <a:pt x="154216" y="500380"/>
                  </a:lnTo>
                  <a:lnTo>
                    <a:pt x="157238" y="508000"/>
                  </a:lnTo>
                  <a:lnTo>
                    <a:pt x="158000" y="510540"/>
                  </a:lnTo>
                  <a:lnTo>
                    <a:pt x="160007" y="515620"/>
                  </a:lnTo>
                  <a:lnTo>
                    <a:pt x="161023" y="519430"/>
                  </a:lnTo>
                  <a:lnTo>
                    <a:pt x="161658" y="524510"/>
                  </a:lnTo>
                  <a:lnTo>
                    <a:pt x="160401" y="524510"/>
                  </a:lnTo>
                  <a:lnTo>
                    <a:pt x="161772" y="527050"/>
                  </a:lnTo>
                  <a:lnTo>
                    <a:pt x="163652" y="527050"/>
                  </a:lnTo>
                  <a:lnTo>
                    <a:pt x="164198" y="533400"/>
                  </a:lnTo>
                  <a:lnTo>
                    <a:pt x="163080" y="533400"/>
                  </a:lnTo>
                  <a:lnTo>
                    <a:pt x="163550" y="535940"/>
                  </a:lnTo>
                  <a:lnTo>
                    <a:pt x="164934" y="537210"/>
                  </a:lnTo>
                  <a:lnTo>
                    <a:pt x="166878" y="541020"/>
                  </a:lnTo>
                  <a:lnTo>
                    <a:pt x="167817" y="542290"/>
                  </a:lnTo>
                  <a:lnTo>
                    <a:pt x="168363" y="546100"/>
                  </a:lnTo>
                  <a:lnTo>
                    <a:pt x="167246" y="546100"/>
                  </a:lnTo>
                  <a:lnTo>
                    <a:pt x="166649" y="544830"/>
                  </a:lnTo>
                  <a:lnTo>
                    <a:pt x="168490" y="553720"/>
                  </a:lnTo>
                  <a:lnTo>
                    <a:pt x="170421" y="558800"/>
                  </a:lnTo>
                  <a:lnTo>
                    <a:pt x="173786" y="565150"/>
                  </a:lnTo>
                  <a:lnTo>
                    <a:pt x="175234" y="565150"/>
                  </a:lnTo>
                  <a:lnTo>
                    <a:pt x="176568" y="566420"/>
                  </a:lnTo>
                  <a:lnTo>
                    <a:pt x="177469" y="561340"/>
                  </a:lnTo>
                  <a:lnTo>
                    <a:pt x="178346" y="557530"/>
                  </a:lnTo>
                  <a:lnTo>
                    <a:pt x="179285" y="553720"/>
                  </a:lnTo>
                  <a:lnTo>
                    <a:pt x="179349" y="554990"/>
                  </a:lnTo>
                  <a:lnTo>
                    <a:pt x="179476" y="557530"/>
                  </a:lnTo>
                  <a:lnTo>
                    <a:pt x="179539" y="558800"/>
                  </a:lnTo>
                  <a:lnTo>
                    <a:pt x="180708" y="560070"/>
                  </a:lnTo>
                  <a:lnTo>
                    <a:pt x="183807" y="554990"/>
                  </a:lnTo>
                  <a:lnTo>
                    <a:pt x="184327" y="553720"/>
                  </a:lnTo>
                  <a:lnTo>
                    <a:pt x="186944" y="547370"/>
                  </a:lnTo>
                  <a:lnTo>
                    <a:pt x="187071" y="548640"/>
                  </a:lnTo>
                  <a:lnTo>
                    <a:pt x="187490" y="547370"/>
                  </a:lnTo>
                  <a:lnTo>
                    <a:pt x="187909" y="546100"/>
                  </a:lnTo>
                  <a:lnTo>
                    <a:pt x="189572" y="541020"/>
                  </a:lnTo>
                  <a:lnTo>
                    <a:pt x="193573" y="524510"/>
                  </a:lnTo>
                  <a:lnTo>
                    <a:pt x="195122" y="516890"/>
                  </a:lnTo>
                  <a:lnTo>
                    <a:pt x="195580" y="514350"/>
                  </a:lnTo>
                  <a:lnTo>
                    <a:pt x="196723" y="508000"/>
                  </a:lnTo>
                  <a:lnTo>
                    <a:pt x="197637" y="502920"/>
                  </a:lnTo>
                  <a:close/>
                </a:path>
                <a:path w="607694" h="566420">
                  <a:moveTo>
                    <a:pt x="197726" y="13931"/>
                  </a:moveTo>
                  <a:lnTo>
                    <a:pt x="193878" y="12700"/>
                  </a:lnTo>
                  <a:lnTo>
                    <a:pt x="193789" y="13335"/>
                  </a:lnTo>
                  <a:lnTo>
                    <a:pt x="193700" y="13970"/>
                  </a:lnTo>
                  <a:lnTo>
                    <a:pt x="197688" y="13970"/>
                  </a:lnTo>
                  <a:close/>
                </a:path>
                <a:path w="607694" h="566420">
                  <a:moveTo>
                    <a:pt x="199326" y="432422"/>
                  </a:moveTo>
                  <a:lnTo>
                    <a:pt x="199275" y="431800"/>
                  </a:lnTo>
                  <a:lnTo>
                    <a:pt x="199161" y="430530"/>
                  </a:lnTo>
                  <a:lnTo>
                    <a:pt x="198869" y="431800"/>
                  </a:lnTo>
                  <a:lnTo>
                    <a:pt x="199326" y="432422"/>
                  </a:lnTo>
                  <a:close/>
                </a:path>
                <a:path w="607694" h="566420">
                  <a:moveTo>
                    <a:pt x="205397" y="410159"/>
                  </a:moveTo>
                  <a:lnTo>
                    <a:pt x="205193" y="410641"/>
                  </a:lnTo>
                  <a:lnTo>
                    <a:pt x="205117" y="411111"/>
                  </a:lnTo>
                  <a:lnTo>
                    <a:pt x="205295" y="411530"/>
                  </a:lnTo>
                  <a:lnTo>
                    <a:pt x="205397" y="410159"/>
                  </a:lnTo>
                  <a:close/>
                </a:path>
                <a:path w="607694" h="566420">
                  <a:moveTo>
                    <a:pt x="208241" y="399783"/>
                  </a:moveTo>
                  <a:lnTo>
                    <a:pt x="208000" y="398716"/>
                  </a:lnTo>
                  <a:lnTo>
                    <a:pt x="207657" y="399618"/>
                  </a:lnTo>
                  <a:lnTo>
                    <a:pt x="208241" y="399783"/>
                  </a:lnTo>
                  <a:close/>
                </a:path>
                <a:path w="607694" h="566420">
                  <a:moveTo>
                    <a:pt x="218262" y="4914"/>
                  </a:moveTo>
                  <a:lnTo>
                    <a:pt x="218135" y="4368"/>
                  </a:lnTo>
                  <a:lnTo>
                    <a:pt x="217805" y="3670"/>
                  </a:lnTo>
                  <a:lnTo>
                    <a:pt x="216839" y="3556"/>
                  </a:lnTo>
                  <a:lnTo>
                    <a:pt x="216509" y="5969"/>
                  </a:lnTo>
                  <a:lnTo>
                    <a:pt x="216141" y="7023"/>
                  </a:lnTo>
                  <a:lnTo>
                    <a:pt x="216687" y="6032"/>
                  </a:lnTo>
                  <a:lnTo>
                    <a:pt x="217398" y="5562"/>
                  </a:lnTo>
                  <a:lnTo>
                    <a:pt x="218236" y="5372"/>
                  </a:lnTo>
                  <a:lnTo>
                    <a:pt x="218262" y="4914"/>
                  </a:lnTo>
                  <a:close/>
                </a:path>
                <a:path w="607694" h="566420">
                  <a:moveTo>
                    <a:pt x="219303" y="440690"/>
                  </a:moveTo>
                  <a:lnTo>
                    <a:pt x="215188" y="438150"/>
                  </a:lnTo>
                  <a:lnTo>
                    <a:pt x="216674" y="435610"/>
                  </a:lnTo>
                  <a:lnTo>
                    <a:pt x="218147" y="433070"/>
                  </a:lnTo>
                  <a:lnTo>
                    <a:pt x="199796" y="433070"/>
                  </a:lnTo>
                  <a:lnTo>
                    <a:pt x="199390" y="433070"/>
                  </a:lnTo>
                  <a:lnTo>
                    <a:pt x="199504" y="434340"/>
                  </a:lnTo>
                  <a:lnTo>
                    <a:pt x="199605" y="435610"/>
                  </a:lnTo>
                  <a:lnTo>
                    <a:pt x="198869" y="434340"/>
                  </a:lnTo>
                  <a:lnTo>
                    <a:pt x="195935" y="429260"/>
                  </a:lnTo>
                  <a:lnTo>
                    <a:pt x="196062" y="430530"/>
                  </a:lnTo>
                  <a:lnTo>
                    <a:pt x="196176" y="431800"/>
                  </a:lnTo>
                  <a:lnTo>
                    <a:pt x="196303" y="433070"/>
                  </a:lnTo>
                  <a:lnTo>
                    <a:pt x="196418" y="434340"/>
                  </a:lnTo>
                  <a:lnTo>
                    <a:pt x="196545" y="435610"/>
                  </a:lnTo>
                  <a:lnTo>
                    <a:pt x="197345" y="434340"/>
                  </a:lnTo>
                  <a:lnTo>
                    <a:pt x="197929" y="435610"/>
                  </a:lnTo>
                  <a:lnTo>
                    <a:pt x="198399" y="436880"/>
                  </a:lnTo>
                  <a:lnTo>
                    <a:pt x="195999" y="438150"/>
                  </a:lnTo>
                  <a:lnTo>
                    <a:pt x="193992" y="445770"/>
                  </a:lnTo>
                  <a:lnTo>
                    <a:pt x="193167" y="450850"/>
                  </a:lnTo>
                  <a:lnTo>
                    <a:pt x="191706" y="448310"/>
                  </a:lnTo>
                  <a:lnTo>
                    <a:pt x="189611" y="455930"/>
                  </a:lnTo>
                  <a:lnTo>
                    <a:pt x="187782" y="462280"/>
                  </a:lnTo>
                  <a:lnTo>
                    <a:pt x="185978" y="469900"/>
                  </a:lnTo>
                  <a:lnTo>
                    <a:pt x="183934" y="477520"/>
                  </a:lnTo>
                  <a:lnTo>
                    <a:pt x="185813" y="473710"/>
                  </a:lnTo>
                  <a:lnTo>
                    <a:pt x="188595" y="476250"/>
                  </a:lnTo>
                  <a:lnTo>
                    <a:pt x="188010" y="478790"/>
                  </a:lnTo>
                  <a:lnTo>
                    <a:pt x="187337" y="478790"/>
                  </a:lnTo>
                  <a:lnTo>
                    <a:pt x="187782" y="481330"/>
                  </a:lnTo>
                  <a:lnTo>
                    <a:pt x="186359" y="485140"/>
                  </a:lnTo>
                  <a:lnTo>
                    <a:pt x="183984" y="482600"/>
                  </a:lnTo>
                  <a:lnTo>
                    <a:pt x="183870" y="481330"/>
                  </a:lnTo>
                  <a:lnTo>
                    <a:pt x="183756" y="480060"/>
                  </a:lnTo>
                  <a:lnTo>
                    <a:pt x="183654" y="481330"/>
                  </a:lnTo>
                  <a:lnTo>
                    <a:pt x="183540" y="482600"/>
                  </a:lnTo>
                  <a:lnTo>
                    <a:pt x="183438" y="483870"/>
                  </a:lnTo>
                  <a:lnTo>
                    <a:pt x="183324" y="485140"/>
                  </a:lnTo>
                  <a:lnTo>
                    <a:pt x="182524" y="485140"/>
                  </a:lnTo>
                  <a:lnTo>
                    <a:pt x="176390" y="490220"/>
                  </a:lnTo>
                  <a:lnTo>
                    <a:pt x="178473" y="494030"/>
                  </a:lnTo>
                  <a:lnTo>
                    <a:pt x="177609" y="494030"/>
                  </a:lnTo>
                  <a:lnTo>
                    <a:pt x="177584" y="496570"/>
                  </a:lnTo>
                  <a:lnTo>
                    <a:pt x="177419" y="497840"/>
                  </a:lnTo>
                  <a:lnTo>
                    <a:pt x="178282" y="501650"/>
                  </a:lnTo>
                  <a:lnTo>
                    <a:pt x="197866" y="501650"/>
                  </a:lnTo>
                  <a:lnTo>
                    <a:pt x="198094" y="500380"/>
                  </a:lnTo>
                  <a:lnTo>
                    <a:pt x="198551" y="496570"/>
                  </a:lnTo>
                  <a:lnTo>
                    <a:pt x="198755" y="495300"/>
                  </a:lnTo>
                  <a:lnTo>
                    <a:pt x="199009" y="494030"/>
                  </a:lnTo>
                  <a:lnTo>
                    <a:pt x="202996" y="487680"/>
                  </a:lnTo>
                  <a:lnTo>
                    <a:pt x="206324" y="478790"/>
                  </a:lnTo>
                  <a:lnTo>
                    <a:pt x="207949" y="473710"/>
                  </a:lnTo>
                  <a:lnTo>
                    <a:pt x="209575" y="468630"/>
                  </a:lnTo>
                  <a:lnTo>
                    <a:pt x="212788" y="461010"/>
                  </a:lnTo>
                  <a:lnTo>
                    <a:pt x="213321" y="459740"/>
                  </a:lnTo>
                  <a:lnTo>
                    <a:pt x="212140" y="461010"/>
                  </a:lnTo>
                  <a:lnTo>
                    <a:pt x="210578" y="458470"/>
                  </a:lnTo>
                  <a:lnTo>
                    <a:pt x="210820" y="457200"/>
                  </a:lnTo>
                  <a:lnTo>
                    <a:pt x="212356" y="454660"/>
                  </a:lnTo>
                  <a:lnTo>
                    <a:pt x="211251" y="450850"/>
                  </a:lnTo>
                  <a:lnTo>
                    <a:pt x="210515" y="448310"/>
                  </a:lnTo>
                  <a:lnTo>
                    <a:pt x="213588" y="450773"/>
                  </a:lnTo>
                  <a:lnTo>
                    <a:pt x="217195" y="449580"/>
                  </a:lnTo>
                  <a:lnTo>
                    <a:pt x="217385" y="448310"/>
                  </a:lnTo>
                  <a:lnTo>
                    <a:pt x="217957" y="444500"/>
                  </a:lnTo>
                  <a:lnTo>
                    <a:pt x="219303" y="440690"/>
                  </a:lnTo>
                  <a:close/>
                </a:path>
                <a:path w="607694" h="566420">
                  <a:moveTo>
                    <a:pt x="220738" y="431660"/>
                  </a:moveTo>
                  <a:lnTo>
                    <a:pt x="220027" y="433463"/>
                  </a:lnTo>
                  <a:lnTo>
                    <a:pt x="220268" y="435825"/>
                  </a:lnTo>
                  <a:lnTo>
                    <a:pt x="220738" y="431660"/>
                  </a:lnTo>
                  <a:close/>
                </a:path>
                <a:path w="607694" h="566420">
                  <a:moveTo>
                    <a:pt x="226999" y="15760"/>
                  </a:moveTo>
                  <a:lnTo>
                    <a:pt x="226606" y="16789"/>
                  </a:lnTo>
                  <a:lnTo>
                    <a:pt x="226860" y="16370"/>
                  </a:lnTo>
                  <a:lnTo>
                    <a:pt x="226936" y="16052"/>
                  </a:lnTo>
                  <a:lnTo>
                    <a:pt x="226999" y="15760"/>
                  </a:lnTo>
                  <a:close/>
                </a:path>
                <a:path w="607694" h="566420">
                  <a:moveTo>
                    <a:pt x="227888" y="4445"/>
                  </a:moveTo>
                  <a:lnTo>
                    <a:pt x="224256" y="3530"/>
                  </a:lnTo>
                  <a:lnTo>
                    <a:pt x="224447" y="3009"/>
                  </a:lnTo>
                  <a:lnTo>
                    <a:pt x="221615" y="4064"/>
                  </a:lnTo>
                  <a:lnTo>
                    <a:pt x="224307" y="4876"/>
                  </a:lnTo>
                  <a:lnTo>
                    <a:pt x="227888" y="4445"/>
                  </a:lnTo>
                  <a:close/>
                </a:path>
                <a:path w="607694" h="566420">
                  <a:moveTo>
                    <a:pt x="230644" y="512800"/>
                  </a:moveTo>
                  <a:lnTo>
                    <a:pt x="230327" y="513410"/>
                  </a:lnTo>
                  <a:lnTo>
                    <a:pt x="229819" y="513372"/>
                  </a:lnTo>
                  <a:lnTo>
                    <a:pt x="229069" y="513981"/>
                  </a:lnTo>
                  <a:lnTo>
                    <a:pt x="228346" y="514540"/>
                  </a:lnTo>
                  <a:lnTo>
                    <a:pt x="227418" y="515721"/>
                  </a:lnTo>
                  <a:lnTo>
                    <a:pt x="227291" y="517321"/>
                  </a:lnTo>
                  <a:lnTo>
                    <a:pt x="227774" y="515493"/>
                  </a:lnTo>
                  <a:lnTo>
                    <a:pt x="228511" y="515378"/>
                  </a:lnTo>
                  <a:lnTo>
                    <a:pt x="228955" y="515493"/>
                  </a:lnTo>
                  <a:lnTo>
                    <a:pt x="229489" y="515518"/>
                  </a:lnTo>
                  <a:lnTo>
                    <a:pt x="229692" y="515848"/>
                  </a:lnTo>
                  <a:lnTo>
                    <a:pt x="230644" y="512800"/>
                  </a:lnTo>
                  <a:close/>
                </a:path>
                <a:path w="607694" h="566420">
                  <a:moveTo>
                    <a:pt x="230720" y="512572"/>
                  </a:moveTo>
                  <a:lnTo>
                    <a:pt x="230644" y="512800"/>
                  </a:lnTo>
                  <a:lnTo>
                    <a:pt x="230720" y="512572"/>
                  </a:lnTo>
                  <a:close/>
                </a:path>
                <a:path w="607694" h="566420">
                  <a:moveTo>
                    <a:pt x="234442" y="7683"/>
                  </a:moveTo>
                  <a:lnTo>
                    <a:pt x="230403" y="6400"/>
                  </a:lnTo>
                  <a:lnTo>
                    <a:pt x="230187" y="6400"/>
                  </a:lnTo>
                  <a:lnTo>
                    <a:pt x="234442" y="7683"/>
                  </a:lnTo>
                  <a:close/>
                </a:path>
                <a:path w="607694" h="566420">
                  <a:moveTo>
                    <a:pt x="243878" y="285750"/>
                  </a:moveTo>
                  <a:lnTo>
                    <a:pt x="242570" y="285750"/>
                  </a:lnTo>
                  <a:lnTo>
                    <a:pt x="242404" y="284480"/>
                  </a:lnTo>
                  <a:lnTo>
                    <a:pt x="240258" y="288290"/>
                  </a:lnTo>
                  <a:lnTo>
                    <a:pt x="243878" y="285750"/>
                  </a:lnTo>
                  <a:close/>
                </a:path>
                <a:path w="607694" h="566420">
                  <a:moveTo>
                    <a:pt x="243916" y="17780"/>
                  </a:moveTo>
                  <a:lnTo>
                    <a:pt x="242201" y="17780"/>
                  </a:lnTo>
                  <a:lnTo>
                    <a:pt x="243700" y="18148"/>
                  </a:lnTo>
                  <a:lnTo>
                    <a:pt x="243916" y="17780"/>
                  </a:lnTo>
                  <a:close/>
                </a:path>
                <a:path w="607694" h="566420">
                  <a:moveTo>
                    <a:pt x="247357" y="19050"/>
                  </a:moveTo>
                  <a:lnTo>
                    <a:pt x="243700" y="18148"/>
                  </a:lnTo>
                  <a:lnTo>
                    <a:pt x="243192" y="19050"/>
                  </a:lnTo>
                  <a:lnTo>
                    <a:pt x="247357" y="19050"/>
                  </a:lnTo>
                  <a:close/>
                </a:path>
                <a:path w="607694" h="566420">
                  <a:moveTo>
                    <a:pt x="252056" y="4521"/>
                  </a:moveTo>
                  <a:lnTo>
                    <a:pt x="248640" y="3670"/>
                  </a:lnTo>
                  <a:lnTo>
                    <a:pt x="248678" y="4470"/>
                  </a:lnTo>
                  <a:lnTo>
                    <a:pt x="248640" y="5727"/>
                  </a:lnTo>
                  <a:lnTo>
                    <a:pt x="245033" y="6223"/>
                  </a:lnTo>
                  <a:lnTo>
                    <a:pt x="251726" y="6934"/>
                  </a:lnTo>
                  <a:lnTo>
                    <a:pt x="250558" y="5994"/>
                  </a:lnTo>
                  <a:lnTo>
                    <a:pt x="249008" y="4737"/>
                  </a:lnTo>
                  <a:lnTo>
                    <a:pt x="252056" y="4521"/>
                  </a:lnTo>
                  <a:close/>
                </a:path>
                <a:path w="607694" h="566420">
                  <a:moveTo>
                    <a:pt x="266534" y="213360"/>
                  </a:moveTo>
                  <a:lnTo>
                    <a:pt x="265823" y="213360"/>
                  </a:lnTo>
                  <a:lnTo>
                    <a:pt x="261835" y="218440"/>
                  </a:lnTo>
                  <a:lnTo>
                    <a:pt x="265836" y="218440"/>
                  </a:lnTo>
                  <a:lnTo>
                    <a:pt x="264998" y="217170"/>
                  </a:lnTo>
                  <a:lnTo>
                    <a:pt x="266534" y="213360"/>
                  </a:lnTo>
                  <a:close/>
                </a:path>
                <a:path w="607694" h="566420">
                  <a:moveTo>
                    <a:pt x="275945" y="235915"/>
                  </a:moveTo>
                  <a:lnTo>
                    <a:pt x="275640" y="236194"/>
                  </a:lnTo>
                  <a:lnTo>
                    <a:pt x="275374" y="236461"/>
                  </a:lnTo>
                  <a:lnTo>
                    <a:pt x="275132" y="236740"/>
                  </a:lnTo>
                  <a:lnTo>
                    <a:pt x="275323" y="237020"/>
                  </a:lnTo>
                  <a:lnTo>
                    <a:pt x="275678" y="237553"/>
                  </a:lnTo>
                  <a:lnTo>
                    <a:pt x="275755" y="237248"/>
                  </a:lnTo>
                  <a:lnTo>
                    <a:pt x="275907" y="236651"/>
                  </a:lnTo>
                  <a:lnTo>
                    <a:pt x="275932" y="236397"/>
                  </a:lnTo>
                  <a:lnTo>
                    <a:pt x="275882" y="236232"/>
                  </a:lnTo>
                  <a:lnTo>
                    <a:pt x="275945" y="235915"/>
                  </a:lnTo>
                  <a:close/>
                </a:path>
                <a:path w="607694" h="566420">
                  <a:moveTo>
                    <a:pt x="282155" y="17018"/>
                  </a:moveTo>
                  <a:lnTo>
                    <a:pt x="280149" y="15544"/>
                  </a:lnTo>
                  <a:lnTo>
                    <a:pt x="278345" y="17018"/>
                  </a:lnTo>
                  <a:lnTo>
                    <a:pt x="282155" y="17018"/>
                  </a:lnTo>
                  <a:close/>
                </a:path>
                <a:path w="607694" h="566420">
                  <a:moveTo>
                    <a:pt x="283070" y="166090"/>
                  </a:moveTo>
                  <a:lnTo>
                    <a:pt x="281978" y="167640"/>
                  </a:lnTo>
                  <a:lnTo>
                    <a:pt x="282930" y="167284"/>
                  </a:lnTo>
                  <a:lnTo>
                    <a:pt x="283032" y="166370"/>
                  </a:lnTo>
                  <a:lnTo>
                    <a:pt x="283070" y="166090"/>
                  </a:lnTo>
                  <a:close/>
                </a:path>
                <a:path w="607694" h="566420">
                  <a:moveTo>
                    <a:pt x="283337" y="159854"/>
                  </a:moveTo>
                  <a:lnTo>
                    <a:pt x="281520" y="159905"/>
                  </a:lnTo>
                  <a:lnTo>
                    <a:pt x="282498" y="154597"/>
                  </a:lnTo>
                  <a:lnTo>
                    <a:pt x="280771" y="160845"/>
                  </a:lnTo>
                  <a:lnTo>
                    <a:pt x="281647" y="160274"/>
                  </a:lnTo>
                  <a:lnTo>
                    <a:pt x="282511" y="160020"/>
                  </a:lnTo>
                  <a:lnTo>
                    <a:pt x="283337" y="159854"/>
                  </a:lnTo>
                  <a:close/>
                </a:path>
                <a:path w="607694" h="566420">
                  <a:moveTo>
                    <a:pt x="283768" y="319570"/>
                  </a:moveTo>
                  <a:lnTo>
                    <a:pt x="282930" y="321157"/>
                  </a:lnTo>
                  <a:lnTo>
                    <a:pt x="283159" y="321030"/>
                  </a:lnTo>
                  <a:lnTo>
                    <a:pt x="283349" y="320827"/>
                  </a:lnTo>
                  <a:lnTo>
                    <a:pt x="283578" y="320675"/>
                  </a:lnTo>
                  <a:lnTo>
                    <a:pt x="283768" y="319570"/>
                  </a:lnTo>
                  <a:close/>
                </a:path>
                <a:path w="607694" h="566420">
                  <a:moveTo>
                    <a:pt x="284111" y="18453"/>
                  </a:moveTo>
                  <a:lnTo>
                    <a:pt x="282752" y="17462"/>
                  </a:lnTo>
                  <a:lnTo>
                    <a:pt x="282435" y="17221"/>
                  </a:lnTo>
                  <a:lnTo>
                    <a:pt x="280250" y="17221"/>
                  </a:lnTo>
                  <a:lnTo>
                    <a:pt x="282371" y="18453"/>
                  </a:lnTo>
                  <a:lnTo>
                    <a:pt x="284111" y="18453"/>
                  </a:lnTo>
                  <a:close/>
                </a:path>
                <a:path w="607694" h="566420">
                  <a:moveTo>
                    <a:pt x="284353" y="18630"/>
                  </a:moveTo>
                  <a:lnTo>
                    <a:pt x="282676" y="18630"/>
                  </a:lnTo>
                  <a:lnTo>
                    <a:pt x="283108" y="18884"/>
                  </a:lnTo>
                  <a:lnTo>
                    <a:pt x="284353" y="18630"/>
                  </a:lnTo>
                  <a:close/>
                </a:path>
                <a:path w="607694" h="566420">
                  <a:moveTo>
                    <a:pt x="285242" y="18453"/>
                  </a:moveTo>
                  <a:lnTo>
                    <a:pt x="284111" y="18453"/>
                  </a:lnTo>
                  <a:lnTo>
                    <a:pt x="284353" y="18630"/>
                  </a:lnTo>
                  <a:lnTo>
                    <a:pt x="284772" y="18935"/>
                  </a:lnTo>
                  <a:lnTo>
                    <a:pt x="285242" y="18453"/>
                  </a:lnTo>
                  <a:close/>
                </a:path>
                <a:path w="607694" h="566420">
                  <a:moveTo>
                    <a:pt x="285546" y="162560"/>
                  </a:moveTo>
                  <a:lnTo>
                    <a:pt x="283438" y="162560"/>
                  </a:lnTo>
                  <a:lnTo>
                    <a:pt x="283286" y="164007"/>
                  </a:lnTo>
                  <a:lnTo>
                    <a:pt x="283171" y="165100"/>
                  </a:lnTo>
                  <a:lnTo>
                    <a:pt x="283070" y="166090"/>
                  </a:lnTo>
                  <a:lnTo>
                    <a:pt x="285546" y="162560"/>
                  </a:lnTo>
                  <a:close/>
                </a:path>
                <a:path w="607694" h="566420">
                  <a:moveTo>
                    <a:pt x="286016" y="17640"/>
                  </a:moveTo>
                  <a:lnTo>
                    <a:pt x="285242" y="18453"/>
                  </a:lnTo>
                  <a:lnTo>
                    <a:pt x="285737" y="18453"/>
                  </a:lnTo>
                  <a:lnTo>
                    <a:pt x="286016" y="17640"/>
                  </a:lnTo>
                  <a:close/>
                </a:path>
                <a:path w="607694" h="566420">
                  <a:moveTo>
                    <a:pt x="286029" y="7721"/>
                  </a:moveTo>
                  <a:lnTo>
                    <a:pt x="285699" y="7772"/>
                  </a:lnTo>
                  <a:lnTo>
                    <a:pt x="285343" y="7899"/>
                  </a:lnTo>
                  <a:lnTo>
                    <a:pt x="286029" y="7721"/>
                  </a:lnTo>
                  <a:close/>
                </a:path>
                <a:path w="607694" h="566420">
                  <a:moveTo>
                    <a:pt x="286321" y="16776"/>
                  </a:moveTo>
                  <a:lnTo>
                    <a:pt x="286016" y="17640"/>
                  </a:lnTo>
                  <a:lnTo>
                    <a:pt x="286181" y="17462"/>
                  </a:lnTo>
                  <a:lnTo>
                    <a:pt x="286283" y="17183"/>
                  </a:lnTo>
                  <a:lnTo>
                    <a:pt x="286321" y="16776"/>
                  </a:lnTo>
                  <a:close/>
                </a:path>
                <a:path w="607694" h="566420">
                  <a:moveTo>
                    <a:pt x="287210" y="198323"/>
                  </a:moveTo>
                  <a:lnTo>
                    <a:pt x="286740" y="200660"/>
                  </a:lnTo>
                  <a:lnTo>
                    <a:pt x="287159" y="200660"/>
                  </a:lnTo>
                  <a:lnTo>
                    <a:pt x="287210" y="198323"/>
                  </a:lnTo>
                  <a:close/>
                </a:path>
                <a:path w="607694" h="566420">
                  <a:moveTo>
                    <a:pt x="287362" y="196608"/>
                  </a:moveTo>
                  <a:lnTo>
                    <a:pt x="287197" y="196900"/>
                  </a:lnTo>
                  <a:lnTo>
                    <a:pt x="287337" y="196900"/>
                  </a:lnTo>
                  <a:lnTo>
                    <a:pt x="287362" y="196608"/>
                  </a:lnTo>
                  <a:close/>
                </a:path>
                <a:path w="607694" h="566420">
                  <a:moveTo>
                    <a:pt x="288975" y="126441"/>
                  </a:moveTo>
                  <a:lnTo>
                    <a:pt x="288937" y="121920"/>
                  </a:lnTo>
                  <a:lnTo>
                    <a:pt x="287274" y="127000"/>
                  </a:lnTo>
                  <a:lnTo>
                    <a:pt x="288975" y="126441"/>
                  </a:lnTo>
                  <a:close/>
                </a:path>
                <a:path w="607694" h="566420">
                  <a:moveTo>
                    <a:pt x="290639" y="125895"/>
                  </a:moveTo>
                  <a:lnTo>
                    <a:pt x="288975" y="126441"/>
                  </a:lnTo>
                  <a:lnTo>
                    <a:pt x="288975" y="127000"/>
                  </a:lnTo>
                  <a:lnTo>
                    <a:pt x="290639" y="125895"/>
                  </a:lnTo>
                  <a:close/>
                </a:path>
                <a:path w="607694" h="566420">
                  <a:moveTo>
                    <a:pt x="291058" y="125628"/>
                  </a:moveTo>
                  <a:lnTo>
                    <a:pt x="290639" y="125895"/>
                  </a:lnTo>
                  <a:lnTo>
                    <a:pt x="290880" y="125895"/>
                  </a:lnTo>
                  <a:lnTo>
                    <a:pt x="291058" y="125628"/>
                  </a:lnTo>
                  <a:close/>
                </a:path>
                <a:path w="607694" h="566420">
                  <a:moveTo>
                    <a:pt x="293789" y="17348"/>
                  </a:moveTo>
                  <a:lnTo>
                    <a:pt x="293217" y="17373"/>
                  </a:lnTo>
                  <a:lnTo>
                    <a:pt x="292620" y="17399"/>
                  </a:lnTo>
                  <a:lnTo>
                    <a:pt x="292036" y="17373"/>
                  </a:lnTo>
                  <a:lnTo>
                    <a:pt x="292836" y="17449"/>
                  </a:lnTo>
                  <a:lnTo>
                    <a:pt x="293370" y="17437"/>
                  </a:lnTo>
                  <a:lnTo>
                    <a:pt x="293789" y="17348"/>
                  </a:lnTo>
                  <a:close/>
                </a:path>
                <a:path w="607694" h="566420">
                  <a:moveTo>
                    <a:pt x="295135" y="16522"/>
                  </a:moveTo>
                  <a:lnTo>
                    <a:pt x="294868" y="16306"/>
                  </a:lnTo>
                  <a:lnTo>
                    <a:pt x="294665" y="16916"/>
                  </a:lnTo>
                  <a:lnTo>
                    <a:pt x="294347" y="17221"/>
                  </a:lnTo>
                  <a:lnTo>
                    <a:pt x="293789" y="17348"/>
                  </a:lnTo>
                  <a:lnTo>
                    <a:pt x="294208" y="17322"/>
                  </a:lnTo>
                  <a:lnTo>
                    <a:pt x="294614" y="17272"/>
                  </a:lnTo>
                  <a:lnTo>
                    <a:pt x="294995" y="17221"/>
                  </a:lnTo>
                  <a:lnTo>
                    <a:pt x="295097" y="16865"/>
                  </a:lnTo>
                  <a:lnTo>
                    <a:pt x="295135" y="16522"/>
                  </a:lnTo>
                  <a:close/>
                </a:path>
                <a:path w="607694" h="566420">
                  <a:moveTo>
                    <a:pt x="296710" y="16916"/>
                  </a:moveTo>
                  <a:lnTo>
                    <a:pt x="296138" y="17030"/>
                  </a:lnTo>
                  <a:lnTo>
                    <a:pt x="295579" y="17145"/>
                  </a:lnTo>
                  <a:lnTo>
                    <a:pt x="295008" y="17221"/>
                  </a:lnTo>
                  <a:lnTo>
                    <a:pt x="294944" y="17500"/>
                  </a:lnTo>
                  <a:lnTo>
                    <a:pt x="294894" y="17665"/>
                  </a:lnTo>
                  <a:lnTo>
                    <a:pt x="295592" y="17526"/>
                  </a:lnTo>
                  <a:lnTo>
                    <a:pt x="296176" y="17259"/>
                  </a:lnTo>
                  <a:lnTo>
                    <a:pt x="296710" y="16916"/>
                  </a:lnTo>
                  <a:close/>
                </a:path>
                <a:path w="607694" h="566420">
                  <a:moveTo>
                    <a:pt x="296799" y="15341"/>
                  </a:moveTo>
                  <a:lnTo>
                    <a:pt x="296329" y="14173"/>
                  </a:lnTo>
                  <a:lnTo>
                    <a:pt x="296252" y="13970"/>
                  </a:lnTo>
                  <a:lnTo>
                    <a:pt x="294436" y="13970"/>
                  </a:lnTo>
                  <a:lnTo>
                    <a:pt x="295173" y="12700"/>
                  </a:lnTo>
                  <a:lnTo>
                    <a:pt x="296646" y="10160"/>
                  </a:lnTo>
                  <a:lnTo>
                    <a:pt x="291198" y="12700"/>
                  </a:lnTo>
                  <a:lnTo>
                    <a:pt x="290029" y="12700"/>
                  </a:lnTo>
                  <a:lnTo>
                    <a:pt x="289636" y="11430"/>
                  </a:lnTo>
                  <a:lnTo>
                    <a:pt x="289229" y="10160"/>
                  </a:lnTo>
                  <a:lnTo>
                    <a:pt x="291858" y="10160"/>
                  </a:lnTo>
                  <a:lnTo>
                    <a:pt x="288150" y="7683"/>
                  </a:lnTo>
                  <a:lnTo>
                    <a:pt x="288213" y="9029"/>
                  </a:lnTo>
                  <a:lnTo>
                    <a:pt x="288493" y="11430"/>
                  </a:lnTo>
                  <a:lnTo>
                    <a:pt x="285394" y="9029"/>
                  </a:lnTo>
                  <a:lnTo>
                    <a:pt x="284911" y="9029"/>
                  </a:lnTo>
                  <a:lnTo>
                    <a:pt x="281609" y="10160"/>
                  </a:lnTo>
                  <a:lnTo>
                    <a:pt x="282257" y="9029"/>
                  </a:lnTo>
                  <a:lnTo>
                    <a:pt x="282498" y="9029"/>
                  </a:lnTo>
                  <a:lnTo>
                    <a:pt x="281063" y="7683"/>
                  </a:lnTo>
                  <a:lnTo>
                    <a:pt x="283464" y="7683"/>
                  </a:lnTo>
                  <a:lnTo>
                    <a:pt x="276682" y="5105"/>
                  </a:lnTo>
                  <a:lnTo>
                    <a:pt x="275526" y="6400"/>
                  </a:lnTo>
                  <a:lnTo>
                    <a:pt x="272491" y="10160"/>
                  </a:lnTo>
                  <a:lnTo>
                    <a:pt x="270040" y="7683"/>
                  </a:lnTo>
                  <a:lnTo>
                    <a:pt x="260146" y="9029"/>
                  </a:lnTo>
                  <a:lnTo>
                    <a:pt x="262242" y="9029"/>
                  </a:lnTo>
                  <a:lnTo>
                    <a:pt x="269633" y="10160"/>
                  </a:lnTo>
                  <a:lnTo>
                    <a:pt x="262674" y="12700"/>
                  </a:lnTo>
                  <a:lnTo>
                    <a:pt x="260794" y="10160"/>
                  </a:lnTo>
                  <a:lnTo>
                    <a:pt x="258127" y="6540"/>
                  </a:lnTo>
                  <a:lnTo>
                    <a:pt x="258025" y="6400"/>
                  </a:lnTo>
                  <a:lnTo>
                    <a:pt x="257911" y="6540"/>
                  </a:lnTo>
                  <a:lnTo>
                    <a:pt x="257009" y="9029"/>
                  </a:lnTo>
                  <a:lnTo>
                    <a:pt x="254927" y="9029"/>
                  </a:lnTo>
                  <a:lnTo>
                    <a:pt x="253098" y="10160"/>
                  </a:lnTo>
                  <a:lnTo>
                    <a:pt x="252298" y="9931"/>
                  </a:lnTo>
                  <a:lnTo>
                    <a:pt x="251993" y="9855"/>
                  </a:lnTo>
                  <a:lnTo>
                    <a:pt x="254673" y="9029"/>
                  </a:lnTo>
                  <a:lnTo>
                    <a:pt x="254165" y="9029"/>
                  </a:lnTo>
                  <a:lnTo>
                    <a:pt x="254546" y="7683"/>
                  </a:lnTo>
                  <a:lnTo>
                    <a:pt x="252564" y="9029"/>
                  </a:lnTo>
                  <a:lnTo>
                    <a:pt x="251574" y="9740"/>
                  </a:lnTo>
                  <a:lnTo>
                    <a:pt x="249034" y="9029"/>
                  </a:lnTo>
                  <a:lnTo>
                    <a:pt x="248005" y="9029"/>
                  </a:lnTo>
                  <a:lnTo>
                    <a:pt x="240385" y="11430"/>
                  </a:lnTo>
                  <a:lnTo>
                    <a:pt x="240042" y="10160"/>
                  </a:lnTo>
                  <a:lnTo>
                    <a:pt x="239953" y="9867"/>
                  </a:lnTo>
                  <a:lnTo>
                    <a:pt x="243179" y="9029"/>
                  </a:lnTo>
                  <a:lnTo>
                    <a:pt x="243039" y="9029"/>
                  </a:lnTo>
                  <a:lnTo>
                    <a:pt x="239903" y="9690"/>
                  </a:lnTo>
                  <a:lnTo>
                    <a:pt x="239699" y="8928"/>
                  </a:lnTo>
                  <a:lnTo>
                    <a:pt x="239699" y="9931"/>
                  </a:lnTo>
                  <a:lnTo>
                    <a:pt x="238836" y="10160"/>
                  </a:lnTo>
                  <a:lnTo>
                    <a:pt x="238760" y="9931"/>
                  </a:lnTo>
                  <a:lnTo>
                    <a:pt x="239699" y="9931"/>
                  </a:lnTo>
                  <a:lnTo>
                    <a:pt x="239699" y="8928"/>
                  </a:lnTo>
                  <a:lnTo>
                    <a:pt x="239369" y="7683"/>
                  </a:lnTo>
                  <a:lnTo>
                    <a:pt x="238429" y="9029"/>
                  </a:lnTo>
                  <a:lnTo>
                    <a:pt x="237604" y="6819"/>
                  </a:lnTo>
                  <a:lnTo>
                    <a:pt x="237502" y="6540"/>
                  </a:lnTo>
                  <a:lnTo>
                    <a:pt x="237451" y="6400"/>
                  </a:lnTo>
                  <a:lnTo>
                    <a:pt x="237261" y="6540"/>
                  </a:lnTo>
                  <a:lnTo>
                    <a:pt x="233133" y="11430"/>
                  </a:lnTo>
                  <a:lnTo>
                    <a:pt x="229184" y="9029"/>
                  </a:lnTo>
                  <a:lnTo>
                    <a:pt x="228854" y="9029"/>
                  </a:lnTo>
                  <a:lnTo>
                    <a:pt x="230111" y="6540"/>
                  </a:lnTo>
                  <a:lnTo>
                    <a:pt x="230187" y="6400"/>
                  </a:lnTo>
                  <a:lnTo>
                    <a:pt x="229958" y="6400"/>
                  </a:lnTo>
                  <a:lnTo>
                    <a:pt x="227457" y="10160"/>
                  </a:lnTo>
                  <a:lnTo>
                    <a:pt x="226212" y="9029"/>
                  </a:lnTo>
                  <a:lnTo>
                    <a:pt x="221843" y="5105"/>
                  </a:lnTo>
                  <a:lnTo>
                    <a:pt x="221703" y="5105"/>
                  </a:lnTo>
                  <a:lnTo>
                    <a:pt x="218071" y="6400"/>
                  </a:lnTo>
                  <a:lnTo>
                    <a:pt x="218059" y="8877"/>
                  </a:lnTo>
                  <a:lnTo>
                    <a:pt x="210921" y="7683"/>
                  </a:lnTo>
                  <a:lnTo>
                    <a:pt x="210197" y="7683"/>
                  </a:lnTo>
                  <a:lnTo>
                    <a:pt x="204546" y="8890"/>
                  </a:lnTo>
                  <a:lnTo>
                    <a:pt x="204914" y="7683"/>
                  </a:lnTo>
                  <a:lnTo>
                    <a:pt x="205549" y="7683"/>
                  </a:lnTo>
                  <a:lnTo>
                    <a:pt x="193852" y="6400"/>
                  </a:lnTo>
                  <a:lnTo>
                    <a:pt x="193573" y="6400"/>
                  </a:lnTo>
                  <a:lnTo>
                    <a:pt x="187934" y="5105"/>
                  </a:lnTo>
                  <a:lnTo>
                    <a:pt x="186842" y="7683"/>
                  </a:lnTo>
                  <a:lnTo>
                    <a:pt x="176974" y="7683"/>
                  </a:lnTo>
                  <a:lnTo>
                    <a:pt x="177088" y="6819"/>
                  </a:lnTo>
                  <a:lnTo>
                    <a:pt x="177139" y="6400"/>
                  </a:lnTo>
                  <a:lnTo>
                    <a:pt x="177876" y="5105"/>
                  </a:lnTo>
                  <a:lnTo>
                    <a:pt x="176212" y="5105"/>
                  </a:lnTo>
                  <a:lnTo>
                    <a:pt x="175272" y="6400"/>
                  </a:lnTo>
                  <a:lnTo>
                    <a:pt x="171526" y="6400"/>
                  </a:lnTo>
                  <a:lnTo>
                    <a:pt x="172529" y="3810"/>
                  </a:lnTo>
                  <a:lnTo>
                    <a:pt x="167322" y="3810"/>
                  </a:lnTo>
                  <a:lnTo>
                    <a:pt x="162039" y="7620"/>
                  </a:lnTo>
                  <a:lnTo>
                    <a:pt x="155422" y="5105"/>
                  </a:lnTo>
                  <a:lnTo>
                    <a:pt x="155130" y="6400"/>
                  </a:lnTo>
                  <a:lnTo>
                    <a:pt x="155054" y="7683"/>
                  </a:lnTo>
                  <a:lnTo>
                    <a:pt x="160667" y="11430"/>
                  </a:lnTo>
                  <a:lnTo>
                    <a:pt x="153568" y="12700"/>
                  </a:lnTo>
                  <a:lnTo>
                    <a:pt x="153047" y="10160"/>
                  </a:lnTo>
                  <a:lnTo>
                    <a:pt x="154686" y="9029"/>
                  </a:lnTo>
                  <a:lnTo>
                    <a:pt x="154101" y="9029"/>
                  </a:lnTo>
                  <a:lnTo>
                    <a:pt x="152730" y="10160"/>
                  </a:lnTo>
                  <a:lnTo>
                    <a:pt x="151511" y="10160"/>
                  </a:lnTo>
                  <a:lnTo>
                    <a:pt x="152755" y="9029"/>
                  </a:lnTo>
                  <a:lnTo>
                    <a:pt x="150291" y="9029"/>
                  </a:lnTo>
                  <a:lnTo>
                    <a:pt x="150355" y="7683"/>
                  </a:lnTo>
                  <a:lnTo>
                    <a:pt x="148475" y="7683"/>
                  </a:lnTo>
                  <a:lnTo>
                    <a:pt x="148717" y="6819"/>
                  </a:lnTo>
                  <a:lnTo>
                    <a:pt x="148831" y="6400"/>
                  </a:lnTo>
                  <a:lnTo>
                    <a:pt x="149313" y="6400"/>
                  </a:lnTo>
                  <a:lnTo>
                    <a:pt x="145923" y="5105"/>
                  </a:lnTo>
                  <a:lnTo>
                    <a:pt x="144729" y="3810"/>
                  </a:lnTo>
                  <a:lnTo>
                    <a:pt x="144957" y="5105"/>
                  </a:lnTo>
                  <a:lnTo>
                    <a:pt x="144716" y="6400"/>
                  </a:lnTo>
                  <a:lnTo>
                    <a:pt x="137337" y="6400"/>
                  </a:lnTo>
                  <a:lnTo>
                    <a:pt x="140830" y="5105"/>
                  </a:lnTo>
                  <a:lnTo>
                    <a:pt x="141008" y="5105"/>
                  </a:lnTo>
                  <a:lnTo>
                    <a:pt x="137896" y="3810"/>
                  </a:lnTo>
                  <a:lnTo>
                    <a:pt x="136613" y="5080"/>
                  </a:lnTo>
                  <a:lnTo>
                    <a:pt x="133299" y="3810"/>
                  </a:lnTo>
                  <a:lnTo>
                    <a:pt x="133210" y="6400"/>
                  </a:lnTo>
                  <a:lnTo>
                    <a:pt x="131699" y="6400"/>
                  </a:lnTo>
                  <a:lnTo>
                    <a:pt x="131406" y="5105"/>
                  </a:lnTo>
                  <a:lnTo>
                    <a:pt x="130810" y="3810"/>
                  </a:lnTo>
                  <a:lnTo>
                    <a:pt x="128041" y="5105"/>
                  </a:lnTo>
                  <a:lnTo>
                    <a:pt x="118262" y="5105"/>
                  </a:lnTo>
                  <a:lnTo>
                    <a:pt x="119811" y="6413"/>
                  </a:lnTo>
                  <a:lnTo>
                    <a:pt x="121335" y="7683"/>
                  </a:lnTo>
                  <a:lnTo>
                    <a:pt x="121145" y="7683"/>
                  </a:lnTo>
                  <a:lnTo>
                    <a:pt x="114757" y="8890"/>
                  </a:lnTo>
                  <a:lnTo>
                    <a:pt x="108280" y="7683"/>
                  </a:lnTo>
                  <a:lnTo>
                    <a:pt x="94361" y="7683"/>
                  </a:lnTo>
                  <a:lnTo>
                    <a:pt x="94373" y="6400"/>
                  </a:lnTo>
                  <a:lnTo>
                    <a:pt x="94132" y="6400"/>
                  </a:lnTo>
                  <a:lnTo>
                    <a:pt x="88861" y="7683"/>
                  </a:lnTo>
                  <a:lnTo>
                    <a:pt x="82511" y="7683"/>
                  </a:lnTo>
                  <a:lnTo>
                    <a:pt x="78536" y="9029"/>
                  </a:lnTo>
                  <a:lnTo>
                    <a:pt x="77685" y="9029"/>
                  </a:lnTo>
                  <a:lnTo>
                    <a:pt x="75425" y="7683"/>
                  </a:lnTo>
                  <a:lnTo>
                    <a:pt x="75272" y="7683"/>
                  </a:lnTo>
                  <a:lnTo>
                    <a:pt x="75882" y="6540"/>
                  </a:lnTo>
                  <a:lnTo>
                    <a:pt x="75958" y="6400"/>
                  </a:lnTo>
                  <a:lnTo>
                    <a:pt x="75806" y="6400"/>
                  </a:lnTo>
                  <a:lnTo>
                    <a:pt x="71780" y="7683"/>
                  </a:lnTo>
                  <a:lnTo>
                    <a:pt x="66001" y="6400"/>
                  </a:lnTo>
                  <a:lnTo>
                    <a:pt x="65557" y="6400"/>
                  </a:lnTo>
                  <a:lnTo>
                    <a:pt x="69659" y="5105"/>
                  </a:lnTo>
                  <a:lnTo>
                    <a:pt x="64693" y="5105"/>
                  </a:lnTo>
                  <a:lnTo>
                    <a:pt x="63487" y="3810"/>
                  </a:lnTo>
                  <a:lnTo>
                    <a:pt x="57899" y="5080"/>
                  </a:lnTo>
                  <a:lnTo>
                    <a:pt x="59804" y="3810"/>
                  </a:lnTo>
                  <a:lnTo>
                    <a:pt x="53987" y="2540"/>
                  </a:lnTo>
                  <a:lnTo>
                    <a:pt x="51511" y="3810"/>
                  </a:lnTo>
                  <a:lnTo>
                    <a:pt x="55257" y="5105"/>
                  </a:lnTo>
                  <a:lnTo>
                    <a:pt x="47459" y="5105"/>
                  </a:lnTo>
                  <a:lnTo>
                    <a:pt x="48806" y="2540"/>
                  </a:lnTo>
                  <a:lnTo>
                    <a:pt x="43497" y="0"/>
                  </a:lnTo>
                  <a:lnTo>
                    <a:pt x="38684" y="2540"/>
                  </a:lnTo>
                  <a:lnTo>
                    <a:pt x="34201" y="3810"/>
                  </a:lnTo>
                  <a:lnTo>
                    <a:pt x="19507" y="3810"/>
                  </a:lnTo>
                  <a:lnTo>
                    <a:pt x="15163" y="2540"/>
                  </a:lnTo>
                  <a:lnTo>
                    <a:pt x="13665" y="3810"/>
                  </a:lnTo>
                  <a:lnTo>
                    <a:pt x="16294" y="3810"/>
                  </a:lnTo>
                  <a:lnTo>
                    <a:pt x="21361" y="5105"/>
                  </a:lnTo>
                  <a:lnTo>
                    <a:pt x="23482" y="5105"/>
                  </a:lnTo>
                  <a:lnTo>
                    <a:pt x="22275" y="6400"/>
                  </a:lnTo>
                  <a:lnTo>
                    <a:pt x="19151" y="6400"/>
                  </a:lnTo>
                  <a:lnTo>
                    <a:pt x="2032" y="1270"/>
                  </a:lnTo>
                  <a:lnTo>
                    <a:pt x="0" y="1270"/>
                  </a:lnTo>
                  <a:lnTo>
                    <a:pt x="571" y="5105"/>
                  </a:lnTo>
                  <a:lnTo>
                    <a:pt x="800" y="6400"/>
                  </a:lnTo>
                  <a:lnTo>
                    <a:pt x="1892" y="7683"/>
                  </a:lnTo>
                  <a:lnTo>
                    <a:pt x="2997" y="9029"/>
                  </a:lnTo>
                  <a:lnTo>
                    <a:pt x="4953" y="12700"/>
                  </a:lnTo>
                  <a:lnTo>
                    <a:pt x="7112" y="15341"/>
                  </a:lnTo>
                  <a:lnTo>
                    <a:pt x="8978" y="17780"/>
                  </a:lnTo>
                  <a:lnTo>
                    <a:pt x="9842" y="22860"/>
                  </a:lnTo>
                  <a:lnTo>
                    <a:pt x="10515" y="21590"/>
                  </a:lnTo>
                  <a:lnTo>
                    <a:pt x="13373" y="21590"/>
                  </a:lnTo>
                  <a:lnTo>
                    <a:pt x="16065" y="26670"/>
                  </a:lnTo>
                  <a:lnTo>
                    <a:pt x="16713" y="29210"/>
                  </a:lnTo>
                  <a:lnTo>
                    <a:pt x="16205" y="31394"/>
                  </a:lnTo>
                  <a:lnTo>
                    <a:pt x="16116" y="31750"/>
                  </a:lnTo>
                  <a:lnTo>
                    <a:pt x="14274" y="33020"/>
                  </a:lnTo>
                  <a:lnTo>
                    <a:pt x="13004" y="33020"/>
                  </a:lnTo>
                  <a:lnTo>
                    <a:pt x="12877" y="32829"/>
                  </a:lnTo>
                  <a:lnTo>
                    <a:pt x="12877" y="39370"/>
                  </a:lnTo>
                  <a:lnTo>
                    <a:pt x="12839" y="38950"/>
                  </a:lnTo>
                  <a:lnTo>
                    <a:pt x="12865" y="38100"/>
                  </a:lnTo>
                  <a:lnTo>
                    <a:pt x="12877" y="39370"/>
                  </a:lnTo>
                  <a:lnTo>
                    <a:pt x="12877" y="32829"/>
                  </a:lnTo>
                  <a:lnTo>
                    <a:pt x="12788" y="32702"/>
                  </a:lnTo>
                  <a:lnTo>
                    <a:pt x="12788" y="38531"/>
                  </a:lnTo>
                  <a:lnTo>
                    <a:pt x="12738" y="38100"/>
                  </a:lnTo>
                  <a:lnTo>
                    <a:pt x="12649" y="36830"/>
                  </a:lnTo>
                  <a:lnTo>
                    <a:pt x="12560" y="35560"/>
                  </a:lnTo>
                  <a:lnTo>
                    <a:pt x="12712" y="36830"/>
                  </a:lnTo>
                  <a:lnTo>
                    <a:pt x="12788" y="38531"/>
                  </a:lnTo>
                  <a:lnTo>
                    <a:pt x="12788" y="32702"/>
                  </a:lnTo>
                  <a:lnTo>
                    <a:pt x="12166" y="31750"/>
                  </a:lnTo>
                  <a:lnTo>
                    <a:pt x="12115" y="31394"/>
                  </a:lnTo>
                  <a:lnTo>
                    <a:pt x="12014" y="30759"/>
                  </a:lnTo>
                  <a:lnTo>
                    <a:pt x="11887" y="29210"/>
                  </a:lnTo>
                  <a:lnTo>
                    <a:pt x="12065" y="29210"/>
                  </a:lnTo>
                  <a:lnTo>
                    <a:pt x="11049" y="26670"/>
                  </a:lnTo>
                  <a:lnTo>
                    <a:pt x="9639" y="24130"/>
                  </a:lnTo>
                  <a:lnTo>
                    <a:pt x="9512" y="25400"/>
                  </a:lnTo>
                  <a:lnTo>
                    <a:pt x="9398" y="26670"/>
                  </a:lnTo>
                  <a:lnTo>
                    <a:pt x="10718" y="27940"/>
                  </a:lnTo>
                  <a:lnTo>
                    <a:pt x="10706" y="29210"/>
                  </a:lnTo>
                  <a:lnTo>
                    <a:pt x="11823" y="35560"/>
                  </a:lnTo>
                  <a:lnTo>
                    <a:pt x="11823" y="36830"/>
                  </a:lnTo>
                  <a:lnTo>
                    <a:pt x="10795" y="36830"/>
                  </a:lnTo>
                  <a:lnTo>
                    <a:pt x="12839" y="40665"/>
                  </a:lnTo>
                  <a:lnTo>
                    <a:pt x="12877" y="39382"/>
                  </a:lnTo>
                  <a:lnTo>
                    <a:pt x="12915" y="40665"/>
                  </a:lnTo>
                  <a:lnTo>
                    <a:pt x="13004" y="41910"/>
                  </a:lnTo>
                  <a:lnTo>
                    <a:pt x="15405" y="44450"/>
                  </a:lnTo>
                  <a:lnTo>
                    <a:pt x="16332" y="50584"/>
                  </a:lnTo>
                  <a:lnTo>
                    <a:pt x="16268" y="50939"/>
                  </a:lnTo>
                  <a:lnTo>
                    <a:pt x="16268" y="51460"/>
                  </a:lnTo>
                  <a:lnTo>
                    <a:pt x="16560" y="51676"/>
                  </a:lnTo>
                  <a:lnTo>
                    <a:pt x="16484" y="51219"/>
                  </a:lnTo>
                  <a:lnTo>
                    <a:pt x="16433" y="50825"/>
                  </a:lnTo>
                  <a:lnTo>
                    <a:pt x="16395" y="50622"/>
                  </a:lnTo>
                  <a:lnTo>
                    <a:pt x="16598" y="49530"/>
                  </a:lnTo>
                  <a:lnTo>
                    <a:pt x="17475" y="48260"/>
                  </a:lnTo>
                  <a:lnTo>
                    <a:pt x="17767" y="49530"/>
                  </a:lnTo>
                  <a:lnTo>
                    <a:pt x="19138" y="58280"/>
                  </a:lnTo>
                  <a:lnTo>
                    <a:pt x="19532" y="58940"/>
                  </a:lnTo>
                  <a:lnTo>
                    <a:pt x="20828" y="53340"/>
                  </a:lnTo>
                  <a:lnTo>
                    <a:pt x="23152" y="59690"/>
                  </a:lnTo>
                  <a:lnTo>
                    <a:pt x="22745" y="63500"/>
                  </a:lnTo>
                  <a:lnTo>
                    <a:pt x="19621" y="59080"/>
                  </a:lnTo>
                  <a:lnTo>
                    <a:pt x="19532" y="58940"/>
                  </a:lnTo>
                  <a:lnTo>
                    <a:pt x="19164" y="58420"/>
                  </a:lnTo>
                  <a:lnTo>
                    <a:pt x="19240" y="58940"/>
                  </a:lnTo>
                  <a:lnTo>
                    <a:pt x="19354" y="59690"/>
                  </a:lnTo>
                  <a:lnTo>
                    <a:pt x="19494" y="59080"/>
                  </a:lnTo>
                  <a:lnTo>
                    <a:pt x="22377" y="64770"/>
                  </a:lnTo>
                  <a:lnTo>
                    <a:pt x="22555" y="68580"/>
                  </a:lnTo>
                  <a:lnTo>
                    <a:pt x="18796" y="64770"/>
                  </a:lnTo>
                  <a:lnTo>
                    <a:pt x="22415" y="69850"/>
                  </a:lnTo>
                  <a:lnTo>
                    <a:pt x="20815" y="76200"/>
                  </a:lnTo>
                  <a:lnTo>
                    <a:pt x="21463" y="78740"/>
                  </a:lnTo>
                  <a:lnTo>
                    <a:pt x="19761" y="76200"/>
                  </a:lnTo>
                  <a:lnTo>
                    <a:pt x="20777" y="78740"/>
                  </a:lnTo>
                  <a:lnTo>
                    <a:pt x="21653" y="81280"/>
                  </a:lnTo>
                  <a:lnTo>
                    <a:pt x="23088" y="78740"/>
                  </a:lnTo>
                  <a:lnTo>
                    <a:pt x="23177" y="80010"/>
                  </a:lnTo>
                  <a:lnTo>
                    <a:pt x="23279" y="81280"/>
                  </a:lnTo>
                  <a:lnTo>
                    <a:pt x="23736" y="82550"/>
                  </a:lnTo>
                  <a:lnTo>
                    <a:pt x="22910" y="82550"/>
                  </a:lnTo>
                  <a:lnTo>
                    <a:pt x="24739" y="83820"/>
                  </a:lnTo>
                  <a:lnTo>
                    <a:pt x="25717" y="80010"/>
                  </a:lnTo>
                  <a:lnTo>
                    <a:pt x="28562" y="82550"/>
                  </a:lnTo>
                  <a:lnTo>
                    <a:pt x="28422" y="83820"/>
                  </a:lnTo>
                  <a:lnTo>
                    <a:pt x="28346" y="85166"/>
                  </a:lnTo>
                  <a:lnTo>
                    <a:pt x="28105" y="83820"/>
                  </a:lnTo>
                  <a:lnTo>
                    <a:pt x="27139" y="92710"/>
                  </a:lnTo>
                  <a:lnTo>
                    <a:pt x="25971" y="89522"/>
                  </a:lnTo>
                  <a:lnTo>
                    <a:pt x="26022" y="90170"/>
                  </a:lnTo>
                  <a:lnTo>
                    <a:pt x="26123" y="91440"/>
                  </a:lnTo>
                  <a:lnTo>
                    <a:pt x="25209" y="91440"/>
                  </a:lnTo>
                  <a:lnTo>
                    <a:pt x="25184" y="92710"/>
                  </a:lnTo>
                  <a:lnTo>
                    <a:pt x="25057" y="99060"/>
                  </a:lnTo>
                  <a:lnTo>
                    <a:pt x="29121" y="92710"/>
                  </a:lnTo>
                  <a:lnTo>
                    <a:pt x="31305" y="100330"/>
                  </a:lnTo>
                  <a:lnTo>
                    <a:pt x="29565" y="100330"/>
                  </a:lnTo>
                  <a:lnTo>
                    <a:pt x="29311" y="101600"/>
                  </a:lnTo>
                  <a:lnTo>
                    <a:pt x="31737" y="101600"/>
                  </a:lnTo>
                  <a:lnTo>
                    <a:pt x="33667" y="104140"/>
                  </a:lnTo>
                  <a:lnTo>
                    <a:pt x="33743" y="105410"/>
                  </a:lnTo>
                  <a:lnTo>
                    <a:pt x="33820" y="106680"/>
                  </a:lnTo>
                  <a:lnTo>
                    <a:pt x="33896" y="107950"/>
                  </a:lnTo>
                  <a:lnTo>
                    <a:pt x="33972" y="109220"/>
                  </a:lnTo>
                  <a:lnTo>
                    <a:pt x="36068" y="109220"/>
                  </a:lnTo>
                  <a:lnTo>
                    <a:pt x="36690" y="111760"/>
                  </a:lnTo>
                  <a:lnTo>
                    <a:pt x="36576" y="110490"/>
                  </a:lnTo>
                  <a:lnTo>
                    <a:pt x="36474" y="109220"/>
                  </a:lnTo>
                  <a:lnTo>
                    <a:pt x="36360" y="107950"/>
                  </a:lnTo>
                  <a:lnTo>
                    <a:pt x="38112" y="109220"/>
                  </a:lnTo>
                  <a:lnTo>
                    <a:pt x="38633" y="111760"/>
                  </a:lnTo>
                  <a:lnTo>
                    <a:pt x="40093" y="114300"/>
                  </a:lnTo>
                  <a:lnTo>
                    <a:pt x="41922" y="115570"/>
                  </a:lnTo>
                  <a:lnTo>
                    <a:pt x="38125" y="121920"/>
                  </a:lnTo>
                  <a:lnTo>
                    <a:pt x="41389" y="127000"/>
                  </a:lnTo>
                  <a:lnTo>
                    <a:pt x="41122" y="129540"/>
                  </a:lnTo>
                  <a:lnTo>
                    <a:pt x="38722" y="127000"/>
                  </a:lnTo>
                  <a:lnTo>
                    <a:pt x="38696" y="129540"/>
                  </a:lnTo>
                  <a:lnTo>
                    <a:pt x="41998" y="134175"/>
                  </a:lnTo>
                  <a:lnTo>
                    <a:pt x="41643" y="133350"/>
                  </a:lnTo>
                  <a:lnTo>
                    <a:pt x="44513" y="137172"/>
                  </a:lnTo>
                  <a:lnTo>
                    <a:pt x="46405" y="139700"/>
                  </a:lnTo>
                  <a:lnTo>
                    <a:pt x="45961" y="137795"/>
                  </a:lnTo>
                  <a:lnTo>
                    <a:pt x="50330" y="139700"/>
                  </a:lnTo>
                  <a:lnTo>
                    <a:pt x="49784" y="144780"/>
                  </a:lnTo>
                  <a:lnTo>
                    <a:pt x="44907" y="146050"/>
                  </a:lnTo>
                  <a:lnTo>
                    <a:pt x="44894" y="153670"/>
                  </a:lnTo>
                  <a:lnTo>
                    <a:pt x="51206" y="157480"/>
                  </a:lnTo>
                  <a:lnTo>
                    <a:pt x="52730" y="166090"/>
                  </a:lnTo>
                  <a:lnTo>
                    <a:pt x="52730" y="164007"/>
                  </a:lnTo>
                  <a:lnTo>
                    <a:pt x="55016" y="164007"/>
                  </a:lnTo>
                  <a:lnTo>
                    <a:pt x="54889" y="166090"/>
                  </a:lnTo>
                  <a:lnTo>
                    <a:pt x="54813" y="167284"/>
                  </a:lnTo>
                  <a:lnTo>
                    <a:pt x="54711" y="168910"/>
                  </a:lnTo>
                  <a:lnTo>
                    <a:pt x="56400" y="171450"/>
                  </a:lnTo>
                  <a:lnTo>
                    <a:pt x="54698" y="172720"/>
                  </a:lnTo>
                  <a:lnTo>
                    <a:pt x="54673" y="173990"/>
                  </a:lnTo>
                  <a:lnTo>
                    <a:pt x="54063" y="175260"/>
                  </a:lnTo>
                  <a:lnTo>
                    <a:pt x="55206" y="175260"/>
                  </a:lnTo>
                  <a:lnTo>
                    <a:pt x="55994" y="182880"/>
                  </a:lnTo>
                  <a:lnTo>
                    <a:pt x="59474" y="182880"/>
                  </a:lnTo>
                  <a:lnTo>
                    <a:pt x="58597" y="186690"/>
                  </a:lnTo>
                  <a:lnTo>
                    <a:pt x="59969" y="194310"/>
                  </a:lnTo>
                  <a:lnTo>
                    <a:pt x="65773" y="194310"/>
                  </a:lnTo>
                  <a:lnTo>
                    <a:pt x="67056" y="199390"/>
                  </a:lnTo>
                  <a:lnTo>
                    <a:pt x="83400" y="199390"/>
                  </a:lnTo>
                  <a:lnTo>
                    <a:pt x="82892" y="198323"/>
                  </a:lnTo>
                  <a:lnTo>
                    <a:pt x="82778" y="198120"/>
                  </a:lnTo>
                  <a:lnTo>
                    <a:pt x="82207" y="196900"/>
                  </a:lnTo>
                  <a:lnTo>
                    <a:pt x="80492" y="198120"/>
                  </a:lnTo>
                  <a:lnTo>
                    <a:pt x="80391" y="196608"/>
                  </a:lnTo>
                  <a:lnTo>
                    <a:pt x="80327" y="195580"/>
                  </a:lnTo>
                  <a:lnTo>
                    <a:pt x="80251" y="194310"/>
                  </a:lnTo>
                  <a:lnTo>
                    <a:pt x="80162" y="193040"/>
                  </a:lnTo>
                  <a:lnTo>
                    <a:pt x="77724" y="187960"/>
                  </a:lnTo>
                  <a:lnTo>
                    <a:pt x="75692" y="182880"/>
                  </a:lnTo>
                  <a:lnTo>
                    <a:pt x="76644" y="179070"/>
                  </a:lnTo>
                  <a:lnTo>
                    <a:pt x="72529" y="170180"/>
                  </a:lnTo>
                  <a:lnTo>
                    <a:pt x="69888" y="164007"/>
                  </a:lnTo>
                  <a:lnTo>
                    <a:pt x="68719" y="161290"/>
                  </a:lnTo>
                  <a:lnTo>
                    <a:pt x="66954" y="157480"/>
                  </a:lnTo>
                  <a:lnTo>
                    <a:pt x="66827" y="157187"/>
                  </a:lnTo>
                  <a:lnTo>
                    <a:pt x="69723" y="156210"/>
                  </a:lnTo>
                  <a:lnTo>
                    <a:pt x="66192" y="149860"/>
                  </a:lnTo>
                  <a:lnTo>
                    <a:pt x="65824" y="149161"/>
                  </a:lnTo>
                  <a:lnTo>
                    <a:pt x="65938" y="155270"/>
                  </a:lnTo>
                  <a:lnTo>
                    <a:pt x="65201" y="153670"/>
                  </a:lnTo>
                  <a:lnTo>
                    <a:pt x="61912" y="146050"/>
                  </a:lnTo>
                  <a:lnTo>
                    <a:pt x="63830" y="145402"/>
                  </a:lnTo>
                  <a:lnTo>
                    <a:pt x="62826" y="143510"/>
                  </a:lnTo>
                  <a:lnTo>
                    <a:pt x="59918" y="137172"/>
                  </a:lnTo>
                  <a:lnTo>
                    <a:pt x="58191" y="132080"/>
                  </a:lnTo>
                  <a:lnTo>
                    <a:pt x="57759" y="130810"/>
                  </a:lnTo>
                  <a:lnTo>
                    <a:pt x="57594" y="129540"/>
                  </a:lnTo>
                  <a:lnTo>
                    <a:pt x="57442" y="128270"/>
                  </a:lnTo>
                  <a:lnTo>
                    <a:pt x="59817" y="132080"/>
                  </a:lnTo>
                  <a:lnTo>
                    <a:pt x="60731" y="132080"/>
                  </a:lnTo>
                  <a:lnTo>
                    <a:pt x="59245" y="128270"/>
                  </a:lnTo>
                  <a:lnTo>
                    <a:pt x="57759" y="124460"/>
                  </a:lnTo>
                  <a:lnTo>
                    <a:pt x="55460" y="118110"/>
                  </a:lnTo>
                  <a:lnTo>
                    <a:pt x="53124" y="110490"/>
                  </a:lnTo>
                  <a:lnTo>
                    <a:pt x="51904" y="107950"/>
                  </a:lnTo>
                  <a:lnTo>
                    <a:pt x="51295" y="106680"/>
                  </a:lnTo>
                  <a:lnTo>
                    <a:pt x="50076" y="104140"/>
                  </a:lnTo>
                  <a:lnTo>
                    <a:pt x="51003" y="104140"/>
                  </a:lnTo>
                  <a:lnTo>
                    <a:pt x="50927" y="101600"/>
                  </a:lnTo>
                  <a:lnTo>
                    <a:pt x="49314" y="101600"/>
                  </a:lnTo>
                  <a:lnTo>
                    <a:pt x="50304" y="102870"/>
                  </a:lnTo>
                  <a:lnTo>
                    <a:pt x="48768" y="106680"/>
                  </a:lnTo>
                  <a:lnTo>
                    <a:pt x="46177" y="102679"/>
                  </a:lnTo>
                  <a:lnTo>
                    <a:pt x="46177" y="132080"/>
                  </a:lnTo>
                  <a:lnTo>
                    <a:pt x="45072" y="135369"/>
                  </a:lnTo>
                  <a:lnTo>
                    <a:pt x="43256" y="133350"/>
                  </a:lnTo>
                  <a:lnTo>
                    <a:pt x="43053" y="132080"/>
                  </a:lnTo>
                  <a:lnTo>
                    <a:pt x="45173" y="133146"/>
                  </a:lnTo>
                  <a:lnTo>
                    <a:pt x="46177" y="132080"/>
                  </a:lnTo>
                  <a:lnTo>
                    <a:pt x="46177" y="102679"/>
                  </a:lnTo>
                  <a:lnTo>
                    <a:pt x="43014" y="97790"/>
                  </a:lnTo>
                  <a:lnTo>
                    <a:pt x="41630" y="97790"/>
                  </a:lnTo>
                  <a:lnTo>
                    <a:pt x="43929" y="96520"/>
                  </a:lnTo>
                  <a:lnTo>
                    <a:pt x="43942" y="93980"/>
                  </a:lnTo>
                  <a:lnTo>
                    <a:pt x="44297" y="91440"/>
                  </a:lnTo>
                  <a:lnTo>
                    <a:pt x="47612" y="91440"/>
                  </a:lnTo>
                  <a:lnTo>
                    <a:pt x="46939" y="90170"/>
                  </a:lnTo>
                  <a:lnTo>
                    <a:pt x="45681" y="88900"/>
                  </a:lnTo>
                  <a:lnTo>
                    <a:pt x="44640" y="90170"/>
                  </a:lnTo>
                  <a:lnTo>
                    <a:pt x="44538" y="88900"/>
                  </a:lnTo>
                  <a:lnTo>
                    <a:pt x="44424" y="87630"/>
                  </a:lnTo>
                  <a:lnTo>
                    <a:pt x="44907" y="87630"/>
                  </a:lnTo>
                  <a:lnTo>
                    <a:pt x="46736" y="88900"/>
                  </a:lnTo>
                  <a:lnTo>
                    <a:pt x="46151" y="87630"/>
                  </a:lnTo>
                  <a:lnTo>
                    <a:pt x="45034" y="85166"/>
                  </a:lnTo>
                  <a:lnTo>
                    <a:pt x="43827" y="82550"/>
                  </a:lnTo>
                  <a:lnTo>
                    <a:pt x="43294" y="83820"/>
                  </a:lnTo>
                  <a:lnTo>
                    <a:pt x="42786" y="84823"/>
                  </a:lnTo>
                  <a:lnTo>
                    <a:pt x="42786" y="85166"/>
                  </a:lnTo>
                  <a:lnTo>
                    <a:pt x="42786" y="84823"/>
                  </a:lnTo>
                  <a:lnTo>
                    <a:pt x="42405" y="83820"/>
                  </a:lnTo>
                  <a:lnTo>
                    <a:pt x="41338" y="80010"/>
                  </a:lnTo>
                  <a:lnTo>
                    <a:pt x="40982" y="78740"/>
                  </a:lnTo>
                  <a:lnTo>
                    <a:pt x="41808" y="78740"/>
                  </a:lnTo>
                  <a:lnTo>
                    <a:pt x="42481" y="80010"/>
                  </a:lnTo>
                  <a:lnTo>
                    <a:pt x="43624" y="80010"/>
                  </a:lnTo>
                  <a:lnTo>
                    <a:pt x="38620" y="74930"/>
                  </a:lnTo>
                  <a:lnTo>
                    <a:pt x="37769" y="69850"/>
                  </a:lnTo>
                  <a:lnTo>
                    <a:pt x="38849" y="69850"/>
                  </a:lnTo>
                  <a:lnTo>
                    <a:pt x="38442" y="68580"/>
                  </a:lnTo>
                  <a:lnTo>
                    <a:pt x="36804" y="63500"/>
                  </a:lnTo>
                  <a:lnTo>
                    <a:pt x="36398" y="62230"/>
                  </a:lnTo>
                  <a:lnTo>
                    <a:pt x="31800" y="59220"/>
                  </a:lnTo>
                  <a:lnTo>
                    <a:pt x="31800" y="90170"/>
                  </a:lnTo>
                  <a:lnTo>
                    <a:pt x="29476" y="91440"/>
                  </a:lnTo>
                  <a:lnTo>
                    <a:pt x="28346" y="85178"/>
                  </a:lnTo>
                  <a:lnTo>
                    <a:pt x="31800" y="90170"/>
                  </a:lnTo>
                  <a:lnTo>
                    <a:pt x="31800" y="59220"/>
                  </a:lnTo>
                  <a:lnTo>
                    <a:pt x="30594" y="58420"/>
                  </a:lnTo>
                  <a:lnTo>
                    <a:pt x="30556" y="58280"/>
                  </a:lnTo>
                  <a:lnTo>
                    <a:pt x="29895" y="53340"/>
                  </a:lnTo>
                  <a:lnTo>
                    <a:pt x="29222" y="48260"/>
                  </a:lnTo>
                  <a:lnTo>
                    <a:pt x="33604" y="49530"/>
                  </a:lnTo>
                  <a:lnTo>
                    <a:pt x="32562" y="48260"/>
                  </a:lnTo>
                  <a:lnTo>
                    <a:pt x="29413" y="44450"/>
                  </a:lnTo>
                  <a:lnTo>
                    <a:pt x="32308" y="43180"/>
                  </a:lnTo>
                  <a:lnTo>
                    <a:pt x="31178" y="40830"/>
                  </a:lnTo>
                  <a:lnTo>
                    <a:pt x="31089" y="40665"/>
                  </a:lnTo>
                  <a:lnTo>
                    <a:pt x="29845" y="38100"/>
                  </a:lnTo>
                  <a:lnTo>
                    <a:pt x="28981" y="40640"/>
                  </a:lnTo>
                  <a:lnTo>
                    <a:pt x="27686" y="36830"/>
                  </a:lnTo>
                  <a:lnTo>
                    <a:pt x="26543" y="35560"/>
                  </a:lnTo>
                  <a:lnTo>
                    <a:pt x="24257" y="33020"/>
                  </a:lnTo>
                  <a:lnTo>
                    <a:pt x="24155" y="30480"/>
                  </a:lnTo>
                  <a:lnTo>
                    <a:pt x="24104" y="29210"/>
                  </a:lnTo>
                  <a:lnTo>
                    <a:pt x="26365" y="31750"/>
                  </a:lnTo>
                  <a:lnTo>
                    <a:pt x="24409" y="26670"/>
                  </a:lnTo>
                  <a:lnTo>
                    <a:pt x="23660" y="25400"/>
                  </a:lnTo>
                  <a:lnTo>
                    <a:pt x="23533" y="26670"/>
                  </a:lnTo>
                  <a:lnTo>
                    <a:pt x="23520" y="29210"/>
                  </a:lnTo>
                  <a:lnTo>
                    <a:pt x="20662" y="25400"/>
                  </a:lnTo>
                  <a:lnTo>
                    <a:pt x="19735" y="30480"/>
                  </a:lnTo>
                  <a:lnTo>
                    <a:pt x="18986" y="25400"/>
                  </a:lnTo>
                  <a:lnTo>
                    <a:pt x="19685" y="26670"/>
                  </a:lnTo>
                  <a:lnTo>
                    <a:pt x="19202" y="25400"/>
                  </a:lnTo>
                  <a:lnTo>
                    <a:pt x="17754" y="21590"/>
                  </a:lnTo>
                  <a:lnTo>
                    <a:pt x="19469" y="20320"/>
                  </a:lnTo>
                  <a:lnTo>
                    <a:pt x="17843" y="17780"/>
                  </a:lnTo>
                  <a:lnTo>
                    <a:pt x="15951" y="15341"/>
                  </a:lnTo>
                  <a:lnTo>
                    <a:pt x="15951" y="12700"/>
                  </a:lnTo>
                  <a:lnTo>
                    <a:pt x="16116" y="12700"/>
                  </a:lnTo>
                  <a:lnTo>
                    <a:pt x="18021" y="14173"/>
                  </a:lnTo>
                  <a:lnTo>
                    <a:pt x="19380" y="15341"/>
                  </a:lnTo>
                  <a:lnTo>
                    <a:pt x="20459" y="16598"/>
                  </a:lnTo>
                  <a:lnTo>
                    <a:pt x="21780" y="16598"/>
                  </a:lnTo>
                  <a:lnTo>
                    <a:pt x="26619" y="15341"/>
                  </a:lnTo>
                  <a:lnTo>
                    <a:pt x="27012" y="15341"/>
                  </a:lnTo>
                  <a:lnTo>
                    <a:pt x="27559" y="14173"/>
                  </a:lnTo>
                  <a:lnTo>
                    <a:pt x="27660" y="13970"/>
                  </a:lnTo>
                  <a:lnTo>
                    <a:pt x="27571" y="14173"/>
                  </a:lnTo>
                  <a:lnTo>
                    <a:pt x="27228" y="15341"/>
                  </a:lnTo>
                  <a:lnTo>
                    <a:pt x="27990" y="16598"/>
                  </a:lnTo>
                  <a:lnTo>
                    <a:pt x="28295" y="16598"/>
                  </a:lnTo>
                  <a:lnTo>
                    <a:pt x="28397" y="15913"/>
                  </a:lnTo>
                  <a:lnTo>
                    <a:pt x="28473" y="15341"/>
                  </a:lnTo>
                  <a:lnTo>
                    <a:pt x="28702" y="14173"/>
                  </a:lnTo>
                  <a:lnTo>
                    <a:pt x="28752" y="13970"/>
                  </a:lnTo>
                  <a:lnTo>
                    <a:pt x="30683" y="15341"/>
                  </a:lnTo>
                  <a:lnTo>
                    <a:pt x="30632" y="16598"/>
                  </a:lnTo>
                  <a:lnTo>
                    <a:pt x="32626" y="16598"/>
                  </a:lnTo>
                  <a:lnTo>
                    <a:pt x="32512" y="15913"/>
                  </a:lnTo>
                  <a:lnTo>
                    <a:pt x="32410" y="15341"/>
                  </a:lnTo>
                  <a:lnTo>
                    <a:pt x="31940" y="14173"/>
                  </a:lnTo>
                  <a:lnTo>
                    <a:pt x="31851" y="13970"/>
                  </a:lnTo>
                  <a:lnTo>
                    <a:pt x="35445" y="13970"/>
                  </a:lnTo>
                  <a:lnTo>
                    <a:pt x="34798" y="15341"/>
                  </a:lnTo>
                  <a:lnTo>
                    <a:pt x="34569" y="15341"/>
                  </a:lnTo>
                  <a:lnTo>
                    <a:pt x="41529" y="16510"/>
                  </a:lnTo>
                  <a:lnTo>
                    <a:pt x="48653" y="13970"/>
                  </a:lnTo>
                  <a:lnTo>
                    <a:pt x="56299" y="15341"/>
                  </a:lnTo>
                  <a:lnTo>
                    <a:pt x="55765" y="15341"/>
                  </a:lnTo>
                  <a:lnTo>
                    <a:pt x="57746" y="17780"/>
                  </a:lnTo>
                  <a:lnTo>
                    <a:pt x="49898" y="15341"/>
                  </a:lnTo>
                  <a:lnTo>
                    <a:pt x="49606" y="15341"/>
                  </a:lnTo>
                  <a:lnTo>
                    <a:pt x="49733" y="15557"/>
                  </a:lnTo>
                  <a:lnTo>
                    <a:pt x="45834" y="16192"/>
                  </a:lnTo>
                  <a:lnTo>
                    <a:pt x="48526" y="17564"/>
                  </a:lnTo>
                  <a:lnTo>
                    <a:pt x="49758" y="15608"/>
                  </a:lnTo>
                  <a:lnTo>
                    <a:pt x="51917" y="19050"/>
                  </a:lnTo>
                  <a:lnTo>
                    <a:pt x="59651" y="17780"/>
                  </a:lnTo>
                  <a:lnTo>
                    <a:pt x="74460" y="15341"/>
                  </a:lnTo>
                  <a:lnTo>
                    <a:pt x="80797" y="15341"/>
                  </a:lnTo>
                  <a:lnTo>
                    <a:pt x="81114" y="14173"/>
                  </a:lnTo>
                  <a:lnTo>
                    <a:pt x="81178" y="13970"/>
                  </a:lnTo>
                  <a:lnTo>
                    <a:pt x="81508" y="12700"/>
                  </a:lnTo>
                  <a:lnTo>
                    <a:pt x="82194" y="10160"/>
                  </a:lnTo>
                  <a:lnTo>
                    <a:pt x="88138" y="17780"/>
                  </a:lnTo>
                  <a:lnTo>
                    <a:pt x="91770" y="15913"/>
                  </a:lnTo>
                  <a:lnTo>
                    <a:pt x="91490" y="17780"/>
                  </a:lnTo>
                  <a:lnTo>
                    <a:pt x="98526" y="17780"/>
                  </a:lnTo>
                  <a:lnTo>
                    <a:pt x="105003" y="16598"/>
                  </a:lnTo>
                  <a:lnTo>
                    <a:pt x="104762" y="16598"/>
                  </a:lnTo>
                  <a:lnTo>
                    <a:pt x="114782" y="15341"/>
                  </a:lnTo>
                  <a:lnTo>
                    <a:pt x="118681" y="16598"/>
                  </a:lnTo>
                  <a:lnTo>
                    <a:pt x="129019" y="16598"/>
                  </a:lnTo>
                  <a:lnTo>
                    <a:pt x="130276" y="15341"/>
                  </a:lnTo>
                  <a:lnTo>
                    <a:pt x="130606" y="15341"/>
                  </a:lnTo>
                  <a:lnTo>
                    <a:pt x="132816" y="16510"/>
                  </a:lnTo>
                  <a:lnTo>
                    <a:pt x="132143" y="15341"/>
                  </a:lnTo>
                  <a:lnTo>
                    <a:pt x="131457" y="14173"/>
                  </a:lnTo>
                  <a:lnTo>
                    <a:pt x="131330" y="13970"/>
                  </a:lnTo>
                  <a:lnTo>
                    <a:pt x="140982" y="16510"/>
                  </a:lnTo>
                  <a:lnTo>
                    <a:pt x="159308" y="13970"/>
                  </a:lnTo>
                  <a:lnTo>
                    <a:pt x="168465" y="16598"/>
                  </a:lnTo>
                  <a:lnTo>
                    <a:pt x="166598" y="16598"/>
                  </a:lnTo>
                  <a:lnTo>
                    <a:pt x="164807" y="17780"/>
                  </a:lnTo>
                  <a:lnTo>
                    <a:pt x="165912" y="17780"/>
                  </a:lnTo>
                  <a:lnTo>
                    <a:pt x="175107" y="16598"/>
                  </a:lnTo>
                  <a:lnTo>
                    <a:pt x="175895" y="16598"/>
                  </a:lnTo>
                  <a:lnTo>
                    <a:pt x="175501" y="15341"/>
                  </a:lnTo>
                  <a:lnTo>
                    <a:pt x="175145" y="14173"/>
                  </a:lnTo>
                  <a:lnTo>
                    <a:pt x="175069" y="13970"/>
                  </a:lnTo>
                  <a:lnTo>
                    <a:pt x="174548" y="15227"/>
                  </a:lnTo>
                  <a:lnTo>
                    <a:pt x="172466" y="13970"/>
                  </a:lnTo>
                  <a:lnTo>
                    <a:pt x="173723" y="12700"/>
                  </a:lnTo>
                  <a:lnTo>
                    <a:pt x="176542" y="11430"/>
                  </a:lnTo>
                  <a:lnTo>
                    <a:pt x="179006" y="11430"/>
                  </a:lnTo>
                  <a:lnTo>
                    <a:pt x="174536" y="12700"/>
                  </a:lnTo>
                  <a:lnTo>
                    <a:pt x="179044" y="13970"/>
                  </a:lnTo>
                  <a:lnTo>
                    <a:pt x="180721" y="15074"/>
                  </a:lnTo>
                  <a:lnTo>
                    <a:pt x="181203" y="14173"/>
                  </a:lnTo>
                  <a:lnTo>
                    <a:pt x="181444" y="14173"/>
                  </a:lnTo>
                  <a:lnTo>
                    <a:pt x="186347" y="17780"/>
                  </a:lnTo>
                  <a:lnTo>
                    <a:pt x="184302" y="14173"/>
                  </a:lnTo>
                  <a:lnTo>
                    <a:pt x="184175" y="13970"/>
                  </a:lnTo>
                  <a:lnTo>
                    <a:pt x="182740" y="11430"/>
                  </a:lnTo>
                  <a:lnTo>
                    <a:pt x="182016" y="10160"/>
                  </a:lnTo>
                  <a:lnTo>
                    <a:pt x="189115" y="12700"/>
                  </a:lnTo>
                  <a:lnTo>
                    <a:pt x="191401" y="12700"/>
                  </a:lnTo>
                  <a:lnTo>
                    <a:pt x="193840" y="11430"/>
                  </a:lnTo>
                  <a:lnTo>
                    <a:pt x="196710" y="11430"/>
                  </a:lnTo>
                  <a:lnTo>
                    <a:pt x="197827" y="13843"/>
                  </a:lnTo>
                  <a:lnTo>
                    <a:pt x="200317" y="11430"/>
                  </a:lnTo>
                  <a:lnTo>
                    <a:pt x="201625" y="10160"/>
                  </a:lnTo>
                  <a:lnTo>
                    <a:pt x="205270" y="12700"/>
                  </a:lnTo>
                  <a:lnTo>
                    <a:pt x="201104" y="12700"/>
                  </a:lnTo>
                  <a:lnTo>
                    <a:pt x="199402" y="13970"/>
                  </a:lnTo>
                  <a:lnTo>
                    <a:pt x="203365" y="16510"/>
                  </a:lnTo>
                  <a:lnTo>
                    <a:pt x="203784" y="15341"/>
                  </a:lnTo>
                  <a:lnTo>
                    <a:pt x="204089" y="15341"/>
                  </a:lnTo>
                  <a:lnTo>
                    <a:pt x="206997" y="16598"/>
                  </a:lnTo>
                  <a:lnTo>
                    <a:pt x="213296" y="17780"/>
                  </a:lnTo>
                  <a:lnTo>
                    <a:pt x="211683" y="16598"/>
                  </a:lnTo>
                  <a:lnTo>
                    <a:pt x="211480" y="16598"/>
                  </a:lnTo>
                  <a:lnTo>
                    <a:pt x="212471" y="15341"/>
                  </a:lnTo>
                  <a:lnTo>
                    <a:pt x="216598" y="10160"/>
                  </a:lnTo>
                  <a:lnTo>
                    <a:pt x="221792" y="15240"/>
                  </a:lnTo>
                  <a:lnTo>
                    <a:pt x="228600" y="11430"/>
                  </a:lnTo>
                  <a:lnTo>
                    <a:pt x="221996" y="15240"/>
                  </a:lnTo>
                  <a:lnTo>
                    <a:pt x="227507" y="13970"/>
                  </a:lnTo>
                  <a:lnTo>
                    <a:pt x="226974" y="16598"/>
                  </a:lnTo>
                  <a:lnTo>
                    <a:pt x="228930" y="16598"/>
                  </a:lnTo>
                  <a:lnTo>
                    <a:pt x="231355" y="17780"/>
                  </a:lnTo>
                  <a:lnTo>
                    <a:pt x="230606" y="19050"/>
                  </a:lnTo>
                  <a:lnTo>
                    <a:pt x="233692" y="16598"/>
                  </a:lnTo>
                  <a:lnTo>
                    <a:pt x="233857" y="16598"/>
                  </a:lnTo>
                  <a:lnTo>
                    <a:pt x="235953" y="20320"/>
                  </a:lnTo>
                  <a:lnTo>
                    <a:pt x="240474" y="17780"/>
                  </a:lnTo>
                  <a:lnTo>
                    <a:pt x="242201" y="17780"/>
                  </a:lnTo>
                  <a:lnTo>
                    <a:pt x="242531" y="16598"/>
                  </a:lnTo>
                  <a:lnTo>
                    <a:pt x="254152" y="16598"/>
                  </a:lnTo>
                  <a:lnTo>
                    <a:pt x="260096" y="17780"/>
                  </a:lnTo>
                  <a:lnTo>
                    <a:pt x="266369" y="16598"/>
                  </a:lnTo>
                  <a:lnTo>
                    <a:pt x="274142" y="15341"/>
                  </a:lnTo>
                  <a:lnTo>
                    <a:pt x="274815" y="15341"/>
                  </a:lnTo>
                  <a:lnTo>
                    <a:pt x="275272" y="14173"/>
                  </a:lnTo>
                  <a:lnTo>
                    <a:pt x="275348" y="13970"/>
                  </a:lnTo>
                  <a:lnTo>
                    <a:pt x="275844" y="12700"/>
                  </a:lnTo>
                  <a:lnTo>
                    <a:pt x="276339" y="11430"/>
                  </a:lnTo>
                  <a:lnTo>
                    <a:pt x="283730" y="10160"/>
                  </a:lnTo>
                  <a:lnTo>
                    <a:pt x="286219" y="11430"/>
                  </a:lnTo>
                  <a:lnTo>
                    <a:pt x="281686" y="13970"/>
                  </a:lnTo>
                  <a:lnTo>
                    <a:pt x="286067" y="15341"/>
                  </a:lnTo>
                  <a:lnTo>
                    <a:pt x="288391" y="15341"/>
                  </a:lnTo>
                  <a:lnTo>
                    <a:pt x="291896" y="14173"/>
                  </a:lnTo>
                  <a:lnTo>
                    <a:pt x="292658" y="15341"/>
                  </a:lnTo>
                  <a:lnTo>
                    <a:pt x="293700" y="16510"/>
                  </a:lnTo>
                  <a:lnTo>
                    <a:pt x="296481" y="15341"/>
                  </a:lnTo>
                  <a:lnTo>
                    <a:pt x="296799" y="15341"/>
                  </a:lnTo>
                  <a:close/>
                </a:path>
                <a:path w="607694" h="566420">
                  <a:moveTo>
                    <a:pt x="299758" y="13970"/>
                  </a:moveTo>
                  <a:lnTo>
                    <a:pt x="295744" y="12700"/>
                  </a:lnTo>
                  <a:lnTo>
                    <a:pt x="296252" y="13970"/>
                  </a:lnTo>
                  <a:lnTo>
                    <a:pt x="299758" y="13970"/>
                  </a:lnTo>
                  <a:close/>
                </a:path>
                <a:path w="607694" h="566420">
                  <a:moveTo>
                    <a:pt x="300939" y="253149"/>
                  </a:moveTo>
                  <a:lnTo>
                    <a:pt x="300697" y="253111"/>
                  </a:lnTo>
                  <a:lnTo>
                    <a:pt x="300342" y="253212"/>
                  </a:lnTo>
                  <a:lnTo>
                    <a:pt x="299681" y="253707"/>
                  </a:lnTo>
                  <a:lnTo>
                    <a:pt x="300139" y="253657"/>
                  </a:lnTo>
                  <a:lnTo>
                    <a:pt x="300545" y="253415"/>
                  </a:lnTo>
                  <a:lnTo>
                    <a:pt x="300939" y="253149"/>
                  </a:lnTo>
                  <a:close/>
                </a:path>
                <a:path w="607694" h="566420">
                  <a:moveTo>
                    <a:pt x="303377" y="88900"/>
                  </a:moveTo>
                  <a:lnTo>
                    <a:pt x="303009" y="88900"/>
                  </a:lnTo>
                  <a:lnTo>
                    <a:pt x="303225" y="89319"/>
                  </a:lnTo>
                  <a:lnTo>
                    <a:pt x="303377" y="88900"/>
                  </a:lnTo>
                  <a:close/>
                </a:path>
                <a:path w="607694" h="566420">
                  <a:moveTo>
                    <a:pt x="307873" y="16598"/>
                  </a:moveTo>
                  <a:lnTo>
                    <a:pt x="305219" y="16598"/>
                  </a:lnTo>
                  <a:lnTo>
                    <a:pt x="304012" y="17780"/>
                  </a:lnTo>
                  <a:lnTo>
                    <a:pt x="307873" y="16598"/>
                  </a:lnTo>
                  <a:close/>
                </a:path>
                <a:path w="607694" h="566420">
                  <a:moveTo>
                    <a:pt x="308102" y="15341"/>
                  </a:moveTo>
                  <a:lnTo>
                    <a:pt x="307848" y="14706"/>
                  </a:lnTo>
                  <a:lnTo>
                    <a:pt x="307949" y="15341"/>
                  </a:lnTo>
                  <a:lnTo>
                    <a:pt x="308102" y="15341"/>
                  </a:lnTo>
                  <a:close/>
                </a:path>
                <a:path w="607694" h="566420">
                  <a:moveTo>
                    <a:pt x="308787" y="16598"/>
                  </a:moveTo>
                  <a:lnTo>
                    <a:pt x="308356" y="15913"/>
                  </a:lnTo>
                  <a:lnTo>
                    <a:pt x="308584" y="16598"/>
                  </a:lnTo>
                  <a:lnTo>
                    <a:pt x="308787" y="16598"/>
                  </a:lnTo>
                  <a:close/>
                </a:path>
                <a:path w="607694" h="566420">
                  <a:moveTo>
                    <a:pt x="310375" y="13970"/>
                  </a:moveTo>
                  <a:lnTo>
                    <a:pt x="307746" y="9029"/>
                  </a:lnTo>
                  <a:lnTo>
                    <a:pt x="307428" y="9029"/>
                  </a:lnTo>
                  <a:lnTo>
                    <a:pt x="299758" y="13970"/>
                  </a:lnTo>
                  <a:lnTo>
                    <a:pt x="298983" y="15341"/>
                  </a:lnTo>
                  <a:lnTo>
                    <a:pt x="298602" y="15913"/>
                  </a:lnTo>
                  <a:lnTo>
                    <a:pt x="298081" y="16598"/>
                  </a:lnTo>
                  <a:lnTo>
                    <a:pt x="296722" y="17780"/>
                  </a:lnTo>
                  <a:lnTo>
                    <a:pt x="303530" y="15341"/>
                  </a:lnTo>
                  <a:lnTo>
                    <a:pt x="307555" y="13970"/>
                  </a:lnTo>
                  <a:lnTo>
                    <a:pt x="307733" y="13970"/>
                  </a:lnTo>
                  <a:lnTo>
                    <a:pt x="310375" y="13970"/>
                  </a:lnTo>
                  <a:close/>
                </a:path>
                <a:path w="607694" h="566420">
                  <a:moveTo>
                    <a:pt x="311175" y="16598"/>
                  </a:moveTo>
                  <a:lnTo>
                    <a:pt x="308787" y="16598"/>
                  </a:lnTo>
                  <a:lnTo>
                    <a:pt x="309511" y="17780"/>
                  </a:lnTo>
                  <a:lnTo>
                    <a:pt x="311175" y="16598"/>
                  </a:lnTo>
                  <a:close/>
                </a:path>
                <a:path w="607694" h="566420">
                  <a:moveTo>
                    <a:pt x="312178" y="54483"/>
                  </a:moveTo>
                  <a:lnTo>
                    <a:pt x="312026" y="54165"/>
                  </a:lnTo>
                  <a:lnTo>
                    <a:pt x="311886" y="54038"/>
                  </a:lnTo>
                  <a:lnTo>
                    <a:pt x="311772" y="54356"/>
                  </a:lnTo>
                  <a:lnTo>
                    <a:pt x="311937" y="54444"/>
                  </a:lnTo>
                  <a:lnTo>
                    <a:pt x="312178" y="54483"/>
                  </a:lnTo>
                  <a:close/>
                </a:path>
                <a:path w="607694" h="566420">
                  <a:moveTo>
                    <a:pt x="313639" y="17602"/>
                  </a:moveTo>
                  <a:lnTo>
                    <a:pt x="312572" y="17881"/>
                  </a:lnTo>
                  <a:lnTo>
                    <a:pt x="313524" y="17983"/>
                  </a:lnTo>
                  <a:lnTo>
                    <a:pt x="313524" y="17818"/>
                  </a:lnTo>
                  <a:lnTo>
                    <a:pt x="313575" y="17691"/>
                  </a:lnTo>
                  <a:close/>
                </a:path>
                <a:path w="607694" h="566420">
                  <a:moveTo>
                    <a:pt x="314706" y="17310"/>
                  </a:moveTo>
                  <a:lnTo>
                    <a:pt x="314223" y="17310"/>
                  </a:lnTo>
                  <a:lnTo>
                    <a:pt x="313791" y="17335"/>
                  </a:lnTo>
                  <a:lnTo>
                    <a:pt x="313651" y="17602"/>
                  </a:lnTo>
                  <a:lnTo>
                    <a:pt x="314706" y="17310"/>
                  </a:lnTo>
                  <a:close/>
                </a:path>
                <a:path w="607694" h="566420">
                  <a:moveTo>
                    <a:pt x="314960" y="12700"/>
                  </a:moveTo>
                  <a:lnTo>
                    <a:pt x="313436" y="12700"/>
                  </a:lnTo>
                  <a:lnTo>
                    <a:pt x="314782" y="13335"/>
                  </a:lnTo>
                  <a:lnTo>
                    <a:pt x="314960" y="12700"/>
                  </a:lnTo>
                  <a:close/>
                </a:path>
                <a:path w="607694" h="566420">
                  <a:moveTo>
                    <a:pt x="316115" y="13970"/>
                  </a:moveTo>
                  <a:lnTo>
                    <a:pt x="314782" y="13335"/>
                  </a:lnTo>
                  <a:lnTo>
                    <a:pt x="314185" y="15341"/>
                  </a:lnTo>
                  <a:lnTo>
                    <a:pt x="312940" y="15341"/>
                  </a:lnTo>
                  <a:lnTo>
                    <a:pt x="311175" y="16598"/>
                  </a:lnTo>
                  <a:lnTo>
                    <a:pt x="314782" y="16598"/>
                  </a:lnTo>
                  <a:lnTo>
                    <a:pt x="316001" y="14173"/>
                  </a:lnTo>
                  <a:lnTo>
                    <a:pt x="316115" y="13970"/>
                  </a:lnTo>
                  <a:close/>
                </a:path>
                <a:path w="607694" h="566420">
                  <a:moveTo>
                    <a:pt x="316941" y="16700"/>
                  </a:moveTo>
                  <a:lnTo>
                    <a:pt x="314706" y="17310"/>
                  </a:lnTo>
                  <a:lnTo>
                    <a:pt x="315480" y="17310"/>
                  </a:lnTo>
                  <a:lnTo>
                    <a:pt x="316433" y="17399"/>
                  </a:lnTo>
                  <a:lnTo>
                    <a:pt x="316941" y="16700"/>
                  </a:lnTo>
                  <a:close/>
                </a:path>
                <a:path w="607694" h="566420">
                  <a:moveTo>
                    <a:pt x="321856" y="191973"/>
                  </a:moveTo>
                  <a:lnTo>
                    <a:pt x="321081" y="193421"/>
                  </a:lnTo>
                  <a:lnTo>
                    <a:pt x="321475" y="192874"/>
                  </a:lnTo>
                  <a:lnTo>
                    <a:pt x="321691" y="192392"/>
                  </a:lnTo>
                  <a:lnTo>
                    <a:pt x="321856" y="191973"/>
                  </a:lnTo>
                  <a:close/>
                </a:path>
                <a:path w="607694" h="566420">
                  <a:moveTo>
                    <a:pt x="322122" y="31750"/>
                  </a:moveTo>
                  <a:lnTo>
                    <a:pt x="321538" y="31750"/>
                  </a:lnTo>
                  <a:lnTo>
                    <a:pt x="321030" y="27940"/>
                  </a:lnTo>
                  <a:lnTo>
                    <a:pt x="319074" y="31750"/>
                  </a:lnTo>
                  <a:lnTo>
                    <a:pt x="319989" y="34290"/>
                  </a:lnTo>
                  <a:lnTo>
                    <a:pt x="322122" y="31750"/>
                  </a:lnTo>
                  <a:close/>
                </a:path>
                <a:path w="607694" h="566420">
                  <a:moveTo>
                    <a:pt x="323773" y="167894"/>
                  </a:moveTo>
                  <a:lnTo>
                    <a:pt x="323659" y="168465"/>
                  </a:lnTo>
                  <a:lnTo>
                    <a:pt x="323659" y="169087"/>
                  </a:lnTo>
                  <a:lnTo>
                    <a:pt x="323748" y="168948"/>
                  </a:lnTo>
                  <a:lnTo>
                    <a:pt x="323773" y="167894"/>
                  </a:lnTo>
                  <a:close/>
                </a:path>
                <a:path w="607694" h="566420">
                  <a:moveTo>
                    <a:pt x="325043" y="16598"/>
                  </a:moveTo>
                  <a:lnTo>
                    <a:pt x="323786" y="17780"/>
                  </a:lnTo>
                  <a:lnTo>
                    <a:pt x="322516" y="19050"/>
                  </a:lnTo>
                  <a:lnTo>
                    <a:pt x="323545" y="20320"/>
                  </a:lnTo>
                  <a:lnTo>
                    <a:pt x="323773" y="21590"/>
                  </a:lnTo>
                  <a:lnTo>
                    <a:pt x="324078" y="20320"/>
                  </a:lnTo>
                  <a:lnTo>
                    <a:pt x="325043" y="16598"/>
                  </a:lnTo>
                  <a:close/>
                </a:path>
                <a:path w="607694" h="566420">
                  <a:moveTo>
                    <a:pt x="331673" y="60960"/>
                  </a:moveTo>
                  <a:lnTo>
                    <a:pt x="331165" y="55880"/>
                  </a:lnTo>
                  <a:lnTo>
                    <a:pt x="315722" y="55880"/>
                  </a:lnTo>
                  <a:lnTo>
                    <a:pt x="312788" y="55880"/>
                  </a:lnTo>
                  <a:lnTo>
                    <a:pt x="313524" y="60960"/>
                  </a:lnTo>
                  <a:lnTo>
                    <a:pt x="312889" y="63500"/>
                  </a:lnTo>
                  <a:lnTo>
                    <a:pt x="311111" y="62230"/>
                  </a:lnTo>
                  <a:lnTo>
                    <a:pt x="308013" y="69850"/>
                  </a:lnTo>
                  <a:lnTo>
                    <a:pt x="305460" y="71120"/>
                  </a:lnTo>
                  <a:lnTo>
                    <a:pt x="308279" y="74930"/>
                  </a:lnTo>
                  <a:lnTo>
                    <a:pt x="303364" y="83820"/>
                  </a:lnTo>
                  <a:lnTo>
                    <a:pt x="303415" y="84950"/>
                  </a:lnTo>
                  <a:lnTo>
                    <a:pt x="303530" y="87630"/>
                  </a:lnTo>
                  <a:lnTo>
                    <a:pt x="303644" y="90170"/>
                  </a:lnTo>
                  <a:lnTo>
                    <a:pt x="303326" y="89522"/>
                  </a:lnTo>
                  <a:lnTo>
                    <a:pt x="303225" y="89319"/>
                  </a:lnTo>
                  <a:lnTo>
                    <a:pt x="302006" y="92710"/>
                  </a:lnTo>
                  <a:lnTo>
                    <a:pt x="300520" y="92710"/>
                  </a:lnTo>
                  <a:lnTo>
                    <a:pt x="299110" y="95250"/>
                  </a:lnTo>
                  <a:lnTo>
                    <a:pt x="302183" y="96520"/>
                  </a:lnTo>
                  <a:lnTo>
                    <a:pt x="301282" y="101600"/>
                  </a:lnTo>
                  <a:lnTo>
                    <a:pt x="302387" y="105410"/>
                  </a:lnTo>
                  <a:lnTo>
                    <a:pt x="297992" y="109220"/>
                  </a:lnTo>
                  <a:lnTo>
                    <a:pt x="299389" y="101600"/>
                  </a:lnTo>
                  <a:lnTo>
                    <a:pt x="296011" y="101600"/>
                  </a:lnTo>
                  <a:lnTo>
                    <a:pt x="298678" y="102870"/>
                  </a:lnTo>
                  <a:lnTo>
                    <a:pt x="296367" y="110490"/>
                  </a:lnTo>
                  <a:lnTo>
                    <a:pt x="298970" y="109220"/>
                  </a:lnTo>
                  <a:lnTo>
                    <a:pt x="296062" y="111760"/>
                  </a:lnTo>
                  <a:lnTo>
                    <a:pt x="297192" y="111760"/>
                  </a:lnTo>
                  <a:lnTo>
                    <a:pt x="294017" y="113030"/>
                  </a:lnTo>
                  <a:lnTo>
                    <a:pt x="297865" y="114300"/>
                  </a:lnTo>
                  <a:lnTo>
                    <a:pt x="293776" y="115570"/>
                  </a:lnTo>
                  <a:lnTo>
                    <a:pt x="295427" y="119380"/>
                  </a:lnTo>
                  <a:lnTo>
                    <a:pt x="292023" y="123190"/>
                  </a:lnTo>
                  <a:lnTo>
                    <a:pt x="291299" y="119380"/>
                  </a:lnTo>
                  <a:lnTo>
                    <a:pt x="291198" y="121920"/>
                  </a:lnTo>
                  <a:lnTo>
                    <a:pt x="291096" y="125628"/>
                  </a:lnTo>
                  <a:lnTo>
                    <a:pt x="292557" y="127000"/>
                  </a:lnTo>
                  <a:lnTo>
                    <a:pt x="291541" y="133146"/>
                  </a:lnTo>
                  <a:lnTo>
                    <a:pt x="291503" y="133350"/>
                  </a:lnTo>
                  <a:lnTo>
                    <a:pt x="290855" y="132156"/>
                  </a:lnTo>
                  <a:lnTo>
                    <a:pt x="290855" y="181610"/>
                  </a:lnTo>
                  <a:lnTo>
                    <a:pt x="290080" y="187731"/>
                  </a:lnTo>
                  <a:lnTo>
                    <a:pt x="287858" y="186690"/>
                  </a:lnTo>
                  <a:lnTo>
                    <a:pt x="290106" y="182880"/>
                  </a:lnTo>
                  <a:lnTo>
                    <a:pt x="290855" y="181610"/>
                  </a:lnTo>
                  <a:lnTo>
                    <a:pt x="290855" y="132156"/>
                  </a:lnTo>
                  <a:lnTo>
                    <a:pt x="289445" y="129540"/>
                  </a:lnTo>
                  <a:lnTo>
                    <a:pt x="287248" y="130810"/>
                  </a:lnTo>
                  <a:lnTo>
                    <a:pt x="287147" y="132080"/>
                  </a:lnTo>
                  <a:lnTo>
                    <a:pt x="287058" y="133146"/>
                  </a:lnTo>
                  <a:lnTo>
                    <a:pt x="286943" y="134683"/>
                  </a:lnTo>
                  <a:lnTo>
                    <a:pt x="286842" y="135890"/>
                  </a:lnTo>
                  <a:lnTo>
                    <a:pt x="288721" y="139700"/>
                  </a:lnTo>
                  <a:lnTo>
                    <a:pt x="287705" y="142240"/>
                  </a:lnTo>
                  <a:lnTo>
                    <a:pt x="286359" y="142240"/>
                  </a:lnTo>
                  <a:lnTo>
                    <a:pt x="287515" y="147320"/>
                  </a:lnTo>
                  <a:lnTo>
                    <a:pt x="282740" y="154940"/>
                  </a:lnTo>
                  <a:lnTo>
                    <a:pt x="284302" y="160020"/>
                  </a:lnTo>
                  <a:lnTo>
                    <a:pt x="286689" y="160020"/>
                  </a:lnTo>
                  <a:lnTo>
                    <a:pt x="287731" y="161290"/>
                  </a:lnTo>
                  <a:lnTo>
                    <a:pt x="287032" y="164007"/>
                  </a:lnTo>
                  <a:lnTo>
                    <a:pt x="287172" y="164007"/>
                  </a:lnTo>
                  <a:lnTo>
                    <a:pt x="288328" y="166370"/>
                  </a:lnTo>
                  <a:lnTo>
                    <a:pt x="286067" y="166370"/>
                  </a:lnTo>
                  <a:lnTo>
                    <a:pt x="286575" y="165100"/>
                  </a:lnTo>
                  <a:lnTo>
                    <a:pt x="285813" y="165100"/>
                  </a:lnTo>
                  <a:lnTo>
                    <a:pt x="285457" y="164007"/>
                  </a:lnTo>
                  <a:lnTo>
                    <a:pt x="285508" y="166370"/>
                  </a:lnTo>
                  <a:lnTo>
                    <a:pt x="282930" y="167284"/>
                  </a:lnTo>
                  <a:lnTo>
                    <a:pt x="282943" y="168097"/>
                  </a:lnTo>
                  <a:lnTo>
                    <a:pt x="283311" y="167640"/>
                  </a:lnTo>
                  <a:lnTo>
                    <a:pt x="283057" y="168097"/>
                  </a:lnTo>
                  <a:lnTo>
                    <a:pt x="283032" y="168910"/>
                  </a:lnTo>
                  <a:lnTo>
                    <a:pt x="283552" y="173990"/>
                  </a:lnTo>
                  <a:lnTo>
                    <a:pt x="281622" y="176530"/>
                  </a:lnTo>
                  <a:lnTo>
                    <a:pt x="278612" y="176530"/>
                  </a:lnTo>
                  <a:lnTo>
                    <a:pt x="280619" y="172720"/>
                  </a:lnTo>
                  <a:lnTo>
                    <a:pt x="282968" y="168287"/>
                  </a:lnTo>
                  <a:lnTo>
                    <a:pt x="282943" y="168097"/>
                  </a:lnTo>
                  <a:lnTo>
                    <a:pt x="279336" y="172720"/>
                  </a:lnTo>
                  <a:lnTo>
                    <a:pt x="280454" y="170180"/>
                  </a:lnTo>
                  <a:lnTo>
                    <a:pt x="282130" y="166370"/>
                  </a:lnTo>
                  <a:lnTo>
                    <a:pt x="276415" y="170180"/>
                  </a:lnTo>
                  <a:lnTo>
                    <a:pt x="283286" y="164007"/>
                  </a:lnTo>
                  <a:lnTo>
                    <a:pt x="283057" y="164007"/>
                  </a:lnTo>
                  <a:lnTo>
                    <a:pt x="277583" y="166370"/>
                  </a:lnTo>
                  <a:lnTo>
                    <a:pt x="274485" y="172720"/>
                  </a:lnTo>
                  <a:lnTo>
                    <a:pt x="276440" y="175260"/>
                  </a:lnTo>
                  <a:lnTo>
                    <a:pt x="273354" y="181610"/>
                  </a:lnTo>
                  <a:lnTo>
                    <a:pt x="274383" y="184150"/>
                  </a:lnTo>
                  <a:lnTo>
                    <a:pt x="275805" y="182880"/>
                  </a:lnTo>
                  <a:lnTo>
                    <a:pt x="276834" y="184150"/>
                  </a:lnTo>
                  <a:lnTo>
                    <a:pt x="275374" y="189750"/>
                  </a:lnTo>
                  <a:lnTo>
                    <a:pt x="275285" y="190055"/>
                  </a:lnTo>
                  <a:lnTo>
                    <a:pt x="275170" y="190500"/>
                  </a:lnTo>
                  <a:lnTo>
                    <a:pt x="272059" y="193040"/>
                  </a:lnTo>
                  <a:lnTo>
                    <a:pt x="269278" y="195580"/>
                  </a:lnTo>
                  <a:lnTo>
                    <a:pt x="268617" y="199390"/>
                  </a:lnTo>
                  <a:lnTo>
                    <a:pt x="269849" y="201930"/>
                  </a:lnTo>
                  <a:lnTo>
                    <a:pt x="273138" y="204470"/>
                  </a:lnTo>
                  <a:lnTo>
                    <a:pt x="270281" y="208559"/>
                  </a:lnTo>
                  <a:lnTo>
                    <a:pt x="270281" y="256540"/>
                  </a:lnTo>
                  <a:lnTo>
                    <a:pt x="268376" y="262890"/>
                  </a:lnTo>
                  <a:lnTo>
                    <a:pt x="267411" y="265925"/>
                  </a:lnTo>
                  <a:lnTo>
                    <a:pt x="267093" y="265404"/>
                  </a:lnTo>
                  <a:lnTo>
                    <a:pt x="267093" y="266915"/>
                  </a:lnTo>
                  <a:lnTo>
                    <a:pt x="266750" y="267970"/>
                  </a:lnTo>
                  <a:lnTo>
                    <a:pt x="266725" y="266700"/>
                  </a:lnTo>
                  <a:lnTo>
                    <a:pt x="267093" y="266915"/>
                  </a:lnTo>
                  <a:lnTo>
                    <a:pt x="267093" y="265404"/>
                  </a:lnTo>
                  <a:lnTo>
                    <a:pt x="264795" y="261620"/>
                  </a:lnTo>
                  <a:lnTo>
                    <a:pt x="267690" y="257810"/>
                  </a:lnTo>
                  <a:lnTo>
                    <a:pt x="268643" y="256540"/>
                  </a:lnTo>
                  <a:lnTo>
                    <a:pt x="269430" y="257810"/>
                  </a:lnTo>
                  <a:lnTo>
                    <a:pt x="269913" y="256540"/>
                  </a:lnTo>
                  <a:lnTo>
                    <a:pt x="270281" y="256540"/>
                  </a:lnTo>
                  <a:lnTo>
                    <a:pt x="270281" y="208559"/>
                  </a:lnTo>
                  <a:lnTo>
                    <a:pt x="269582" y="209550"/>
                  </a:lnTo>
                  <a:lnTo>
                    <a:pt x="267004" y="207010"/>
                  </a:lnTo>
                  <a:lnTo>
                    <a:pt x="264477" y="213360"/>
                  </a:lnTo>
                  <a:lnTo>
                    <a:pt x="270268" y="212090"/>
                  </a:lnTo>
                  <a:lnTo>
                    <a:pt x="265836" y="218440"/>
                  </a:lnTo>
                  <a:lnTo>
                    <a:pt x="266547" y="218440"/>
                  </a:lnTo>
                  <a:lnTo>
                    <a:pt x="265391" y="222250"/>
                  </a:lnTo>
                  <a:lnTo>
                    <a:pt x="262369" y="222250"/>
                  </a:lnTo>
                  <a:lnTo>
                    <a:pt x="261124" y="227330"/>
                  </a:lnTo>
                  <a:lnTo>
                    <a:pt x="259118" y="241134"/>
                  </a:lnTo>
                  <a:lnTo>
                    <a:pt x="259118" y="245110"/>
                  </a:lnTo>
                  <a:lnTo>
                    <a:pt x="258521" y="247650"/>
                  </a:lnTo>
                  <a:lnTo>
                    <a:pt x="258737" y="246380"/>
                  </a:lnTo>
                  <a:lnTo>
                    <a:pt x="259118" y="245110"/>
                  </a:lnTo>
                  <a:lnTo>
                    <a:pt x="259118" y="241134"/>
                  </a:lnTo>
                  <a:lnTo>
                    <a:pt x="259092" y="241300"/>
                  </a:lnTo>
                  <a:lnTo>
                    <a:pt x="258483" y="244208"/>
                  </a:lnTo>
                  <a:lnTo>
                    <a:pt x="258483" y="254000"/>
                  </a:lnTo>
                  <a:lnTo>
                    <a:pt x="258127" y="255270"/>
                  </a:lnTo>
                  <a:lnTo>
                    <a:pt x="257771" y="254000"/>
                  </a:lnTo>
                  <a:lnTo>
                    <a:pt x="256565" y="256540"/>
                  </a:lnTo>
                  <a:lnTo>
                    <a:pt x="255422" y="257810"/>
                  </a:lnTo>
                  <a:lnTo>
                    <a:pt x="256870" y="254000"/>
                  </a:lnTo>
                  <a:lnTo>
                    <a:pt x="257771" y="254000"/>
                  </a:lnTo>
                  <a:lnTo>
                    <a:pt x="258483" y="254000"/>
                  </a:lnTo>
                  <a:lnTo>
                    <a:pt x="258483" y="244208"/>
                  </a:lnTo>
                  <a:lnTo>
                    <a:pt x="257759" y="247650"/>
                  </a:lnTo>
                  <a:lnTo>
                    <a:pt x="257073" y="246380"/>
                  </a:lnTo>
                  <a:lnTo>
                    <a:pt x="256641" y="245110"/>
                  </a:lnTo>
                  <a:lnTo>
                    <a:pt x="255181" y="246380"/>
                  </a:lnTo>
                  <a:lnTo>
                    <a:pt x="253161" y="255270"/>
                  </a:lnTo>
                  <a:lnTo>
                    <a:pt x="250190" y="264160"/>
                  </a:lnTo>
                  <a:lnTo>
                    <a:pt x="246672" y="271780"/>
                  </a:lnTo>
                  <a:lnTo>
                    <a:pt x="242989" y="280670"/>
                  </a:lnTo>
                  <a:lnTo>
                    <a:pt x="244182" y="284480"/>
                  </a:lnTo>
                  <a:lnTo>
                    <a:pt x="243878" y="285750"/>
                  </a:lnTo>
                  <a:lnTo>
                    <a:pt x="244221" y="288290"/>
                  </a:lnTo>
                  <a:lnTo>
                    <a:pt x="243687" y="290830"/>
                  </a:lnTo>
                  <a:lnTo>
                    <a:pt x="241909" y="290830"/>
                  </a:lnTo>
                  <a:lnTo>
                    <a:pt x="241630" y="288290"/>
                  </a:lnTo>
                  <a:lnTo>
                    <a:pt x="241287" y="294640"/>
                  </a:lnTo>
                  <a:lnTo>
                    <a:pt x="234924" y="317500"/>
                  </a:lnTo>
                  <a:lnTo>
                    <a:pt x="234670" y="316230"/>
                  </a:lnTo>
                  <a:lnTo>
                    <a:pt x="231889" y="321310"/>
                  </a:lnTo>
                  <a:lnTo>
                    <a:pt x="237578" y="323850"/>
                  </a:lnTo>
                  <a:lnTo>
                    <a:pt x="233680" y="328930"/>
                  </a:lnTo>
                  <a:lnTo>
                    <a:pt x="233553" y="327660"/>
                  </a:lnTo>
                  <a:lnTo>
                    <a:pt x="230276" y="337820"/>
                  </a:lnTo>
                  <a:lnTo>
                    <a:pt x="227380" y="346710"/>
                  </a:lnTo>
                  <a:lnTo>
                    <a:pt x="224155" y="356870"/>
                  </a:lnTo>
                  <a:lnTo>
                    <a:pt x="219875" y="364591"/>
                  </a:lnTo>
                  <a:lnTo>
                    <a:pt x="220065" y="364591"/>
                  </a:lnTo>
                  <a:lnTo>
                    <a:pt x="222846" y="367030"/>
                  </a:lnTo>
                  <a:lnTo>
                    <a:pt x="214541" y="375920"/>
                  </a:lnTo>
                  <a:lnTo>
                    <a:pt x="219125" y="378460"/>
                  </a:lnTo>
                  <a:lnTo>
                    <a:pt x="214515" y="384810"/>
                  </a:lnTo>
                  <a:lnTo>
                    <a:pt x="214401" y="383540"/>
                  </a:lnTo>
                  <a:lnTo>
                    <a:pt x="214274" y="382270"/>
                  </a:lnTo>
                  <a:lnTo>
                    <a:pt x="209550" y="392430"/>
                  </a:lnTo>
                  <a:lnTo>
                    <a:pt x="208495" y="394970"/>
                  </a:lnTo>
                  <a:lnTo>
                    <a:pt x="211315" y="397510"/>
                  </a:lnTo>
                  <a:lnTo>
                    <a:pt x="210794" y="401320"/>
                  </a:lnTo>
                  <a:lnTo>
                    <a:pt x="208241" y="400050"/>
                  </a:lnTo>
                  <a:lnTo>
                    <a:pt x="209486" y="406400"/>
                  </a:lnTo>
                  <a:lnTo>
                    <a:pt x="205714" y="407670"/>
                  </a:lnTo>
                  <a:lnTo>
                    <a:pt x="205397" y="410159"/>
                  </a:lnTo>
                  <a:lnTo>
                    <a:pt x="205930" y="410210"/>
                  </a:lnTo>
                  <a:lnTo>
                    <a:pt x="207352" y="408940"/>
                  </a:lnTo>
                  <a:lnTo>
                    <a:pt x="208026" y="408940"/>
                  </a:lnTo>
                  <a:lnTo>
                    <a:pt x="207657" y="414020"/>
                  </a:lnTo>
                  <a:lnTo>
                    <a:pt x="202577" y="420370"/>
                  </a:lnTo>
                  <a:lnTo>
                    <a:pt x="201244" y="420370"/>
                  </a:lnTo>
                  <a:lnTo>
                    <a:pt x="199948" y="431800"/>
                  </a:lnTo>
                  <a:lnTo>
                    <a:pt x="199872" y="432422"/>
                  </a:lnTo>
                  <a:lnTo>
                    <a:pt x="218516" y="432422"/>
                  </a:lnTo>
                  <a:lnTo>
                    <a:pt x="220357" y="429260"/>
                  </a:lnTo>
                  <a:lnTo>
                    <a:pt x="222923" y="419100"/>
                  </a:lnTo>
                  <a:lnTo>
                    <a:pt x="225082" y="410210"/>
                  </a:lnTo>
                  <a:lnTo>
                    <a:pt x="226072" y="408940"/>
                  </a:lnTo>
                  <a:lnTo>
                    <a:pt x="229031" y="405130"/>
                  </a:lnTo>
                  <a:lnTo>
                    <a:pt x="228752" y="401320"/>
                  </a:lnTo>
                  <a:lnTo>
                    <a:pt x="229755" y="398780"/>
                  </a:lnTo>
                  <a:lnTo>
                    <a:pt x="229654" y="397510"/>
                  </a:lnTo>
                  <a:lnTo>
                    <a:pt x="229565" y="396240"/>
                  </a:lnTo>
                  <a:lnTo>
                    <a:pt x="229463" y="394970"/>
                  </a:lnTo>
                  <a:lnTo>
                    <a:pt x="231749" y="396240"/>
                  </a:lnTo>
                  <a:lnTo>
                    <a:pt x="232270" y="394970"/>
                  </a:lnTo>
                  <a:lnTo>
                    <a:pt x="235953" y="386080"/>
                  </a:lnTo>
                  <a:lnTo>
                    <a:pt x="236232" y="384810"/>
                  </a:lnTo>
                  <a:lnTo>
                    <a:pt x="238150" y="375920"/>
                  </a:lnTo>
                  <a:lnTo>
                    <a:pt x="239255" y="378460"/>
                  </a:lnTo>
                  <a:lnTo>
                    <a:pt x="240106" y="375920"/>
                  </a:lnTo>
                  <a:lnTo>
                    <a:pt x="240957" y="373380"/>
                  </a:lnTo>
                  <a:lnTo>
                    <a:pt x="234505" y="369570"/>
                  </a:lnTo>
                  <a:lnTo>
                    <a:pt x="235800" y="365760"/>
                  </a:lnTo>
                  <a:lnTo>
                    <a:pt x="239356" y="364591"/>
                  </a:lnTo>
                  <a:lnTo>
                    <a:pt x="239649" y="364591"/>
                  </a:lnTo>
                  <a:lnTo>
                    <a:pt x="242125" y="358140"/>
                  </a:lnTo>
                  <a:lnTo>
                    <a:pt x="244843" y="351790"/>
                  </a:lnTo>
                  <a:lnTo>
                    <a:pt x="246976" y="345440"/>
                  </a:lnTo>
                  <a:lnTo>
                    <a:pt x="247091" y="344170"/>
                  </a:lnTo>
                  <a:lnTo>
                    <a:pt x="247192" y="342900"/>
                  </a:lnTo>
                  <a:lnTo>
                    <a:pt x="247307" y="341630"/>
                  </a:lnTo>
                  <a:lnTo>
                    <a:pt x="247421" y="340360"/>
                  </a:lnTo>
                  <a:lnTo>
                    <a:pt x="247535" y="339090"/>
                  </a:lnTo>
                  <a:lnTo>
                    <a:pt x="247637" y="337820"/>
                  </a:lnTo>
                  <a:lnTo>
                    <a:pt x="249034" y="339090"/>
                  </a:lnTo>
                  <a:lnTo>
                    <a:pt x="248729" y="340360"/>
                  </a:lnTo>
                  <a:lnTo>
                    <a:pt x="249643" y="337820"/>
                  </a:lnTo>
                  <a:lnTo>
                    <a:pt x="250088" y="336550"/>
                  </a:lnTo>
                  <a:lnTo>
                    <a:pt x="254025" y="328930"/>
                  </a:lnTo>
                  <a:lnTo>
                    <a:pt x="255346" y="326390"/>
                  </a:lnTo>
                  <a:lnTo>
                    <a:pt x="255993" y="325120"/>
                  </a:lnTo>
                  <a:lnTo>
                    <a:pt x="253911" y="325120"/>
                  </a:lnTo>
                  <a:lnTo>
                    <a:pt x="253936" y="317500"/>
                  </a:lnTo>
                  <a:lnTo>
                    <a:pt x="253961" y="311238"/>
                  </a:lnTo>
                  <a:lnTo>
                    <a:pt x="254114" y="311238"/>
                  </a:lnTo>
                  <a:lnTo>
                    <a:pt x="256019" y="312420"/>
                  </a:lnTo>
                  <a:lnTo>
                    <a:pt x="255625" y="311238"/>
                  </a:lnTo>
                  <a:lnTo>
                    <a:pt x="254330" y="307340"/>
                  </a:lnTo>
                  <a:lnTo>
                    <a:pt x="253568" y="307340"/>
                  </a:lnTo>
                  <a:lnTo>
                    <a:pt x="254482" y="300990"/>
                  </a:lnTo>
                  <a:lnTo>
                    <a:pt x="255181" y="299720"/>
                  </a:lnTo>
                  <a:lnTo>
                    <a:pt x="256819" y="299720"/>
                  </a:lnTo>
                  <a:lnTo>
                    <a:pt x="258089" y="297180"/>
                  </a:lnTo>
                  <a:lnTo>
                    <a:pt x="254444" y="297180"/>
                  </a:lnTo>
                  <a:lnTo>
                    <a:pt x="257302" y="292100"/>
                  </a:lnTo>
                  <a:lnTo>
                    <a:pt x="258140" y="294640"/>
                  </a:lnTo>
                  <a:lnTo>
                    <a:pt x="259194" y="292100"/>
                  </a:lnTo>
                  <a:lnTo>
                    <a:pt x="259715" y="290830"/>
                  </a:lnTo>
                  <a:lnTo>
                    <a:pt x="258826" y="290830"/>
                  </a:lnTo>
                  <a:lnTo>
                    <a:pt x="257898" y="287020"/>
                  </a:lnTo>
                  <a:lnTo>
                    <a:pt x="257848" y="284480"/>
                  </a:lnTo>
                  <a:lnTo>
                    <a:pt x="261124" y="279400"/>
                  </a:lnTo>
                  <a:lnTo>
                    <a:pt x="263385" y="279400"/>
                  </a:lnTo>
                  <a:lnTo>
                    <a:pt x="262318" y="278130"/>
                  </a:lnTo>
                  <a:lnTo>
                    <a:pt x="261404" y="275590"/>
                  </a:lnTo>
                  <a:lnTo>
                    <a:pt x="262813" y="271780"/>
                  </a:lnTo>
                  <a:lnTo>
                    <a:pt x="263702" y="271780"/>
                  </a:lnTo>
                  <a:lnTo>
                    <a:pt x="263893" y="273050"/>
                  </a:lnTo>
                  <a:lnTo>
                    <a:pt x="263982" y="274320"/>
                  </a:lnTo>
                  <a:lnTo>
                    <a:pt x="265277" y="271780"/>
                  </a:lnTo>
                  <a:lnTo>
                    <a:pt x="267220" y="267970"/>
                  </a:lnTo>
                  <a:lnTo>
                    <a:pt x="267601" y="267220"/>
                  </a:lnTo>
                  <a:lnTo>
                    <a:pt x="268820" y="267970"/>
                  </a:lnTo>
                  <a:lnTo>
                    <a:pt x="270700" y="262890"/>
                  </a:lnTo>
                  <a:lnTo>
                    <a:pt x="272415" y="267970"/>
                  </a:lnTo>
                  <a:lnTo>
                    <a:pt x="272326" y="266700"/>
                  </a:lnTo>
                  <a:lnTo>
                    <a:pt x="272224" y="265430"/>
                  </a:lnTo>
                  <a:lnTo>
                    <a:pt x="272122" y="264160"/>
                  </a:lnTo>
                  <a:lnTo>
                    <a:pt x="272034" y="262890"/>
                  </a:lnTo>
                  <a:lnTo>
                    <a:pt x="270865" y="256540"/>
                  </a:lnTo>
                  <a:lnTo>
                    <a:pt x="270637" y="255270"/>
                  </a:lnTo>
                  <a:lnTo>
                    <a:pt x="271449" y="254000"/>
                  </a:lnTo>
                  <a:lnTo>
                    <a:pt x="273088" y="251460"/>
                  </a:lnTo>
                  <a:lnTo>
                    <a:pt x="273634" y="250190"/>
                  </a:lnTo>
                  <a:lnTo>
                    <a:pt x="274015" y="250190"/>
                  </a:lnTo>
                  <a:lnTo>
                    <a:pt x="274091" y="251460"/>
                  </a:lnTo>
                  <a:lnTo>
                    <a:pt x="274650" y="250190"/>
                  </a:lnTo>
                  <a:lnTo>
                    <a:pt x="274675" y="247650"/>
                  </a:lnTo>
                  <a:lnTo>
                    <a:pt x="275501" y="246380"/>
                  </a:lnTo>
                  <a:lnTo>
                    <a:pt x="276034" y="245110"/>
                  </a:lnTo>
                  <a:lnTo>
                    <a:pt x="276517" y="243840"/>
                  </a:lnTo>
                  <a:lnTo>
                    <a:pt x="276707" y="243840"/>
                  </a:lnTo>
                  <a:lnTo>
                    <a:pt x="277291" y="240030"/>
                  </a:lnTo>
                  <a:lnTo>
                    <a:pt x="277469" y="240030"/>
                  </a:lnTo>
                  <a:lnTo>
                    <a:pt x="277825" y="241300"/>
                  </a:lnTo>
                  <a:lnTo>
                    <a:pt x="278041" y="241300"/>
                  </a:lnTo>
                  <a:lnTo>
                    <a:pt x="277876" y="242570"/>
                  </a:lnTo>
                  <a:lnTo>
                    <a:pt x="277241" y="243840"/>
                  </a:lnTo>
                  <a:lnTo>
                    <a:pt x="278434" y="243840"/>
                  </a:lnTo>
                  <a:lnTo>
                    <a:pt x="278993" y="240030"/>
                  </a:lnTo>
                  <a:lnTo>
                    <a:pt x="279184" y="238760"/>
                  </a:lnTo>
                  <a:lnTo>
                    <a:pt x="280022" y="236220"/>
                  </a:lnTo>
                  <a:lnTo>
                    <a:pt x="277647" y="236220"/>
                  </a:lnTo>
                  <a:lnTo>
                    <a:pt x="278993" y="232410"/>
                  </a:lnTo>
                  <a:lnTo>
                    <a:pt x="276174" y="234950"/>
                  </a:lnTo>
                  <a:lnTo>
                    <a:pt x="276453" y="234950"/>
                  </a:lnTo>
                  <a:lnTo>
                    <a:pt x="276313" y="236220"/>
                  </a:lnTo>
                  <a:lnTo>
                    <a:pt x="275907" y="237490"/>
                  </a:lnTo>
                  <a:lnTo>
                    <a:pt x="275742" y="238760"/>
                  </a:lnTo>
                  <a:lnTo>
                    <a:pt x="275221" y="240030"/>
                  </a:lnTo>
                  <a:lnTo>
                    <a:pt x="273977" y="243840"/>
                  </a:lnTo>
                  <a:lnTo>
                    <a:pt x="273392" y="242570"/>
                  </a:lnTo>
                  <a:lnTo>
                    <a:pt x="273024" y="240030"/>
                  </a:lnTo>
                  <a:lnTo>
                    <a:pt x="275132" y="237490"/>
                  </a:lnTo>
                  <a:lnTo>
                    <a:pt x="274027" y="236220"/>
                  </a:lnTo>
                  <a:lnTo>
                    <a:pt x="272935" y="233680"/>
                  </a:lnTo>
                  <a:lnTo>
                    <a:pt x="272453" y="232410"/>
                  </a:lnTo>
                  <a:lnTo>
                    <a:pt x="276694" y="229870"/>
                  </a:lnTo>
                  <a:lnTo>
                    <a:pt x="280390" y="224790"/>
                  </a:lnTo>
                  <a:lnTo>
                    <a:pt x="282663" y="223520"/>
                  </a:lnTo>
                  <a:lnTo>
                    <a:pt x="283641" y="215900"/>
                  </a:lnTo>
                  <a:lnTo>
                    <a:pt x="284975" y="212090"/>
                  </a:lnTo>
                  <a:lnTo>
                    <a:pt x="285851" y="209550"/>
                  </a:lnTo>
                  <a:lnTo>
                    <a:pt x="287185" y="205740"/>
                  </a:lnTo>
                  <a:lnTo>
                    <a:pt x="284276" y="200660"/>
                  </a:lnTo>
                  <a:lnTo>
                    <a:pt x="284378" y="198120"/>
                  </a:lnTo>
                  <a:lnTo>
                    <a:pt x="286270" y="198120"/>
                  </a:lnTo>
                  <a:lnTo>
                    <a:pt x="287362" y="196608"/>
                  </a:lnTo>
                  <a:lnTo>
                    <a:pt x="287655" y="195580"/>
                  </a:lnTo>
                  <a:lnTo>
                    <a:pt x="289788" y="190055"/>
                  </a:lnTo>
                  <a:lnTo>
                    <a:pt x="289826" y="189750"/>
                  </a:lnTo>
                  <a:lnTo>
                    <a:pt x="290309" y="187960"/>
                  </a:lnTo>
                  <a:lnTo>
                    <a:pt x="289902" y="189750"/>
                  </a:lnTo>
                  <a:lnTo>
                    <a:pt x="290576" y="187960"/>
                  </a:lnTo>
                  <a:lnTo>
                    <a:pt x="290334" y="187858"/>
                  </a:lnTo>
                  <a:lnTo>
                    <a:pt x="291477" y="182880"/>
                  </a:lnTo>
                  <a:lnTo>
                    <a:pt x="292100" y="184150"/>
                  </a:lnTo>
                  <a:lnTo>
                    <a:pt x="292608" y="182880"/>
                  </a:lnTo>
                  <a:lnTo>
                    <a:pt x="293103" y="181610"/>
                  </a:lnTo>
                  <a:lnTo>
                    <a:pt x="295097" y="176530"/>
                  </a:lnTo>
                  <a:lnTo>
                    <a:pt x="296087" y="173990"/>
                  </a:lnTo>
                  <a:lnTo>
                    <a:pt x="296164" y="172720"/>
                  </a:lnTo>
                  <a:lnTo>
                    <a:pt x="296240" y="171450"/>
                  </a:lnTo>
                  <a:lnTo>
                    <a:pt x="296316" y="170180"/>
                  </a:lnTo>
                  <a:lnTo>
                    <a:pt x="296443" y="168097"/>
                  </a:lnTo>
                  <a:lnTo>
                    <a:pt x="296468" y="167640"/>
                  </a:lnTo>
                  <a:lnTo>
                    <a:pt x="296545" y="166370"/>
                  </a:lnTo>
                  <a:lnTo>
                    <a:pt x="296608" y="165100"/>
                  </a:lnTo>
                  <a:lnTo>
                    <a:pt x="296672" y="164007"/>
                  </a:lnTo>
                  <a:lnTo>
                    <a:pt x="297281" y="157480"/>
                  </a:lnTo>
                  <a:lnTo>
                    <a:pt x="297395" y="156210"/>
                  </a:lnTo>
                  <a:lnTo>
                    <a:pt x="297510" y="154940"/>
                  </a:lnTo>
                  <a:lnTo>
                    <a:pt x="297637" y="153670"/>
                  </a:lnTo>
                  <a:lnTo>
                    <a:pt x="302044" y="144780"/>
                  </a:lnTo>
                  <a:lnTo>
                    <a:pt x="302666" y="143510"/>
                  </a:lnTo>
                  <a:lnTo>
                    <a:pt x="301599" y="144780"/>
                  </a:lnTo>
                  <a:lnTo>
                    <a:pt x="301028" y="144780"/>
                  </a:lnTo>
                  <a:lnTo>
                    <a:pt x="305168" y="133350"/>
                  </a:lnTo>
                  <a:lnTo>
                    <a:pt x="306082" y="130810"/>
                  </a:lnTo>
                  <a:lnTo>
                    <a:pt x="308140" y="123190"/>
                  </a:lnTo>
                  <a:lnTo>
                    <a:pt x="309854" y="116840"/>
                  </a:lnTo>
                  <a:lnTo>
                    <a:pt x="313893" y="102870"/>
                  </a:lnTo>
                  <a:lnTo>
                    <a:pt x="319278" y="90170"/>
                  </a:lnTo>
                  <a:lnTo>
                    <a:pt x="319824" y="88900"/>
                  </a:lnTo>
                  <a:lnTo>
                    <a:pt x="322262" y="83820"/>
                  </a:lnTo>
                  <a:lnTo>
                    <a:pt x="320497" y="83820"/>
                  </a:lnTo>
                  <a:lnTo>
                    <a:pt x="319989" y="80010"/>
                  </a:lnTo>
                  <a:lnTo>
                    <a:pt x="322808" y="78740"/>
                  </a:lnTo>
                  <a:lnTo>
                    <a:pt x="321576" y="72390"/>
                  </a:lnTo>
                  <a:lnTo>
                    <a:pt x="321691" y="68580"/>
                  </a:lnTo>
                  <a:lnTo>
                    <a:pt x="321805" y="64770"/>
                  </a:lnTo>
                  <a:lnTo>
                    <a:pt x="325094" y="63500"/>
                  </a:lnTo>
                  <a:lnTo>
                    <a:pt x="331673" y="60960"/>
                  </a:lnTo>
                  <a:close/>
                </a:path>
                <a:path w="607694" h="566420">
                  <a:moveTo>
                    <a:pt x="332536" y="40665"/>
                  </a:moveTo>
                  <a:lnTo>
                    <a:pt x="331317" y="39370"/>
                  </a:lnTo>
                  <a:lnTo>
                    <a:pt x="319786" y="39370"/>
                  </a:lnTo>
                  <a:lnTo>
                    <a:pt x="318681" y="39370"/>
                  </a:lnTo>
                  <a:lnTo>
                    <a:pt x="318414" y="39370"/>
                  </a:lnTo>
                  <a:lnTo>
                    <a:pt x="318414" y="40830"/>
                  </a:lnTo>
                  <a:lnTo>
                    <a:pt x="316445" y="44450"/>
                  </a:lnTo>
                  <a:lnTo>
                    <a:pt x="318033" y="46990"/>
                  </a:lnTo>
                  <a:lnTo>
                    <a:pt x="315048" y="49530"/>
                  </a:lnTo>
                  <a:lnTo>
                    <a:pt x="315582" y="54610"/>
                  </a:lnTo>
                  <a:lnTo>
                    <a:pt x="331038" y="54610"/>
                  </a:lnTo>
                  <a:lnTo>
                    <a:pt x="330644" y="50800"/>
                  </a:lnTo>
                  <a:lnTo>
                    <a:pt x="328612" y="50800"/>
                  </a:lnTo>
                  <a:lnTo>
                    <a:pt x="329984" y="48260"/>
                  </a:lnTo>
                  <a:lnTo>
                    <a:pt x="330936" y="40830"/>
                  </a:lnTo>
                  <a:lnTo>
                    <a:pt x="330962" y="40665"/>
                  </a:lnTo>
                  <a:lnTo>
                    <a:pt x="332536" y="40665"/>
                  </a:lnTo>
                  <a:close/>
                </a:path>
                <a:path w="607694" h="566420">
                  <a:moveTo>
                    <a:pt x="338162" y="132321"/>
                  </a:moveTo>
                  <a:lnTo>
                    <a:pt x="337769" y="132689"/>
                  </a:lnTo>
                  <a:lnTo>
                    <a:pt x="337502" y="133108"/>
                  </a:lnTo>
                  <a:lnTo>
                    <a:pt x="337616" y="133438"/>
                  </a:lnTo>
                  <a:lnTo>
                    <a:pt x="338162" y="132321"/>
                  </a:lnTo>
                  <a:close/>
                </a:path>
                <a:path w="607694" h="566420">
                  <a:moveTo>
                    <a:pt x="338658" y="11772"/>
                  </a:moveTo>
                  <a:lnTo>
                    <a:pt x="337489" y="10553"/>
                  </a:lnTo>
                  <a:lnTo>
                    <a:pt x="337413" y="11239"/>
                  </a:lnTo>
                  <a:lnTo>
                    <a:pt x="337820" y="11442"/>
                  </a:lnTo>
                  <a:lnTo>
                    <a:pt x="338239" y="11658"/>
                  </a:lnTo>
                  <a:lnTo>
                    <a:pt x="338658" y="11772"/>
                  </a:lnTo>
                  <a:close/>
                </a:path>
                <a:path w="607694" h="566420">
                  <a:moveTo>
                    <a:pt x="342887" y="19050"/>
                  </a:moveTo>
                  <a:lnTo>
                    <a:pt x="342480" y="16598"/>
                  </a:lnTo>
                  <a:lnTo>
                    <a:pt x="342379" y="15913"/>
                  </a:lnTo>
                  <a:lnTo>
                    <a:pt x="342277" y="15341"/>
                  </a:lnTo>
                  <a:lnTo>
                    <a:pt x="341630" y="11430"/>
                  </a:lnTo>
                  <a:lnTo>
                    <a:pt x="340360" y="12700"/>
                  </a:lnTo>
                  <a:lnTo>
                    <a:pt x="339852" y="13970"/>
                  </a:lnTo>
                  <a:lnTo>
                    <a:pt x="338302" y="15341"/>
                  </a:lnTo>
                  <a:lnTo>
                    <a:pt x="337654" y="15341"/>
                  </a:lnTo>
                  <a:lnTo>
                    <a:pt x="337223" y="13703"/>
                  </a:lnTo>
                  <a:lnTo>
                    <a:pt x="337312" y="12700"/>
                  </a:lnTo>
                  <a:lnTo>
                    <a:pt x="337413" y="11430"/>
                  </a:lnTo>
                  <a:lnTo>
                    <a:pt x="333781" y="10160"/>
                  </a:lnTo>
                  <a:lnTo>
                    <a:pt x="330796" y="6540"/>
                  </a:lnTo>
                  <a:lnTo>
                    <a:pt x="330669" y="6400"/>
                  </a:lnTo>
                  <a:lnTo>
                    <a:pt x="330492" y="6540"/>
                  </a:lnTo>
                  <a:lnTo>
                    <a:pt x="327545" y="10934"/>
                  </a:lnTo>
                  <a:lnTo>
                    <a:pt x="326339" y="10896"/>
                  </a:lnTo>
                  <a:lnTo>
                    <a:pt x="322757" y="12700"/>
                  </a:lnTo>
                  <a:lnTo>
                    <a:pt x="321983" y="12090"/>
                  </a:lnTo>
                  <a:lnTo>
                    <a:pt x="322732" y="11341"/>
                  </a:lnTo>
                  <a:lnTo>
                    <a:pt x="322910" y="10820"/>
                  </a:lnTo>
                  <a:lnTo>
                    <a:pt x="320471" y="12192"/>
                  </a:lnTo>
                  <a:lnTo>
                    <a:pt x="317639" y="14617"/>
                  </a:lnTo>
                  <a:lnTo>
                    <a:pt x="319239" y="17221"/>
                  </a:lnTo>
                  <a:lnTo>
                    <a:pt x="321652" y="14490"/>
                  </a:lnTo>
                  <a:lnTo>
                    <a:pt x="322237" y="15621"/>
                  </a:lnTo>
                  <a:lnTo>
                    <a:pt x="324853" y="12382"/>
                  </a:lnTo>
                  <a:lnTo>
                    <a:pt x="326783" y="12077"/>
                  </a:lnTo>
                  <a:lnTo>
                    <a:pt x="325513" y="13970"/>
                  </a:lnTo>
                  <a:lnTo>
                    <a:pt x="326161" y="20320"/>
                  </a:lnTo>
                  <a:lnTo>
                    <a:pt x="323773" y="21590"/>
                  </a:lnTo>
                  <a:lnTo>
                    <a:pt x="324015" y="22860"/>
                  </a:lnTo>
                  <a:lnTo>
                    <a:pt x="322897" y="22860"/>
                  </a:lnTo>
                  <a:lnTo>
                    <a:pt x="321970" y="24130"/>
                  </a:lnTo>
                  <a:lnTo>
                    <a:pt x="321271" y="25400"/>
                  </a:lnTo>
                  <a:lnTo>
                    <a:pt x="322846" y="30480"/>
                  </a:lnTo>
                  <a:lnTo>
                    <a:pt x="322935" y="30759"/>
                  </a:lnTo>
                  <a:lnTo>
                    <a:pt x="323176" y="30480"/>
                  </a:lnTo>
                  <a:lnTo>
                    <a:pt x="323138" y="31394"/>
                  </a:lnTo>
                  <a:lnTo>
                    <a:pt x="322935" y="30759"/>
                  </a:lnTo>
                  <a:lnTo>
                    <a:pt x="322122" y="31750"/>
                  </a:lnTo>
                  <a:lnTo>
                    <a:pt x="323126" y="31750"/>
                  </a:lnTo>
                  <a:lnTo>
                    <a:pt x="322999" y="34290"/>
                  </a:lnTo>
                  <a:lnTo>
                    <a:pt x="320446" y="36830"/>
                  </a:lnTo>
                  <a:lnTo>
                    <a:pt x="319265" y="35560"/>
                  </a:lnTo>
                  <a:lnTo>
                    <a:pt x="319608" y="38100"/>
                  </a:lnTo>
                  <a:lnTo>
                    <a:pt x="332600" y="38100"/>
                  </a:lnTo>
                  <a:lnTo>
                    <a:pt x="333921" y="39370"/>
                  </a:lnTo>
                  <a:lnTo>
                    <a:pt x="333971" y="38100"/>
                  </a:lnTo>
                  <a:lnTo>
                    <a:pt x="334022" y="36830"/>
                  </a:lnTo>
                  <a:lnTo>
                    <a:pt x="334111" y="34290"/>
                  </a:lnTo>
                  <a:lnTo>
                    <a:pt x="334238" y="30759"/>
                  </a:lnTo>
                  <a:lnTo>
                    <a:pt x="334251" y="30480"/>
                  </a:lnTo>
                  <a:lnTo>
                    <a:pt x="334289" y="29210"/>
                  </a:lnTo>
                  <a:lnTo>
                    <a:pt x="336334" y="26670"/>
                  </a:lnTo>
                  <a:lnTo>
                    <a:pt x="340118" y="26670"/>
                  </a:lnTo>
                  <a:lnTo>
                    <a:pt x="342303" y="22860"/>
                  </a:lnTo>
                  <a:lnTo>
                    <a:pt x="342887" y="19050"/>
                  </a:lnTo>
                  <a:close/>
                </a:path>
                <a:path w="607694" h="566420">
                  <a:moveTo>
                    <a:pt x="346824" y="113461"/>
                  </a:moveTo>
                  <a:lnTo>
                    <a:pt x="346659" y="113004"/>
                  </a:lnTo>
                  <a:lnTo>
                    <a:pt x="346430" y="112890"/>
                  </a:lnTo>
                  <a:lnTo>
                    <a:pt x="346354" y="113779"/>
                  </a:lnTo>
                  <a:lnTo>
                    <a:pt x="346329" y="114503"/>
                  </a:lnTo>
                  <a:lnTo>
                    <a:pt x="346621" y="114376"/>
                  </a:lnTo>
                  <a:lnTo>
                    <a:pt x="346824" y="113461"/>
                  </a:lnTo>
                  <a:close/>
                </a:path>
                <a:path w="607694" h="566420">
                  <a:moveTo>
                    <a:pt x="395579" y="6400"/>
                  </a:moveTo>
                  <a:lnTo>
                    <a:pt x="393928" y="5956"/>
                  </a:lnTo>
                  <a:lnTo>
                    <a:pt x="391718" y="5511"/>
                  </a:lnTo>
                  <a:lnTo>
                    <a:pt x="391477" y="6426"/>
                  </a:lnTo>
                  <a:lnTo>
                    <a:pt x="394208" y="6184"/>
                  </a:lnTo>
                  <a:lnTo>
                    <a:pt x="395579" y="6400"/>
                  </a:lnTo>
                  <a:close/>
                </a:path>
                <a:path w="607694" h="566420">
                  <a:moveTo>
                    <a:pt x="396849" y="6731"/>
                  </a:moveTo>
                  <a:lnTo>
                    <a:pt x="396506" y="6540"/>
                  </a:lnTo>
                  <a:lnTo>
                    <a:pt x="396074" y="6451"/>
                  </a:lnTo>
                  <a:lnTo>
                    <a:pt x="395579" y="6400"/>
                  </a:lnTo>
                  <a:lnTo>
                    <a:pt x="396849" y="6731"/>
                  </a:lnTo>
                  <a:close/>
                </a:path>
                <a:path w="607694" h="566420">
                  <a:moveTo>
                    <a:pt x="419849" y="3581"/>
                  </a:moveTo>
                  <a:lnTo>
                    <a:pt x="419773" y="3225"/>
                  </a:lnTo>
                  <a:lnTo>
                    <a:pt x="419633" y="2908"/>
                  </a:lnTo>
                  <a:lnTo>
                    <a:pt x="419468" y="2717"/>
                  </a:lnTo>
                  <a:lnTo>
                    <a:pt x="419468" y="3022"/>
                  </a:lnTo>
                  <a:lnTo>
                    <a:pt x="419620" y="3302"/>
                  </a:lnTo>
                  <a:lnTo>
                    <a:pt x="419849" y="3581"/>
                  </a:lnTo>
                  <a:close/>
                </a:path>
                <a:path w="607694" h="566420">
                  <a:moveTo>
                    <a:pt x="451243" y="2946"/>
                  </a:moveTo>
                  <a:lnTo>
                    <a:pt x="449427" y="4102"/>
                  </a:lnTo>
                  <a:lnTo>
                    <a:pt x="450418" y="4102"/>
                  </a:lnTo>
                  <a:lnTo>
                    <a:pt x="450710" y="3771"/>
                  </a:lnTo>
                  <a:lnTo>
                    <a:pt x="450989" y="3390"/>
                  </a:lnTo>
                  <a:lnTo>
                    <a:pt x="451243" y="2946"/>
                  </a:lnTo>
                  <a:close/>
                </a:path>
                <a:path w="607694" h="566420">
                  <a:moveTo>
                    <a:pt x="491185" y="4914"/>
                  </a:moveTo>
                  <a:lnTo>
                    <a:pt x="491058" y="4368"/>
                  </a:lnTo>
                  <a:lnTo>
                    <a:pt x="490753" y="3670"/>
                  </a:lnTo>
                  <a:lnTo>
                    <a:pt x="489813" y="3556"/>
                  </a:lnTo>
                  <a:lnTo>
                    <a:pt x="489496" y="5969"/>
                  </a:lnTo>
                  <a:lnTo>
                    <a:pt x="489140" y="7023"/>
                  </a:lnTo>
                  <a:lnTo>
                    <a:pt x="489661" y="6032"/>
                  </a:lnTo>
                  <a:lnTo>
                    <a:pt x="490347" y="5562"/>
                  </a:lnTo>
                  <a:lnTo>
                    <a:pt x="491172" y="5372"/>
                  </a:lnTo>
                  <a:lnTo>
                    <a:pt x="491185" y="4914"/>
                  </a:lnTo>
                  <a:close/>
                </a:path>
                <a:path w="607694" h="566420">
                  <a:moveTo>
                    <a:pt x="509460" y="124358"/>
                  </a:moveTo>
                  <a:lnTo>
                    <a:pt x="505853" y="129514"/>
                  </a:lnTo>
                  <a:lnTo>
                    <a:pt x="506857" y="129298"/>
                  </a:lnTo>
                  <a:lnTo>
                    <a:pt x="507746" y="129349"/>
                  </a:lnTo>
                  <a:lnTo>
                    <a:pt x="508558" y="129489"/>
                  </a:lnTo>
                  <a:lnTo>
                    <a:pt x="506869" y="128905"/>
                  </a:lnTo>
                  <a:lnTo>
                    <a:pt x="509460" y="124358"/>
                  </a:lnTo>
                  <a:close/>
                </a:path>
                <a:path w="607694" h="566420">
                  <a:moveTo>
                    <a:pt x="556920" y="7721"/>
                  </a:moveTo>
                  <a:lnTo>
                    <a:pt x="556628" y="7772"/>
                  </a:lnTo>
                  <a:lnTo>
                    <a:pt x="556272" y="7899"/>
                  </a:lnTo>
                  <a:lnTo>
                    <a:pt x="556920" y="7721"/>
                  </a:lnTo>
                  <a:close/>
                </a:path>
                <a:path w="607694" h="566420">
                  <a:moveTo>
                    <a:pt x="564464" y="17348"/>
                  </a:moveTo>
                  <a:lnTo>
                    <a:pt x="563905" y="17373"/>
                  </a:lnTo>
                  <a:lnTo>
                    <a:pt x="563346" y="17399"/>
                  </a:lnTo>
                  <a:lnTo>
                    <a:pt x="562762" y="17373"/>
                  </a:lnTo>
                  <a:lnTo>
                    <a:pt x="563537" y="17449"/>
                  </a:lnTo>
                  <a:lnTo>
                    <a:pt x="564070" y="17437"/>
                  </a:lnTo>
                  <a:lnTo>
                    <a:pt x="564464" y="17348"/>
                  </a:lnTo>
                  <a:close/>
                </a:path>
                <a:path w="607694" h="566420">
                  <a:moveTo>
                    <a:pt x="567296" y="16916"/>
                  </a:moveTo>
                  <a:lnTo>
                    <a:pt x="566750" y="17030"/>
                  </a:lnTo>
                  <a:lnTo>
                    <a:pt x="566204" y="17145"/>
                  </a:lnTo>
                  <a:lnTo>
                    <a:pt x="565645" y="17221"/>
                  </a:lnTo>
                  <a:lnTo>
                    <a:pt x="565746" y="16865"/>
                  </a:lnTo>
                  <a:lnTo>
                    <a:pt x="565759" y="16522"/>
                  </a:lnTo>
                  <a:lnTo>
                    <a:pt x="565518" y="16306"/>
                  </a:lnTo>
                  <a:lnTo>
                    <a:pt x="565302" y="16916"/>
                  </a:lnTo>
                  <a:lnTo>
                    <a:pt x="564997" y="17221"/>
                  </a:lnTo>
                  <a:lnTo>
                    <a:pt x="564464" y="17348"/>
                  </a:lnTo>
                  <a:lnTo>
                    <a:pt x="564870" y="17322"/>
                  </a:lnTo>
                  <a:lnTo>
                    <a:pt x="565264" y="17272"/>
                  </a:lnTo>
                  <a:lnTo>
                    <a:pt x="565619" y="17233"/>
                  </a:lnTo>
                  <a:lnTo>
                    <a:pt x="565607" y="17373"/>
                  </a:lnTo>
                  <a:lnTo>
                    <a:pt x="565581" y="17500"/>
                  </a:lnTo>
                  <a:lnTo>
                    <a:pt x="565531" y="17665"/>
                  </a:lnTo>
                  <a:lnTo>
                    <a:pt x="566216" y="17526"/>
                  </a:lnTo>
                  <a:lnTo>
                    <a:pt x="566788" y="17259"/>
                  </a:lnTo>
                  <a:lnTo>
                    <a:pt x="567296" y="16916"/>
                  </a:lnTo>
                  <a:close/>
                </a:path>
                <a:path w="607694" h="566420">
                  <a:moveTo>
                    <a:pt x="569112" y="42468"/>
                  </a:moveTo>
                  <a:lnTo>
                    <a:pt x="569048" y="42138"/>
                  </a:lnTo>
                  <a:lnTo>
                    <a:pt x="568960" y="41973"/>
                  </a:lnTo>
                  <a:lnTo>
                    <a:pt x="568756" y="42227"/>
                  </a:lnTo>
                  <a:lnTo>
                    <a:pt x="568985" y="42379"/>
                  </a:lnTo>
                  <a:lnTo>
                    <a:pt x="569112" y="42468"/>
                  </a:lnTo>
                  <a:close/>
                </a:path>
                <a:path w="607694" h="566420">
                  <a:moveTo>
                    <a:pt x="601992" y="13182"/>
                  </a:moveTo>
                  <a:lnTo>
                    <a:pt x="599363" y="10985"/>
                  </a:lnTo>
                  <a:lnTo>
                    <a:pt x="596049" y="10896"/>
                  </a:lnTo>
                  <a:lnTo>
                    <a:pt x="592569" y="12700"/>
                  </a:lnTo>
                  <a:lnTo>
                    <a:pt x="591820" y="12090"/>
                  </a:lnTo>
                  <a:lnTo>
                    <a:pt x="592543" y="11341"/>
                  </a:lnTo>
                  <a:lnTo>
                    <a:pt x="592721" y="10820"/>
                  </a:lnTo>
                  <a:lnTo>
                    <a:pt x="590346" y="12192"/>
                  </a:lnTo>
                  <a:lnTo>
                    <a:pt x="587603" y="14617"/>
                  </a:lnTo>
                  <a:lnTo>
                    <a:pt x="589140" y="17221"/>
                  </a:lnTo>
                  <a:lnTo>
                    <a:pt x="591489" y="14490"/>
                  </a:lnTo>
                  <a:lnTo>
                    <a:pt x="592061" y="15621"/>
                  </a:lnTo>
                  <a:lnTo>
                    <a:pt x="594588" y="12382"/>
                  </a:lnTo>
                  <a:lnTo>
                    <a:pt x="596607" y="12052"/>
                  </a:lnTo>
                  <a:lnTo>
                    <a:pt x="598106" y="13296"/>
                  </a:lnTo>
                  <a:lnTo>
                    <a:pt x="597776" y="14338"/>
                  </a:lnTo>
                  <a:lnTo>
                    <a:pt x="598487" y="13601"/>
                  </a:lnTo>
                  <a:lnTo>
                    <a:pt x="600900" y="14960"/>
                  </a:lnTo>
                  <a:lnTo>
                    <a:pt x="601992" y="13182"/>
                  </a:lnTo>
                  <a:close/>
                </a:path>
                <a:path w="607694" h="566420">
                  <a:moveTo>
                    <a:pt x="607021" y="15341"/>
                  </a:moveTo>
                  <a:lnTo>
                    <a:pt x="606602" y="13665"/>
                  </a:lnTo>
                  <a:lnTo>
                    <a:pt x="604583" y="13995"/>
                  </a:lnTo>
                  <a:lnTo>
                    <a:pt x="603148" y="16827"/>
                  </a:lnTo>
                  <a:lnTo>
                    <a:pt x="606285" y="16078"/>
                  </a:lnTo>
                  <a:lnTo>
                    <a:pt x="607021" y="15341"/>
                  </a:lnTo>
                  <a:close/>
                </a:path>
                <a:path w="607694" h="566420">
                  <a:moveTo>
                    <a:pt x="607491" y="12268"/>
                  </a:moveTo>
                  <a:lnTo>
                    <a:pt x="606780" y="10744"/>
                  </a:lnTo>
                  <a:lnTo>
                    <a:pt x="606488" y="11353"/>
                  </a:lnTo>
                  <a:lnTo>
                    <a:pt x="606818" y="11684"/>
                  </a:lnTo>
                  <a:lnTo>
                    <a:pt x="607136" y="12014"/>
                  </a:lnTo>
                  <a:lnTo>
                    <a:pt x="607491" y="12268"/>
                  </a:lnTo>
                  <a:close/>
                </a:path>
              </a:pathLst>
            </a:custGeom>
            <a:solidFill>
              <a:srgbClr val="1C7385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7" name="object 18">
              <a:extLst>
                <a:ext uri="{FF2B5EF4-FFF2-40B4-BE49-F238E27FC236}">
                  <a16:creationId xmlns:a16="http://schemas.microsoft.com/office/drawing/2014/main" id="{DF211AAA-479B-B352-4D1B-D824DEBFEB60}"/>
                </a:ext>
              </a:extLst>
            </p:cNvPr>
            <p:cNvSpPr/>
            <p:nvPr/>
          </p:nvSpPr>
          <p:spPr>
            <a:xfrm>
              <a:off x="9653450" y="1761437"/>
              <a:ext cx="530619" cy="316137"/>
            </a:xfrm>
            <a:custGeom>
              <a:avLst/>
              <a:gdLst/>
              <a:ahLst/>
              <a:cxnLst/>
              <a:rect l="l" t="t" r="r" b="b"/>
              <a:pathLst>
                <a:path w="875030" h="521335">
                  <a:moveTo>
                    <a:pt x="13233" y="3683"/>
                  </a:moveTo>
                  <a:lnTo>
                    <a:pt x="7810" y="2794"/>
                  </a:lnTo>
                  <a:lnTo>
                    <a:pt x="8775" y="3708"/>
                  </a:lnTo>
                  <a:lnTo>
                    <a:pt x="10934" y="3467"/>
                  </a:lnTo>
                  <a:lnTo>
                    <a:pt x="13233" y="3683"/>
                  </a:lnTo>
                  <a:close/>
                </a:path>
                <a:path w="875030" h="521335">
                  <a:moveTo>
                    <a:pt x="15214" y="4013"/>
                  </a:moveTo>
                  <a:lnTo>
                    <a:pt x="14579" y="3822"/>
                  </a:lnTo>
                  <a:lnTo>
                    <a:pt x="13906" y="3733"/>
                  </a:lnTo>
                  <a:lnTo>
                    <a:pt x="13233" y="3683"/>
                  </a:lnTo>
                  <a:lnTo>
                    <a:pt x="15214" y="4013"/>
                  </a:lnTo>
                  <a:close/>
                </a:path>
                <a:path w="875030" h="521335">
                  <a:moveTo>
                    <a:pt x="23583" y="42214"/>
                  </a:moveTo>
                  <a:lnTo>
                    <a:pt x="23190" y="41275"/>
                  </a:lnTo>
                  <a:lnTo>
                    <a:pt x="22771" y="40944"/>
                  </a:lnTo>
                  <a:lnTo>
                    <a:pt x="23583" y="42214"/>
                  </a:lnTo>
                  <a:close/>
                </a:path>
                <a:path w="875030" h="521335">
                  <a:moveTo>
                    <a:pt x="23888" y="21894"/>
                  </a:moveTo>
                  <a:lnTo>
                    <a:pt x="23012" y="21513"/>
                  </a:lnTo>
                  <a:lnTo>
                    <a:pt x="23126" y="21894"/>
                  </a:lnTo>
                  <a:lnTo>
                    <a:pt x="23888" y="21894"/>
                  </a:lnTo>
                  <a:close/>
                </a:path>
                <a:path w="875030" h="521335">
                  <a:moveTo>
                    <a:pt x="40767" y="43484"/>
                  </a:moveTo>
                  <a:lnTo>
                    <a:pt x="40513" y="42811"/>
                  </a:lnTo>
                  <a:lnTo>
                    <a:pt x="40424" y="42532"/>
                  </a:lnTo>
                  <a:lnTo>
                    <a:pt x="40335" y="42214"/>
                  </a:lnTo>
                  <a:lnTo>
                    <a:pt x="40208" y="42532"/>
                  </a:lnTo>
                  <a:lnTo>
                    <a:pt x="40106" y="42811"/>
                  </a:lnTo>
                  <a:lnTo>
                    <a:pt x="40767" y="43484"/>
                  </a:lnTo>
                  <a:close/>
                </a:path>
                <a:path w="875030" h="521335">
                  <a:moveTo>
                    <a:pt x="41960" y="863"/>
                  </a:moveTo>
                  <a:lnTo>
                    <a:pt x="41884" y="508"/>
                  </a:lnTo>
                  <a:lnTo>
                    <a:pt x="41744" y="190"/>
                  </a:lnTo>
                  <a:lnTo>
                    <a:pt x="41592" y="0"/>
                  </a:lnTo>
                  <a:lnTo>
                    <a:pt x="41592" y="304"/>
                  </a:lnTo>
                  <a:lnTo>
                    <a:pt x="41732" y="584"/>
                  </a:lnTo>
                  <a:lnTo>
                    <a:pt x="41960" y="863"/>
                  </a:lnTo>
                  <a:close/>
                </a:path>
                <a:path w="875030" h="521335">
                  <a:moveTo>
                    <a:pt x="43916" y="47294"/>
                  </a:moveTo>
                  <a:lnTo>
                    <a:pt x="40767" y="43484"/>
                  </a:lnTo>
                  <a:lnTo>
                    <a:pt x="41122" y="44754"/>
                  </a:lnTo>
                  <a:lnTo>
                    <a:pt x="43091" y="51104"/>
                  </a:lnTo>
                  <a:lnTo>
                    <a:pt x="43916" y="47294"/>
                  </a:lnTo>
                  <a:close/>
                </a:path>
                <a:path w="875030" h="521335">
                  <a:moveTo>
                    <a:pt x="47117" y="76339"/>
                  </a:moveTo>
                  <a:lnTo>
                    <a:pt x="46761" y="75234"/>
                  </a:lnTo>
                  <a:lnTo>
                    <a:pt x="46164" y="75234"/>
                  </a:lnTo>
                  <a:lnTo>
                    <a:pt x="47117" y="76339"/>
                  </a:lnTo>
                  <a:close/>
                </a:path>
                <a:path w="875030" h="521335">
                  <a:moveTo>
                    <a:pt x="51130" y="6743"/>
                  </a:moveTo>
                  <a:lnTo>
                    <a:pt x="50050" y="6743"/>
                  </a:lnTo>
                  <a:lnTo>
                    <a:pt x="50139" y="7632"/>
                  </a:lnTo>
                  <a:lnTo>
                    <a:pt x="51130" y="6743"/>
                  </a:lnTo>
                  <a:close/>
                </a:path>
                <a:path w="875030" h="521335">
                  <a:moveTo>
                    <a:pt x="51574" y="5499"/>
                  </a:moveTo>
                  <a:lnTo>
                    <a:pt x="48336" y="4114"/>
                  </a:lnTo>
                  <a:lnTo>
                    <a:pt x="49491" y="6210"/>
                  </a:lnTo>
                  <a:lnTo>
                    <a:pt x="51041" y="5499"/>
                  </a:lnTo>
                  <a:lnTo>
                    <a:pt x="51574" y="5499"/>
                  </a:lnTo>
                  <a:close/>
                </a:path>
                <a:path w="875030" h="521335">
                  <a:moveTo>
                    <a:pt x="51587" y="81584"/>
                  </a:moveTo>
                  <a:lnTo>
                    <a:pt x="47117" y="76339"/>
                  </a:lnTo>
                  <a:lnTo>
                    <a:pt x="48361" y="80314"/>
                  </a:lnTo>
                  <a:lnTo>
                    <a:pt x="51587" y="81584"/>
                  </a:lnTo>
                  <a:close/>
                </a:path>
                <a:path w="875030" h="521335">
                  <a:moveTo>
                    <a:pt x="66814" y="99707"/>
                  </a:moveTo>
                  <a:lnTo>
                    <a:pt x="66205" y="98996"/>
                  </a:lnTo>
                  <a:lnTo>
                    <a:pt x="65747" y="98844"/>
                  </a:lnTo>
                  <a:lnTo>
                    <a:pt x="65519" y="98958"/>
                  </a:lnTo>
                  <a:lnTo>
                    <a:pt x="66179" y="99555"/>
                  </a:lnTo>
                  <a:lnTo>
                    <a:pt x="66751" y="100025"/>
                  </a:lnTo>
                  <a:lnTo>
                    <a:pt x="66814" y="99707"/>
                  </a:lnTo>
                  <a:close/>
                </a:path>
                <a:path w="875030" h="521335">
                  <a:moveTo>
                    <a:pt x="70345" y="87160"/>
                  </a:moveTo>
                  <a:lnTo>
                    <a:pt x="69545" y="85750"/>
                  </a:lnTo>
                  <a:lnTo>
                    <a:pt x="68834" y="84696"/>
                  </a:lnTo>
                  <a:lnTo>
                    <a:pt x="67703" y="85471"/>
                  </a:lnTo>
                  <a:lnTo>
                    <a:pt x="69532" y="86499"/>
                  </a:lnTo>
                  <a:lnTo>
                    <a:pt x="70345" y="87160"/>
                  </a:lnTo>
                  <a:close/>
                </a:path>
                <a:path w="875030" h="521335">
                  <a:moveTo>
                    <a:pt x="72834" y="90589"/>
                  </a:moveTo>
                  <a:lnTo>
                    <a:pt x="72250" y="89001"/>
                  </a:lnTo>
                  <a:lnTo>
                    <a:pt x="71361" y="87972"/>
                  </a:lnTo>
                  <a:lnTo>
                    <a:pt x="70345" y="87160"/>
                  </a:lnTo>
                  <a:lnTo>
                    <a:pt x="71005" y="88328"/>
                  </a:lnTo>
                  <a:lnTo>
                    <a:pt x="71742" y="89725"/>
                  </a:lnTo>
                  <a:lnTo>
                    <a:pt x="72834" y="90589"/>
                  </a:lnTo>
                  <a:close/>
                </a:path>
                <a:path w="875030" h="521335">
                  <a:moveTo>
                    <a:pt x="73355" y="228"/>
                  </a:moveTo>
                  <a:lnTo>
                    <a:pt x="71539" y="1384"/>
                  </a:lnTo>
                  <a:lnTo>
                    <a:pt x="72529" y="1384"/>
                  </a:lnTo>
                  <a:lnTo>
                    <a:pt x="72821" y="1054"/>
                  </a:lnTo>
                  <a:lnTo>
                    <a:pt x="73101" y="673"/>
                  </a:lnTo>
                  <a:lnTo>
                    <a:pt x="73355" y="228"/>
                  </a:lnTo>
                  <a:close/>
                </a:path>
                <a:path w="875030" h="521335">
                  <a:moveTo>
                    <a:pt x="76669" y="118351"/>
                  </a:moveTo>
                  <a:lnTo>
                    <a:pt x="76466" y="117944"/>
                  </a:lnTo>
                  <a:lnTo>
                    <a:pt x="76288" y="117602"/>
                  </a:lnTo>
                  <a:lnTo>
                    <a:pt x="76098" y="117246"/>
                  </a:lnTo>
                  <a:lnTo>
                    <a:pt x="76174" y="117767"/>
                  </a:lnTo>
                  <a:lnTo>
                    <a:pt x="76327" y="118237"/>
                  </a:lnTo>
                  <a:lnTo>
                    <a:pt x="76669" y="118351"/>
                  </a:lnTo>
                  <a:close/>
                </a:path>
                <a:path w="875030" h="521335">
                  <a:moveTo>
                    <a:pt x="77889" y="12954"/>
                  </a:moveTo>
                  <a:lnTo>
                    <a:pt x="77851" y="12801"/>
                  </a:lnTo>
                  <a:lnTo>
                    <a:pt x="77520" y="12585"/>
                  </a:lnTo>
                  <a:lnTo>
                    <a:pt x="77127" y="12357"/>
                  </a:lnTo>
                  <a:lnTo>
                    <a:pt x="77228" y="12547"/>
                  </a:lnTo>
                  <a:lnTo>
                    <a:pt x="77457" y="12763"/>
                  </a:lnTo>
                  <a:lnTo>
                    <a:pt x="77889" y="12954"/>
                  </a:lnTo>
                  <a:close/>
                </a:path>
                <a:path w="875030" h="521335">
                  <a:moveTo>
                    <a:pt x="89319" y="142151"/>
                  </a:moveTo>
                  <a:lnTo>
                    <a:pt x="88722" y="141274"/>
                  </a:lnTo>
                  <a:lnTo>
                    <a:pt x="87261" y="140004"/>
                  </a:lnTo>
                  <a:lnTo>
                    <a:pt x="89319" y="142151"/>
                  </a:lnTo>
                  <a:close/>
                </a:path>
                <a:path w="875030" h="521335">
                  <a:moveTo>
                    <a:pt x="93395" y="11684"/>
                  </a:moveTo>
                  <a:lnTo>
                    <a:pt x="89649" y="10464"/>
                  </a:lnTo>
                  <a:lnTo>
                    <a:pt x="89560" y="11099"/>
                  </a:lnTo>
                  <a:lnTo>
                    <a:pt x="89458" y="11811"/>
                  </a:lnTo>
                  <a:lnTo>
                    <a:pt x="93268" y="11811"/>
                  </a:lnTo>
                  <a:lnTo>
                    <a:pt x="93395" y="11684"/>
                  </a:lnTo>
                  <a:close/>
                </a:path>
                <a:path w="875030" h="521335">
                  <a:moveTo>
                    <a:pt x="93789" y="11811"/>
                  </a:moveTo>
                  <a:lnTo>
                    <a:pt x="93548" y="11734"/>
                  </a:lnTo>
                  <a:lnTo>
                    <a:pt x="93789" y="11811"/>
                  </a:lnTo>
                  <a:close/>
                </a:path>
                <a:path w="875030" h="521335">
                  <a:moveTo>
                    <a:pt x="96837" y="150901"/>
                  </a:moveTo>
                  <a:lnTo>
                    <a:pt x="96774" y="150736"/>
                  </a:lnTo>
                  <a:lnTo>
                    <a:pt x="95961" y="150088"/>
                  </a:lnTo>
                  <a:lnTo>
                    <a:pt x="96329" y="150520"/>
                  </a:lnTo>
                  <a:lnTo>
                    <a:pt x="96837" y="150901"/>
                  </a:lnTo>
                  <a:close/>
                </a:path>
                <a:path w="875030" h="521335">
                  <a:moveTo>
                    <a:pt x="103466" y="128079"/>
                  </a:moveTo>
                  <a:lnTo>
                    <a:pt x="103136" y="127495"/>
                  </a:lnTo>
                  <a:lnTo>
                    <a:pt x="103022" y="127330"/>
                  </a:lnTo>
                  <a:lnTo>
                    <a:pt x="102971" y="127495"/>
                  </a:lnTo>
                  <a:lnTo>
                    <a:pt x="103466" y="128079"/>
                  </a:lnTo>
                  <a:close/>
                </a:path>
                <a:path w="875030" h="521335">
                  <a:moveTo>
                    <a:pt x="104089" y="160769"/>
                  </a:moveTo>
                  <a:lnTo>
                    <a:pt x="103962" y="160108"/>
                  </a:lnTo>
                  <a:lnTo>
                    <a:pt x="103505" y="160337"/>
                  </a:lnTo>
                  <a:lnTo>
                    <a:pt x="104089" y="160769"/>
                  </a:lnTo>
                  <a:close/>
                </a:path>
                <a:path w="875030" h="521335">
                  <a:moveTo>
                    <a:pt x="105206" y="161594"/>
                  </a:moveTo>
                  <a:lnTo>
                    <a:pt x="104089" y="160769"/>
                  </a:lnTo>
                  <a:lnTo>
                    <a:pt x="104241" y="161594"/>
                  </a:lnTo>
                  <a:lnTo>
                    <a:pt x="105206" y="161594"/>
                  </a:lnTo>
                  <a:close/>
                </a:path>
                <a:path w="875030" h="521335">
                  <a:moveTo>
                    <a:pt x="108483" y="14274"/>
                  </a:moveTo>
                  <a:lnTo>
                    <a:pt x="107289" y="14046"/>
                  </a:lnTo>
                  <a:lnTo>
                    <a:pt x="106972" y="14046"/>
                  </a:lnTo>
                  <a:lnTo>
                    <a:pt x="106807" y="14274"/>
                  </a:lnTo>
                  <a:lnTo>
                    <a:pt x="108483" y="14274"/>
                  </a:lnTo>
                  <a:close/>
                </a:path>
                <a:path w="875030" h="521335">
                  <a:moveTo>
                    <a:pt x="110871" y="136194"/>
                  </a:moveTo>
                  <a:lnTo>
                    <a:pt x="108788" y="134924"/>
                  </a:lnTo>
                  <a:lnTo>
                    <a:pt x="109702" y="136194"/>
                  </a:lnTo>
                  <a:lnTo>
                    <a:pt x="110871" y="136194"/>
                  </a:lnTo>
                  <a:close/>
                </a:path>
                <a:path w="875030" h="521335">
                  <a:moveTo>
                    <a:pt x="113296" y="2197"/>
                  </a:moveTo>
                  <a:lnTo>
                    <a:pt x="113169" y="1651"/>
                  </a:lnTo>
                  <a:lnTo>
                    <a:pt x="112864" y="952"/>
                  </a:lnTo>
                  <a:lnTo>
                    <a:pt x="111925" y="838"/>
                  </a:lnTo>
                  <a:lnTo>
                    <a:pt x="111607" y="3251"/>
                  </a:lnTo>
                  <a:lnTo>
                    <a:pt x="111239" y="4305"/>
                  </a:lnTo>
                  <a:lnTo>
                    <a:pt x="111772" y="3314"/>
                  </a:lnTo>
                  <a:lnTo>
                    <a:pt x="112458" y="2844"/>
                  </a:lnTo>
                  <a:lnTo>
                    <a:pt x="113284" y="2654"/>
                  </a:lnTo>
                  <a:lnTo>
                    <a:pt x="113296" y="2197"/>
                  </a:lnTo>
                  <a:close/>
                </a:path>
                <a:path w="875030" h="521335">
                  <a:moveTo>
                    <a:pt x="114769" y="167551"/>
                  </a:moveTo>
                  <a:lnTo>
                    <a:pt x="114554" y="166903"/>
                  </a:lnTo>
                  <a:lnTo>
                    <a:pt x="114312" y="166446"/>
                  </a:lnTo>
                  <a:lnTo>
                    <a:pt x="114071" y="166052"/>
                  </a:lnTo>
                  <a:lnTo>
                    <a:pt x="114769" y="167551"/>
                  </a:lnTo>
                  <a:close/>
                </a:path>
                <a:path w="875030" h="521335">
                  <a:moveTo>
                    <a:pt x="116687" y="13106"/>
                  </a:moveTo>
                  <a:lnTo>
                    <a:pt x="116547" y="13106"/>
                  </a:lnTo>
                  <a:lnTo>
                    <a:pt x="115862" y="13500"/>
                  </a:lnTo>
                  <a:lnTo>
                    <a:pt x="116687" y="13106"/>
                  </a:lnTo>
                  <a:close/>
                </a:path>
                <a:path w="875030" h="521335">
                  <a:moveTo>
                    <a:pt x="116725" y="168135"/>
                  </a:moveTo>
                  <a:lnTo>
                    <a:pt x="115785" y="166674"/>
                  </a:lnTo>
                  <a:lnTo>
                    <a:pt x="116065" y="167944"/>
                  </a:lnTo>
                  <a:lnTo>
                    <a:pt x="116725" y="168135"/>
                  </a:lnTo>
                  <a:close/>
                </a:path>
                <a:path w="875030" h="521335">
                  <a:moveTo>
                    <a:pt x="117881" y="168478"/>
                  </a:moveTo>
                  <a:lnTo>
                    <a:pt x="116725" y="168135"/>
                  </a:lnTo>
                  <a:lnTo>
                    <a:pt x="117424" y="169214"/>
                  </a:lnTo>
                  <a:lnTo>
                    <a:pt x="117881" y="168478"/>
                  </a:lnTo>
                  <a:close/>
                </a:path>
                <a:path w="875030" h="521335">
                  <a:moveTo>
                    <a:pt x="121780" y="13042"/>
                  </a:moveTo>
                  <a:lnTo>
                    <a:pt x="121399" y="14071"/>
                  </a:lnTo>
                  <a:lnTo>
                    <a:pt x="121640" y="13652"/>
                  </a:lnTo>
                  <a:lnTo>
                    <a:pt x="121716" y="13335"/>
                  </a:lnTo>
                  <a:lnTo>
                    <a:pt x="121780" y="13042"/>
                  </a:lnTo>
                  <a:close/>
                </a:path>
                <a:path w="875030" h="521335">
                  <a:moveTo>
                    <a:pt x="122643" y="1727"/>
                  </a:moveTo>
                  <a:lnTo>
                    <a:pt x="119113" y="812"/>
                  </a:lnTo>
                  <a:lnTo>
                    <a:pt x="119303" y="292"/>
                  </a:lnTo>
                  <a:lnTo>
                    <a:pt x="116560" y="1346"/>
                  </a:lnTo>
                  <a:lnTo>
                    <a:pt x="119164" y="2159"/>
                  </a:lnTo>
                  <a:lnTo>
                    <a:pt x="122643" y="1727"/>
                  </a:lnTo>
                  <a:close/>
                </a:path>
                <a:path w="875030" h="521335">
                  <a:moveTo>
                    <a:pt x="125069" y="155244"/>
                  </a:moveTo>
                  <a:lnTo>
                    <a:pt x="124180" y="152704"/>
                  </a:lnTo>
                  <a:lnTo>
                    <a:pt x="122885" y="153974"/>
                  </a:lnTo>
                  <a:lnTo>
                    <a:pt x="124333" y="155244"/>
                  </a:lnTo>
                  <a:lnTo>
                    <a:pt x="125069" y="155244"/>
                  </a:lnTo>
                  <a:close/>
                </a:path>
                <a:path w="875030" h="521335">
                  <a:moveTo>
                    <a:pt x="126009" y="15544"/>
                  </a:moveTo>
                  <a:lnTo>
                    <a:pt x="125679" y="15379"/>
                  </a:lnTo>
                  <a:lnTo>
                    <a:pt x="125285" y="15544"/>
                  </a:lnTo>
                  <a:lnTo>
                    <a:pt x="126009" y="15544"/>
                  </a:lnTo>
                  <a:close/>
                </a:path>
                <a:path w="875030" h="521335">
                  <a:moveTo>
                    <a:pt x="126250" y="156514"/>
                  </a:moveTo>
                  <a:lnTo>
                    <a:pt x="125450" y="155244"/>
                  </a:lnTo>
                  <a:lnTo>
                    <a:pt x="125069" y="155244"/>
                  </a:lnTo>
                  <a:lnTo>
                    <a:pt x="126250" y="156514"/>
                  </a:lnTo>
                  <a:close/>
                </a:path>
                <a:path w="875030" h="521335">
                  <a:moveTo>
                    <a:pt x="128193" y="157086"/>
                  </a:moveTo>
                  <a:lnTo>
                    <a:pt x="127342" y="156248"/>
                  </a:lnTo>
                  <a:lnTo>
                    <a:pt x="126250" y="155422"/>
                  </a:lnTo>
                  <a:lnTo>
                    <a:pt x="126415" y="155625"/>
                  </a:lnTo>
                  <a:lnTo>
                    <a:pt x="126593" y="155816"/>
                  </a:lnTo>
                  <a:lnTo>
                    <a:pt x="128193" y="157086"/>
                  </a:lnTo>
                  <a:close/>
                </a:path>
                <a:path w="875030" h="521335">
                  <a:moveTo>
                    <a:pt x="137706" y="6743"/>
                  </a:moveTo>
                  <a:lnTo>
                    <a:pt x="134112" y="6743"/>
                  </a:lnTo>
                  <a:lnTo>
                    <a:pt x="134353" y="7632"/>
                  </a:lnTo>
                  <a:lnTo>
                    <a:pt x="137706" y="6743"/>
                  </a:lnTo>
                  <a:close/>
                </a:path>
                <a:path w="875030" h="521335">
                  <a:moveTo>
                    <a:pt x="138188" y="14274"/>
                  </a:moveTo>
                  <a:lnTo>
                    <a:pt x="136702" y="14871"/>
                  </a:lnTo>
                  <a:lnTo>
                    <a:pt x="136575" y="15379"/>
                  </a:lnTo>
                  <a:lnTo>
                    <a:pt x="136525" y="15544"/>
                  </a:lnTo>
                  <a:lnTo>
                    <a:pt x="137833" y="15544"/>
                  </a:lnTo>
                  <a:lnTo>
                    <a:pt x="138188" y="14274"/>
                  </a:lnTo>
                  <a:close/>
                </a:path>
                <a:path w="875030" h="521335">
                  <a:moveTo>
                    <a:pt x="141528" y="15544"/>
                  </a:moveTo>
                  <a:lnTo>
                    <a:pt x="137833" y="15544"/>
                  </a:lnTo>
                  <a:lnTo>
                    <a:pt x="137477" y="16814"/>
                  </a:lnTo>
                  <a:lnTo>
                    <a:pt x="141528" y="15544"/>
                  </a:lnTo>
                  <a:close/>
                </a:path>
                <a:path w="875030" h="521335">
                  <a:moveTo>
                    <a:pt x="146088" y="1803"/>
                  </a:moveTo>
                  <a:lnTo>
                    <a:pt x="142773" y="952"/>
                  </a:lnTo>
                  <a:lnTo>
                    <a:pt x="142811" y="1752"/>
                  </a:lnTo>
                  <a:lnTo>
                    <a:pt x="142773" y="3009"/>
                  </a:lnTo>
                  <a:lnTo>
                    <a:pt x="139280" y="3505"/>
                  </a:lnTo>
                  <a:lnTo>
                    <a:pt x="145770" y="4216"/>
                  </a:lnTo>
                  <a:lnTo>
                    <a:pt x="144627" y="3276"/>
                  </a:lnTo>
                  <a:lnTo>
                    <a:pt x="143141" y="2019"/>
                  </a:lnTo>
                  <a:lnTo>
                    <a:pt x="146088" y="1803"/>
                  </a:lnTo>
                  <a:close/>
                </a:path>
                <a:path w="875030" h="521335">
                  <a:moveTo>
                    <a:pt x="150495" y="219468"/>
                  </a:moveTo>
                  <a:lnTo>
                    <a:pt x="150317" y="219646"/>
                  </a:lnTo>
                  <a:lnTo>
                    <a:pt x="150190" y="219989"/>
                  </a:lnTo>
                  <a:lnTo>
                    <a:pt x="150177" y="220827"/>
                  </a:lnTo>
                  <a:lnTo>
                    <a:pt x="150406" y="220421"/>
                  </a:lnTo>
                  <a:lnTo>
                    <a:pt x="150456" y="219951"/>
                  </a:lnTo>
                  <a:lnTo>
                    <a:pt x="150495" y="219468"/>
                  </a:lnTo>
                  <a:close/>
                </a:path>
                <a:path w="875030" h="521335">
                  <a:moveTo>
                    <a:pt x="152958" y="191427"/>
                  </a:moveTo>
                  <a:lnTo>
                    <a:pt x="151803" y="188264"/>
                  </a:lnTo>
                  <a:lnTo>
                    <a:pt x="150393" y="188798"/>
                  </a:lnTo>
                  <a:lnTo>
                    <a:pt x="152958" y="191427"/>
                  </a:lnTo>
                  <a:close/>
                </a:path>
                <a:path w="875030" h="521335">
                  <a:moveTo>
                    <a:pt x="175285" y="14300"/>
                  </a:moveTo>
                  <a:lnTo>
                    <a:pt x="173329" y="12827"/>
                  </a:lnTo>
                  <a:lnTo>
                    <a:pt x="171589" y="14300"/>
                  </a:lnTo>
                  <a:lnTo>
                    <a:pt x="175285" y="14300"/>
                  </a:lnTo>
                  <a:close/>
                </a:path>
                <a:path w="875030" h="521335">
                  <a:moveTo>
                    <a:pt x="176695" y="5499"/>
                  </a:moveTo>
                  <a:lnTo>
                    <a:pt x="175044" y="4610"/>
                  </a:lnTo>
                  <a:lnTo>
                    <a:pt x="174167" y="4114"/>
                  </a:lnTo>
                  <a:lnTo>
                    <a:pt x="174421" y="4610"/>
                  </a:lnTo>
                  <a:lnTo>
                    <a:pt x="176695" y="5499"/>
                  </a:lnTo>
                  <a:close/>
                </a:path>
                <a:path w="875030" h="521335">
                  <a:moveTo>
                    <a:pt x="177177" y="15735"/>
                  </a:moveTo>
                  <a:lnTo>
                    <a:pt x="175552" y="14503"/>
                  </a:lnTo>
                  <a:lnTo>
                    <a:pt x="173431" y="14503"/>
                  </a:lnTo>
                  <a:lnTo>
                    <a:pt x="175488" y="15735"/>
                  </a:lnTo>
                  <a:lnTo>
                    <a:pt x="177177" y="15735"/>
                  </a:lnTo>
                  <a:close/>
                </a:path>
                <a:path w="875030" h="521335">
                  <a:moveTo>
                    <a:pt x="178282" y="15735"/>
                  </a:moveTo>
                  <a:lnTo>
                    <a:pt x="177177" y="15735"/>
                  </a:lnTo>
                  <a:lnTo>
                    <a:pt x="177406" y="15913"/>
                  </a:lnTo>
                  <a:lnTo>
                    <a:pt x="175793" y="15913"/>
                  </a:lnTo>
                  <a:lnTo>
                    <a:pt x="176212" y="16167"/>
                  </a:lnTo>
                  <a:lnTo>
                    <a:pt x="177406" y="15925"/>
                  </a:lnTo>
                  <a:lnTo>
                    <a:pt x="177825" y="16217"/>
                  </a:lnTo>
                  <a:lnTo>
                    <a:pt x="178282" y="15735"/>
                  </a:lnTo>
                  <a:close/>
                </a:path>
                <a:path w="875030" h="521335">
                  <a:moveTo>
                    <a:pt x="179031" y="14922"/>
                  </a:moveTo>
                  <a:lnTo>
                    <a:pt x="178282" y="15735"/>
                  </a:lnTo>
                  <a:lnTo>
                    <a:pt x="178752" y="15735"/>
                  </a:lnTo>
                  <a:lnTo>
                    <a:pt x="179031" y="14922"/>
                  </a:lnTo>
                  <a:close/>
                </a:path>
                <a:path w="875030" h="521335">
                  <a:moveTo>
                    <a:pt x="179044" y="5003"/>
                  </a:moveTo>
                  <a:lnTo>
                    <a:pt x="178727" y="5054"/>
                  </a:lnTo>
                  <a:lnTo>
                    <a:pt x="178384" y="5181"/>
                  </a:lnTo>
                  <a:lnTo>
                    <a:pt x="179044" y="5003"/>
                  </a:lnTo>
                  <a:close/>
                </a:path>
                <a:path w="875030" h="521335">
                  <a:moveTo>
                    <a:pt x="179324" y="14058"/>
                  </a:moveTo>
                  <a:lnTo>
                    <a:pt x="179031" y="14922"/>
                  </a:lnTo>
                  <a:lnTo>
                    <a:pt x="179197" y="14744"/>
                  </a:lnTo>
                  <a:lnTo>
                    <a:pt x="179298" y="14465"/>
                  </a:lnTo>
                  <a:lnTo>
                    <a:pt x="179324" y="14058"/>
                  </a:lnTo>
                  <a:close/>
                </a:path>
                <a:path w="875030" h="521335">
                  <a:moveTo>
                    <a:pt x="186575" y="14630"/>
                  </a:moveTo>
                  <a:lnTo>
                    <a:pt x="186016" y="14655"/>
                  </a:lnTo>
                  <a:lnTo>
                    <a:pt x="185458" y="14681"/>
                  </a:lnTo>
                  <a:lnTo>
                    <a:pt x="184873" y="14655"/>
                  </a:lnTo>
                  <a:lnTo>
                    <a:pt x="185648" y="14732"/>
                  </a:lnTo>
                  <a:lnTo>
                    <a:pt x="186182" y="14719"/>
                  </a:lnTo>
                  <a:lnTo>
                    <a:pt x="186575" y="14630"/>
                  </a:lnTo>
                  <a:close/>
                </a:path>
                <a:path w="875030" h="521335">
                  <a:moveTo>
                    <a:pt x="189115" y="235889"/>
                  </a:moveTo>
                  <a:lnTo>
                    <a:pt x="188912" y="235546"/>
                  </a:lnTo>
                  <a:lnTo>
                    <a:pt x="189001" y="235737"/>
                  </a:lnTo>
                  <a:lnTo>
                    <a:pt x="189115" y="235889"/>
                  </a:lnTo>
                  <a:close/>
                </a:path>
                <a:path w="875030" h="521335">
                  <a:moveTo>
                    <a:pt x="189407" y="14198"/>
                  </a:moveTo>
                  <a:lnTo>
                    <a:pt x="188861" y="14312"/>
                  </a:lnTo>
                  <a:lnTo>
                    <a:pt x="188315" y="14427"/>
                  </a:lnTo>
                  <a:lnTo>
                    <a:pt x="187756" y="14503"/>
                  </a:lnTo>
                  <a:lnTo>
                    <a:pt x="187858" y="14147"/>
                  </a:lnTo>
                  <a:lnTo>
                    <a:pt x="187871" y="13804"/>
                  </a:lnTo>
                  <a:lnTo>
                    <a:pt x="187629" y="13589"/>
                  </a:lnTo>
                  <a:lnTo>
                    <a:pt x="187413" y="14198"/>
                  </a:lnTo>
                  <a:lnTo>
                    <a:pt x="187109" y="14503"/>
                  </a:lnTo>
                  <a:lnTo>
                    <a:pt x="186575" y="14630"/>
                  </a:lnTo>
                  <a:lnTo>
                    <a:pt x="186982" y="14605"/>
                  </a:lnTo>
                  <a:lnTo>
                    <a:pt x="187375" y="14554"/>
                  </a:lnTo>
                  <a:lnTo>
                    <a:pt x="187731" y="14516"/>
                  </a:lnTo>
                  <a:lnTo>
                    <a:pt x="187718" y="14655"/>
                  </a:lnTo>
                  <a:lnTo>
                    <a:pt x="187693" y="14782"/>
                  </a:lnTo>
                  <a:lnTo>
                    <a:pt x="187642" y="14947"/>
                  </a:lnTo>
                  <a:lnTo>
                    <a:pt x="188328" y="14808"/>
                  </a:lnTo>
                  <a:lnTo>
                    <a:pt x="188899" y="14541"/>
                  </a:lnTo>
                  <a:lnTo>
                    <a:pt x="189407" y="14198"/>
                  </a:lnTo>
                  <a:close/>
                </a:path>
                <a:path w="875030" h="521335">
                  <a:moveTo>
                    <a:pt x="192290" y="240817"/>
                  </a:moveTo>
                  <a:lnTo>
                    <a:pt x="191554" y="239395"/>
                  </a:lnTo>
                  <a:lnTo>
                    <a:pt x="190436" y="237680"/>
                  </a:lnTo>
                  <a:lnTo>
                    <a:pt x="189242" y="236067"/>
                  </a:lnTo>
                  <a:lnTo>
                    <a:pt x="192290" y="240817"/>
                  </a:lnTo>
                  <a:close/>
                </a:path>
                <a:path w="875030" h="521335">
                  <a:moveTo>
                    <a:pt x="201701" y="14046"/>
                  </a:moveTo>
                  <a:lnTo>
                    <a:pt x="200355" y="11811"/>
                  </a:lnTo>
                  <a:lnTo>
                    <a:pt x="199999" y="11811"/>
                  </a:lnTo>
                  <a:lnTo>
                    <a:pt x="200977" y="13106"/>
                  </a:lnTo>
                  <a:lnTo>
                    <a:pt x="200609" y="13106"/>
                  </a:lnTo>
                  <a:lnTo>
                    <a:pt x="197764" y="14274"/>
                  </a:lnTo>
                  <a:lnTo>
                    <a:pt x="196494" y="15544"/>
                  </a:lnTo>
                  <a:lnTo>
                    <a:pt x="200545" y="14274"/>
                  </a:lnTo>
                  <a:lnTo>
                    <a:pt x="201701" y="14046"/>
                  </a:lnTo>
                  <a:close/>
                </a:path>
                <a:path w="875030" h="521335">
                  <a:moveTo>
                    <a:pt x="202666" y="10464"/>
                  </a:moveTo>
                  <a:lnTo>
                    <a:pt x="200101" y="5499"/>
                  </a:lnTo>
                  <a:lnTo>
                    <a:pt x="199898" y="5499"/>
                  </a:lnTo>
                  <a:lnTo>
                    <a:pt x="193128" y="11099"/>
                  </a:lnTo>
                  <a:lnTo>
                    <a:pt x="192392" y="11747"/>
                  </a:lnTo>
                  <a:lnTo>
                    <a:pt x="188468" y="10464"/>
                  </a:lnTo>
                  <a:lnTo>
                    <a:pt x="188988" y="11811"/>
                  </a:lnTo>
                  <a:lnTo>
                    <a:pt x="192316" y="11811"/>
                  </a:lnTo>
                  <a:lnTo>
                    <a:pt x="191617" y="13106"/>
                  </a:lnTo>
                  <a:lnTo>
                    <a:pt x="190842" y="14274"/>
                  </a:lnTo>
                  <a:lnTo>
                    <a:pt x="192900" y="14274"/>
                  </a:lnTo>
                  <a:lnTo>
                    <a:pt x="196037" y="13106"/>
                  </a:lnTo>
                  <a:lnTo>
                    <a:pt x="199707" y="11811"/>
                  </a:lnTo>
                  <a:lnTo>
                    <a:pt x="199999" y="11811"/>
                  </a:lnTo>
                  <a:lnTo>
                    <a:pt x="202666" y="10464"/>
                  </a:lnTo>
                  <a:close/>
                </a:path>
                <a:path w="875030" h="521335">
                  <a:moveTo>
                    <a:pt x="203352" y="13716"/>
                  </a:moveTo>
                  <a:lnTo>
                    <a:pt x="201701" y="14046"/>
                  </a:lnTo>
                  <a:lnTo>
                    <a:pt x="201841" y="14274"/>
                  </a:lnTo>
                  <a:lnTo>
                    <a:pt x="203352" y="13716"/>
                  </a:lnTo>
                  <a:close/>
                </a:path>
                <a:path w="875030" h="521335">
                  <a:moveTo>
                    <a:pt x="203911" y="257733"/>
                  </a:moveTo>
                  <a:lnTo>
                    <a:pt x="202488" y="254038"/>
                  </a:lnTo>
                  <a:lnTo>
                    <a:pt x="202399" y="255346"/>
                  </a:lnTo>
                  <a:lnTo>
                    <a:pt x="202628" y="256489"/>
                  </a:lnTo>
                  <a:lnTo>
                    <a:pt x="203034" y="257568"/>
                  </a:lnTo>
                  <a:lnTo>
                    <a:pt x="203314" y="257644"/>
                  </a:lnTo>
                  <a:lnTo>
                    <a:pt x="203593" y="257771"/>
                  </a:lnTo>
                  <a:lnTo>
                    <a:pt x="203911" y="257733"/>
                  </a:lnTo>
                  <a:close/>
                </a:path>
                <a:path w="875030" h="521335">
                  <a:moveTo>
                    <a:pt x="204228" y="287324"/>
                  </a:moveTo>
                  <a:lnTo>
                    <a:pt x="203720" y="286054"/>
                  </a:lnTo>
                  <a:lnTo>
                    <a:pt x="204012" y="287324"/>
                  </a:lnTo>
                  <a:lnTo>
                    <a:pt x="204228" y="287324"/>
                  </a:lnTo>
                  <a:close/>
                </a:path>
                <a:path w="875030" h="521335">
                  <a:moveTo>
                    <a:pt x="205841" y="14884"/>
                  </a:moveTo>
                  <a:lnTo>
                    <a:pt x="204800" y="15163"/>
                  </a:lnTo>
                  <a:lnTo>
                    <a:pt x="205727" y="15265"/>
                  </a:lnTo>
                  <a:lnTo>
                    <a:pt x="205714" y="15100"/>
                  </a:lnTo>
                  <a:lnTo>
                    <a:pt x="205765" y="14973"/>
                  </a:lnTo>
                  <a:close/>
                </a:path>
                <a:path w="875030" h="521335">
                  <a:moveTo>
                    <a:pt x="206413" y="13106"/>
                  </a:moveTo>
                  <a:lnTo>
                    <a:pt x="205003" y="13106"/>
                  </a:lnTo>
                  <a:lnTo>
                    <a:pt x="203352" y="13716"/>
                  </a:lnTo>
                  <a:lnTo>
                    <a:pt x="206413" y="13106"/>
                  </a:lnTo>
                  <a:close/>
                </a:path>
                <a:path w="875030" h="521335">
                  <a:moveTo>
                    <a:pt x="206870" y="14592"/>
                  </a:moveTo>
                  <a:lnTo>
                    <a:pt x="206400" y="14592"/>
                  </a:lnTo>
                  <a:lnTo>
                    <a:pt x="205981" y="14617"/>
                  </a:lnTo>
                  <a:lnTo>
                    <a:pt x="205841" y="14884"/>
                  </a:lnTo>
                  <a:lnTo>
                    <a:pt x="206870" y="14592"/>
                  </a:lnTo>
                  <a:close/>
                </a:path>
                <a:path w="875030" h="521335">
                  <a:moveTo>
                    <a:pt x="207111" y="10464"/>
                  </a:moveTo>
                  <a:lnTo>
                    <a:pt x="205625" y="10464"/>
                  </a:lnTo>
                  <a:lnTo>
                    <a:pt x="206946" y="11099"/>
                  </a:lnTo>
                  <a:lnTo>
                    <a:pt x="207111" y="10464"/>
                  </a:lnTo>
                  <a:close/>
                </a:path>
                <a:path w="875030" h="521335">
                  <a:moveTo>
                    <a:pt x="208407" y="11811"/>
                  </a:moveTo>
                  <a:lnTo>
                    <a:pt x="206946" y="11099"/>
                  </a:lnTo>
                  <a:lnTo>
                    <a:pt x="206413" y="13106"/>
                  </a:lnTo>
                  <a:lnTo>
                    <a:pt x="206870" y="13106"/>
                  </a:lnTo>
                  <a:lnTo>
                    <a:pt x="208153" y="11811"/>
                  </a:lnTo>
                  <a:lnTo>
                    <a:pt x="208407" y="11811"/>
                  </a:lnTo>
                  <a:close/>
                </a:path>
                <a:path w="875030" h="521335">
                  <a:moveTo>
                    <a:pt x="209029" y="13982"/>
                  </a:moveTo>
                  <a:lnTo>
                    <a:pt x="206870" y="14592"/>
                  </a:lnTo>
                  <a:lnTo>
                    <a:pt x="207619" y="14592"/>
                  </a:lnTo>
                  <a:lnTo>
                    <a:pt x="208546" y="14681"/>
                  </a:lnTo>
                  <a:lnTo>
                    <a:pt x="209029" y="13982"/>
                  </a:lnTo>
                  <a:close/>
                </a:path>
                <a:path w="875030" h="521335">
                  <a:moveTo>
                    <a:pt x="218274" y="275894"/>
                  </a:moveTo>
                  <a:lnTo>
                    <a:pt x="216814" y="274624"/>
                  </a:lnTo>
                  <a:lnTo>
                    <a:pt x="216725" y="274929"/>
                  </a:lnTo>
                  <a:lnTo>
                    <a:pt x="218274" y="275894"/>
                  </a:lnTo>
                  <a:close/>
                </a:path>
                <a:path w="875030" h="521335">
                  <a:moveTo>
                    <a:pt x="227253" y="32905"/>
                  </a:moveTo>
                  <a:lnTo>
                    <a:pt x="226822" y="33324"/>
                  </a:lnTo>
                  <a:lnTo>
                    <a:pt x="224434" y="30784"/>
                  </a:lnTo>
                  <a:lnTo>
                    <a:pt x="224485" y="31457"/>
                  </a:lnTo>
                  <a:lnTo>
                    <a:pt x="224574" y="32905"/>
                  </a:lnTo>
                  <a:lnTo>
                    <a:pt x="224688" y="34594"/>
                  </a:lnTo>
                  <a:lnTo>
                    <a:pt x="227152" y="37147"/>
                  </a:lnTo>
                  <a:lnTo>
                    <a:pt x="227241" y="33324"/>
                  </a:lnTo>
                  <a:lnTo>
                    <a:pt x="227253" y="32905"/>
                  </a:lnTo>
                  <a:close/>
                </a:path>
                <a:path w="875030" h="521335">
                  <a:moveTo>
                    <a:pt x="228028" y="40944"/>
                  </a:moveTo>
                  <a:lnTo>
                    <a:pt x="227025" y="39674"/>
                  </a:lnTo>
                  <a:lnTo>
                    <a:pt x="227825" y="40944"/>
                  </a:lnTo>
                  <a:lnTo>
                    <a:pt x="228028" y="40944"/>
                  </a:lnTo>
                  <a:close/>
                </a:path>
                <a:path w="875030" h="521335">
                  <a:moveTo>
                    <a:pt x="230632" y="7823"/>
                  </a:moveTo>
                  <a:lnTo>
                    <a:pt x="228993" y="7480"/>
                  </a:lnTo>
                  <a:lnTo>
                    <a:pt x="229298" y="8077"/>
                  </a:lnTo>
                  <a:lnTo>
                    <a:pt x="230212" y="7950"/>
                  </a:lnTo>
                  <a:lnTo>
                    <a:pt x="230632" y="7823"/>
                  </a:lnTo>
                  <a:close/>
                </a:path>
                <a:path w="875030" h="521335">
                  <a:moveTo>
                    <a:pt x="231787" y="56654"/>
                  </a:moveTo>
                  <a:lnTo>
                    <a:pt x="231482" y="56502"/>
                  </a:lnTo>
                  <a:lnTo>
                    <a:pt x="231305" y="56476"/>
                  </a:lnTo>
                  <a:lnTo>
                    <a:pt x="231381" y="56781"/>
                  </a:lnTo>
                  <a:lnTo>
                    <a:pt x="231559" y="56756"/>
                  </a:lnTo>
                  <a:lnTo>
                    <a:pt x="231787" y="56654"/>
                  </a:lnTo>
                  <a:close/>
                </a:path>
                <a:path w="875030" h="521335">
                  <a:moveTo>
                    <a:pt x="238175" y="329857"/>
                  </a:moveTo>
                  <a:lnTo>
                    <a:pt x="236778" y="329234"/>
                  </a:lnTo>
                  <a:lnTo>
                    <a:pt x="237096" y="327964"/>
                  </a:lnTo>
                  <a:lnTo>
                    <a:pt x="235991" y="330504"/>
                  </a:lnTo>
                  <a:lnTo>
                    <a:pt x="237832" y="333044"/>
                  </a:lnTo>
                  <a:lnTo>
                    <a:pt x="238112" y="330504"/>
                  </a:lnTo>
                  <a:lnTo>
                    <a:pt x="238175" y="329857"/>
                  </a:lnTo>
                  <a:close/>
                </a:path>
                <a:path w="875030" h="521335">
                  <a:moveTo>
                    <a:pt x="239636" y="330504"/>
                  </a:moveTo>
                  <a:lnTo>
                    <a:pt x="238290" y="328866"/>
                  </a:lnTo>
                  <a:lnTo>
                    <a:pt x="238175" y="329857"/>
                  </a:lnTo>
                  <a:lnTo>
                    <a:pt x="239636" y="330504"/>
                  </a:lnTo>
                  <a:close/>
                </a:path>
                <a:path w="875030" h="521335">
                  <a:moveTo>
                    <a:pt x="241757" y="24434"/>
                  </a:moveTo>
                  <a:lnTo>
                    <a:pt x="240144" y="18084"/>
                  </a:lnTo>
                  <a:lnTo>
                    <a:pt x="239166" y="14274"/>
                  </a:lnTo>
                  <a:lnTo>
                    <a:pt x="237667" y="11811"/>
                  </a:lnTo>
                  <a:lnTo>
                    <a:pt x="232498" y="5499"/>
                  </a:lnTo>
                  <a:lnTo>
                    <a:pt x="232257" y="6210"/>
                  </a:lnTo>
                  <a:lnTo>
                    <a:pt x="231990" y="7632"/>
                  </a:lnTo>
                  <a:lnTo>
                    <a:pt x="231940" y="7924"/>
                  </a:lnTo>
                  <a:lnTo>
                    <a:pt x="232295" y="9194"/>
                  </a:lnTo>
                  <a:lnTo>
                    <a:pt x="232206" y="11811"/>
                  </a:lnTo>
                  <a:lnTo>
                    <a:pt x="230987" y="11811"/>
                  </a:lnTo>
                  <a:lnTo>
                    <a:pt x="229311" y="9194"/>
                  </a:lnTo>
                  <a:lnTo>
                    <a:pt x="225310" y="9194"/>
                  </a:lnTo>
                  <a:lnTo>
                    <a:pt x="220662" y="7924"/>
                  </a:lnTo>
                  <a:lnTo>
                    <a:pt x="220649" y="8255"/>
                  </a:lnTo>
                  <a:lnTo>
                    <a:pt x="218160" y="8178"/>
                  </a:lnTo>
                  <a:lnTo>
                    <a:pt x="214680" y="9982"/>
                  </a:lnTo>
                  <a:lnTo>
                    <a:pt x="213944" y="9372"/>
                  </a:lnTo>
                  <a:lnTo>
                    <a:pt x="214655" y="8623"/>
                  </a:lnTo>
                  <a:lnTo>
                    <a:pt x="214833" y="8102"/>
                  </a:lnTo>
                  <a:lnTo>
                    <a:pt x="212458" y="9474"/>
                  </a:lnTo>
                  <a:lnTo>
                    <a:pt x="209715" y="11899"/>
                  </a:lnTo>
                  <a:lnTo>
                    <a:pt x="211251" y="14503"/>
                  </a:lnTo>
                  <a:lnTo>
                    <a:pt x="213601" y="11772"/>
                  </a:lnTo>
                  <a:lnTo>
                    <a:pt x="214185" y="12903"/>
                  </a:lnTo>
                  <a:lnTo>
                    <a:pt x="216700" y="9664"/>
                  </a:lnTo>
                  <a:lnTo>
                    <a:pt x="218719" y="9334"/>
                  </a:lnTo>
                  <a:lnTo>
                    <a:pt x="220218" y="10579"/>
                  </a:lnTo>
                  <a:lnTo>
                    <a:pt x="219887" y="11620"/>
                  </a:lnTo>
                  <a:lnTo>
                    <a:pt x="220548" y="10934"/>
                  </a:lnTo>
                  <a:lnTo>
                    <a:pt x="220484" y="13106"/>
                  </a:lnTo>
                  <a:lnTo>
                    <a:pt x="220357" y="16814"/>
                  </a:lnTo>
                  <a:lnTo>
                    <a:pt x="224332" y="21894"/>
                  </a:lnTo>
                  <a:lnTo>
                    <a:pt x="223012" y="23164"/>
                  </a:lnTo>
                  <a:lnTo>
                    <a:pt x="221500" y="19354"/>
                  </a:lnTo>
                  <a:lnTo>
                    <a:pt x="220548" y="21894"/>
                  </a:lnTo>
                  <a:lnTo>
                    <a:pt x="222592" y="23164"/>
                  </a:lnTo>
                  <a:lnTo>
                    <a:pt x="224205" y="24434"/>
                  </a:lnTo>
                  <a:lnTo>
                    <a:pt x="223354" y="25704"/>
                  </a:lnTo>
                  <a:lnTo>
                    <a:pt x="222897" y="26974"/>
                  </a:lnTo>
                  <a:lnTo>
                    <a:pt x="222859" y="28244"/>
                  </a:lnTo>
                  <a:lnTo>
                    <a:pt x="227304" y="31457"/>
                  </a:lnTo>
                  <a:lnTo>
                    <a:pt x="227317" y="30784"/>
                  </a:lnTo>
                  <a:lnTo>
                    <a:pt x="228104" y="32067"/>
                  </a:lnTo>
                  <a:lnTo>
                    <a:pt x="227304" y="31457"/>
                  </a:lnTo>
                  <a:lnTo>
                    <a:pt x="227253" y="32905"/>
                  </a:lnTo>
                  <a:lnTo>
                    <a:pt x="228104" y="32080"/>
                  </a:lnTo>
                  <a:lnTo>
                    <a:pt x="229679" y="34594"/>
                  </a:lnTo>
                  <a:lnTo>
                    <a:pt x="229031" y="37147"/>
                  </a:lnTo>
                  <a:lnTo>
                    <a:pt x="240449" y="37147"/>
                  </a:lnTo>
                  <a:lnTo>
                    <a:pt x="239280" y="34594"/>
                  </a:lnTo>
                  <a:lnTo>
                    <a:pt x="239763" y="33324"/>
                  </a:lnTo>
                  <a:lnTo>
                    <a:pt x="241007" y="32067"/>
                  </a:lnTo>
                  <a:lnTo>
                    <a:pt x="240233" y="30784"/>
                  </a:lnTo>
                  <a:lnTo>
                    <a:pt x="236296" y="24434"/>
                  </a:lnTo>
                  <a:lnTo>
                    <a:pt x="236105" y="23164"/>
                  </a:lnTo>
                  <a:lnTo>
                    <a:pt x="235292" y="18084"/>
                  </a:lnTo>
                  <a:lnTo>
                    <a:pt x="241757" y="24434"/>
                  </a:lnTo>
                  <a:close/>
                </a:path>
                <a:path w="875030" h="521335">
                  <a:moveTo>
                    <a:pt x="251485" y="128079"/>
                  </a:moveTo>
                  <a:lnTo>
                    <a:pt x="248983" y="123494"/>
                  </a:lnTo>
                  <a:lnTo>
                    <a:pt x="250456" y="129844"/>
                  </a:lnTo>
                  <a:lnTo>
                    <a:pt x="251485" y="128079"/>
                  </a:lnTo>
                  <a:close/>
                </a:path>
                <a:path w="875030" h="521335">
                  <a:moveTo>
                    <a:pt x="251904" y="127495"/>
                  </a:moveTo>
                  <a:lnTo>
                    <a:pt x="251485" y="128079"/>
                  </a:lnTo>
                  <a:lnTo>
                    <a:pt x="251752" y="128574"/>
                  </a:lnTo>
                  <a:lnTo>
                    <a:pt x="251828" y="128079"/>
                  </a:lnTo>
                  <a:lnTo>
                    <a:pt x="251904" y="127495"/>
                  </a:lnTo>
                  <a:close/>
                </a:path>
                <a:path w="875030" h="521335">
                  <a:moveTo>
                    <a:pt x="265125" y="157276"/>
                  </a:moveTo>
                  <a:lnTo>
                    <a:pt x="263639" y="158292"/>
                  </a:lnTo>
                  <a:lnTo>
                    <a:pt x="261556" y="153492"/>
                  </a:lnTo>
                  <a:lnTo>
                    <a:pt x="263525" y="159461"/>
                  </a:lnTo>
                  <a:lnTo>
                    <a:pt x="263956" y="158521"/>
                  </a:lnTo>
                  <a:lnTo>
                    <a:pt x="264528" y="157848"/>
                  </a:lnTo>
                  <a:lnTo>
                    <a:pt x="265125" y="157276"/>
                  </a:lnTo>
                  <a:close/>
                </a:path>
                <a:path w="875030" h="521335">
                  <a:moveTo>
                    <a:pt x="267144" y="371729"/>
                  </a:moveTo>
                  <a:lnTo>
                    <a:pt x="266585" y="371144"/>
                  </a:lnTo>
                  <a:lnTo>
                    <a:pt x="263004" y="367334"/>
                  </a:lnTo>
                  <a:lnTo>
                    <a:pt x="259499" y="366064"/>
                  </a:lnTo>
                  <a:lnTo>
                    <a:pt x="261239" y="368604"/>
                  </a:lnTo>
                  <a:lnTo>
                    <a:pt x="265696" y="373684"/>
                  </a:lnTo>
                  <a:lnTo>
                    <a:pt x="266979" y="373684"/>
                  </a:lnTo>
                  <a:lnTo>
                    <a:pt x="265417" y="372414"/>
                  </a:lnTo>
                  <a:lnTo>
                    <a:pt x="265137" y="371144"/>
                  </a:lnTo>
                  <a:lnTo>
                    <a:pt x="267144" y="371729"/>
                  </a:lnTo>
                  <a:close/>
                </a:path>
                <a:path w="875030" h="521335">
                  <a:moveTo>
                    <a:pt x="268160" y="159054"/>
                  </a:moveTo>
                  <a:lnTo>
                    <a:pt x="266052" y="159054"/>
                  </a:lnTo>
                  <a:lnTo>
                    <a:pt x="266534" y="160108"/>
                  </a:lnTo>
                  <a:lnTo>
                    <a:pt x="266649" y="160337"/>
                  </a:lnTo>
                  <a:lnTo>
                    <a:pt x="266776" y="160604"/>
                  </a:lnTo>
                  <a:lnTo>
                    <a:pt x="266827" y="160337"/>
                  </a:lnTo>
                  <a:lnTo>
                    <a:pt x="266839" y="160769"/>
                  </a:lnTo>
                  <a:lnTo>
                    <a:pt x="267982" y="163233"/>
                  </a:lnTo>
                  <a:lnTo>
                    <a:pt x="268097" y="160337"/>
                  </a:lnTo>
                  <a:lnTo>
                    <a:pt x="268160" y="159054"/>
                  </a:lnTo>
                  <a:close/>
                </a:path>
                <a:path w="875030" h="521335">
                  <a:moveTo>
                    <a:pt x="268236" y="163791"/>
                  </a:moveTo>
                  <a:lnTo>
                    <a:pt x="267982" y="163233"/>
                  </a:lnTo>
                  <a:lnTo>
                    <a:pt x="267944" y="164185"/>
                  </a:lnTo>
                  <a:lnTo>
                    <a:pt x="268236" y="163791"/>
                  </a:lnTo>
                  <a:close/>
                </a:path>
                <a:path w="875030" h="521335">
                  <a:moveTo>
                    <a:pt x="269989" y="129844"/>
                  </a:moveTo>
                  <a:lnTo>
                    <a:pt x="269087" y="126034"/>
                  </a:lnTo>
                  <a:lnTo>
                    <a:pt x="268490" y="123494"/>
                  </a:lnTo>
                  <a:lnTo>
                    <a:pt x="268198" y="122224"/>
                  </a:lnTo>
                  <a:lnTo>
                    <a:pt x="264782" y="112064"/>
                  </a:lnTo>
                  <a:lnTo>
                    <a:pt x="264363" y="110794"/>
                  </a:lnTo>
                  <a:lnTo>
                    <a:pt x="263626" y="108623"/>
                  </a:lnTo>
                  <a:lnTo>
                    <a:pt x="259524" y="95554"/>
                  </a:lnTo>
                  <a:lnTo>
                    <a:pt x="259130" y="94284"/>
                  </a:lnTo>
                  <a:lnTo>
                    <a:pt x="258495" y="90474"/>
                  </a:lnTo>
                  <a:lnTo>
                    <a:pt x="256794" y="80314"/>
                  </a:lnTo>
                  <a:lnTo>
                    <a:pt x="256159" y="75234"/>
                  </a:lnTo>
                  <a:lnTo>
                    <a:pt x="254063" y="75234"/>
                  </a:lnTo>
                  <a:lnTo>
                    <a:pt x="251663" y="72694"/>
                  </a:lnTo>
                  <a:lnTo>
                    <a:pt x="253822" y="71424"/>
                  </a:lnTo>
                  <a:lnTo>
                    <a:pt x="249377" y="66344"/>
                  </a:lnTo>
                  <a:lnTo>
                    <a:pt x="248589" y="63804"/>
                  </a:lnTo>
                  <a:lnTo>
                    <a:pt x="247789" y="61264"/>
                  </a:lnTo>
                  <a:lnTo>
                    <a:pt x="247764" y="49834"/>
                  </a:lnTo>
                  <a:lnTo>
                    <a:pt x="245376" y="44754"/>
                  </a:lnTo>
                  <a:lnTo>
                    <a:pt x="244779" y="43484"/>
                  </a:lnTo>
                  <a:lnTo>
                    <a:pt x="243941" y="44310"/>
                  </a:lnTo>
                  <a:lnTo>
                    <a:pt x="243941" y="90474"/>
                  </a:lnTo>
                  <a:lnTo>
                    <a:pt x="242912" y="89382"/>
                  </a:lnTo>
                  <a:lnTo>
                    <a:pt x="242887" y="89204"/>
                  </a:lnTo>
                  <a:lnTo>
                    <a:pt x="242722" y="88925"/>
                  </a:lnTo>
                  <a:lnTo>
                    <a:pt x="243941" y="90474"/>
                  </a:lnTo>
                  <a:lnTo>
                    <a:pt x="243941" y="44310"/>
                  </a:lnTo>
                  <a:lnTo>
                    <a:pt x="243484" y="44754"/>
                  </a:lnTo>
                  <a:lnTo>
                    <a:pt x="242951" y="42811"/>
                  </a:lnTo>
                  <a:lnTo>
                    <a:pt x="242874" y="42532"/>
                  </a:lnTo>
                  <a:lnTo>
                    <a:pt x="242785" y="42214"/>
                  </a:lnTo>
                  <a:lnTo>
                    <a:pt x="241033" y="38404"/>
                  </a:lnTo>
                  <a:lnTo>
                    <a:pt x="228727" y="38404"/>
                  </a:lnTo>
                  <a:lnTo>
                    <a:pt x="227914" y="38404"/>
                  </a:lnTo>
                  <a:lnTo>
                    <a:pt x="229501" y="40944"/>
                  </a:lnTo>
                  <a:lnTo>
                    <a:pt x="228028" y="40944"/>
                  </a:lnTo>
                  <a:lnTo>
                    <a:pt x="229019" y="42214"/>
                  </a:lnTo>
                  <a:lnTo>
                    <a:pt x="229692" y="46024"/>
                  </a:lnTo>
                  <a:lnTo>
                    <a:pt x="232156" y="47294"/>
                  </a:lnTo>
                  <a:lnTo>
                    <a:pt x="230835" y="51104"/>
                  </a:lnTo>
                  <a:lnTo>
                    <a:pt x="235483" y="56184"/>
                  </a:lnTo>
                  <a:lnTo>
                    <a:pt x="231787" y="57454"/>
                  </a:lnTo>
                  <a:lnTo>
                    <a:pt x="232918" y="57454"/>
                  </a:lnTo>
                  <a:lnTo>
                    <a:pt x="236080" y="61264"/>
                  </a:lnTo>
                  <a:lnTo>
                    <a:pt x="236982" y="63804"/>
                  </a:lnTo>
                  <a:lnTo>
                    <a:pt x="231279" y="59994"/>
                  </a:lnTo>
                  <a:lnTo>
                    <a:pt x="239560" y="72694"/>
                  </a:lnTo>
                  <a:lnTo>
                    <a:pt x="234556" y="73964"/>
                  </a:lnTo>
                  <a:lnTo>
                    <a:pt x="239458" y="75234"/>
                  </a:lnTo>
                  <a:lnTo>
                    <a:pt x="239915" y="84124"/>
                  </a:lnTo>
                  <a:lnTo>
                    <a:pt x="239979" y="85394"/>
                  </a:lnTo>
                  <a:lnTo>
                    <a:pt x="242697" y="88887"/>
                  </a:lnTo>
                  <a:lnTo>
                    <a:pt x="243446" y="93014"/>
                  </a:lnTo>
                  <a:lnTo>
                    <a:pt x="242570" y="94284"/>
                  </a:lnTo>
                  <a:lnTo>
                    <a:pt x="242493" y="96824"/>
                  </a:lnTo>
                  <a:lnTo>
                    <a:pt x="245833" y="95554"/>
                  </a:lnTo>
                  <a:lnTo>
                    <a:pt x="248158" y="100634"/>
                  </a:lnTo>
                  <a:lnTo>
                    <a:pt x="250990" y="103174"/>
                  </a:lnTo>
                  <a:lnTo>
                    <a:pt x="249135" y="108254"/>
                  </a:lnTo>
                  <a:lnTo>
                    <a:pt x="246989" y="103174"/>
                  </a:lnTo>
                  <a:lnTo>
                    <a:pt x="246456" y="101904"/>
                  </a:lnTo>
                  <a:lnTo>
                    <a:pt x="243878" y="104444"/>
                  </a:lnTo>
                  <a:lnTo>
                    <a:pt x="246418" y="103174"/>
                  </a:lnTo>
                  <a:lnTo>
                    <a:pt x="248640" y="110794"/>
                  </a:lnTo>
                  <a:lnTo>
                    <a:pt x="250380" y="108254"/>
                  </a:lnTo>
                  <a:lnTo>
                    <a:pt x="249516" y="111683"/>
                  </a:lnTo>
                  <a:lnTo>
                    <a:pt x="248107" y="113334"/>
                  </a:lnTo>
                  <a:lnTo>
                    <a:pt x="252298" y="113334"/>
                  </a:lnTo>
                  <a:lnTo>
                    <a:pt x="249669" y="115874"/>
                  </a:lnTo>
                  <a:lnTo>
                    <a:pt x="252933" y="118414"/>
                  </a:lnTo>
                  <a:lnTo>
                    <a:pt x="252336" y="123494"/>
                  </a:lnTo>
                  <a:lnTo>
                    <a:pt x="249529" y="120954"/>
                  </a:lnTo>
                  <a:lnTo>
                    <a:pt x="251358" y="123494"/>
                  </a:lnTo>
                  <a:lnTo>
                    <a:pt x="252260" y="124879"/>
                  </a:lnTo>
                  <a:lnTo>
                    <a:pt x="251929" y="127330"/>
                  </a:lnTo>
                  <a:lnTo>
                    <a:pt x="252679" y="126034"/>
                  </a:lnTo>
                  <a:lnTo>
                    <a:pt x="254736" y="126034"/>
                  </a:lnTo>
                  <a:lnTo>
                    <a:pt x="256349" y="129844"/>
                  </a:lnTo>
                  <a:lnTo>
                    <a:pt x="269989" y="129844"/>
                  </a:lnTo>
                  <a:close/>
                </a:path>
                <a:path w="875030" h="521335">
                  <a:moveTo>
                    <a:pt x="270306" y="373253"/>
                  </a:moveTo>
                  <a:lnTo>
                    <a:pt x="269443" y="372414"/>
                  </a:lnTo>
                  <a:lnTo>
                    <a:pt x="267144" y="371729"/>
                  </a:lnTo>
                  <a:lnTo>
                    <a:pt x="267779" y="372414"/>
                  </a:lnTo>
                  <a:lnTo>
                    <a:pt x="270306" y="373253"/>
                  </a:lnTo>
                  <a:close/>
                </a:path>
                <a:path w="875030" h="521335">
                  <a:moveTo>
                    <a:pt x="281533" y="214261"/>
                  </a:moveTo>
                  <a:lnTo>
                    <a:pt x="280809" y="213702"/>
                  </a:lnTo>
                  <a:lnTo>
                    <a:pt x="280708" y="213448"/>
                  </a:lnTo>
                  <a:lnTo>
                    <a:pt x="279679" y="209854"/>
                  </a:lnTo>
                  <a:lnTo>
                    <a:pt x="279615" y="211124"/>
                  </a:lnTo>
                  <a:lnTo>
                    <a:pt x="278587" y="216204"/>
                  </a:lnTo>
                  <a:lnTo>
                    <a:pt x="281533" y="214261"/>
                  </a:lnTo>
                  <a:close/>
                </a:path>
                <a:path w="875030" h="521335">
                  <a:moveTo>
                    <a:pt x="282397" y="214934"/>
                  </a:moveTo>
                  <a:lnTo>
                    <a:pt x="282384" y="213702"/>
                  </a:lnTo>
                  <a:lnTo>
                    <a:pt x="281533" y="214261"/>
                  </a:lnTo>
                  <a:lnTo>
                    <a:pt x="282397" y="214934"/>
                  </a:lnTo>
                  <a:close/>
                </a:path>
                <a:path w="875030" h="521335">
                  <a:moveTo>
                    <a:pt x="300405" y="279704"/>
                  </a:moveTo>
                  <a:lnTo>
                    <a:pt x="299593" y="280974"/>
                  </a:lnTo>
                  <a:lnTo>
                    <a:pt x="298831" y="280974"/>
                  </a:lnTo>
                  <a:lnTo>
                    <a:pt x="298919" y="282244"/>
                  </a:lnTo>
                  <a:lnTo>
                    <a:pt x="299021" y="283514"/>
                  </a:lnTo>
                  <a:lnTo>
                    <a:pt x="299110" y="284784"/>
                  </a:lnTo>
                  <a:lnTo>
                    <a:pt x="300405" y="279704"/>
                  </a:lnTo>
                  <a:close/>
                </a:path>
                <a:path w="875030" h="521335">
                  <a:moveTo>
                    <a:pt x="302437" y="391464"/>
                  </a:moveTo>
                  <a:lnTo>
                    <a:pt x="302145" y="391160"/>
                  </a:lnTo>
                  <a:lnTo>
                    <a:pt x="301955" y="391464"/>
                  </a:lnTo>
                  <a:lnTo>
                    <a:pt x="302437" y="391464"/>
                  </a:lnTo>
                  <a:close/>
                </a:path>
                <a:path w="875030" h="521335">
                  <a:moveTo>
                    <a:pt x="302755" y="390194"/>
                  </a:moveTo>
                  <a:lnTo>
                    <a:pt x="301980" y="388924"/>
                  </a:lnTo>
                  <a:lnTo>
                    <a:pt x="301167" y="390194"/>
                  </a:lnTo>
                  <a:lnTo>
                    <a:pt x="302145" y="391160"/>
                  </a:lnTo>
                  <a:lnTo>
                    <a:pt x="302755" y="390194"/>
                  </a:lnTo>
                  <a:close/>
                </a:path>
                <a:path w="875030" h="521335">
                  <a:moveTo>
                    <a:pt x="333171" y="391490"/>
                  </a:moveTo>
                  <a:lnTo>
                    <a:pt x="332397" y="390766"/>
                  </a:lnTo>
                  <a:lnTo>
                    <a:pt x="332587" y="391680"/>
                  </a:lnTo>
                  <a:lnTo>
                    <a:pt x="333171" y="391490"/>
                  </a:lnTo>
                  <a:close/>
                </a:path>
                <a:path w="875030" h="521335">
                  <a:moveTo>
                    <a:pt x="337108" y="402564"/>
                  </a:moveTo>
                  <a:lnTo>
                    <a:pt x="336461" y="401408"/>
                  </a:lnTo>
                  <a:lnTo>
                    <a:pt x="336550" y="401904"/>
                  </a:lnTo>
                  <a:lnTo>
                    <a:pt x="336753" y="402323"/>
                  </a:lnTo>
                  <a:lnTo>
                    <a:pt x="337108" y="402564"/>
                  </a:lnTo>
                  <a:close/>
                </a:path>
                <a:path w="875030" h="521335">
                  <a:moveTo>
                    <a:pt x="343916" y="423214"/>
                  </a:moveTo>
                  <a:lnTo>
                    <a:pt x="341706" y="420674"/>
                  </a:lnTo>
                  <a:lnTo>
                    <a:pt x="342633" y="423214"/>
                  </a:lnTo>
                  <a:lnTo>
                    <a:pt x="343916" y="423214"/>
                  </a:lnTo>
                  <a:close/>
                </a:path>
                <a:path w="875030" h="521335">
                  <a:moveTo>
                    <a:pt x="347205" y="456234"/>
                  </a:moveTo>
                  <a:lnTo>
                    <a:pt x="346697" y="454964"/>
                  </a:lnTo>
                  <a:lnTo>
                    <a:pt x="345528" y="451358"/>
                  </a:lnTo>
                  <a:lnTo>
                    <a:pt x="345414" y="450875"/>
                  </a:lnTo>
                  <a:lnTo>
                    <a:pt x="345198" y="449884"/>
                  </a:lnTo>
                  <a:lnTo>
                    <a:pt x="344690" y="448614"/>
                  </a:lnTo>
                  <a:lnTo>
                    <a:pt x="343496" y="448614"/>
                  </a:lnTo>
                  <a:lnTo>
                    <a:pt x="343065" y="449884"/>
                  </a:lnTo>
                  <a:lnTo>
                    <a:pt x="339496" y="446074"/>
                  </a:lnTo>
                  <a:lnTo>
                    <a:pt x="337058" y="444804"/>
                  </a:lnTo>
                  <a:lnTo>
                    <a:pt x="335216" y="440994"/>
                  </a:lnTo>
                  <a:lnTo>
                    <a:pt x="334594" y="439724"/>
                  </a:lnTo>
                  <a:lnTo>
                    <a:pt x="340042" y="446074"/>
                  </a:lnTo>
                  <a:lnTo>
                    <a:pt x="339090" y="442264"/>
                  </a:lnTo>
                  <a:lnTo>
                    <a:pt x="336283" y="439724"/>
                  </a:lnTo>
                  <a:lnTo>
                    <a:pt x="333463" y="437184"/>
                  </a:lnTo>
                  <a:lnTo>
                    <a:pt x="329742" y="432104"/>
                  </a:lnTo>
                  <a:lnTo>
                    <a:pt x="326402" y="427024"/>
                  </a:lnTo>
                  <a:lnTo>
                    <a:pt x="325297" y="425754"/>
                  </a:lnTo>
                  <a:lnTo>
                    <a:pt x="321983" y="421944"/>
                  </a:lnTo>
                  <a:lnTo>
                    <a:pt x="321652" y="420674"/>
                  </a:lnTo>
                  <a:lnTo>
                    <a:pt x="320052" y="414324"/>
                  </a:lnTo>
                  <a:lnTo>
                    <a:pt x="314591" y="406704"/>
                  </a:lnTo>
                  <a:lnTo>
                    <a:pt x="308508" y="400354"/>
                  </a:lnTo>
                  <a:lnTo>
                    <a:pt x="305333" y="394004"/>
                  </a:lnTo>
                  <a:lnTo>
                    <a:pt x="304698" y="392734"/>
                  </a:lnTo>
                  <a:lnTo>
                    <a:pt x="303796" y="394004"/>
                  </a:lnTo>
                  <a:lnTo>
                    <a:pt x="301155" y="392734"/>
                  </a:lnTo>
                  <a:lnTo>
                    <a:pt x="301955" y="391464"/>
                  </a:lnTo>
                  <a:lnTo>
                    <a:pt x="300875" y="391464"/>
                  </a:lnTo>
                  <a:lnTo>
                    <a:pt x="291261" y="378764"/>
                  </a:lnTo>
                  <a:lnTo>
                    <a:pt x="287807" y="373684"/>
                  </a:lnTo>
                  <a:lnTo>
                    <a:pt x="282613" y="366064"/>
                  </a:lnTo>
                  <a:lnTo>
                    <a:pt x="275132" y="353364"/>
                  </a:lnTo>
                  <a:lnTo>
                    <a:pt x="272110" y="348284"/>
                  </a:lnTo>
                  <a:lnTo>
                    <a:pt x="266814" y="339394"/>
                  </a:lnTo>
                  <a:lnTo>
                    <a:pt x="266065" y="338124"/>
                  </a:lnTo>
                  <a:lnTo>
                    <a:pt x="262826" y="335584"/>
                  </a:lnTo>
                  <a:lnTo>
                    <a:pt x="259638" y="334314"/>
                  </a:lnTo>
                  <a:lnTo>
                    <a:pt x="256717" y="334314"/>
                  </a:lnTo>
                  <a:lnTo>
                    <a:pt x="254266" y="329234"/>
                  </a:lnTo>
                  <a:lnTo>
                    <a:pt x="258191" y="329234"/>
                  </a:lnTo>
                  <a:lnTo>
                    <a:pt x="256832" y="327964"/>
                  </a:lnTo>
                  <a:lnTo>
                    <a:pt x="250024" y="321614"/>
                  </a:lnTo>
                  <a:lnTo>
                    <a:pt x="242874" y="311454"/>
                  </a:lnTo>
                  <a:lnTo>
                    <a:pt x="235851" y="302564"/>
                  </a:lnTo>
                  <a:lnTo>
                    <a:pt x="232498" y="298754"/>
                  </a:lnTo>
                  <a:lnTo>
                    <a:pt x="228028" y="293674"/>
                  </a:lnTo>
                  <a:lnTo>
                    <a:pt x="229793" y="293674"/>
                  </a:lnTo>
                  <a:lnTo>
                    <a:pt x="230670" y="294944"/>
                  </a:lnTo>
                  <a:lnTo>
                    <a:pt x="230581" y="293674"/>
                  </a:lnTo>
                  <a:lnTo>
                    <a:pt x="230492" y="292404"/>
                  </a:lnTo>
                  <a:lnTo>
                    <a:pt x="230403" y="291134"/>
                  </a:lnTo>
                  <a:lnTo>
                    <a:pt x="225031" y="286054"/>
                  </a:lnTo>
                  <a:lnTo>
                    <a:pt x="223685" y="284784"/>
                  </a:lnTo>
                  <a:lnTo>
                    <a:pt x="222300" y="286054"/>
                  </a:lnTo>
                  <a:lnTo>
                    <a:pt x="221043" y="283514"/>
                  </a:lnTo>
                  <a:lnTo>
                    <a:pt x="223189" y="284784"/>
                  </a:lnTo>
                  <a:lnTo>
                    <a:pt x="223100" y="283514"/>
                  </a:lnTo>
                  <a:lnTo>
                    <a:pt x="223012" y="282244"/>
                  </a:lnTo>
                  <a:lnTo>
                    <a:pt x="222072" y="279704"/>
                  </a:lnTo>
                  <a:lnTo>
                    <a:pt x="216090" y="277164"/>
                  </a:lnTo>
                  <a:lnTo>
                    <a:pt x="216725" y="274929"/>
                  </a:lnTo>
                  <a:lnTo>
                    <a:pt x="216217" y="274624"/>
                  </a:lnTo>
                  <a:lnTo>
                    <a:pt x="214083" y="270814"/>
                  </a:lnTo>
                  <a:lnTo>
                    <a:pt x="212661" y="268274"/>
                  </a:lnTo>
                  <a:lnTo>
                    <a:pt x="211950" y="270814"/>
                  </a:lnTo>
                  <a:lnTo>
                    <a:pt x="209461" y="265734"/>
                  </a:lnTo>
                  <a:lnTo>
                    <a:pt x="204609" y="263194"/>
                  </a:lnTo>
                  <a:lnTo>
                    <a:pt x="203022" y="258114"/>
                  </a:lnTo>
                  <a:lnTo>
                    <a:pt x="199123" y="256844"/>
                  </a:lnTo>
                  <a:lnTo>
                    <a:pt x="198691" y="253034"/>
                  </a:lnTo>
                  <a:lnTo>
                    <a:pt x="198628" y="252526"/>
                  </a:lnTo>
                  <a:lnTo>
                    <a:pt x="198539" y="251764"/>
                  </a:lnTo>
                  <a:lnTo>
                    <a:pt x="198488" y="251333"/>
                  </a:lnTo>
                  <a:lnTo>
                    <a:pt x="198374" y="250291"/>
                  </a:lnTo>
                  <a:lnTo>
                    <a:pt x="198259" y="249275"/>
                  </a:lnTo>
                  <a:lnTo>
                    <a:pt x="198081" y="249275"/>
                  </a:lnTo>
                  <a:lnTo>
                    <a:pt x="195516" y="250190"/>
                  </a:lnTo>
                  <a:lnTo>
                    <a:pt x="197878" y="249275"/>
                  </a:lnTo>
                  <a:lnTo>
                    <a:pt x="198081" y="249275"/>
                  </a:lnTo>
                  <a:lnTo>
                    <a:pt x="196900" y="247954"/>
                  </a:lnTo>
                  <a:lnTo>
                    <a:pt x="191236" y="241604"/>
                  </a:lnTo>
                  <a:lnTo>
                    <a:pt x="187604" y="239064"/>
                  </a:lnTo>
                  <a:lnTo>
                    <a:pt x="189280" y="239064"/>
                  </a:lnTo>
                  <a:lnTo>
                    <a:pt x="186715" y="236524"/>
                  </a:lnTo>
                  <a:lnTo>
                    <a:pt x="188874" y="236524"/>
                  </a:lnTo>
                  <a:lnTo>
                    <a:pt x="186385" y="232714"/>
                  </a:lnTo>
                  <a:lnTo>
                    <a:pt x="184975" y="231444"/>
                  </a:lnTo>
                  <a:lnTo>
                    <a:pt x="183553" y="230174"/>
                  </a:lnTo>
                  <a:lnTo>
                    <a:pt x="182384" y="231444"/>
                  </a:lnTo>
                  <a:lnTo>
                    <a:pt x="182270" y="230174"/>
                  </a:lnTo>
                  <a:lnTo>
                    <a:pt x="182156" y="228904"/>
                  </a:lnTo>
                  <a:lnTo>
                    <a:pt x="182054" y="227634"/>
                  </a:lnTo>
                  <a:lnTo>
                    <a:pt x="181940" y="226364"/>
                  </a:lnTo>
                  <a:lnTo>
                    <a:pt x="181825" y="225094"/>
                  </a:lnTo>
                  <a:lnTo>
                    <a:pt x="181711" y="223824"/>
                  </a:lnTo>
                  <a:lnTo>
                    <a:pt x="181597" y="222554"/>
                  </a:lnTo>
                  <a:lnTo>
                    <a:pt x="170307" y="222554"/>
                  </a:lnTo>
                  <a:lnTo>
                    <a:pt x="171424" y="218744"/>
                  </a:lnTo>
                  <a:lnTo>
                    <a:pt x="172554" y="214934"/>
                  </a:lnTo>
                  <a:lnTo>
                    <a:pt x="167335" y="209854"/>
                  </a:lnTo>
                  <a:lnTo>
                    <a:pt x="166027" y="208584"/>
                  </a:lnTo>
                  <a:lnTo>
                    <a:pt x="159867" y="202234"/>
                  </a:lnTo>
                  <a:lnTo>
                    <a:pt x="157530" y="199694"/>
                  </a:lnTo>
                  <a:lnTo>
                    <a:pt x="156857" y="198958"/>
                  </a:lnTo>
                  <a:lnTo>
                    <a:pt x="158978" y="197154"/>
                  </a:lnTo>
                  <a:lnTo>
                    <a:pt x="153593" y="192074"/>
                  </a:lnTo>
                  <a:lnTo>
                    <a:pt x="152958" y="191427"/>
                  </a:lnTo>
                  <a:lnTo>
                    <a:pt x="154978" y="196913"/>
                  </a:lnTo>
                  <a:lnTo>
                    <a:pt x="154025" y="195884"/>
                  </a:lnTo>
                  <a:lnTo>
                    <a:pt x="148463" y="189534"/>
                  </a:lnTo>
                  <a:lnTo>
                    <a:pt x="150393" y="188798"/>
                  </a:lnTo>
                  <a:lnTo>
                    <a:pt x="148628" y="186994"/>
                  </a:lnTo>
                  <a:lnTo>
                    <a:pt x="144056" y="183184"/>
                  </a:lnTo>
                  <a:lnTo>
                    <a:pt x="139839" y="176834"/>
                  </a:lnTo>
                  <a:lnTo>
                    <a:pt x="138671" y="174294"/>
                  </a:lnTo>
                  <a:lnTo>
                    <a:pt x="142087" y="178104"/>
                  </a:lnTo>
                  <a:lnTo>
                    <a:pt x="143154" y="178104"/>
                  </a:lnTo>
                  <a:lnTo>
                    <a:pt x="140093" y="174294"/>
                  </a:lnTo>
                  <a:lnTo>
                    <a:pt x="138061" y="171754"/>
                  </a:lnTo>
                  <a:lnTo>
                    <a:pt x="133591" y="165404"/>
                  </a:lnTo>
                  <a:lnTo>
                    <a:pt x="132537" y="164185"/>
                  </a:lnTo>
                  <a:lnTo>
                    <a:pt x="129362" y="160528"/>
                  </a:lnTo>
                  <a:lnTo>
                    <a:pt x="129362" y="181914"/>
                  </a:lnTo>
                  <a:lnTo>
                    <a:pt x="129336" y="184416"/>
                  </a:lnTo>
                  <a:lnTo>
                    <a:pt x="128892" y="184226"/>
                  </a:lnTo>
                  <a:lnTo>
                    <a:pt x="128841" y="184454"/>
                  </a:lnTo>
                  <a:lnTo>
                    <a:pt x="129336" y="184454"/>
                  </a:lnTo>
                  <a:lnTo>
                    <a:pt x="129324" y="186334"/>
                  </a:lnTo>
                  <a:lnTo>
                    <a:pt x="128587" y="185724"/>
                  </a:lnTo>
                  <a:lnTo>
                    <a:pt x="127088" y="184454"/>
                  </a:lnTo>
                  <a:lnTo>
                    <a:pt x="126314" y="183184"/>
                  </a:lnTo>
                  <a:lnTo>
                    <a:pt x="128892" y="184226"/>
                  </a:lnTo>
                  <a:lnTo>
                    <a:pt x="129108" y="183184"/>
                  </a:lnTo>
                  <a:lnTo>
                    <a:pt x="129362" y="181914"/>
                  </a:lnTo>
                  <a:lnTo>
                    <a:pt x="129362" y="160528"/>
                  </a:lnTo>
                  <a:lnTo>
                    <a:pt x="129197" y="160337"/>
                  </a:lnTo>
                  <a:lnTo>
                    <a:pt x="124231" y="155244"/>
                  </a:lnTo>
                  <a:lnTo>
                    <a:pt x="124117" y="157784"/>
                  </a:lnTo>
                  <a:lnTo>
                    <a:pt x="124015" y="159054"/>
                  </a:lnTo>
                  <a:lnTo>
                    <a:pt x="115989" y="151676"/>
                  </a:lnTo>
                  <a:lnTo>
                    <a:pt x="116370" y="151434"/>
                  </a:lnTo>
                  <a:lnTo>
                    <a:pt x="115912" y="150164"/>
                  </a:lnTo>
                  <a:lnTo>
                    <a:pt x="115455" y="148894"/>
                  </a:lnTo>
                  <a:lnTo>
                    <a:pt x="114935" y="145084"/>
                  </a:lnTo>
                  <a:lnTo>
                    <a:pt x="118071" y="145084"/>
                  </a:lnTo>
                  <a:lnTo>
                    <a:pt x="117081" y="143814"/>
                  </a:lnTo>
                  <a:lnTo>
                    <a:pt x="115531" y="142557"/>
                  </a:lnTo>
                  <a:lnTo>
                    <a:pt x="115354" y="142811"/>
                  </a:lnTo>
                  <a:lnTo>
                    <a:pt x="114731" y="143814"/>
                  </a:lnTo>
                  <a:lnTo>
                    <a:pt x="114223" y="142989"/>
                  </a:lnTo>
                  <a:lnTo>
                    <a:pt x="114109" y="142811"/>
                  </a:lnTo>
                  <a:lnTo>
                    <a:pt x="114007" y="142151"/>
                  </a:lnTo>
                  <a:lnTo>
                    <a:pt x="114160" y="141274"/>
                  </a:lnTo>
                  <a:lnTo>
                    <a:pt x="116344" y="142557"/>
                  </a:lnTo>
                  <a:lnTo>
                    <a:pt x="115150" y="141274"/>
                  </a:lnTo>
                  <a:lnTo>
                    <a:pt x="113982" y="140004"/>
                  </a:lnTo>
                  <a:lnTo>
                    <a:pt x="111645" y="137464"/>
                  </a:lnTo>
                  <a:lnTo>
                    <a:pt x="111531" y="140004"/>
                  </a:lnTo>
                  <a:lnTo>
                    <a:pt x="108026" y="136194"/>
                  </a:lnTo>
                  <a:lnTo>
                    <a:pt x="108724" y="134924"/>
                  </a:lnTo>
                  <a:lnTo>
                    <a:pt x="106705" y="133654"/>
                  </a:lnTo>
                  <a:lnTo>
                    <a:pt x="104622" y="132384"/>
                  </a:lnTo>
                  <a:lnTo>
                    <a:pt x="102692" y="129324"/>
                  </a:lnTo>
                  <a:lnTo>
                    <a:pt x="102692" y="148894"/>
                  </a:lnTo>
                  <a:lnTo>
                    <a:pt x="101015" y="150164"/>
                  </a:lnTo>
                  <a:lnTo>
                    <a:pt x="99225" y="146977"/>
                  </a:lnTo>
                  <a:lnTo>
                    <a:pt x="102692" y="148894"/>
                  </a:lnTo>
                  <a:lnTo>
                    <a:pt x="102692" y="129324"/>
                  </a:lnTo>
                  <a:lnTo>
                    <a:pt x="102222" y="128574"/>
                  </a:lnTo>
                  <a:lnTo>
                    <a:pt x="102819" y="128574"/>
                  </a:lnTo>
                  <a:lnTo>
                    <a:pt x="102882" y="128079"/>
                  </a:lnTo>
                  <a:lnTo>
                    <a:pt x="102971" y="127495"/>
                  </a:lnTo>
                  <a:lnTo>
                    <a:pt x="102831" y="127330"/>
                  </a:lnTo>
                  <a:lnTo>
                    <a:pt x="98552" y="122224"/>
                  </a:lnTo>
                  <a:lnTo>
                    <a:pt x="91592" y="119684"/>
                  </a:lnTo>
                  <a:lnTo>
                    <a:pt x="90982" y="118414"/>
                  </a:lnTo>
                  <a:lnTo>
                    <a:pt x="89738" y="115874"/>
                  </a:lnTo>
                  <a:lnTo>
                    <a:pt x="87261" y="110794"/>
                  </a:lnTo>
                  <a:lnTo>
                    <a:pt x="91897" y="110794"/>
                  </a:lnTo>
                  <a:lnTo>
                    <a:pt x="86334" y="106984"/>
                  </a:lnTo>
                  <a:lnTo>
                    <a:pt x="88607" y="105714"/>
                  </a:lnTo>
                  <a:lnTo>
                    <a:pt x="84823" y="101904"/>
                  </a:lnTo>
                  <a:lnTo>
                    <a:pt x="84785" y="104444"/>
                  </a:lnTo>
                  <a:lnTo>
                    <a:pt x="83908" y="103174"/>
                  </a:lnTo>
                  <a:lnTo>
                    <a:pt x="82169" y="100634"/>
                  </a:lnTo>
                  <a:lnTo>
                    <a:pt x="77965" y="99364"/>
                  </a:lnTo>
                  <a:lnTo>
                    <a:pt x="77482" y="98094"/>
                  </a:lnTo>
                  <a:lnTo>
                    <a:pt x="76530" y="95554"/>
                  </a:lnTo>
                  <a:lnTo>
                    <a:pt x="79552" y="96824"/>
                  </a:lnTo>
                  <a:lnTo>
                    <a:pt x="74117" y="90474"/>
                  </a:lnTo>
                  <a:lnTo>
                    <a:pt x="75946" y="95554"/>
                  </a:lnTo>
                  <a:lnTo>
                    <a:pt x="71932" y="93014"/>
                  </a:lnTo>
                  <a:lnTo>
                    <a:pt x="72974" y="98094"/>
                  </a:lnTo>
                  <a:lnTo>
                    <a:pt x="70167" y="93014"/>
                  </a:lnTo>
                  <a:lnTo>
                    <a:pt x="71132" y="93014"/>
                  </a:lnTo>
                  <a:lnTo>
                    <a:pt x="68745" y="90474"/>
                  </a:lnTo>
                  <a:lnTo>
                    <a:pt x="67551" y="89204"/>
                  </a:lnTo>
                  <a:lnTo>
                    <a:pt x="67614" y="87934"/>
                  </a:lnTo>
                  <a:lnTo>
                    <a:pt x="67678" y="86664"/>
                  </a:lnTo>
                  <a:lnTo>
                    <a:pt x="65570" y="85394"/>
                  </a:lnTo>
                  <a:lnTo>
                    <a:pt x="63360" y="84124"/>
                  </a:lnTo>
                  <a:lnTo>
                    <a:pt x="62039" y="80314"/>
                  </a:lnTo>
                  <a:lnTo>
                    <a:pt x="62357" y="79044"/>
                  </a:lnTo>
                  <a:lnTo>
                    <a:pt x="65290" y="79044"/>
                  </a:lnTo>
                  <a:lnTo>
                    <a:pt x="65519" y="77774"/>
                  </a:lnTo>
                  <a:lnTo>
                    <a:pt x="62064" y="77774"/>
                  </a:lnTo>
                  <a:lnTo>
                    <a:pt x="58712" y="70154"/>
                  </a:lnTo>
                  <a:lnTo>
                    <a:pt x="55867" y="70154"/>
                  </a:lnTo>
                  <a:lnTo>
                    <a:pt x="57340" y="68884"/>
                  </a:lnTo>
                  <a:lnTo>
                    <a:pt x="54508" y="68884"/>
                  </a:lnTo>
                  <a:lnTo>
                    <a:pt x="53936" y="66344"/>
                  </a:lnTo>
                  <a:lnTo>
                    <a:pt x="55206" y="65074"/>
                  </a:lnTo>
                  <a:lnTo>
                    <a:pt x="51854" y="59994"/>
                  </a:lnTo>
                  <a:lnTo>
                    <a:pt x="53124" y="68884"/>
                  </a:lnTo>
                  <a:lnTo>
                    <a:pt x="50152" y="62534"/>
                  </a:lnTo>
                  <a:lnTo>
                    <a:pt x="50723" y="62534"/>
                  </a:lnTo>
                  <a:lnTo>
                    <a:pt x="51714" y="63804"/>
                  </a:lnTo>
                  <a:lnTo>
                    <a:pt x="51104" y="62534"/>
                  </a:lnTo>
                  <a:lnTo>
                    <a:pt x="48044" y="56184"/>
                  </a:lnTo>
                  <a:lnTo>
                    <a:pt x="42113" y="52374"/>
                  </a:lnTo>
                  <a:lnTo>
                    <a:pt x="38925" y="46024"/>
                  </a:lnTo>
                  <a:lnTo>
                    <a:pt x="39865" y="43484"/>
                  </a:lnTo>
                  <a:lnTo>
                    <a:pt x="40106" y="42811"/>
                  </a:lnTo>
                  <a:lnTo>
                    <a:pt x="36969" y="39674"/>
                  </a:lnTo>
                  <a:lnTo>
                    <a:pt x="31521" y="34594"/>
                  </a:lnTo>
                  <a:lnTo>
                    <a:pt x="29743" y="33324"/>
                  </a:lnTo>
                  <a:lnTo>
                    <a:pt x="27292" y="29514"/>
                  </a:lnTo>
                  <a:lnTo>
                    <a:pt x="26504" y="29514"/>
                  </a:lnTo>
                  <a:lnTo>
                    <a:pt x="25831" y="28244"/>
                  </a:lnTo>
                  <a:lnTo>
                    <a:pt x="25171" y="26974"/>
                  </a:lnTo>
                  <a:lnTo>
                    <a:pt x="24765" y="26974"/>
                  </a:lnTo>
                  <a:lnTo>
                    <a:pt x="22504" y="28244"/>
                  </a:lnTo>
                  <a:lnTo>
                    <a:pt x="21983" y="25704"/>
                  </a:lnTo>
                  <a:lnTo>
                    <a:pt x="21907" y="24434"/>
                  </a:lnTo>
                  <a:lnTo>
                    <a:pt x="21780" y="23164"/>
                  </a:lnTo>
                  <a:lnTo>
                    <a:pt x="22352" y="21894"/>
                  </a:lnTo>
                  <a:lnTo>
                    <a:pt x="19926" y="20624"/>
                  </a:lnTo>
                  <a:lnTo>
                    <a:pt x="20904" y="20624"/>
                  </a:lnTo>
                  <a:lnTo>
                    <a:pt x="23012" y="21513"/>
                  </a:lnTo>
                  <a:lnTo>
                    <a:pt x="22733" y="20624"/>
                  </a:lnTo>
                  <a:lnTo>
                    <a:pt x="22339" y="19354"/>
                  </a:lnTo>
                  <a:lnTo>
                    <a:pt x="21132" y="18084"/>
                  </a:lnTo>
                  <a:lnTo>
                    <a:pt x="19926" y="16814"/>
                  </a:lnTo>
                  <a:lnTo>
                    <a:pt x="15798" y="13106"/>
                  </a:lnTo>
                  <a:lnTo>
                    <a:pt x="17259" y="13106"/>
                  </a:lnTo>
                  <a:lnTo>
                    <a:pt x="18859" y="11811"/>
                  </a:lnTo>
                  <a:lnTo>
                    <a:pt x="19215" y="11811"/>
                  </a:lnTo>
                  <a:lnTo>
                    <a:pt x="19380" y="12560"/>
                  </a:lnTo>
                  <a:lnTo>
                    <a:pt x="19507" y="13106"/>
                  </a:lnTo>
                  <a:lnTo>
                    <a:pt x="20154" y="13106"/>
                  </a:lnTo>
                  <a:lnTo>
                    <a:pt x="23710" y="14274"/>
                  </a:lnTo>
                  <a:lnTo>
                    <a:pt x="29591" y="14274"/>
                  </a:lnTo>
                  <a:lnTo>
                    <a:pt x="29679" y="13500"/>
                  </a:lnTo>
                  <a:lnTo>
                    <a:pt x="29730" y="13106"/>
                  </a:lnTo>
                  <a:lnTo>
                    <a:pt x="31673" y="13106"/>
                  </a:lnTo>
                  <a:lnTo>
                    <a:pt x="30086" y="11811"/>
                  </a:lnTo>
                  <a:lnTo>
                    <a:pt x="31673" y="13106"/>
                  </a:lnTo>
                  <a:lnTo>
                    <a:pt x="33845" y="13106"/>
                  </a:lnTo>
                  <a:lnTo>
                    <a:pt x="35267" y="14274"/>
                  </a:lnTo>
                  <a:lnTo>
                    <a:pt x="41414" y="14274"/>
                  </a:lnTo>
                  <a:lnTo>
                    <a:pt x="44145" y="13106"/>
                  </a:lnTo>
                  <a:lnTo>
                    <a:pt x="43624" y="13106"/>
                  </a:lnTo>
                  <a:lnTo>
                    <a:pt x="52705" y="11811"/>
                  </a:lnTo>
                  <a:lnTo>
                    <a:pt x="52908" y="11811"/>
                  </a:lnTo>
                  <a:lnTo>
                    <a:pt x="59004" y="10464"/>
                  </a:lnTo>
                  <a:lnTo>
                    <a:pt x="64909" y="13106"/>
                  </a:lnTo>
                  <a:lnTo>
                    <a:pt x="63144" y="13106"/>
                  </a:lnTo>
                  <a:lnTo>
                    <a:pt x="61442" y="14274"/>
                  </a:lnTo>
                  <a:lnTo>
                    <a:pt x="62522" y="14274"/>
                  </a:lnTo>
                  <a:lnTo>
                    <a:pt x="71323" y="13106"/>
                  </a:lnTo>
                  <a:lnTo>
                    <a:pt x="72237" y="13106"/>
                  </a:lnTo>
                  <a:lnTo>
                    <a:pt x="71462" y="11811"/>
                  </a:lnTo>
                  <a:lnTo>
                    <a:pt x="71031" y="11811"/>
                  </a:lnTo>
                  <a:lnTo>
                    <a:pt x="68872" y="10464"/>
                  </a:lnTo>
                  <a:lnTo>
                    <a:pt x="70104" y="9194"/>
                  </a:lnTo>
                  <a:lnTo>
                    <a:pt x="75209" y="9194"/>
                  </a:lnTo>
                  <a:lnTo>
                    <a:pt x="70878" y="10464"/>
                  </a:lnTo>
                  <a:lnTo>
                    <a:pt x="75526" y="11811"/>
                  </a:lnTo>
                  <a:lnTo>
                    <a:pt x="75374" y="11811"/>
                  </a:lnTo>
                  <a:lnTo>
                    <a:pt x="76885" y="12839"/>
                  </a:lnTo>
                  <a:lnTo>
                    <a:pt x="77127" y="12357"/>
                  </a:lnTo>
                  <a:lnTo>
                    <a:pt x="77406" y="11811"/>
                  </a:lnTo>
                  <a:lnTo>
                    <a:pt x="77292" y="10464"/>
                  </a:lnTo>
                  <a:lnTo>
                    <a:pt x="82346" y="14274"/>
                  </a:lnTo>
                  <a:lnTo>
                    <a:pt x="80238" y="10464"/>
                  </a:lnTo>
                  <a:lnTo>
                    <a:pt x="79540" y="9194"/>
                  </a:lnTo>
                  <a:lnTo>
                    <a:pt x="78193" y="6743"/>
                  </a:lnTo>
                  <a:lnTo>
                    <a:pt x="78384" y="6743"/>
                  </a:lnTo>
                  <a:lnTo>
                    <a:pt x="85026" y="9194"/>
                  </a:lnTo>
                  <a:lnTo>
                    <a:pt x="84670" y="10464"/>
                  </a:lnTo>
                  <a:lnTo>
                    <a:pt x="87236" y="10464"/>
                  </a:lnTo>
                  <a:lnTo>
                    <a:pt x="89611" y="9194"/>
                  </a:lnTo>
                  <a:lnTo>
                    <a:pt x="92392" y="9194"/>
                  </a:lnTo>
                  <a:lnTo>
                    <a:pt x="93484" y="11595"/>
                  </a:lnTo>
                  <a:lnTo>
                    <a:pt x="95897" y="9194"/>
                  </a:lnTo>
                  <a:lnTo>
                    <a:pt x="97167" y="7924"/>
                  </a:lnTo>
                  <a:lnTo>
                    <a:pt x="100711" y="9194"/>
                  </a:lnTo>
                  <a:lnTo>
                    <a:pt x="99047" y="10464"/>
                  </a:lnTo>
                  <a:lnTo>
                    <a:pt x="94996" y="10464"/>
                  </a:lnTo>
                  <a:lnTo>
                    <a:pt x="98856" y="14274"/>
                  </a:lnTo>
                  <a:lnTo>
                    <a:pt x="99250" y="13106"/>
                  </a:lnTo>
                  <a:lnTo>
                    <a:pt x="102450" y="13106"/>
                  </a:lnTo>
                  <a:lnTo>
                    <a:pt x="105676" y="13741"/>
                  </a:lnTo>
                  <a:lnTo>
                    <a:pt x="107010" y="13995"/>
                  </a:lnTo>
                  <a:lnTo>
                    <a:pt x="107696" y="13106"/>
                  </a:lnTo>
                  <a:lnTo>
                    <a:pt x="111683" y="7924"/>
                  </a:lnTo>
                  <a:lnTo>
                    <a:pt x="116738" y="13004"/>
                  </a:lnTo>
                  <a:lnTo>
                    <a:pt x="123329" y="9194"/>
                  </a:lnTo>
                  <a:lnTo>
                    <a:pt x="117665" y="12560"/>
                  </a:lnTo>
                  <a:lnTo>
                    <a:pt x="116751" y="13017"/>
                  </a:lnTo>
                  <a:lnTo>
                    <a:pt x="122262" y="10464"/>
                  </a:lnTo>
                  <a:lnTo>
                    <a:pt x="122186" y="11099"/>
                  </a:lnTo>
                  <a:lnTo>
                    <a:pt x="122097" y="11811"/>
                  </a:lnTo>
                  <a:lnTo>
                    <a:pt x="121996" y="12560"/>
                  </a:lnTo>
                  <a:lnTo>
                    <a:pt x="121881" y="13500"/>
                  </a:lnTo>
                  <a:lnTo>
                    <a:pt x="121780" y="14274"/>
                  </a:lnTo>
                  <a:lnTo>
                    <a:pt x="123456" y="14274"/>
                  </a:lnTo>
                  <a:lnTo>
                    <a:pt x="125679" y="15379"/>
                  </a:lnTo>
                  <a:lnTo>
                    <a:pt x="128397" y="14274"/>
                  </a:lnTo>
                  <a:lnTo>
                    <a:pt x="130467" y="18084"/>
                  </a:lnTo>
                  <a:lnTo>
                    <a:pt x="134861" y="14274"/>
                  </a:lnTo>
                  <a:lnTo>
                    <a:pt x="134950" y="14871"/>
                  </a:lnTo>
                  <a:lnTo>
                    <a:pt x="135051" y="15544"/>
                  </a:lnTo>
                  <a:lnTo>
                    <a:pt x="136702" y="14871"/>
                  </a:lnTo>
                  <a:lnTo>
                    <a:pt x="136867" y="14274"/>
                  </a:lnTo>
                  <a:lnTo>
                    <a:pt x="141478" y="13106"/>
                  </a:lnTo>
                  <a:lnTo>
                    <a:pt x="142430" y="13106"/>
                  </a:lnTo>
                  <a:lnTo>
                    <a:pt x="147650" y="14274"/>
                  </a:lnTo>
                  <a:lnTo>
                    <a:pt x="153885" y="15544"/>
                  </a:lnTo>
                  <a:lnTo>
                    <a:pt x="160477" y="14274"/>
                  </a:lnTo>
                  <a:lnTo>
                    <a:pt x="164007" y="13106"/>
                  </a:lnTo>
                  <a:lnTo>
                    <a:pt x="167957" y="11811"/>
                  </a:lnTo>
                  <a:lnTo>
                    <a:pt x="168160" y="11811"/>
                  </a:lnTo>
                  <a:lnTo>
                    <a:pt x="169646" y="9194"/>
                  </a:lnTo>
                  <a:lnTo>
                    <a:pt x="176809" y="7924"/>
                  </a:lnTo>
                  <a:lnTo>
                    <a:pt x="179235" y="9194"/>
                  </a:lnTo>
                  <a:lnTo>
                    <a:pt x="174828" y="10464"/>
                  </a:lnTo>
                  <a:lnTo>
                    <a:pt x="178981" y="11811"/>
                  </a:lnTo>
                  <a:lnTo>
                    <a:pt x="181444" y="11811"/>
                  </a:lnTo>
                  <a:lnTo>
                    <a:pt x="185343" y="10464"/>
                  </a:lnTo>
                  <a:lnTo>
                    <a:pt x="184556" y="11811"/>
                  </a:lnTo>
                  <a:lnTo>
                    <a:pt x="185445" y="11811"/>
                  </a:lnTo>
                  <a:lnTo>
                    <a:pt x="186601" y="13106"/>
                  </a:lnTo>
                  <a:lnTo>
                    <a:pt x="189496" y="13106"/>
                  </a:lnTo>
                  <a:lnTo>
                    <a:pt x="188988" y="11811"/>
                  </a:lnTo>
                  <a:lnTo>
                    <a:pt x="187159" y="11811"/>
                  </a:lnTo>
                  <a:lnTo>
                    <a:pt x="189357" y="7924"/>
                  </a:lnTo>
                  <a:lnTo>
                    <a:pt x="184061" y="10464"/>
                  </a:lnTo>
                  <a:lnTo>
                    <a:pt x="182930" y="9194"/>
                  </a:lnTo>
                  <a:lnTo>
                    <a:pt x="182156" y="7924"/>
                  </a:lnTo>
                  <a:lnTo>
                    <a:pt x="184531" y="6743"/>
                  </a:lnTo>
                  <a:lnTo>
                    <a:pt x="184975" y="6743"/>
                  </a:lnTo>
                  <a:lnTo>
                    <a:pt x="181356" y="5499"/>
                  </a:lnTo>
                  <a:lnTo>
                    <a:pt x="181025" y="5499"/>
                  </a:lnTo>
                  <a:lnTo>
                    <a:pt x="181381" y="7632"/>
                  </a:lnTo>
                  <a:lnTo>
                    <a:pt x="181432" y="7924"/>
                  </a:lnTo>
                  <a:lnTo>
                    <a:pt x="178473" y="6743"/>
                  </a:lnTo>
                  <a:lnTo>
                    <a:pt x="177888" y="6743"/>
                  </a:lnTo>
                  <a:lnTo>
                    <a:pt x="177952" y="6210"/>
                  </a:lnTo>
                  <a:lnTo>
                    <a:pt x="178041" y="5499"/>
                  </a:lnTo>
                  <a:lnTo>
                    <a:pt x="175361" y="6438"/>
                  </a:lnTo>
                  <a:lnTo>
                    <a:pt x="174421" y="4610"/>
                  </a:lnTo>
                  <a:lnTo>
                    <a:pt x="169976" y="2870"/>
                  </a:lnTo>
                  <a:lnTo>
                    <a:pt x="168897" y="4114"/>
                  </a:lnTo>
                  <a:lnTo>
                    <a:pt x="165912" y="7924"/>
                  </a:lnTo>
                  <a:lnTo>
                    <a:pt x="163576" y="5499"/>
                  </a:lnTo>
                  <a:lnTo>
                    <a:pt x="163410" y="5499"/>
                  </a:lnTo>
                  <a:lnTo>
                    <a:pt x="164007" y="4114"/>
                  </a:lnTo>
                  <a:lnTo>
                    <a:pt x="154165" y="5499"/>
                  </a:lnTo>
                  <a:lnTo>
                    <a:pt x="155765" y="5499"/>
                  </a:lnTo>
                  <a:lnTo>
                    <a:pt x="163715" y="6743"/>
                  </a:lnTo>
                  <a:lnTo>
                    <a:pt x="162979" y="6743"/>
                  </a:lnTo>
                  <a:lnTo>
                    <a:pt x="156387" y="10464"/>
                  </a:lnTo>
                  <a:lnTo>
                    <a:pt x="154559" y="7924"/>
                  </a:lnTo>
                  <a:lnTo>
                    <a:pt x="151828" y="4114"/>
                  </a:lnTo>
                  <a:lnTo>
                    <a:pt x="151104" y="6210"/>
                  </a:lnTo>
                  <a:lnTo>
                    <a:pt x="151028" y="6438"/>
                  </a:lnTo>
                  <a:lnTo>
                    <a:pt x="150914" y="6743"/>
                  </a:lnTo>
                  <a:lnTo>
                    <a:pt x="148971" y="6743"/>
                  </a:lnTo>
                  <a:lnTo>
                    <a:pt x="147104" y="7924"/>
                  </a:lnTo>
                  <a:lnTo>
                    <a:pt x="145021" y="6743"/>
                  </a:lnTo>
                  <a:lnTo>
                    <a:pt x="148145" y="6743"/>
                  </a:lnTo>
                  <a:lnTo>
                    <a:pt x="148488" y="5499"/>
                  </a:lnTo>
                  <a:lnTo>
                    <a:pt x="148196" y="5499"/>
                  </a:lnTo>
                  <a:lnTo>
                    <a:pt x="144932" y="6705"/>
                  </a:lnTo>
                  <a:lnTo>
                    <a:pt x="142836" y="5499"/>
                  </a:lnTo>
                  <a:lnTo>
                    <a:pt x="142379" y="5499"/>
                  </a:lnTo>
                  <a:lnTo>
                    <a:pt x="134759" y="9194"/>
                  </a:lnTo>
                  <a:lnTo>
                    <a:pt x="134429" y="7924"/>
                  </a:lnTo>
                  <a:lnTo>
                    <a:pt x="134353" y="7632"/>
                  </a:lnTo>
                  <a:lnTo>
                    <a:pt x="133261" y="7924"/>
                  </a:lnTo>
                  <a:lnTo>
                    <a:pt x="132943" y="6743"/>
                  </a:lnTo>
                  <a:lnTo>
                    <a:pt x="134112" y="6743"/>
                  </a:lnTo>
                  <a:lnTo>
                    <a:pt x="133781" y="5499"/>
                  </a:lnTo>
                  <a:lnTo>
                    <a:pt x="133604" y="5499"/>
                  </a:lnTo>
                  <a:lnTo>
                    <a:pt x="132803" y="6210"/>
                  </a:lnTo>
                  <a:lnTo>
                    <a:pt x="132435" y="6438"/>
                  </a:lnTo>
                  <a:lnTo>
                    <a:pt x="132715" y="6210"/>
                  </a:lnTo>
                  <a:lnTo>
                    <a:pt x="132613" y="5499"/>
                  </a:lnTo>
                  <a:lnTo>
                    <a:pt x="131902" y="2870"/>
                  </a:lnTo>
                  <a:lnTo>
                    <a:pt x="131064" y="4114"/>
                  </a:lnTo>
                  <a:lnTo>
                    <a:pt x="127736" y="9194"/>
                  </a:lnTo>
                  <a:lnTo>
                    <a:pt x="123799" y="6743"/>
                  </a:lnTo>
                  <a:lnTo>
                    <a:pt x="123609" y="6743"/>
                  </a:lnTo>
                  <a:lnTo>
                    <a:pt x="124904" y="4114"/>
                  </a:lnTo>
                  <a:lnTo>
                    <a:pt x="128765" y="5384"/>
                  </a:lnTo>
                  <a:lnTo>
                    <a:pt x="126733" y="4114"/>
                  </a:lnTo>
                  <a:lnTo>
                    <a:pt x="124739" y="2870"/>
                  </a:lnTo>
                  <a:lnTo>
                    <a:pt x="124066" y="4114"/>
                  </a:lnTo>
                  <a:lnTo>
                    <a:pt x="122212" y="7924"/>
                  </a:lnTo>
                  <a:lnTo>
                    <a:pt x="116763" y="2870"/>
                  </a:lnTo>
                  <a:lnTo>
                    <a:pt x="113284" y="2870"/>
                  </a:lnTo>
                  <a:lnTo>
                    <a:pt x="113233" y="4114"/>
                  </a:lnTo>
                  <a:lnTo>
                    <a:pt x="113118" y="6667"/>
                  </a:lnTo>
                  <a:lnTo>
                    <a:pt x="105791" y="4114"/>
                  </a:lnTo>
                  <a:lnTo>
                    <a:pt x="99987" y="5384"/>
                  </a:lnTo>
                  <a:lnTo>
                    <a:pt x="100368" y="4114"/>
                  </a:lnTo>
                  <a:lnTo>
                    <a:pt x="89115" y="4114"/>
                  </a:lnTo>
                  <a:lnTo>
                    <a:pt x="83883" y="2870"/>
                  </a:lnTo>
                  <a:lnTo>
                    <a:pt x="82804" y="5499"/>
                  </a:lnTo>
                  <a:lnTo>
                    <a:pt x="73240" y="5499"/>
                  </a:lnTo>
                  <a:lnTo>
                    <a:pt x="73355" y="4610"/>
                  </a:lnTo>
                  <a:lnTo>
                    <a:pt x="73418" y="4114"/>
                  </a:lnTo>
                  <a:lnTo>
                    <a:pt x="74117" y="2870"/>
                  </a:lnTo>
                  <a:lnTo>
                    <a:pt x="76327" y="1574"/>
                  </a:lnTo>
                  <a:lnTo>
                    <a:pt x="72529" y="1574"/>
                  </a:lnTo>
                  <a:lnTo>
                    <a:pt x="71602" y="2870"/>
                  </a:lnTo>
                  <a:lnTo>
                    <a:pt x="70446" y="4114"/>
                  </a:lnTo>
                  <a:lnTo>
                    <a:pt x="67983" y="4114"/>
                  </a:lnTo>
                  <a:lnTo>
                    <a:pt x="68935" y="1574"/>
                  </a:lnTo>
                  <a:lnTo>
                    <a:pt x="63881" y="1574"/>
                  </a:lnTo>
                  <a:lnTo>
                    <a:pt x="58762" y="4114"/>
                  </a:lnTo>
                  <a:lnTo>
                    <a:pt x="52425" y="2870"/>
                  </a:lnTo>
                  <a:lnTo>
                    <a:pt x="52247" y="2870"/>
                  </a:lnTo>
                  <a:lnTo>
                    <a:pt x="51866" y="5499"/>
                  </a:lnTo>
                  <a:lnTo>
                    <a:pt x="52057" y="5499"/>
                  </a:lnTo>
                  <a:lnTo>
                    <a:pt x="57416" y="9194"/>
                  </a:lnTo>
                  <a:lnTo>
                    <a:pt x="50546" y="10464"/>
                  </a:lnTo>
                  <a:lnTo>
                    <a:pt x="50292" y="9194"/>
                  </a:lnTo>
                  <a:lnTo>
                    <a:pt x="50165" y="7924"/>
                  </a:lnTo>
                  <a:lnTo>
                    <a:pt x="50139" y="7632"/>
                  </a:lnTo>
                  <a:lnTo>
                    <a:pt x="49733" y="7924"/>
                  </a:lnTo>
                  <a:lnTo>
                    <a:pt x="48628" y="6743"/>
                  </a:lnTo>
                  <a:lnTo>
                    <a:pt x="49796" y="6743"/>
                  </a:lnTo>
                  <a:lnTo>
                    <a:pt x="49491" y="6210"/>
                  </a:lnTo>
                  <a:lnTo>
                    <a:pt x="48348" y="6743"/>
                  </a:lnTo>
                  <a:lnTo>
                    <a:pt x="47358" y="6743"/>
                  </a:lnTo>
                  <a:lnTo>
                    <a:pt x="47409" y="5499"/>
                  </a:lnTo>
                  <a:lnTo>
                    <a:pt x="45593" y="5499"/>
                  </a:lnTo>
                  <a:lnTo>
                    <a:pt x="45948" y="4114"/>
                  </a:lnTo>
                  <a:lnTo>
                    <a:pt x="46253" y="4114"/>
                  </a:lnTo>
                  <a:lnTo>
                    <a:pt x="43116" y="2870"/>
                  </a:lnTo>
                  <a:lnTo>
                    <a:pt x="41960" y="1574"/>
                  </a:lnTo>
                  <a:lnTo>
                    <a:pt x="42189" y="2870"/>
                  </a:lnTo>
                  <a:lnTo>
                    <a:pt x="41960" y="4114"/>
                  </a:lnTo>
                  <a:lnTo>
                    <a:pt x="34950" y="4114"/>
                  </a:lnTo>
                  <a:lnTo>
                    <a:pt x="38277" y="1574"/>
                  </a:lnTo>
                  <a:lnTo>
                    <a:pt x="30911" y="1574"/>
                  </a:lnTo>
                  <a:lnTo>
                    <a:pt x="29756" y="2870"/>
                  </a:lnTo>
                  <a:lnTo>
                    <a:pt x="29946" y="4114"/>
                  </a:lnTo>
                  <a:lnTo>
                    <a:pt x="27990" y="4114"/>
                  </a:lnTo>
                  <a:lnTo>
                    <a:pt x="27279" y="2870"/>
                  </a:lnTo>
                  <a:lnTo>
                    <a:pt x="26174" y="1574"/>
                  </a:lnTo>
                  <a:lnTo>
                    <a:pt x="22733" y="2844"/>
                  </a:lnTo>
                  <a:lnTo>
                    <a:pt x="8724" y="1574"/>
                  </a:lnTo>
                  <a:lnTo>
                    <a:pt x="15544" y="4114"/>
                  </a:lnTo>
                  <a:lnTo>
                    <a:pt x="16649" y="5499"/>
                  </a:lnTo>
                  <a:lnTo>
                    <a:pt x="15760" y="5499"/>
                  </a:lnTo>
                  <a:lnTo>
                    <a:pt x="12065" y="6654"/>
                  </a:lnTo>
                  <a:lnTo>
                    <a:pt x="7226" y="5499"/>
                  </a:lnTo>
                  <a:lnTo>
                    <a:pt x="0" y="5499"/>
                  </a:lnTo>
                  <a:lnTo>
                    <a:pt x="1943" y="9194"/>
                  </a:lnTo>
                  <a:lnTo>
                    <a:pt x="4000" y="12560"/>
                  </a:lnTo>
                  <a:lnTo>
                    <a:pt x="4356" y="13106"/>
                  </a:lnTo>
                  <a:lnTo>
                    <a:pt x="8166" y="18084"/>
                  </a:lnTo>
                  <a:lnTo>
                    <a:pt x="6946" y="16814"/>
                  </a:lnTo>
                  <a:lnTo>
                    <a:pt x="9626" y="20624"/>
                  </a:lnTo>
                  <a:lnTo>
                    <a:pt x="11938" y="23164"/>
                  </a:lnTo>
                  <a:lnTo>
                    <a:pt x="16433" y="28244"/>
                  </a:lnTo>
                  <a:lnTo>
                    <a:pt x="18630" y="30784"/>
                  </a:lnTo>
                  <a:lnTo>
                    <a:pt x="20574" y="32067"/>
                  </a:lnTo>
                  <a:lnTo>
                    <a:pt x="21450" y="33324"/>
                  </a:lnTo>
                  <a:lnTo>
                    <a:pt x="21424" y="35864"/>
                  </a:lnTo>
                  <a:lnTo>
                    <a:pt x="20231" y="35864"/>
                  </a:lnTo>
                  <a:lnTo>
                    <a:pt x="23037" y="38404"/>
                  </a:lnTo>
                  <a:lnTo>
                    <a:pt x="24066" y="38404"/>
                  </a:lnTo>
                  <a:lnTo>
                    <a:pt x="26276" y="43484"/>
                  </a:lnTo>
                  <a:lnTo>
                    <a:pt x="23228" y="41275"/>
                  </a:lnTo>
                  <a:lnTo>
                    <a:pt x="23787" y="42532"/>
                  </a:lnTo>
                  <a:lnTo>
                    <a:pt x="23964" y="42811"/>
                  </a:lnTo>
                  <a:lnTo>
                    <a:pt x="25209" y="44754"/>
                  </a:lnTo>
                  <a:lnTo>
                    <a:pt x="24523" y="43484"/>
                  </a:lnTo>
                  <a:lnTo>
                    <a:pt x="26022" y="46024"/>
                  </a:lnTo>
                  <a:lnTo>
                    <a:pt x="23964" y="42811"/>
                  </a:lnTo>
                  <a:lnTo>
                    <a:pt x="24231" y="43484"/>
                  </a:lnTo>
                  <a:lnTo>
                    <a:pt x="25438" y="46024"/>
                  </a:lnTo>
                  <a:lnTo>
                    <a:pt x="25019" y="47294"/>
                  </a:lnTo>
                  <a:lnTo>
                    <a:pt x="30099" y="49834"/>
                  </a:lnTo>
                  <a:lnTo>
                    <a:pt x="27266" y="49834"/>
                  </a:lnTo>
                  <a:lnTo>
                    <a:pt x="30162" y="54914"/>
                  </a:lnTo>
                  <a:lnTo>
                    <a:pt x="32105" y="56184"/>
                  </a:lnTo>
                  <a:lnTo>
                    <a:pt x="31254" y="52374"/>
                  </a:lnTo>
                  <a:lnTo>
                    <a:pt x="33108" y="54914"/>
                  </a:lnTo>
                  <a:lnTo>
                    <a:pt x="35623" y="58724"/>
                  </a:lnTo>
                  <a:lnTo>
                    <a:pt x="32562" y="58724"/>
                  </a:lnTo>
                  <a:lnTo>
                    <a:pt x="36436" y="65074"/>
                  </a:lnTo>
                  <a:lnTo>
                    <a:pt x="41719" y="70154"/>
                  </a:lnTo>
                  <a:lnTo>
                    <a:pt x="46367" y="73964"/>
                  </a:lnTo>
                  <a:lnTo>
                    <a:pt x="46761" y="75234"/>
                  </a:lnTo>
                  <a:lnTo>
                    <a:pt x="49479" y="75234"/>
                  </a:lnTo>
                  <a:lnTo>
                    <a:pt x="51993" y="80314"/>
                  </a:lnTo>
                  <a:lnTo>
                    <a:pt x="51777" y="84124"/>
                  </a:lnTo>
                  <a:lnTo>
                    <a:pt x="51714" y="85394"/>
                  </a:lnTo>
                  <a:lnTo>
                    <a:pt x="51638" y="86664"/>
                  </a:lnTo>
                  <a:lnTo>
                    <a:pt x="52514" y="87934"/>
                  </a:lnTo>
                  <a:lnTo>
                    <a:pt x="55105" y="94284"/>
                  </a:lnTo>
                  <a:lnTo>
                    <a:pt x="59474" y="90474"/>
                  </a:lnTo>
                  <a:lnTo>
                    <a:pt x="62649" y="95554"/>
                  </a:lnTo>
                  <a:lnTo>
                    <a:pt x="62941" y="94284"/>
                  </a:lnTo>
                  <a:lnTo>
                    <a:pt x="64643" y="93014"/>
                  </a:lnTo>
                  <a:lnTo>
                    <a:pt x="68427" y="95554"/>
                  </a:lnTo>
                  <a:lnTo>
                    <a:pt x="70954" y="100634"/>
                  </a:lnTo>
                  <a:lnTo>
                    <a:pt x="68465" y="103174"/>
                  </a:lnTo>
                  <a:lnTo>
                    <a:pt x="66027" y="101904"/>
                  </a:lnTo>
                  <a:lnTo>
                    <a:pt x="65278" y="100634"/>
                  </a:lnTo>
                  <a:lnTo>
                    <a:pt x="65214" y="99364"/>
                  </a:lnTo>
                  <a:lnTo>
                    <a:pt x="65519" y="99364"/>
                  </a:lnTo>
                  <a:lnTo>
                    <a:pt x="64312" y="98094"/>
                  </a:lnTo>
                  <a:lnTo>
                    <a:pt x="62763" y="96824"/>
                  </a:lnTo>
                  <a:lnTo>
                    <a:pt x="62877" y="98094"/>
                  </a:lnTo>
                  <a:lnTo>
                    <a:pt x="62992" y="99364"/>
                  </a:lnTo>
                  <a:lnTo>
                    <a:pt x="64173" y="99364"/>
                  </a:lnTo>
                  <a:lnTo>
                    <a:pt x="64744" y="101904"/>
                  </a:lnTo>
                  <a:lnTo>
                    <a:pt x="68351" y="106527"/>
                  </a:lnTo>
                  <a:lnTo>
                    <a:pt x="67551" y="104444"/>
                  </a:lnTo>
                  <a:lnTo>
                    <a:pt x="68135" y="105752"/>
                  </a:lnTo>
                  <a:lnTo>
                    <a:pt x="68351" y="106527"/>
                  </a:lnTo>
                  <a:lnTo>
                    <a:pt x="68516" y="106984"/>
                  </a:lnTo>
                  <a:lnTo>
                    <a:pt x="66459" y="106984"/>
                  </a:lnTo>
                  <a:lnTo>
                    <a:pt x="69557" y="109689"/>
                  </a:lnTo>
                  <a:lnTo>
                    <a:pt x="69989" y="110794"/>
                  </a:lnTo>
                  <a:lnTo>
                    <a:pt x="73177" y="112064"/>
                  </a:lnTo>
                  <a:lnTo>
                    <a:pt x="76098" y="118414"/>
                  </a:lnTo>
                  <a:lnTo>
                    <a:pt x="75958" y="117144"/>
                  </a:lnTo>
                  <a:lnTo>
                    <a:pt x="76377" y="115874"/>
                  </a:lnTo>
                  <a:lnTo>
                    <a:pt x="76962" y="115874"/>
                  </a:lnTo>
                  <a:lnTo>
                    <a:pt x="81394" y="124879"/>
                  </a:lnTo>
                  <a:lnTo>
                    <a:pt x="81280" y="123494"/>
                  </a:lnTo>
                  <a:lnTo>
                    <a:pt x="81191" y="122224"/>
                  </a:lnTo>
                  <a:lnTo>
                    <a:pt x="81102" y="120954"/>
                  </a:lnTo>
                  <a:lnTo>
                    <a:pt x="81013" y="119684"/>
                  </a:lnTo>
                  <a:lnTo>
                    <a:pt x="80911" y="118414"/>
                  </a:lnTo>
                  <a:lnTo>
                    <a:pt x="84975" y="123494"/>
                  </a:lnTo>
                  <a:lnTo>
                    <a:pt x="85826" y="127317"/>
                  </a:lnTo>
                  <a:lnTo>
                    <a:pt x="81457" y="124879"/>
                  </a:lnTo>
                  <a:lnTo>
                    <a:pt x="82829" y="126034"/>
                  </a:lnTo>
                  <a:lnTo>
                    <a:pt x="86017" y="128574"/>
                  </a:lnTo>
                  <a:lnTo>
                    <a:pt x="87439" y="132384"/>
                  </a:lnTo>
                  <a:lnTo>
                    <a:pt x="82753" y="129844"/>
                  </a:lnTo>
                  <a:lnTo>
                    <a:pt x="87718" y="133654"/>
                  </a:lnTo>
                  <a:lnTo>
                    <a:pt x="87807" y="134924"/>
                  </a:lnTo>
                  <a:lnTo>
                    <a:pt x="87896" y="136194"/>
                  </a:lnTo>
                  <a:lnTo>
                    <a:pt x="87972" y="137464"/>
                  </a:lnTo>
                  <a:lnTo>
                    <a:pt x="88061" y="138734"/>
                  </a:lnTo>
                  <a:lnTo>
                    <a:pt x="89547" y="142151"/>
                  </a:lnTo>
                  <a:lnTo>
                    <a:pt x="89636" y="142557"/>
                  </a:lnTo>
                  <a:lnTo>
                    <a:pt x="89776" y="142811"/>
                  </a:lnTo>
                  <a:lnTo>
                    <a:pt x="90474" y="143814"/>
                  </a:lnTo>
                  <a:lnTo>
                    <a:pt x="91084" y="141274"/>
                  </a:lnTo>
                  <a:lnTo>
                    <a:pt x="91871" y="142557"/>
                  </a:lnTo>
                  <a:lnTo>
                    <a:pt x="92735" y="143814"/>
                  </a:lnTo>
                  <a:lnTo>
                    <a:pt x="92036" y="145084"/>
                  </a:lnTo>
                  <a:lnTo>
                    <a:pt x="94195" y="145084"/>
                  </a:lnTo>
                  <a:lnTo>
                    <a:pt x="94094" y="143573"/>
                  </a:lnTo>
                  <a:lnTo>
                    <a:pt x="93992" y="142151"/>
                  </a:lnTo>
                  <a:lnTo>
                    <a:pt x="93929" y="141274"/>
                  </a:lnTo>
                  <a:lnTo>
                    <a:pt x="97205" y="143586"/>
                  </a:lnTo>
                  <a:lnTo>
                    <a:pt x="97409" y="143814"/>
                  </a:lnTo>
                  <a:lnTo>
                    <a:pt x="97548" y="143814"/>
                  </a:lnTo>
                  <a:lnTo>
                    <a:pt x="97599" y="144056"/>
                  </a:lnTo>
                  <a:lnTo>
                    <a:pt x="97701" y="145084"/>
                  </a:lnTo>
                  <a:lnTo>
                    <a:pt x="99314" y="152704"/>
                  </a:lnTo>
                  <a:lnTo>
                    <a:pt x="96266" y="148894"/>
                  </a:lnTo>
                  <a:lnTo>
                    <a:pt x="97091" y="150164"/>
                  </a:lnTo>
                  <a:lnTo>
                    <a:pt x="97853" y="151434"/>
                  </a:lnTo>
                  <a:lnTo>
                    <a:pt x="97764" y="152704"/>
                  </a:lnTo>
                  <a:lnTo>
                    <a:pt x="97358" y="151676"/>
                  </a:lnTo>
                  <a:lnTo>
                    <a:pt x="97256" y="151434"/>
                  </a:lnTo>
                  <a:lnTo>
                    <a:pt x="96837" y="151434"/>
                  </a:lnTo>
                  <a:lnTo>
                    <a:pt x="99110" y="159054"/>
                  </a:lnTo>
                  <a:lnTo>
                    <a:pt x="101231" y="152704"/>
                  </a:lnTo>
                  <a:lnTo>
                    <a:pt x="105549" y="157784"/>
                  </a:lnTo>
                  <a:lnTo>
                    <a:pt x="103771" y="159054"/>
                  </a:lnTo>
                  <a:lnTo>
                    <a:pt x="103962" y="160108"/>
                  </a:lnTo>
                  <a:lnTo>
                    <a:pt x="106400" y="159054"/>
                  </a:lnTo>
                  <a:lnTo>
                    <a:pt x="108966" y="161594"/>
                  </a:lnTo>
                  <a:lnTo>
                    <a:pt x="110807" y="165404"/>
                  </a:lnTo>
                  <a:lnTo>
                    <a:pt x="112623" y="164185"/>
                  </a:lnTo>
                  <a:lnTo>
                    <a:pt x="114693" y="164185"/>
                  </a:lnTo>
                  <a:lnTo>
                    <a:pt x="115874" y="165404"/>
                  </a:lnTo>
                  <a:lnTo>
                    <a:pt x="118211" y="167944"/>
                  </a:lnTo>
                  <a:lnTo>
                    <a:pt x="117881" y="168478"/>
                  </a:lnTo>
                  <a:lnTo>
                    <a:pt x="120370" y="169214"/>
                  </a:lnTo>
                  <a:lnTo>
                    <a:pt x="118732" y="175564"/>
                  </a:lnTo>
                  <a:lnTo>
                    <a:pt x="123202" y="179374"/>
                  </a:lnTo>
                  <a:lnTo>
                    <a:pt x="123761" y="181914"/>
                  </a:lnTo>
                  <a:lnTo>
                    <a:pt x="121031" y="180644"/>
                  </a:lnTo>
                  <a:lnTo>
                    <a:pt x="121691" y="183184"/>
                  </a:lnTo>
                  <a:lnTo>
                    <a:pt x="126669" y="186994"/>
                  </a:lnTo>
                  <a:lnTo>
                    <a:pt x="123685" y="189534"/>
                  </a:lnTo>
                  <a:lnTo>
                    <a:pt x="128562" y="193344"/>
                  </a:lnTo>
                  <a:lnTo>
                    <a:pt x="129032" y="191427"/>
                  </a:lnTo>
                  <a:lnTo>
                    <a:pt x="129133" y="190969"/>
                  </a:lnTo>
                  <a:lnTo>
                    <a:pt x="132715" y="192074"/>
                  </a:lnTo>
                  <a:lnTo>
                    <a:pt x="131305" y="190804"/>
                  </a:lnTo>
                  <a:lnTo>
                    <a:pt x="125691" y="185724"/>
                  </a:lnTo>
                  <a:lnTo>
                    <a:pt x="131838" y="189534"/>
                  </a:lnTo>
                  <a:lnTo>
                    <a:pt x="130225" y="187172"/>
                  </a:lnTo>
                  <a:lnTo>
                    <a:pt x="135597" y="188264"/>
                  </a:lnTo>
                  <a:lnTo>
                    <a:pt x="136715" y="193344"/>
                  </a:lnTo>
                  <a:lnTo>
                    <a:pt x="132562" y="195884"/>
                  </a:lnTo>
                  <a:lnTo>
                    <a:pt x="134937" y="202234"/>
                  </a:lnTo>
                  <a:lnTo>
                    <a:pt x="142113" y="204774"/>
                  </a:lnTo>
                  <a:lnTo>
                    <a:pt x="146545" y="212394"/>
                  </a:lnTo>
                  <a:lnTo>
                    <a:pt x="145491" y="209854"/>
                  </a:lnTo>
                  <a:lnTo>
                    <a:pt x="147840" y="209854"/>
                  </a:lnTo>
                  <a:lnTo>
                    <a:pt x="149021" y="213448"/>
                  </a:lnTo>
                  <a:lnTo>
                    <a:pt x="149123" y="213702"/>
                  </a:lnTo>
                  <a:lnTo>
                    <a:pt x="151511" y="216204"/>
                  </a:lnTo>
                  <a:lnTo>
                    <a:pt x="149974" y="216204"/>
                  </a:lnTo>
                  <a:lnTo>
                    <a:pt x="150596" y="218744"/>
                  </a:lnTo>
                  <a:lnTo>
                    <a:pt x="150495" y="220014"/>
                  </a:lnTo>
                  <a:lnTo>
                    <a:pt x="151409" y="218744"/>
                  </a:lnTo>
                  <a:lnTo>
                    <a:pt x="154393" y="225094"/>
                  </a:lnTo>
                  <a:lnTo>
                    <a:pt x="157607" y="223824"/>
                  </a:lnTo>
                  <a:lnTo>
                    <a:pt x="158254" y="228904"/>
                  </a:lnTo>
                  <a:lnTo>
                    <a:pt x="161912" y="235254"/>
                  </a:lnTo>
                  <a:lnTo>
                    <a:pt x="167144" y="232714"/>
                  </a:lnTo>
                  <a:lnTo>
                    <a:pt x="170916" y="239064"/>
                  </a:lnTo>
                  <a:lnTo>
                    <a:pt x="168160" y="237794"/>
                  </a:lnTo>
                  <a:lnTo>
                    <a:pt x="169125" y="241604"/>
                  </a:lnTo>
                  <a:lnTo>
                    <a:pt x="165227" y="239064"/>
                  </a:lnTo>
                  <a:lnTo>
                    <a:pt x="166624" y="240334"/>
                  </a:lnTo>
                  <a:lnTo>
                    <a:pt x="167652" y="242874"/>
                  </a:lnTo>
                  <a:lnTo>
                    <a:pt x="168617" y="241604"/>
                  </a:lnTo>
                  <a:lnTo>
                    <a:pt x="168592" y="242874"/>
                  </a:lnTo>
                  <a:lnTo>
                    <a:pt x="174371" y="245414"/>
                  </a:lnTo>
                  <a:lnTo>
                    <a:pt x="174371" y="247954"/>
                  </a:lnTo>
                  <a:lnTo>
                    <a:pt x="175564" y="249224"/>
                  </a:lnTo>
                  <a:lnTo>
                    <a:pt x="177190" y="247954"/>
                  </a:lnTo>
                  <a:lnTo>
                    <a:pt x="178460" y="250291"/>
                  </a:lnTo>
                  <a:lnTo>
                    <a:pt x="178587" y="250532"/>
                  </a:lnTo>
                  <a:lnTo>
                    <a:pt x="178714" y="250532"/>
                  </a:lnTo>
                  <a:lnTo>
                    <a:pt x="181381" y="253034"/>
                  </a:lnTo>
                  <a:lnTo>
                    <a:pt x="181508" y="250532"/>
                  </a:lnTo>
                  <a:lnTo>
                    <a:pt x="183502" y="256844"/>
                  </a:lnTo>
                  <a:lnTo>
                    <a:pt x="187794" y="263194"/>
                  </a:lnTo>
                  <a:lnTo>
                    <a:pt x="192100" y="268274"/>
                  </a:lnTo>
                  <a:lnTo>
                    <a:pt x="193738" y="273469"/>
                  </a:lnTo>
                  <a:lnTo>
                    <a:pt x="193586" y="273304"/>
                  </a:lnTo>
                  <a:lnTo>
                    <a:pt x="193344" y="273037"/>
                  </a:lnTo>
                  <a:lnTo>
                    <a:pt x="194119" y="274675"/>
                  </a:lnTo>
                  <a:lnTo>
                    <a:pt x="197662" y="278434"/>
                  </a:lnTo>
                  <a:lnTo>
                    <a:pt x="201815" y="283514"/>
                  </a:lnTo>
                  <a:lnTo>
                    <a:pt x="204711" y="287324"/>
                  </a:lnTo>
                  <a:lnTo>
                    <a:pt x="204228" y="287324"/>
                  </a:lnTo>
                  <a:lnTo>
                    <a:pt x="206222" y="292404"/>
                  </a:lnTo>
                  <a:lnTo>
                    <a:pt x="209918" y="287324"/>
                  </a:lnTo>
                  <a:lnTo>
                    <a:pt x="212902" y="293674"/>
                  </a:lnTo>
                  <a:lnTo>
                    <a:pt x="212940" y="298754"/>
                  </a:lnTo>
                  <a:lnTo>
                    <a:pt x="209372" y="291134"/>
                  </a:lnTo>
                  <a:lnTo>
                    <a:pt x="209931" y="293674"/>
                  </a:lnTo>
                  <a:lnTo>
                    <a:pt x="206070" y="298754"/>
                  </a:lnTo>
                  <a:lnTo>
                    <a:pt x="215849" y="301294"/>
                  </a:lnTo>
                  <a:lnTo>
                    <a:pt x="215938" y="302564"/>
                  </a:lnTo>
                  <a:lnTo>
                    <a:pt x="216027" y="303834"/>
                  </a:lnTo>
                  <a:lnTo>
                    <a:pt x="216115" y="305104"/>
                  </a:lnTo>
                  <a:lnTo>
                    <a:pt x="216192" y="306374"/>
                  </a:lnTo>
                  <a:lnTo>
                    <a:pt x="215214" y="306374"/>
                  </a:lnTo>
                  <a:lnTo>
                    <a:pt x="215950" y="310184"/>
                  </a:lnTo>
                  <a:lnTo>
                    <a:pt x="222427" y="312724"/>
                  </a:lnTo>
                  <a:lnTo>
                    <a:pt x="225793" y="317804"/>
                  </a:lnTo>
                  <a:lnTo>
                    <a:pt x="225094" y="317804"/>
                  </a:lnTo>
                  <a:lnTo>
                    <a:pt x="229920" y="319074"/>
                  </a:lnTo>
                  <a:lnTo>
                    <a:pt x="235445" y="325424"/>
                  </a:lnTo>
                  <a:lnTo>
                    <a:pt x="238290" y="328866"/>
                  </a:lnTo>
                  <a:lnTo>
                    <a:pt x="238391" y="327964"/>
                  </a:lnTo>
                  <a:lnTo>
                    <a:pt x="242062" y="331774"/>
                  </a:lnTo>
                  <a:lnTo>
                    <a:pt x="242138" y="334314"/>
                  </a:lnTo>
                  <a:lnTo>
                    <a:pt x="243586" y="338124"/>
                  </a:lnTo>
                  <a:lnTo>
                    <a:pt x="241985" y="339394"/>
                  </a:lnTo>
                  <a:lnTo>
                    <a:pt x="238887" y="335584"/>
                  </a:lnTo>
                  <a:lnTo>
                    <a:pt x="237972" y="339394"/>
                  </a:lnTo>
                  <a:lnTo>
                    <a:pt x="242862" y="340664"/>
                  </a:lnTo>
                  <a:lnTo>
                    <a:pt x="244005" y="343204"/>
                  </a:lnTo>
                  <a:lnTo>
                    <a:pt x="242735" y="343204"/>
                  </a:lnTo>
                  <a:lnTo>
                    <a:pt x="247675" y="349554"/>
                  </a:lnTo>
                  <a:lnTo>
                    <a:pt x="250444" y="348284"/>
                  </a:lnTo>
                  <a:lnTo>
                    <a:pt x="255193" y="354634"/>
                  </a:lnTo>
                  <a:lnTo>
                    <a:pt x="255498" y="353364"/>
                  </a:lnTo>
                  <a:lnTo>
                    <a:pt x="260883" y="354634"/>
                  </a:lnTo>
                  <a:lnTo>
                    <a:pt x="256247" y="357174"/>
                  </a:lnTo>
                  <a:lnTo>
                    <a:pt x="260934" y="359714"/>
                  </a:lnTo>
                  <a:lnTo>
                    <a:pt x="259029" y="362254"/>
                  </a:lnTo>
                  <a:lnTo>
                    <a:pt x="261467" y="364794"/>
                  </a:lnTo>
                  <a:lnTo>
                    <a:pt x="267893" y="369874"/>
                  </a:lnTo>
                  <a:lnTo>
                    <a:pt x="271602" y="373684"/>
                  </a:lnTo>
                  <a:lnTo>
                    <a:pt x="270306" y="373253"/>
                  </a:lnTo>
                  <a:lnTo>
                    <a:pt x="273342" y="376224"/>
                  </a:lnTo>
                  <a:lnTo>
                    <a:pt x="276821" y="380034"/>
                  </a:lnTo>
                  <a:lnTo>
                    <a:pt x="275526" y="383844"/>
                  </a:lnTo>
                  <a:lnTo>
                    <a:pt x="278320" y="388924"/>
                  </a:lnTo>
                  <a:lnTo>
                    <a:pt x="281940" y="395274"/>
                  </a:lnTo>
                  <a:lnTo>
                    <a:pt x="283108" y="400354"/>
                  </a:lnTo>
                  <a:lnTo>
                    <a:pt x="288467" y="406704"/>
                  </a:lnTo>
                  <a:lnTo>
                    <a:pt x="292874" y="413054"/>
                  </a:lnTo>
                  <a:lnTo>
                    <a:pt x="297154" y="419404"/>
                  </a:lnTo>
                  <a:lnTo>
                    <a:pt x="302183" y="427024"/>
                  </a:lnTo>
                  <a:lnTo>
                    <a:pt x="303720" y="420674"/>
                  </a:lnTo>
                  <a:lnTo>
                    <a:pt x="303809" y="421944"/>
                  </a:lnTo>
                  <a:lnTo>
                    <a:pt x="303911" y="423214"/>
                  </a:lnTo>
                  <a:lnTo>
                    <a:pt x="304012" y="424484"/>
                  </a:lnTo>
                  <a:lnTo>
                    <a:pt x="304114" y="425754"/>
                  </a:lnTo>
                  <a:lnTo>
                    <a:pt x="304215" y="427024"/>
                  </a:lnTo>
                  <a:lnTo>
                    <a:pt x="304304" y="428294"/>
                  </a:lnTo>
                  <a:lnTo>
                    <a:pt x="304406" y="429564"/>
                  </a:lnTo>
                  <a:lnTo>
                    <a:pt x="305041" y="428929"/>
                  </a:lnTo>
                  <a:lnTo>
                    <a:pt x="306146" y="431863"/>
                  </a:lnTo>
                  <a:lnTo>
                    <a:pt x="305650" y="428307"/>
                  </a:lnTo>
                  <a:lnTo>
                    <a:pt x="305993" y="427964"/>
                  </a:lnTo>
                  <a:lnTo>
                    <a:pt x="308190" y="425754"/>
                  </a:lnTo>
                  <a:lnTo>
                    <a:pt x="310134" y="428294"/>
                  </a:lnTo>
                  <a:lnTo>
                    <a:pt x="310515" y="429374"/>
                  </a:lnTo>
                  <a:lnTo>
                    <a:pt x="310159" y="430199"/>
                  </a:lnTo>
                  <a:lnTo>
                    <a:pt x="305993" y="427964"/>
                  </a:lnTo>
                  <a:lnTo>
                    <a:pt x="312216" y="435419"/>
                  </a:lnTo>
                  <a:lnTo>
                    <a:pt x="311442" y="432511"/>
                  </a:lnTo>
                  <a:lnTo>
                    <a:pt x="313131" y="438251"/>
                  </a:lnTo>
                  <a:lnTo>
                    <a:pt x="313169" y="440994"/>
                  </a:lnTo>
                  <a:lnTo>
                    <a:pt x="310654" y="437184"/>
                  </a:lnTo>
                  <a:lnTo>
                    <a:pt x="309994" y="438251"/>
                  </a:lnTo>
                  <a:lnTo>
                    <a:pt x="309867" y="438454"/>
                  </a:lnTo>
                  <a:lnTo>
                    <a:pt x="313232" y="443534"/>
                  </a:lnTo>
                  <a:lnTo>
                    <a:pt x="309638" y="440994"/>
                  </a:lnTo>
                  <a:lnTo>
                    <a:pt x="310946" y="446074"/>
                  </a:lnTo>
                  <a:lnTo>
                    <a:pt x="311962" y="443534"/>
                  </a:lnTo>
                  <a:lnTo>
                    <a:pt x="314401" y="446074"/>
                  </a:lnTo>
                  <a:lnTo>
                    <a:pt x="315937" y="448614"/>
                  </a:lnTo>
                  <a:lnTo>
                    <a:pt x="314909" y="443534"/>
                  </a:lnTo>
                  <a:lnTo>
                    <a:pt x="318300" y="447344"/>
                  </a:lnTo>
                  <a:lnTo>
                    <a:pt x="319811" y="453478"/>
                  </a:lnTo>
                  <a:lnTo>
                    <a:pt x="319900" y="453732"/>
                  </a:lnTo>
                  <a:lnTo>
                    <a:pt x="322122" y="456234"/>
                  </a:lnTo>
                  <a:lnTo>
                    <a:pt x="347205" y="456234"/>
                  </a:lnTo>
                  <a:close/>
                </a:path>
                <a:path w="875030" h="521335">
                  <a:moveTo>
                    <a:pt x="347497" y="448614"/>
                  </a:moveTo>
                  <a:lnTo>
                    <a:pt x="346583" y="447344"/>
                  </a:lnTo>
                  <a:lnTo>
                    <a:pt x="347294" y="448614"/>
                  </a:lnTo>
                  <a:lnTo>
                    <a:pt x="347497" y="448614"/>
                  </a:lnTo>
                  <a:close/>
                </a:path>
                <a:path w="875030" h="521335">
                  <a:moveTo>
                    <a:pt x="351459" y="452031"/>
                  </a:moveTo>
                  <a:lnTo>
                    <a:pt x="351142" y="451358"/>
                  </a:lnTo>
                  <a:lnTo>
                    <a:pt x="351053" y="451180"/>
                  </a:lnTo>
                  <a:lnTo>
                    <a:pt x="350494" y="451180"/>
                  </a:lnTo>
                  <a:lnTo>
                    <a:pt x="351459" y="452031"/>
                  </a:lnTo>
                  <a:close/>
                </a:path>
                <a:path w="875030" h="521335">
                  <a:moveTo>
                    <a:pt x="354990" y="465124"/>
                  </a:moveTo>
                  <a:lnTo>
                    <a:pt x="354241" y="463854"/>
                  </a:lnTo>
                  <a:lnTo>
                    <a:pt x="354012" y="463854"/>
                  </a:lnTo>
                  <a:lnTo>
                    <a:pt x="354990" y="465124"/>
                  </a:lnTo>
                  <a:close/>
                </a:path>
                <a:path w="875030" h="521335">
                  <a:moveTo>
                    <a:pt x="388620" y="514654"/>
                  </a:moveTo>
                  <a:lnTo>
                    <a:pt x="388505" y="512114"/>
                  </a:lnTo>
                  <a:lnTo>
                    <a:pt x="388416" y="509574"/>
                  </a:lnTo>
                  <a:lnTo>
                    <a:pt x="387540" y="505764"/>
                  </a:lnTo>
                  <a:lnTo>
                    <a:pt x="386410" y="501954"/>
                  </a:lnTo>
                  <a:lnTo>
                    <a:pt x="383082" y="494334"/>
                  </a:lnTo>
                  <a:lnTo>
                    <a:pt x="381584" y="490524"/>
                  </a:lnTo>
                  <a:lnTo>
                    <a:pt x="383387" y="489254"/>
                  </a:lnTo>
                  <a:lnTo>
                    <a:pt x="381863" y="482904"/>
                  </a:lnTo>
                  <a:lnTo>
                    <a:pt x="380949" y="479094"/>
                  </a:lnTo>
                  <a:lnTo>
                    <a:pt x="379133" y="472744"/>
                  </a:lnTo>
                  <a:lnTo>
                    <a:pt x="376961" y="465124"/>
                  </a:lnTo>
                  <a:lnTo>
                    <a:pt x="374777" y="457504"/>
                  </a:lnTo>
                  <a:lnTo>
                    <a:pt x="372579" y="449884"/>
                  </a:lnTo>
                  <a:lnTo>
                    <a:pt x="371881" y="447344"/>
                  </a:lnTo>
                  <a:lnTo>
                    <a:pt x="370446" y="440994"/>
                  </a:lnTo>
                  <a:lnTo>
                    <a:pt x="370166" y="439724"/>
                  </a:lnTo>
                  <a:lnTo>
                    <a:pt x="369874" y="438454"/>
                  </a:lnTo>
                  <a:lnTo>
                    <a:pt x="369735" y="439724"/>
                  </a:lnTo>
                  <a:lnTo>
                    <a:pt x="366991" y="438454"/>
                  </a:lnTo>
                  <a:lnTo>
                    <a:pt x="366052" y="435914"/>
                  </a:lnTo>
                  <a:lnTo>
                    <a:pt x="366026" y="433374"/>
                  </a:lnTo>
                  <a:lnTo>
                    <a:pt x="361429" y="429564"/>
                  </a:lnTo>
                  <a:lnTo>
                    <a:pt x="364871" y="429564"/>
                  </a:lnTo>
                  <a:lnTo>
                    <a:pt x="365074" y="430834"/>
                  </a:lnTo>
                  <a:lnTo>
                    <a:pt x="365963" y="429564"/>
                  </a:lnTo>
                  <a:lnTo>
                    <a:pt x="367753" y="427024"/>
                  </a:lnTo>
                  <a:lnTo>
                    <a:pt x="367144" y="425754"/>
                  </a:lnTo>
                  <a:lnTo>
                    <a:pt x="366534" y="424484"/>
                  </a:lnTo>
                  <a:lnTo>
                    <a:pt x="365315" y="421944"/>
                  </a:lnTo>
                  <a:lnTo>
                    <a:pt x="364553" y="419404"/>
                  </a:lnTo>
                  <a:lnTo>
                    <a:pt x="364172" y="418134"/>
                  </a:lnTo>
                  <a:lnTo>
                    <a:pt x="359638" y="419404"/>
                  </a:lnTo>
                  <a:lnTo>
                    <a:pt x="359600" y="418134"/>
                  </a:lnTo>
                  <a:lnTo>
                    <a:pt x="359486" y="414324"/>
                  </a:lnTo>
                  <a:lnTo>
                    <a:pt x="359410" y="411784"/>
                  </a:lnTo>
                  <a:lnTo>
                    <a:pt x="359333" y="409244"/>
                  </a:lnTo>
                  <a:lnTo>
                    <a:pt x="356590" y="401066"/>
                  </a:lnTo>
                  <a:lnTo>
                    <a:pt x="356590" y="457504"/>
                  </a:lnTo>
                  <a:lnTo>
                    <a:pt x="353123" y="453732"/>
                  </a:lnTo>
                  <a:lnTo>
                    <a:pt x="354393" y="453732"/>
                  </a:lnTo>
                  <a:lnTo>
                    <a:pt x="351942" y="451358"/>
                  </a:lnTo>
                  <a:lnTo>
                    <a:pt x="352831" y="453351"/>
                  </a:lnTo>
                  <a:lnTo>
                    <a:pt x="351917" y="452424"/>
                  </a:lnTo>
                  <a:lnTo>
                    <a:pt x="351650" y="452424"/>
                  </a:lnTo>
                  <a:lnTo>
                    <a:pt x="352056" y="453326"/>
                  </a:lnTo>
                  <a:lnTo>
                    <a:pt x="351358" y="452424"/>
                  </a:lnTo>
                  <a:lnTo>
                    <a:pt x="350443" y="451180"/>
                  </a:lnTo>
                  <a:lnTo>
                    <a:pt x="349491" y="449884"/>
                  </a:lnTo>
                  <a:lnTo>
                    <a:pt x="350469" y="449884"/>
                  </a:lnTo>
                  <a:lnTo>
                    <a:pt x="351574" y="450875"/>
                  </a:lnTo>
                  <a:lnTo>
                    <a:pt x="351739" y="451180"/>
                  </a:lnTo>
                  <a:lnTo>
                    <a:pt x="351917" y="451180"/>
                  </a:lnTo>
                  <a:lnTo>
                    <a:pt x="354495" y="453478"/>
                  </a:lnTo>
                  <a:lnTo>
                    <a:pt x="354685" y="453732"/>
                  </a:lnTo>
                  <a:lnTo>
                    <a:pt x="354393" y="453732"/>
                  </a:lnTo>
                  <a:lnTo>
                    <a:pt x="355485" y="454787"/>
                  </a:lnTo>
                  <a:lnTo>
                    <a:pt x="356476" y="456234"/>
                  </a:lnTo>
                  <a:lnTo>
                    <a:pt x="356590" y="457504"/>
                  </a:lnTo>
                  <a:lnTo>
                    <a:pt x="356590" y="401066"/>
                  </a:lnTo>
                  <a:lnTo>
                    <a:pt x="355930" y="399084"/>
                  </a:lnTo>
                  <a:lnTo>
                    <a:pt x="352679" y="391464"/>
                  </a:lnTo>
                  <a:lnTo>
                    <a:pt x="352793" y="385114"/>
                  </a:lnTo>
                  <a:lnTo>
                    <a:pt x="352818" y="383844"/>
                  </a:lnTo>
                  <a:lnTo>
                    <a:pt x="350951" y="381304"/>
                  </a:lnTo>
                  <a:lnTo>
                    <a:pt x="350012" y="378764"/>
                  </a:lnTo>
                  <a:lnTo>
                    <a:pt x="348157" y="376224"/>
                  </a:lnTo>
                  <a:lnTo>
                    <a:pt x="350520" y="376224"/>
                  </a:lnTo>
                  <a:lnTo>
                    <a:pt x="348183" y="364794"/>
                  </a:lnTo>
                  <a:lnTo>
                    <a:pt x="344982" y="355904"/>
                  </a:lnTo>
                  <a:lnTo>
                    <a:pt x="347179" y="357174"/>
                  </a:lnTo>
                  <a:lnTo>
                    <a:pt x="346849" y="355904"/>
                  </a:lnTo>
                  <a:lnTo>
                    <a:pt x="346176" y="353364"/>
                  </a:lnTo>
                  <a:lnTo>
                    <a:pt x="345846" y="352094"/>
                  </a:lnTo>
                  <a:lnTo>
                    <a:pt x="338594" y="353364"/>
                  </a:lnTo>
                  <a:lnTo>
                    <a:pt x="337083" y="348284"/>
                  </a:lnTo>
                  <a:lnTo>
                    <a:pt x="340131" y="347014"/>
                  </a:lnTo>
                  <a:lnTo>
                    <a:pt x="338569" y="339394"/>
                  </a:lnTo>
                  <a:lnTo>
                    <a:pt x="337299" y="333044"/>
                  </a:lnTo>
                  <a:lnTo>
                    <a:pt x="335445" y="326694"/>
                  </a:lnTo>
                  <a:lnTo>
                    <a:pt x="332155" y="320344"/>
                  </a:lnTo>
                  <a:lnTo>
                    <a:pt x="333781" y="320344"/>
                  </a:lnTo>
                  <a:lnTo>
                    <a:pt x="334340" y="321614"/>
                  </a:lnTo>
                  <a:lnTo>
                    <a:pt x="333209" y="317804"/>
                  </a:lnTo>
                  <a:lnTo>
                    <a:pt x="332701" y="312724"/>
                  </a:lnTo>
                  <a:lnTo>
                    <a:pt x="332574" y="311454"/>
                  </a:lnTo>
                  <a:lnTo>
                    <a:pt x="332193" y="307644"/>
                  </a:lnTo>
                  <a:lnTo>
                    <a:pt x="332066" y="306374"/>
                  </a:lnTo>
                  <a:lnTo>
                    <a:pt x="331939" y="305104"/>
                  </a:lnTo>
                  <a:lnTo>
                    <a:pt x="329869" y="306324"/>
                  </a:lnTo>
                  <a:lnTo>
                    <a:pt x="325234" y="298754"/>
                  </a:lnTo>
                  <a:lnTo>
                    <a:pt x="322465" y="294944"/>
                  </a:lnTo>
                  <a:lnTo>
                    <a:pt x="324967" y="294944"/>
                  </a:lnTo>
                  <a:lnTo>
                    <a:pt x="320852" y="292404"/>
                  </a:lnTo>
                  <a:lnTo>
                    <a:pt x="320014" y="292404"/>
                  </a:lnTo>
                  <a:lnTo>
                    <a:pt x="317550" y="287324"/>
                  </a:lnTo>
                  <a:lnTo>
                    <a:pt x="317449" y="284784"/>
                  </a:lnTo>
                  <a:lnTo>
                    <a:pt x="318922" y="284784"/>
                  </a:lnTo>
                  <a:lnTo>
                    <a:pt x="318858" y="282244"/>
                  </a:lnTo>
                  <a:lnTo>
                    <a:pt x="315785" y="284784"/>
                  </a:lnTo>
                  <a:lnTo>
                    <a:pt x="315709" y="283514"/>
                  </a:lnTo>
                  <a:lnTo>
                    <a:pt x="315645" y="282244"/>
                  </a:lnTo>
                  <a:lnTo>
                    <a:pt x="315569" y="280974"/>
                  </a:lnTo>
                  <a:lnTo>
                    <a:pt x="315493" y="279704"/>
                  </a:lnTo>
                  <a:lnTo>
                    <a:pt x="315417" y="278434"/>
                  </a:lnTo>
                  <a:lnTo>
                    <a:pt x="317461" y="279704"/>
                  </a:lnTo>
                  <a:lnTo>
                    <a:pt x="317080" y="278434"/>
                  </a:lnTo>
                  <a:lnTo>
                    <a:pt x="316293" y="275894"/>
                  </a:lnTo>
                  <a:lnTo>
                    <a:pt x="315607" y="275894"/>
                  </a:lnTo>
                  <a:lnTo>
                    <a:pt x="313169" y="274624"/>
                  </a:lnTo>
                  <a:lnTo>
                    <a:pt x="311404" y="272084"/>
                  </a:lnTo>
                  <a:lnTo>
                    <a:pt x="311353" y="270814"/>
                  </a:lnTo>
                  <a:lnTo>
                    <a:pt x="311277" y="268274"/>
                  </a:lnTo>
                  <a:lnTo>
                    <a:pt x="311188" y="265734"/>
                  </a:lnTo>
                  <a:lnTo>
                    <a:pt x="313055" y="264464"/>
                  </a:lnTo>
                  <a:lnTo>
                    <a:pt x="311607" y="264464"/>
                  </a:lnTo>
                  <a:lnTo>
                    <a:pt x="309194" y="261924"/>
                  </a:lnTo>
                  <a:lnTo>
                    <a:pt x="308991" y="259384"/>
                  </a:lnTo>
                  <a:lnTo>
                    <a:pt x="309664" y="258114"/>
                  </a:lnTo>
                  <a:lnTo>
                    <a:pt x="310819" y="259384"/>
                  </a:lnTo>
                  <a:lnTo>
                    <a:pt x="310705" y="258114"/>
                  </a:lnTo>
                  <a:lnTo>
                    <a:pt x="310235" y="253034"/>
                  </a:lnTo>
                  <a:lnTo>
                    <a:pt x="310197" y="252526"/>
                  </a:lnTo>
                  <a:lnTo>
                    <a:pt x="311467" y="251764"/>
                  </a:lnTo>
                  <a:lnTo>
                    <a:pt x="310388" y="246684"/>
                  </a:lnTo>
                  <a:lnTo>
                    <a:pt x="314236" y="250291"/>
                  </a:lnTo>
                  <a:lnTo>
                    <a:pt x="313575" y="249275"/>
                  </a:lnTo>
                  <a:lnTo>
                    <a:pt x="311696" y="246684"/>
                  </a:lnTo>
                  <a:lnTo>
                    <a:pt x="309651" y="244779"/>
                  </a:lnTo>
                  <a:lnTo>
                    <a:pt x="309651" y="253034"/>
                  </a:lnTo>
                  <a:lnTo>
                    <a:pt x="309359" y="253034"/>
                  </a:lnTo>
                  <a:lnTo>
                    <a:pt x="309613" y="252882"/>
                  </a:lnTo>
                  <a:lnTo>
                    <a:pt x="309321" y="251764"/>
                  </a:lnTo>
                  <a:lnTo>
                    <a:pt x="309524" y="252526"/>
                  </a:lnTo>
                  <a:lnTo>
                    <a:pt x="309613" y="252882"/>
                  </a:lnTo>
                  <a:lnTo>
                    <a:pt x="309651" y="253034"/>
                  </a:lnTo>
                  <a:lnTo>
                    <a:pt x="309651" y="244779"/>
                  </a:lnTo>
                  <a:lnTo>
                    <a:pt x="309219" y="244373"/>
                  </a:lnTo>
                  <a:lnTo>
                    <a:pt x="309219" y="251333"/>
                  </a:lnTo>
                  <a:lnTo>
                    <a:pt x="304927" y="249275"/>
                  </a:lnTo>
                  <a:lnTo>
                    <a:pt x="304800" y="249275"/>
                  </a:lnTo>
                  <a:lnTo>
                    <a:pt x="305155" y="246684"/>
                  </a:lnTo>
                  <a:lnTo>
                    <a:pt x="305498" y="244144"/>
                  </a:lnTo>
                  <a:lnTo>
                    <a:pt x="306222" y="242874"/>
                  </a:lnTo>
                  <a:lnTo>
                    <a:pt x="306603" y="242874"/>
                  </a:lnTo>
                  <a:lnTo>
                    <a:pt x="308343" y="247954"/>
                  </a:lnTo>
                  <a:lnTo>
                    <a:pt x="309219" y="251333"/>
                  </a:lnTo>
                  <a:lnTo>
                    <a:pt x="309219" y="244373"/>
                  </a:lnTo>
                  <a:lnTo>
                    <a:pt x="307619" y="242874"/>
                  </a:lnTo>
                  <a:lnTo>
                    <a:pt x="306260" y="241604"/>
                  </a:lnTo>
                  <a:lnTo>
                    <a:pt x="306158" y="240334"/>
                  </a:lnTo>
                  <a:lnTo>
                    <a:pt x="306044" y="239064"/>
                  </a:lnTo>
                  <a:lnTo>
                    <a:pt x="305943" y="237794"/>
                  </a:lnTo>
                  <a:lnTo>
                    <a:pt x="305828" y="236524"/>
                  </a:lnTo>
                  <a:lnTo>
                    <a:pt x="306108" y="235254"/>
                  </a:lnTo>
                  <a:lnTo>
                    <a:pt x="306654" y="235254"/>
                  </a:lnTo>
                  <a:lnTo>
                    <a:pt x="306158" y="233984"/>
                  </a:lnTo>
                  <a:lnTo>
                    <a:pt x="305523" y="232714"/>
                  </a:lnTo>
                  <a:lnTo>
                    <a:pt x="305422" y="231444"/>
                  </a:lnTo>
                  <a:lnTo>
                    <a:pt x="305396" y="230174"/>
                  </a:lnTo>
                  <a:lnTo>
                    <a:pt x="304990" y="228904"/>
                  </a:lnTo>
                  <a:lnTo>
                    <a:pt x="306578" y="227634"/>
                  </a:lnTo>
                  <a:lnTo>
                    <a:pt x="305473" y="225209"/>
                  </a:lnTo>
                  <a:lnTo>
                    <a:pt x="305473" y="227634"/>
                  </a:lnTo>
                  <a:lnTo>
                    <a:pt x="305181" y="227634"/>
                  </a:lnTo>
                  <a:lnTo>
                    <a:pt x="304787" y="228904"/>
                  </a:lnTo>
                  <a:lnTo>
                    <a:pt x="304507" y="227634"/>
                  </a:lnTo>
                  <a:lnTo>
                    <a:pt x="304165" y="226364"/>
                  </a:lnTo>
                  <a:lnTo>
                    <a:pt x="303669" y="225094"/>
                  </a:lnTo>
                  <a:lnTo>
                    <a:pt x="304279" y="225094"/>
                  </a:lnTo>
                  <a:lnTo>
                    <a:pt x="304673" y="226364"/>
                  </a:lnTo>
                  <a:lnTo>
                    <a:pt x="305473" y="227634"/>
                  </a:lnTo>
                  <a:lnTo>
                    <a:pt x="305473" y="225209"/>
                  </a:lnTo>
                  <a:lnTo>
                    <a:pt x="304266" y="222554"/>
                  </a:lnTo>
                  <a:lnTo>
                    <a:pt x="303631" y="221284"/>
                  </a:lnTo>
                  <a:lnTo>
                    <a:pt x="301396" y="221284"/>
                  </a:lnTo>
                  <a:lnTo>
                    <a:pt x="300812" y="218744"/>
                  </a:lnTo>
                  <a:lnTo>
                    <a:pt x="299847" y="221284"/>
                  </a:lnTo>
                  <a:lnTo>
                    <a:pt x="300215" y="222554"/>
                  </a:lnTo>
                  <a:lnTo>
                    <a:pt x="300342" y="222859"/>
                  </a:lnTo>
                  <a:lnTo>
                    <a:pt x="300228" y="223329"/>
                  </a:lnTo>
                  <a:lnTo>
                    <a:pt x="300189" y="223685"/>
                  </a:lnTo>
                  <a:lnTo>
                    <a:pt x="300494" y="223812"/>
                  </a:lnTo>
                  <a:lnTo>
                    <a:pt x="300799" y="223926"/>
                  </a:lnTo>
                  <a:lnTo>
                    <a:pt x="300990" y="224015"/>
                  </a:lnTo>
                  <a:lnTo>
                    <a:pt x="301167" y="225094"/>
                  </a:lnTo>
                  <a:lnTo>
                    <a:pt x="301586" y="226364"/>
                  </a:lnTo>
                  <a:lnTo>
                    <a:pt x="303022" y="230174"/>
                  </a:lnTo>
                  <a:lnTo>
                    <a:pt x="301282" y="228904"/>
                  </a:lnTo>
                  <a:lnTo>
                    <a:pt x="299707" y="227634"/>
                  </a:lnTo>
                  <a:lnTo>
                    <a:pt x="300189" y="223824"/>
                  </a:lnTo>
                  <a:lnTo>
                    <a:pt x="298335" y="223824"/>
                  </a:lnTo>
                  <a:lnTo>
                    <a:pt x="296392" y="222554"/>
                  </a:lnTo>
                  <a:lnTo>
                    <a:pt x="295770" y="222554"/>
                  </a:lnTo>
                  <a:lnTo>
                    <a:pt x="295770" y="247954"/>
                  </a:lnTo>
                  <a:lnTo>
                    <a:pt x="295071" y="247954"/>
                  </a:lnTo>
                  <a:lnTo>
                    <a:pt x="295211" y="249275"/>
                  </a:lnTo>
                  <a:lnTo>
                    <a:pt x="295325" y="250532"/>
                  </a:lnTo>
                  <a:lnTo>
                    <a:pt x="295186" y="251333"/>
                  </a:lnTo>
                  <a:lnTo>
                    <a:pt x="295109" y="251764"/>
                  </a:lnTo>
                  <a:lnTo>
                    <a:pt x="294830" y="250532"/>
                  </a:lnTo>
                  <a:lnTo>
                    <a:pt x="294411" y="249275"/>
                  </a:lnTo>
                  <a:lnTo>
                    <a:pt x="293878" y="247954"/>
                  </a:lnTo>
                  <a:lnTo>
                    <a:pt x="294576" y="246684"/>
                  </a:lnTo>
                  <a:lnTo>
                    <a:pt x="295503" y="246684"/>
                  </a:lnTo>
                  <a:lnTo>
                    <a:pt x="295770" y="247954"/>
                  </a:lnTo>
                  <a:lnTo>
                    <a:pt x="295770" y="222554"/>
                  </a:lnTo>
                  <a:lnTo>
                    <a:pt x="295452" y="222554"/>
                  </a:lnTo>
                  <a:lnTo>
                    <a:pt x="297688" y="217474"/>
                  </a:lnTo>
                  <a:lnTo>
                    <a:pt x="297573" y="213448"/>
                  </a:lnTo>
                  <a:lnTo>
                    <a:pt x="297522" y="211124"/>
                  </a:lnTo>
                  <a:lnTo>
                    <a:pt x="299237" y="209854"/>
                  </a:lnTo>
                  <a:lnTo>
                    <a:pt x="297484" y="206044"/>
                  </a:lnTo>
                  <a:lnTo>
                    <a:pt x="296900" y="204774"/>
                  </a:lnTo>
                  <a:lnTo>
                    <a:pt x="295732" y="202234"/>
                  </a:lnTo>
                  <a:lnTo>
                    <a:pt x="293192" y="192074"/>
                  </a:lnTo>
                  <a:lnTo>
                    <a:pt x="287464" y="189534"/>
                  </a:lnTo>
                  <a:lnTo>
                    <a:pt x="286372" y="187172"/>
                  </a:lnTo>
                  <a:lnTo>
                    <a:pt x="286283" y="186994"/>
                  </a:lnTo>
                  <a:lnTo>
                    <a:pt x="287985" y="186994"/>
                  </a:lnTo>
                  <a:lnTo>
                    <a:pt x="288442" y="185724"/>
                  </a:lnTo>
                  <a:lnTo>
                    <a:pt x="289229" y="186994"/>
                  </a:lnTo>
                  <a:lnTo>
                    <a:pt x="289598" y="188264"/>
                  </a:lnTo>
                  <a:lnTo>
                    <a:pt x="290423" y="188264"/>
                  </a:lnTo>
                  <a:lnTo>
                    <a:pt x="288836" y="185724"/>
                  </a:lnTo>
                  <a:lnTo>
                    <a:pt x="288048" y="184454"/>
                  </a:lnTo>
                  <a:lnTo>
                    <a:pt x="286867" y="179374"/>
                  </a:lnTo>
                  <a:lnTo>
                    <a:pt x="286562" y="178104"/>
                  </a:lnTo>
                  <a:lnTo>
                    <a:pt x="286524" y="177927"/>
                  </a:lnTo>
                  <a:lnTo>
                    <a:pt x="285965" y="176834"/>
                  </a:lnTo>
                  <a:lnTo>
                    <a:pt x="286524" y="177927"/>
                  </a:lnTo>
                  <a:lnTo>
                    <a:pt x="286270" y="176834"/>
                  </a:lnTo>
                  <a:lnTo>
                    <a:pt x="285915" y="176707"/>
                  </a:lnTo>
                  <a:lnTo>
                    <a:pt x="282943" y="175564"/>
                  </a:lnTo>
                  <a:lnTo>
                    <a:pt x="282892" y="174294"/>
                  </a:lnTo>
                  <a:lnTo>
                    <a:pt x="282790" y="171754"/>
                  </a:lnTo>
                  <a:lnTo>
                    <a:pt x="282727" y="170484"/>
                  </a:lnTo>
                  <a:lnTo>
                    <a:pt x="285889" y="176695"/>
                  </a:lnTo>
                  <a:lnTo>
                    <a:pt x="285559" y="175564"/>
                  </a:lnTo>
                  <a:lnTo>
                    <a:pt x="283959" y="171754"/>
                  </a:lnTo>
                  <a:lnTo>
                    <a:pt x="285165" y="171754"/>
                  </a:lnTo>
                  <a:lnTo>
                    <a:pt x="284924" y="170484"/>
                  </a:lnTo>
                  <a:lnTo>
                    <a:pt x="283908" y="165404"/>
                  </a:lnTo>
                  <a:lnTo>
                    <a:pt x="283781" y="164769"/>
                  </a:lnTo>
                  <a:lnTo>
                    <a:pt x="283654" y="164185"/>
                  </a:lnTo>
                  <a:lnTo>
                    <a:pt x="283146" y="161594"/>
                  </a:lnTo>
                  <a:lnTo>
                    <a:pt x="279869" y="156514"/>
                  </a:lnTo>
                  <a:lnTo>
                    <a:pt x="278231" y="153974"/>
                  </a:lnTo>
                  <a:lnTo>
                    <a:pt x="273494" y="145084"/>
                  </a:lnTo>
                  <a:lnTo>
                    <a:pt x="272681" y="138976"/>
                  </a:lnTo>
                  <a:lnTo>
                    <a:pt x="272681" y="171754"/>
                  </a:lnTo>
                  <a:lnTo>
                    <a:pt x="270129" y="174294"/>
                  </a:lnTo>
                  <a:lnTo>
                    <a:pt x="270014" y="173024"/>
                  </a:lnTo>
                  <a:lnTo>
                    <a:pt x="269900" y="171754"/>
                  </a:lnTo>
                  <a:lnTo>
                    <a:pt x="269773" y="170484"/>
                  </a:lnTo>
                  <a:lnTo>
                    <a:pt x="269659" y="169214"/>
                  </a:lnTo>
                  <a:lnTo>
                    <a:pt x="269544" y="167944"/>
                  </a:lnTo>
                  <a:lnTo>
                    <a:pt x="269430" y="166674"/>
                  </a:lnTo>
                  <a:lnTo>
                    <a:pt x="269316" y="165404"/>
                  </a:lnTo>
                  <a:lnTo>
                    <a:pt x="269278" y="164973"/>
                  </a:lnTo>
                  <a:lnTo>
                    <a:pt x="272402" y="167944"/>
                  </a:lnTo>
                  <a:lnTo>
                    <a:pt x="272491" y="169214"/>
                  </a:lnTo>
                  <a:lnTo>
                    <a:pt x="272580" y="170484"/>
                  </a:lnTo>
                  <a:lnTo>
                    <a:pt x="272681" y="171754"/>
                  </a:lnTo>
                  <a:lnTo>
                    <a:pt x="272681" y="138976"/>
                  </a:lnTo>
                  <a:lnTo>
                    <a:pt x="272313" y="136194"/>
                  </a:lnTo>
                  <a:lnTo>
                    <a:pt x="271983" y="133654"/>
                  </a:lnTo>
                  <a:lnTo>
                    <a:pt x="271919" y="134924"/>
                  </a:lnTo>
                  <a:lnTo>
                    <a:pt x="271475" y="136194"/>
                  </a:lnTo>
                  <a:lnTo>
                    <a:pt x="270586" y="132384"/>
                  </a:lnTo>
                  <a:lnTo>
                    <a:pt x="257441" y="132384"/>
                  </a:lnTo>
                  <a:lnTo>
                    <a:pt x="252450" y="132384"/>
                  </a:lnTo>
                  <a:lnTo>
                    <a:pt x="254393" y="136194"/>
                  </a:lnTo>
                  <a:lnTo>
                    <a:pt x="258064" y="137464"/>
                  </a:lnTo>
                  <a:lnTo>
                    <a:pt x="258800" y="141274"/>
                  </a:lnTo>
                  <a:lnTo>
                    <a:pt x="257543" y="141274"/>
                  </a:lnTo>
                  <a:lnTo>
                    <a:pt x="261162" y="145084"/>
                  </a:lnTo>
                  <a:lnTo>
                    <a:pt x="261264" y="152704"/>
                  </a:lnTo>
                  <a:lnTo>
                    <a:pt x="265722" y="156514"/>
                  </a:lnTo>
                  <a:lnTo>
                    <a:pt x="265595" y="157340"/>
                  </a:lnTo>
                  <a:lnTo>
                    <a:pt x="266433" y="156514"/>
                  </a:lnTo>
                  <a:lnTo>
                    <a:pt x="269087" y="156514"/>
                  </a:lnTo>
                  <a:lnTo>
                    <a:pt x="269836" y="157784"/>
                  </a:lnTo>
                  <a:lnTo>
                    <a:pt x="272288" y="159054"/>
                  </a:lnTo>
                  <a:lnTo>
                    <a:pt x="270560" y="161594"/>
                  </a:lnTo>
                  <a:lnTo>
                    <a:pt x="270192" y="159054"/>
                  </a:lnTo>
                  <a:lnTo>
                    <a:pt x="269354" y="160337"/>
                  </a:lnTo>
                  <a:lnTo>
                    <a:pt x="270129" y="161594"/>
                  </a:lnTo>
                  <a:lnTo>
                    <a:pt x="268236" y="163791"/>
                  </a:lnTo>
                  <a:lnTo>
                    <a:pt x="268452" y="164185"/>
                  </a:lnTo>
                  <a:lnTo>
                    <a:pt x="269074" y="164769"/>
                  </a:lnTo>
                  <a:lnTo>
                    <a:pt x="269189" y="164185"/>
                  </a:lnTo>
                  <a:lnTo>
                    <a:pt x="269074" y="164769"/>
                  </a:lnTo>
                  <a:lnTo>
                    <a:pt x="268173" y="169214"/>
                  </a:lnTo>
                  <a:lnTo>
                    <a:pt x="267716" y="165404"/>
                  </a:lnTo>
                  <a:lnTo>
                    <a:pt x="267639" y="164769"/>
                  </a:lnTo>
                  <a:lnTo>
                    <a:pt x="267563" y="164185"/>
                  </a:lnTo>
                  <a:lnTo>
                    <a:pt x="267169" y="164769"/>
                  </a:lnTo>
                  <a:lnTo>
                    <a:pt x="264452" y="169214"/>
                  </a:lnTo>
                  <a:lnTo>
                    <a:pt x="266725" y="160769"/>
                  </a:lnTo>
                  <a:lnTo>
                    <a:pt x="266776" y="160604"/>
                  </a:lnTo>
                  <a:lnTo>
                    <a:pt x="266534" y="160769"/>
                  </a:lnTo>
                  <a:lnTo>
                    <a:pt x="263334" y="165404"/>
                  </a:lnTo>
                  <a:lnTo>
                    <a:pt x="264731" y="173024"/>
                  </a:lnTo>
                  <a:lnTo>
                    <a:pt x="267208" y="173024"/>
                  </a:lnTo>
                  <a:lnTo>
                    <a:pt x="268605" y="180644"/>
                  </a:lnTo>
                  <a:lnTo>
                    <a:pt x="270649" y="181914"/>
                  </a:lnTo>
                  <a:lnTo>
                    <a:pt x="270725" y="179374"/>
                  </a:lnTo>
                  <a:lnTo>
                    <a:pt x="272783" y="180644"/>
                  </a:lnTo>
                  <a:lnTo>
                    <a:pt x="274662" y="186994"/>
                  </a:lnTo>
                  <a:lnTo>
                    <a:pt x="273481" y="190804"/>
                  </a:lnTo>
                  <a:lnTo>
                    <a:pt x="272313" y="193344"/>
                  </a:lnTo>
                  <a:lnTo>
                    <a:pt x="274129" y="196913"/>
                  </a:lnTo>
                  <a:lnTo>
                    <a:pt x="274256" y="197154"/>
                  </a:lnTo>
                  <a:lnTo>
                    <a:pt x="276694" y="198424"/>
                  </a:lnTo>
                  <a:lnTo>
                    <a:pt x="280454" y="198424"/>
                  </a:lnTo>
                  <a:lnTo>
                    <a:pt x="280441" y="198958"/>
                  </a:lnTo>
                  <a:lnTo>
                    <a:pt x="280327" y="202234"/>
                  </a:lnTo>
                  <a:lnTo>
                    <a:pt x="280238" y="204774"/>
                  </a:lnTo>
                  <a:lnTo>
                    <a:pt x="276517" y="203504"/>
                  </a:lnTo>
                  <a:lnTo>
                    <a:pt x="278358" y="211124"/>
                  </a:lnTo>
                  <a:lnTo>
                    <a:pt x="282282" y="206044"/>
                  </a:lnTo>
                  <a:lnTo>
                    <a:pt x="282333" y="209854"/>
                  </a:lnTo>
                  <a:lnTo>
                    <a:pt x="282448" y="213702"/>
                  </a:lnTo>
                  <a:lnTo>
                    <a:pt x="283552" y="217474"/>
                  </a:lnTo>
                  <a:lnTo>
                    <a:pt x="281000" y="218744"/>
                  </a:lnTo>
                  <a:lnTo>
                    <a:pt x="283311" y="223824"/>
                  </a:lnTo>
                  <a:lnTo>
                    <a:pt x="288759" y="236524"/>
                  </a:lnTo>
                  <a:lnTo>
                    <a:pt x="291261" y="241604"/>
                  </a:lnTo>
                  <a:lnTo>
                    <a:pt x="290296" y="241604"/>
                  </a:lnTo>
                  <a:lnTo>
                    <a:pt x="288988" y="240334"/>
                  </a:lnTo>
                  <a:lnTo>
                    <a:pt x="288721" y="242874"/>
                  </a:lnTo>
                  <a:lnTo>
                    <a:pt x="291604" y="250291"/>
                  </a:lnTo>
                  <a:lnTo>
                    <a:pt x="291693" y="250532"/>
                  </a:lnTo>
                  <a:lnTo>
                    <a:pt x="293839" y="259384"/>
                  </a:lnTo>
                  <a:lnTo>
                    <a:pt x="295402" y="268274"/>
                  </a:lnTo>
                  <a:lnTo>
                    <a:pt x="296583" y="275894"/>
                  </a:lnTo>
                  <a:lnTo>
                    <a:pt x="300164" y="279704"/>
                  </a:lnTo>
                  <a:lnTo>
                    <a:pt x="300405" y="279704"/>
                  </a:lnTo>
                  <a:lnTo>
                    <a:pt x="301942" y="282244"/>
                  </a:lnTo>
                  <a:lnTo>
                    <a:pt x="302780" y="283514"/>
                  </a:lnTo>
                  <a:lnTo>
                    <a:pt x="301447" y="284784"/>
                  </a:lnTo>
                  <a:lnTo>
                    <a:pt x="300291" y="283514"/>
                  </a:lnTo>
                  <a:lnTo>
                    <a:pt x="303669" y="289864"/>
                  </a:lnTo>
                  <a:lnTo>
                    <a:pt x="307009" y="296214"/>
                  </a:lnTo>
                  <a:lnTo>
                    <a:pt x="309511" y="303834"/>
                  </a:lnTo>
                  <a:lnTo>
                    <a:pt x="310349" y="311454"/>
                  </a:lnTo>
                  <a:lnTo>
                    <a:pt x="309206" y="310184"/>
                  </a:lnTo>
                  <a:lnTo>
                    <a:pt x="309956" y="315264"/>
                  </a:lnTo>
                  <a:lnTo>
                    <a:pt x="316090" y="315264"/>
                  </a:lnTo>
                  <a:lnTo>
                    <a:pt x="315442" y="320344"/>
                  </a:lnTo>
                  <a:lnTo>
                    <a:pt x="314706" y="320344"/>
                  </a:lnTo>
                  <a:lnTo>
                    <a:pt x="320167" y="339394"/>
                  </a:lnTo>
                  <a:lnTo>
                    <a:pt x="322427" y="348284"/>
                  </a:lnTo>
                  <a:lnTo>
                    <a:pt x="322719" y="352094"/>
                  </a:lnTo>
                  <a:lnTo>
                    <a:pt x="322821" y="353364"/>
                  </a:lnTo>
                  <a:lnTo>
                    <a:pt x="322922" y="354634"/>
                  </a:lnTo>
                  <a:lnTo>
                    <a:pt x="323011" y="355904"/>
                  </a:lnTo>
                  <a:lnTo>
                    <a:pt x="327037" y="357174"/>
                  </a:lnTo>
                  <a:lnTo>
                    <a:pt x="325196" y="368604"/>
                  </a:lnTo>
                  <a:lnTo>
                    <a:pt x="330276" y="368604"/>
                  </a:lnTo>
                  <a:lnTo>
                    <a:pt x="330149" y="372414"/>
                  </a:lnTo>
                  <a:lnTo>
                    <a:pt x="330022" y="376224"/>
                  </a:lnTo>
                  <a:lnTo>
                    <a:pt x="328549" y="374954"/>
                  </a:lnTo>
                  <a:lnTo>
                    <a:pt x="329946" y="385114"/>
                  </a:lnTo>
                  <a:lnTo>
                    <a:pt x="330530" y="387654"/>
                  </a:lnTo>
                  <a:lnTo>
                    <a:pt x="334162" y="387654"/>
                  </a:lnTo>
                  <a:lnTo>
                    <a:pt x="335559" y="391160"/>
                  </a:lnTo>
                  <a:lnTo>
                    <a:pt x="335673" y="391464"/>
                  </a:lnTo>
                  <a:lnTo>
                    <a:pt x="333171" y="392734"/>
                  </a:lnTo>
                  <a:lnTo>
                    <a:pt x="337172" y="395274"/>
                  </a:lnTo>
                  <a:lnTo>
                    <a:pt x="334873" y="399084"/>
                  </a:lnTo>
                  <a:lnTo>
                    <a:pt x="336461" y="401624"/>
                  </a:lnTo>
                  <a:lnTo>
                    <a:pt x="336232" y="400354"/>
                  </a:lnTo>
                  <a:lnTo>
                    <a:pt x="336804" y="399084"/>
                  </a:lnTo>
                  <a:lnTo>
                    <a:pt x="337591" y="399084"/>
                  </a:lnTo>
                  <a:lnTo>
                    <a:pt x="340194" y="404164"/>
                  </a:lnTo>
                  <a:lnTo>
                    <a:pt x="339394" y="411784"/>
                  </a:lnTo>
                  <a:lnTo>
                    <a:pt x="338124" y="411784"/>
                  </a:lnTo>
                  <a:lnTo>
                    <a:pt x="343484" y="422706"/>
                  </a:lnTo>
                  <a:lnTo>
                    <a:pt x="343916" y="423214"/>
                  </a:lnTo>
                  <a:lnTo>
                    <a:pt x="345020" y="424484"/>
                  </a:lnTo>
                  <a:lnTo>
                    <a:pt x="338277" y="421944"/>
                  </a:lnTo>
                  <a:lnTo>
                    <a:pt x="342328" y="427024"/>
                  </a:lnTo>
                  <a:lnTo>
                    <a:pt x="342671" y="425754"/>
                  </a:lnTo>
                  <a:lnTo>
                    <a:pt x="343954" y="427024"/>
                  </a:lnTo>
                  <a:lnTo>
                    <a:pt x="344500" y="427024"/>
                  </a:lnTo>
                  <a:lnTo>
                    <a:pt x="343827" y="429564"/>
                  </a:lnTo>
                  <a:lnTo>
                    <a:pt x="345732" y="435914"/>
                  </a:lnTo>
                  <a:lnTo>
                    <a:pt x="347789" y="440994"/>
                  </a:lnTo>
                  <a:lnTo>
                    <a:pt x="345770" y="439724"/>
                  </a:lnTo>
                  <a:lnTo>
                    <a:pt x="346341" y="442264"/>
                  </a:lnTo>
                  <a:lnTo>
                    <a:pt x="346925" y="444804"/>
                  </a:lnTo>
                  <a:lnTo>
                    <a:pt x="347408" y="446074"/>
                  </a:lnTo>
                  <a:lnTo>
                    <a:pt x="347535" y="446074"/>
                  </a:lnTo>
                  <a:lnTo>
                    <a:pt x="348500" y="447344"/>
                  </a:lnTo>
                  <a:lnTo>
                    <a:pt x="349199" y="448614"/>
                  </a:lnTo>
                  <a:lnTo>
                    <a:pt x="349313" y="449224"/>
                  </a:lnTo>
                  <a:lnTo>
                    <a:pt x="349415" y="449795"/>
                  </a:lnTo>
                  <a:lnTo>
                    <a:pt x="349008" y="449224"/>
                  </a:lnTo>
                  <a:lnTo>
                    <a:pt x="349250" y="449884"/>
                  </a:lnTo>
                  <a:lnTo>
                    <a:pt x="349643" y="450710"/>
                  </a:lnTo>
                  <a:lnTo>
                    <a:pt x="348957" y="449884"/>
                  </a:lnTo>
                  <a:lnTo>
                    <a:pt x="348119" y="448614"/>
                  </a:lnTo>
                  <a:lnTo>
                    <a:pt x="347840" y="448614"/>
                  </a:lnTo>
                  <a:lnTo>
                    <a:pt x="347497" y="448614"/>
                  </a:lnTo>
                  <a:lnTo>
                    <a:pt x="347929" y="449224"/>
                  </a:lnTo>
                  <a:lnTo>
                    <a:pt x="348030" y="449884"/>
                  </a:lnTo>
                  <a:lnTo>
                    <a:pt x="350100" y="453732"/>
                  </a:lnTo>
                  <a:lnTo>
                    <a:pt x="350710" y="454787"/>
                  </a:lnTo>
                  <a:lnTo>
                    <a:pt x="356260" y="465124"/>
                  </a:lnTo>
                  <a:lnTo>
                    <a:pt x="355257" y="463854"/>
                  </a:lnTo>
                  <a:lnTo>
                    <a:pt x="360159" y="472744"/>
                  </a:lnTo>
                  <a:lnTo>
                    <a:pt x="359498" y="472744"/>
                  </a:lnTo>
                  <a:lnTo>
                    <a:pt x="354990" y="465124"/>
                  </a:lnTo>
                  <a:lnTo>
                    <a:pt x="356120" y="468071"/>
                  </a:lnTo>
                  <a:lnTo>
                    <a:pt x="357759" y="471474"/>
                  </a:lnTo>
                  <a:lnTo>
                    <a:pt x="357974" y="472020"/>
                  </a:lnTo>
                  <a:lnTo>
                    <a:pt x="357682" y="471474"/>
                  </a:lnTo>
                  <a:lnTo>
                    <a:pt x="355930" y="467677"/>
                  </a:lnTo>
                  <a:lnTo>
                    <a:pt x="355066" y="467677"/>
                  </a:lnTo>
                  <a:lnTo>
                    <a:pt x="352666" y="461314"/>
                  </a:lnTo>
                  <a:lnTo>
                    <a:pt x="352120" y="461314"/>
                  </a:lnTo>
                  <a:lnTo>
                    <a:pt x="352044" y="462584"/>
                  </a:lnTo>
                  <a:lnTo>
                    <a:pt x="351650" y="463854"/>
                  </a:lnTo>
                  <a:lnTo>
                    <a:pt x="352869" y="466394"/>
                  </a:lnTo>
                  <a:lnTo>
                    <a:pt x="353745" y="468934"/>
                  </a:lnTo>
                  <a:lnTo>
                    <a:pt x="354355" y="470204"/>
                  </a:lnTo>
                  <a:lnTo>
                    <a:pt x="354037" y="471474"/>
                  </a:lnTo>
                  <a:lnTo>
                    <a:pt x="351967" y="466394"/>
                  </a:lnTo>
                  <a:lnTo>
                    <a:pt x="351345" y="463854"/>
                  </a:lnTo>
                  <a:lnTo>
                    <a:pt x="351028" y="462584"/>
                  </a:lnTo>
                  <a:lnTo>
                    <a:pt x="350888" y="463854"/>
                  </a:lnTo>
                  <a:lnTo>
                    <a:pt x="349796" y="462584"/>
                  </a:lnTo>
                  <a:lnTo>
                    <a:pt x="347713" y="457504"/>
                  </a:lnTo>
                  <a:lnTo>
                    <a:pt x="323265" y="457504"/>
                  </a:lnTo>
                  <a:lnTo>
                    <a:pt x="321157" y="457504"/>
                  </a:lnTo>
                  <a:lnTo>
                    <a:pt x="323380" y="460044"/>
                  </a:lnTo>
                  <a:lnTo>
                    <a:pt x="329120" y="466394"/>
                  </a:lnTo>
                  <a:lnTo>
                    <a:pt x="333946" y="472744"/>
                  </a:lnTo>
                  <a:lnTo>
                    <a:pt x="338810" y="477824"/>
                  </a:lnTo>
                  <a:lnTo>
                    <a:pt x="341325" y="477824"/>
                  </a:lnTo>
                  <a:lnTo>
                    <a:pt x="341947" y="480364"/>
                  </a:lnTo>
                  <a:lnTo>
                    <a:pt x="342887" y="482904"/>
                  </a:lnTo>
                  <a:lnTo>
                    <a:pt x="340715" y="481634"/>
                  </a:lnTo>
                  <a:lnTo>
                    <a:pt x="345135" y="487984"/>
                  </a:lnTo>
                  <a:lnTo>
                    <a:pt x="362394" y="505764"/>
                  </a:lnTo>
                  <a:lnTo>
                    <a:pt x="366039" y="510844"/>
                  </a:lnTo>
                  <a:lnTo>
                    <a:pt x="366979" y="512114"/>
                  </a:lnTo>
                  <a:lnTo>
                    <a:pt x="368046" y="512114"/>
                  </a:lnTo>
                  <a:lnTo>
                    <a:pt x="369252" y="514654"/>
                  </a:lnTo>
                  <a:lnTo>
                    <a:pt x="369938" y="517194"/>
                  </a:lnTo>
                  <a:lnTo>
                    <a:pt x="370357" y="515924"/>
                  </a:lnTo>
                  <a:lnTo>
                    <a:pt x="369531" y="512114"/>
                  </a:lnTo>
                  <a:lnTo>
                    <a:pt x="371462" y="515924"/>
                  </a:lnTo>
                  <a:lnTo>
                    <a:pt x="371754" y="517194"/>
                  </a:lnTo>
                  <a:lnTo>
                    <a:pt x="372008" y="518464"/>
                  </a:lnTo>
                  <a:lnTo>
                    <a:pt x="372414" y="518464"/>
                  </a:lnTo>
                  <a:lnTo>
                    <a:pt x="372592" y="517194"/>
                  </a:lnTo>
                  <a:lnTo>
                    <a:pt x="373316" y="515924"/>
                  </a:lnTo>
                  <a:lnTo>
                    <a:pt x="373900" y="515924"/>
                  </a:lnTo>
                  <a:lnTo>
                    <a:pt x="374624" y="517194"/>
                  </a:lnTo>
                  <a:lnTo>
                    <a:pt x="374497" y="518464"/>
                  </a:lnTo>
                  <a:lnTo>
                    <a:pt x="376694" y="519734"/>
                  </a:lnTo>
                  <a:lnTo>
                    <a:pt x="377647" y="519734"/>
                  </a:lnTo>
                  <a:lnTo>
                    <a:pt x="378739" y="518464"/>
                  </a:lnTo>
                  <a:lnTo>
                    <a:pt x="380974" y="518464"/>
                  </a:lnTo>
                  <a:lnTo>
                    <a:pt x="382676" y="519734"/>
                  </a:lnTo>
                  <a:lnTo>
                    <a:pt x="382612" y="518464"/>
                  </a:lnTo>
                  <a:lnTo>
                    <a:pt x="383971" y="518464"/>
                  </a:lnTo>
                  <a:lnTo>
                    <a:pt x="384657" y="517194"/>
                  </a:lnTo>
                  <a:lnTo>
                    <a:pt x="386575" y="517194"/>
                  </a:lnTo>
                  <a:lnTo>
                    <a:pt x="387896" y="515924"/>
                  </a:lnTo>
                  <a:lnTo>
                    <a:pt x="388620" y="514654"/>
                  </a:lnTo>
                  <a:close/>
                </a:path>
                <a:path w="875030" h="521335">
                  <a:moveTo>
                    <a:pt x="495134" y="521246"/>
                  </a:moveTo>
                  <a:lnTo>
                    <a:pt x="494715" y="519976"/>
                  </a:lnTo>
                  <a:lnTo>
                    <a:pt x="494360" y="519976"/>
                  </a:lnTo>
                  <a:lnTo>
                    <a:pt x="495134" y="521246"/>
                  </a:lnTo>
                  <a:close/>
                </a:path>
                <a:path w="875030" h="521335">
                  <a:moveTo>
                    <a:pt x="514299" y="429806"/>
                  </a:moveTo>
                  <a:lnTo>
                    <a:pt x="514197" y="428536"/>
                  </a:lnTo>
                  <a:lnTo>
                    <a:pt x="514096" y="427266"/>
                  </a:lnTo>
                  <a:lnTo>
                    <a:pt x="513994" y="425996"/>
                  </a:lnTo>
                  <a:lnTo>
                    <a:pt x="513118" y="428536"/>
                  </a:lnTo>
                  <a:lnTo>
                    <a:pt x="511314" y="434886"/>
                  </a:lnTo>
                  <a:lnTo>
                    <a:pt x="512470" y="437426"/>
                  </a:lnTo>
                  <a:lnTo>
                    <a:pt x="512508" y="436156"/>
                  </a:lnTo>
                  <a:lnTo>
                    <a:pt x="512140" y="434886"/>
                  </a:lnTo>
                  <a:lnTo>
                    <a:pt x="512991" y="433616"/>
                  </a:lnTo>
                  <a:lnTo>
                    <a:pt x="513740" y="436156"/>
                  </a:lnTo>
                  <a:lnTo>
                    <a:pt x="513829" y="434886"/>
                  </a:lnTo>
                  <a:lnTo>
                    <a:pt x="513956" y="433616"/>
                  </a:lnTo>
                  <a:lnTo>
                    <a:pt x="514299" y="429806"/>
                  </a:lnTo>
                  <a:close/>
                </a:path>
                <a:path w="875030" h="521335">
                  <a:moveTo>
                    <a:pt x="519150" y="413499"/>
                  </a:moveTo>
                  <a:lnTo>
                    <a:pt x="517525" y="414210"/>
                  </a:lnTo>
                  <a:lnTo>
                    <a:pt x="515835" y="416801"/>
                  </a:lnTo>
                  <a:lnTo>
                    <a:pt x="516585" y="418934"/>
                  </a:lnTo>
                  <a:lnTo>
                    <a:pt x="517436" y="416712"/>
                  </a:lnTo>
                  <a:lnTo>
                    <a:pt x="519137" y="414756"/>
                  </a:lnTo>
                  <a:lnTo>
                    <a:pt x="519150" y="413499"/>
                  </a:lnTo>
                  <a:close/>
                </a:path>
                <a:path w="875030" h="521335">
                  <a:moveTo>
                    <a:pt x="528027" y="452742"/>
                  </a:moveTo>
                  <a:lnTo>
                    <a:pt x="527380" y="453936"/>
                  </a:lnTo>
                  <a:lnTo>
                    <a:pt x="525678" y="457746"/>
                  </a:lnTo>
                  <a:lnTo>
                    <a:pt x="524979" y="459016"/>
                  </a:lnTo>
                  <a:lnTo>
                    <a:pt x="524535" y="460286"/>
                  </a:lnTo>
                  <a:lnTo>
                    <a:pt x="525106" y="459016"/>
                  </a:lnTo>
                  <a:lnTo>
                    <a:pt x="527189" y="459016"/>
                  </a:lnTo>
                  <a:lnTo>
                    <a:pt x="527138" y="455206"/>
                  </a:lnTo>
                  <a:lnTo>
                    <a:pt x="528027" y="452742"/>
                  </a:lnTo>
                  <a:close/>
                </a:path>
                <a:path w="875030" h="521335">
                  <a:moveTo>
                    <a:pt x="528701" y="448856"/>
                  </a:moveTo>
                  <a:lnTo>
                    <a:pt x="527456" y="449872"/>
                  </a:lnTo>
                  <a:lnTo>
                    <a:pt x="528320" y="448856"/>
                  </a:lnTo>
                  <a:lnTo>
                    <a:pt x="526478" y="450126"/>
                  </a:lnTo>
                  <a:lnTo>
                    <a:pt x="525945" y="451612"/>
                  </a:lnTo>
                  <a:lnTo>
                    <a:pt x="527202" y="450126"/>
                  </a:lnTo>
                  <a:lnTo>
                    <a:pt x="526935" y="450621"/>
                  </a:lnTo>
                  <a:lnTo>
                    <a:pt x="528701" y="448856"/>
                  </a:lnTo>
                  <a:close/>
                </a:path>
                <a:path w="875030" h="521335">
                  <a:moveTo>
                    <a:pt x="530237" y="387057"/>
                  </a:moveTo>
                  <a:lnTo>
                    <a:pt x="529209" y="385356"/>
                  </a:lnTo>
                  <a:lnTo>
                    <a:pt x="527977" y="385356"/>
                  </a:lnTo>
                  <a:lnTo>
                    <a:pt x="527748" y="386626"/>
                  </a:lnTo>
                  <a:lnTo>
                    <a:pt x="527621" y="387261"/>
                  </a:lnTo>
                  <a:lnTo>
                    <a:pt x="527507" y="387896"/>
                  </a:lnTo>
                  <a:lnTo>
                    <a:pt x="530237" y="387057"/>
                  </a:lnTo>
                  <a:close/>
                </a:path>
                <a:path w="875030" h="521335">
                  <a:moveTo>
                    <a:pt x="530961" y="386829"/>
                  </a:moveTo>
                  <a:lnTo>
                    <a:pt x="530237" y="387057"/>
                  </a:lnTo>
                  <a:lnTo>
                    <a:pt x="530758" y="387896"/>
                  </a:lnTo>
                  <a:lnTo>
                    <a:pt x="530872" y="387261"/>
                  </a:lnTo>
                  <a:lnTo>
                    <a:pt x="530961" y="386829"/>
                  </a:lnTo>
                  <a:close/>
                </a:path>
                <a:path w="875030" h="521335">
                  <a:moveTo>
                    <a:pt x="531253" y="459016"/>
                  </a:moveTo>
                  <a:lnTo>
                    <a:pt x="530377" y="457746"/>
                  </a:lnTo>
                  <a:lnTo>
                    <a:pt x="530517" y="456476"/>
                  </a:lnTo>
                  <a:lnTo>
                    <a:pt x="530644" y="455206"/>
                  </a:lnTo>
                  <a:lnTo>
                    <a:pt x="529856" y="457746"/>
                  </a:lnTo>
                  <a:lnTo>
                    <a:pt x="528675" y="459016"/>
                  </a:lnTo>
                  <a:lnTo>
                    <a:pt x="531253" y="459016"/>
                  </a:lnTo>
                  <a:close/>
                </a:path>
                <a:path w="875030" h="521335">
                  <a:moveTo>
                    <a:pt x="549795" y="309918"/>
                  </a:moveTo>
                  <a:lnTo>
                    <a:pt x="547001" y="308673"/>
                  </a:lnTo>
                  <a:lnTo>
                    <a:pt x="546912" y="311797"/>
                  </a:lnTo>
                  <a:lnTo>
                    <a:pt x="549732" y="311797"/>
                  </a:lnTo>
                  <a:lnTo>
                    <a:pt x="549795" y="309918"/>
                  </a:lnTo>
                  <a:close/>
                </a:path>
                <a:path w="875030" h="521335">
                  <a:moveTo>
                    <a:pt x="561187" y="337096"/>
                  </a:moveTo>
                  <a:lnTo>
                    <a:pt x="560832" y="337248"/>
                  </a:lnTo>
                  <a:lnTo>
                    <a:pt x="561136" y="338366"/>
                  </a:lnTo>
                  <a:lnTo>
                    <a:pt x="561187" y="337096"/>
                  </a:lnTo>
                  <a:close/>
                </a:path>
                <a:path w="875030" h="521335">
                  <a:moveTo>
                    <a:pt x="568667" y="312762"/>
                  </a:moveTo>
                  <a:lnTo>
                    <a:pt x="567575" y="313474"/>
                  </a:lnTo>
                  <a:lnTo>
                    <a:pt x="566788" y="314350"/>
                  </a:lnTo>
                  <a:lnTo>
                    <a:pt x="566166" y="315315"/>
                  </a:lnTo>
                  <a:lnTo>
                    <a:pt x="566280" y="315595"/>
                  </a:lnTo>
                  <a:lnTo>
                    <a:pt x="566343" y="315899"/>
                  </a:lnTo>
                  <a:lnTo>
                    <a:pt x="566572" y="316128"/>
                  </a:lnTo>
                  <a:lnTo>
                    <a:pt x="568667" y="312762"/>
                  </a:lnTo>
                  <a:close/>
                </a:path>
                <a:path w="875030" h="521335">
                  <a:moveTo>
                    <a:pt x="575106" y="291401"/>
                  </a:moveTo>
                  <a:lnTo>
                    <a:pt x="573151" y="296672"/>
                  </a:lnTo>
                  <a:lnTo>
                    <a:pt x="573824" y="295236"/>
                  </a:lnTo>
                  <a:lnTo>
                    <a:pt x="574535" y="293319"/>
                  </a:lnTo>
                  <a:lnTo>
                    <a:pt x="575106" y="291401"/>
                  </a:lnTo>
                  <a:close/>
                </a:path>
                <a:path w="875030" h="521335">
                  <a:moveTo>
                    <a:pt x="575398" y="390436"/>
                  </a:moveTo>
                  <a:lnTo>
                    <a:pt x="574700" y="389166"/>
                  </a:lnTo>
                  <a:lnTo>
                    <a:pt x="575106" y="391731"/>
                  </a:lnTo>
                  <a:lnTo>
                    <a:pt x="575398" y="390436"/>
                  </a:lnTo>
                  <a:close/>
                </a:path>
                <a:path w="875030" h="521335">
                  <a:moveTo>
                    <a:pt x="576973" y="216547"/>
                  </a:moveTo>
                  <a:lnTo>
                    <a:pt x="576173" y="216547"/>
                  </a:lnTo>
                  <a:lnTo>
                    <a:pt x="575932" y="216547"/>
                  </a:lnTo>
                  <a:lnTo>
                    <a:pt x="576440" y="220256"/>
                  </a:lnTo>
                  <a:lnTo>
                    <a:pt x="576973" y="216547"/>
                  </a:lnTo>
                  <a:close/>
                </a:path>
                <a:path w="875030" h="521335">
                  <a:moveTo>
                    <a:pt x="577723" y="211366"/>
                  </a:moveTo>
                  <a:lnTo>
                    <a:pt x="573849" y="211366"/>
                  </a:lnTo>
                  <a:lnTo>
                    <a:pt x="573798" y="213258"/>
                  </a:lnTo>
                  <a:lnTo>
                    <a:pt x="573684" y="217716"/>
                  </a:lnTo>
                  <a:lnTo>
                    <a:pt x="575932" y="216547"/>
                  </a:lnTo>
                  <a:lnTo>
                    <a:pt x="575830" y="215734"/>
                  </a:lnTo>
                  <a:lnTo>
                    <a:pt x="575754" y="215176"/>
                  </a:lnTo>
                  <a:lnTo>
                    <a:pt x="575919" y="215734"/>
                  </a:lnTo>
                  <a:lnTo>
                    <a:pt x="577088" y="215734"/>
                  </a:lnTo>
                  <a:lnTo>
                    <a:pt x="577176" y="215176"/>
                  </a:lnTo>
                  <a:lnTo>
                    <a:pt x="577723" y="211366"/>
                  </a:lnTo>
                  <a:close/>
                </a:path>
                <a:path w="875030" h="521335">
                  <a:moveTo>
                    <a:pt x="580758" y="387261"/>
                  </a:moveTo>
                  <a:lnTo>
                    <a:pt x="579285" y="386626"/>
                  </a:lnTo>
                  <a:lnTo>
                    <a:pt x="579564" y="389166"/>
                  </a:lnTo>
                  <a:lnTo>
                    <a:pt x="580758" y="387261"/>
                  </a:lnTo>
                  <a:close/>
                </a:path>
                <a:path w="875030" h="521335">
                  <a:moveTo>
                    <a:pt x="581964" y="385356"/>
                  </a:moveTo>
                  <a:lnTo>
                    <a:pt x="580758" y="387261"/>
                  </a:lnTo>
                  <a:lnTo>
                    <a:pt x="581596" y="387629"/>
                  </a:lnTo>
                  <a:lnTo>
                    <a:pt x="581964" y="385356"/>
                  </a:lnTo>
                  <a:close/>
                </a:path>
                <a:path w="875030" h="521335">
                  <a:moveTo>
                    <a:pt x="584923" y="178028"/>
                  </a:moveTo>
                  <a:lnTo>
                    <a:pt x="584403" y="178346"/>
                  </a:lnTo>
                  <a:lnTo>
                    <a:pt x="584377" y="179616"/>
                  </a:lnTo>
                  <a:lnTo>
                    <a:pt x="584822" y="178346"/>
                  </a:lnTo>
                  <a:lnTo>
                    <a:pt x="584923" y="178028"/>
                  </a:lnTo>
                  <a:close/>
                </a:path>
                <a:path w="875030" h="521335">
                  <a:moveTo>
                    <a:pt x="585647" y="177584"/>
                  </a:moveTo>
                  <a:lnTo>
                    <a:pt x="585254" y="177076"/>
                  </a:lnTo>
                  <a:lnTo>
                    <a:pt x="584923" y="178028"/>
                  </a:lnTo>
                  <a:lnTo>
                    <a:pt x="585647" y="177584"/>
                  </a:lnTo>
                  <a:close/>
                </a:path>
                <a:path w="875030" h="521335">
                  <a:moveTo>
                    <a:pt x="586968" y="193586"/>
                  </a:moveTo>
                  <a:lnTo>
                    <a:pt x="586549" y="192519"/>
                  </a:lnTo>
                  <a:lnTo>
                    <a:pt x="586016" y="193586"/>
                  </a:lnTo>
                  <a:lnTo>
                    <a:pt x="586968" y="193586"/>
                  </a:lnTo>
                  <a:close/>
                </a:path>
                <a:path w="875030" h="521335">
                  <a:moveTo>
                    <a:pt x="587133" y="191401"/>
                  </a:moveTo>
                  <a:lnTo>
                    <a:pt x="586473" y="192316"/>
                  </a:lnTo>
                  <a:lnTo>
                    <a:pt x="586549" y="192519"/>
                  </a:lnTo>
                  <a:lnTo>
                    <a:pt x="587133" y="191401"/>
                  </a:lnTo>
                  <a:close/>
                </a:path>
                <a:path w="875030" h="521335">
                  <a:moveTo>
                    <a:pt x="589661" y="163106"/>
                  </a:moveTo>
                  <a:lnTo>
                    <a:pt x="588657" y="167716"/>
                  </a:lnTo>
                  <a:lnTo>
                    <a:pt x="589191" y="166916"/>
                  </a:lnTo>
                  <a:lnTo>
                    <a:pt x="589546" y="164795"/>
                  </a:lnTo>
                  <a:lnTo>
                    <a:pt x="589661" y="163106"/>
                  </a:lnTo>
                  <a:close/>
                </a:path>
                <a:path w="875030" h="521335">
                  <a:moveTo>
                    <a:pt x="591845" y="232956"/>
                  </a:moveTo>
                  <a:lnTo>
                    <a:pt x="590092" y="232333"/>
                  </a:lnTo>
                  <a:lnTo>
                    <a:pt x="589978" y="234226"/>
                  </a:lnTo>
                  <a:lnTo>
                    <a:pt x="589876" y="235927"/>
                  </a:lnTo>
                  <a:lnTo>
                    <a:pt x="591845" y="232956"/>
                  </a:lnTo>
                  <a:close/>
                </a:path>
                <a:path w="875030" h="521335">
                  <a:moveTo>
                    <a:pt x="601840" y="191046"/>
                  </a:moveTo>
                  <a:lnTo>
                    <a:pt x="601446" y="191046"/>
                  </a:lnTo>
                  <a:lnTo>
                    <a:pt x="601395" y="191401"/>
                  </a:lnTo>
                  <a:lnTo>
                    <a:pt x="601840" y="191046"/>
                  </a:lnTo>
                  <a:close/>
                </a:path>
                <a:path w="875030" h="521335">
                  <a:moveTo>
                    <a:pt x="603592" y="387896"/>
                  </a:moveTo>
                  <a:lnTo>
                    <a:pt x="582231" y="387896"/>
                  </a:lnTo>
                  <a:lnTo>
                    <a:pt x="581558" y="387896"/>
                  </a:lnTo>
                  <a:lnTo>
                    <a:pt x="581355" y="389166"/>
                  </a:lnTo>
                  <a:lnTo>
                    <a:pt x="578866" y="391718"/>
                  </a:lnTo>
                  <a:lnTo>
                    <a:pt x="577303" y="389166"/>
                  </a:lnTo>
                  <a:lnTo>
                    <a:pt x="577583" y="387896"/>
                  </a:lnTo>
                  <a:lnTo>
                    <a:pt x="577646" y="387629"/>
                  </a:lnTo>
                  <a:lnTo>
                    <a:pt x="577723" y="387261"/>
                  </a:lnTo>
                  <a:lnTo>
                    <a:pt x="577481" y="387629"/>
                  </a:lnTo>
                  <a:lnTo>
                    <a:pt x="575932" y="391731"/>
                  </a:lnTo>
                  <a:lnTo>
                    <a:pt x="575106" y="391731"/>
                  </a:lnTo>
                  <a:lnTo>
                    <a:pt x="567804" y="394246"/>
                  </a:lnTo>
                  <a:lnTo>
                    <a:pt x="568629" y="398056"/>
                  </a:lnTo>
                  <a:lnTo>
                    <a:pt x="567817" y="398056"/>
                  </a:lnTo>
                  <a:lnTo>
                    <a:pt x="561873" y="405676"/>
                  </a:lnTo>
                  <a:lnTo>
                    <a:pt x="559955" y="409486"/>
                  </a:lnTo>
                  <a:lnTo>
                    <a:pt x="555244" y="415836"/>
                  </a:lnTo>
                  <a:lnTo>
                    <a:pt x="557098" y="418376"/>
                  </a:lnTo>
                  <a:lnTo>
                    <a:pt x="554774" y="419646"/>
                  </a:lnTo>
                  <a:lnTo>
                    <a:pt x="554863" y="422186"/>
                  </a:lnTo>
                  <a:lnTo>
                    <a:pt x="554913" y="423456"/>
                  </a:lnTo>
                  <a:lnTo>
                    <a:pt x="550748" y="427266"/>
                  </a:lnTo>
                  <a:lnTo>
                    <a:pt x="545287" y="432346"/>
                  </a:lnTo>
                  <a:lnTo>
                    <a:pt x="541947" y="436486"/>
                  </a:lnTo>
                  <a:lnTo>
                    <a:pt x="541947" y="439966"/>
                  </a:lnTo>
                  <a:lnTo>
                    <a:pt x="541845" y="441236"/>
                  </a:lnTo>
                  <a:lnTo>
                    <a:pt x="541743" y="442506"/>
                  </a:lnTo>
                  <a:lnTo>
                    <a:pt x="540219" y="441528"/>
                  </a:lnTo>
                  <a:lnTo>
                    <a:pt x="541947" y="439966"/>
                  </a:lnTo>
                  <a:lnTo>
                    <a:pt x="541947" y="436486"/>
                  </a:lnTo>
                  <a:lnTo>
                    <a:pt x="541185" y="437426"/>
                  </a:lnTo>
                  <a:lnTo>
                    <a:pt x="540156" y="439966"/>
                  </a:lnTo>
                  <a:lnTo>
                    <a:pt x="539775" y="441236"/>
                  </a:lnTo>
                  <a:lnTo>
                    <a:pt x="539584" y="441528"/>
                  </a:lnTo>
                  <a:lnTo>
                    <a:pt x="539457" y="441718"/>
                  </a:lnTo>
                  <a:lnTo>
                    <a:pt x="535660" y="447586"/>
                  </a:lnTo>
                  <a:lnTo>
                    <a:pt x="536613" y="443776"/>
                  </a:lnTo>
                  <a:lnTo>
                    <a:pt x="533527" y="448856"/>
                  </a:lnTo>
                  <a:lnTo>
                    <a:pt x="533171" y="448856"/>
                  </a:lnTo>
                  <a:lnTo>
                    <a:pt x="532676" y="449973"/>
                  </a:lnTo>
                  <a:lnTo>
                    <a:pt x="532612" y="450126"/>
                  </a:lnTo>
                  <a:lnTo>
                    <a:pt x="532244" y="451612"/>
                  </a:lnTo>
                  <a:lnTo>
                    <a:pt x="531101" y="455206"/>
                  </a:lnTo>
                  <a:lnTo>
                    <a:pt x="531482" y="456476"/>
                  </a:lnTo>
                  <a:lnTo>
                    <a:pt x="532003" y="456476"/>
                  </a:lnTo>
                  <a:lnTo>
                    <a:pt x="531914" y="457746"/>
                  </a:lnTo>
                  <a:lnTo>
                    <a:pt x="531253" y="459016"/>
                  </a:lnTo>
                  <a:lnTo>
                    <a:pt x="549313" y="459016"/>
                  </a:lnTo>
                  <a:lnTo>
                    <a:pt x="549338" y="460286"/>
                  </a:lnTo>
                  <a:lnTo>
                    <a:pt x="548309" y="462826"/>
                  </a:lnTo>
                  <a:lnTo>
                    <a:pt x="551230" y="460286"/>
                  </a:lnTo>
                  <a:lnTo>
                    <a:pt x="552310" y="457746"/>
                  </a:lnTo>
                  <a:lnTo>
                    <a:pt x="552907" y="457746"/>
                  </a:lnTo>
                  <a:lnTo>
                    <a:pt x="554507" y="455206"/>
                  </a:lnTo>
                  <a:lnTo>
                    <a:pt x="555218" y="452742"/>
                  </a:lnTo>
                  <a:lnTo>
                    <a:pt x="557199" y="447586"/>
                  </a:lnTo>
                  <a:lnTo>
                    <a:pt x="558114" y="443776"/>
                  </a:lnTo>
                  <a:lnTo>
                    <a:pt x="558863" y="442506"/>
                  </a:lnTo>
                  <a:lnTo>
                    <a:pt x="560374" y="439966"/>
                  </a:lnTo>
                  <a:lnTo>
                    <a:pt x="563397" y="441236"/>
                  </a:lnTo>
                  <a:lnTo>
                    <a:pt x="564654" y="439966"/>
                  </a:lnTo>
                  <a:lnTo>
                    <a:pt x="572223" y="432346"/>
                  </a:lnTo>
                  <a:lnTo>
                    <a:pt x="572566" y="433616"/>
                  </a:lnTo>
                  <a:lnTo>
                    <a:pt x="573366" y="432346"/>
                  </a:lnTo>
                  <a:lnTo>
                    <a:pt x="577405" y="425996"/>
                  </a:lnTo>
                  <a:lnTo>
                    <a:pt x="581025" y="419646"/>
                  </a:lnTo>
                  <a:lnTo>
                    <a:pt x="584250" y="412026"/>
                  </a:lnTo>
                  <a:lnTo>
                    <a:pt x="587895" y="404406"/>
                  </a:lnTo>
                  <a:lnTo>
                    <a:pt x="593598" y="400596"/>
                  </a:lnTo>
                  <a:lnTo>
                    <a:pt x="599516" y="392976"/>
                  </a:lnTo>
                  <a:lnTo>
                    <a:pt x="603592" y="387896"/>
                  </a:lnTo>
                  <a:close/>
                </a:path>
                <a:path w="875030" h="521335">
                  <a:moveTo>
                    <a:pt x="603656" y="189776"/>
                  </a:moveTo>
                  <a:lnTo>
                    <a:pt x="601903" y="188506"/>
                  </a:lnTo>
                  <a:lnTo>
                    <a:pt x="601878" y="192633"/>
                  </a:lnTo>
                  <a:lnTo>
                    <a:pt x="601814" y="192874"/>
                  </a:lnTo>
                  <a:lnTo>
                    <a:pt x="601776" y="193128"/>
                  </a:lnTo>
                  <a:lnTo>
                    <a:pt x="601776" y="193370"/>
                  </a:lnTo>
                  <a:lnTo>
                    <a:pt x="601713" y="195173"/>
                  </a:lnTo>
                  <a:lnTo>
                    <a:pt x="601878" y="193992"/>
                  </a:lnTo>
                  <a:lnTo>
                    <a:pt x="601878" y="193586"/>
                  </a:lnTo>
                  <a:lnTo>
                    <a:pt x="602234" y="191401"/>
                  </a:lnTo>
                  <a:lnTo>
                    <a:pt x="602284" y="191046"/>
                  </a:lnTo>
                  <a:lnTo>
                    <a:pt x="603656" y="189776"/>
                  </a:lnTo>
                  <a:close/>
                </a:path>
                <a:path w="875030" h="521335">
                  <a:moveTo>
                    <a:pt x="608228" y="345986"/>
                  </a:moveTo>
                  <a:lnTo>
                    <a:pt x="607707" y="347256"/>
                  </a:lnTo>
                  <a:lnTo>
                    <a:pt x="607263" y="348526"/>
                  </a:lnTo>
                  <a:lnTo>
                    <a:pt x="607580" y="348526"/>
                  </a:lnTo>
                  <a:lnTo>
                    <a:pt x="608228" y="345986"/>
                  </a:lnTo>
                  <a:close/>
                </a:path>
                <a:path w="875030" h="521335">
                  <a:moveTo>
                    <a:pt x="610806" y="158026"/>
                  </a:moveTo>
                  <a:lnTo>
                    <a:pt x="610565" y="158026"/>
                  </a:lnTo>
                  <a:lnTo>
                    <a:pt x="610362" y="159296"/>
                  </a:lnTo>
                  <a:lnTo>
                    <a:pt x="610806" y="158026"/>
                  </a:lnTo>
                  <a:close/>
                </a:path>
                <a:path w="875030" h="521335">
                  <a:moveTo>
                    <a:pt x="616610" y="76619"/>
                  </a:moveTo>
                  <a:lnTo>
                    <a:pt x="616077" y="81127"/>
                  </a:lnTo>
                  <a:lnTo>
                    <a:pt x="616572" y="77812"/>
                  </a:lnTo>
                  <a:lnTo>
                    <a:pt x="616610" y="76619"/>
                  </a:lnTo>
                  <a:close/>
                </a:path>
                <a:path w="875030" h="521335">
                  <a:moveTo>
                    <a:pt x="618832" y="81038"/>
                  </a:moveTo>
                  <a:lnTo>
                    <a:pt x="618540" y="80556"/>
                  </a:lnTo>
                  <a:lnTo>
                    <a:pt x="618286" y="81826"/>
                  </a:lnTo>
                  <a:lnTo>
                    <a:pt x="618832" y="81038"/>
                  </a:lnTo>
                  <a:close/>
                </a:path>
                <a:path w="875030" h="521335">
                  <a:moveTo>
                    <a:pt x="620179" y="330238"/>
                  </a:moveTo>
                  <a:lnTo>
                    <a:pt x="619836" y="330593"/>
                  </a:lnTo>
                  <a:lnTo>
                    <a:pt x="619620" y="331012"/>
                  </a:lnTo>
                  <a:lnTo>
                    <a:pt x="619645" y="331444"/>
                  </a:lnTo>
                  <a:lnTo>
                    <a:pt x="620179" y="330238"/>
                  </a:lnTo>
                  <a:close/>
                </a:path>
                <a:path w="875030" h="521335">
                  <a:moveTo>
                    <a:pt x="622985" y="106959"/>
                  </a:moveTo>
                  <a:lnTo>
                    <a:pt x="622452" y="108178"/>
                  </a:lnTo>
                  <a:lnTo>
                    <a:pt x="621779" y="109601"/>
                  </a:lnTo>
                  <a:lnTo>
                    <a:pt x="621728" y="110998"/>
                  </a:lnTo>
                  <a:lnTo>
                    <a:pt x="622668" y="109588"/>
                  </a:lnTo>
                  <a:lnTo>
                    <a:pt x="622947" y="108254"/>
                  </a:lnTo>
                  <a:lnTo>
                    <a:pt x="622985" y="106959"/>
                  </a:lnTo>
                  <a:close/>
                </a:path>
                <a:path w="875030" h="521335">
                  <a:moveTo>
                    <a:pt x="624052" y="104267"/>
                  </a:moveTo>
                  <a:lnTo>
                    <a:pt x="622744" y="103822"/>
                  </a:lnTo>
                  <a:lnTo>
                    <a:pt x="623023" y="105905"/>
                  </a:lnTo>
                  <a:lnTo>
                    <a:pt x="622985" y="106959"/>
                  </a:lnTo>
                  <a:lnTo>
                    <a:pt x="623633" y="105460"/>
                  </a:lnTo>
                  <a:lnTo>
                    <a:pt x="624052" y="104267"/>
                  </a:lnTo>
                  <a:close/>
                </a:path>
                <a:path w="875030" h="521335">
                  <a:moveTo>
                    <a:pt x="626249" y="320598"/>
                  </a:moveTo>
                  <a:lnTo>
                    <a:pt x="625640" y="321310"/>
                  </a:lnTo>
                  <a:lnTo>
                    <a:pt x="626148" y="321652"/>
                  </a:lnTo>
                  <a:lnTo>
                    <a:pt x="626249" y="320598"/>
                  </a:lnTo>
                  <a:close/>
                </a:path>
                <a:path w="875030" h="521335">
                  <a:moveTo>
                    <a:pt x="627710" y="355244"/>
                  </a:moveTo>
                  <a:lnTo>
                    <a:pt x="626478" y="356654"/>
                  </a:lnTo>
                  <a:lnTo>
                    <a:pt x="625957" y="358889"/>
                  </a:lnTo>
                  <a:lnTo>
                    <a:pt x="627710" y="355244"/>
                  </a:lnTo>
                  <a:close/>
                </a:path>
                <a:path w="875030" h="521335">
                  <a:moveTo>
                    <a:pt x="631659" y="42456"/>
                  </a:moveTo>
                  <a:lnTo>
                    <a:pt x="630999" y="43789"/>
                  </a:lnTo>
                  <a:lnTo>
                    <a:pt x="631190" y="43789"/>
                  </a:lnTo>
                  <a:lnTo>
                    <a:pt x="631659" y="42456"/>
                  </a:lnTo>
                  <a:close/>
                </a:path>
                <a:path w="875030" h="521335">
                  <a:moveTo>
                    <a:pt x="631698" y="41186"/>
                  </a:moveTo>
                  <a:lnTo>
                    <a:pt x="630999" y="43789"/>
                  </a:lnTo>
                  <a:lnTo>
                    <a:pt x="631571" y="42456"/>
                  </a:lnTo>
                  <a:lnTo>
                    <a:pt x="631672" y="42202"/>
                  </a:lnTo>
                  <a:lnTo>
                    <a:pt x="631698" y="41186"/>
                  </a:lnTo>
                  <a:close/>
                </a:path>
                <a:path w="875030" h="521335">
                  <a:moveTo>
                    <a:pt x="631837" y="43789"/>
                  </a:moveTo>
                  <a:lnTo>
                    <a:pt x="631774" y="42456"/>
                  </a:lnTo>
                  <a:lnTo>
                    <a:pt x="631202" y="43789"/>
                  </a:lnTo>
                  <a:lnTo>
                    <a:pt x="631837" y="43789"/>
                  </a:lnTo>
                  <a:close/>
                </a:path>
                <a:path w="875030" h="521335">
                  <a:moveTo>
                    <a:pt x="633425" y="36741"/>
                  </a:moveTo>
                  <a:lnTo>
                    <a:pt x="632409" y="36131"/>
                  </a:lnTo>
                  <a:lnTo>
                    <a:pt x="631431" y="35775"/>
                  </a:lnTo>
                  <a:lnTo>
                    <a:pt x="630961" y="38430"/>
                  </a:lnTo>
                  <a:lnTo>
                    <a:pt x="631863" y="36741"/>
                  </a:lnTo>
                  <a:lnTo>
                    <a:pt x="633425" y="36741"/>
                  </a:lnTo>
                  <a:close/>
                </a:path>
                <a:path w="875030" h="521335">
                  <a:moveTo>
                    <a:pt x="640549" y="57137"/>
                  </a:moveTo>
                  <a:lnTo>
                    <a:pt x="636981" y="63004"/>
                  </a:lnTo>
                  <a:lnTo>
                    <a:pt x="636752" y="62725"/>
                  </a:lnTo>
                  <a:lnTo>
                    <a:pt x="636638" y="63576"/>
                  </a:lnTo>
                  <a:lnTo>
                    <a:pt x="636358" y="64046"/>
                  </a:lnTo>
                  <a:lnTo>
                    <a:pt x="636600" y="63855"/>
                  </a:lnTo>
                  <a:lnTo>
                    <a:pt x="636257" y="66611"/>
                  </a:lnTo>
                  <a:lnTo>
                    <a:pt x="638314" y="64503"/>
                  </a:lnTo>
                  <a:lnTo>
                    <a:pt x="637273" y="63334"/>
                  </a:lnTo>
                  <a:lnTo>
                    <a:pt x="639610" y="61506"/>
                  </a:lnTo>
                  <a:lnTo>
                    <a:pt x="640422" y="57696"/>
                  </a:lnTo>
                  <a:lnTo>
                    <a:pt x="640549" y="57137"/>
                  </a:lnTo>
                  <a:close/>
                </a:path>
                <a:path w="875030" h="521335">
                  <a:moveTo>
                    <a:pt x="640918" y="56527"/>
                  </a:moveTo>
                  <a:lnTo>
                    <a:pt x="640676" y="56527"/>
                  </a:lnTo>
                  <a:lnTo>
                    <a:pt x="640549" y="57137"/>
                  </a:lnTo>
                  <a:lnTo>
                    <a:pt x="640918" y="56527"/>
                  </a:lnTo>
                  <a:close/>
                </a:path>
                <a:path w="875030" h="521335">
                  <a:moveTo>
                    <a:pt x="642188" y="46266"/>
                  </a:moveTo>
                  <a:lnTo>
                    <a:pt x="631977" y="46266"/>
                  </a:lnTo>
                  <a:lnTo>
                    <a:pt x="630339" y="46266"/>
                  </a:lnTo>
                  <a:lnTo>
                    <a:pt x="629945" y="46266"/>
                  </a:lnTo>
                  <a:lnTo>
                    <a:pt x="628319" y="47536"/>
                  </a:lnTo>
                  <a:lnTo>
                    <a:pt x="628967" y="52616"/>
                  </a:lnTo>
                  <a:lnTo>
                    <a:pt x="627430" y="50076"/>
                  </a:lnTo>
                  <a:lnTo>
                    <a:pt x="625259" y="55156"/>
                  </a:lnTo>
                  <a:lnTo>
                    <a:pt x="625182" y="57696"/>
                  </a:lnTo>
                  <a:lnTo>
                    <a:pt x="627697" y="55156"/>
                  </a:lnTo>
                  <a:lnTo>
                    <a:pt x="627443" y="56527"/>
                  </a:lnTo>
                  <a:lnTo>
                    <a:pt x="627316" y="57137"/>
                  </a:lnTo>
                  <a:lnTo>
                    <a:pt x="627214" y="57696"/>
                  </a:lnTo>
                  <a:lnTo>
                    <a:pt x="625487" y="62776"/>
                  </a:lnTo>
                  <a:lnTo>
                    <a:pt x="623138" y="60236"/>
                  </a:lnTo>
                  <a:lnTo>
                    <a:pt x="620395" y="66586"/>
                  </a:lnTo>
                  <a:lnTo>
                    <a:pt x="620318" y="67856"/>
                  </a:lnTo>
                  <a:lnTo>
                    <a:pt x="620242" y="69126"/>
                  </a:lnTo>
                  <a:lnTo>
                    <a:pt x="620166" y="70396"/>
                  </a:lnTo>
                  <a:lnTo>
                    <a:pt x="620077" y="71666"/>
                  </a:lnTo>
                  <a:lnTo>
                    <a:pt x="620001" y="72936"/>
                  </a:lnTo>
                  <a:lnTo>
                    <a:pt x="619925" y="74206"/>
                  </a:lnTo>
                  <a:lnTo>
                    <a:pt x="619175" y="80556"/>
                  </a:lnTo>
                  <a:lnTo>
                    <a:pt x="618832" y="81038"/>
                  </a:lnTo>
                  <a:lnTo>
                    <a:pt x="620077" y="83096"/>
                  </a:lnTo>
                  <a:lnTo>
                    <a:pt x="618337" y="88176"/>
                  </a:lnTo>
                  <a:lnTo>
                    <a:pt x="616712" y="89331"/>
                  </a:lnTo>
                  <a:lnTo>
                    <a:pt x="618286" y="81826"/>
                  </a:lnTo>
                  <a:lnTo>
                    <a:pt x="615581" y="85636"/>
                  </a:lnTo>
                  <a:lnTo>
                    <a:pt x="616673" y="89369"/>
                  </a:lnTo>
                  <a:lnTo>
                    <a:pt x="612990" y="91986"/>
                  </a:lnTo>
                  <a:lnTo>
                    <a:pt x="612559" y="93256"/>
                  </a:lnTo>
                  <a:lnTo>
                    <a:pt x="609168" y="98336"/>
                  </a:lnTo>
                  <a:lnTo>
                    <a:pt x="614781" y="99606"/>
                  </a:lnTo>
                  <a:lnTo>
                    <a:pt x="611797" y="105956"/>
                  </a:lnTo>
                  <a:lnTo>
                    <a:pt x="615861" y="105956"/>
                  </a:lnTo>
                  <a:lnTo>
                    <a:pt x="615302" y="111036"/>
                  </a:lnTo>
                  <a:lnTo>
                    <a:pt x="613575" y="114846"/>
                  </a:lnTo>
                  <a:lnTo>
                    <a:pt x="609536" y="114846"/>
                  </a:lnTo>
                  <a:lnTo>
                    <a:pt x="609612" y="112306"/>
                  </a:lnTo>
                  <a:lnTo>
                    <a:pt x="609866" y="111036"/>
                  </a:lnTo>
                  <a:lnTo>
                    <a:pt x="610654" y="111036"/>
                  </a:lnTo>
                  <a:lnTo>
                    <a:pt x="610730" y="109766"/>
                  </a:lnTo>
                  <a:lnTo>
                    <a:pt x="610819" y="108496"/>
                  </a:lnTo>
                  <a:lnTo>
                    <a:pt x="610908" y="107226"/>
                  </a:lnTo>
                  <a:lnTo>
                    <a:pt x="609295" y="108496"/>
                  </a:lnTo>
                  <a:lnTo>
                    <a:pt x="610095" y="109766"/>
                  </a:lnTo>
                  <a:lnTo>
                    <a:pt x="608418" y="111036"/>
                  </a:lnTo>
                  <a:lnTo>
                    <a:pt x="606628" y="117424"/>
                  </a:lnTo>
                  <a:lnTo>
                    <a:pt x="605485" y="116116"/>
                  </a:lnTo>
                  <a:lnTo>
                    <a:pt x="605370" y="119951"/>
                  </a:lnTo>
                  <a:lnTo>
                    <a:pt x="604748" y="121196"/>
                  </a:lnTo>
                  <a:lnTo>
                    <a:pt x="605116" y="125006"/>
                  </a:lnTo>
                  <a:lnTo>
                    <a:pt x="603059" y="128816"/>
                  </a:lnTo>
                  <a:lnTo>
                    <a:pt x="604596" y="128816"/>
                  </a:lnTo>
                  <a:lnTo>
                    <a:pt x="604266" y="130175"/>
                  </a:lnTo>
                  <a:lnTo>
                    <a:pt x="600443" y="137706"/>
                  </a:lnTo>
                  <a:lnTo>
                    <a:pt x="604939" y="133921"/>
                  </a:lnTo>
                  <a:lnTo>
                    <a:pt x="603605" y="140246"/>
                  </a:lnTo>
                  <a:lnTo>
                    <a:pt x="601103" y="142786"/>
                  </a:lnTo>
                  <a:lnTo>
                    <a:pt x="600430" y="137706"/>
                  </a:lnTo>
                  <a:lnTo>
                    <a:pt x="600316" y="138976"/>
                  </a:lnTo>
                  <a:lnTo>
                    <a:pt x="600202" y="140246"/>
                  </a:lnTo>
                  <a:lnTo>
                    <a:pt x="600087" y="141516"/>
                  </a:lnTo>
                  <a:lnTo>
                    <a:pt x="599973" y="142786"/>
                  </a:lnTo>
                  <a:lnTo>
                    <a:pt x="599859" y="144056"/>
                  </a:lnTo>
                  <a:lnTo>
                    <a:pt x="597750" y="147866"/>
                  </a:lnTo>
                  <a:lnTo>
                    <a:pt x="596696" y="142786"/>
                  </a:lnTo>
                  <a:lnTo>
                    <a:pt x="596734" y="144056"/>
                  </a:lnTo>
                  <a:lnTo>
                    <a:pt x="596836" y="146596"/>
                  </a:lnTo>
                  <a:lnTo>
                    <a:pt x="596925" y="149136"/>
                  </a:lnTo>
                  <a:lnTo>
                    <a:pt x="592378" y="152946"/>
                  </a:lnTo>
                  <a:lnTo>
                    <a:pt x="591096" y="155486"/>
                  </a:lnTo>
                  <a:lnTo>
                    <a:pt x="591134" y="154216"/>
                  </a:lnTo>
                  <a:lnTo>
                    <a:pt x="590245" y="156756"/>
                  </a:lnTo>
                  <a:lnTo>
                    <a:pt x="592683" y="156756"/>
                  </a:lnTo>
                  <a:lnTo>
                    <a:pt x="591832" y="158026"/>
                  </a:lnTo>
                  <a:lnTo>
                    <a:pt x="591388" y="159296"/>
                  </a:lnTo>
                  <a:lnTo>
                    <a:pt x="590600" y="159296"/>
                  </a:lnTo>
                  <a:lnTo>
                    <a:pt x="591337" y="160566"/>
                  </a:lnTo>
                  <a:lnTo>
                    <a:pt x="594233" y="158026"/>
                  </a:lnTo>
                  <a:lnTo>
                    <a:pt x="594931" y="163106"/>
                  </a:lnTo>
                  <a:lnTo>
                    <a:pt x="593928" y="163880"/>
                  </a:lnTo>
                  <a:lnTo>
                    <a:pt x="593928" y="169456"/>
                  </a:lnTo>
                  <a:lnTo>
                    <a:pt x="591108" y="169456"/>
                  </a:lnTo>
                  <a:lnTo>
                    <a:pt x="593318" y="164795"/>
                  </a:lnTo>
                  <a:lnTo>
                    <a:pt x="593509" y="164388"/>
                  </a:lnTo>
                  <a:lnTo>
                    <a:pt x="593432" y="165646"/>
                  </a:lnTo>
                  <a:lnTo>
                    <a:pt x="593928" y="169456"/>
                  </a:lnTo>
                  <a:lnTo>
                    <a:pt x="593928" y="163880"/>
                  </a:lnTo>
                  <a:lnTo>
                    <a:pt x="593674" y="164071"/>
                  </a:lnTo>
                  <a:lnTo>
                    <a:pt x="594131" y="163106"/>
                  </a:lnTo>
                  <a:lnTo>
                    <a:pt x="588276" y="169456"/>
                  </a:lnTo>
                  <a:lnTo>
                    <a:pt x="588556" y="168186"/>
                  </a:lnTo>
                  <a:lnTo>
                    <a:pt x="588657" y="167716"/>
                  </a:lnTo>
                  <a:lnTo>
                    <a:pt x="588340" y="168186"/>
                  </a:lnTo>
                  <a:lnTo>
                    <a:pt x="587971" y="168186"/>
                  </a:lnTo>
                  <a:lnTo>
                    <a:pt x="587870" y="166916"/>
                  </a:lnTo>
                  <a:lnTo>
                    <a:pt x="583514" y="173266"/>
                  </a:lnTo>
                  <a:lnTo>
                    <a:pt x="589838" y="170726"/>
                  </a:lnTo>
                  <a:lnTo>
                    <a:pt x="587883" y="177584"/>
                  </a:lnTo>
                  <a:lnTo>
                    <a:pt x="587756" y="178028"/>
                  </a:lnTo>
                  <a:lnTo>
                    <a:pt x="587667" y="178346"/>
                  </a:lnTo>
                  <a:lnTo>
                    <a:pt x="586473" y="177076"/>
                  </a:lnTo>
                  <a:lnTo>
                    <a:pt x="585647" y="177584"/>
                  </a:lnTo>
                  <a:lnTo>
                    <a:pt x="587209" y="179616"/>
                  </a:lnTo>
                  <a:lnTo>
                    <a:pt x="587540" y="182156"/>
                  </a:lnTo>
                  <a:lnTo>
                    <a:pt x="585050" y="185966"/>
                  </a:lnTo>
                  <a:lnTo>
                    <a:pt x="586917" y="187236"/>
                  </a:lnTo>
                  <a:lnTo>
                    <a:pt x="586066" y="189776"/>
                  </a:lnTo>
                  <a:lnTo>
                    <a:pt x="587413" y="187236"/>
                  </a:lnTo>
                  <a:lnTo>
                    <a:pt x="588581" y="188506"/>
                  </a:lnTo>
                  <a:lnTo>
                    <a:pt x="587717" y="191046"/>
                  </a:lnTo>
                  <a:lnTo>
                    <a:pt x="587222" y="193586"/>
                  </a:lnTo>
                  <a:lnTo>
                    <a:pt x="586968" y="193586"/>
                  </a:lnTo>
                  <a:lnTo>
                    <a:pt x="587984" y="196126"/>
                  </a:lnTo>
                  <a:lnTo>
                    <a:pt x="581444" y="198666"/>
                  </a:lnTo>
                  <a:lnTo>
                    <a:pt x="581494" y="199936"/>
                  </a:lnTo>
                  <a:lnTo>
                    <a:pt x="581596" y="202476"/>
                  </a:lnTo>
                  <a:lnTo>
                    <a:pt x="581698" y="205016"/>
                  </a:lnTo>
                  <a:lnTo>
                    <a:pt x="580034" y="206286"/>
                  </a:lnTo>
                  <a:lnTo>
                    <a:pt x="578904" y="203746"/>
                  </a:lnTo>
                  <a:lnTo>
                    <a:pt x="577634" y="206286"/>
                  </a:lnTo>
                  <a:lnTo>
                    <a:pt x="577761" y="208826"/>
                  </a:lnTo>
                  <a:lnTo>
                    <a:pt x="577875" y="210096"/>
                  </a:lnTo>
                  <a:lnTo>
                    <a:pt x="577900" y="210413"/>
                  </a:lnTo>
                  <a:lnTo>
                    <a:pt x="578002" y="211366"/>
                  </a:lnTo>
                  <a:lnTo>
                    <a:pt x="578916" y="217716"/>
                  </a:lnTo>
                  <a:lnTo>
                    <a:pt x="579615" y="215734"/>
                  </a:lnTo>
                  <a:lnTo>
                    <a:pt x="579653" y="213258"/>
                  </a:lnTo>
                  <a:lnTo>
                    <a:pt x="579589" y="212420"/>
                  </a:lnTo>
                  <a:lnTo>
                    <a:pt x="579513" y="211366"/>
                  </a:lnTo>
                  <a:lnTo>
                    <a:pt x="580288" y="209029"/>
                  </a:lnTo>
                  <a:lnTo>
                    <a:pt x="580351" y="208826"/>
                  </a:lnTo>
                  <a:lnTo>
                    <a:pt x="581037" y="212420"/>
                  </a:lnTo>
                  <a:lnTo>
                    <a:pt x="581075" y="212636"/>
                  </a:lnTo>
                  <a:lnTo>
                    <a:pt x="580669" y="212636"/>
                  </a:lnTo>
                  <a:lnTo>
                    <a:pt x="579653" y="213258"/>
                  </a:lnTo>
                  <a:lnTo>
                    <a:pt x="579716" y="213906"/>
                  </a:lnTo>
                  <a:lnTo>
                    <a:pt x="579818" y="215176"/>
                  </a:lnTo>
                  <a:lnTo>
                    <a:pt x="579615" y="215734"/>
                  </a:lnTo>
                  <a:lnTo>
                    <a:pt x="582104" y="220256"/>
                  </a:lnTo>
                  <a:lnTo>
                    <a:pt x="578751" y="224066"/>
                  </a:lnTo>
                  <a:lnTo>
                    <a:pt x="573951" y="221526"/>
                  </a:lnTo>
                  <a:lnTo>
                    <a:pt x="569747" y="227876"/>
                  </a:lnTo>
                  <a:lnTo>
                    <a:pt x="572820" y="234226"/>
                  </a:lnTo>
                  <a:lnTo>
                    <a:pt x="568947" y="243116"/>
                  </a:lnTo>
                  <a:lnTo>
                    <a:pt x="570636" y="240576"/>
                  </a:lnTo>
                  <a:lnTo>
                    <a:pt x="572211" y="241846"/>
                  </a:lnTo>
                  <a:lnTo>
                    <a:pt x="569264" y="245656"/>
                  </a:lnTo>
                  <a:lnTo>
                    <a:pt x="569188" y="249466"/>
                  </a:lnTo>
                  <a:lnTo>
                    <a:pt x="567651" y="248196"/>
                  </a:lnTo>
                  <a:lnTo>
                    <a:pt x="566534" y="250736"/>
                  </a:lnTo>
                  <a:lnTo>
                    <a:pt x="566394" y="250736"/>
                  </a:lnTo>
                  <a:lnTo>
                    <a:pt x="563105" y="257086"/>
                  </a:lnTo>
                  <a:lnTo>
                    <a:pt x="566102" y="259626"/>
                  </a:lnTo>
                  <a:lnTo>
                    <a:pt x="562787" y="262166"/>
                  </a:lnTo>
                  <a:lnTo>
                    <a:pt x="559765" y="269786"/>
                  </a:lnTo>
                  <a:lnTo>
                    <a:pt x="564959" y="272326"/>
                  </a:lnTo>
                  <a:lnTo>
                    <a:pt x="562343" y="278676"/>
                  </a:lnTo>
                  <a:lnTo>
                    <a:pt x="561200" y="276136"/>
                  </a:lnTo>
                  <a:lnTo>
                    <a:pt x="559117" y="278676"/>
                  </a:lnTo>
                  <a:lnTo>
                    <a:pt x="559244" y="273596"/>
                  </a:lnTo>
                  <a:lnTo>
                    <a:pt x="558546" y="276136"/>
                  </a:lnTo>
                  <a:lnTo>
                    <a:pt x="557618" y="278676"/>
                  </a:lnTo>
                  <a:lnTo>
                    <a:pt x="558736" y="278676"/>
                  </a:lnTo>
                  <a:lnTo>
                    <a:pt x="557339" y="280022"/>
                  </a:lnTo>
                  <a:lnTo>
                    <a:pt x="559015" y="285026"/>
                  </a:lnTo>
                  <a:lnTo>
                    <a:pt x="556844" y="287566"/>
                  </a:lnTo>
                  <a:lnTo>
                    <a:pt x="557263" y="288836"/>
                  </a:lnTo>
                  <a:lnTo>
                    <a:pt x="558863" y="288836"/>
                  </a:lnTo>
                  <a:lnTo>
                    <a:pt x="557974" y="291376"/>
                  </a:lnTo>
                  <a:lnTo>
                    <a:pt x="557047" y="295186"/>
                  </a:lnTo>
                  <a:lnTo>
                    <a:pt x="559523" y="293916"/>
                  </a:lnTo>
                  <a:lnTo>
                    <a:pt x="555523" y="298996"/>
                  </a:lnTo>
                  <a:lnTo>
                    <a:pt x="553288" y="306616"/>
                  </a:lnTo>
                  <a:lnTo>
                    <a:pt x="551218" y="312966"/>
                  </a:lnTo>
                  <a:lnTo>
                    <a:pt x="547789" y="318046"/>
                  </a:lnTo>
                  <a:lnTo>
                    <a:pt x="546823" y="323126"/>
                  </a:lnTo>
                  <a:lnTo>
                    <a:pt x="545553" y="329476"/>
                  </a:lnTo>
                  <a:lnTo>
                    <a:pt x="544309" y="334556"/>
                  </a:lnTo>
                  <a:lnTo>
                    <a:pt x="543496" y="334556"/>
                  </a:lnTo>
                  <a:lnTo>
                    <a:pt x="543928" y="333286"/>
                  </a:lnTo>
                  <a:lnTo>
                    <a:pt x="540550" y="339636"/>
                  </a:lnTo>
                  <a:lnTo>
                    <a:pt x="547420" y="338366"/>
                  </a:lnTo>
                  <a:lnTo>
                    <a:pt x="543598" y="344716"/>
                  </a:lnTo>
                  <a:lnTo>
                    <a:pt x="539889" y="348526"/>
                  </a:lnTo>
                  <a:lnTo>
                    <a:pt x="542175" y="343446"/>
                  </a:lnTo>
                  <a:lnTo>
                    <a:pt x="543318" y="340906"/>
                  </a:lnTo>
                  <a:lnTo>
                    <a:pt x="541655" y="343446"/>
                  </a:lnTo>
                  <a:lnTo>
                    <a:pt x="536028" y="342176"/>
                  </a:lnTo>
                  <a:lnTo>
                    <a:pt x="539800" y="352336"/>
                  </a:lnTo>
                  <a:lnTo>
                    <a:pt x="535254" y="356146"/>
                  </a:lnTo>
                  <a:lnTo>
                    <a:pt x="535292" y="354876"/>
                  </a:lnTo>
                  <a:lnTo>
                    <a:pt x="532371" y="357416"/>
                  </a:lnTo>
                  <a:lnTo>
                    <a:pt x="534631" y="363766"/>
                  </a:lnTo>
                  <a:lnTo>
                    <a:pt x="532447" y="370116"/>
                  </a:lnTo>
                  <a:lnTo>
                    <a:pt x="532066" y="368846"/>
                  </a:lnTo>
                  <a:lnTo>
                    <a:pt x="531660" y="368846"/>
                  </a:lnTo>
                  <a:lnTo>
                    <a:pt x="533146" y="373926"/>
                  </a:lnTo>
                  <a:lnTo>
                    <a:pt x="531723" y="382816"/>
                  </a:lnTo>
                  <a:lnTo>
                    <a:pt x="530999" y="386626"/>
                  </a:lnTo>
                  <a:lnTo>
                    <a:pt x="530961" y="386829"/>
                  </a:lnTo>
                  <a:lnTo>
                    <a:pt x="531609" y="386626"/>
                  </a:lnTo>
                  <a:lnTo>
                    <a:pt x="530898" y="390436"/>
                  </a:lnTo>
                  <a:lnTo>
                    <a:pt x="530631" y="391731"/>
                  </a:lnTo>
                  <a:lnTo>
                    <a:pt x="529018" y="392976"/>
                  </a:lnTo>
                  <a:lnTo>
                    <a:pt x="526897" y="395516"/>
                  </a:lnTo>
                  <a:lnTo>
                    <a:pt x="524497" y="395516"/>
                  </a:lnTo>
                  <a:lnTo>
                    <a:pt x="525830" y="390436"/>
                  </a:lnTo>
                  <a:lnTo>
                    <a:pt x="522160" y="392976"/>
                  </a:lnTo>
                  <a:lnTo>
                    <a:pt x="524040" y="396786"/>
                  </a:lnTo>
                  <a:lnTo>
                    <a:pt x="522770" y="399326"/>
                  </a:lnTo>
                  <a:lnTo>
                    <a:pt x="521589" y="399326"/>
                  </a:lnTo>
                  <a:lnTo>
                    <a:pt x="519772" y="406946"/>
                  </a:lnTo>
                  <a:lnTo>
                    <a:pt x="522960" y="406946"/>
                  </a:lnTo>
                  <a:lnTo>
                    <a:pt x="520319" y="415836"/>
                  </a:lnTo>
                  <a:lnTo>
                    <a:pt x="521550" y="414566"/>
                  </a:lnTo>
                  <a:lnTo>
                    <a:pt x="523417" y="419646"/>
                  </a:lnTo>
                  <a:lnTo>
                    <a:pt x="518655" y="418376"/>
                  </a:lnTo>
                  <a:lnTo>
                    <a:pt x="519722" y="423456"/>
                  </a:lnTo>
                  <a:lnTo>
                    <a:pt x="516089" y="423456"/>
                  </a:lnTo>
                  <a:lnTo>
                    <a:pt x="516178" y="434886"/>
                  </a:lnTo>
                  <a:lnTo>
                    <a:pt x="515239" y="439966"/>
                  </a:lnTo>
                  <a:lnTo>
                    <a:pt x="513715" y="436156"/>
                  </a:lnTo>
                  <a:lnTo>
                    <a:pt x="514070" y="437426"/>
                  </a:lnTo>
                  <a:lnTo>
                    <a:pt x="514007" y="439966"/>
                  </a:lnTo>
                  <a:lnTo>
                    <a:pt x="513943" y="441236"/>
                  </a:lnTo>
                  <a:lnTo>
                    <a:pt x="513880" y="442506"/>
                  </a:lnTo>
                  <a:lnTo>
                    <a:pt x="513207" y="446316"/>
                  </a:lnTo>
                  <a:lnTo>
                    <a:pt x="512216" y="449973"/>
                  </a:lnTo>
                  <a:lnTo>
                    <a:pt x="512178" y="450126"/>
                  </a:lnTo>
                  <a:lnTo>
                    <a:pt x="508800" y="450126"/>
                  </a:lnTo>
                  <a:lnTo>
                    <a:pt x="506717" y="455206"/>
                  </a:lnTo>
                  <a:lnTo>
                    <a:pt x="502234" y="467906"/>
                  </a:lnTo>
                  <a:lnTo>
                    <a:pt x="500037" y="475526"/>
                  </a:lnTo>
                  <a:lnTo>
                    <a:pt x="495134" y="483146"/>
                  </a:lnTo>
                  <a:lnTo>
                    <a:pt x="494563" y="488226"/>
                  </a:lnTo>
                  <a:lnTo>
                    <a:pt x="492683" y="494576"/>
                  </a:lnTo>
                  <a:lnTo>
                    <a:pt x="490004" y="502196"/>
                  </a:lnTo>
                  <a:lnTo>
                    <a:pt x="489864" y="504736"/>
                  </a:lnTo>
                  <a:lnTo>
                    <a:pt x="489572" y="506006"/>
                  </a:lnTo>
                  <a:lnTo>
                    <a:pt x="489572" y="509816"/>
                  </a:lnTo>
                  <a:lnTo>
                    <a:pt x="489864" y="512356"/>
                  </a:lnTo>
                  <a:lnTo>
                    <a:pt x="490486" y="512356"/>
                  </a:lnTo>
                  <a:lnTo>
                    <a:pt x="492544" y="509816"/>
                  </a:lnTo>
                  <a:lnTo>
                    <a:pt x="493369" y="509816"/>
                  </a:lnTo>
                  <a:lnTo>
                    <a:pt x="495287" y="507276"/>
                  </a:lnTo>
                  <a:lnTo>
                    <a:pt x="495300" y="509816"/>
                  </a:lnTo>
                  <a:lnTo>
                    <a:pt x="495084" y="509816"/>
                  </a:lnTo>
                  <a:lnTo>
                    <a:pt x="494868" y="511086"/>
                  </a:lnTo>
                  <a:lnTo>
                    <a:pt x="493966" y="513626"/>
                  </a:lnTo>
                  <a:lnTo>
                    <a:pt x="493445" y="516166"/>
                  </a:lnTo>
                  <a:lnTo>
                    <a:pt x="493306" y="517436"/>
                  </a:lnTo>
                  <a:lnTo>
                    <a:pt x="493204" y="518706"/>
                  </a:lnTo>
                  <a:lnTo>
                    <a:pt x="493090" y="519976"/>
                  </a:lnTo>
                  <a:lnTo>
                    <a:pt x="492760" y="517436"/>
                  </a:lnTo>
                  <a:lnTo>
                    <a:pt x="492315" y="517436"/>
                  </a:lnTo>
                  <a:lnTo>
                    <a:pt x="492696" y="518706"/>
                  </a:lnTo>
                  <a:lnTo>
                    <a:pt x="492633" y="519976"/>
                  </a:lnTo>
                  <a:lnTo>
                    <a:pt x="492467" y="519976"/>
                  </a:lnTo>
                  <a:lnTo>
                    <a:pt x="493064" y="521246"/>
                  </a:lnTo>
                  <a:lnTo>
                    <a:pt x="493471" y="521246"/>
                  </a:lnTo>
                  <a:lnTo>
                    <a:pt x="494360" y="519976"/>
                  </a:lnTo>
                  <a:lnTo>
                    <a:pt x="493623" y="519976"/>
                  </a:lnTo>
                  <a:lnTo>
                    <a:pt x="495541" y="518706"/>
                  </a:lnTo>
                  <a:lnTo>
                    <a:pt x="496239" y="518706"/>
                  </a:lnTo>
                  <a:lnTo>
                    <a:pt x="496633" y="519976"/>
                  </a:lnTo>
                  <a:lnTo>
                    <a:pt x="497103" y="519976"/>
                  </a:lnTo>
                  <a:lnTo>
                    <a:pt x="497268" y="521246"/>
                  </a:lnTo>
                  <a:lnTo>
                    <a:pt x="499389" y="519976"/>
                  </a:lnTo>
                  <a:lnTo>
                    <a:pt x="498817" y="521246"/>
                  </a:lnTo>
                  <a:lnTo>
                    <a:pt x="501751" y="521246"/>
                  </a:lnTo>
                  <a:lnTo>
                    <a:pt x="503415" y="519976"/>
                  </a:lnTo>
                  <a:lnTo>
                    <a:pt x="505409" y="518706"/>
                  </a:lnTo>
                  <a:lnTo>
                    <a:pt x="508025" y="512356"/>
                  </a:lnTo>
                  <a:lnTo>
                    <a:pt x="507898" y="513626"/>
                  </a:lnTo>
                  <a:lnTo>
                    <a:pt x="507072" y="517436"/>
                  </a:lnTo>
                  <a:lnTo>
                    <a:pt x="506044" y="518706"/>
                  </a:lnTo>
                  <a:lnTo>
                    <a:pt x="507961" y="518706"/>
                  </a:lnTo>
                  <a:lnTo>
                    <a:pt x="512102" y="512356"/>
                  </a:lnTo>
                  <a:lnTo>
                    <a:pt x="515404" y="507276"/>
                  </a:lnTo>
                  <a:lnTo>
                    <a:pt x="516229" y="506006"/>
                  </a:lnTo>
                  <a:lnTo>
                    <a:pt x="523976" y="493306"/>
                  </a:lnTo>
                  <a:lnTo>
                    <a:pt x="528789" y="485686"/>
                  </a:lnTo>
                  <a:lnTo>
                    <a:pt x="532650" y="480606"/>
                  </a:lnTo>
                  <a:lnTo>
                    <a:pt x="536384" y="476796"/>
                  </a:lnTo>
                  <a:lnTo>
                    <a:pt x="535863" y="479336"/>
                  </a:lnTo>
                  <a:lnTo>
                    <a:pt x="537959" y="476796"/>
                  </a:lnTo>
                  <a:lnTo>
                    <a:pt x="538581" y="471716"/>
                  </a:lnTo>
                  <a:lnTo>
                    <a:pt x="541566" y="470446"/>
                  </a:lnTo>
                  <a:lnTo>
                    <a:pt x="541451" y="471716"/>
                  </a:lnTo>
                  <a:lnTo>
                    <a:pt x="541337" y="472986"/>
                  </a:lnTo>
                  <a:lnTo>
                    <a:pt x="542340" y="471716"/>
                  </a:lnTo>
                  <a:lnTo>
                    <a:pt x="542823" y="470446"/>
                  </a:lnTo>
                  <a:lnTo>
                    <a:pt x="543293" y="469176"/>
                  </a:lnTo>
                  <a:lnTo>
                    <a:pt x="546582" y="461556"/>
                  </a:lnTo>
                  <a:lnTo>
                    <a:pt x="547941" y="460286"/>
                  </a:lnTo>
                  <a:lnTo>
                    <a:pt x="527215" y="460286"/>
                  </a:lnTo>
                  <a:lnTo>
                    <a:pt x="524535" y="460286"/>
                  </a:lnTo>
                  <a:lnTo>
                    <a:pt x="524395" y="460286"/>
                  </a:lnTo>
                  <a:lnTo>
                    <a:pt x="523214" y="462826"/>
                  </a:lnTo>
                  <a:lnTo>
                    <a:pt x="521106" y="467906"/>
                  </a:lnTo>
                  <a:lnTo>
                    <a:pt x="519620" y="470204"/>
                  </a:lnTo>
                  <a:lnTo>
                    <a:pt x="520039" y="469176"/>
                  </a:lnTo>
                  <a:lnTo>
                    <a:pt x="521576" y="465366"/>
                  </a:lnTo>
                  <a:lnTo>
                    <a:pt x="520865" y="466636"/>
                  </a:lnTo>
                  <a:lnTo>
                    <a:pt x="520242" y="467906"/>
                  </a:lnTo>
                  <a:lnTo>
                    <a:pt x="519277" y="469099"/>
                  </a:lnTo>
                  <a:lnTo>
                    <a:pt x="519277" y="470738"/>
                  </a:lnTo>
                  <a:lnTo>
                    <a:pt x="518655" y="471716"/>
                  </a:lnTo>
                  <a:lnTo>
                    <a:pt x="518452" y="471716"/>
                  </a:lnTo>
                  <a:lnTo>
                    <a:pt x="519277" y="470738"/>
                  </a:lnTo>
                  <a:lnTo>
                    <a:pt x="519277" y="469099"/>
                  </a:lnTo>
                  <a:lnTo>
                    <a:pt x="519988" y="466636"/>
                  </a:lnTo>
                  <a:lnTo>
                    <a:pt x="520382" y="465366"/>
                  </a:lnTo>
                  <a:lnTo>
                    <a:pt x="521779" y="462826"/>
                  </a:lnTo>
                  <a:lnTo>
                    <a:pt x="519252" y="466636"/>
                  </a:lnTo>
                  <a:lnTo>
                    <a:pt x="526351" y="453936"/>
                  </a:lnTo>
                  <a:lnTo>
                    <a:pt x="526465" y="452742"/>
                  </a:lnTo>
                  <a:lnTo>
                    <a:pt x="525399" y="453936"/>
                  </a:lnTo>
                  <a:lnTo>
                    <a:pt x="526376" y="451612"/>
                  </a:lnTo>
                  <a:lnTo>
                    <a:pt x="525957" y="451612"/>
                  </a:lnTo>
                  <a:lnTo>
                    <a:pt x="524903" y="452742"/>
                  </a:lnTo>
                  <a:lnTo>
                    <a:pt x="523849" y="453936"/>
                  </a:lnTo>
                  <a:lnTo>
                    <a:pt x="524852" y="452742"/>
                  </a:lnTo>
                  <a:lnTo>
                    <a:pt x="524446" y="452742"/>
                  </a:lnTo>
                  <a:lnTo>
                    <a:pt x="524852" y="450126"/>
                  </a:lnTo>
                  <a:lnTo>
                    <a:pt x="525780" y="448856"/>
                  </a:lnTo>
                  <a:lnTo>
                    <a:pt x="526148" y="447586"/>
                  </a:lnTo>
                  <a:lnTo>
                    <a:pt x="526935" y="446316"/>
                  </a:lnTo>
                  <a:lnTo>
                    <a:pt x="527405" y="445046"/>
                  </a:lnTo>
                  <a:lnTo>
                    <a:pt x="528027" y="443776"/>
                  </a:lnTo>
                  <a:lnTo>
                    <a:pt x="529564" y="439966"/>
                  </a:lnTo>
                  <a:lnTo>
                    <a:pt x="531088" y="436156"/>
                  </a:lnTo>
                  <a:lnTo>
                    <a:pt x="534200" y="428536"/>
                  </a:lnTo>
                  <a:lnTo>
                    <a:pt x="537248" y="422186"/>
                  </a:lnTo>
                  <a:lnTo>
                    <a:pt x="538213" y="419646"/>
                  </a:lnTo>
                  <a:lnTo>
                    <a:pt x="540131" y="414566"/>
                  </a:lnTo>
                  <a:lnTo>
                    <a:pt x="542315" y="408216"/>
                  </a:lnTo>
                  <a:lnTo>
                    <a:pt x="542759" y="406946"/>
                  </a:lnTo>
                  <a:lnTo>
                    <a:pt x="533857" y="408216"/>
                  </a:lnTo>
                  <a:lnTo>
                    <a:pt x="540131" y="399326"/>
                  </a:lnTo>
                  <a:lnTo>
                    <a:pt x="542048" y="403136"/>
                  </a:lnTo>
                  <a:lnTo>
                    <a:pt x="543394" y="395516"/>
                  </a:lnTo>
                  <a:lnTo>
                    <a:pt x="544055" y="391731"/>
                  </a:lnTo>
                  <a:lnTo>
                    <a:pt x="545160" y="387896"/>
                  </a:lnTo>
                  <a:lnTo>
                    <a:pt x="545236" y="387629"/>
                  </a:lnTo>
                  <a:lnTo>
                    <a:pt x="545350" y="387261"/>
                  </a:lnTo>
                  <a:lnTo>
                    <a:pt x="545477" y="386829"/>
                  </a:lnTo>
                  <a:lnTo>
                    <a:pt x="545528" y="386626"/>
                  </a:lnTo>
                  <a:lnTo>
                    <a:pt x="547370" y="380276"/>
                  </a:lnTo>
                  <a:lnTo>
                    <a:pt x="550379" y="370116"/>
                  </a:lnTo>
                  <a:lnTo>
                    <a:pt x="550760" y="368846"/>
                  </a:lnTo>
                  <a:lnTo>
                    <a:pt x="552983" y="357416"/>
                  </a:lnTo>
                  <a:lnTo>
                    <a:pt x="553351" y="358686"/>
                  </a:lnTo>
                  <a:lnTo>
                    <a:pt x="554151" y="358686"/>
                  </a:lnTo>
                  <a:lnTo>
                    <a:pt x="553720" y="359956"/>
                  </a:lnTo>
                  <a:lnTo>
                    <a:pt x="556602" y="357416"/>
                  </a:lnTo>
                  <a:lnTo>
                    <a:pt x="556704" y="356146"/>
                  </a:lnTo>
                  <a:lnTo>
                    <a:pt x="556793" y="354876"/>
                  </a:lnTo>
                  <a:lnTo>
                    <a:pt x="556882" y="353606"/>
                  </a:lnTo>
                  <a:lnTo>
                    <a:pt x="556971" y="352336"/>
                  </a:lnTo>
                  <a:lnTo>
                    <a:pt x="557060" y="351066"/>
                  </a:lnTo>
                  <a:lnTo>
                    <a:pt x="557161" y="349796"/>
                  </a:lnTo>
                  <a:lnTo>
                    <a:pt x="557250" y="348526"/>
                  </a:lnTo>
                  <a:lnTo>
                    <a:pt x="555650" y="348526"/>
                  </a:lnTo>
                  <a:lnTo>
                    <a:pt x="556526" y="345986"/>
                  </a:lnTo>
                  <a:lnTo>
                    <a:pt x="557263" y="347256"/>
                  </a:lnTo>
                  <a:lnTo>
                    <a:pt x="558507" y="347256"/>
                  </a:lnTo>
                  <a:lnTo>
                    <a:pt x="559206" y="345986"/>
                  </a:lnTo>
                  <a:lnTo>
                    <a:pt x="560603" y="343446"/>
                  </a:lnTo>
                  <a:lnTo>
                    <a:pt x="558330" y="338366"/>
                  </a:lnTo>
                  <a:lnTo>
                    <a:pt x="560832" y="337248"/>
                  </a:lnTo>
                  <a:lnTo>
                    <a:pt x="560793" y="337096"/>
                  </a:lnTo>
                  <a:lnTo>
                    <a:pt x="561936" y="334556"/>
                  </a:lnTo>
                  <a:lnTo>
                    <a:pt x="563638" y="330746"/>
                  </a:lnTo>
                  <a:lnTo>
                    <a:pt x="564210" y="329476"/>
                  </a:lnTo>
                  <a:lnTo>
                    <a:pt x="561365" y="330746"/>
                  </a:lnTo>
                  <a:lnTo>
                    <a:pt x="564095" y="325666"/>
                  </a:lnTo>
                  <a:lnTo>
                    <a:pt x="563981" y="324396"/>
                  </a:lnTo>
                  <a:lnTo>
                    <a:pt x="563854" y="323126"/>
                  </a:lnTo>
                  <a:lnTo>
                    <a:pt x="563740" y="321856"/>
                  </a:lnTo>
                  <a:lnTo>
                    <a:pt x="563626" y="320586"/>
                  </a:lnTo>
                  <a:lnTo>
                    <a:pt x="563511" y="319316"/>
                  </a:lnTo>
                  <a:lnTo>
                    <a:pt x="566166" y="315506"/>
                  </a:lnTo>
                  <a:lnTo>
                    <a:pt x="564476" y="312966"/>
                  </a:lnTo>
                  <a:lnTo>
                    <a:pt x="570204" y="306616"/>
                  </a:lnTo>
                  <a:lnTo>
                    <a:pt x="566889" y="305346"/>
                  </a:lnTo>
                  <a:lnTo>
                    <a:pt x="570484" y="306616"/>
                  </a:lnTo>
                  <a:lnTo>
                    <a:pt x="570763" y="305346"/>
                  </a:lnTo>
                  <a:lnTo>
                    <a:pt x="572770" y="296456"/>
                  </a:lnTo>
                  <a:lnTo>
                    <a:pt x="572312" y="293916"/>
                  </a:lnTo>
                  <a:lnTo>
                    <a:pt x="572071" y="292646"/>
                  </a:lnTo>
                  <a:lnTo>
                    <a:pt x="572846" y="293916"/>
                  </a:lnTo>
                  <a:lnTo>
                    <a:pt x="573278" y="292646"/>
                  </a:lnTo>
                  <a:lnTo>
                    <a:pt x="574141" y="290106"/>
                  </a:lnTo>
                  <a:lnTo>
                    <a:pt x="575144" y="291236"/>
                  </a:lnTo>
                  <a:lnTo>
                    <a:pt x="575106" y="291388"/>
                  </a:lnTo>
                  <a:lnTo>
                    <a:pt x="575157" y="291249"/>
                  </a:lnTo>
                  <a:lnTo>
                    <a:pt x="575284" y="291376"/>
                  </a:lnTo>
                  <a:lnTo>
                    <a:pt x="575665" y="290106"/>
                  </a:lnTo>
                  <a:lnTo>
                    <a:pt x="576427" y="287566"/>
                  </a:lnTo>
                  <a:lnTo>
                    <a:pt x="576834" y="283756"/>
                  </a:lnTo>
                  <a:lnTo>
                    <a:pt x="574713" y="283756"/>
                  </a:lnTo>
                  <a:lnTo>
                    <a:pt x="577748" y="278676"/>
                  </a:lnTo>
                  <a:lnTo>
                    <a:pt x="578485" y="273596"/>
                  </a:lnTo>
                  <a:lnTo>
                    <a:pt x="579234" y="268782"/>
                  </a:lnTo>
                  <a:lnTo>
                    <a:pt x="579272" y="268516"/>
                  </a:lnTo>
                  <a:lnTo>
                    <a:pt x="582485" y="265976"/>
                  </a:lnTo>
                  <a:lnTo>
                    <a:pt x="583704" y="257086"/>
                  </a:lnTo>
                  <a:lnTo>
                    <a:pt x="584885" y="249466"/>
                  </a:lnTo>
                  <a:lnTo>
                    <a:pt x="585952" y="243116"/>
                  </a:lnTo>
                  <a:lnTo>
                    <a:pt x="589127" y="243116"/>
                  </a:lnTo>
                  <a:lnTo>
                    <a:pt x="589826" y="236766"/>
                  </a:lnTo>
                  <a:lnTo>
                    <a:pt x="589876" y="235927"/>
                  </a:lnTo>
                  <a:lnTo>
                    <a:pt x="586232" y="241414"/>
                  </a:lnTo>
                  <a:lnTo>
                    <a:pt x="586384" y="240576"/>
                  </a:lnTo>
                  <a:lnTo>
                    <a:pt x="586600" y="239306"/>
                  </a:lnTo>
                  <a:lnTo>
                    <a:pt x="588251" y="231686"/>
                  </a:lnTo>
                  <a:lnTo>
                    <a:pt x="590092" y="232333"/>
                  </a:lnTo>
                  <a:lnTo>
                    <a:pt x="590130" y="231686"/>
                  </a:lnTo>
                  <a:lnTo>
                    <a:pt x="594360" y="213906"/>
                  </a:lnTo>
                  <a:lnTo>
                    <a:pt x="594245" y="218986"/>
                  </a:lnTo>
                  <a:lnTo>
                    <a:pt x="594614" y="220256"/>
                  </a:lnTo>
                  <a:lnTo>
                    <a:pt x="595947" y="213906"/>
                  </a:lnTo>
                  <a:lnTo>
                    <a:pt x="596214" y="212636"/>
                  </a:lnTo>
                  <a:lnTo>
                    <a:pt x="596569" y="211366"/>
                  </a:lnTo>
                  <a:lnTo>
                    <a:pt x="597217" y="209029"/>
                  </a:lnTo>
                  <a:lnTo>
                    <a:pt x="597268" y="208826"/>
                  </a:lnTo>
                  <a:lnTo>
                    <a:pt x="597979" y="206286"/>
                  </a:lnTo>
                  <a:lnTo>
                    <a:pt x="598335" y="205016"/>
                  </a:lnTo>
                  <a:lnTo>
                    <a:pt x="600303" y="198666"/>
                  </a:lnTo>
                  <a:lnTo>
                    <a:pt x="601395" y="191401"/>
                  </a:lnTo>
                  <a:lnTo>
                    <a:pt x="598563" y="193586"/>
                  </a:lnTo>
                  <a:lnTo>
                    <a:pt x="598690" y="188506"/>
                  </a:lnTo>
                  <a:lnTo>
                    <a:pt x="598728" y="187236"/>
                  </a:lnTo>
                  <a:lnTo>
                    <a:pt x="598817" y="183286"/>
                  </a:lnTo>
                  <a:lnTo>
                    <a:pt x="601586" y="185966"/>
                  </a:lnTo>
                  <a:lnTo>
                    <a:pt x="601560" y="182156"/>
                  </a:lnTo>
                  <a:lnTo>
                    <a:pt x="601548" y="178346"/>
                  </a:lnTo>
                  <a:lnTo>
                    <a:pt x="601522" y="173266"/>
                  </a:lnTo>
                  <a:lnTo>
                    <a:pt x="606183" y="179616"/>
                  </a:lnTo>
                  <a:lnTo>
                    <a:pt x="606120" y="178028"/>
                  </a:lnTo>
                  <a:lnTo>
                    <a:pt x="605853" y="177076"/>
                  </a:lnTo>
                  <a:lnTo>
                    <a:pt x="604634" y="177076"/>
                  </a:lnTo>
                  <a:lnTo>
                    <a:pt x="606310" y="174536"/>
                  </a:lnTo>
                  <a:lnTo>
                    <a:pt x="607072" y="177076"/>
                  </a:lnTo>
                  <a:lnTo>
                    <a:pt x="607453" y="174536"/>
                  </a:lnTo>
                  <a:lnTo>
                    <a:pt x="607656" y="173266"/>
                  </a:lnTo>
                  <a:lnTo>
                    <a:pt x="607847" y="171996"/>
                  </a:lnTo>
                  <a:lnTo>
                    <a:pt x="608037" y="170726"/>
                  </a:lnTo>
                  <a:lnTo>
                    <a:pt x="605586" y="171996"/>
                  </a:lnTo>
                  <a:lnTo>
                    <a:pt x="606018" y="170726"/>
                  </a:lnTo>
                  <a:lnTo>
                    <a:pt x="606463" y="169456"/>
                  </a:lnTo>
                  <a:lnTo>
                    <a:pt x="607339" y="166916"/>
                  </a:lnTo>
                  <a:lnTo>
                    <a:pt x="608152" y="166916"/>
                  </a:lnTo>
                  <a:lnTo>
                    <a:pt x="608114" y="168186"/>
                  </a:lnTo>
                  <a:lnTo>
                    <a:pt x="608901" y="168186"/>
                  </a:lnTo>
                  <a:lnTo>
                    <a:pt x="608609" y="166916"/>
                  </a:lnTo>
                  <a:lnTo>
                    <a:pt x="607453" y="161836"/>
                  </a:lnTo>
                  <a:lnTo>
                    <a:pt x="609600" y="158026"/>
                  </a:lnTo>
                  <a:lnTo>
                    <a:pt x="610565" y="158026"/>
                  </a:lnTo>
                  <a:lnTo>
                    <a:pt x="610971" y="155486"/>
                  </a:lnTo>
                  <a:lnTo>
                    <a:pt x="611378" y="152946"/>
                  </a:lnTo>
                  <a:lnTo>
                    <a:pt x="611454" y="151676"/>
                  </a:lnTo>
                  <a:lnTo>
                    <a:pt x="611530" y="150406"/>
                  </a:lnTo>
                  <a:lnTo>
                    <a:pt x="611606" y="149136"/>
                  </a:lnTo>
                  <a:lnTo>
                    <a:pt x="611670" y="147866"/>
                  </a:lnTo>
                  <a:lnTo>
                    <a:pt x="611746" y="146596"/>
                  </a:lnTo>
                  <a:lnTo>
                    <a:pt x="612305" y="142786"/>
                  </a:lnTo>
                  <a:lnTo>
                    <a:pt x="612495" y="141516"/>
                  </a:lnTo>
                  <a:lnTo>
                    <a:pt x="614654" y="135166"/>
                  </a:lnTo>
                  <a:lnTo>
                    <a:pt x="617385" y="138976"/>
                  </a:lnTo>
                  <a:lnTo>
                    <a:pt x="617004" y="135166"/>
                  </a:lnTo>
                  <a:lnTo>
                    <a:pt x="616877" y="133921"/>
                  </a:lnTo>
                  <a:lnTo>
                    <a:pt x="616750" y="132715"/>
                  </a:lnTo>
                  <a:lnTo>
                    <a:pt x="619937" y="132715"/>
                  </a:lnTo>
                  <a:lnTo>
                    <a:pt x="620509" y="127546"/>
                  </a:lnTo>
                  <a:lnTo>
                    <a:pt x="618426" y="128816"/>
                  </a:lnTo>
                  <a:lnTo>
                    <a:pt x="619772" y="125006"/>
                  </a:lnTo>
                  <a:lnTo>
                    <a:pt x="618693" y="120015"/>
                  </a:lnTo>
                  <a:lnTo>
                    <a:pt x="619734" y="118656"/>
                  </a:lnTo>
                  <a:lnTo>
                    <a:pt x="620750" y="117424"/>
                  </a:lnTo>
                  <a:lnTo>
                    <a:pt x="621106" y="120015"/>
                  </a:lnTo>
                  <a:lnTo>
                    <a:pt x="621398" y="118656"/>
                  </a:lnTo>
                  <a:lnTo>
                    <a:pt x="621690" y="117424"/>
                  </a:lnTo>
                  <a:lnTo>
                    <a:pt x="622007" y="116116"/>
                  </a:lnTo>
                  <a:lnTo>
                    <a:pt x="622922" y="112306"/>
                  </a:lnTo>
                  <a:lnTo>
                    <a:pt x="620395" y="116116"/>
                  </a:lnTo>
                  <a:lnTo>
                    <a:pt x="620115" y="112306"/>
                  </a:lnTo>
                  <a:lnTo>
                    <a:pt x="616381" y="116116"/>
                  </a:lnTo>
                  <a:lnTo>
                    <a:pt x="618947" y="109766"/>
                  </a:lnTo>
                  <a:lnTo>
                    <a:pt x="618909" y="111036"/>
                  </a:lnTo>
                  <a:lnTo>
                    <a:pt x="619252" y="109766"/>
                  </a:lnTo>
                  <a:lnTo>
                    <a:pt x="620268" y="105956"/>
                  </a:lnTo>
                  <a:lnTo>
                    <a:pt x="622744" y="104686"/>
                  </a:lnTo>
                  <a:lnTo>
                    <a:pt x="622046" y="99606"/>
                  </a:lnTo>
                  <a:lnTo>
                    <a:pt x="623747" y="97066"/>
                  </a:lnTo>
                  <a:lnTo>
                    <a:pt x="624979" y="95796"/>
                  </a:lnTo>
                  <a:lnTo>
                    <a:pt x="626948" y="98336"/>
                  </a:lnTo>
                  <a:lnTo>
                    <a:pt x="627748" y="98336"/>
                  </a:lnTo>
                  <a:lnTo>
                    <a:pt x="626465" y="95796"/>
                  </a:lnTo>
                  <a:lnTo>
                    <a:pt x="625817" y="94526"/>
                  </a:lnTo>
                  <a:lnTo>
                    <a:pt x="630059" y="88176"/>
                  </a:lnTo>
                  <a:lnTo>
                    <a:pt x="628764" y="85636"/>
                  </a:lnTo>
                  <a:lnTo>
                    <a:pt x="630504" y="85636"/>
                  </a:lnTo>
                  <a:lnTo>
                    <a:pt x="629729" y="84366"/>
                  </a:lnTo>
                  <a:lnTo>
                    <a:pt x="628954" y="83096"/>
                  </a:lnTo>
                  <a:lnTo>
                    <a:pt x="630224" y="81826"/>
                  </a:lnTo>
                  <a:lnTo>
                    <a:pt x="631812" y="81826"/>
                  </a:lnTo>
                  <a:lnTo>
                    <a:pt x="633984" y="76746"/>
                  </a:lnTo>
                  <a:lnTo>
                    <a:pt x="627354" y="83096"/>
                  </a:lnTo>
                  <a:lnTo>
                    <a:pt x="631164" y="76746"/>
                  </a:lnTo>
                  <a:lnTo>
                    <a:pt x="631545" y="76746"/>
                  </a:lnTo>
                  <a:lnTo>
                    <a:pt x="631520" y="78016"/>
                  </a:lnTo>
                  <a:lnTo>
                    <a:pt x="632117" y="76746"/>
                  </a:lnTo>
                  <a:lnTo>
                    <a:pt x="634530" y="71666"/>
                  </a:lnTo>
                  <a:lnTo>
                    <a:pt x="634428" y="67856"/>
                  </a:lnTo>
                  <a:lnTo>
                    <a:pt x="634326" y="64046"/>
                  </a:lnTo>
                  <a:lnTo>
                    <a:pt x="634923" y="62776"/>
                  </a:lnTo>
                  <a:lnTo>
                    <a:pt x="637311" y="57696"/>
                  </a:lnTo>
                  <a:lnTo>
                    <a:pt x="640676" y="56527"/>
                  </a:lnTo>
                  <a:lnTo>
                    <a:pt x="640969" y="55156"/>
                  </a:lnTo>
                  <a:lnTo>
                    <a:pt x="641311" y="52616"/>
                  </a:lnTo>
                  <a:lnTo>
                    <a:pt x="641985" y="47536"/>
                  </a:lnTo>
                  <a:lnTo>
                    <a:pt x="642188" y="46266"/>
                  </a:lnTo>
                  <a:close/>
                </a:path>
                <a:path w="875030" h="521335">
                  <a:moveTo>
                    <a:pt x="693242" y="6985"/>
                  </a:moveTo>
                  <a:lnTo>
                    <a:pt x="692137" y="6985"/>
                  </a:lnTo>
                  <a:lnTo>
                    <a:pt x="692226" y="7848"/>
                  </a:lnTo>
                  <a:lnTo>
                    <a:pt x="693242" y="6985"/>
                  </a:lnTo>
                  <a:close/>
                </a:path>
                <a:path w="875030" h="521335">
                  <a:moveTo>
                    <a:pt x="693750" y="5778"/>
                  </a:moveTo>
                  <a:lnTo>
                    <a:pt x="690600" y="4432"/>
                  </a:lnTo>
                  <a:lnTo>
                    <a:pt x="691222" y="5778"/>
                  </a:lnTo>
                  <a:lnTo>
                    <a:pt x="691591" y="6451"/>
                  </a:lnTo>
                  <a:lnTo>
                    <a:pt x="693051" y="5778"/>
                  </a:lnTo>
                  <a:lnTo>
                    <a:pt x="693750" y="5778"/>
                  </a:lnTo>
                  <a:close/>
                </a:path>
                <a:path w="875030" h="521335">
                  <a:moveTo>
                    <a:pt x="695998" y="229146"/>
                  </a:moveTo>
                  <a:lnTo>
                    <a:pt x="694626" y="229146"/>
                  </a:lnTo>
                  <a:lnTo>
                    <a:pt x="694842" y="227876"/>
                  </a:lnTo>
                  <a:lnTo>
                    <a:pt x="691616" y="230416"/>
                  </a:lnTo>
                  <a:lnTo>
                    <a:pt x="695998" y="229146"/>
                  </a:lnTo>
                  <a:close/>
                </a:path>
                <a:path w="875030" h="521335">
                  <a:moveTo>
                    <a:pt x="703351" y="246926"/>
                  </a:moveTo>
                  <a:lnTo>
                    <a:pt x="703199" y="246761"/>
                  </a:lnTo>
                  <a:lnTo>
                    <a:pt x="701789" y="248196"/>
                  </a:lnTo>
                  <a:lnTo>
                    <a:pt x="703351" y="246926"/>
                  </a:lnTo>
                  <a:close/>
                </a:path>
                <a:path w="875030" h="521335">
                  <a:moveTo>
                    <a:pt x="711034" y="1816"/>
                  </a:moveTo>
                  <a:lnTo>
                    <a:pt x="705980" y="1816"/>
                  </a:lnTo>
                  <a:lnTo>
                    <a:pt x="703414" y="3086"/>
                  </a:lnTo>
                  <a:lnTo>
                    <a:pt x="710552" y="3086"/>
                  </a:lnTo>
                  <a:lnTo>
                    <a:pt x="711034" y="1816"/>
                  </a:lnTo>
                  <a:close/>
                </a:path>
                <a:path w="875030" h="521335">
                  <a:moveTo>
                    <a:pt x="718426" y="1816"/>
                  </a:moveTo>
                  <a:lnTo>
                    <a:pt x="714629" y="1816"/>
                  </a:lnTo>
                  <a:lnTo>
                    <a:pt x="713727" y="3086"/>
                  </a:lnTo>
                  <a:lnTo>
                    <a:pt x="715505" y="3086"/>
                  </a:lnTo>
                  <a:lnTo>
                    <a:pt x="716241" y="3086"/>
                  </a:lnTo>
                  <a:lnTo>
                    <a:pt x="718426" y="1816"/>
                  </a:lnTo>
                  <a:close/>
                </a:path>
                <a:path w="875030" h="521335">
                  <a:moveTo>
                    <a:pt x="719988" y="12954"/>
                  </a:moveTo>
                  <a:lnTo>
                    <a:pt x="719950" y="12801"/>
                  </a:lnTo>
                  <a:lnTo>
                    <a:pt x="719620" y="12585"/>
                  </a:lnTo>
                  <a:lnTo>
                    <a:pt x="719226" y="12344"/>
                  </a:lnTo>
                  <a:lnTo>
                    <a:pt x="719328" y="12547"/>
                  </a:lnTo>
                  <a:lnTo>
                    <a:pt x="719556" y="12763"/>
                  </a:lnTo>
                  <a:lnTo>
                    <a:pt x="719988" y="12954"/>
                  </a:lnTo>
                  <a:close/>
                </a:path>
                <a:path w="875030" h="521335">
                  <a:moveTo>
                    <a:pt x="736422" y="10706"/>
                  </a:moveTo>
                  <a:lnTo>
                    <a:pt x="735647" y="10706"/>
                  </a:lnTo>
                  <a:lnTo>
                    <a:pt x="731659" y="10706"/>
                  </a:lnTo>
                  <a:lnTo>
                    <a:pt x="731570" y="11976"/>
                  </a:lnTo>
                  <a:lnTo>
                    <a:pt x="735469" y="11976"/>
                  </a:lnTo>
                  <a:lnTo>
                    <a:pt x="736422" y="10706"/>
                  </a:lnTo>
                  <a:close/>
                </a:path>
                <a:path w="875030" h="521335">
                  <a:moveTo>
                    <a:pt x="738771" y="174536"/>
                  </a:moveTo>
                  <a:lnTo>
                    <a:pt x="737641" y="174218"/>
                  </a:lnTo>
                  <a:lnTo>
                    <a:pt x="737654" y="174536"/>
                  </a:lnTo>
                  <a:lnTo>
                    <a:pt x="737743" y="175666"/>
                  </a:lnTo>
                  <a:lnTo>
                    <a:pt x="738771" y="174536"/>
                  </a:lnTo>
                  <a:close/>
                </a:path>
                <a:path w="875030" h="521335">
                  <a:moveTo>
                    <a:pt x="739419" y="170726"/>
                  </a:moveTo>
                  <a:lnTo>
                    <a:pt x="734301" y="173266"/>
                  </a:lnTo>
                  <a:lnTo>
                    <a:pt x="737641" y="174218"/>
                  </a:lnTo>
                  <a:lnTo>
                    <a:pt x="737552" y="173266"/>
                  </a:lnTo>
                  <a:lnTo>
                    <a:pt x="739419" y="170726"/>
                  </a:lnTo>
                  <a:close/>
                </a:path>
                <a:path w="875030" h="521335">
                  <a:moveTo>
                    <a:pt x="750582" y="14516"/>
                  </a:moveTo>
                  <a:lnTo>
                    <a:pt x="749401" y="14287"/>
                  </a:lnTo>
                  <a:lnTo>
                    <a:pt x="749071" y="14287"/>
                  </a:lnTo>
                  <a:lnTo>
                    <a:pt x="748893" y="14516"/>
                  </a:lnTo>
                  <a:lnTo>
                    <a:pt x="750582" y="14516"/>
                  </a:lnTo>
                  <a:close/>
                </a:path>
                <a:path w="875030" h="521335">
                  <a:moveTo>
                    <a:pt x="758761" y="13373"/>
                  </a:moveTo>
                  <a:lnTo>
                    <a:pt x="758634" y="13373"/>
                  </a:lnTo>
                  <a:lnTo>
                    <a:pt x="757974" y="13754"/>
                  </a:lnTo>
                  <a:lnTo>
                    <a:pt x="758761" y="13373"/>
                  </a:lnTo>
                  <a:close/>
                </a:path>
                <a:path w="875030" h="521335">
                  <a:moveTo>
                    <a:pt x="763879" y="13042"/>
                  </a:moveTo>
                  <a:lnTo>
                    <a:pt x="763498" y="14071"/>
                  </a:lnTo>
                  <a:lnTo>
                    <a:pt x="763739" y="13652"/>
                  </a:lnTo>
                  <a:lnTo>
                    <a:pt x="763816" y="13335"/>
                  </a:lnTo>
                  <a:lnTo>
                    <a:pt x="763879" y="13042"/>
                  </a:lnTo>
                  <a:close/>
                </a:path>
                <a:path w="875030" h="521335">
                  <a:moveTo>
                    <a:pt x="764679" y="163106"/>
                  </a:moveTo>
                  <a:lnTo>
                    <a:pt x="764171" y="164071"/>
                  </a:lnTo>
                  <a:lnTo>
                    <a:pt x="763485" y="165646"/>
                  </a:lnTo>
                  <a:lnTo>
                    <a:pt x="764311" y="164376"/>
                  </a:lnTo>
                  <a:lnTo>
                    <a:pt x="764679" y="163106"/>
                  </a:lnTo>
                  <a:close/>
                </a:path>
                <a:path w="875030" h="521335">
                  <a:moveTo>
                    <a:pt x="764743" y="1727"/>
                  </a:moveTo>
                  <a:lnTo>
                    <a:pt x="761212" y="812"/>
                  </a:lnTo>
                  <a:lnTo>
                    <a:pt x="761403" y="292"/>
                  </a:lnTo>
                  <a:lnTo>
                    <a:pt x="758647" y="1346"/>
                  </a:lnTo>
                  <a:lnTo>
                    <a:pt x="761263" y="2159"/>
                  </a:lnTo>
                  <a:lnTo>
                    <a:pt x="764743" y="1727"/>
                  </a:lnTo>
                  <a:close/>
                </a:path>
                <a:path w="875030" h="521335">
                  <a:moveTo>
                    <a:pt x="768108" y="15786"/>
                  </a:moveTo>
                  <a:lnTo>
                    <a:pt x="767664" y="15557"/>
                  </a:lnTo>
                  <a:lnTo>
                    <a:pt x="767384" y="15786"/>
                  </a:lnTo>
                  <a:lnTo>
                    <a:pt x="768108" y="15786"/>
                  </a:lnTo>
                  <a:close/>
                </a:path>
                <a:path w="875030" h="521335">
                  <a:moveTo>
                    <a:pt x="774280" y="130175"/>
                  </a:moveTo>
                  <a:lnTo>
                    <a:pt x="772388" y="128816"/>
                  </a:lnTo>
                  <a:lnTo>
                    <a:pt x="771842" y="130175"/>
                  </a:lnTo>
                  <a:lnTo>
                    <a:pt x="770750" y="132715"/>
                  </a:lnTo>
                  <a:lnTo>
                    <a:pt x="774052" y="130175"/>
                  </a:lnTo>
                  <a:lnTo>
                    <a:pt x="774280" y="130175"/>
                  </a:lnTo>
                  <a:close/>
                </a:path>
                <a:path w="875030" h="521335">
                  <a:moveTo>
                    <a:pt x="779818" y="6985"/>
                  </a:moveTo>
                  <a:lnTo>
                    <a:pt x="776376" y="6985"/>
                  </a:lnTo>
                  <a:lnTo>
                    <a:pt x="776554" y="7848"/>
                  </a:lnTo>
                  <a:lnTo>
                    <a:pt x="779818" y="6985"/>
                  </a:lnTo>
                  <a:close/>
                </a:path>
                <a:path w="875030" h="521335">
                  <a:moveTo>
                    <a:pt x="780288" y="14516"/>
                  </a:moveTo>
                  <a:lnTo>
                    <a:pt x="778814" y="15113"/>
                  </a:lnTo>
                  <a:lnTo>
                    <a:pt x="778687" y="15557"/>
                  </a:lnTo>
                  <a:lnTo>
                    <a:pt x="778637" y="15786"/>
                  </a:lnTo>
                  <a:lnTo>
                    <a:pt x="779932" y="15786"/>
                  </a:lnTo>
                  <a:lnTo>
                    <a:pt x="780288" y="14516"/>
                  </a:lnTo>
                  <a:close/>
                </a:path>
                <a:path w="875030" h="521335">
                  <a:moveTo>
                    <a:pt x="783628" y="15786"/>
                  </a:moveTo>
                  <a:lnTo>
                    <a:pt x="779932" y="15786"/>
                  </a:lnTo>
                  <a:lnTo>
                    <a:pt x="779589" y="17056"/>
                  </a:lnTo>
                  <a:lnTo>
                    <a:pt x="783628" y="15786"/>
                  </a:lnTo>
                  <a:close/>
                </a:path>
                <a:path w="875030" h="521335">
                  <a:moveTo>
                    <a:pt x="788187" y="1803"/>
                  </a:moveTo>
                  <a:lnTo>
                    <a:pt x="784872" y="952"/>
                  </a:lnTo>
                  <a:lnTo>
                    <a:pt x="784898" y="1752"/>
                  </a:lnTo>
                  <a:lnTo>
                    <a:pt x="784872" y="3009"/>
                  </a:lnTo>
                  <a:lnTo>
                    <a:pt x="781380" y="3505"/>
                  </a:lnTo>
                  <a:lnTo>
                    <a:pt x="787869" y="4216"/>
                  </a:lnTo>
                  <a:lnTo>
                    <a:pt x="786726" y="3276"/>
                  </a:lnTo>
                  <a:lnTo>
                    <a:pt x="785241" y="2019"/>
                  </a:lnTo>
                  <a:lnTo>
                    <a:pt x="788187" y="1803"/>
                  </a:lnTo>
                  <a:close/>
                </a:path>
                <a:path w="875030" h="521335">
                  <a:moveTo>
                    <a:pt x="790181" y="94526"/>
                  </a:moveTo>
                  <a:lnTo>
                    <a:pt x="786942" y="98336"/>
                  </a:lnTo>
                  <a:lnTo>
                    <a:pt x="788606" y="98336"/>
                  </a:lnTo>
                  <a:lnTo>
                    <a:pt x="790181" y="94526"/>
                  </a:lnTo>
                  <a:close/>
                </a:path>
                <a:path w="875030" h="521335">
                  <a:moveTo>
                    <a:pt x="799985" y="112306"/>
                  </a:moveTo>
                  <a:lnTo>
                    <a:pt x="782701" y="112306"/>
                  </a:lnTo>
                  <a:lnTo>
                    <a:pt x="781659" y="112306"/>
                  </a:lnTo>
                  <a:lnTo>
                    <a:pt x="781418" y="112306"/>
                  </a:lnTo>
                  <a:lnTo>
                    <a:pt x="781177" y="114846"/>
                  </a:lnTo>
                  <a:lnTo>
                    <a:pt x="781050" y="116116"/>
                  </a:lnTo>
                  <a:lnTo>
                    <a:pt x="774192" y="121196"/>
                  </a:lnTo>
                  <a:lnTo>
                    <a:pt x="773963" y="125006"/>
                  </a:lnTo>
                  <a:lnTo>
                    <a:pt x="773887" y="126276"/>
                  </a:lnTo>
                  <a:lnTo>
                    <a:pt x="773811" y="127546"/>
                  </a:lnTo>
                  <a:lnTo>
                    <a:pt x="774560" y="127546"/>
                  </a:lnTo>
                  <a:lnTo>
                    <a:pt x="775919" y="128816"/>
                  </a:lnTo>
                  <a:lnTo>
                    <a:pt x="776744" y="128816"/>
                  </a:lnTo>
                  <a:lnTo>
                    <a:pt x="775360" y="131356"/>
                  </a:lnTo>
                  <a:lnTo>
                    <a:pt x="775550" y="132715"/>
                  </a:lnTo>
                  <a:lnTo>
                    <a:pt x="775639" y="133375"/>
                  </a:lnTo>
                  <a:lnTo>
                    <a:pt x="775716" y="133921"/>
                  </a:lnTo>
                  <a:lnTo>
                    <a:pt x="773493" y="133921"/>
                  </a:lnTo>
                  <a:lnTo>
                    <a:pt x="774369" y="132715"/>
                  </a:lnTo>
                  <a:lnTo>
                    <a:pt x="773722" y="131356"/>
                  </a:lnTo>
                  <a:lnTo>
                    <a:pt x="773226" y="133007"/>
                  </a:lnTo>
                  <a:lnTo>
                    <a:pt x="773226" y="149136"/>
                  </a:lnTo>
                  <a:lnTo>
                    <a:pt x="770305" y="154876"/>
                  </a:lnTo>
                  <a:lnTo>
                    <a:pt x="768832" y="152946"/>
                  </a:lnTo>
                  <a:lnTo>
                    <a:pt x="773226" y="149136"/>
                  </a:lnTo>
                  <a:lnTo>
                    <a:pt x="773226" y="133007"/>
                  </a:lnTo>
                  <a:lnTo>
                    <a:pt x="773112" y="133375"/>
                  </a:lnTo>
                  <a:lnTo>
                    <a:pt x="773023" y="133667"/>
                  </a:lnTo>
                  <a:lnTo>
                    <a:pt x="772947" y="133921"/>
                  </a:lnTo>
                  <a:lnTo>
                    <a:pt x="770331" y="133921"/>
                  </a:lnTo>
                  <a:lnTo>
                    <a:pt x="770623" y="133667"/>
                  </a:lnTo>
                  <a:lnTo>
                    <a:pt x="770331" y="133819"/>
                  </a:lnTo>
                  <a:lnTo>
                    <a:pt x="770356" y="133667"/>
                  </a:lnTo>
                  <a:lnTo>
                    <a:pt x="770750" y="132715"/>
                  </a:lnTo>
                  <a:lnTo>
                    <a:pt x="770305" y="133057"/>
                  </a:lnTo>
                  <a:lnTo>
                    <a:pt x="770305" y="133946"/>
                  </a:lnTo>
                  <a:lnTo>
                    <a:pt x="768845" y="138976"/>
                  </a:lnTo>
                  <a:lnTo>
                    <a:pt x="765937" y="141516"/>
                  </a:lnTo>
                  <a:lnTo>
                    <a:pt x="763130" y="140246"/>
                  </a:lnTo>
                  <a:lnTo>
                    <a:pt x="767384" y="136436"/>
                  </a:lnTo>
                  <a:lnTo>
                    <a:pt x="770039" y="134061"/>
                  </a:lnTo>
                  <a:lnTo>
                    <a:pt x="770178" y="134061"/>
                  </a:lnTo>
                  <a:lnTo>
                    <a:pt x="770305" y="133946"/>
                  </a:lnTo>
                  <a:lnTo>
                    <a:pt x="770305" y="133057"/>
                  </a:lnTo>
                  <a:lnTo>
                    <a:pt x="769175" y="133921"/>
                  </a:lnTo>
                  <a:lnTo>
                    <a:pt x="770140" y="133921"/>
                  </a:lnTo>
                  <a:lnTo>
                    <a:pt x="765302" y="136436"/>
                  </a:lnTo>
                  <a:lnTo>
                    <a:pt x="768172" y="133921"/>
                  </a:lnTo>
                  <a:lnTo>
                    <a:pt x="769556" y="132715"/>
                  </a:lnTo>
                  <a:lnTo>
                    <a:pt x="769226" y="132715"/>
                  </a:lnTo>
                  <a:lnTo>
                    <a:pt x="763320" y="133896"/>
                  </a:lnTo>
                  <a:lnTo>
                    <a:pt x="771817" y="130175"/>
                  </a:lnTo>
                  <a:lnTo>
                    <a:pt x="765568" y="130175"/>
                  </a:lnTo>
                  <a:lnTo>
                    <a:pt x="760412" y="136436"/>
                  </a:lnTo>
                  <a:lnTo>
                    <a:pt x="761746" y="137706"/>
                  </a:lnTo>
                  <a:lnTo>
                    <a:pt x="756526" y="144056"/>
                  </a:lnTo>
                  <a:lnTo>
                    <a:pt x="756805" y="146596"/>
                  </a:lnTo>
                  <a:lnTo>
                    <a:pt x="758786" y="145326"/>
                  </a:lnTo>
                  <a:lnTo>
                    <a:pt x="759066" y="147866"/>
                  </a:lnTo>
                  <a:lnTo>
                    <a:pt x="755599" y="151676"/>
                  </a:lnTo>
                  <a:lnTo>
                    <a:pt x="751852" y="152946"/>
                  </a:lnTo>
                  <a:lnTo>
                    <a:pt x="748563" y="154216"/>
                  </a:lnTo>
                  <a:lnTo>
                    <a:pt x="746493" y="158026"/>
                  </a:lnTo>
                  <a:lnTo>
                    <a:pt x="746607" y="159296"/>
                  </a:lnTo>
                  <a:lnTo>
                    <a:pt x="746709" y="160566"/>
                  </a:lnTo>
                  <a:lnTo>
                    <a:pt x="746823" y="161836"/>
                  </a:lnTo>
                  <a:lnTo>
                    <a:pt x="749312" y="164376"/>
                  </a:lnTo>
                  <a:lnTo>
                    <a:pt x="744372" y="168186"/>
                  </a:lnTo>
                  <a:lnTo>
                    <a:pt x="742873" y="164376"/>
                  </a:lnTo>
                  <a:lnTo>
                    <a:pt x="738212" y="169456"/>
                  </a:lnTo>
                  <a:lnTo>
                    <a:pt x="740067" y="169849"/>
                  </a:lnTo>
                  <a:lnTo>
                    <a:pt x="744169" y="170726"/>
                  </a:lnTo>
                  <a:lnTo>
                    <a:pt x="737768" y="175818"/>
                  </a:lnTo>
                  <a:lnTo>
                    <a:pt x="737616" y="175818"/>
                  </a:lnTo>
                  <a:lnTo>
                    <a:pt x="737209" y="176263"/>
                  </a:lnTo>
                  <a:lnTo>
                    <a:pt x="736473" y="177076"/>
                  </a:lnTo>
                  <a:lnTo>
                    <a:pt x="733653" y="177076"/>
                  </a:lnTo>
                  <a:lnTo>
                    <a:pt x="730542" y="182156"/>
                  </a:lnTo>
                  <a:lnTo>
                    <a:pt x="730008" y="183172"/>
                  </a:lnTo>
                  <a:lnTo>
                    <a:pt x="730008" y="211366"/>
                  </a:lnTo>
                  <a:lnTo>
                    <a:pt x="726186" y="216547"/>
                  </a:lnTo>
                  <a:lnTo>
                    <a:pt x="725233" y="217716"/>
                  </a:lnTo>
                  <a:lnTo>
                    <a:pt x="724255" y="218986"/>
                  </a:lnTo>
                  <a:lnTo>
                    <a:pt x="723188" y="220256"/>
                  </a:lnTo>
                  <a:lnTo>
                    <a:pt x="724217" y="218986"/>
                  </a:lnTo>
                  <a:lnTo>
                    <a:pt x="724001" y="217716"/>
                  </a:lnTo>
                  <a:lnTo>
                    <a:pt x="723239" y="213906"/>
                  </a:lnTo>
                  <a:lnTo>
                    <a:pt x="728319" y="211366"/>
                  </a:lnTo>
                  <a:lnTo>
                    <a:pt x="730008" y="211366"/>
                  </a:lnTo>
                  <a:lnTo>
                    <a:pt x="730008" y="183172"/>
                  </a:lnTo>
                  <a:lnTo>
                    <a:pt x="724471" y="193586"/>
                  </a:lnTo>
                  <a:lnTo>
                    <a:pt x="721118" y="198666"/>
                  </a:lnTo>
                  <a:lnTo>
                    <a:pt x="720699" y="197396"/>
                  </a:lnTo>
                  <a:lnTo>
                    <a:pt x="720852" y="196126"/>
                  </a:lnTo>
                  <a:lnTo>
                    <a:pt x="719658" y="196913"/>
                  </a:lnTo>
                  <a:lnTo>
                    <a:pt x="719658" y="205016"/>
                  </a:lnTo>
                  <a:lnTo>
                    <a:pt x="718997" y="206286"/>
                  </a:lnTo>
                  <a:lnTo>
                    <a:pt x="718896" y="205016"/>
                  </a:lnTo>
                  <a:lnTo>
                    <a:pt x="717042" y="206286"/>
                  </a:lnTo>
                  <a:lnTo>
                    <a:pt x="715543" y="207556"/>
                  </a:lnTo>
                  <a:lnTo>
                    <a:pt x="716368" y="206286"/>
                  </a:lnTo>
                  <a:lnTo>
                    <a:pt x="718312" y="203746"/>
                  </a:lnTo>
                  <a:lnTo>
                    <a:pt x="719213" y="203746"/>
                  </a:lnTo>
                  <a:lnTo>
                    <a:pt x="719658" y="205016"/>
                  </a:lnTo>
                  <a:lnTo>
                    <a:pt x="719658" y="196913"/>
                  </a:lnTo>
                  <a:lnTo>
                    <a:pt x="718921" y="197396"/>
                  </a:lnTo>
                  <a:lnTo>
                    <a:pt x="714311" y="205016"/>
                  </a:lnTo>
                  <a:lnTo>
                    <a:pt x="708825" y="211366"/>
                  </a:lnTo>
                  <a:lnTo>
                    <a:pt x="696963" y="224066"/>
                  </a:lnTo>
                  <a:lnTo>
                    <a:pt x="696582" y="227876"/>
                  </a:lnTo>
                  <a:lnTo>
                    <a:pt x="695998" y="229146"/>
                  </a:lnTo>
                  <a:lnTo>
                    <a:pt x="695604" y="231686"/>
                  </a:lnTo>
                  <a:lnTo>
                    <a:pt x="694347" y="232956"/>
                  </a:lnTo>
                  <a:lnTo>
                    <a:pt x="692594" y="232956"/>
                  </a:lnTo>
                  <a:lnTo>
                    <a:pt x="692873" y="231686"/>
                  </a:lnTo>
                  <a:lnTo>
                    <a:pt x="690308" y="236766"/>
                  </a:lnTo>
                  <a:lnTo>
                    <a:pt x="686714" y="244386"/>
                  </a:lnTo>
                  <a:lnTo>
                    <a:pt x="682345" y="250736"/>
                  </a:lnTo>
                  <a:lnTo>
                    <a:pt x="677468" y="255816"/>
                  </a:lnTo>
                  <a:lnTo>
                    <a:pt x="677748" y="253276"/>
                  </a:lnTo>
                  <a:lnTo>
                    <a:pt x="673379" y="258356"/>
                  </a:lnTo>
                  <a:lnTo>
                    <a:pt x="677887" y="262166"/>
                  </a:lnTo>
                  <a:lnTo>
                    <a:pt x="672693" y="264706"/>
                  </a:lnTo>
                  <a:lnTo>
                    <a:pt x="672960" y="264706"/>
                  </a:lnTo>
                  <a:lnTo>
                    <a:pt x="666800" y="272326"/>
                  </a:lnTo>
                  <a:lnTo>
                    <a:pt x="660920" y="280022"/>
                  </a:lnTo>
                  <a:lnTo>
                    <a:pt x="655078" y="287566"/>
                  </a:lnTo>
                  <a:lnTo>
                    <a:pt x="648716" y="292646"/>
                  </a:lnTo>
                  <a:lnTo>
                    <a:pt x="650519" y="296456"/>
                  </a:lnTo>
                  <a:lnTo>
                    <a:pt x="639775" y="301536"/>
                  </a:lnTo>
                  <a:lnTo>
                    <a:pt x="643343" y="305346"/>
                  </a:lnTo>
                  <a:lnTo>
                    <a:pt x="636917" y="310426"/>
                  </a:lnTo>
                  <a:lnTo>
                    <a:pt x="637451" y="307886"/>
                  </a:lnTo>
                  <a:lnTo>
                    <a:pt x="629881" y="315506"/>
                  </a:lnTo>
                  <a:lnTo>
                    <a:pt x="628027" y="318046"/>
                  </a:lnTo>
                  <a:lnTo>
                    <a:pt x="629932" y="320586"/>
                  </a:lnTo>
                  <a:lnTo>
                    <a:pt x="628319" y="324396"/>
                  </a:lnTo>
                  <a:lnTo>
                    <a:pt x="626135" y="321856"/>
                  </a:lnTo>
                  <a:lnTo>
                    <a:pt x="626021" y="323126"/>
                  </a:lnTo>
                  <a:lnTo>
                    <a:pt x="625919" y="324396"/>
                  </a:lnTo>
                  <a:lnTo>
                    <a:pt x="625805" y="325666"/>
                  </a:lnTo>
                  <a:lnTo>
                    <a:pt x="625690" y="326936"/>
                  </a:lnTo>
                  <a:lnTo>
                    <a:pt x="625576" y="328206"/>
                  </a:lnTo>
                  <a:lnTo>
                    <a:pt x="621550" y="328206"/>
                  </a:lnTo>
                  <a:lnTo>
                    <a:pt x="620166" y="330746"/>
                  </a:lnTo>
                  <a:lnTo>
                    <a:pt x="621068" y="329476"/>
                  </a:lnTo>
                  <a:lnTo>
                    <a:pt x="623252" y="329476"/>
                  </a:lnTo>
                  <a:lnTo>
                    <a:pt x="621207" y="334556"/>
                  </a:lnTo>
                  <a:lnTo>
                    <a:pt x="614438" y="338366"/>
                  </a:lnTo>
                  <a:lnTo>
                    <a:pt x="613283" y="338366"/>
                  </a:lnTo>
                  <a:lnTo>
                    <a:pt x="607961" y="348526"/>
                  </a:lnTo>
                  <a:lnTo>
                    <a:pt x="607580" y="348526"/>
                  </a:lnTo>
                  <a:lnTo>
                    <a:pt x="606933" y="351066"/>
                  </a:lnTo>
                  <a:lnTo>
                    <a:pt x="605637" y="343446"/>
                  </a:lnTo>
                  <a:lnTo>
                    <a:pt x="604139" y="349796"/>
                  </a:lnTo>
                  <a:lnTo>
                    <a:pt x="605091" y="349796"/>
                  </a:lnTo>
                  <a:lnTo>
                    <a:pt x="605155" y="351066"/>
                  </a:lnTo>
                  <a:lnTo>
                    <a:pt x="605510" y="352336"/>
                  </a:lnTo>
                  <a:lnTo>
                    <a:pt x="602488" y="353606"/>
                  </a:lnTo>
                  <a:lnTo>
                    <a:pt x="598525" y="358686"/>
                  </a:lnTo>
                  <a:lnTo>
                    <a:pt x="596138" y="362496"/>
                  </a:lnTo>
                  <a:lnTo>
                    <a:pt x="595236" y="361226"/>
                  </a:lnTo>
                  <a:lnTo>
                    <a:pt x="591134" y="366306"/>
                  </a:lnTo>
                  <a:lnTo>
                    <a:pt x="587171" y="372656"/>
                  </a:lnTo>
                  <a:lnTo>
                    <a:pt x="583145" y="379006"/>
                  </a:lnTo>
                  <a:lnTo>
                    <a:pt x="578866" y="385356"/>
                  </a:lnTo>
                  <a:lnTo>
                    <a:pt x="581672" y="382816"/>
                  </a:lnTo>
                  <a:lnTo>
                    <a:pt x="583730" y="385356"/>
                  </a:lnTo>
                  <a:lnTo>
                    <a:pt x="582383" y="387629"/>
                  </a:lnTo>
                  <a:lnTo>
                    <a:pt x="603821" y="387629"/>
                  </a:lnTo>
                  <a:lnTo>
                    <a:pt x="605637" y="385356"/>
                  </a:lnTo>
                  <a:lnTo>
                    <a:pt x="608164" y="382816"/>
                  </a:lnTo>
                  <a:lnTo>
                    <a:pt x="610692" y="380276"/>
                  </a:lnTo>
                  <a:lnTo>
                    <a:pt x="611949" y="379006"/>
                  </a:lnTo>
                  <a:lnTo>
                    <a:pt x="610374" y="380276"/>
                  </a:lnTo>
                  <a:lnTo>
                    <a:pt x="609752" y="376466"/>
                  </a:lnTo>
                  <a:lnTo>
                    <a:pt x="610641" y="375196"/>
                  </a:lnTo>
                  <a:lnTo>
                    <a:pt x="612825" y="373926"/>
                  </a:lnTo>
                  <a:lnTo>
                    <a:pt x="612876" y="367576"/>
                  </a:lnTo>
                  <a:lnTo>
                    <a:pt x="615416" y="370116"/>
                  </a:lnTo>
                  <a:lnTo>
                    <a:pt x="614807" y="370116"/>
                  </a:lnTo>
                  <a:lnTo>
                    <a:pt x="618718" y="371386"/>
                  </a:lnTo>
                  <a:lnTo>
                    <a:pt x="620598" y="367576"/>
                  </a:lnTo>
                  <a:lnTo>
                    <a:pt x="621220" y="366306"/>
                  </a:lnTo>
                  <a:lnTo>
                    <a:pt x="623824" y="362496"/>
                  </a:lnTo>
                  <a:lnTo>
                    <a:pt x="620598" y="359956"/>
                  </a:lnTo>
                  <a:lnTo>
                    <a:pt x="628142" y="353606"/>
                  </a:lnTo>
                  <a:lnTo>
                    <a:pt x="629754" y="351066"/>
                  </a:lnTo>
                  <a:lnTo>
                    <a:pt x="633780" y="344716"/>
                  </a:lnTo>
                  <a:lnTo>
                    <a:pt x="638644" y="337248"/>
                  </a:lnTo>
                  <a:lnTo>
                    <a:pt x="638746" y="337096"/>
                  </a:lnTo>
                  <a:lnTo>
                    <a:pt x="644296" y="333286"/>
                  </a:lnTo>
                  <a:lnTo>
                    <a:pt x="644982" y="330746"/>
                  </a:lnTo>
                  <a:lnTo>
                    <a:pt x="645972" y="329476"/>
                  </a:lnTo>
                  <a:lnTo>
                    <a:pt x="646963" y="328206"/>
                  </a:lnTo>
                  <a:lnTo>
                    <a:pt x="647623" y="324396"/>
                  </a:lnTo>
                  <a:lnTo>
                    <a:pt x="649503" y="326936"/>
                  </a:lnTo>
                  <a:lnTo>
                    <a:pt x="656856" y="318046"/>
                  </a:lnTo>
                  <a:lnTo>
                    <a:pt x="661847" y="310426"/>
                  </a:lnTo>
                  <a:lnTo>
                    <a:pt x="662127" y="312966"/>
                  </a:lnTo>
                  <a:lnTo>
                    <a:pt x="665327" y="309156"/>
                  </a:lnTo>
                  <a:lnTo>
                    <a:pt x="660387" y="302806"/>
                  </a:lnTo>
                  <a:lnTo>
                    <a:pt x="663117" y="298996"/>
                  </a:lnTo>
                  <a:lnTo>
                    <a:pt x="666877" y="300266"/>
                  </a:lnTo>
                  <a:lnTo>
                    <a:pt x="667969" y="298996"/>
                  </a:lnTo>
                  <a:lnTo>
                    <a:pt x="671245" y="295186"/>
                  </a:lnTo>
                  <a:lnTo>
                    <a:pt x="675868" y="290106"/>
                  </a:lnTo>
                  <a:lnTo>
                    <a:pt x="679983" y="285026"/>
                  </a:lnTo>
                  <a:lnTo>
                    <a:pt x="682866" y="278676"/>
                  </a:lnTo>
                  <a:lnTo>
                    <a:pt x="683945" y="280022"/>
                  </a:lnTo>
                  <a:lnTo>
                    <a:pt x="684860" y="278676"/>
                  </a:lnTo>
                  <a:lnTo>
                    <a:pt x="685736" y="277406"/>
                  </a:lnTo>
                  <a:lnTo>
                    <a:pt x="694880" y="269786"/>
                  </a:lnTo>
                  <a:lnTo>
                    <a:pt x="692937" y="268782"/>
                  </a:lnTo>
                  <a:lnTo>
                    <a:pt x="693407" y="267246"/>
                  </a:lnTo>
                  <a:lnTo>
                    <a:pt x="695756" y="259626"/>
                  </a:lnTo>
                  <a:lnTo>
                    <a:pt x="697496" y="255816"/>
                  </a:lnTo>
                  <a:lnTo>
                    <a:pt x="698982" y="257086"/>
                  </a:lnTo>
                  <a:lnTo>
                    <a:pt x="698969" y="252006"/>
                  </a:lnTo>
                  <a:lnTo>
                    <a:pt x="698373" y="252006"/>
                  </a:lnTo>
                  <a:lnTo>
                    <a:pt x="701116" y="246926"/>
                  </a:lnTo>
                  <a:lnTo>
                    <a:pt x="702170" y="245656"/>
                  </a:lnTo>
                  <a:lnTo>
                    <a:pt x="703199" y="246761"/>
                  </a:lnTo>
                  <a:lnTo>
                    <a:pt x="704265" y="245656"/>
                  </a:lnTo>
                  <a:lnTo>
                    <a:pt x="705497" y="244386"/>
                  </a:lnTo>
                  <a:lnTo>
                    <a:pt x="702081" y="243116"/>
                  </a:lnTo>
                  <a:lnTo>
                    <a:pt x="706374" y="240576"/>
                  </a:lnTo>
                  <a:lnTo>
                    <a:pt x="706374" y="243116"/>
                  </a:lnTo>
                  <a:lnTo>
                    <a:pt x="708329" y="240576"/>
                  </a:lnTo>
                  <a:lnTo>
                    <a:pt x="709307" y="239306"/>
                  </a:lnTo>
                  <a:lnTo>
                    <a:pt x="708418" y="239306"/>
                  </a:lnTo>
                  <a:lnTo>
                    <a:pt x="708520" y="235496"/>
                  </a:lnTo>
                  <a:lnTo>
                    <a:pt x="709498" y="232956"/>
                  </a:lnTo>
                  <a:lnTo>
                    <a:pt x="714273" y="229146"/>
                  </a:lnTo>
                  <a:lnTo>
                    <a:pt x="716419" y="229146"/>
                  </a:lnTo>
                  <a:lnTo>
                    <a:pt x="715746" y="227876"/>
                  </a:lnTo>
                  <a:lnTo>
                    <a:pt x="715835" y="225336"/>
                  </a:lnTo>
                  <a:lnTo>
                    <a:pt x="717969" y="222796"/>
                  </a:lnTo>
                  <a:lnTo>
                    <a:pt x="718845" y="224066"/>
                  </a:lnTo>
                  <a:lnTo>
                    <a:pt x="718667" y="224066"/>
                  </a:lnTo>
                  <a:lnTo>
                    <a:pt x="718566" y="225336"/>
                  </a:lnTo>
                  <a:lnTo>
                    <a:pt x="721537" y="222796"/>
                  </a:lnTo>
                  <a:lnTo>
                    <a:pt x="723976" y="220713"/>
                  </a:lnTo>
                  <a:lnTo>
                    <a:pt x="725106" y="221526"/>
                  </a:lnTo>
                  <a:lnTo>
                    <a:pt x="728395" y="217716"/>
                  </a:lnTo>
                  <a:lnTo>
                    <a:pt x="728459" y="222796"/>
                  </a:lnTo>
                  <a:lnTo>
                    <a:pt x="729526" y="217716"/>
                  </a:lnTo>
                  <a:lnTo>
                    <a:pt x="730504" y="211366"/>
                  </a:lnTo>
                  <a:lnTo>
                    <a:pt x="730631" y="210578"/>
                  </a:lnTo>
                  <a:lnTo>
                    <a:pt x="730707" y="210096"/>
                  </a:lnTo>
                  <a:lnTo>
                    <a:pt x="734441" y="207556"/>
                  </a:lnTo>
                  <a:lnTo>
                    <a:pt x="735342" y="207556"/>
                  </a:lnTo>
                  <a:lnTo>
                    <a:pt x="736193" y="206286"/>
                  </a:lnTo>
                  <a:lnTo>
                    <a:pt x="736625" y="206286"/>
                  </a:lnTo>
                  <a:lnTo>
                    <a:pt x="736892" y="205016"/>
                  </a:lnTo>
                  <a:lnTo>
                    <a:pt x="738111" y="203746"/>
                  </a:lnTo>
                  <a:lnTo>
                    <a:pt x="738911" y="202476"/>
                  </a:lnTo>
                  <a:lnTo>
                    <a:pt x="741641" y="202476"/>
                  </a:lnTo>
                  <a:lnTo>
                    <a:pt x="742238" y="201206"/>
                  </a:lnTo>
                  <a:lnTo>
                    <a:pt x="743432" y="198666"/>
                  </a:lnTo>
                  <a:lnTo>
                    <a:pt x="744029" y="197396"/>
                  </a:lnTo>
                  <a:lnTo>
                    <a:pt x="745591" y="196126"/>
                  </a:lnTo>
                  <a:lnTo>
                    <a:pt x="743534" y="194856"/>
                  </a:lnTo>
                  <a:lnTo>
                    <a:pt x="745782" y="192316"/>
                  </a:lnTo>
                  <a:lnTo>
                    <a:pt x="742315" y="193586"/>
                  </a:lnTo>
                  <a:lnTo>
                    <a:pt x="742188" y="193763"/>
                  </a:lnTo>
                  <a:lnTo>
                    <a:pt x="742188" y="199936"/>
                  </a:lnTo>
                  <a:lnTo>
                    <a:pt x="741464" y="201206"/>
                  </a:lnTo>
                  <a:lnTo>
                    <a:pt x="740651" y="201206"/>
                  </a:lnTo>
                  <a:lnTo>
                    <a:pt x="741133" y="199936"/>
                  </a:lnTo>
                  <a:lnTo>
                    <a:pt x="741641" y="198666"/>
                  </a:lnTo>
                  <a:lnTo>
                    <a:pt x="742111" y="198666"/>
                  </a:lnTo>
                  <a:lnTo>
                    <a:pt x="742188" y="199936"/>
                  </a:lnTo>
                  <a:lnTo>
                    <a:pt x="742188" y="193763"/>
                  </a:lnTo>
                  <a:lnTo>
                    <a:pt x="741413" y="194830"/>
                  </a:lnTo>
                  <a:lnTo>
                    <a:pt x="741514" y="194602"/>
                  </a:lnTo>
                  <a:lnTo>
                    <a:pt x="741502" y="194437"/>
                  </a:lnTo>
                  <a:lnTo>
                    <a:pt x="741667" y="194170"/>
                  </a:lnTo>
                  <a:lnTo>
                    <a:pt x="741299" y="194310"/>
                  </a:lnTo>
                  <a:lnTo>
                    <a:pt x="740968" y="194475"/>
                  </a:lnTo>
                  <a:lnTo>
                    <a:pt x="740651" y="194652"/>
                  </a:lnTo>
                  <a:lnTo>
                    <a:pt x="740740" y="194957"/>
                  </a:lnTo>
                  <a:lnTo>
                    <a:pt x="740829" y="195287"/>
                  </a:lnTo>
                  <a:lnTo>
                    <a:pt x="740905" y="195567"/>
                  </a:lnTo>
                  <a:lnTo>
                    <a:pt x="741070" y="195313"/>
                  </a:lnTo>
                  <a:lnTo>
                    <a:pt x="741400" y="194856"/>
                  </a:lnTo>
                  <a:lnTo>
                    <a:pt x="741235" y="196126"/>
                  </a:lnTo>
                  <a:lnTo>
                    <a:pt x="740930" y="196126"/>
                  </a:lnTo>
                  <a:lnTo>
                    <a:pt x="739965" y="197396"/>
                  </a:lnTo>
                  <a:lnTo>
                    <a:pt x="737349" y="201206"/>
                  </a:lnTo>
                  <a:lnTo>
                    <a:pt x="737438" y="199936"/>
                  </a:lnTo>
                  <a:lnTo>
                    <a:pt x="737527" y="198666"/>
                  </a:lnTo>
                  <a:lnTo>
                    <a:pt x="737730" y="197396"/>
                  </a:lnTo>
                  <a:lnTo>
                    <a:pt x="737933" y="196126"/>
                  </a:lnTo>
                  <a:lnTo>
                    <a:pt x="740651" y="194856"/>
                  </a:lnTo>
                  <a:lnTo>
                    <a:pt x="740168" y="193586"/>
                  </a:lnTo>
                  <a:lnTo>
                    <a:pt x="739787" y="191401"/>
                  </a:lnTo>
                  <a:lnTo>
                    <a:pt x="739724" y="191046"/>
                  </a:lnTo>
                  <a:lnTo>
                    <a:pt x="739597" y="189776"/>
                  </a:lnTo>
                  <a:lnTo>
                    <a:pt x="744334" y="189776"/>
                  </a:lnTo>
                  <a:lnTo>
                    <a:pt x="749706" y="184696"/>
                  </a:lnTo>
                  <a:lnTo>
                    <a:pt x="751928" y="185966"/>
                  </a:lnTo>
                  <a:lnTo>
                    <a:pt x="752500" y="184696"/>
                  </a:lnTo>
                  <a:lnTo>
                    <a:pt x="755370" y="178346"/>
                  </a:lnTo>
                  <a:lnTo>
                    <a:pt x="757542" y="175818"/>
                  </a:lnTo>
                  <a:lnTo>
                    <a:pt x="761898" y="170726"/>
                  </a:lnTo>
                  <a:lnTo>
                    <a:pt x="761784" y="169849"/>
                  </a:lnTo>
                  <a:lnTo>
                    <a:pt x="761746" y="169456"/>
                  </a:lnTo>
                  <a:lnTo>
                    <a:pt x="761580" y="168186"/>
                  </a:lnTo>
                  <a:lnTo>
                    <a:pt x="761263" y="165646"/>
                  </a:lnTo>
                  <a:lnTo>
                    <a:pt x="761199" y="164071"/>
                  </a:lnTo>
                  <a:lnTo>
                    <a:pt x="761936" y="161836"/>
                  </a:lnTo>
                  <a:lnTo>
                    <a:pt x="763625" y="163106"/>
                  </a:lnTo>
                  <a:lnTo>
                    <a:pt x="764590" y="163106"/>
                  </a:lnTo>
                  <a:lnTo>
                    <a:pt x="765136" y="161836"/>
                  </a:lnTo>
                  <a:lnTo>
                    <a:pt x="769632" y="156756"/>
                  </a:lnTo>
                  <a:lnTo>
                    <a:pt x="770763" y="155486"/>
                  </a:lnTo>
                  <a:lnTo>
                    <a:pt x="770432" y="155054"/>
                  </a:lnTo>
                  <a:lnTo>
                    <a:pt x="773391" y="150406"/>
                  </a:lnTo>
                  <a:lnTo>
                    <a:pt x="773569" y="151676"/>
                  </a:lnTo>
                  <a:lnTo>
                    <a:pt x="774725" y="150406"/>
                  </a:lnTo>
                  <a:lnTo>
                    <a:pt x="775868" y="149136"/>
                  </a:lnTo>
                  <a:lnTo>
                    <a:pt x="779297" y="145326"/>
                  </a:lnTo>
                  <a:lnTo>
                    <a:pt x="780440" y="144056"/>
                  </a:lnTo>
                  <a:lnTo>
                    <a:pt x="781507" y="141516"/>
                  </a:lnTo>
                  <a:lnTo>
                    <a:pt x="784161" y="135166"/>
                  </a:lnTo>
                  <a:lnTo>
                    <a:pt x="788263" y="126276"/>
                  </a:lnTo>
                  <a:lnTo>
                    <a:pt x="794880" y="120015"/>
                  </a:lnTo>
                  <a:lnTo>
                    <a:pt x="796315" y="118656"/>
                  </a:lnTo>
                  <a:lnTo>
                    <a:pt x="794829" y="119938"/>
                  </a:lnTo>
                  <a:lnTo>
                    <a:pt x="794270" y="118656"/>
                  </a:lnTo>
                  <a:lnTo>
                    <a:pt x="799985" y="112306"/>
                  </a:lnTo>
                  <a:close/>
                </a:path>
                <a:path w="875030" h="521335">
                  <a:moveTo>
                    <a:pt x="817384" y="14300"/>
                  </a:moveTo>
                  <a:lnTo>
                    <a:pt x="815428" y="12827"/>
                  </a:lnTo>
                  <a:lnTo>
                    <a:pt x="813689" y="14300"/>
                  </a:lnTo>
                  <a:lnTo>
                    <a:pt x="817384" y="14300"/>
                  </a:lnTo>
                  <a:close/>
                </a:path>
                <a:path w="875030" h="521335">
                  <a:moveTo>
                    <a:pt x="819277" y="15735"/>
                  </a:moveTo>
                  <a:lnTo>
                    <a:pt x="817651" y="14503"/>
                  </a:lnTo>
                  <a:lnTo>
                    <a:pt x="815530" y="14503"/>
                  </a:lnTo>
                  <a:lnTo>
                    <a:pt x="817587" y="15735"/>
                  </a:lnTo>
                  <a:lnTo>
                    <a:pt x="819277" y="15735"/>
                  </a:lnTo>
                  <a:close/>
                </a:path>
                <a:path w="875030" h="521335">
                  <a:moveTo>
                    <a:pt x="820381" y="15735"/>
                  </a:moveTo>
                  <a:lnTo>
                    <a:pt x="819277" y="15735"/>
                  </a:lnTo>
                  <a:lnTo>
                    <a:pt x="819505" y="15913"/>
                  </a:lnTo>
                  <a:lnTo>
                    <a:pt x="817892" y="15913"/>
                  </a:lnTo>
                  <a:lnTo>
                    <a:pt x="818311" y="16167"/>
                  </a:lnTo>
                  <a:lnTo>
                    <a:pt x="819505" y="15925"/>
                  </a:lnTo>
                  <a:lnTo>
                    <a:pt x="819924" y="16217"/>
                  </a:lnTo>
                  <a:lnTo>
                    <a:pt x="820381" y="15735"/>
                  </a:lnTo>
                  <a:close/>
                </a:path>
                <a:path w="875030" h="521335">
                  <a:moveTo>
                    <a:pt x="821131" y="14922"/>
                  </a:moveTo>
                  <a:lnTo>
                    <a:pt x="820381" y="15735"/>
                  </a:lnTo>
                  <a:lnTo>
                    <a:pt x="820851" y="15735"/>
                  </a:lnTo>
                  <a:lnTo>
                    <a:pt x="821131" y="14922"/>
                  </a:lnTo>
                  <a:close/>
                </a:path>
                <a:path w="875030" h="521335">
                  <a:moveTo>
                    <a:pt x="821423" y="14058"/>
                  </a:moveTo>
                  <a:lnTo>
                    <a:pt x="821131" y="14922"/>
                  </a:lnTo>
                  <a:lnTo>
                    <a:pt x="821296" y="14744"/>
                  </a:lnTo>
                  <a:lnTo>
                    <a:pt x="821397" y="14465"/>
                  </a:lnTo>
                  <a:lnTo>
                    <a:pt x="821423" y="14058"/>
                  </a:lnTo>
                  <a:close/>
                </a:path>
                <a:path w="875030" h="521335">
                  <a:moveTo>
                    <a:pt x="829970" y="13804"/>
                  </a:moveTo>
                  <a:lnTo>
                    <a:pt x="829729" y="13589"/>
                  </a:lnTo>
                  <a:lnTo>
                    <a:pt x="829513" y="14198"/>
                  </a:lnTo>
                  <a:lnTo>
                    <a:pt x="829208" y="14503"/>
                  </a:lnTo>
                  <a:lnTo>
                    <a:pt x="828675" y="14630"/>
                  </a:lnTo>
                  <a:lnTo>
                    <a:pt x="829081" y="14605"/>
                  </a:lnTo>
                  <a:lnTo>
                    <a:pt x="829475" y="14554"/>
                  </a:lnTo>
                  <a:lnTo>
                    <a:pt x="829856" y="14503"/>
                  </a:lnTo>
                  <a:lnTo>
                    <a:pt x="829957" y="14147"/>
                  </a:lnTo>
                  <a:lnTo>
                    <a:pt x="829970" y="13804"/>
                  </a:lnTo>
                  <a:close/>
                </a:path>
                <a:path w="875030" h="521335">
                  <a:moveTo>
                    <a:pt x="831596" y="13373"/>
                  </a:moveTo>
                  <a:lnTo>
                    <a:pt x="830707" y="11049"/>
                  </a:lnTo>
                  <a:lnTo>
                    <a:pt x="829297" y="10706"/>
                  </a:lnTo>
                  <a:lnTo>
                    <a:pt x="831456" y="8166"/>
                  </a:lnTo>
                  <a:lnTo>
                    <a:pt x="826147" y="10706"/>
                  </a:lnTo>
                  <a:lnTo>
                    <a:pt x="825030" y="9436"/>
                  </a:lnTo>
                  <a:lnTo>
                    <a:pt x="824255" y="8166"/>
                  </a:lnTo>
                  <a:lnTo>
                    <a:pt x="826643" y="6985"/>
                  </a:lnTo>
                  <a:lnTo>
                    <a:pt x="827049" y="6985"/>
                  </a:lnTo>
                  <a:lnTo>
                    <a:pt x="823556" y="5778"/>
                  </a:lnTo>
                  <a:lnTo>
                    <a:pt x="823125" y="5778"/>
                  </a:lnTo>
                  <a:lnTo>
                    <a:pt x="823480" y="7848"/>
                  </a:lnTo>
                  <a:lnTo>
                    <a:pt x="823531" y="8166"/>
                  </a:lnTo>
                  <a:lnTo>
                    <a:pt x="820559" y="6985"/>
                  </a:lnTo>
                  <a:lnTo>
                    <a:pt x="820369" y="6985"/>
                  </a:lnTo>
                  <a:lnTo>
                    <a:pt x="820229" y="6451"/>
                  </a:lnTo>
                  <a:lnTo>
                    <a:pt x="820115" y="6057"/>
                  </a:lnTo>
                  <a:lnTo>
                    <a:pt x="820039" y="5778"/>
                  </a:lnTo>
                  <a:lnTo>
                    <a:pt x="816851" y="6908"/>
                  </a:lnTo>
                  <a:lnTo>
                    <a:pt x="817486" y="5778"/>
                  </a:lnTo>
                  <a:lnTo>
                    <a:pt x="817740" y="5778"/>
                  </a:lnTo>
                  <a:lnTo>
                    <a:pt x="816343" y="4432"/>
                  </a:lnTo>
                  <a:lnTo>
                    <a:pt x="818845" y="4432"/>
                  </a:lnTo>
                  <a:lnTo>
                    <a:pt x="811999" y="3086"/>
                  </a:lnTo>
                  <a:lnTo>
                    <a:pt x="808012" y="8166"/>
                  </a:lnTo>
                  <a:lnTo>
                    <a:pt x="805611" y="4432"/>
                  </a:lnTo>
                  <a:lnTo>
                    <a:pt x="795985" y="5778"/>
                  </a:lnTo>
                  <a:lnTo>
                    <a:pt x="798106" y="5778"/>
                  </a:lnTo>
                  <a:lnTo>
                    <a:pt x="805776" y="6985"/>
                  </a:lnTo>
                  <a:lnTo>
                    <a:pt x="805091" y="6985"/>
                  </a:lnTo>
                  <a:lnTo>
                    <a:pt x="798474" y="10706"/>
                  </a:lnTo>
                  <a:lnTo>
                    <a:pt x="796658" y="8166"/>
                  </a:lnTo>
                  <a:lnTo>
                    <a:pt x="793978" y="4432"/>
                  </a:lnTo>
                  <a:lnTo>
                    <a:pt x="793432" y="5778"/>
                  </a:lnTo>
                  <a:lnTo>
                    <a:pt x="793051" y="6908"/>
                  </a:lnTo>
                  <a:lnTo>
                    <a:pt x="790625" y="5778"/>
                  </a:lnTo>
                  <a:lnTo>
                    <a:pt x="790206" y="5778"/>
                  </a:lnTo>
                  <a:lnTo>
                    <a:pt x="787120" y="6985"/>
                  </a:lnTo>
                  <a:lnTo>
                    <a:pt x="791083" y="6985"/>
                  </a:lnTo>
                  <a:lnTo>
                    <a:pt x="789203" y="8166"/>
                  </a:lnTo>
                  <a:lnTo>
                    <a:pt x="787120" y="6985"/>
                  </a:lnTo>
                  <a:lnTo>
                    <a:pt x="784999" y="5778"/>
                  </a:lnTo>
                  <a:lnTo>
                    <a:pt x="784402" y="5778"/>
                  </a:lnTo>
                  <a:lnTo>
                    <a:pt x="776859" y="9436"/>
                  </a:lnTo>
                  <a:lnTo>
                    <a:pt x="776617" y="8166"/>
                  </a:lnTo>
                  <a:lnTo>
                    <a:pt x="776554" y="7848"/>
                  </a:lnTo>
                  <a:lnTo>
                    <a:pt x="775360" y="8166"/>
                  </a:lnTo>
                  <a:lnTo>
                    <a:pt x="775042" y="6985"/>
                  </a:lnTo>
                  <a:lnTo>
                    <a:pt x="776376" y="6985"/>
                  </a:lnTo>
                  <a:lnTo>
                    <a:pt x="775868" y="4432"/>
                  </a:lnTo>
                  <a:lnTo>
                    <a:pt x="774954" y="5778"/>
                  </a:lnTo>
                  <a:lnTo>
                    <a:pt x="774890" y="6451"/>
                  </a:lnTo>
                  <a:lnTo>
                    <a:pt x="774788" y="6057"/>
                  </a:lnTo>
                  <a:lnTo>
                    <a:pt x="773988" y="3086"/>
                  </a:lnTo>
                  <a:lnTo>
                    <a:pt x="769835" y="8166"/>
                  </a:lnTo>
                  <a:lnTo>
                    <a:pt x="766025" y="6985"/>
                  </a:lnTo>
                  <a:lnTo>
                    <a:pt x="765708" y="6985"/>
                  </a:lnTo>
                  <a:lnTo>
                    <a:pt x="766965" y="4432"/>
                  </a:lnTo>
                  <a:lnTo>
                    <a:pt x="767219" y="4432"/>
                  </a:lnTo>
                  <a:lnTo>
                    <a:pt x="770877" y="5638"/>
                  </a:lnTo>
                  <a:lnTo>
                    <a:pt x="768946" y="4432"/>
                  </a:lnTo>
                  <a:lnTo>
                    <a:pt x="766787" y="3086"/>
                  </a:lnTo>
                  <a:lnTo>
                    <a:pt x="764311" y="6908"/>
                  </a:lnTo>
                  <a:lnTo>
                    <a:pt x="758825" y="3086"/>
                  </a:lnTo>
                  <a:lnTo>
                    <a:pt x="755370" y="3086"/>
                  </a:lnTo>
                  <a:lnTo>
                    <a:pt x="755319" y="4432"/>
                  </a:lnTo>
                  <a:lnTo>
                    <a:pt x="755218" y="6908"/>
                  </a:lnTo>
                  <a:lnTo>
                    <a:pt x="752005" y="5778"/>
                  </a:lnTo>
                  <a:lnTo>
                    <a:pt x="748093" y="4432"/>
                  </a:lnTo>
                  <a:lnTo>
                    <a:pt x="747572" y="4432"/>
                  </a:lnTo>
                  <a:lnTo>
                    <a:pt x="742086" y="5626"/>
                  </a:lnTo>
                  <a:lnTo>
                    <a:pt x="742442" y="4432"/>
                  </a:lnTo>
                  <a:lnTo>
                    <a:pt x="731507" y="4432"/>
                  </a:lnTo>
                  <a:lnTo>
                    <a:pt x="725830" y="3086"/>
                  </a:lnTo>
                  <a:lnTo>
                    <a:pt x="725995" y="1816"/>
                  </a:lnTo>
                  <a:lnTo>
                    <a:pt x="724941" y="5626"/>
                  </a:lnTo>
                  <a:lnTo>
                    <a:pt x="719709" y="4432"/>
                  </a:lnTo>
                  <a:lnTo>
                    <a:pt x="719175" y="4432"/>
                  </a:lnTo>
                  <a:lnTo>
                    <a:pt x="715340" y="5626"/>
                  </a:lnTo>
                  <a:lnTo>
                    <a:pt x="715429" y="4432"/>
                  </a:lnTo>
                  <a:lnTo>
                    <a:pt x="710057" y="4432"/>
                  </a:lnTo>
                  <a:lnTo>
                    <a:pt x="701217" y="4432"/>
                  </a:lnTo>
                  <a:lnTo>
                    <a:pt x="700849" y="4368"/>
                  </a:lnTo>
                  <a:lnTo>
                    <a:pt x="700709" y="4432"/>
                  </a:lnTo>
                  <a:lnTo>
                    <a:pt x="694055" y="4432"/>
                  </a:lnTo>
                  <a:lnTo>
                    <a:pt x="699516" y="9436"/>
                  </a:lnTo>
                  <a:lnTo>
                    <a:pt x="692645" y="10706"/>
                  </a:lnTo>
                  <a:lnTo>
                    <a:pt x="692391" y="9436"/>
                  </a:lnTo>
                  <a:lnTo>
                    <a:pt x="692264" y="8166"/>
                  </a:lnTo>
                  <a:lnTo>
                    <a:pt x="692226" y="7848"/>
                  </a:lnTo>
                  <a:lnTo>
                    <a:pt x="691819" y="8166"/>
                  </a:lnTo>
                  <a:lnTo>
                    <a:pt x="690714" y="6985"/>
                  </a:lnTo>
                  <a:lnTo>
                    <a:pt x="691883" y="6985"/>
                  </a:lnTo>
                  <a:lnTo>
                    <a:pt x="691591" y="6451"/>
                  </a:lnTo>
                  <a:lnTo>
                    <a:pt x="690460" y="6985"/>
                  </a:lnTo>
                  <a:lnTo>
                    <a:pt x="689470" y="6985"/>
                  </a:lnTo>
                  <a:lnTo>
                    <a:pt x="689521" y="4432"/>
                  </a:lnTo>
                  <a:lnTo>
                    <a:pt x="687705" y="5638"/>
                  </a:lnTo>
                  <a:lnTo>
                    <a:pt x="688035" y="4432"/>
                  </a:lnTo>
                  <a:lnTo>
                    <a:pt x="688543" y="4432"/>
                  </a:lnTo>
                  <a:lnTo>
                    <a:pt x="685139" y="3086"/>
                  </a:lnTo>
                  <a:lnTo>
                    <a:pt x="684060" y="1816"/>
                  </a:lnTo>
                  <a:lnTo>
                    <a:pt x="684301" y="3086"/>
                  </a:lnTo>
                  <a:lnTo>
                    <a:pt x="684047" y="4432"/>
                  </a:lnTo>
                  <a:lnTo>
                    <a:pt x="676960" y="4432"/>
                  </a:lnTo>
                  <a:lnTo>
                    <a:pt x="678713" y="3086"/>
                  </a:lnTo>
                  <a:lnTo>
                    <a:pt x="680377" y="1816"/>
                  </a:lnTo>
                  <a:lnTo>
                    <a:pt x="677430" y="546"/>
                  </a:lnTo>
                  <a:lnTo>
                    <a:pt x="676198" y="1816"/>
                  </a:lnTo>
                  <a:lnTo>
                    <a:pt x="672973" y="546"/>
                  </a:lnTo>
                  <a:lnTo>
                    <a:pt x="672896" y="3086"/>
                  </a:lnTo>
                  <a:lnTo>
                    <a:pt x="671410" y="3086"/>
                  </a:lnTo>
                  <a:lnTo>
                    <a:pt x="671131" y="1816"/>
                  </a:lnTo>
                  <a:lnTo>
                    <a:pt x="670572" y="1816"/>
                  </a:lnTo>
                  <a:lnTo>
                    <a:pt x="667943" y="3086"/>
                  </a:lnTo>
                  <a:lnTo>
                    <a:pt x="658342" y="1816"/>
                  </a:lnTo>
                  <a:lnTo>
                    <a:pt x="661377" y="4432"/>
                  </a:lnTo>
                  <a:lnTo>
                    <a:pt x="661936" y="4432"/>
                  </a:lnTo>
                  <a:lnTo>
                    <a:pt x="661479" y="5778"/>
                  </a:lnTo>
                  <a:lnTo>
                    <a:pt x="645642" y="5778"/>
                  </a:lnTo>
                  <a:lnTo>
                    <a:pt x="643750" y="9436"/>
                  </a:lnTo>
                  <a:lnTo>
                    <a:pt x="642188" y="13754"/>
                  </a:lnTo>
                  <a:lnTo>
                    <a:pt x="641134" y="17056"/>
                  </a:lnTo>
                  <a:lnTo>
                    <a:pt x="640969" y="18326"/>
                  </a:lnTo>
                  <a:lnTo>
                    <a:pt x="640765" y="19596"/>
                  </a:lnTo>
                  <a:lnTo>
                    <a:pt x="639965" y="19596"/>
                  </a:lnTo>
                  <a:lnTo>
                    <a:pt x="639432" y="24676"/>
                  </a:lnTo>
                  <a:lnTo>
                    <a:pt x="637247" y="29756"/>
                  </a:lnTo>
                  <a:lnTo>
                    <a:pt x="637946" y="33566"/>
                  </a:lnTo>
                  <a:lnTo>
                    <a:pt x="637514" y="36106"/>
                  </a:lnTo>
                  <a:lnTo>
                    <a:pt x="635444" y="37376"/>
                  </a:lnTo>
                  <a:lnTo>
                    <a:pt x="634657" y="36106"/>
                  </a:lnTo>
                  <a:lnTo>
                    <a:pt x="634149" y="39916"/>
                  </a:lnTo>
                  <a:lnTo>
                    <a:pt x="634936" y="41186"/>
                  </a:lnTo>
                  <a:lnTo>
                    <a:pt x="633412" y="43789"/>
                  </a:lnTo>
                  <a:lnTo>
                    <a:pt x="642594" y="43789"/>
                  </a:lnTo>
                  <a:lnTo>
                    <a:pt x="643229" y="39916"/>
                  </a:lnTo>
                  <a:lnTo>
                    <a:pt x="643902" y="37376"/>
                  </a:lnTo>
                  <a:lnTo>
                    <a:pt x="644588" y="34836"/>
                  </a:lnTo>
                  <a:lnTo>
                    <a:pt x="644918" y="33566"/>
                  </a:lnTo>
                  <a:lnTo>
                    <a:pt x="644398" y="34836"/>
                  </a:lnTo>
                  <a:lnTo>
                    <a:pt x="640435" y="32296"/>
                  </a:lnTo>
                  <a:lnTo>
                    <a:pt x="648589" y="28486"/>
                  </a:lnTo>
                  <a:lnTo>
                    <a:pt x="648093" y="24676"/>
                  </a:lnTo>
                  <a:lnTo>
                    <a:pt x="649516" y="24676"/>
                  </a:lnTo>
                  <a:lnTo>
                    <a:pt x="649960" y="23406"/>
                  </a:lnTo>
                  <a:lnTo>
                    <a:pt x="651598" y="13754"/>
                  </a:lnTo>
                  <a:lnTo>
                    <a:pt x="651624" y="13373"/>
                  </a:lnTo>
                  <a:lnTo>
                    <a:pt x="652691" y="13373"/>
                  </a:lnTo>
                  <a:lnTo>
                    <a:pt x="654443" y="11976"/>
                  </a:lnTo>
                  <a:lnTo>
                    <a:pt x="656513" y="11976"/>
                  </a:lnTo>
                  <a:lnTo>
                    <a:pt x="656043" y="13373"/>
                  </a:lnTo>
                  <a:lnTo>
                    <a:pt x="659269" y="13373"/>
                  </a:lnTo>
                  <a:lnTo>
                    <a:pt x="661682" y="14516"/>
                  </a:lnTo>
                  <a:lnTo>
                    <a:pt x="668909" y="14516"/>
                  </a:lnTo>
                  <a:lnTo>
                    <a:pt x="670026" y="13373"/>
                  </a:lnTo>
                  <a:lnTo>
                    <a:pt x="672655" y="13373"/>
                  </a:lnTo>
                  <a:lnTo>
                    <a:pt x="671068" y="11976"/>
                  </a:lnTo>
                  <a:lnTo>
                    <a:pt x="680440" y="14516"/>
                  </a:lnTo>
                  <a:lnTo>
                    <a:pt x="698207" y="11976"/>
                  </a:lnTo>
                  <a:lnTo>
                    <a:pt x="707593" y="13373"/>
                  </a:lnTo>
                  <a:lnTo>
                    <a:pt x="705231" y="13373"/>
                  </a:lnTo>
                  <a:lnTo>
                    <a:pt x="703541" y="14516"/>
                  </a:lnTo>
                  <a:lnTo>
                    <a:pt x="704621" y="14516"/>
                  </a:lnTo>
                  <a:lnTo>
                    <a:pt x="713333" y="13373"/>
                  </a:lnTo>
                  <a:lnTo>
                    <a:pt x="714336" y="13373"/>
                  </a:lnTo>
                  <a:lnTo>
                    <a:pt x="713498" y="11976"/>
                  </a:lnTo>
                  <a:lnTo>
                    <a:pt x="713003" y="11976"/>
                  </a:lnTo>
                  <a:lnTo>
                    <a:pt x="710971" y="10706"/>
                  </a:lnTo>
                  <a:lnTo>
                    <a:pt x="712203" y="9436"/>
                  </a:lnTo>
                  <a:lnTo>
                    <a:pt x="714921" y="8166"/>
                  </a:lnTo>
                  <a:lnTo>
                    <a:pt x="717308" y="8166"/>
                  </a:lnTo>
                  <a:lnTo>
                    <a:pt x="712978" y="9436"/>
                  </a:lnTo>
                  <a:lnTo>
                    <a:pt x="717359" y="11976"/>
                  </a:lnTo>
                  <a:lnTo>
                    <a:pt x="719226" y="13258"/>
                  </a:lnTo>
                  <a:lnTo>
                    <a:pt x="718908" y="11976"/>
                  </a:lnTo>
                  <a:lnTo>
                    <a:pt x="719556" y="11976"/>
                  </a:lnTo>
                  <a:lnTo>
                    <a:pt x="719442" y="11049"/>
                  </a:lnTo>
                  <a:lnTo>
                    <a:pt x="719391" y="10706"/>
                  </a:lnTo>
                  <a:lnTo>
                    <a:pt x="724446" y="14516"/>
                  </a:lnTo>
                  <a:lnTo>
                    <a:pt x="722337" y="10706"/>
                  </a:lnTo>
                  <a:lnTo>
                    <a:pt x="720940" y="8166"/>
                  </a:lnTo>
                  <a:lnTo>
                    <a:pt x="720293" y="6985"/>
                  </a:lnTo>
                  <a:lnTo>
                    <a:pt x="720471" y="6985"/>
                  </a:lnTo>
                  <a:lnTo>
                    <a:pt x="727125" y="9436"/>
                  </a:lnTo>
                  <a:lnTo>
                    <a:pt x="726757" y="10706"/>
                  </a:lnTo>
                  <a:lnTo>
                    <a:pt x="729335" y="9436"/>
                  </a:lnTo>
                  <a:lnTo>
                    <a:pt x="731710" y="8166"/>
                  </a:lnTo>
                  <a:lnTo>
                    <a:pt x="734491" y="9436"/>
                  </a:lnTo>
                  <a:lnTo>
                    <a:pt x="737374" y="9436"/>
                  </a:lnTo>
                  <a:lnTo>
                    <a:pt x="738314" y="8166"/>
                  </a:lnTo>
                  <a:lnTo>
                    <a:pt x="739203" y="6985"/>
                  </a:lnTo>
                  <a:lnTo>
                    <a:pt x="739381" y="6985"/>
                  </a:lnTo>
                  <a:lnTo>
                    <a:pt x="742797" y="9436"/>
                  </a:lnTo>
                  <a:lnTo>
                    <a:pt x="741146" y="10706"/>
                  </a:lnTo>
                  <a:lnTo>
                    <a:pt x="737108" y="10706"/>
                  </a:lnTo>
                  <a:lnTo>
                    <a:pt x="741133" y="13373"/>
                  </a:lnTo>
                  <a:lnTo>
                    <a:pt x="744613" y="13373"/>
                  </a:lnTo>
                  <a:lnTo>
                    <a:pt x="749109" y="14236"/>
                  </a:lnTo>
                  <a:lnTo>
                    <a:pt x="753783" y="8166"/>
                  </a:lnTo>
                  <a:lnTo>
                    <a:pt x="758837" y="13258"/>
                  </a:lnTo>
                  <a:lnTo>
                    <a:pt x="765416" y="9436"/>
                  </a:lnTo>
                  <a:lnTo>
                    <a:pt x="759777" y="12801"/>
                  </a:lnTo>
                  <a:lnTo>
                    <a:pt x="758850" y="13271"/>
                  </a:lnTo>
                  <a:lnTo>
                    <a:pt x="764362" y="10706"/>
                  </a:lnTo>
                  <a:lnTo>
                    <a:pt x="763968" y="12801"/>
                  </a:lnTo>
                  <a:lnTo>
                    <a:pt x="763854" y="13373"/>
                  </a:lnTo>
                  <a:lnTo>
                    <a:pt x="764044" y="13373"/>
                  </a:lnTo>
                  <a:lnTo>
                    <a:pt x="765556" y="14516"/>
                  </a:lnTo>
                  <a:lnTo>
                    <a:pt x="767664" y="15557"/>
                  </a:lnTo>
                  <a:lnTo>
                    <a:pt x="770331" y="13373"/>
                  </a:lnTo>
                  <a:lnTo>
                    <a:pt x="770547" y="13373"/>
                  </a:lnTo>
                  <a:lnTo>
                    <a:pt x="772566" y="17056"/>
                  </a:lnTo>
                  <a:lnTo>
                    <a:pt x="776960" y="14516"/>
                  </a:lnTo>
                  <a:lnTo>
                    <a:pt x="777049" y="15113"/>
                  </a:lnTo>
                  <a:lnTo>
                    <a:pt x="777151" y="15786"/>
                  </a:lnTo>
                  <a:lnTo>
                    <a:pt x="778814" y="15113"/>
                  </a:lnTo>
                  <a:lnTo>
                    <a:pt x="778967" y="14516"/>
                  </a:lnTo>
                  <a:lnTo>
                    <a:pt x="783539" y="13373"/>
                  </a:lnTo>
                  <a:lnTo>
                    <a:pt x="784580" y="13373"/>
                  </a:lnTo>
                  <a:lnTo>
                    <a:pt x="789749" y="14516"/>
                  </a:lnTo>
                  <a:lnTo>
                    <a:pt x="795985" y="14516"/>
                  </a:lnTo>
                  <a:lnTo>
                    <a:pt x="801941" y="13373"/>
                  </a:lnTo>
                  <a:lnTo>
                    <a:pt x="810310" y="11976"/>
                  </a:lnTo>
                  <a:lnTo>
                    <a:pt x="811733" y="9436"/>
                  </a:lnTo>
                  <a:lnTo>
                    <a:pt x="818908" y="8166"/>
                  </a:lnTo>
                  <a:lnTo>
                    <a:pt x="821334" y="9436"/>
                  </a:lnTo>
                  <a:lnTo>
                    <a:pt x="816927" y="10706"/>
                  </a:lnTo>
                  <a:lnTo>
                    <a:pt x="820826" y="11976"/>
                  </a:lnTo>
                  <a:lnTo>
                    <a:pt x="823772" y="11976"/>
                  </a:lnTo>
                  <a:lnTo>
                    <a:pt x="827455" y="10706"/>
                  </a:lnTo>
                  <a:lnTo>
                    <a:pt x="826706" y="11976"/>
                  </a:lnTo>
                  <a:lnTo>
                    <a:pt x="828776" y="13373"/>
                  </a:lnTo>
                  <a:lnTo>
                    <a:pt x="831596" y="13373"/>
                  </a:lnTo>
                  <a:close/>
                </a:path>
                <a:path w="875030" h="521335">
                  <a:moveTo>
                    <a:pt x="834466" y="11976"/>
                  </a:moveTo>
                  <a:lnTo>
                    <a:pt x="830567" y="10706"/>
                  </a:lnTo>
                  <a:lnTo>
                    <a:pt x="830707" y="11049"/>
                  </a:lnTo>
                  <a:lnTo>
                    <a:pt x="834466" y="11976"/>
                  </a:lnTo>
                  <a:close/>
                </a:path>
                <a:path w="875030" h="521335">
                  <a:moveTo>
                    <a:pt x="844765" y="10706"/>
                  </a:moveTo>
                  <a:lnTo>
                    <a:pt x="842213" y="5778"/>
                  </a:lnTo>
                  <a:lnTo>
                    <a:pt x="841946" y="5778"/>
                  </a:lnTo>
                  <a:lnTo>
                    <a:pt x="834466" y="11976"/>
                  </a:lnTo>
                  <a:lnTo>
                    <a:pt x="833793" y="11976"/>
                  </a:lnTo>
                  <a:lnTo>
                    <a:pt x="833196" y="13754"/>
                  </a:lnTo>
                  <a:lnTo>
                    <a:pt x="833120" y="13970"/>
                  </a:lnTo>
                  <a:lnTo>
                    <a:pt x="833018" y="14287"/>
                  </a:lnTo>
                  <a:lnTo>
                    <a:pt x="832942" y="14516"/>
                  </a:lnTo>
                  <a:lnTo>
                    <a:pt x="834999" y="14516"/>
                  </a:lnTo>
                  <a:lnTo>
                    <a:pt x="838428" y="11976"/>
                  </a:lnTo>
                  <a:lnTo>
                    <a:pt x="842035" y="11976"/>
                  </a:lnTo>
                  <a:lnTo>
                    <a:pt x="843076" y="13373"/>
                  </a:lnTo>
                  <a:lnTo>
                    <a:pt x="842683" y="13373"/>
                  </a:lnTo>
                  <a:lnTo>
                    <a:pt x="839863" y="14516"/>
                  </a:lnTo>
                  <a:lnTo>
                    <a:pt x="842645" y="14516"/>
                  </a:lnTo>
                  <a:lnTo>
                    <a:pt x="843800" y="14287"/>
                  </a:lnTo>
                  <a:lnTo>
                    <a:pt x="842403" y="11976"/>
                  </a:lnTo>
                  <a:lnTo>
                    <a:pt x="842264" y="11049"/>
                  </a:lnTo>
                  <a:lnTo>
                    <a:pt x="842200" y="10706"/>
                  </a:lnTo>
                  <a:lnTo>
                    <a:pt x="844765" y="10706"/>
                  </a:lnTo>
                  <a:close/>
                </a:path>
                <a:path w="875030" h="521335">
                  <a:moveTo>
                    <a:pt x="845439" y="13970"/>
                  </a:moveTo>
                  <a:lnTo>
                    <a:pt x="843800" y="14287"/>
                  </a:lnTo>
                  <a:lnTo>
                    <a:pt x="843927" y="14516"/>
                  </a:lnTo>
                  <a:lnTo>
                    <a:pt x="845439" y="13970"/>
                  </a:lnTo>
                  <a:close/>
                </a:path>
                <a:path w="875030" h="521335">
                  <a:moveTo>
                    <a:pt x="847940" y="14884"/>
                  </a:moveTo>
                  <a:lnTo>
                    <a:pt x="846899" y="15163"/>
                  </a:lnTo>
                  <a:lnTo>
                    <a:pt x="847826" y="15265"/>
                  </a:lnTo>
                  <a:lnTo>
                    <a:pt x="847813" y="15100"/>
                  </a:lnTo>
                  <a:lnTo>
                    <a:pt x="847864" y="14973"/>
                  </a:lnTo>
                  <a:close/>
                </a:path>
                <a:path w="875030" h="521335">
                  <a:moveTo>
                    <a:pt x="848969" y="14592"/>
                  </a:moveTo>
                  <a:lnTo>
                    <a:pt x="848499" y="14592"/>
                  </a:lnTo>
                  <a:lnTo>
                    <a:pt x="848080" y="14617"/>
                  </a:lnTo>
                  <a:lnTo>
                    <a:pt x="847940" y="14884"/>
                  </a:lnTo>
                  <a:lnTo>
                    <a:pt x="848969" y="14592"/>
                  </a:lnTo>
                  <a:close/>
                </a:path>
                <a:path w="875030" h="521335">
                  <a:moveTo>
                    <a:pt x="850201" y="18326"/>
                  </a:moveTo>
                  <a:lnTo>
                    <a:pt x="847267" y="20866"/>
                  </a:lnTo>
                  <a:lnTo>
                    <a:pt x="847140" y="24676"/>
                  </a:lnTo>
                  <a:lnTo>
                    <a:pt x="850112" y="22136"/>
                  </a:lnTo>
                  <a:lnTo>
                    <a:pt x="849541" y="22136"/>
                  </a:lnTo>
                  <a:lnTo>
                    <a:pt x="850201" y="18326"/>
                  </a:lnTo>
                  <a:close/>
                </a:path>
                <a:path w="875030" h="521335">
                  <a:moveTo>
                    <a:pt x="850328" y="10706"/>
                  </a:moveTo>
                  <a:lnTo>
                    <a:pt x="849210" y="10706"/>
                  </a:lnTo>
                  <a:lnTo>
                    <a:pt x="848499" y="11976"/>
                  </a:lnTo>
                  <a:lnTo>
                    <a:pt x="847305" y="13373"/>
                  </a:lnTo>
                  <a:lnTo>
                    <a:pt x="847077" y="13373"/>
                  </a:lnTo>
                  <a:lnTo>
                    <a:pt x="845439" y="13970"/>
                  </a:lnTo>
                  <a:lnTo>
                    <a:pt x="848461" y="13373"/>
                  </a:lnTo>
                  <a:lnTo>
                    <a:pt x="849020" y="13373"/>
                  </a:lnTo>
                  <a:lnTo>
                    <a:pt x="850328" y="10706"/>
                  </a:lnTo>
                  <a:close/>
                </a:path>
                <a:path w="875030" h="521335">
                  <a:moveTo>
                    <a:pt x="851141" y="13982"/>
                  </a:moveTo>
                  <a:lnTo>
                    <a:pt x="848969" y="14592"/>
                  </a:lnTo>
                  <a:lnTo>
                    <a:pt x="849718" y="14592"/>
                  </a:lnTo>
                  <a:lnTo>
                    <a:pt x="850646" y="14681"/>
                  </a:lnTo>
                  <a:lnTo>
                    <a:pt x="851141" y="13982"/>
                  </a:lnTo>
                  <a:close/>
                </a:path>
                <a:path w="875030" h="521335">
                  <a:moveTo>
                    <a:pt x="851242" y="21170"/>
                  </a:moveTo>
                  <a:lnTo>
                    <a:pt x="850112" y="22136"/>
                  </a:lnTo>
                  <a:lnTo>
                    <a:pt x="851039" y="22136"/>
                  </a:lnTo>
                  <a:lnTo>
                    <a:pt x="851217" y="21729"/>
                  </a:lnTo>
                  <a:lnTo>
                    <a:pt x="851242" y="21170"/>
                  </a:lnTo>
                  <a:close/>
                </a:path>
                <a:path w="875030" h="521335">
                  <a:moveTo>
                    <a:pt x="857656" y="9436"/>
                  </a:moveTo>
                  <a:lnTo>
                    <a:pt x="854583" y="10706"/>
                  </a:lnTo>
                  <a:lnTo>
                    <a:pt x="854621" y="11049"/>
                  </a:lnTo>
                  <a:lnTo>
                    <a:pt x="854735" y="11976"/>
                  </a:lnTo>
                  <a:lnTo>
                    <a:pt x="854837" y="12801"/>
                  </a:lnTo>
                  <a:lnTo>
                    <a:pt x="854900" y="13373"/>
                  </a:lnTo>
                  <a:lnTo>
                    <a:pt x="855230" y="12801"/>
                  </a:lnTo>
                  <a:lnTo>
                    <a:pt x="857656" y="9436"/>
                  </a:lnTo>
                  <a:close/>
                </a:path>
                <a:path w="875030" h="521335">
                  <a:moveTo>
                    <a:pt x="860539" y="28486"/>
                  </a:moveTo>
                  <a:lnTo>
                    <a:pt x="845489" y="28486"/>
                  </a:lnTo>
                  <a:lnTo>
                    <a:pt x="844397" y="28486"/>
                  </a:lnTo>
                  <a:lnTo>
                    <a:pt x="843965" y="28486"/>
                  </a:lnTo>
                  <a:lnTo>
                    <a:pt x="840600" y="32296"/>
                  </a:lnTo>
                  <a:lnTo>
                    <a:pt x="841438" y="34836"/>
                  </a:lnTo>
                  <a:lnTo>
                    <a:pt x="837958" y="36106"/>
                  </a:lnTo>
                  <a:lnTo>
                    <a:pt x="836307" y="42037"/>
                  </a:lnTo>
                  <a:lnTo>
                    <a:pt x="836193" y="42456"/>
                  </a:lnTo>
                  <a:lnTo>
                    <a:pt x="833323" y="39916"/>
                  </a:lnTo>
                  <a:lnTo>
                    <a:pt x="833513" y="41186"/>
                  </a:lnTo>
                  <a:lnTo>
                    <a:pt x="832726" y="46266"/>
                  </a:lnTo>
                  <a:lnTo>
                    <a:pt x="831291" y="48806"/>
                  </a:lnTo>
                  <a:lnTo>
                    <a:pt x="829970" y="46266"/>
                  </a:lnTo>
                  <a:lnTo>
                    <a:pt x="824763" y="52616"/>
                  </a:lnTo>
                  <a:lnTo>
                    <a:pt x="822109" y="52616"/>
                  </a:lnTo>
                  <a:lnTo>
                    <a:pt x="823277" y="57696"/>
                  </a:lnTo>
                  <a:lnTo>
                    <a:pt x="815975" y="64046"/>
                  </a:lnTo>
                  <a:lnTo>
                    <a:pt x="814070" y="70396"/>
                  </a:lnTo>
                  <a:lnTo>
                    <a:pt x="813904" y="69126"/>
                  </a:lnTo>
                  <a:lnTo>
                    <a:pt x="814387" y="67856"/>
                  </a:lnTo>
                  <a:lnTo>
                    <a:pt x="812025" y="70396"/>
                  </a:lnTo>
                  <a:lnTo>
                    <a:pt x="810425" y="70396"/>
                  </a:lnTo>
                  <a:lnTo>
                    <a:pt x="808469" y="72936"/>
                  </a:lnTo>
                  <a:lnTo>
                    <a:pt x="810895" y="74206"/>
                  </a:lnTo>
                  <a:lnTo>
                    <a:pt x="808240" y="79286"/>
                  </a:lnTo>
                  <a:lnTo>
                    <a:pt x="808164" y="83096"/>
                  </a:lnTo>
                  <a:lnTo>
                    <a:pt x="802982" y="84366"/>
                  </a:lnTo>
                  <a:lnTo>
                    <a:pt x="806551" y="79286"/>
                  </a:lnTo>
                  <a:lnTo>
                    <a:pt x="803224" y="78016"/>
                  </a:lnTo>
                  <a:lnTo>
                    <a:pt x="805548" y="79286"/>
                  </a:lnTo>
                  <a:lnTo>
                    <a:pt x="800963" y="85636"/>
                  </a:lnTo>
                  <a:lnTo>
                    <a:pt x="803643" y="85636"/>
                  </a:lnTo>
                  <a:lnTo>
                    <a:pt x="800074" y="86906"/>
                  </a:lnTo>
                  <a:lnTo>
                    <a:pt x="801179" y="88176"/>
                  </a:lnTo>
                  <a:lnTo>
                    <a:pt x="797928" y="86906"/>
                  </a:lnTo>
                  <a:lnTo>
                    <a:pt x="800963" y="90716"/>
                  </a:lnTo>
                  <a:lnTo>
                    <a:pt x="796671" y="90716"/>
                  </a:lnTo>
                  <a:lnTo>
                    <a:pt x="797115" y="94526"/>
                  </a:lnTo>
                  <a:lnTo>
                    <a:pt x="792607" y="97066"/>
                  </a:lnTo>
                  <a:lnTo>
                    <a:pt x="793216" y="91986"/>
                  </a:lnTo>
                  <a:lnTo>
                    <a:pt x="791121" y="97066"/>
                  </a:lnTo>
                  <a:lnTo>
                    <a:pt x="788606" y="98336"/>
                  </a:lnTo>
                  <a:lnTo>
                    <a:pt x="791184" y="98336"/>
                  </a:lnTo>
                  <a:lnTo>
                    <a:pt x="791972" y="99606"/>
                  </a:lnTo>
                  <a:lnTo>
                    <a:pt x="788898" y="105956"/>
                  </a:lnTo>
                  <a:lnTo>
                    <a:pt x="788339" y="100876"/>
                  </a:lnTo>
                  <a:lnTo>
                    <a:pt x="785736" y="102146"/>
                  </a:lnTo>
                  <a:lnTo>
                    <a:pt x="784047" y="105956"/>
                  </a:lnTo>
                  <a:lnTo>
                    <a:pt x="784567" y="109766"/>
                  </a:lnTo>
                  <a:lnTo>
                    <a:pt x="783628" y="111036"/>
                  </a:lnTo>
                  <a:lnTo>
                    <a:pt x="801116" y="111036"/>
                  </a:lnTo>
                  <a:lnTo>
                    <a:pt x="803402" y="108496"/>
                  </a:lnTo>
                  <a:lnTo>
                    <a:pt x="805014" y="105956"/>
                  </a:lnTo>
                  <a:lnTo>
                    <a:pt x="810679" y="97066"/>
                  </a:lnTo>
                  <a:lnTo>
                    <a:pt x="811491" y="95796"/>
                  </a:lnTo>
                  <a:lnTo>
                    <a:pt x="817041" y="88176"/>
                  </a:lnTo>
                  <a:lnTo>
                    <a:pt x="819810" y="84366"/>
                  </a:lnTo>
                  <a:lnTo>
                    <a:pt x="829602" y="74206"/>
                  </a:lnTo>
                  <a:lnTo>
                    <a:pt x="833462" y="70396"/>
                  </a:lnTo>
                  <a:lnTo>
                    <a:pt x="832167" y="69126"/>
                  </a:lnTo>
                  <a:lnTo>
                    <a:pt x="832840" y="65316"/>
                  </a:lnTo>
                  <a:lnTo>
                    <a:pt x="835596" y="66586"/>
                  </a:lnTo>
                  <a:lnTo>
                    <a:pt x="835761" y="65316"/>
                  </a:lnTo>
                  <a:lnTo>
                    <a:pt x="836447" y="60236"/>
                  </a:lnTo>
                  <a:lnTo>
                    <a:pt x="839292" y="52616"/>
                  </a:lnTo>
                  <a:lnTo>
                    <a:pt x="849528" y="52616"/>
                  </a:lnTo>
                  <a:lnTo>
                    <a:pt x="850480" y="48806"/>
                  </a:lnTo>
                  <a:lnTo>
                    <a:pt x="852043" y="42456"/>
                  </a:lnTo>
                  <a:lnTo>
                    <a:pt x="849884" y="42456"/>
                  </a:lnTo>
                  <a:lnTo>
                    <a:pt x="852246" y="39916"/>
                  </a:lnTo>
                  <a:lnTo>
                    <a:pt x="855700" y="33566"/>
                  </a:lnTo>
                  <a:lnTo>
                    <a:pt x="856957" y="34836"/>
                  </a:lnTo>
                  <a:lnTo>
                    <a:pt x="856919" y="33566"/>
                  </a:lnTo>
                  <a:lnTo>
                    <a:pt x="856195" y="32296"/>
                  </a:lnTo>
                  <a:lnTo>
                    <a:pt x="858901" y="32296"/>
                  </a:lnTo>
                  <a:lnTo>
                    <a:pt x="860539" y="28486"/>
                  </a:lnTo>
                  <a:close/>
                </a:path>
                <a:path w="875030" h="521335">
                  <a:moveTo>
                    <a:pt x="874903" y="9436"/>
                  </a:moveTo>
                  <a:lnTo>
                    <a:pt x="873353" y="10706"/>
                  </a:lnTo>
                  <a:lnTo>
                    <a:pt x="872439" y="11976"/>
                  </a:lnTo>
                  <a:lnTo>
                    <a:pt x="870445" y="13258"/>
                  </a:lnTo>
                  <a:lnTo>
                    <a:pt x="869289" y="11976"/>
                  </a:lnTo>
                  <a:lnTo>
                    <a:pt x="870712" y="9436"/>
                  </a:lnTo>
                  <a:lnTo>
                    <a:pt x="867943" y="6985"/>
                  </a:lnTo>
                  <a:lnTo>
                    <a:pt x="867702" y="6451"/>
                  </a:lnTo>
                  <a:lnTo>
                    <a:pt x="866089" y="1816"/>
                  </a:lnTo>
                  <a:lnTo>
                    <a:pt x="859599" y="6451"/>
                  </a:lnTo>
                  <a:lnTo>
                    <a:pt x="858964" y="6985"/>
                  </a:lnTo>
                  <a:lnTo>
                    <a:pt x="857656" y="12801"/>
                  </a:lnTo>
                  <a:lnTo>
                    <a:pt x="857529" y="13373"/>
                  </a:lnTo>
                  <a:lnTo>
                    <a:pt x="854900" y="13373"/>
                  </a:lnTo>
                  <a:lnTo>
                    <a:pt x="854773" y="13754"/>
                  </a:lnTo>
                  <a:lnTo>
                    <a:pt x="854722" y="13970"/>
                  </a:lnTo>
                  <a:lnTo>
                    <a:pt x="854646" y="14287"/>
                  </a:lnTo>
                  <a:lnTo>
                    <a:pt x="854595" y="14516"/>
                  </a:lnTo>
                  <a:lnTo>
                    <a:pt x="852449" y="14516"/>
                  </a:lnTo>
                  <a:lnTo>
                    <a:pt x="851458" y="15786"/>
                  </a:lnTo>
                  <a:lnTo>
                    <a:pt x="851357" y="18326"/>
                  </a:lnTo>
                  <a:lnTo>
                    <a:pt x="851242" y="21170"/>
                  </a:lnTo>
                  <a:lnTo>
                    <a:pt x="851585" y="20866"/>
                  </a:lnTo>
                  <a:lnTo>
                    <a:pt x="851217" y="21729"/>
                  </a:lnTo>
                  <a:lnTo>
                    <a:pt x="851204" y="22136"/>
                  </a:lnTo>
                  <a:lnTo>
                    <a:pt x="851039" y="22136"/>
                  </a:lnTo>
                  <a:lnTo>
                    <a:pt x="849947" y="24676"/>
                  </a:lnTo>
                  <a:lnTo>
                    <a:pt x="846861" y="25946"/>
                  </a:lnTo>
                  <a:lnTo>
                    <a:pt x="846150" y="24676"/>
                  </a:lnTo>
                  <a:lnTo>
                    <a:pt x="845705" y="27216"/>
                  </a:lnTo>
                  <a:lnTo>
                    <a:pt x="861085" y="27216"/>
                  </a:lnTo>
                  <a:lnTo>
                    <a:pt x="861631" y="25946"/>
                  </a:lnTo>
                  <a:lnTo>
                    <a:pt x="862177" y="24676"/>
                  </a:lnTo>
                  <a:lnTo>
                    <a:pt x="865759" y="20866"/>
                  </a:lnTo>
                  <a:lnTo>
                    <a:pt x="866952" y="19596"/>
                  </a:lnTo>
                  <a:lnTo>
                    <a:pt x="865886" y="28486"/>
                  </a:lnTo>
                  <a:lnTo>
                    <a:pt x="871905" y="20866"/>
                  </a:lnTo>
                  <a:lnTo>
                    <a:pt x="872490" y="19596"/>
                  </a:lnTo>
                  <a:lnTo>
                    <a:pt x="873658" y="17056"/>
                  </a:lnTo>
                  <a:lnTo>
                    <a:pt x="874903" y="9436"/>
                  </a:lnTo>
                  <a:close/>
                </a:path>
              </a:pathLst>
            </a:custGeom>
            <a:solidFill>
              <a:srgbClr val="1C7385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8" name="object 19">
              <a:extLst>
                <a:ext uri="{FF2B5EF4-FFF2-40B4-BE49-F238E27FC236}">
                  <a16:creationId xmlns:a16="http://schemas.microsoft.com/office/drawing/2014/main" id="{1C870078-05FD-7524-D78F-2644C35802CE}"/>
                </a:ext>
              </a:extLst>
            </p:cNvPr>
            <p:cNvSpPr/>
            <p:nvPr/>
          </p:nvSpPr>
          <p:spPr>
            <a:xfrm>
              <a:off x="9664633" y="1615251"/>
              <a:ext cx="518681" cy="397387"/>
            </a:xfrm>
            <a:custGeom>
              <a:avLst/>
              <a:gdLst/>
              <a:ahLst/>
              <a:cxnLst/>
              <a:rect l="l" t="t" r="r" b="b"/>
              <a:pathLst>
                <a:path w="855344" h="655320">
                  <a:moveTo>
                    <a:pt x="1841" y="280771"/>
                  </a:moveTo>
                  <a:lnTo>
                    <a:pt x="914" y="278790"/>
                  </a:lnTo>
                  <a:lnTo>
                    <a:pt x="0" y="278790"/>
                  </a:lnTo>
                  <a:lnTo>
                    <a:pt x="1841" y="280771"/>
                  </a:lnTo>
                  <a:close/>
                </a:path>
                <a:path w="855344" h="655320">
                  <a:moveTo>
                    <a:pt x="27101" y="318262"/>
                  </a:moveTo>
                  <a:lnTo>
                    <a:pt x="24739" y="315887"/>
                  </a:lnTo>
                  <a:lnTo>
                    <a:pt x="23799" y="315137"/>
                  </a:lnTo>
                  <a:lnTo>
                    <a:pt x="27101" y="318262"/>
                  </a:lnTo>
                  <a:close/>
                </a:path>
                <a:path w="855344" h="655320">
                  <a:moveTo>
                    <a:pt x="27584" y="293408"/>
                  </a:moveTo>
                  <a:lnTo>
                    <a:pt x="27114" y="290499"/>
                  </a:lnTo>
                  <a:lnTo>
                    <a:pt x="24765" y="290703"/>
                  </a:lnTo>
                  <a:lnTo>
                    <a:pt x="27584" y="293408"/>
                  </a:lnTo>
                  <a:close/>
                </a:path>
                <a:path w="855344" h="655320">
                  <a:moveTo>
                    <a:pt x="104203" y="242798"/>
                  </a:moveTo>
                  <a:lnTo>
                    <a:pt x="100672" y="241884"/>
                  </a:lnTo>
                  <a:lnTo>
                    <a:pt x="100863" y="241363"/>
                  </a:lnTo>
                  <a:lnTo>
                    <a:pt x="98120" y="242417"/>
                  </a:lnTo>
                  <a:lnTo>
                    <a:pt x="100723" y="243230"/>
                  </a:lnTo>
                  <a:lnTo>
                    <a:pt x="104203" y="242798"/>
                  </a:lnTo>
                  <a:close/>
                </a:path>
                <a:path w="855344" h="655320">
                  <a:moveTo>
                    <a:pt x="171919" y="509689"/>
                  </a:moveTo>
                  <a:lnTo>
                    <a:pt x="170446" y="508508"/>
                  </a:lnTo>
                  <a:lnTo>
                    <a:pt x="167779" y="510006"/>
                  </a:lnTo>
                  <a:lnTo>
                    <a:pt x="170218" y="511937"/>
                  </a:lnTo>
                  <a:lnTo>
                    <a:pt x="171919" y="509689"/>
                  </a:lnTo>
                  <a:close/>
                </a:path>
                <a:path w="855344" h="655320">
                  <a:moveTo>
                    <a:pt x="237769" y="600456"/>
                  </a:moveTo>
                  <a:lnTo>
                    <a:pt x="236512" y="598436"/>
                  </a:lnTo>
                  <a:lnTo>
                    <a:pt x="235966" y="595909"/>
                  </a:lnTo>
                  <a:lnTo>
                    <a:pt x="234962" y="595147"/>
                  </a:lnTo>
                  <a:lnTo>
                    <a:pt x="234556" y="596874"/>
                  </a:lnTo>
                  <a:lnTo>
                    <a:pt x="235623" y="599770"/>
                  </a:lnTo>
                  <a:lnTo>
                    <a:pt x="237769" y="600456"/>
                  </a:lnTo>
                  <a:close/>
                </a:path>
                <a:path w="855344" h="655320">
                  <a:moveTo>
                    <a:pt x="263791" y="241300"/>
                  </a:moveTo>
                  <a:lnTo>
                    <a:pt x="262750" y="241071"/>
                  </a:lnTo>
                  <a:lnTo>
                    <a:pt x="262356" y="241071"/>
                  </a:lnTo>
                  <a:lnTo>
                    <a:pt x="262013" y="241300"/>
                  </a:lnTo>
                  <a:lnTo>
                    <a:pt x="263791" y="241300"/>
                  </a:lnTo>
                  <a:close/>
                </a:path>
                <a:path w="855344" h="655320">
                  <a:moveTo>
                    <a:pt x="271564" y="218440"/>
                  </a:moveTo>
                  <a:lnTo>
                    <a:pt x="270764" y="218440"/>
                  </a:lnTo>
                  <a:lnTo>
                    <a:pt x="270954" y="219087"/>
                  </a:lnTo>
                  <a:lnTo>
                    <a:pt x="271564" y="218440"/>
                  </a:lnTo>
                  <a:close/>
                </a:path>
                <a:path w="855344" h="655320">
                  <a:moveTo>
                    <a:pt x="287743" y="218440"/>
                  </a:moveTo>
                  <a:lnTo>
                    <a:pt x="285242" y="219875"/>
                  </a:lnTo>
                  <a:lnTo>
                    <a:pt x="286499" y="219875"/>
                  </a:lnTo>
                  <a:lnTo>
                    <a:pt x="287743" y="218440"/>
                  </a:lnTo>
                  <a:close/>
                </a:path>
                <a:path w="855344" h="655320">
                  <a:moveTo>
                    <a:pt x="289420" y="239890"/>
                  </a:moveTo>
                  <a:lnTo>
                    <a:pt x="288112" y="239750"/>
                  </a:lnTo>
                  <a:lnTo>
                    <a:pt x="286651" y="240652"/>
                  </a:lnTo>
                  <a:lnTo>
                    <a:pt x="289420" y="239890"/>
                  </a:lnTo>
                  <a:close/>
                </a:path>
                <a:path w="855344" h="655320">
                  <a:moveTo>
                    <a:pt x="292569" y="109562"/>
                  </a:moveTo>
                  <a:lnTo>
                    <a:pt x="292354" y="109766"/>
                  </a:lnTo>
                  <a:lnTo>
                    <a:pt x="292569" y="109562"/>
                  </a:lnTo>
                  <a:close/>
                </a:path>
                <a:path w="855344" h="655320">
                  <a:moveTo>
                    <a:pt x="300240" y="218998"/>
                  </a:moveTo>
                  <a:lnTo>
                    <a:pt x="299897" y="218935"/>
                  </a:lnTo>
                  <a:lnTo>
                    <a:pt x="299580" y="219011"/>
                  </a:lnTo>
                  <a:lnTo>
                    <a:pt x="299351" y="219290"/>
                  </a:lnTo>
                  <a:lnTo>
                    <a:pt x="300240" y="218998"/>
                  </a:lnTo>
                  <a:close/>
                </a:path>
                <a:path w="855344" h="655320">
                  <a:moveTo>
                    <a:pt x="307530" y="58420"/>
                  </a:moveTo>
                  <a:lnTo>
                    <a:pt x="306946" y="55880"/>
                  </a:lnTo>
                  <a:lnTo>
                    <a:pt x="306285" y="57150"/>
                  </a:lnTo>
                  <a:lnTo>
                    <a:pt x="305015" y="62230"/>
                  </a:lnTo>
                  <a:lnTo>
                    <a:pt x="306222" y="63500"/>
                  </a:lnTo>
                  <a:lnTo>
                    <a:pt x="305752" y="62230"/>
                  </a:lnTo>
                  <a:lnTo>
                    <a:pt x="306501" y="60960"/>
                  </a:lnTo>
                  <a:lnTo>
                    <a:pt x="307416" y="62953"/>
                  </a:lnTo>
                  <a:lnTo>
                    <a:pt x="307467" y="60960"/>
                  </a:lnTo>
                  <a:lnTo>
                    <a:pt x="307530" y="58420"/>
                  </a:lnTo>
                  <a:close/>
                </a:path>
                <a:path w="855344" h="655320">
                  <a:moveTo>
                    <a:pt x="308102" y="218173"/>
                  </a:moveTo>
                  <a:lnTo>
                    <a:pt x="307454" y="218097"/>
                  </a:lnTo>
                  <a:lnTo>
                    <a:pt x="307467" y="218706"/>
                  </a:lnTo>
                  <a:lnTo>
                    <a:pt x="308102" y="218173"/>
                  </a:lnTo>
                  <a:close/>
                </a:path>
                <a:path w="855344" h="655320">
                  <a:moveTo>
                    <a:pt x="308267" y="64770"/>
                  </a:moveTo>
                  <a:lnTo>
                    <a:pt x="307416" y="62953"/>
                  </a:lnTo>
                  <a:lnTo>
                    <a:pt x="307403" y="63500"/>
                  </a:lnTo>
                  <a:lnTo>
                    <a:pt x="308267" y="64770"/>
                  </a:lnTo>
                  <a:close/>
                </a:path>
                <a:path w="855344" h="655320">
                  <a:moveTo>
                    <a:pt x="311226" y="48094"/>
                  </a:moveTo>
                  <a:lnTo>
                    <a:pt x="311150" y="47193"/>
                  </a:lnTo>
                  <a:lnTo>
                    <a:pt x="309613" y="47536"/>
                  </a:lnTo>
                  <a:lnTo>
                    <a:pt x="308165" y="49225"/>
                  </a:lnTo>
                  <a:lnTo>
                    <a:pt x="309029" y="50838"/>
                  </a:lnTo>
                  <a:lnTo>
                    <a:pt x="309714" y="49339"/>
                  </a:lnTo>
                  <a:lnTo>
                    <a:pt x="311226" y="48094"/>
                  </a:lnTo>
                  <a:close/>
                </a:path>
                <a:path w="855344" h="655320">
                  <a:moveTo>
                    <a:pt x="315353" y="91440"/>
                  </a:moveTo>
                  <a:lnTo>
                    <a:pt x="314540" y="91440"/>
                  </a:lnTo>
                  <a:lnTo>
                    <a:pt x="315010" y="92710"/>
                  </a:lnTo>
                  <a:lnTo>
                    <a:pt x="315353" y="91440"/>
                  </a:lnTo>
                  <a:close/>
                </a:path>
                <a:path w="855344" h="655320">
                  <a:moveTo>
                    <a:pt x="316877" y="90170"/>
                  </a:moveTo>
                  <a:lnTo>
                    <a:pt x="315696" y="90170"/>
                  </a:lnTo>
                  <a:lnTo>
                    <a:pt x="315353" y="91440"/>
                  </a:lnTo>
                  <a:lnTo>
                    <a:pt x="316166" y="91440"/>
                  </a:lnTo>
                  <a:lnTo>
                    <a:pt x="316877" y="90170"/>
                  </a:lnTo>
                  <a:close/>
                </a:path>
                <a:path w="855344" h="655320">
                  <a:moveTo>
                    <a:pt x="320065" y="29629"/>
                  </a:moveTo>
                  <a:lnTo>
                    <a:pt x="318947" y="27940"/>
                  </a:lnTo>
                  <a:lnTo>
                    <a:pt x="317754" y="27940"/>
                  </a:lnTo>
                  <a:lnTo>
                    <a:pt x="317627" y="29210"/>
                  </a:lnTo>
                  <a:lnTo>
                    <a:pt x="317601" y="29387"/>
                  </a:lnTo>
                  <a:lnTo>
                    <a:pt x="317487" y="30480"/>
                  </a:lnTo>
                  <a:lnTo>
                    <a:pt x="320065" y="29629"/>
                  </a:lnTo>
                  <a:close/>
                </a:path>
                <a:path w="855344" h="655320">
                  <a:moveTo>
                    <a:pt x="320789" y="29387"/>
                  </a:moveTo>
                  <a:lnTo>
                    <a:pt x="320065" y="29629"/>
                  </a:lnTo>
                  <a:lnTo>
                    <a:pt x="320624" y="30480"/>
                  </a:lnTo>
                  <a:lnTo>
                    <a:pt x="320751" y="29629"/>
                  </a:lnTo>
                  <a:lnTo>
                    <a:pt x="320789" y="29387"/>
                  </a:lnTo>
                  <a:close/>
                </a:path>
                <a:path w="855344" h="655320">
                  <a:moveTo>
                    <a:pt x="323723" y="66040"/>
                  </a:moveTo>
                  <a:lnTo>
                    <a:pt x="309130" y="66040"/>
                  </a:lnTo>
                  <a:lnTo>
                    <a:pt x="308356" y="66040"/>
                  </a:lnTo>
                  <a:lnTo>
                    <a:pt x="308470" y="67310"/>
                  </a:lnTo>
                  <a:lnTo>
                    <a:pt x="307136" y="71120"/>
                  </a:lnTo>
                  <a:lnTo>
                    <a:pt x="301129" y="68580"/>
                  </a:lnTo>
                  <a:lnTo>
                    <a:pt x="302044" y="78740"/>
                  </a:lnTo>
                  <a:lnTo>
                    <a:pt x="302158" y="80010"/>
                  </a:lnTo>
                  <a:lnTo>
                    <a:pt x="302272" y="81280"/>
                  </a:lnTo>
                  <a:lnTo>
                    <a:pt x="296506" y="82550"/>
                  </a:lnTo>
                  <a:lnTo>
                    <a:pt x="296570" y="90170"/>
                  </a:lnTo>
                  <a:lnTo>
                    <a:pt x="291071" y="96520"/>
                  </a:lnTo>
                  <a:lnTo>
                    <a:pt x="288836" y="104140"/>
                  </a:lnTo>
                  <a:lnTo>
                    <a:pt x="294601" y="102870"/>
                  </a:lnTo>
                  <a:lnTo>
                    <a:pt x="290080" y="105562"/>
                  </a:lnTo>
                  <a:lnTo>
                    <a:pt x="289941" y="105029"/>
                  </a:lnTo>
                  <a:lnTo>
                    <a:pt x="289191" y="105905"/>
                  </a:lnTo>
                  <a:lnTo>
                    <a:pt x="289496" y="105905"/>
                  </a:lnTo>
                  <a:lnTo>
                    <a:pt x="289267" y="106045"/>
                  </a:lnTo>
                  <a:lnTo>
                    <a:pt x="289077" y="106045"/>
                  </a:lnTo>
                  <a:lnTo>
                    <a:pt x="288874" y="106273"/>
                  </a:lnTo>
                  <a:lnTo>
                    <a:pt x="288201" y="106680"/>
                  </a:lnTo>
                  <a:lnTo>
                    <a:pt x="288480" y="106756"/>
                  </a:lnTo>
                  <a:lnTo>
                    <a:pt x="287553" y="107848"/>
                  </a:lnTo>
                  <a:lnTo>
                    <a:pt x="288988" y="106883"/>
                  </a:lnTo>
                  <a:lnTo>
                    <a:pt x="290144" y="107162"/>
                  </a:lnTo>
                  <a:lnTo>
                    <a:pt x="288798" y="112966"/>
                  </a:lnTo>
                  <a:lnTo>
                    <a:pt x="292265" y="109842"/>
                  </a:lnTo>
                  <a:lnTo>
                    <a:pt x="291325" y="109842"/>
                  </a:lnTo>
                  <a:lnTo>
                    <a:pt x="290588" y="107276"/>
                  </a:lnTo>
                  <a:lnTo>
                    <a:pt x="293344" y="107950"/>
                  </a:lnTo>
                  <a:lnTo>
                    <a:pt x="292722" y="110629"/>
                  </a:lnTo>
                  <a:lnTo>
                    <a:pt x="292239" y="110629"/>
                  </a:lnTo>
                  <a:lnTo>
                    <a:pt x="287553" y="115570"/>
                  </a:lnTo>
                  <a:lnTo>
                    <a:pt x="285661" y="115570"/>
                  </a:lnTo>
                  <a:lnTo>
                    <a:pt x="287032" y="113030"/>
                  </a:lnTo>
                  <a:lnTo>
                    <a:pt x="285864" y="113030"/>
                  </a:lnTo>
                  <a:lnTo>
                    <a:pt x="284149" y="116840"/>
                  </a:lnTo>
                  <a:lnTo>
                    <a:pt x="283197" y="114300"/>
                  </a:lnTo>
                  <a:lnTo>
                    <a:pt x="280987" y="115570"/>
                  </a:lnTo>
                  <a:lnTo>
                    <a:pt x="282943" y="115570"/>
                  </a:lnTo>
                  <a:lnTo>
                    <a:pt x="283070" y="118110"/>
                  </a:lnTo>
                  <a:lnTo>
                    <a:pt x="281635" y="120650"/>
                  </a:lnTo>
                  <a:lnTo>
                    <a:pt x="285000" y="118110"/>
                  </a:lnTo>
                  <a:lnTo>
                    <a:pt x="285788" y="124460"/>
                  </a:lnTo>
                  <a:lnTo>
                    <a:pt x="279209" y="121920"/>
                  </a:lnTo>
                  <a:lnTo>
                    <a:pt x="279958" y="128270"/>
                  </a:lnTo>
                  <a:lnTo>
                    <a:pt x="278980" y="125730"/>
                  </a:lnTo>
                  <a:lnTo>
                    <a:pt x="278955" y="129540"/>
                  </a:lnTo>
                  <a:lnTo>
                    <a:pt x="275399" y="137160"/>
                  </a:lnTo>
                  <a:lnTo>
                    <a:pt x="278460" y="140970"/>
                  </a:lnTo>
                  <a:lnTo>
                    <a:pt x="276123" y="140970"/>
                  </a:lnTo>
                  <a:lnTo>
                    <a:pt x="276186" y="139700"/>
                  </a:lnTo>
                  <a:lnTo>
                    <a:pt x="273291" y="147320"/>
                  </a:lnTo>
                  <a:lnTo>
                    <a:pt x="275323" y="157480"/>
                  </a:lnTo>
                  <a:lnTo>
                    <a:pt x="271081" y="162560"/>
                  </a:lnTo>
                  <a:lnTo>
                    <a:pt x="270027" y="161290"/>
                  </a:lnTo>
                  <a:lnTo>
                    <a:pt x="269951" y="162560"/>
                  </a:lnTo>
                  <a:lnTo>
                    <a:pt x="271564" y="163830"/>
                  </a:lnTo>
                  <a:lnTo>
                    <a:pt x="286016" y="163830"/>
                  </a:lnTo>
                  <a:lnTo>
                    <a:pt x="287782" y="162560"/>
                  </a:lnTo>
                  <a:lnTo>
                    <a:pt x="288823" y="163830"/>
                  </a:lnTo>
                  <a:lnTo>
                    <a:pt x="290474" y="157480"/>
                  </a:lnTo>
                  <a:lnTo>
                    <a:pt x="294411" y="151130"/>
                  </a:lnTo>
                  <a:lnTo>
                    <a:pt x="298030" y="144780"/>
                  </a:lnTo>
                  <a:lnTo>
                    <a:pt x="298602" y="140970"/>
                  </a:lnTo>
                  <a:lnTo>
                    <a:pt x="298691" y="132080"/>
                  </a:lnTo>
                  <a:lnTo>
                    <a:pt x="300037" y="129540"/>
                  </a:lnTo>
                  <a:lnTo>
                    <a:pt x="299948" y="130810"/>
                  </a:lnTo>
                  <a:lnTo>
                    <a:pt x="299847" y="132080"/>
                  </a:lnTo>
                  <a:lnTo>
                    <a:pt x="299758" y="133350"/>
                  </a:lnTo>
                  <a:lnTo>
                    <a:pt x="299669" y="134620"/>
                  </a:lnTo>
                  <a:lnTo>
                    <a:pt x="301688" y="133350"/>
                  </a:lnTo>
                  <a:lnTo>
                    <a:pt x="301193" y="129540"/>
                  </a:lnTo>
                  <a:lnTo>
                    <a:pt x="301028" y="128270"/>
                  </a:lnTo>
                  <a:lnTo>
                    <a:pt x="300545" y="124460"/>
                  </a:lnTo>
                  <a:lnTo>
                    <a:pt x="305879" y="121920"/>
                  </a:lnTo>
                  <a:lnTo>
                    <a:pt x="305816" y="120650"/>
                  </a:lnTo>
                  <a:lnTo>
                    <a:pt x="305752" y="119380"/>
                  </a:lnTo>
                  <a:lnTo>
                    <a:pt x="305689" y="118110"/>
                  </a:lnTo>
                  <a:lnTo>
                    <a:pt x="305612" y="116840"/>
                  </a:lnTo>
                  <a:lnTo>
                    <a:pt x="305549" y="115570"/>
                  </a:lnTo>
                  <a:lnTo>
                    <a:pt x="305485" y="114300"/>
                  </a:lnTo>
                  <a:lnTo>
                    <a:pt x="309562" y="111760"/>
                  </a:lnTo>
                  <a:lnTo>
                    <a:pt x="311518" y="105410"/>
                  </a:lnTo>
                  <a:lnTo>
                    <a:pt x="312178" y="102870"/>
                  </a:lnTo>
                  <a:lnTo>
                    <a:pt x="313156" y="99060"/>
                  </a:lnTo>
                  <a:lnTo>
                    <a:pt x="316268" y="93980"/>
                  </a:lnTo>
                  <a:lnTo>
                    <a:pt x="314706" y="93980"/>
                  </a:lnTo>
                  <a:lnTo>
                    <a:pt x="313804" y="91440"/>
                  </a:lnTo>
                  <a:lnTo>
                    <a:pt x="314540" y="91440"/>
                  </a:lnTo>
                  <a:lnTo>
                    <a:pt x="317500" y="80010"/>
                  </a:lnTo>
                  <a:lnTo>
                    <a:pt x="321322" y="71120"/>
                  </a:lnTo>
                  <a:lnTo>
                    <a:pt x="321868" y="69850"/>
                  </a:lnTo>
                  <a:lnTo>
                    <a:pt x="323723" y="66040"/>
                  </a:lnTo>
                  <a:close/>
                </a:path>
                <a:path w="855344" h="655320">
                  <a:moveTo>
                    <a:pt x="344411" y="655040"/>
                  </a:moveTo>
                  <a:lnTo>
                    <a:pt x="342544" y="651433"/>
                  </a:lnTo>
                  <a:lnTo>
                    <a:pt x="342938" y="653275"/>
                  </a:lnTo>
                  <a:lnTo>
                    <a:pt x="344411" y="655040"/>
                  </a:lnTo>
                  <a:close/>
                </a:path>
                <a:path w="855344" h="655320">
                  <a:moveTo>
                    <a:pt x="344474" y="8991"/>
                  </a:moveTo>
                  <a:lnTo>
                    <a:pt x="342404" y="8496"/>
                  </a:lnTo>
                  <a:lnTo>
                    <a:pt x="342430" y="8991"/>
                  </a:lnTo>
                  <a:lnTo>
                    <a:pt x="344474" y="8991"/>
                  </a:lnTo>
                  <a:close/>
                </a:path>
                <a:path w="855344" h="655320">
                  <a:moveTo>
                    <a:pt x="360591" y="6616"/>
                  </a:moveTo>
                  <a:lnTo>
                    <a:pt x="359359" y="6261"/>
                  </a:lnTo>
                  <a:lnTo>
                    <a:pt x="359486" y="6438"/>
                  </a:lnTo>
                  <a:lnTo>
                    <a:pt x="359651" y="6578"/>
                  </a:lnTo>
                  <a:lnTo>
                    <a:pt x="359816" y="6743"/>
                  </a:lnTo>
                  <a:lnTo>
                    <a:pt x="360057" y="6705"/>
                  </a:lnTo>
                  <a:lnTo>
                    <a:pt x="360337" y="6667"/>
                  </a:lnTo>
                  <a:lnTo>
                    <a:pt x="360591" y="6616"/>
                  </a:lnTo>
                  <a:close/>
                </a:path>
                <a:path w="855344" h="655320">
                  <a:moveTo>
                    <a:pt x="365836" y="3365"/>
                  </a:moveTo>
                  <a:lnTo>
                    <a:pt x="363740" y="4165"/>
                  </a:lnTo>
                  <a:lnTo>
                    <a:pt x="364274" y="6870"/>
                  </a:lnTo>
                  <a:lnTo>
                    <a:pt x="365544" y="6400"/>
                  </a:lnTo>
                  <a:lnTo>
                    <a:pt x="365836" y="3365"/>
                  </a:lnTo>
                  <a:close/>
                </a:path>
                <a:path w="855344" h="655320">
                  <a:moveTo>
                    <a:pt x="379679" y="8991"/>
                  </a:moveTo>
                  <a:lnTo>
                    <a:pt x="379476" y="8991"/>
                  </a:lnTo>
                  <a:lnTo>
                    <a:pt x="379666" y="10160"/>
                  </a:lnTo>
                  <a:lnTo>
                    <a:pt x="379679" y="8991"/>
                  </a:lnTo>
                  <a:close/>
                </a:path>
                <a:path w="855344" h="655320">
                  <a:moveTo>
                    <a:pt x="388239" y="218440"/>
                  </a:moveTo>
                  <a:lnTo>
                    <a:pt x="385368" y="217170"/>
                  </a:lnTo>
                  <a:lnTo>
                    <a:pt x="387731" y="219367"/>
                  </a:lnTo>
                  <a:lnTo>
                    <a:pt x="388239" y="218440"/>
                  </a:lnTo>
                  <a:close/>
                </a:path>
                <a:path w="855344" h="655320">
                  <a:moveTo>
                    <a:pt x="408025" y="4343"/>
                  </a:moveTo>
                  <a:lnTo>
                    <a:pt x="408012" y="4102"/>
                  </a:lnTo>
                  <a:lnTo>
                    <a:pt x="407873" y="3810"/>
                  </a:lnTo>
                  <a:lnTo>
                    <a:pt x="407416" y="3289"/>
                  </a:lnTo>
                  <a:lnTo>
                    <a:pt x="407543" y="3721"/>
                  </a:lnTo>
                  <a:lnTo>
                    <a:pt x="407771" y="4038"/>
                  </a:lnTo>
                  <a:lnTo>
                    <a:pt x="408025" y="4343"/>
                  </a:lnTo>
                  <a:close/>
                </a:path>
                <a:path w="855344" h="655320">
                  <a:moveTo>
                    <a:pt x="435495" y="23939"/>
                  </a:moveTo>
                  <a:lnTo>
                    <a:pt x="434416" y="24130"/>
                  </a:lnTo>
                  <a:lnTo>
                    <a:pt x="435063" y="24130"/>
                  </a:lnTo>
                  <a:lnTo>
                    <a:pt x="435495" y="23939"/>
                  </a:lnTo>
                  <a:close/>
                </a:path>
                <a:path w="855344" h="655320">
                  <a:moveTo>
                    <a:pt x="436016" y="222250"/>
                  </a:moveTo>
                  <a:lnTo>
                    <a:pt x="435914" y="221894"/>
                  </a:lnTo>
                  <a:lnTo>
                    <a:pt x="435800" y="221475"/>
                  </a:lnTo>
                  <a:lnTo>
                    <a:pt x="435229" y="222250"/>
                  </a:lnTo>
                  <a:lnTo>
                    <a:pt x="436016" y="222250"/>
                  </a:lnTo>
                  <a:close/>
                </a:path>
                <a:path w="855344" h="655320">
                  <a:moveTo>
                    <a:pt x="438480" y="220980"/>
                  </a:moveTo>
                  <a:lnTo>
                    <a:pt x="435000" y="218440"/>
                  </a:lnTo>
                  <a:lnTo>
                    <a:pt x="435800" y="221475"/>
                  </a:lnTo>
                  <a:lnTo>
                    <a:pt x="436181" y="220980"/>
                  </a:lnTo>
                  <a:lnTo>
                    <a:pt x="438480" y="220980"/>
                  </a:lnTo>
                  <a:close/>
                </a:path>
                <a:path w="855344" h="655320">
                  <a:moveTo>
                    <a:pt x="452716" y="7137"/>
                  </a:moveTo>
                  <a:lnTo>
                    <a:pt x="451586" y="6807"/>
                  </a:lnTo>
                  <a:lnTo>
                    <a:pt x="452043" y="7035"/>
                  </a:lnTo>
                  <a:lnTo>
                    <a:pt x="452399" y="7112"/>
                  </a:lnTo>
                  <a:lnTo>
                    <a:pt x="452716" y="7137"/>
                  </a:lnTo>
                  <a:close/>
                </a:path>
                <a:path w="855344" h="655320">
                  <a:moveTo>
                    <a:pt x="460654" y="3810"/>
                  </a:moveTo>
                  <a:lnTo>
                    <a:pt x="459752" y="2540"/>
                  </a:lnTo>
                  <a:lnTo>
                    <a:pt x="458914" y="3810"/>
                  </a:lnTo>
                  <a:lnTo>
                    <a:pt x="460654" y="3810"/>
                  </a:lnTo>
                  <a:close/>
                </a:path>
                <a:path w="855344" h="655320">
                  <a:moveTo>
                    <a:pt x="460959" y="3810"/>
                  </a:moveTo>
                  <a:lnTo>
                    <a:pt x="460654" y="3810"/>
                  </a:lnTo>
                  <a:lnTo>
                    <a:pt x="460844" y="4076"/>
                  </a:lnTo>
                  <a:lnTo>
                    <a:pt x="460959" y="3810"/>
                  </a:lnTo>
                  <a:close/>
                </a:path>
                <a:path w="855344" h="655320">
                  <a:moveTo>
                    <a:pt x="469087" y="2184"/>
                  </a:moveTo>
                  <a:lnTo>
                    <a:pt x="468693" y="2235"/>
                  </a:lnTo>
                  <a:lnTo>
                    <a:pt x="468274" y="2413"/>
                  </a:lnTo>
                  <a:lnTo>
                    <a:pt x="469087" y="2184"/>
                  </a:lnTo>
                  <a:close/>
                </a:path>
                <a:path w="855344" h="655320">
                  <a:moveTo>
                    <a:pt x="472363" y="22974"/>
                  </a:moveTo>
                  <a:lnTo>
                    <a:pt x="471487" y="22974"/>
                  </a:lnTo>
                  <a:lnTo>
                    <a:pt x="471246" y="23698"/>
                  </a:lnTo>
                  <a:lnTo>
                    <a:pt x="471157" y="23939"/>
                  </a:lnTo>
                  <a:lnTo>
                    <a:pt x="471093" y="24130"/>
                  </a:lnTo>
                  <a:lnTo>
                    <a:pt x="472363" y="22974"/>
                  </a:lnTo>
                  <a:close/>
                </a:path>
                <a:path w="855344" h="655320">
                  <a:moveTo>
                    <a:pt x="472757" y="223189"/>
                  </a:moveTo>
                  <a:lnTo>
                    <a:pt x="471297" y="222250"/>
                  </a:lnTo>
                  <a:lnTo>
                    <a:pt x="471830" y="223532"/>
                  </a:lnTo>
                  <a:lnTo>
                    <a:pt x="472757" y="223189"/>
                  </a:lnTo>
                  <a:close/>
                </a:path>
                <a:path w="855344" h="655320">
                  <a:moveTo>
                    <a:pt x="474624" y="224790"/>
                  </a:moveTo>
                  <a:lnTo>
                    <a:pt x="474141" y="224790"/>
                  </a:lnTo>
                  <a:lnTo>
                    <a:pt x="474116" y="225158"/>
                  </a:lnTo>
                  <a:lnTo>
                    <a:pt x="474624" y="224790"/>
                  </a:lnTo>
                  <a:close/>
                </a:path>
                <a:path w="855344" h="655320">
                  <a:moveTo>
                    <a:pt x="475246" y="222250"/>
                  </a:moveTo>
                  <a:lnTo>
                    <a:pt x="472757" y="223189"/>
                  </a:lnTo>
                  <a:lnTo>
                    <a:pt x="475246" y="224790"/>
                  </a:lnTo>
                  <a:lnTo>
                    <a:pt x="475246" y="222250"/>
                  </a:lnTo>
                  <a:close/>
                </a:path>
                <a:path w="855344" h="655320">
                  <a:moveTo>
                    <a:pt x="478993" y="22974"/>
                  </a:moveTo>
                  <a:lnTo>
                    <a:pt x="478891" y="22656"/>
                  </a:lnTo>
                  <a:lnTo>
                    <a:pt x="477367" y="22974"/>
                  </a:lnTo>
                  <a:lnTo>
                    <a:pt x="478993" y="22974"/>
                  </a:lnTo>
                  <a:close/>
                </a:path>
                <a:path w="855344" h="655320">
                  <a:moveTo>
                    <a:pt x="479437" y="218782"/>
                  </a:moveTo>
                  <a:lnTo>
                    <a:pt x="475081" y="218935"/>
                  </a:lnTo>
                  <a:lnTo>
                    <a:pt x="475615" y="219621"/>
                  </a:lnTo>
                  <a:lnTo>
                    <a:pt x="475945" y="220370"/>
                  </a:lnTo>
                  <a:lnTo>
                    <a:pt x="476211" y="221107"/>
                  </a:lnTo>
                  <a:lnTo>
                    <a:pt x="475830" y="219392"/>
                  </a:lnTo>
                  <a:lnTo>
                    <a:pt x="479437" y="218782"/>
                  </a:lnTo>
                  <a:close/>
                </a:path>
                <a:path w="855344" h="655320">
                  <a:moveTo>
                    <a:pt x="490931" y="234950"/>
                  </a:moveTo>
                  <a:lnTo>
                    <a:pt x="489724" y="234759"/>
                  </a:lnTo>
                  <a:lnTo>
                    <a:pt x="489750" y="234950"/>
                  </a:lnTo>
                  <a:lnTo>
                    <a:pt x="490931" y="234950"/>
                  </a:lnTo>
                  <a:close/>
                </a:path>
                <a:path w="855344" h="655320">
                  <a:moveTo>
                    <a:pt x="495490" y="5943"/>
                  </a:moveTo>
                  <a:lnTo>
                    <a:pt x="495173" y="5676"/>
                  </a:lnTo>
                  <a:lnTo>
                    <a:pt x="494842" y="5524"/>
                  </a:lnTo>
                  <a:lnTo>
                    <a:pt x="494652" y="5740"/>
                  </a:lnTo>
                  <a:lnTo>
                    <a:pt x="494957" y="5829"/>
                  </a:lnTo>
                  <a:lnTo>
                    <a:pt x="495211" y="5880"/>
                  </a:lnTo>
                  <a:lnTo>
                    <a:pt x="495490" y="5943"/>
                  </a:lnTo>
                  <a:close/>
                </a:path>
                <a:path w="855344" h="655320">
                  <a:moveTo>
                    <a:pt x="498919" y="217385"/>
                  </a:moveTo>
                  <a:lnTo>
                    <a:pt x="498805" y="217170"/>
                  </a:lnTo>
                  <a:lnTo>
                    <a:pt x="498614" y="217170"/>
                  </a:lnTo>
                  <a:lnTo>
                    <a:pt x="498919" y="217385"/>
                  </a:lnTo>
                  <a:close/>
                </a:path>
                <a:path w="855344" h="655320">
                  <a:moveTo>
                    <a:pt x="501853" y="215900"/>
                  </a:moveTo>
                  <a:lnTo>
                    <a:pt x="498144" y="215900"/>
                  </a:lnTo>
                  <a:lnTo>
                    <a:pt x="498767" y="217119"/>
                  </a:lnTo>
                  <a:lnTo>
                    <a:pt x="501853" y="215900"/>
                  </a:lnTo>
                  <a:close/>
                </a:path>
                <a:path w="855344" h="655320">
                  <a:moveTo>
                    <a:pt x="506641" y="5181"/>
                  </a:moveTo>
                  <a:lnTo>
                    <a:pt x="506374" y="5181"/>
                  </a:lnTo>
                  <a:lnTo>
                    <a:pt x="502462" y="6350"/>
                  </a:lnTo>
                  <a:lnTo>
                    <a:pt x="504875" y="7556"/>
                  </a:lnTo>
                  <a:lnTo>
                    <a:pt x="506641" y="5181"/>
                  </a:lnTo>
                  <a:close/>
                </a:path>
                <a:path w="855344" h="655320">
                  <a:moveTo>
                    <a:pt x="510679" y="19596"/>
                  </a:moveTo>
                  <a:lnTo>
                    <a:pt x="510641" y="19227"/>
                  </a:lnTo>
                  <a:lnTo>
                    <a:pt x="510222" y="19075"/>
                  </a:lnTo>
                  <a:lnTo>
                    <a:pt x="509676" y="18948"/>
                  </a:lnTo>
                  <a:lnTo>
                    <a:pt x="508990" y="19253"/>
                  </a:lnTo>
                  <a:lnTo>
                    <a:pt x="509371" y="19646"/>
                  </a:lnTo>
                  <a:lnTo>
                    <a:pt x="509841" y="19646"/>
                  </a:lnTo>
                  <a:lnTo>
                    <a:pt x="510476" y="19456"/>
                  </a:lnTo>
                  <a:lnTo>
                    <a:pt x="510603" y="19558"/>
                  </a:lnTo>
                  <a:close/>
                </a:path>
                <a:path w="855344" h="655320">
                  <a:moveTo>
                    <a:pt x="511975" y="19926"/>
                  </a:moveTo>
                  <a:lnTo>
                    <a:pt x="511479" y="19812"/>
                  </a:lnTo>
                  <a:lnTo>
                    <a:pt x="511009" y="19773"/>
                  </a:lnTo>
                  <a:lnTo>
                    <a:pt x="510679" y="19596"/>
                  </a:lnTo>
                  <a:lnTo>
                    <a:pt x="510768" y="20472"/>
                  </a:lnTo>
                  <a:lnTo>
                    <a:pt x="510882" y="21018"/>
                  </a:lnTo>
                  <a:lnTo>
                    <a:pt x="511975" y="19926"/>
                  </a:lnTo>
                  <a:close/>
                </a:path>
                <a:path w="855344" h="655320">
                  <a:moveTo>
                    <a:pt x="519036" y="47129"/>
                  </a:moveTo>
                  <a:lnTo>
                    <a:pt x="517613" y="44780"/>
                  </a:lnTo>
                  <a:lnTo>
                    <a:pt x="516864" y="46913"/>
                  </a:lnTo>
                  <a:lnTo>
                    <a:pt x="519036" y="47129"/>
                  </a:lnTo>
                  <a:close/>
                </a:path>
                <a:path w="855344" h="655320">
                  <a:moveTo>
                    <a:pt x="519303" y="46990"/>
                  </a:moveTo>
                  <a:lnTo>
                    <a:pt x="517207" y="49530"/>
                  </a:lnTo>
                  <a:lnTo>
                    <a:pt x="518680" y="53111"/>
                  </a:lnTo>
                  <a:lnTo>
                    <a:pt x="519303" y="46990"/>
                  </a:lnTo>
                  <a:close/>
                </a:path>
                <a:path w="855344" h="655320">
                  <a:moveTo>
                    <a:pt x="526288" y="29210"/>
                  </a:moveTo>
                  <a:lnTo>
                    <a:pt x="525437" y="27355"/>
                  </a:lnTo>
                  <a:lnTo>
                    <a:pt x="524497" y="29210"/>
                  </a:lnTo>
                  <a:lnTo>
                    <a:pt x="526288" y="29210"/>
                  </a:lnTo>
                  <a:close/>
                </a:path>
                <a:path w="855344" h="655320">
                  <a:moveTo>
                    <a:pt x="526427" y="25400"/>
                  </a:moveTo>
                  <a:lnTo>
                    <a:pt x="524725" y="24523"/>
                  </a:lnTo>
                  <a:lnTo>
                    <a:pt x="524141" y="24523"/>
                  </a:lnTo>
                  <a:lnTo>
                    <a:pt x="525437" y="27355"/>
                  </a:lnTo>
                  <a:lnTo>
                    <a:pt x="526427" y="25400"/>
                  </a:lnTo>
                  <a:close/>
                </a:path>
                <a:path w="855344" h="655320">
                  <a:moveTo>
                    <a:pt x="529564" y="29883"/>
                  </a:moveTo>
                  <a:lnTo>
                    <a:pt x="527862" y="27178"/>
                  </a:lnTo>
                  <a:lnTo>
                    <a:pt x="529031" y="29197"/>
                  </a:lnTo>
                  <a:lnTo>
                    <a:pt x="529564" y="29883"/>
                  </a:lnTo>
                  <a:close/>
                </a:path>
                <a:path w="855344" h="655320">
                  <a:moveTo>
                    <a:pt x="533704" y="57150"/>
                  </a:moveTo>
                  <a:lnTo>
                    <a:pt x="533285" y="55880"/>
                  </a:lnTo>
                  <a:lnTo>
                    <a:pt x="533311" y="56692"/>
                  </a:lnTo>
                  <a:lnTo>
                    <a:pt x="533704" y="57150"/>
                  </a:lnTo>
                  <a:close/>
                </a:path>
                <a:path w="855344" h="655320">
                  <a:moveTo>
                    <a:pt x="536409" y="59194"/>
                  </a:moveTo>
                  <a:lnTo>
                    <a:pt x="535559" y="57518"/>
                  </a:lnTo>
                  <a:lnTo>
                    <a:pt x="535597" y="59372"/>
                  </a:lnTo>
                  <a:lnTo>
                    <a:pt x="536409" y="59194"/>
                  </a:lnTo>
                  <a:close/>
                </a:path>
                <a:path w="855344" h="655320">
                  <a:moveTo>
                    <a:pt x="542099" y="89357"/>
                  </a:moveTo>
                  <a:lnTo>
                    <a:pt x="542048" y="89027"/>
                  </a:lnTo>
                  <a:lnTo>
                    <a:pt x="541997" y="89966"/>
                  </a:lnTo>
                  <a:lnTo>
                    <a:pt x="542099" y="89674"/>
                  </a:lnTo>
                  <a:lnTo>
                    <a:pt x="542099" y="89357"/>
                  </a:lnTo>
                  <a:close/>
                </a:path>
                <a:path w="855344" h="655320">
                  <a:moveTo>
                    <a:pt x="542201" y="86601"/>
                  </a:moveTo>
                  <a:lnTo>
                    <a:pt x="541286" y="86728"/>
                  </a:lnTo>
                  <a:lnTo>
                    <a:pt x="541909" y="87922"/>
                  </a:lnTo>
                  <a:lnTo>
                    <a:pt x="542048" y="89027"/>
                  </a:lnTo>
                  <a:lnTo>
                    <a:pt x="542201" y="86601"/>
                  </a:lnTo>
                  <a:close/>
                </a:path>
                <a:path w="855344" h="655320">
                  <a:moveTo>
                    <a:pt x="546328" y="130835"/>
                  </a:moveTo>
                  <a:lnTo>
                    <a:pt x="546150" y="130962"/>
                  </a:lnTo>
                  <a:lnTo>
                    <a:pt x="545985" y="131178"/>
                  </a:lnTo>
                  <a:lnTo>
                    <a:pt x="545896" y="131521"/>
                  </a:lnTo>
                  <a:lnTo>
                    <a:pt x="546049" y="131445"/>
                  </a:lnTo>
                  <a:lnTo>
                    <a:pt x="546176" y="131165"/>
                  </a:lnTo>
                  <a:lnTo>
                    <a:pt x="546328" y="130835"/>
                  </a:lnTo>
                  <a:close/>
                </a:path>
                <a:path w="855344" h="655320">
                  <a:moveTo>
                    <a:pt x="547027" y="111074"/>
                  </a:moveTo>
                  <a:lnTo>
                    <a:pt x="546163" y="110629"/>
                  </a:lnTo>
                  <a:lnTo>
                    <a:pt x="546455" y="111760"/>
                  </a:lnTo>
                  <a:lnTo>
                    <a:pt x="547027" y="111074"/>
                  </a:lnTo>
                  <a:close/>
                </a:path>
                <a:path w="855344" h="655320">
                  <a:moveTo>
                    <a:pt x="547039" y="113030"/>
                  </a:moveTo>
                  <a:lnTo>
                    <a:pt x="546188" y="111760"/>
                  </a:lnTo>
                  <a:lnTo>
                    <a:pt x="545858" y="111988"/>
                  </a:lnTo>
                  <a:lnTo>
                    <a:pt x="546760" y="113030"/>
                  </a:lnTo>
                  <a:lnTo>
                    <a:pt x="547039" y="113030"/>
                  </a:lnTo>
                  <a:close/>
                </a:path>
                <a:path w="855344" h="655320">
                  <a:moveTo>
                    <a:pt x="548944" y="110629"/>
                  </a:moveTo>
                  <a:lnTo>
                    <a:pt x="548792" y="109982"/>
                  </a:lnTo>
                  <a:lnTo>
                    <a:pt x="548716" y="109220"/>
                  </a:lnTo>
                  <a:lnTo>
                    <a:pt x="548576" y="107950"/>
                  </a:lnTo>
                  <a:lnTo>
                    <a:pt x="548017" y="109220"/>
                  </a:lnTo>
                  <a:lnTo>
                    <a:pt x="548271" y="109601"/>
                  </a:lnTo>
                  <a:lnTo>
                    <a:pt x="547027" y="111074"/>
                  </a:lnTo>
                  <a:lnTo>
                    <a:pt x="548373" y="111760"/>
                  </a:lnTo>
                  <a:lnTo>
                    <a:pt x="548462" y="110629"/>
                  </a:lnTo>
                  <a:lnTo>
                    <a:pt x="548513" y="109982"/>
                  </a:lnTo>
                  <a:lnTo>
                    <a:pt x="548944" y="110629"/>
                  </a:lnTo>
                  <a:close/>
                </a:path>
                <a:path w="855344" h="655320">
                  <a:moveTo>
                    <a:pt x="549744" y="217792"/>
                  </a:moveTo>
                  <a:lnTo>
                    <a:pt x="549529" y="217779"/>
                  </a:lnTo>
                  <a:lnTo>
                    <a:pt x="549503" y="217944"/>
                  </a:lnTo>
                  <a:lnTo>
                    <a:pt x="549529" y="218071"/>
                  </a:lnTo>
                  <a:lnTo>
                    <a:pt x="549529" y="218211"/>
                  </a:lnTo>
                  <a:lnTo>
                    <a:pt x="549694" y="217957"/>
                  </a:lnTo>
                  <a:lnTo>
                    <a:pt x="549744" y="217792"/>
                  </a:lnTo>
                  <a:close/>
                </a:path>
                <a:path w="855344" h="655320">
                  <a:moveTo>
                    <a:pt x="550595" y="103644"/>
                  </a:moveTo>
                  <a:lnTo>
                    <a:pt x="550303" y="103746"/>
                  </a:lnTo>
                  <a:lnTo>
                    <a:pt x="550062" y="103924"/>
                  </a:lnTo>
                  <a:lnTo>
                    <a:pt x="549846" y="104165"/>
                  </a:lnTo>
                  <a:lnTo>
                    <a:pt x="550176" y="104000"/>
                  </a:lnTo>
                  <a:lnTo>
                    <a:pt x="550443" y="103809"/>
                  </a:lnTo>
                  <a:lnTo>
                    <a:pt x="550595" y="103644"/>
                  </a:lnTo>
                  <a:close/>
                </a:path>
                <a:path w="855344" h="655320">
                  <a:moveTo>
                    <a:pt x="555066" y="160439"/>
                  </a:moveTo>
                  <a:lnTo>
                    <a:pt x="553999" y="160528"/>
                  </a:lnTo>
                  <a:lnTo>
                    <a:pt x="554456" y="160566"/>
                  </a:lnTo>
                  <a:lnTo>
                    <a:pt x="554774" y="160515"/>
                  </a:lnTo>
                  <a:lnTo>
                    <a:pt x="555066" y="160464"/>
                  </a:lnTo>
                  <a:close/>
                </a:path>
                <a:path w="855344" h="655320">
                  <a:moveTo>
                    <a:pt x="556971" y="175260"/>
                  </a:moveTo>
                  <a:lnTo>
                    <a:pt x="556869" y="173990"/>
                  </a:lnTo>
                  <a:lnTo>
                    <a:pt x="556768" y="172720"/>
                  </a:lnTo>
                  <a:lnTo>
                    <a:pt x="555485" y="172720"/>
                  </a:lnTo>
                  <a:lnTo>
                    <a:pt x="556971" y="175260"/>
                  </a:lnTo>
                  <a:close/>
                </a:path>
                <a:path w="855344" h="655320">
                  <a:moveTo>
                    <a:pt x="557072" y="124650"/>
                  </a:moveTo>
                  <a:lnTo>
                    <a:pt x="555586" y="123812"/>
                  </a:lnTo>
                  <a:lnTo>
                    <a:pt x="555790" y="124460"/>
                  </a:lnTo>
                  <a:lnTo>
                    <a:pt x="556171" y="124548"/>
                  </a:lnTo>
                  <a:lnTo>
                    <a:pt x="556602" y="124612"/>
                  </a:lnTo>
                  <a:lnTo>
                    <a:pt x="557072" y="124650"/>
                  </a:lnTo>
                  <a:close/>
                </a:path>
                <a:path w="855344" h="655320">
                  <a:moveTo>
                    <a:pt x="557631" y="172720"/>
                  </a:moveTo>
                  <a:lnTo>
                    <a:pt x="556945" y="171450"/>
                  </a:lnTo>
                  <a:lnTo>
                    <a:pt x="556666" y="171450"/>
                  </a:lnTo>
                  <a:lnTo>
                    <a:pt x="556768" y="172720"/>
                  </a:lnTo>
                  <a:lnTo>
                    <a:pt x="557631" y="172720"/>
                  </a:lnTo>
                  <a:close/>
                </a:path>
                <a:path w="855344" h="655320">
                  <a:moveTo>
                    <a:pt x="557949" y="132080"/>
                  </a:moveTo>
                  <a:lnTo>
                    <a:pt x="557428" y="132080"/>
                  </a:lnTo>
                  <a:lnTo>
                    <a:pt x="557428" y="132283"/>
                  </a:lnTo>
                  <a:lnTo>
                    <a:pt x="557949" y="132080"/>
                  </a:lnTo>
                  <a:close/>
                </a:path>
                <a:path w="855344" h="655320">
                  <a:moveTo>
                    <a:pt x="561975" y="219875"/>
                  </a:moveTo>
                  <a:lnTo>
                    <a:pt x="561301" y="219875"/>
                  </a:lnTo>
                  <a:lnTo>
                    <a:pt x="561086" y="220446"/>
                  </a:lnTo>
                  <a:lnTo>
                    <a:pt x="561975" y="219875"/>
                  </a:lnTo>
                  <a:close/>
                </a:path>
                <a:path w="855344" h="655320">
                  <a:moveTo>
                    <a:pt x="564705" y="150914"/>
                  </a:moveTo>
                  <a:lnTo>
                    <a:pt x="564616" y="150253"/>
                  </a:lnTo>
                  <a:lnTo>
                    <a:pt x="562241" y="150787"/>
                  </a:lnTo>
                  <a:lnTo>
                    <a:pt x="561162" y="150863"/>
                  </a:lnTo>
                  <a:lnTo>
                    <a:pt x="562229" y="150914"/>
                  </a:lnTo>
                  <a:lnTo>
                    <a:pt x="562825" y="151218"/>
                  </a:lnTo>
                  <a:lnTo>
                    <a:pt x="563168" y="151701"/>
                  </a:lnTo>
                  <a:lnTo>
                    <a:pt x="563613" y="151574"/>
                  </a:lnTo>
                  <a:lnTo>
                    <a:pt x="564108" y="151333"/>
                  </a:lnTo>
                  <a:lnTo>
                    <a:pt x="564705" y="150914"/>
                  </a:lnTo>
                  <a:close/>
                </a:path>
                <a:path w="855344" h="655320">
                  <a:moveTo>
                    <a:pt x="565378" y="170180"/>
                  </a:moveTo>
                  <a:lnTo>
                    <a:pt x="564057" y="167182"/>
                  </a:lnTo>
                  <a:lnTo>
                    <a:pt x="563981" y="167030"/>
                  </a:lnTo>
                  <a:lnTo>
                    <a:pt x="563537" y="167182"/>
                  </a:lnTo>
                  <a:lnTo>
                    <a:pt x="565378" y="170180"/>
                  </a:lnTo>
                  <a:close/>
                </a:path>
                <a:path w="855344" h="655320">
                  <a:moveTo>
                    <a:pt x="565480" y="160020"/>
                  </a:moveTo>
                  <a:lnTo>
                    <a:pt x="564718" y="160020"/>
                  </a:lnTo>
                  <a:lnTo>
                    <a:pt x="564603" y="161290"/>
                  </a:lnTo>
                  <a:lnTo>
                    <a:pt x="564489" y="162560"/>
                  </a:lnTo>
                  <a:lnTo>
                    <a:pt x="564375" y="163830"/>
                  </a:lnTo>
                  <a:lnTo>
                    <a:pt x="565480" y="160020"/>
                  </a:lnTo>
                  <a:close/>
                </a:path>
                <a:path w="855344" h="655320">
                  <a:moveTo>
                    <a:pt x="565924" y="166370"/>
                  </a:moveTo>
                  <a:lnTo>
                    <a:pt x="563702" y="166370"/>
                  </a:lnTo>
                  <a:lnTo>
                    <a:pt x="563981" y="167030"/>
                  </a:lnTo>
                  <a:lnTo>
                    <a:pt x="565924" y="166370"/>
                  </a:lnTo>
                  <a:close/>
                </a:path>
                <a:path w="855344" h="655320">
                  <a:moveTo>
                    <a:pt x="566127" y="194386"/>
                  </a:moveTo>
                  <a:lnTo>
                    <a:pt x="564362" y="193675"/>
                  </a:lnTo>
                  <a:lnTo>
                    <a:pt x="564464" y="194386"/>
                  </a:lnTo>
                  <a:lnTo>
                    <a:pt x="564553" y="194957"/>
                  </a:lnTo>
                  <a:lnTo>
                    <a:pt x="563562" y="197307"/>
                  </a:lnTo>
                  <a:lnTo>
                    <a:pt x="564057" y="198005"/>
                  </a:lnTo>
                  <a:lnTo>
                    <a:pt x="566127" y="194386"/>
                  </a:lnTo>
                  <a:close/>
                </a:path>
                <a:path w="855344" h="655320">
                  <a:moveTo>
                    <a:pt x="566229" y="198704"/>
                  </a:moveTo>
                  <a:lnTo>
                    <a:pt x="565340" y="198780"/>
                  </a:lnTo>
                  <a:lnTo>
                    <a:pt x="565543" y="198831"/>
                  </a:lnTo>
                  <a:lnTo>
                    <a:pt x="565835" y="198805"/>
                  </a:lnTo>
                  <a:lnTo>
                    <a:pt x="566229" y="198704"/>
                  </a:lnTo>
                  <a:close/>
                </a:path>
                <a:path w="855344" h="655320">
                  <a:moveTo>
                    <a:pt x="566699" y="154952"/>
                  </a:moveTo>
                  <a:lnTo>
                    <a:pt x="565429" y="153758"/>
                  </a:lnTo>
                  <a:lnTo>
                    <a:pt x="565111" y="153466"/>
                  </a:lnTo>
                  <a:lnTo>
                    <a:pt x="564883" y="155435"/>
                  </a:lnTo>
                  <a:lnTo>
                    <a:pt x="566026" y="157594"/>
                  </a:lnTo>
                  <a:lnTo>
                    <a:pt x="566153" y="154990"/>
                  </a:lnTo>
                  <a:lnTo>
                    <a:pt x="566699" y="154952"/>
                  </a:lnTo>
                  <a:close/>
                </a:path>
                <a:path w="855344" h="655320">
                  <a:moveTo>
                    <a:pt x="567118" y="222021"/>
                  </a:moveTo>
                  <a:lnTo>
                    <a:pt x="566750" y="221894"/>
                  </a:lnTo>
                  <a:lnTo>
                    <a:pt x="566801" y="222021"/>
                  </a:lnTo>
                  <a:lnTo>
                    <a:pt x="566877" y="222250"/>
                  </a:lnTo>
                  <a:lnTo>
                    <a:pt x="567118" y="222021"/>
                  </a:lnTo>
                  <a:close/>
                </a:path>
                <a:path w="855344" h="655320">
                  <a:moveTo>
                    <a:pt x="567207" y="203657"/>
                  </a:moveTo>
                  <a:lnTo>
                    <a:pt x="567067" y="203301"/>
                  </a:lnTo>
                  <a:lnTo>
                    <a:pt x="566928" y="202933"/>
                  </a:lnTo>
                  <a:lnTo>
                    <a:pt x="566839" y="202539"/>
                  </a:lnTo>
                  <a:lnTo>
                    <a:pt x="566915" y="203073"/>
                  </a:lnTo>
                  <a:lnTo>
                    <a:pt x="567029" y="203415"/>
                  </a:lnTo>
                  <a:lnTo>
                    <a:pt x="567207" y="203657"/>
                  </a:lnTo>
                  <a:close/>
                </a:path>
                <a:path w="855344" h="655320">
                  <a:moveTo>
                    <a:pt x="568210" y="205397"/>
                  </a:moveTo>
                  <a:lnTo>
                    <a:pt x="567982" y="205066"/>
                  </a:lnTo>
                  <a:lnTo>
                    <a:pt x="567778" y="204736"/>
                  </a:lnTo>
                  <a:lnTo>
                    <a:pt x="567588" y="204393"/>
                  </a:lnTo>
                  <a:lnTo>
                    <a:pt x="567423" y="204406"/>
                  </a:lnTo>
                  <a:lnTo>
                    <a:pt x="567296" y="204431"/>
                  </a:lnTo>
                  <a:lnTo>
                    <a:pt x="567131" y="204457"/>
                  </a:lnTo>
                  <a:lnTo>
                    <a:pt x="567410" y="204863"/>
                  </a:lnTo>
                  <a:lnTo>
                    <a:pt x="567778" y="205155"/>
                  </a:lnTo>
                  <a:lnTo>
                    <a:pt x="568210" y="205397"/>
                  </a:lnTo>
                  <a:close/>
                </a:path>
                <a:path w="855344" h="655320">
                  <a:moveTo>
                    <a:pt x="568413" y="204025"/>
                  </a:moveTo>
                  <a:lnTo>
                    <a:pt x="567804" y="204089"/>
                  </a:lnTo>
                  <a:lnTo>
                    <a:pt x="567448" y="203962"/>
                  </a:lnTo>
                  <a:lnTo>
                    <a:pt x="567220" y="203657"/>
                  </a:lnTo>
                  <a:lnTo>
                    <a:pt x="567321" y="203911"/>
                  </a:lnTo>
                  <a:lnTo>
                    <a:pt x="567448" y="204152"/>
                  </a:lnTo>
                  <a:lnTo>
                    <a:pt x="567575" y="204381"/>
                  </a:lnTo>
                  <a:lnTo>
                    <a:pt x="567944" y="204343"/>
                  </a:lnTo>
                  <a:lnTo>
                    <a:pt x="568274" y="204266"/>
                  </a:lnTo>
                  <a:lnTo>
                    <a:pt x="568413" y="204025"/>
                  </a:lnTo>
                  <a:close/>
                </a:path>
                <a:path w="855344" h="655320">
                  <a:moveTo>
                    <a:pt x="568845" y="173113"/>
                  </a:moveTo>
                  <a:lnTo>
                    <a:pt x="567829" y="169100"/>
                  </a:lnTo>
                  <a:lnTo>
                    <a:pt x="568464" y="173113"/>
                  </a:lnTo>
                  <a:lnTo>
                    <a:pt x="568528" y="173583"/>
                  </a:lnTo>
                  <a:lnTo>
                    <a:pt x="568845" y="173113"/>
                  </a:lnTo>
                  <a:close/>
                </a:path>
                <a:path w="855344" h="655320">
                  <a:moveTo>
                    <a:pt x="568960" y="219875"/>
                  </a:moveTo>
                  <a:lnTo>
                    <a:pt x="566026" y="218440"/>
                  </a:lnTo>
                  <a:lnTo>
                    <a:pt x="564197" y="220980"/>
                  </a:lnTo>
                  <a:lnTo>
                    <a:pt x="566750" y="221894"/>
                  </a:lnTo>
                  <a:lnTo>
                    <a:pt x="566407" y="220980"/>
                  </a:lnTo>
                  <a:lnTo>
                    <a:pt x="568325" y="219875"/>
                  </a:lnTo>
                  <a:lnTo>
                    <a:pt x="568960" y="219875"/>
                  </a:lnTo>
                  <a:close/>
                </a:path>
                <a:path w="855344" h="655320">
                  <a:moveTo>
                    <a:pt x="570268" y="171665"/>
                  </a:moveTo>
                  <a:lnTo>
                    <a:pt x="570064" y="171196"/>
                  </a:lnTo>
                  <a:lnTo>
                    <a:pt x="568845" y="173113"/>
                  </a:lnTo>
                  <a:lnTo>
                    <a:pt x="569264" y="174815"/>
                  </a:lnTo>
                  <a:lnTo>
                    <a:pt x="570268" y="171665"/>
                  </a:lnTo>
                  <a:close/>
                </a:path>
                <a:path w="855344" h="655320">
                  <a:moveTo>
                    <a:pt x="570623" y="64439"/>
                  </a:moveTo>
                  <a:lnTo>
                    <a:pt x="570115" y="64084"/>
                  </a:lnTo>
                  <a:lnTo>
                    <a:pt x="570077" y="64439"/>
                  </a:lnTo>
                  <a:lnTo>
                    <a:pt x="570623" y="64439"/>
                  </a:lnTo>
                  <a:close/>
                </a:path>
                <a:path w="855344" h="655320">
                  <a:moveTo>
                    <a:pt x="570928" y="64655"/>
                  </a:moveTo>
                  <a:lnTo>
                    <a:pt x="570039" y="64655"/>
                  </a:lnTo>
                  <a:lnTo>
                    <a:pt x="569836" y="66179"/>
                  </a:lnTo>
                  <a:lnTo>
                    <a:pt x="569760" y="66789"/>
                  </a:lnTo>
                  <a:lnTo>
                    <a:pt x="569671" y="67411"/>
                  </a:lnTo>
                  <a:lnTo>
                    <a:pt x="570839" y="64858"/>
                  </a:lnTo>
                  <a:lnTo>
                    <a:pt x="570928" y="64655"/>
                  </a:lnTo>
                  <a:close/>
                </a:path>
                <a:path w="855344" h="655320">
                  <a:moveTo>
                    <a:pt x="571017" y="64439"/>
                  </a:moveTo>
                  <a:lnTo>
                    <a:pt x="570623" y="64439"/>
                  </a:lnTo>
                  <a:lnTo>
                    <a:pt x="570928" y="64655"/>
                  </a:lnTo>
                  <a:lnTo>
                    <a:pt x="571017" y="64439"/>
                  </a:lnTo>
                  <a:close/>
                </a:path>
                <a:path w="855344" h="655320">
                  <a:moveTo>
                    <a:pt x="571030" y="216420"/>
                  </a:moveTo>
                  <a:lnTo>
                    <a:pt x="570534" y="215823"/>
                  </a:lnTo>
                  <a:lnTo>
                    <a:pt x="570636" y="216471"/>
                  </a:lnTo>
                  <a:lnTo>
                    <a:pt x="570788" y="216420"/>
                  </a:lnTo>
                  <a:lnTo>
                    <a:pt x="570915" y="216408"/>
                  </a:lnTo>
                  <a:close/>
                </a:path>
                <a:path w="855344" h="655320">
                  <a:moveTo>
                    <a:pt x="571512" y="217017"/>
                  </a:moveTo>
                  <a:lnTo>
                    <a:pt x="571423" y="216712"/>
                  </a:lnTo>
                  <a:lnTo>
                    <a:pt x="571309" y="216446"/>
                  </a:lnTo>
                  <a:lnTo>
                    <a:pt x="571030" y="216420"/>
                  </a:lnTo>
                  <a:lnTo>
                    <a:pt x="571512" y="217017"/>
                  </a:lnTo>
                  <a:close/>
                </a:path>
                <a:path w="855344" h="655320">
                  <a:moveTo>
                    <a:pt x="571817" y="166839"/>
                  </a:moveTo>
                  <a:lnTo>
                    <a:pt x="570268" y="171665"/>
                  </a:lnTo>
                  <a:lnTo>
                    <a:pt x="570915" y="173113"/>
                  </a:lnTo>
                  <a:lnTo>
                    <a:pt x="571093" y="171665"/>
                  </a:lnTo>
                  <a:lnTo>
                    <a:pt x="571817" y="166839"/>
                  </a:lnTo>
                  <a:close/>
                </a:path>
                <a:path w="855344" h="655320">
                  <a:moveTo>
                    <a:pt x="572071" y="215188"/>
                  </a:moveTo>
                  <a:lnTo>
                    <a:pt x="571474" y="214058"/>
                  </a:lnTo>
                  <a:lnTo>
                    <a:pt x="570992" y="214630"/>
                  </a:lnTo>
                  <a:lnTo>
                    <a:pt x="572071" y="215188"/>
                  </a:lnTo>
                  <a:close/>
                </a:path>
                <a:path w="855344" h="655320">
                  <a:moveTo>
                    <a:pt x="572071" y="213360"/>
                  </a:moveTo>
                  <a:lnTo>
                    <a:pt x="571500" y="212090"/>
                  </a:lnTo>
                  <a:lnTo>
                    <a:pt x="570814" y="210820"/>
                  </a:lnTo>
                  <a:lnTo>
                    <a:pt x="569633" y="210820"/>
                  </a:lnTo>
                  <a:lnTo>
                    <a:pt x="571106" y="213360"/>
                  </a:lnTo>
                  <a:lnTo>
                    <a:pt x="571474" y="214058"/>
                  </a:lnTo>
                  <a:lnTo>
                    <a:pt x="572071" y="213360"/>
                  </a:lnTo>
                  <a:close/>
                </a:path>
                <a:path w="855344" h="655320">
                  <a:moveTo>
                    <a:pt x="572389" y="204470"/>
                  </a:moveTo>
                  <a:lnTo>
                    <a:pt x="571576" y="204889"/>
                  </a:lnTo>
                  <a:lnTo>
                    <a:pt x="572033" y="207010"/>
                  </a:lnTo>
                  <a:lnTo>
                    <a:pt x="572211" y="205740"/>
                  </a:lnTo>
                  <a:lnTo>
                    <a:pt x="572338" y="204889"/>
                  </a:lnTo>
                  <a:lnTo>
                    <a:pt x="572389" y="204470"/>
                  </a:lnTo>
                  <a:close/>
                </a:path>
                <a:path w="855344" h="655320">
                  <a:moveTo>
                    <a:pt x="572554" y="218262"/>
                  </a:moveTo>
                  <a:lnTo>
                    <a:pt x="571512" y="217017"/>
                  </a:lnTo>
                  <a:lnTo>
                    <a:pt x="571677" y="217512"/>
                  </a:lnTo>
                  <a:lnTo>
                    <a:pt x="571792" y="218147"/>
                  </a:lnTo>
                  <a:lnTo>
                    <a:pt x="572554" y="218262"/>
                  </a:lnTo>
                  <a:close/>
                </a:path>
                <a:path w="855344" h="655320">
                  <a:moveTo>
                    <a:pt x="572579" y="186690"/>
                  </a:moveTo>
                  <a:lnTo>
                    <a:pt x="572312" y="185648"/>
                  </a:lnTo>
                  <a:lnTo>
                    <a:pt x="572249" y="185420"/>
                  </a:lnTo>
                  <a:lnTo>
                    <a:pt x="572071" y="185648"/>
                  </a:lnTo>
                  <a:lnTo>
                    <a:pt x="572579" y="186690"/>
                  </a:lnTo>
                  <a:close/>
                </a:path>
                <a:path w="855344" h="655320">
                  <a:moveTo>
                    <a:pt x="573379" y="212090"/>
                  </a:moveTo>
                  <a:lnTo>
                    <a:pt x="573138" y="212090"/>
                  </a:lnTo>
                  <a:lnTo>
                    <a:pt x="572071" y="213360"/>
                  </a:lnTo>
                  <a:lnTo>
                    <a:pt x="573379" y="212090"/>
                  </a:lnTo>
                  <a:close/>
                </a:path>
                <a:path w="855344" h="655320">
                  <a:moveTo>
                    <a:pt x="574687" y="66179"/>
                  </a:moveTo>
                  <a:lnTo>
                    <a:pt x="573887" y="66789"/>
                  </a:lnTo>
                  <a:lnTo>
                    <a:pt x="571195" y="64858"/>
                  </a:lnTo>
                  <a:lnTo>
                    <a:pt x="573468" y="70396"/>
                  </a:lnTo>
                  <a:lnTo>
                    <a:pt x="574509" y="66789"/>
                  </a:lnTo>
                  <a:lnTo>
                    <a:pt x="574687" y="66179"/>
                  </a:lnTo>
                  <a:close/>
                </a:path>
                <a:path w="855344" h="655320">
                  <a:moveTo>
                    <a:pt x="574802" y="195770"/>
                  </a:moveTo>
                  <a:lnTo>
                    <a:pt x="574675" y="195567"/>
                  </a:lnTo>
                  <a:lnTo>
                    <a:pt x="574471" y="195376"/>
                  </a:lnTo>
                  <a:lnTo>
                    <a:pt x="574802" y="195770"/>
                  </a:lnTo>
                  <a:close/>
                </a:path>
                <a:path w="855344" h="655320">
                  <a:moveTo>
                    <a:pt x="575538" y="189230"/>
                  </a:moveTo>
                  <a:lnTo>
                    <a:pt x="570204" y="187960"/>
                  </a:lnTo>
                  <a:lnTo>
                    <a:pt x="571233" y="186690"/>
                  </a:lnTo>
                  <a:lnTo>
                    <a:pt x="572071" y="185648"/>
                  </a:lnTo>
                  <a:lnTo>
                    <a:pt x="569531" y="180340"/>
                  </a:lnTo>
                  <a:lnTo>
                    <a:pt x="569836" y="185420"/>
                  </a:lnTo>
                  <a:lnTo>
                    <a:pt x="569912" y="186690"/>
                  </a:lnTo>
                  <a:lnTo>
                    <a:pt x="565556" y="182880"/>
                  </a:lnTo>
                  <a:lnTo>
                    <a:pt x="570750" y="177800"/>
                  </a:lnTo>
                  <a:lnTo>
                    <a:pt x="568071" y="177800"/>
                  </a:lnTo>
                  <a:lnTo>
                    <a:pt x="567766" y="176530"/>
                  </a:lnTo>
                  <a:lnTo>
                    <a:pt x="565835" y="176530"/>
                  </a:lnTo>
                  <a:lnTo>
                    <a:pt x="566597" y="174345"/>
                  </a:lnTo>
                  <a:lnTo>
                    <a:pt x="567867" y="176530"/>
                  </a:lnTo>
                  <a:lnTo>
                    <a:pt x="568833" y="176530"/>
                  </a:lnTo>
                  <a:lnTo>
                    <a:pt x="566394" y="173990"/>
                  </a:lnTo>
                  <a:lnTo>
                    <a:pt x="566737" y="174345"/>
                  </a:lnTo>
                  <a:lnTo>
                    <a:pt x="566724" y="173990"/>
                  </a:lnTo>
                  <a:lnTo>
                    <a:pt x="567169" y="172720"/>
                  </a:lnTo>
                  <a:lnTo>
                    <a:pt x="562165" y="167640"/>
                  </a:lnTo>
                  <a:lnTo>
                    <a:pt x="563537" y="167182"/>
                  </a:lnTo>
                  <a:lnTo>
                    <a:pt x="563054" y="166370"/>
                  </a:lnTo>
                  <a:lnTo>
                    <a:pt x="567029" y="165100"/>
                  </a:lnTo>
                  <a:lnTo>
                    <a:pt x="561149" y="163830"/>
                  </a:lnTo>
                  <a:lnTo>
                    <a:pt x="561886" y="161290"/>
                  </a:lnTo>
                  <a:lnTo>
                    <a:pt x="562254" y="160020"/>
                  </a:lnTo>
                  <a:lnTo>
                    <a:pt x="561225" y="160020"/>
                  </a:lnTo>
                  <a:lnTo>
                    <a:pt x="564603" y="154940"/>
                  </a:lnTo>
                  <a:lnTo>
                    <a:pt x="563892" y="153670"/>
                  </a:lnTo>
                  <a:lnTo>
                    <a:pt x="563181" y="152400"/>
                  </a:lnTo>
                  <a:lnTo>
                    <a:pt x="560171" y="153670"/>
                  </a:lnTo>
                  <a:lnTo>
                    <a:pt x="560247" y="151130"/>
                  </a:lnTo>
                  <a:lnTo>
                    <a:pt x="560362" y="147320"/>
                  </a:lnTo>
                  <a:lnTo>
                    <a:pt x="558152" y="144780"/>
                  </a:lnTo>
                  <a:lnTo>
                    <a:pt x="559219" y="144780"/>
                  </a:lnTo>
                  <a:lnTo>
                    <a:pt x="558711" y="142557"/>
                  </a:lnTo>
                  <a:lnTo>
                    <a:pt x="557479" y="137160"/>
                  </a:lnTo>
                  <a:lnTo>
                    <a:pt x="557441" y="133350"/>
                  </a:lnTo>
                  <a:lnTo>
                    <a:pt x="557428" y="132283"/>
                  </a:lnTo>
                  <a:lnTo>
                    <a:pt x="555752" y="132956"/>
                  </a:lnTo>
                  <a:lnTo>
                    <a:pt x="555752" y="143510"/>
                  </a:lnTo>
                  <a:lnTo>
                    <a:pt x="554316" y="146050"/>
                  </a:lnTo>
                  <a:lnTo>
                    <a:pt x="553364" y="144780"/>
                  </a:lnTo>
                  <a:lnTo>
                    <a:pt x="552856" y="143510"/>
                  </a:lnTo>
                  <a:lnTo>
                    <a:pt x="552132" y="142557"/>
                  </a:lnTo>
                  <a:lnTo>
                    <a:pt x="555752" y="143510"/>
                  </a:lnTo>
                  <a:lnTo>
                    <a:pt x="555752" y="132956"/>
                  </a:lnTo>
                  <a:lnTo>
                    <a:pt x="554736" y="133350"/>
                  </a:lnTo>
                  <a:lnTo>
                    <a:pt x="554329" y="130810"/>
                  </a:lnTo>
                  <a:lnTo>
                    <a:pt x="554126" y="129540"/>
                  </a:lnTo>
                  <a:lnTo>
                    <a:pt x="553389" y="128270"/>
                  </a:lnTo>
                  <a:lnTo>
                    <a:pt x="552665" y="127000"/>
                  </a:lnTo>
                  <a:lnTo>
                    <a:pt x="554482" y="125730"/>
                  </a:lnTo>
                  <a:lnTo>
                    <a:pt x="555358" y="127000"/>
                  </a:lnTo>
                  <a:lnTo>
                    <a:pt x="556615" y="127000"/>
                  </a:lnTo>
                  <a:lnTo>
                    <a:pt x="555790" y="125730"/>
                  </a:lnTo>
                  <a:lnTo>
                    <a:pt x="554647" y="124460"/>
                  </a:lnTo>
                  <a:lnTo>
                    <a:pt x="553885" y="124460"/>
                  </a:lnTo>
                  <a:lnTo>
                    <a:pt x="553034" y="123190"/>
                  </a:lnTo>
                  <a:lnTo>
                    <a:pt x="555472" y="123190"/>
                  </a:lnTo>
                  <a:lnTo>
                    <a:pt x="554278" y="119380"/>
                  </a:lnTo>
                  <a:lnTo>
                    <a:pt x="550684" y="116840"/>
                  </a:lnTo>
                  <a:lnTo>
                    <a:pt x="550811" y="111760"/>
                  </a:lnTo>
                  <a:lnTo>
                    <a:pt x="548640" y="111760"/>
                  </a:lnTo>
                  <a:lnTo>
                    <a:pt x="546087" y="116840"/>
                  </a:lnTo>
                  <a:lnTo>
                    <a:pt x="543242" y="113030"/>
                  </a:lnTo>
                  <a:lnTo>
                    <a:pt x="544322" y="113030"/>
                  </a:lnTo>
                  <a:lnTo>
                    <a:pt x="545858" y="111988"/>
                  </a:lnTo>
                  <a:lnTo>
                    <a:pt x="545858" y="110629"/>
                  </a:lnTo>
                  <a:lnTo>
                    <a:pt x="546785" y="109982"/>
                  </a:lnTo>
                  <a:lnTo>
                    <a:pt x="547751" y="109220"/>
                  </a:lnTo>
                  <a:lnTo>
                    <a:pt x="546900" y="107950"/>
                  </a:lnTo>
                  <a:lnTo>
                    <a:pt x="548576" y="107950"/>
                  </a:lnTo>
                  <a:lnTo>
                    <a:pt x="548855" y="105410"/>
                  </a:lnTo>
                  <a:lnTo>
                    <a:pt x="547674" y="105410"/>
                  </a:lnTo>
                  <a:lnTo>
                    <a:pt x="547065" y="104140"/>
                  </a:lnTo>
                  <a:lnTo>
                    <a:pt x="545871" y="101600"/>
                  </a:lnTo>
                  <a:lnTo>
                    <a:pt x="548627" y="102870"/>
                  </a:lnTo>
                  <a:lnTo>
                    <a:pt x="548728" y="101600"/>
                  </a:lnTo>
                  <a:lnTo>
                    <a:pt x="548843" y="100330"/>
                  </a:lnTo>
                  <a:lnTo>
                    <a:pt x="547458" y="100330"/>
                  </a:lnTo>
                  <a:lnTo>
                    <a:pt x="547941" y="97790"/>
                  </a:lnTo>
                  <a:lnTo>
                    <a:pt x="545515" y="97790"/>
                  </a:lnTo>
                  <a:lnTo>
                    <a:pt x="545211" y="96520"/>
                  </a:lnTo>
                  <a:lnTo>
                    <a:pt x="546811" y="96520"/>
                  </a:lnTo>
                  <a:lnTo>
                    <a:pt x="545198" y="93980"/>
                  </a:lnTo>
                  <a:lnTo>
                    <a:pt x="544690" y="91440"/>
                  </a:lnTo>
                  <a:lnTo>
                    <a:pt x="543928" y="87630"/>
                  </a:lnTo>
                  <a:lnTo>
                    <a:pt x="541997" y="90170"/>
                  </a:lnTo>
                  <a:lnTo>
                    <a:pt x="541858" y="91440"/>
                  </a:lnTo>
                  <a:lnTo>
                    <a:pt x="537565" y="86360"/>
                  </a:lnTo>
                  <a:lnTo>
                    <a:pt x="539369" y="78740"/>
                  </a:lnTo>
                  <a:lnTo>
                    <a:pt x="536549" y="73660"/>
                  </a:lnTo>
                  <a:lnTo>
                    <a:pt x="537362" y="73660"/>
                  </a:lnTo>
                  <a:lnTo>
                    <a:pt x="535368" y="69850"/>
                  </a:lnTo>
                  <a:lnTo>
                    <a:pt x="534746" y="67310"/>
                  </a:lnTo>
                  <a:lnTo>
                    <a:pt x="534428" y="66040"/>
                  </a:lnTo>
                  <a:lnTo>
                    <a:pt x="531926" y="64770"/>
                  </a:lnTo>
                  <a:lnTo>
                    <a:pt x="531609" y="63500"/>
                  </a:lnTo>
                  <a:lnTo>
                    <a:pt x="532663" y="60960"/>
                  </a:lnTo>
                  <a:lnTo>
                    <a:pt x="533755" y="60960"/>
                  </a:lnTo>
                  <a:lnTo>
                    <a:pt x="532320" y="59690"/>
                  </a:lnTo>
                  <a:lnTo>
                    <a:pt x="531329" y="59690"/>
                  </a:lnTo>
                  <a:lnTo>
                    <a:pt x="531444" y="55651"/>
                  </a:lnTo>
                  <a:lnTo>
                    <a:pt x="531482" y="54610"/>
                  </a:lnTo>
                  <a:lnTo>
                    <a:pt x="533222" y="56603"/>
                  </a:lnTo>
                  <a:lnTo>
                    <a:pt x="533234" y="56476"/>
                  </a:lnTo>
                  <a:lnTo>
                    <a:pt x="533209" y="55651"/>
                  </a:lnTo>
                  <a:lnTo>
                    <a:pt x="533107" y="54610"/>
                  </a:lnTo>
                  <a:lnTo>
                    <a:pt x="533044" y="53975"/>
                  </a:lnTo>
                  <a:lnTo>
                    <a:pt x="533044" y="55880"/>
                  </a:lnTo>
                  <a:lnTo>
                    <a:pt x="532739" y="54610"/>
                  </a:lnTo>
                  <a:lnTo>
                    <a:pt x="532447" y="53340"/>
                  </a:lnTo>
                  <a:lnTo>
                    <a:pt x="532866" y="54622"/>
                  </a:lnTo>
                  <a:lnTo>
                    <a:pt x="532993" y="55651"/>
                  </a:lnTo>
                  <a:lnTo>
                    <a:pt x="533044" y="55880"/>
                  </a:lnTo>
                  <a:lnTo>
                    <a:pt x="533044" y="53975"/>
                  </a:lnTo>
                  <a:lnTo>
                    <a:pt x="532980" y="53340"/>
                  </a:lnTo>
                  <a:lnTo>
                    <a:pt x="534035" y="52070"/>
                  </a:lnTo>
                  <a:lnTo>
                    <a:pt x="530694" y="49530"/>
                  </a:lnTo>
                  <a:lnTo>
                    <a:pt x="533146" y="50800"/>
                  </a:lnTo>
                  <a:lnTo>
                    <a:pt x="532917" y="49530"/>
                  </a:lnTo>
                  <a:lnTo>
                    <a:pt x="532701" y="48260"/>
                  </a:lnTo>
                  <a:lnTo>
                    <a:pt x="532485" y="46990"/>
                  </a:lnTo>
                  <a:lnTo>
                    <a:pt x="531368" y="44450"/>
                  </a:lnTo>
                  <a:lnTo>
                    <a:pt x="530631" y="48260"/>
                  </a:lnTo>
                  <a:lnTo>
                    <a:pt x="529755" y="45720"/>
                  </a:lnTo>
                  <a:lnTo>
                    <a:pt x="529120" y="43180"/>
                  </a:lnTo>
                  <a:lnTo>
                    <a:pt x="532104" y="43180"/>
                  </a:lnTo>
                  <a:lnTo>
                    <a:pt x="532866" y="38100"/>
                  </a:lnTo>
                  <a:lnTo>
                    <a:pt x="533234" y="35560"/>
                  </a:lnTo>
                  <a:lnTo>
                    <a:pt x="522566" y="33020"/>
                  </a:lnTo>
                  <a:lnTo>
                    <a:pt x="524294" y="29629"/>
                  </a:lnTo>
                  <a:lnTo>
                    <a:pt x="524408" y="29387"/>
                  </a:lnTo>
                  <a:lnTo>
                    <a:pt x="524497" y="29210"/>
                  </a:lnTo>
                  <a:lnTo>
                    <a:pt x="523544" y="29210"/>
                  </a:lnTo>
                  <a:lnTo>
                    <a:pt x="523379" y="27940"/>
                  </a:lnTo>
                  <a:lnTo>
                    <a:pt x="523316" y="27355"/>
                  </a:lnTo>
                  <a:lnTo>
                    <a:pt x="523227" y="26670"/>
                  </a:lnTo>
                  <a:lnTo>
                    <a:pt x="523786" y="25400"/>
                  </a:lnTo>
                  <a:lnTo>
                    <a:pt x="524141" y="24523"/>
                  </a:lnTo>
                  <a:lnTo>
                    <a:pt x="524243" y="24282"/>
                  </a:lnTo>
                  <a:lnTo>
                    <a:pt x="524776" y="22974"/>
                  </a:lnTo>
                  <a:lnTo>
                    <a:pt x="524840" y="22656"/>
                  </a:lnTo>
                  <a:lnTo>
                    <a:pt x="524967" y="21590"/>
                  </a:lnTo>
                  <a:lnTo>
                    <a:pt x="525043" y="19050"/>
                  </a:lnTo>
                  <a:lnTo>
                    <a:pt x="524751" y="16510"/>
                  </a:lnTo>
                  <a:lnTo>
                    <a:pt x="524611" y="15240"/>
                  </a:lnTo>
                  <a:lnTo>
                    <a:pt x="523303" y="13970"/>
                  </a:lnTo>
                  <a:lnTo>
                    <a:pt x="520700" y="11430"/>
                  </a:lnTo>
                  <a:lnTo>
                    <a:pt x="519379" y="11430"/>
                  </a:lnTo>
                  <a:lnTo>
                    <a:pt x="518629" y="8991"/>
                  </a:lnTo>
                  <a:lnTo>
                    <a:pt x="517347" y="8991"/>
                  </a:lnTo>
                  <a:lnTo>
                    <a:pt x="517626" y="10160"/>
                  </a:lnTo>
                  <a:lnTo>
                    <a:pt x="515988" y="12700"/>
                  </a:lnTo>
                  <a:lnTo>
                    <a:pt x="511581" y="13970"/>
                  </a:lnTo>
                  <a:lnTo>
                    <a:pt x="508304" y="12700"/>
                  </a:lnTo>
                  <a:lnTo>
                    <a:pt x="508127" y="11430"/>
                  </a:lnTo>
                  <a:lnTo>
                    <a:pt x="507796" y="8991"/>
                  </a:lnTo>
                  <a:lnTo>
                    <a:pt x="511009" y="8991"/>
                  </a:lnTo>
                  <a:lnTo>
                    <a:pt x="511378" y="8991"/>
                  </a:lnTo>
                  <a:lnTo>
                    <a:pt x="516801" y="8991"/>
                  </a:lnTo>
                  <a:lnTo>
                    <a:pt x="515378" y="7734"/>
                  </a:lnTo>
                  <a:lnTo>
                    <a:pt x="505244" y="7734"/>
                  </a:lnTo>
                  <a:lnTo>
                    <a:pt x="504748" y="7734"/>
                  </a:lnTo>
                  <a:lnTo>
                    <a:pt x="497852" y="7734"/>
                  </a:lnTo>
                  <a:lnTo>
                    <a:pt x="495503" y="6350"/>
                  </a:lnTo>
                  <a:lnTo>
                    <a:pt x="496239" y="7734"/>
                  </a:lnTo>
                  <a:lnTo>
                    <a:pt x="496862" y="8991"/>
                  </a:lnTo>
                  <a:lnTo>
                    <a:pt x="496620" y="8991"/>
                  </a:lnTo>
                  <a:lnTo>
                    <a:pt x="490321" y="7734"/>
                  </a:lnTo>
                  <a:lnTo>
                    <a:pt x="489915" y="7734"/>
                  </a:lnTo>
                  <a:lnTo>
                    <a:pt x="493306" y="10160"/>
                  </a:lnTo>
                  <a:lnTo>
                    <a:pt x="488975" y="10160"/>
                  </a:lnTo>
                  <a:lnTo>
                    <a:pt x="486727" y="8991"/>
                  </a:lnTo>
                  <a:lnTo>
                    <a:pt x="486397" y="8991"/>
                  </a:lnTo>
                  <a:lnTo>
                    <a:pt x="488061" y="7734"/>
                  </a:lnTo>
                  <a:lnTo>
                    <a:pt x="489889" y="6350"/>
                  </a:lnTo>
                  <a:lnTo>
                    <a:pt x="485140" y="7734"/>
                  </a:lnTo>
                  <a:lnTo>
                    <a:pt x="482752" y="7734"/>
                  </a:lnTo>
                  <a:lnTo>
                    <a:pt x="484479" y="6350"/>
                  </a:lnTo>
                  <a:lnTo>
                    <a:pt x="485940" y="5181"/>
                  </a:lnTo>
                  <a:lnTo>
                    <a:pt x="485736" y="5181"/>
                  </a:lnTo>
                  <a:lnTo>
                    <a:pt x="482079" y="6350"/>
                  </a:lnTo>
                  <a:lnTo>
                    <a:pt x="478675" y="3810"/>
                  </a:lnTo>
                  <a:lnTo>
                    <a:pt x="476415" y="2540"/>
                  </a:lnTo>
                  <a:lnTo>
                    <a:pt x="475195" y="2540"/>
                  </a:lnTo>
                  <a:lnTo>
                    <a:pt x="476364" y="5080"/>
                  </a:lnTo>
                  <a:lnTo>
                    <a:pt x="475157" y="3810"/>
                  </a:lnTo>
                  <a:lnTo>
                    <a:pt x="474141" y="3810"/>
                  </a:lnTo>
                  <a:lnTo>
                    <a:pt x="472770" y="5181"/>
                  </a:lnTo>
                  <a:lnTo>
                    <a:pt x="473049" y="5181"/>
                  </a:lnTo>
                  <a:lnTo>
                    <a:pt x="475081" y="6350"/>
                  </a:lnTo>
                  <a:lnTo>
                    <a:pt x="472541" y="8902"/>
                  </a:lnTo>
                  <a:lnTo>
                    <a:pt x="471081" y="7734"/>
                  </a:lnTo>
                  <a:lnTo>
                    <a:pt x="470789" y="7734"/>
                  </a:lnTo>
                  <a:lnTo>
                    <a:pt x="467575" y="10160"/>
                  </a:lnTo>
                  <a:lnTo>
                    <a:pt x="467042" y="6350"/>
                  </a:lnTo>
                  <a:lnTo>
                    <a:pt x="472147" y="7620"/>
                  </a:lnTo>
                  <a:lnTo>
                    <a:pt x="466496" y="3810"/>
                  </a:lnTo>
                  <a:lnTo>
                    <a:pt x="467944" y="3810"/>
                  </a:lnTo>
                  <a:lnTo>
                    <a:pt x="468274" y="2540"/>
                  </a:lnTo>
                  <a:lnTo>
                    <a:pt x="463384" y="0"/>
                  </a:lnTo>
                  <a:lnTo>
                    <a:pt x="465988" y="6350"/>
                  </a:lnTo>
                  <a:lnTo>
                    <a:pt x="460895" y="6350"/>
                  </a:lnTo>
                  <a:lnTo>
                    <a:pt x="461505" y="5181"/>
                  </a:lnTo>
                  <a:lnTo>
                    <a:pt x="461632" y="5181"/>
                  </a:lnTo>
                  <a:lnTo>
                    <a:pt x="460844" y="4076"/>
                  </a:lnTo>
                  <a:lnTo>
                    <a:pt x="459867" y="6350"/>
                  </a:lnTo>
                  <a:lnTo>
                    <a:pt x="457974" y="7632"/>
                  </a:lnTo>
                  <a:lnTo>
                    <a:pt x="454723" y="6350"/>
                  </a:lnTo>
                  <a:lnTo>
                    <a:pt x="454393" y="7734"/>
                  </a:lnTo>
                  <a:lnTo>
                    <a:pt x="452882" y="7734"/>
                  </a:lnTo>
                  <a:lnTo>
                    <a:pt x="454812" y="8991"/>
                  </a:lnTo>
                  <a:lnTo>
                    <a:pt x="454609" y="8991"/>
                  </a:lnTo>
                  <a:lnTo>
                    <a:pt x="453974" y="10160"/>
                  </a:lnTo>
                  <a:lnTo>
                    <a:pt x="450075" y="10160"/>
                  </a:lnTo>
                  <a:lnTo>
                    <a:pt x="451243" y="8991"/>
                  </a:lnTo>
                  <a:lnTo>
                    <a:pt x="449897" y="8991"/>
                  </a:lnTo>
                  <a:lnTo>
                    <a:pt x="450062" y="10160"/>
                  </a:lnTo>
                  <a:lnTo>
                    <a:pt x="448779" y="11430"/>
                  </a:lnTo>
                  <a:lnTo>
                    <a:pt x="448005" y="10160"/>
                  </a:lnTo>
                  <a:lnTo>
                    <a:pt x="445655" y="6350"/>
                  </a:lnTo>
                  <a:lnTo>
                    <a:pt x="442112" y="7632"/>
                  </a:lnTo>
                  <a:lnTo>
                    <a:pt x="440486" y="6350"/>
                  </a:lnTo>
                  <a:lnTo>
                    <a:pt x="441871" y="5181"/>
                  </a:lnTo>
                  <a:lnTo>
                    <a:pt x="442112" y="5181"/>
                  </a:lnTo>
                  <a:lnTo>
                    <a:pt x="440550" y="3810"/>
                  </a:lnTo>
                  <a:lnTo>
                    <a:pt x="436600" y="6350"/>
                  </a:lnTo>
                  <a:lnTo>
                    <a:pt x="436511" y="5181"/>
                  </a:lnTo>
                  <a:lnTo>
                    <a:pt x="436397" y="3810"/>
                  </a:lnTo>
                  <a:lnTo>
                    <a:pt x="436308" y="2540"/>
                  </a:lnTo>
                  <a:lnTo>
                    <a:pt x="432130" y="3810"/>
                  </a:lnTo>
                  <a:lnTo>
                    <a:pt x="433412" y="5181"/>
                  </a:lnTo>
                  <a:lnTo>
                    <a:pt x="430580" y="7632"/>
                  </a:lnTo>
                  <a:lnTo>
                    <a:pt x="437426" y="6350"/>
                  </a:lnTo>
                  <a:lnTo>
                    <a:pt x="435025" y="7734"/>
                  </a:lnTo>
                  <a:lnTo>
                    <a:pt x="435864" y="8496"/>
                  </a:lnTo>
                  <a:lnTo>
                    <a:pt x="437172" y="7734"/>
                  </a:lnTo>
                  <a:lnTo>
                    <a:pt x="438416" y="7734"/>
                  </a:lnTo>
                  <a:lnTo>
                    <a:pt x="437692" y="8178"/>
                  </a:lnTo>
                  <a:lnTo>
                    <a:pt x="437692" y="10160"/>
                  </a:lnTo>
                  <a:lnTo>
                    <a:pt x="436410" y="8991"/>
                  </a:lnTo>
                  <a:lnTo>
                    <a:pt x="436803" y="8991"/>
                  </a:lnTo>
                  <a:lnTo>
                    <a:pt x="437692" y="10160"/>
                  </a:lnTo>
                  <a:lnTo>
                    <a:pt x="437692" y="8178"/>
                  </a:lnTo>
                  <a:lnTo>
                    <a:pt x="436372" y="8966"/>
                  </a:lnTo>
                  <a:lnTo>
                    <a:pt x="435864" y="8496"/>
                  </a:lnTo>
                  <a:lnTo>
                    <a:pt x="434898" y="8991"/>
                  </a:lnTo>
                  <a:lnTo>
                    <a:pt x="435787" y="8496"/>
                  </a:lnTo>
                  <a:lnTo>
                    <a:pt x="435025" y="7734"/>
                  </a:lnTo>
                  <a:lnTo>
                    <a:pt x="434835" y="7734"/>
                  </a:lnTo>
                  <a:lnTo>
                    <a:pt x="434746" y="7886"/>
                  </a:lnTo>
                  <a:lnTo>
                    <a:pt x="432841" y="8991"/>
                  </a:lnTo>
                  <a:lnTo>
                    <a:pt x="434136" y="8991"/>
                  </a:lnTo>
                  <a:lnTo>
                    <a:pt x="432092" y="12700"/>
                  </a:lnTo>
                  <a:lnTo>
                    <a:pt x="430466" y="11430"/>
                  </a:lnTo>
                  <a:lnTo>
                    <a:pt x="428853" y="10160"/>
                  </a:lnTo>
                  <a:lnTo>
                    <a:pt x="428879" y="8991"/>
                  </a:lnTo>
                  <a:lnTo>
                    <a:pt x="428993" y="5181"/>
                  </a:lnTo>
                  <a:lnTo>
                    <a:pt x="429196" y="5181"/>
                  </a:lnTo>
                  <a:lnTo>
                    <a:pt x="424129" y="2540"/>
                  </a:lnTo>
                  <a:lnTo>
                    <a:pt x="420268" y="7632"/>
                  </a:lnTo>
                  <a:lnTo>
                    <a:pt x="413931" y="6350"/>
                  </a:lnTo>
                  <a:lnTo>
                    <a:pt x="416153" y="7734"/>
                  </a:lnTo>
                  <a:lnTo>
                    <a:pt x="415886" y="7734"/>
                  </a:lnTo>
                  <a:lnTo>
                    <a:pt x="415099" y="8902"/>
                  </a:lnTo>
                  <a:lnTo>
                    <a:pt x="412318" y="7734"/>
                  </a:lnTo>
                  <a:lnTo>
                    <a:pt x="411861" y="7734"/>
                  </a:lnTo>
                  <a:lnTo>
                    <a:pt x="409956" y="8902"/>
                  </a:lnTo>
                  <a:lnTo>
                    <a:pt x="410070" y="7734"/>
                  </a:lnTo>
                  <a:lnTo>
                    <a:pt x="410171" y="6350"/>
                  </a:lnTo>
                  <a:lnTo>
                    <a:pt x="408901" y="6350"/>
                  </a:lnTo>
                  <a:lnTo>
                    <a:pt x="408101" y="5181"/>
                  </a:lnTo>
                  <a:lnTo>
                    <a:pt x="408127" y="6350"/>
                  </a:lnTo>
                  <a:lnTo>
                    <a:pt x="403771" y="5181"/>
                  </a:lnTo>
                  <a:lnTo>
                    <a:pt x="403352" y="5181"/>
                  </a:lnTo>
                  <a:lnTo>
                    <a:pt x="402767" y="7632"/>
                  </a:lnTo>
                  <a:lnTo>
                    <a:pt x="399948" y="6350"/>
                  </a:lnTo>
                  <a:lnTo>
                    <a:pt x="395249" y="5181"/>
                  </a:lnTo>
                  <a:lnTo>
                    <a:pt x="394804" y="5181"/>
                  </a:lnTo>
                  <a:lnTo>
                    <a:pt x="394055" y="10160"/>
                  </a:lnTo>
                  <a:lnTo>
                    <a:pt x="389115" y="10160"/>
                  </a:lnTo>
                  <a:lnTo>
                    <a:pt x="390512" y="8991"/>
                  </a:lnTo>
                  <a:lnTo>
                    <a:pt x="390804" y="8991"/>
                  </a:lnTo>
                  <a:lnTo>
                    <a:pt x="388594" y="7734"/>
                  </a:lnTo>
                  <a:lnTo>
                    <a:pt x="388099" y="7734"/>
                  </a:lnTo>
                  <a:lnTo>
                    <a:pt x="391706" y="6350"/>
                  </a:lnTo>
                  <a:lnTo>
                    <a:pt x="390067" y="6350"/>
                  </a:lnTo>
                  <a:lnTo>
                    <a:pt x="388708" y="5181"/>
                  </a:lnTo>
                  <a:lnTo>
                    <a:pt x="388543" y="6350"/>
                  </a:lnTo>
                  <a:lnTo>
                    <a:pt x="387667" y="5181"/>
                  </a:lnTo>
                  <a:lnTo>
                    <a:pt x="387489" y="5181"/>
                  </a:lnTo>
                  <a:lnTo>
                    <a:pt x="383946" y="8902"/>
                  </a:lnTo>
                  <a:lnTo>
                    <a:pt x="382587" y="7734"/>
                  </a:lnTo>
                  <a:lnTo>
                    <a:pt x="381749" y="7734"/>
                  </a:lnTo>
                  <a:lnTo>
                    <a:pt x="381622" y="8991"/>
                  </a:lnTo>
                  <a:lnTo>
                    <a:pt x="381520" y="10160"/>
                  </a:lnTo>
                  <a:lnTo>
                    <a:pt x="379666" y="10160"/>
                  </a:lnTo>
                  <a:lnTo>
                    <a:pt x="377113" y="10160"/>
                  </a:lnTo>
                  <a:lnTo>
                    <a:pt x="373354" y="6350"/>
                  </a:lnTo>
                  <a:lnTo>
                    <a:pt x="364185" y="11430"/>
                  </a:lnTo>
                  <a:lnTo>
                    <a:pt x="361391" y="8991"/>
                  </a:lnTo>
                  <a:lnTo>
                    <a:pt x="359943" y="7734"/>
                  </a:lnTo>
                  <a:lnTo>
                    <a:pt x="355828" y="7734"/>
                  </a:lnTo>
                  <a:lnTo>
                    <a:pt x="351523" y="8991"/>
                  </a:lnTo>
                  <a:lnTo>
                    <a:pt x="348589" y="8991"/>
                  </a:lnTo>
                  <a:lnTo>
                    <a:pt x="348665" y="8496"/>
                  </a:lnTo>
                  <a:lnTo>
                    <a:pt x="348792" y="7734"/>
                  </a:lnTo>
                  <a:lnTo>
                    <a:pt x="349643" y="7734"/>
                  </a:lnTo>
                  <a:lnTo>
                    <a:pt x="344754" y="6350"/>
                  </a:lnTo>
                  <a:lnTo>
                    <a:pt x="346430" y="12700"/>
                  </a:lnTo>
                  <a:lnTo>
                    <a:pt x="341312" y="11430"/>
                  </a:lnTo>
                  <a:lnTo>
                    <a:pt x="338912" y="7886"/>
                  </a:lnTo>
                  <a:lnTo>
                    <a:pt x="338810" y="7734"/>
                  </a:lnTo>
                  <a:lnTo>
                    <a:pt x="339204" y="7734"/>
                  </a:lnTo>
                  <a:lnTo>
                    <a:pt x="342404" y="8496"/>
                  </a:lnTo>
                  <a:lnTo>
                    <a:pt x="342353" y="7734"/>
                  </a:lnTo>
                  <a:lnTo>
                    <a:pt x="342265" y="6350"/>
                  </a:lnTo>
                  <a:lnTo>
                    <a:pt x="335457" y="6350"/>
                  </a:lnTo>
                  <a:lnTo>
                    <a:pt x="332638" y="7632"/>
                  </a:lnTo>
                  <a:lnTo>
                    <a:pt x="329311" y="6350"/>
                  </a:lnTo>
                  <a:lnTo>
                    <a:pt x="330390" y="5181"/>
                  </a:lnTo>
                  <a:lnTo>
                    <a:pt x="323240" y="5181"/>
                  </a:lnTo>
                  <a:lnTo>
                    <a:pt x="322986" y="7734"/>
                  </a:lnTo>
                  <a:lnTo>
                    <a:pt x="322910" y="8496"/>
                  </a:lnTo>
                  <a:lnTo>
                    <a:pt x="322821" y="10160"/>
                  </a:lnTo>
                  <a:lnTo>
                    <a:pt x="322694" y="12700"/>
                  </a:lnTo>
                  <a:lnTo>
                    <a:pt x="321564" y="15240"/>
                  </a:lnTo>
                  <a:lnTo>
                    <a:pt x="320852" y="15240"/>
                  </a:lnTo>
                  <a:lnTo>
                    <a:pt x="321538" y="20320"/>
                  </a:lnTo>
                  <a:lnTo>
                    <a:pt x="321424" y="24523"/>
                  </a:lnTo>
                  <a:lnTo>
                    <a:pt x="321208" y="26670"/>
                  </a:lnTo>
                  <a:lnTo>
                    <a:pt x="320814" y="29210"/>
                  </a:lnTo>
                  <a:lnTo>
                    <a:pt x="320789" y="29387"/>
                  </a:lnTo>
                  <a:lnTo>
                    <a:pt x="321310" y="29210"/>
                  </a:lnTo>
                  <a:lnTo>
                    <a:pt x="320751" y="33020"/>
                  </a:lnTo>
                  <a:lnTo>
                    <a:pt x="319239" y="33020"/>
                  </a:lnTo>
                  <a:lnTo>
                    <a:pt x="317436" y="35560"/>
                  </a:lnTo>
                  <a:lnTo>
                    <a:pt x="315074" y="35560"/>
                  </a:lnTo>
                  <a:lnTo>
                    <a:pt x="316026" y="31750"/>
                  </a:lnTo>
                  <a:lnTo>
                    <a:pt x="312572" y="33020"/>
                  </a:lnTo>
                  <a:lnTo>
                    <a:pt x="314731" y="36830"/>
                  </a:lnTo>
                  <a:lnTo>
                    <a:pt x="313664" y="38100"/>
                  </a:lnTo>
                  <a:lnTo>
                    <a:pt x="312458" y="36830"/>
                  </a:lnTo>
                  <a:lnTo>
                    <a:pt x="311226" y="41910"/>
                  </a:lnTo>
                  <a:lnTo>
                    <a:pt x="314401" y="43180"/>
                  </a:lnTo>
                  <a:lnTo>
                    <a:pt x="312381" y="49530"/>
                  </a:lnTo>
                  <a:lnTo>
                    <a:pt x="313537" y="48260"/>
                  </a:lnTo>
                  <a:lnTo>
                    <a:pt x="315734" y="52070"/>
                  </a:lnTo>
                  <a:lnTo>
                    <a:pt x="310946" y="50800"/>
                  </a:lnTo>
                  <a:lnTo>
                    <a:pt x="312318" y="54610"/>
                  </a:lnTo>
                  <a:lnTo>
                    <a:pt x="308813" y="54610"/>
                  </a:lnTo>
                  <a:lnTo>
                    <a:pt x="309524" y="60960"/>
                  </a:lnTo>
                  <a:lnTo>
                    <a:pt x="309486" y="63500"/>
                  </a:lnTo>
                  <a:lnTo>
                    <a:pt x="309308" y="64770"/>
                  </a:lnTo>
                  <a:lnTo>
                    <a:pt x="324345" y="64770"/>
                  </a:lnTo>
                  <a:lnTo>
                    <a:pt x="326821" y="59690"/>
                  </a:lnTo>
                  <a:lnTo>
                    <a:pt x="330377" y="52070"/>
                  </a:lnTo>
                  <a:lnTo>
                    <a:pt x="331558" y="49530"/>
                  </a:lnTo>
                  <a:lnTo>
                    <a:pt x="332244" y="48260"/>
                  </a:lnTo>
                  <a:lnTo>
                    <a:pt x="333603" y="45720"/>
                  </a:lnTo>
                  <a:lnTo>
                    <a:pt x="324993" y="44450"/>
                  </a:lnTo>
                  <a:lnTo>
                    <a:pt x="330530" y="39370"/>
                  </a:lnTo>
                  <a:lnTo>
                    <a:pt x="332638" y="41910"/>
                  </a:lnTo>
                  <a:lnTo>
                    <a:pt x="332663" y="39370"/>
                  </a:lnTo>
                  <a:lnTo>
                    <a:pt x="332676" y="38100"/>
                  </a:lnTo>
                  <a:lnTo>
                    <a:pt x="333235" y="35560"/>
                  </a:lnTo>
                  <a:lnTo>
                    <a:pt x="333794" y="33020"/>
                  </a:lnTo>
                  <a:lnTo>
                    <a:pt x="335000" y="29629"/>
                  </a:lnTo>
                  <a:lnTo>
                    <a:pt x="335089" y="29387"/>
                  </a:lnTo>
                  <a:lnTo>
                    <a:pt x="335153" y="29210"/>
                  </a:lnTo>
                  <a:lnTo>
                    <a:pt x="336105" y="26670"/>
                  </a:lnTo>
                  <a:lnTo>
                    <a:pt x="336651" y="25400"/>
                  </a:lnTo>
                  <a:lnTo>
                    <a:pt x="336664" y="24130"/>
                  </a:lnTo>
                  <a:lnTo>
                    <a:pt x="337350" y="24130"/>
                  </a:lnTo>
                  <a:lnTo>
                    <a:pt x="337781" y="22974"/>
                  </a:lnTo>
                  <a:lnTo>
                    <a:pt x="337896" y="24130"/>
                  </a:lnTo>
                  <a:lnTo>
                    <a:pt x="338505" y="25400"/>
                  </a:lnTo>
                  <a:lnTo>
                    <a:pt x="340131" y="25400"/>
                  </a:lnTo>
                  <a:lnTo>
                    <a:pt x="340385" y="24523"/>
                  </a:lnTo>
                  <a:lnTo>
                    <a:pt x="340487" y="24130"/>
                  </a:lnTo>
                  <a:lnTo>
                    <a:pt x="341795" y="24130"/>
                  </a:lnTo>
                  <a:lnTo>
                    <a:pt x="341795" y="22974"/>
                  </a:lnTo>
                  <a:lnTo>
                    <a:pt x="343331" y="22974"/>
                  </a:lnTo>
                  <a:lnTo>
                    <a:pt x="342163" y="24130"/>
                  </a:lnTo>
                  <a:lnTo>
                    <a:pt x="343166" y="25400"/>
                  </a:lnTo>
                  <a:lnTo>
                    <a:pt x="345401" y="26670"/>
                  </a:lnTo>
                  <a:lnTo>
                    <a:pt x="348703" y="22974"/>
                  </a:lnTo>
                  <a:lnTo>
                    <a:pt x="348869" y="22974"/>
                  </a:lnTo>
                  <a:lnTo>
                    <a:pt x="350177" y="25400"/>
                  </a:lnTo>
                  <a:lnTo>
                    <a:pt x="350393" y="25400"/>
                  </a:lnTo>
                  <a:lnTo>
                    <a:pt x="355714" y="26670"/>
                  </a:lnTo>
                  <a:lnTo>
                    <a:pt x="354342" y="24130"/>
                  </a:lnTo>
                  <a:lnTo>
                    <a:pt x="358292" y="25400"/>
                  </a:lnTo>
                  <a:lnTo>
                    <a:pt x="360108" y="24130"/>
                  </a:lnTo>
                  <a:lnTo>
                    <a:pt x="361759" y="22974"/>
                  </a:lnTo>
                  <a:lnTo>
                    <a:pt x="362216" y="22974"/>
                  </a:lnTo>
                  <a:lnTo>
                    <a:pt x="364705" y="23990"/>
                  </a:lnTo>
                  <a:lnTo>
                    <a:pt x="364604" y="24244"/>
                  </a:lnTo>
                  <a:lnTo>
                    <a:pt x="367245" y="25311"/>
                  </a:lnTo>
                  <a:lnTo>
                    <a:pt x="366547" y="24460"/>
                  </a:lnTo>
                  <a:lnTo>
                    <a:pt x="365823" y="23964"/>
                  </a:lnTo>
                  <a:lnTo>
                    <a:pt x="365353" y="23774"/>
                  </a:lnTo>
                  <a:lnTo>
                    <a:pt x="366014" y="22974"/>
                  </a:lnTo>
                  <a:lnTo>
                    <a:pt x="367157" y="21590"/>
                  </a:lnTo>
                  <a:lnTo>
                    <a:pt x="371830" y="25400"/>
                  </a:lnTo>
                  <a:lnTo>
                    <a:pt x="372529" y="21590"/>
                  </a:lnTo>
                  <a:lnTo>
                    <a:pt x="372427" y="22656"/>
                  </a:lnTo>
                  <a:lnTo>
                    <a:pt x="372325" y="23939"/>
                  </a:lnTo>
                  <a:lnTo>
                    <a:pt x="372198" y="25400"/>
                  </a:lnTo>
                  <a:lnTo>
                    <a:pt x="379425" y="25400"/>
                  </a:lnTo>
                  <a:lnTo>
                    <a:pt x="379577" y="25247"/>
                  </a:lnTo>
                  <a:lnTo>
                    <a:pt x="379882" y="25311"/>
                  </a:lnTo>
                  <a:lnTo>
                    <a:pt x="381292" y="25450"/>
                  </a:lnTo>
                  <a:lnTo>
                    <a:pt x="382689" y="25463"/>
                  </a:lnTo>
                  <a:lnTo>
                    <a:pt x="379666" y="25158"/>
                  </a:lnTo>
                  <a:lnTo>
                    <a:pt x="381838" y="22974"/>
                  </a:lnTo>
                  <a:lnTo>
                    <a:pt x="381228" y="23939"/>
                  </a:lnTo>
                  <a:lnTo>
                    <a:pt x="381101" y="24130"/>
                  </a:lnTo>
                  <a:lnTo>
                    <a:pt x="384111" y="24130"/>
                  </a:lnTo>
                  <a:lnTo>
                    <a:pt x="383120" y="26670"/>
                  </a:lnTo>
                  <a:lnTo>
                    <a:pt x="385965" y="26670"/>
                  </a:lnTo>
                  <a:lnTo>
                    <a:pt x="388594" y="25400"/>
                  </a:lnTo>
                  <a:lnTo>
                    <a:pt x="388137" y="22974"/>
                  </a:lnTo>
                  <a:lnTo>
                    <a:pt x="393344" y="27940"/>
                  </a:lnTo>
                  <a:lnTo>
                    <a:pt x="396849" y="22974"/>
                  </a:lnTo>
                  <a:lnTo>
                    <a:pt x="397840" y="21590"/>
                  </a:lnTo>
                  <a:lnTo>
                    <a:pt x="398729" y="20320"/>
                  </a:lnTo>
                  <a:lnTo>
                    <a:pt x="401637" y="25400"/>
                  </a:lnTo>
                  <a:lnTo>
                    <a:pt x="410133" y="24130"/>
                  </a:lnTo>
                  <a:lnTo>
                    <a:pt x="417283" y="22974"/>
                  </a:lnTo>
                  <a:lnTo>
                    <a:pt x="417207" y="21590"/>
                  </a:lnTo>
                  <a:lnTo>
                    <a:pt x="417309" y="22974"/>
                  </a:lnTo>
                  <a:lnTo>
                    <a:pt x="417385" y="23939"/>
                  </a:lnTo>
                  <a:lnTo>
                    <a:pt x="417499" y="25400"/>
                  </a:lnTo>
                  <a:lnTo>
                    <a:pt x="422503" y="24523"/>
                  </a:lnTo>
                  <a:lnTo>
                    <a:pt x="423456" y="24523"/>
                  </a:lnTo>
                  <a:lnTo>
                    <a:pt x="425335" y="25400"/>
                  </a:lnTo>
                  <a:lnTo>
                    <a:pt x="425450" y="23939"/>
                  </a:lnTo>
                  <a:lnTo>
                    <a:pt x="425475" y="23698"/>
                  </a:lnTo>
                  <a:lnTo>
                    <a:pt x="424738" y="24130"/>
                  </a:lnTo>
                  <a:lnTo>
                    <a:pt x="423189" y="24409"/>
                  </a:lnTo>
                  <a:lnTo>
                    <a:pt x="419468" y="22656"/>
                  </a:lnTo>
                  <a:lnTo>
                    <a:pt x="419239" y="22656"/>
                  </a:lnTo>
                  <a:lnTo>
                    <a:pt x="419404" y="22631"/>
                  </a:lnTo>
                  <a:lnTo>
                    <a:pt x="425640" y="21590"/>
                  </a:lnTo>
                  <a:lnTo>
                    <a:pt x="425551" y="22656"/>
                  </a:lnTo>
                  <a:lnTo>
                    <a:pt x="425475" y="23698"/>
                  </a:lnTo>
                  <a:lnTo>
                    <a:pt x="428955" y="21590"/>
                  </a:lnTo>
                  <a:lnTo>
                    <a:pt x="436130" y="21590"/>
                  </a:lnTo>
                  <a:lnTo>
                    <a:pt x="438150" y="22974"/>
                  </a:lnTo>
                  <a:lnTo>
                    <a:pt x="437718" y="22974"/>
                  </a:lnTo>
                  <a:lnTo>
                    <a:pt x="435495" y="23939"/>
                  </a:lnTo>
                  <a:lnTo>
                    <a:pt x="441007" y="22974"/>
                  </a:lnTo>
                  <a:lnTo>
                    <a:pt x="441972" y="22974"/>
                  </a:lnTo>
                  <a:lnTo>
                    <a:pt x="448398" y="25400"/>
                  </a:lnTo>
                  <a:lnTo>
                    <a:pt x="454545" y="22974"/>
                  </a:lnTo>
                  <a:lnTo>
                    <a:pt x="454774" y="22974"/>
                  </a:lnTo>
                  <a:lnTo>
                    <a:pt x="454240" y="23939"/>
                  </a:lnTo>
                  <a:lnTo>
                    <a:pt x="454139" y="24130"/>
                  </a:lnTo>
                  <a:lnTo>
                    <a:pt x="456425" y="24130"/>
                  </a:lnTo>
                  <a:lnTo>
                    <a:pt x="456311" y="22974"/>
                  </a:lnTo>
                  <a:lnTo>
                    <a:pt x="455155" y="22974"/>
                  </a:lnTo>
                  <a:lnTo>
                    <a:pt x="454063" y="21590"/>
                  </a:lnTo>
                  <a:lnTo>
                    <a:pt x="453059" y="20320"/>
                  </a:lnTo>
                  <a:lnTo>
                    <a:pt x="459765" y="17919"/>
                  </a:lnTo>
                  <a:lnTo>
                    <a:pt x="458177" y="21590"/>
                  </a:lnTo>
                  <a:lnTo>
                    <a:pt x="466725" y="17780"/>
                  </a:lnTo>
                  <a:lnTo>
                    <a:pt x="463346" y="23939"/>
                  </a:lnTo>
                  <a:lnTo>
                    <a:pt x="463245" y="24130"/>
                  </a:lnTo>
                  <a:lnTo>
                    <a:pt x="464083" y="24130"/>
                  </a:lnTo>
                  <a:lnTo>
                    <a:pt x="465048" y="22974"/>
                  </a:lnTo>
                  <a:lnTo>
                    <a:pt x="465112" y="22656"/>
                  </a:lnTo>
                  <a:lnTo>
                    <a:pt x="464959" y="21590"/>
                  </a:lnTo>
                  <a:lnTo>
                    <a:pt x="466305" y="22974"/>
                  </a:lnTo>
                  <a:lnTo>
                    <a:pt x="466471" y="22974"/>
                  </a:lnTo>
                  <a:lnTo>
                    <a:pt x="465315" y="24130"/>
                  </a:lnTo>
                  <a:lnTo>
                    <a:pt x="469455" y="22974"/>
                  </a:lnTo>
                  <a:lnTo>
                    <a:pt x="470014" y="22974"/>
                  </a:lnTo>
                  <a:lnTo>
                    <a:pt x="468274" y="21590"/>
                  </a:lnTo>
                  <a:lnTo>
                    <a:pt x="472389" y="21590"/>
                  </a:lnTo>
                  <a:lnTo>
                    <a:pt x="472363" y="22974"/>
                  </a:lnTo>
                  <a:lnTo>
                    <a:pt x="473900" y="21590"/>
                  </a:lnTo>
                  <a:lnTo>
                    <a:pt x="475297" y="20320"/>
                  </a:lnTo>
                  <a:lnTo>
                    <a:pt x="478777" y="21590"/>
                  </a:lnTo>
                  <a:lnTo>
                    <a:pt x="478561" y="21590"/>
                  </a:lnTo>
                  <a:lnTo>
                    <a:pt x="478891" y="22656"/>
                  </a:lnTo>
                  <a:lnTo>
                    <a:pt x="483895" y="21590"/>
                  </a:lnTo>
                  <a:lnTo>
                    <a:pt x="485317" y="20320"/>
                  </a:lnTo>
                  <a:lnTo>
                    <a:pt x="488149" y="17780"/>
                  </a:lnTo>
                  <a:lnTo>
                    <a:pt x="494677" y="20320"/>
                  </a:lnTo>
                  <a:lnTo>
                    <a:pt x="492620" y="22974"/>
                  </a:lnTo>
                  <a:lnTo>
                    <a:pt x="493052" y="22656"/>
                  </a:lnTo>
                  <a:lnTo>
                    <a:pt x="496900" y="20320"/>
                  </a:lnTo>
                  <a:lnTo>
                    <a:pt x="497001" y="21590"/>
                  </a:lnTo>
                  <a:lnTo>
                    <a:pt x="497090" y="22656"/>
                  </a:lnTo>
                  <a:lnTo>
                    <a:pt x="497217" y="24130"/>
                  </a:lnTo>
                  <a:lnTo>
                    <a:pt x="500430" y="22974"/>
                  </a:lnTo>
                  <a:lnTo>
                    <a:pt x="500888" y="22974"/>
                  </a:lnTo>
                  <a:lnTo>
                    <a:pt x="499351" y="21590"/>
                  </a:lnTo>
                  <a:lnTo>
                    <a:pt x="502361" y="21590"/>
                  </a:lnTo>
                  <a:lnTo>
                    <a:pt x="503758" y="20320"/>
                  </a:lnTo>
                  <a:lnTo>
                    <a:pt x="505764" y="20320"/>
                  </a:lnTo>
                  <a:lnTo>
                    <a:pt x="505231" y="21590"/>
                  </a:lnTo>
                  <a:lnTo>
                    <a:pt x="508114" y="21590"/>
                  </a:lnTo>
                  <a:lnTo>
                    <a:pt x="507720" y="20320"/>
                  </a:lnTo>
                  <a:lnTo>
                    <a:pt x="506641" y="20320"/>
                  </a:lnTo>
                  <a:lnTo>
                    <a:pt x="507923" y="19050"/>
                  </a:lnTo>
                  <a:lnTo>
                    <a:pt x="508381" y="17919"/>
                  </a:lnTo>
                  <a:lnTo>
                    <a:pt x="508444" y="17780"/>
                  </a:lnTo>
                  <a:lnTo>
                    <a:pt x="508965" y="16510"/>
                  </a:lnTo>
                  <a:lnTo>
                    <a:pt x="511505" y="16510"/>
                  </a:lnTo>
                  <a:lnTo>
                    <a:pt x="512432" y="17780"/>
                  </a:lnTo>
                  <a:lnTo>
                    <a:pt x="512419" y="19050"/>
                  </a:lnTo>
                  <a:lnTo>
                    <a:pt x="511987" y="20320"/>
                  </a:lnTo>
                  <a:lnTo>
                    <a:pt x="513105" y="20320"/>
                  </a:lnTo>
                  <a:lnTo>
                    <a:pt x="514489" y="21590"/>
                  </a:lnTo>
                  <a:lnTo>
                    <a:pt x="514362" y="24130"/>
                  </a:lnTo>
                  <a:lnTo>
                    <a:pt x="513562" y="24130"/>
                  </a:lnTo>
                  <a:lnTo>
                    <a:pt x="511060" y="25400"/>
                  </a:lnTo>
                  <a:lnTo>
                    <a:pt x="511657" y="25400"/>
                  </a:lnTo>
                  <a:lnTo>
                    <a:pt x="512394" y="26670"/>
                  </a:lnTo>
                  <a:lnTo>
                    <a:pt x="512838" y="27940"/>
                  </a:lnTo>
                  <a:lnTo>
                    <a:pt x="514769" y="31750"/>
                  </a:lnTo>
                  <a:lnTo>
                    <a:pt x="513969" y="31750"/>
                  </a:lnTo>
                  <a:lnTo>
                    <a:pt x="513702" y="33020"/>
                  </a:lnTo>
                  <a:lnTo>
                    <a:pt x="516153" y="33020"/>
                  </a:lnTo>
                  <a:lnTo>
                    <a:pt x="515937" y="34290"/>
                  </a:lnTo>
                  <a:lnTo>
                    <a:pt x="515670" y="35560"/>
                  </a:lnTo>
                  <a:lnTo>
                    <a:pt x="514337" y="35560"/>
                  </a:lnTo>
                  <a:lnTo>
                    <a:pt x="515264" y="39370"/>
                  </a:lnTo>
                  <a:lnTo>
                    <a:pt x="517779" y="33020"/>
                  </a:lnTo>
                  <a:lnTo>
                    <a:pt x="517664" y="38100"/>
                  </a:lnTo>
                  <a:lnTo>
                    <a:pt x="517131" y="38100"/>
                  </a:lnTo>
                  <a:lnTo>
                    <a:pt x="516572" y="36830"/>
                  </a:lnTo>
                  <a:lnTo>
                    <a:pt x="517258" y="41910"/>
                  </a:lnTo>
                  <a:lnTo>
                    <a:pt x="520890" y="45720"/>
                  </a:lnTo>
                  <a:lnTo>
                    <a:pt x="520992" y="46990"/>
                  </a:lnTo>
                  <a:lnTo>
                    <a:pt x="521106" y="48260"/>
                  </a:lnTo>
                  <a:lnTo>
                    <a:pt x="521208" y="49530"/>
                  </a:lnTo>
                  <a:lnTo>
                    <a:pt x="521309" y="50800"/>
                  </a:lnTo>
                  <a:lnTo>
                    <a:pt x="518896" y="53111"/>
                  </a:lnTo>
                  <a:lnTo>
                    <a:pt x="518782" y="53340"/>
                  </a:lnTo>
                  <a:lnTo>
                    <a:pt x="519722" y="55651"/>
                  </a:lnTo>
                  <a:lnTo>
                    <a:pt x="519823" y="55880"/>
                  </a:lnTo>
                  <a:lnTo>
                    <a:pt x="525170" y="62230"/>
                  </a:lnTo>
                  <a:lnTo>
                    <a:pt x="526440" y="68580"/>
                  </a:lnTo>
                  <a:lnTo>
                    <a:pt x="526415" y="67310"/>
                  </a:lnTo>
                  <a:lnTo>
                    <a:pt x="531012" y="67310"/>
                  </a:lnTo>
                  <a:lnTo>
                    <a:pt x="525767" y="72390"/>
                  </a:lnTo>
                  <a:lnTo>
                    <a:pt x="528815" y="74930"/>
                  </a:lnTo>
                  <a:lnTo>
                    <a:pt x="526630" y="74930"/>
                  </a:lnTo>
                  <a:lnTo>
                    <a:pt x="527316" y="80010"/>
                  </a:lnTo>
                  <a:lnTo>
                    <a:pt x="530504" y="83820"/>
                  </a:lnTo>
                  <a:lnTo>
                    <a:pt x="533933" y="88900"/>
                  </a:lnTo>
                  <a:lnTo>
                    <a:pt x="532561" y="88900"/>
                  </a:lnTo>
                  <a:lnTo>
                    <a:pt x="532472" y="90170"/>
                  </a:lnTo>
                  <a:lnTo>
                    <a:pt x="532384" y="91440"/>
                  </a:lnTo>
                  <a:lnTo>
                    <a:pt x="534123" y="95250"/>
                  </a:lnTo>
                  <a:lnTo>
                    <a:pt x="534250" y="96520"/>
                  </a:lnTo>
                  <a:lnTo>
                    <a:pt x="534377" y="97790"/>
                  </a:lnTo>
                  <a:lnTo>
                    <a:pt x="534492" y="99060"/>
                  </a:lnTo>
                  <a:lnTo>
                    <a:pt x="535863" y="99060"/>
                  </a:lnTo>
                  <a:lnTo>
                    <a:pt x="536181" y="100330"/>
                  </a:lnTo>
                  <a:lnTo>
                    <a:pt x="537502" y="99060"/>
                  </a:lnTo>
                  <a:lnTo>
                    <a:pt x="537375" y="102870"/>
                  </a:lnTo>
                  <a:lnTo>
                    <a:pt x="537248" y="106680"/>
                  </a:lnTo>
                  <a:lnTo>
                    <a:pt x="540029" y="111760"/>
                  </a:lnTo>
                  <a:lnTo>
                    <a:pt x="542963" y="116840"/>
                  </a:lnTo>
                  <a:lnTo>
                    <a:pt x="543039" y="119380"/>
                  </a:lnTo>
                  <a:lnTo>
                    <a:pt x="543140" y="123190"/>
                  </a:lnTo>
                  <a:lnTo>
                    <a:pt x="542836" y="121920"/>
                  </a:lnTo>
                  <a:lnTo>
                    <a:pt x="541705" y="121920"/>
                  </a:lnTo>
                  <a:lnTo>
                    <a:pt x="544766" y="128270"/>
                  </a:lnTo>
                  <a:lnTo>
                    <a:pt x="546493" y="127000"/>
                  </a:lnTo>
                  <a:lnTo>
                    <a:pt x="545642" y="127000"/>
                  </a:lnTo>
                  <a:lnTo>
                    <a:pt x="546684" y="125730"/>
                  </a:lnTo>
                  <a:lnTo>
                    <a:pt x="548055" y="125730"/>
                  </a:lnTo>
                  <a:lnTo>
                    <a:pt x="549503" y="127000"/>
                  </a:lnTo>
                  <a:lnTo>
                    <a:pt x="549998" y="128270"/>
                  </a:lnTo>
                  <a:lnTo>
                    <a:pt x="547839" y="127000"/>
                  </a:lnTo>
                  <a:lnTo>
                    <a:pt x="546989" y="129540"/>
                  </a:lnTo>
                  <a:lnTo>
                    <a:pt x="546328" y="132080"/>
                  </a:lnTo>
                  <a:lnTo>
                    <a:pt x="546836" y="130810"/>
                  </a:lnTo>
                  <a:lnTo>
                    <a:pt x="548157" y="130810"/>
                  </a:lnTo>
                  <a:lnTo>
                    <a:pt x="545871" y="135890"/>
                  </a:lnTo>
                  <a:lnTo>
                    <a:pt x="552132" y="130810"/>
                  </a:lnTo>
                  <a:lnTo>
                    <a:pt x="551319" y="135890"/>
                  </a:lnTo>
                  <a:lnTo>
                    <a:pt x="550265" y="135890"/>
                  </a:lnTo>
                  <a:lnTo>
                    <a:pt x="551307" y="137160"/>
                  </a:lnTo>
                  <a:lnTo>
                    <a:pt x="553123" y="138430"/>
                  </a:lnTo>
                  <a:lnTo>
                    <a:pt x="553415" y="139700"/>
                  </a:lnTo>
                  <a:lnTo>
                    <a:pt x="551484" y="142240"/>
                  </a:lnTo>
                  <a:lnTo>
                    <a:pt x="551599" y="140970"/>
                  </a:lnTo>
                  <a:lnTo>
                    <a:pt x="551713" y="139700"/>
                  </a:lnTo>
                  <a:lnTo>
                    <a:pt x="551827" y="138430"/>
                  </a:lnTo>
                  <a:lnTo>
                    <a:pt x="549986" y="139700"/>
                  </a:lnTo>
                  <a:lnTo>
                    <a:pt x="550938" y="142240"/>
                  </a:lnTo>
                  <a:lnTo>
                    <a:pt x="551789" y="142468"/>
                  </a:lnTo>
                  <a:lnTo>
                    <a:pt x="552119" y="142557"/>
                  </a:lnTo>
                  <a:lnTo>
                    <a:pt x="551751" y="142557"/>
                  </a:lnTo>
                  <a:lnTo>
                    <a:pt x="550151" y="146050"/>
                  </a:lnTo>
                  <a:lnTo>
                    <a:pt x="550887" y="146050"/>
                  </a:lnTo>
                  <a:lnTo>
                    <a:pt x="551078" y="147320"/>
                  </a:lnTo>
                  <a:lnTo>
                    <a:pt x="551078" y="147548"/>
                  </a:lnTo>
                  <a:lnTo>
                    <a:pt x="551014" y="150088"/>
                  </a:lnTo>
                  <a:lnTo>
                    <a:pt x="551154" y="148920"/>
                  </a:lnTo>
                  <a:lnTo>
                    <a:pt x="551256" y="151130"/>
                  </a:lnTo>
                  <a:lnTo>
                    <a:pt x="551319" y="152400"/>
                  </a:lnTo>
                  <a:lnTo>
                    <a:pt x="551662" y="151130"/>
                  </a:lnTo>
                  <a:lnTo>
                    <a:pt x="558368" y="152400"/>
                  </a:lnTo>
                  <a:lnTo>
                    <a:pt x="554824" y="157480"/>
                  </a:lnTo>
                  <a:lnTo>
                    <a:pt x="555053" y="157480"/>
                  </a:lnTo>
                  <a:lnTo>
                    <a:pt x="557631" y="160020"/>
                  </a:lnTo>
                  <a:lnTo>
                    <a:pt x="555066" y="161290"/>
                  </a:lnTo>
                  <a:lnTo>
                    <a:pt x="554736" y="162560"/>
                  </a:lnTo>
                  <a:lnTo>
                    <a:pt x="554507" y="163830"/>
                  </a:lnTo>
                  <a:lnTo>
                    <a:pt x="553656" y="163830"/>
                  </a:lnTo>
                  <a:lnTo>
                    <a:pt x="556310" y="165100"/>
                  </a:lnTo>
                  <a:lnTo>
                    <a:pt x="553173" y="167640"/>
                  </a:lnTo>
                  <a:lnTo>
                    <a:pt x="557022" y="170180"/>
                  </a:lnTo>
                  <a:lnTo>
                    <a:pt x="556260" y="170180"/>
                  </a:lnTo>
                  <a:lnTo>
                    <a:pt x="556945" y="171450"/>
                  </a:lnTo>
                  <a:lnTo>
                    <a:pt x="557745" y="171450"/>
                  </a:lnTo>
                  <a:lnTo>
                    <a:pt x="561784" y="173990"/>
                  </a:lnTo>
                  <a:lnTo>
                    <a:pt x="557542" y="181610"/>
                  </a:lnTo>
                  <a:lnTo>
                    <a:pt x="563156" y="186690"/>
                  </a:lnTo>
                  <a:lnTo>
                    <a:pt x="566318" y="191770"/>
                  </a:lnTo>
                  <a:lnTo>
                    <a:pt x="569315" y="191770"/>
                  </a:lnTo>
                  <a:lnTo>
                    <a:pt x="572160" y="195580"/>
                  </a:lnTo>
                  <a:lnTo>
                    <a:pt x="571398" y="198120"/>
                  </a:lnTo>
                  <a:lnTo>
                    <a:pt x="568845" y="195580"/>
                  </a:lnTo>
                  <a:lnTo>
                    <a:pt x="568490" y="198120"/>
                  </a:lnTo>
                  <a:lnTo>
                    <a:pt x="569328" y="200660"/>
                  </a:lnTo>
                  <a:lnTo>
                    <a:pt x="571004" y="201930"/>
                  </a:lnTo>
                  <a:lnTo>
                    <a:pt x="570153" y="201930"/>
                  </a:lnTo>
                  <a:lnTo>
                    <a:pt x="569074" y="203200"/>
                  </a:lnTo>
                  <a:lnTo>
                    <a:pt x="569912" y="205740"/>
                  </a:lnTo>
                  <a:lnTo>
                    <a:pt x="571576" y="204889"/>
                  </a:lnTo>
                  <a:lnTo>
                    <a:pt x="571220" y="203200"/>
                  </a:lnTo>
                  <a:lnTo>
                    <a:pt x="575068" y="203200"/>
                  </a:lnTo>
                  <a:lnTo>
                    <a:pt x="571131" y="200660"/>
                  </a:lnTo>
                  <a:lnTo>
                    <a:pt x="571779" y="200660"/>
                  </a:lnTo>
                  <a:lnTo>
                    <a:pt x="573506" y="199390"/>
                  </a:lnTo>
                  <a:lnTo>
                    <a:pt x="574560" y="200660"/>
                  </a:lnTo>
                  <a:lnTo>
                    <a:pt x="575462" y="198120"/>
                  </a:lnTo>
                  <a:lnTo>
                    <a:pt x="572668" y="199390"/>
                  </a:lnTo>
                  <a:lnTo>
                    <a:pt x="573062" y="198120"/>
                  </a:lnTo>
                  <a:lnTo>
                    <a:pt x="573862" y="195580"/>
                  </a:lnTo>
                  <a:lnTo>
                    <a:pt x="574471" y="195580"/>
                  </a:lnTo>
                  <a:lnTo>
                    <a:pt x="572706" y="194310"/>
                  </a:lnTo>
                  <a:lnTo>
                    <a:pt x="573570" y="194310"/>
                  </a:lnTo>
                  <a:lnTo>
                    <a:pt x="575119" y="192913"/>
                  </a:lnTo>
                  <a:lnTo>
                    <a:pt x="575538" y="189230"/>
                  </a:lnTo>
                  <a:close/>
                </a:path>
                <a:path w="855344" h="655320">
                  <a:moveTo>
                    <a:pt x="575805" y="215900"/>
                  </a:moveTo>
                  <a:lnTo>
                    <a:pt x="573443" y="215900"/>
                  </a:lnTo>
                  <a:lnTo>
                    <a:pt x="572071" y="215188"/>
                  </a:lnTo>
                  <a:lnTo>
                    <a:pt x="573100" y="217170"/>
                  </a:lnTo>
                  <a:lnTo>
                    <a:pt x="575564" y="217170"/>
                  </a:lnTo>
                  <a:lnTo>
                    <a:pt x="575805" y="215900"/>
                  </a:lnTo>
                  <a:close/>
                </a:path>
                <a:path w="855344" h="655320">
                  <a:moveTo>
                    <a:pt x="579069" y="210820"/>
                  </a:moveTo>
                  <a:lnTo>
                    <a:pt x="572033" y="207010"/>
                  </a:lnTo>
                  <a:lnTo>
                    <a:pt x="569404" y="207010"/>
                  </a:lnTo>
                  <a:lnTo>
                    <a:pt x="568223" y="205740"/>
                  </a:lnTo>
                  <a:lnTo>
                    <a:pt x="569683" y="208280"/>
                  </a:lnTo>
                  <a:lnTo>
                    <a:pt x="571893" y="209550"/>
                  </a:lnTo>
                  <a:lnTo>
                    <a:pt x="573379" y="212090"/>
                  </a:lnTo>
                  <a:lnTo>
                    <a:pt x="573913" y="212090"/>
                  </a:lnTo>
                  <a:lnTo>
                    <a:pt x="574954" y="213360"/>
                  </a:lnTo>
                  <a:lnTo>
                    <a:pt x="579069" y="210820"/>
                  </a:lnTo>
                  <a:close/>
                </a:path>
                <a:path w="855344" h="655320">
                  <a:moveTo>
                    <a:pt x="584403" y="222250"/>
                  </a:moveTo>
                  <a:lnTo>
                    <a:pt x="579107" y="219875"/>
                  </a:lnTo>
                  <a:lnTo>
                    <a:pt x="578726" y="219875"/>
                  </a:lnTo>
                  <a:lnTo>
                    <a:pt x="578104" y="219481"/>
                  </a:lnTo>
                  <a:lnTo>
                    <a:pt x="578104" y="220116"/>
                  </a:lnTo>
                  <a:lnTo>
                    <a:pt x="577862" y="220268"/>
                  </a:lnTo>
                  <a:lnTo>
                    <a:pt x="577989" y="220078"/>
                  </a:lnTo>
                  <a:lnTo>
                    <a:pt x="578104" y="219481"/>
                  </a:lnTo>
                  <a:lnTo>
                    <a:pt x="577570" y="219138"/>
                  </a:lnTo>
                  <a:lnTo>
                    <a:pt x="575868" y="218516"/>
                  </a:lnTo>
                  <a:lnTo>
                    <a:pt x="575868" y="221551"/>
                  </a:lnTo>
                  <a:lnTo>
                    <a:pt x="574789" y="222250"/>
                  </a:lnTo>
                  <a:lnTo>
                    <a:pt x="574154" y="220980"/>
                  </a:lnTo>
                  <a:lnTo>
                    <a:pt x="573735" y="220167"/>
                  </a:lnTo>
                  <a:lnTo>
                    <a:pt x="575627" y="220599"/>
                  </a:lnTo>
                  <a:lnTo>
                    <a:pt x="574662" y="221322"/>
                  </a:lnTo>
                  <a:lnTo>
                    <a:pt x="575868" y="221551"/>
                  </a:lnTo>
                  <a:lnTo>
                    <a:pt x="575868" y="218516"/>
                  </a:lnTo>
                  <a:lnTo>
                    <a:pt x="574687" y="218071"/>
                  </a:lnTo>
                  <a:lnTo>
                    <a:pt x="572528" y="219875"/>
                  </a:lnTo>
                  <a:lnTo>
                    <a:pt x="573379" y="220078"/>
                  </a:lnTo>
                  <a:lnTo>
                    <a:pt x="572427" y="220980"/>
                  </a:lnTo>
                  <a:lnTo>
                    <a:pt x="572135" y="219875"/>
                  </a:lnTo>
                  <a:lnTo>
                    <a:pt x="571639" y="219875"/>
                  </a:lnTo>
                  <a:lnTo>
                    <a:pt x="570750" y="218440"/>
                  </a:lnTo>
                  <a:lnTo>
                    <a:pt x="567118" y="222021"/>
                  </a:lnTo>
                  <a:lnTo>
                    <a:pt x="567766" y="222250"/>
                  </a:lnTo>
                  <a:lnTo>
                    <a:pt x="564756" y="223532"/>
                  </a:lnTo>
                  <a:lnTo>
                    <a:pt x="563816" y="222250"/>
                  </a:lnTo>
                  <a:lnTo>
                    <a:pt x="562876" y="220980"/>
                  </a:lnTo>
                  <a:lnTo>
                    <a:pt x="563346" y="219875"/>
                  </a:lnTo>
                  <a:lnTo>
                    <a:pt x="563118" y="219875"/>
                  </a:lnTo>
                  <a:lnTo>
                    <a:pt x="561200" y="220980"/>
                  </a:lnTo>
                  <a:lnTo>
                    <a:pt x="560895" y="220980"/>
                  </a:lnTo>
                  <a:lnTo>
                    <a:pt x="561086" y="220446"/>
                  </a:lnTo>
                  <a:lnTo>
                    <a:pt x="560260" y="220980"/>
                  </a:lnTo>
                  <a:lnTo>
                    <a:pt x="557441" y="219875"/>
                  </a:lnTo>
                  <a:lnTo>
                    <a:pt x="556945" y="219875"/>
                  </a:lnTo>
                  <a:lnTo>
                    <a:pt x="556133" y="221894"/>
                  </a:lnTo>
                  <a:lnTo>
                    <a:pt x="556082" y="222021"/>
                  </a:lnTo>
                  <a:lnTo>
                    <a:pt x="555993" y="222250"/>
                  </a:lnTo>
                  <a:lnTo>
                    <a:pt x="554151" y="219875"/>
                  </a:lnTo>
                  <a:lnTo>
                    <a:pt x="553720" y="219875"/>
                  </a:lnTo>
                  <a:lnTo>
                    <a:pt x="549325" y="222250"/>
                  </a:lnTo>
                  <a:lnTo>
                    <a:pt x="549452" y="219875"/>
                  </a:lnTo>
                  <a:lnTo>
                    <a:pt x="549529" y="218440"/>
                  </a:lnTo>
                  <a:lnTo>
                    <a:pt x="549071" y="219367"/>
                  </a:lnTo>
                  <a:lnTo>
                    <a:pt x="548716" y="219875"/>
                  </a:lnTo>
                  <a:lnTo>
                    <a:pt x="546049" y="222250"/>
                  </a:lnTo>
                  <a:lnTo>
                    <a:pt x="544233" y="222250"/>
                  </a:lnTo>
                  <a:lnTo>
                    <a:pt x="547547" y="217170"/>
                  </a:lnTo>
                  <a:lnTo>
                    <a:pt x="537451" y="222250"/>
                  </a:lnTo>
                  <a:lnTo>
                    <a:pt x="537514" y="221894"/>
                  </a:lnTo>
                  <a:lnTo>
                    <a:pt x="537578" y="221475"/>
                  </a:lnTo>
                  <a:lnTo>
                    <a:pt x="537667" y="220980"/>
                  </a:lnTo>
                  <a:lnTo>
                    <a:pt x="538289" y="217385"/>
                  </a:lnTo>
                  <a:lnTo>
                    <a:pt x="537514" y="218440"/>
                  </a:lnTo>
                  <a:lnTo>
                    <a:pt x="535876" y="220980"/>
                  </a:lnTo>
                  <a:lnTo>
                    <a:pt x="529463" y="218440"/>
                  </a:lnTo>
                  <a:lnTo>
                    <a:pt x="525132" y="220980"/>
                  </a:lnTo>
                  <a:lnTo>
                    <a:pt x="525754" y="219875"/>
                  </a:lnTo>
                  <a:lnTo>
                    <a:pt x="523887" y="219875"/>
                  </a:lnTo>
                  <a:lnTo>
                    <a:pt x="523074" y="218440"/>
                  </a:lnTo>
                  <a:lnTo>
                    <a:pt x="521512" y="218440"/>
                  </a:lnTo>
                  <a:lnTo>
                    <a:pt x="521423" y="219087"/>
                  </a:lnTo>
                  <a:lnTo>
                    <a:pt x="521335" y="219875"/>
                  </a:lnTo>
                  <a:lnTo>
                    <a:pt x="521258" y="220446"/>
                  </a:lnTo>
                  <a:lnTo>
                    <a:pt x="521195" y="220980"/>
                  </a:lnTo>
                  <a:lnTo>
                    <a:pt x="517398" y="222250"/>
                  </a:lnTo>
                  <a:lnTo>
                    <a:pt x="515340" y="223532"/>
                  </a:lnTo>
                  <a:lnTo>
                    <a:pt x="512343" y="220980"/>
                  </a:lnTo>
                  <a:lnTo>
                    <a:pt x="516521" y="219875"/>
                  </a:lnTo>
                  <a:lnTo>
                    <a:pt x="517220" y="219875"/>
                  </a:lnTo>
                  <a:lnTo>
                    <a:pt x="516305" y="217385"/>
                  </a:lnTo>
                  <a:lnTo>
                    <a:pt x="516382" y="219875"/>
                  </a:lnTo>
                  <a:lnTo>
                    <a:pt x="511086" y="219875"/>
                  </a:lnTo>
                  <a:lnTo>
                    <a:pt x="511721" y="221475"/>
                  </a:lnTo>
                  <a:lnTo>
                    <a:pt x="511797" y="221957"/>
                  </a:lnTo>
                  <a:lnTo>
                    <a:pt x="510882" y="220980"/>
                  </a:lnTo>
                  <a:lnTo>
                    <a:pt x="509892" y="219875"/>
                  </a:lnTo>
                  <a:lnTo>
                    <a:pt x="509816" y="220306"/>
                  </a:lnTo>
                  <a:lnTo>
                    <a:pt x="509549" y="219875"/>
                  </a:lnTo>
                  <a:lnTo>
                    <a:pt x="508876" y="218440"/>
                  </a:lnTo>
                  <a:lnTo>
                    <a:pt x="508787" y="219367"/>
                  </a:lnTo>
                  <a:lnTo>
                    <a:pt x="508660" y="220446"/>
                  </a:lnTo>
                  <a:lnTo>
                    <a:pt x="508558" y="221475"/>
                  </a:lnTo>
                  <a:lnTo>
                    <a:pt x="508469" y="222250"/>
                  </a:lnTo>
                  <a:lnTo>
                    <a:pt x="507898" y="220980"/>
                  </a:lnTo>
                  <a:lnTo>
                    <a:pt x="506742" y="218440"/>
                  </a:lnTo>
                  <a:lnTo>
                    <a:pt x="504850" y="220980"/>
                  </a:lnTo>
                  <a:lnTo>
                    <a:pt x="501967" y="219875"/>
                  </a:lnTo>
                  <a:lnTo>
                    <a:pt x="501370" y="219875"/>
                  </a:lnTo>
                  <a:lnTo>
                    <a:pt x="502754" y="218440"/>
                  </a:lnTo>
                  <a:lnTo>
                    <a:pt x="503986" y="217170"/>
                  </a:lnTo>
                  <a:lnTo>
                    <a:pt x="500341" y="218440"/>
                  </a:lnTo>
                  <a:lnTo>
                    <a:pt x="498919" y="217385"/>
                  </a:lnTo>
                  <a:lnTo>
                    <a:pt x="500202" y="219875"/>
                  </a:lnTo>
                  <a:lnTo>
                    <a:pt x="500011" y="219875"/>
                  </a:lnTo>
                  <a:lnTo>
                    <a:pt x="499325" y="220980"/>
                  </a:lnTo>
                  <a:lnTo>
                    <a:pt x="494906" y="222250"/>
                  </a:lnTo>
                  <a:lnTo>
                    <a:pt x="495693" y="220980"/>
                  </a:lnTo>
                  <a:lnTo>
                    <a:pt x="497281" y="218440"/>
                  </a:lnTo>
                  <a:lnTo>
                    <a:pt x="495769" y="217170"/>
                  </a:lnTo>
                  <a:lnTo>
                    <a:pt x="493001" y="218440"/>
                  </a:lnTo>
                  <a:lnTo>
                    <a:pt x="490893" y="220980"/>
                  </a:lnTo>
                  <a:lnTo>
                    <a:pt x="488823" y="220980"/>
                  </a:lnTo>
                  <a:lnTo>
                    <a:pt x="488759" y="220446"/>
                  </a:lnTo>
                  <a:lnTo>
                    <a:pt x="488696" y="219875"/>
                  </a:lnTo>
                  <a:lnTo>
                    <a:pt x="488556" y="219875"/>
                  </a:lnTo>
                  <a:lnTo>
                    <a:pt x="485825" y="222250"/>
                  </a:lnTo>
                  <a:lnTo>
                    <a:pt x="480453" y="219875"/>
                  </a:lnTo>
                  <a:lnTo>
                    <a:pt x="479844" y="219875"/>
                  </a:lnTo>
                  <a:lnTo>
                    <a:pt x="476656" y="222250"/>
                  </a:lnTo>
                  <a:lnTo>
                    <a:pt x="476224" y="222250"/>
                  </a:lnTo>
                  <a:lnTo>
                    <a:pt x="476631" y="223189"/>
                  </a:lnTo>
                  <a:lnTo>
                    <a:pt x="476745" y="226060"/>
                  </a:lnTo>
                  <a:lnTo>
                    <a:pt x="475081" y="226060"/>
                  </a:lnTo>
                  <a:lnTo>
                    <a:pt x="473659" y="228600"/>
                  </a:lnTo>
                  <a:lnTo>
                    <a:pt x="473036" y="226060"/>
                  </a:lnTo>
                  <a:lnTo>
                    <a:pt x="474052" y="226060"/>
                  </a:lnTo>
                  <a:lnTo>
                    <a:pt x="474116" y="225158"/>
                  </a:lnTo>
                  <a:lnTo>
                    <a:pt x="472871" y="226060"/>
                  </a:lnTo>
                  <a:lnTo>
                    <a:pt x="471830" y="223532"/>
                  </a:lnTo>
                  <a:lnTo>
                    <a:pt x="467893" y="226060"/>
                  </a:lnTo>
                  <a:lnTo>
                    <a:pt x="465289" y="224790"/>
                  </a:lnTo>
                  <a:lnTo>
                    <a:pt x="464743" y="222250"/>
                  </a:lnTo>
                  <a:lnTo>
                    <a:pt x="471436" y="223532"/>
                  </a:lnTo>
                  <a:lnTo>
                    <a:pt x="470928" y="223189"/>
                  </a:lnTo>
                  <a:lnTo>
                    <a:pt x="469646" y="222250"/>
                  </a:lnTo>
                  <a:lnTo>
                    <a:pt x="467906" y="220980"/>
                  </a:lnTo>
                  <a:lnTo>
                    <a:pt x="471932" y="222250"/>
                  </a:lnTo>
                  <a:lnTo>
                    <a:pt x="470903" y="220980"/>
                  </a:lnTo>
                  <a:lnTo>
                    <a:pt x="468858" y="218440"/>
                  </a:lnTo>
                  <a:lnTo>
                    <a:pt x="474383" y="222250"/>
                  </a:lnTo>
                  <a:lnTo>
                    <a:pt x="471551" y="218440"/>
                  </a:lnTo>
                  <a:lnTo>
                    <a:pt x="466255" y="217170"/>
                  </a:lnTo>
                  <a:lnTo>
                    <a:pt x="465785" y="219087"/>
                  </a:lnTo>
                  <a:lnTo>
                    <a:pt x="465709" y="219367"/>
                  </a:lnTo>
                  <a:lnTo>
                    <a:pt x="465620" y="219710"/>
                  </a:lnTo>
                  <a:lnTo>
                    <a:pt x="464337" y="219405"/>
                  </a:lnTo>
                  <a:lnTo>
                    <a:pt x="464337" y="234950"/>
                  </a:lnTo>
                  <a:lnTo>
                    <a:pt x="459917" y="235902"/>
                  </a:lnTo>
                  <a:lnTo>
                    <a:pt x="460540" y="233680"/>
                  </a:lnTo>
                  <a:lnTo>
                    <a:pt x="464337" y="234950"/>
                  </a:lnTo>
                  <a:lnTo>
                    <a:pt x="464337" y="219405"/>
                  </a:lnTo>
                  <a:lnTo>
                    <a:pt x="460336" y="218440"/>
                  </a:lnTo>
                  <a:lnTo>
                    <a:pt x="458990" y="219875"/>
                  </a:lnTo>
                  <a:lnTo>
                    <a:pt x="459359" y="219875"/>
                  </a:lnTo>
                  <a:lnTo>
                    <a:pt x="460730" y="220980"/>
                  </a:lnTo>
                  <a:lnTo>
                    <a:pt x="459536" y="222250"/>
                  </a:lnTo>
                  <a:lnTo>
                    <a:pt x="452018" y="224790"/>
                  </a:lnTo>
                  <a:lnTo>
                    <a:pt x="453428" y="215900"/>
                  </a:lnTo>
                  <a:lnTo>
                    <a:pt x="453529" y="215188"/>
                  </a:lnTo>
                  <a:lnTo>
                    <a:pt x="453618" y="214630"/>
                  </a:lnTo>
                  <a:lnTo>
                    <a:pt x="448106" y="218440"/>
                  </a:lnTo>
                  <a:lnTo>
                    <a:pt x="446671" y="220980"/>
                  </a:lnTo>
                  <a:lnTo>
                    <a:pt x="446112" y="224790"/>
                  </a:lnTo>
                  <a:lnTo>
                    <a:pt x="442175" y="222250"/>
                  </a:lnTo>
                  <a:lnTo>
                    <a:pt x="443433" y="219875"/>
                  </a:lnTo>
                  <a:lnTo>
                    <a:pt x="438480" y="219875"/>
                  </a:lnTo>
                  <a:lnTo>
                    <a:pt x="440588" y="223532"/>
                  </a:lnTo>
                  <a:lnTo>
                    <a:pt x="435229" y="222250"/>
                  </a:lnTo>
                  <a:lnTo>
                    <a:pt x="433336" y="222250"/>
                  </a:lnTo>
                  <a:lnTo>
                    <a:pt x="433260" y="221894"/>
                  </a:lnTo>
                  <a:lnTo>
                    <a:pt x="433171" y="221475"/>
                  </a:lnTo>
                  <a:lnTo>
                    <a:pt x="433057" y="220980"/>
                  </a:lnTo>
                  <a:lnTo>
                    <a:pt x="432943" y="220446"/>
                  </a:lnTo>
                  <a:lnTo>
                    <a:pt x="432816" y="219875"/>
                  </a:lnTo>
                  <a:lnTo>
                    <a:pt x="426923" y="219875"/>
                  </a:lnTo>
                  <a:lnTo>
                    <a:pt x="421309" y="222250"/>
                  </a:lnTo>
                  <a:lnTo>
                    <a:pt x="415594" y="222250"/>
                  </a:lnTo>
                  <a:lnTo>
                    <a:pt x="416623" y="220980"/>
                  </a:lnTo>
                  <a:lnTo>
                    <a:pt x="415391" y="219875"/>
                  </a:lnTo>
                  <a:lnTo>
                    <a:pt x="414197" y="219875"/>
                  </a:lnTo>
                  <a:lnTo>
                    <a:pt x="411365" y="220357"/>
                  </a:lnTo>
                  <a:lnTo>
                    <a:pt x="411365" y="224790"/>
                  </a:lnTo>
                  <a:lnTo>
                    <a:pt x="410768" y="224790"/>
                  </a:lnTo>
                  <a:lnTo>
                    <a:pt x="409067" y="223532"/>
                  </a:lnTo>
                  <a:lnTo>
                    <a:pt x="411124" y="223532"/>
                  </a:lnTo>
                  <a:lnTo>
                    <a:pt x="411365" y="224790"/>
                  </a:lnTo>
                  <a:lnTo>
                    <a:pt x="411365" y="220357"/>
                  </a:lnTo>
                  <a:lnTo>
                    <a:pt x="407581" y="220980"/>
                  </a:lnTo>
                  <a:lnTo>
                    <a:pt x="400062" y="219875"/>
                  </a:lnTo>
                  <a:lnTo>
                    <a:pt x="399402" y="219875"/>
                  </a:lnTo>
                  <a:lnTo>
                    <a:pt x="391553" y="217170"/>
                  </a:lnTo>
                  <a:lnTo>
                    <a:pt x="388556" y="219875"/>
                  </a:lnTo>
                  <a:lnTo>
                    <a:pt x="388277" y="219875"/>
                  </a:lnTo>
                  <a:lnTo>
                    <a:pt x="387731" y="219367"/>
                  </a:lnTo>
                  <a:lnTo>
                    <a:pt x="387451" y="219875"/>
                  </a:lnTo>
                  <a:lnTo>
                    <a:pt x="387908" y="219875"/>
                  </a:lnTo>
                  <a:lnTo>
                    <a:pt x="386715" y="220980"/>
                  </a:lnTo>
                  <a:lnTo>
                    <a:pt x="385089" y="220980"/>
                  </a:lnTo>
                  <a:lnTo>
                    <a:pt x="384619" y="219875"/>
                  </a:lnTo>
                  <a:lnTo>
                    <a:pt x="384416" y="219875"/>
                  </a:lnTo>
                  <a:lnTo>
                    <a:pt x="385597" y="218440"/>
                  </a:lnTo>
                  <a:lnTo>
                    <a:pt x="380530" y="220980"/>
                  </a:lnTo>
                  <a:lnTo>
                    <a:pt x="371170" y="223532"/>
                  </a:lnTo>
                  <a:lnTo>
                    <a:pt x="365836" y="220980"/>
                  </a:lnTo>
                  <a:lnTo>
                    <a:pt x="366737" y="219875"/>
                  </a:lnTo>
                  <a:lnTo>
                    <a:pt x="362712" y="219875"/>
                  </a:lnTo>
                  <a:lnTo>
                    <a:pt x="362204" y="224790"/>
                  </a:lnTo>
                  <a:lnTo>
                    <a:pt x="358381" y="223532"/>
                  </a:lnTo>
                  <a:lnTo>
                    <a:pt x="359079" y="222250"/>
                  </a:lnTo>
                  <a:lnTo>
                    <a:pt x="338899" y="222250"/>
                  </a:lnTo>
                  <a:lnTo>
                    <a:pt x="333603" y="219875"/>
                  </a:lnTo>
                  <a:lnTo>
                    <a:pt x="333171" y="219875"/>
                  </a:lnTo>
                  <a:lnTo>
                    <a:pt x="332041" y="223189"/>
                  </a:lnTo>
                  <a:lnTo>
                    <a:pt x="331927" y="223532"/>
                  </a:lnTo>
                  <a:lnTo>
                    <a:pt x="324307" y="218440"/>
                  </a:lnTo>
                  <a:lnTo>
                    <a:pt x="324192" y="219367"/>
                  </a:lnTo>
                  <a:lnTo>
                    <a:pt x="324078" y="220446"/>
                  </a:lnTo>
                  <a:lnTo>
                    <a:pt x="323951" y="221475"/>
                  </a:lnTo>
                  <a:lnTo>
                    <a:pt x="323875" y="222250"/>
                  </a:lnTo>
                  <a:lnTo>
                    <a:pt x="323761" y="223189"/>
                  </a:lnTo>
                  <a:lnTo>
                    <a:pt x="323723" y="223532"/>
                  </a:lnTo>
                  <a:lnTo>
                    <a:pt x="321157" y="222250"/>
                  </a:lnTo>
                  <a:lnTo>
                    <a:pt x="318579" y="220980"/>
                  </a:lnTo>
                  <a:lnTo>
                    <a:pt x="319862" y="219875"/>
                  </a:lnTo>
                  <a:lnTo>
                    <a:pt x="321005" y="219875"/>
                  </a:lnTo>
                  <a:lnTo>
                    <a:pt x="312801" y="218440"/>
                  </a:lnTo>
                  <a:lnTo>
                    <a:pt x="310870" y="218440"/>
                  </a:lnTo>
                  <a:lnTo>
                    <a:pt x="309930" y="220980"/>
                  </a:lnTo>
                  <a:lnTo>
                    <a:pt x="307530" y="222250"/>
                  </a:lnTo>
                  <a:lnTo>
                    <a:pt x="307467" y="219875"/>
                  </a:lnTo>
                  <a:lnTo>
                    <a:pt x="307251" y="219875"/>
                  </a:lnTo>
                  <a:lnTo>
                    <a:pt x="304215" y="222250"/>
                  </a:lnTo>
                  <a:lnTo>
                    <a:pt x="302488" y="218440"/>
                  </a:lnTo>
                  <a:lnTo>
                    <a:pt x="299948" y="219875"/>
                  </a:lnTo>
                  <a:lnTo>
                    <a:pt x="301269" y="219875"/>
                  </a:lnTo>
                  <a:lnTo>
                    <a:pt x="302145" y="220980"/>
                  </a:lnTo>
                  <a:lnTo>
                    <a:pt x="302006" y="220980"/>
                  </a:lnTo>
                  <a:lnTo>
                    <a:pt x="298500" y="222250"/>
                  </a:lnTo>
                  <a:lnTo>
                    <a:pt x="295986" y="220980"/>
                  </a:lnTo>
                  <a:lnTo>
                    <a:pt x="293801" y="219875"/>
                  </a:lnTo>
                  <a:lnTo>
                    <a:pt x="293471" y="219875"/>
                  </a:lnTo>
                  <a:lnTo>
                    <a:pt x="293370" y="218440"/>
                  </a:lnTo>
                  <a:lnTo>
                    <a:pt x="285076" y="220980"/>
                  </a:lnTo>
                  <a:lnTo>
                    <a:pt x="285153" y="220446"/>
                  </a:lnTo>
                  <a:lnTo>
                    <a:pt x="285242" y="219875"/>
                  </a:lnTo>
                  <a:lnTo>
                    <a:pt x="283311" y="220980"/>
                  </a:lnTo>
                  <a:lnTo>
                    <a:pt x="284111" y="219875"/>
                  </a:lnTo>
                  <a:lnTo>
                    <a:pt x="286956" y="215900"/>
                  </a:lnTo>
                  <a:lnTo>
                    <a:pt x="282892" y="218440"/>
                  </a:lnTo>
                  <a:lnTo>
                    <a:pt x="283438" y="218440"/>
                  </a:lnTo>
                  <a:lnTo>
                    <a:pt x="282371" y="219875"/>
                  </a:lnTo>
                  <a:lnTo>
                    <a:pt x="276326" y="219875"/>
                  </a:lnTo>
                  <a:lnTo>
                    <a:pt x="276936" y="218440"/>
                  </a:lnTo>
                  <a:lnTo>
                    <a:pt x="277126" y="217385"/>
                  </a:lnTo>
                  <a:lnTo>
                    <a:pt x="277164" y="217170"/>
                  </a:lnTo>
                  <a:lnTo>
                    <a:pt x="276809" y="217170"/>
                  </a:lnTo>
                  <a:lnTo>
                    <a:pt x="275945" y="218440"/>
                  </a:lnTo>
                  <a:lnTo>
                    <a:pt x="274523" y="218440"/>
                  </a:lnTo>
                  <a:lnTo>
                    <a:pt x="274548" y="217170"/>
                  </a:lnTo>
                  <a:lnTo>
                    <a:pt x="273354" y="218440"/>
                  </a:lnTo>
                  <a:lnTo>
                    <a:pt x="271145" y="219786"/>
                  </a:lnTo>
                  <a:lnTo>
                    <a:pt x="271043" y="219367"/>
                  </a:lnTo>
                  <a:lnTo>
                    <a:pt x="270954" y="219087"/>
                  </a:lnTo>
                  <a:lnTo>
                    <a:pt x="270205" y="219875"/>
                  </a:lnTo>
                  <a:lnTo>
                    <a:pt x="270992" y="219875"/>
                  </a:lnTo>
                  <a:lnTo>
                    <a:pt x="269176" y="220980"/>
                  </a:lnTo>
                  <a:lnTo>
                    <a:pt x="269163" y="219875"/>
                  </a:lnTo>
                  <a:lnTo>
                    <a:pt x="268795" y="219875"/>
                  </a:lnTo>
                  <a:lnTo>
                    <a:pt x="269735" y="218440"/>
                  </a:lnTo>
                  <a:lnTo>
                    <a:pt x="272884" y="217170"/>
                  </a:lnTo>
                  <a:lnTo>
                    <a:pt x="274434" y="217170"/>
                  </a:lnTo>
                  <a:lnTo>
                    <a:pt x="275678" y="215900"/>
                  </a:lnTo>
                  <a:lnTo>
                    <a:pt x="276580" y="215900"/>
                  </a:lnTo>
                  <a:lnTo>
                    <a:pt x="277609" y="212090"/>
                  </a:lnTo>
                  <a:lnTo>
                    <a:pt x="278599" y="207010"/>
                  </a:lnTo>
                  <a:lnTo>
                    <a:pt x="278930" y="204889"/>
                  </a:lnTo>
                  <a:lnTo>
                    <a:pt x="279006" y="204470"/>
                  </a:lnTo>
                  <a:lnTo>
                    <a:pt x="279806" y="201930"/>
                  </a:lnTo>
                  <a:lnTo>
                    <a:pt x="277545" y="201930"/>
                  </a:lnTo>
                  <a:lnTo>
                    <a:pt x="278739" y="199390"/>
                  </a:lnTo>
                  <a:lnTo>
                    <a:pt x="277406" y="196850"/>
                  </a:lnTo>
                  <a:lnTo>
                    <a:pt x="279400" y="193052"/>
                  </a:lnTo>
                  <a:lnTo>
                    <a:pt x="282625" y="189230"/>
                  </a:lnTo>
                  <a:lnTo>
                    <a:pt x="283527" y="186690"/>
                  </a:lnTo>
                  <a:lnTo>
                    <a:pt x="283895" y="185648"/>
                  </a:lnTo>
                  <a:lnTo>
                    <a:pt x="283933" y="182880"/>
                  </a:lnTo>
                  <a:lnTo>
                    <a:pt x="283908" y="181610"/>
                  </a:lnTo>
                  <a:lnTo>
                    <a:pt x="282359" y="182880"/>
                  </a:lnTo>
                  <a:lnTo>
                    <a:pt x="281470" y="181610"/>
                  </a:lnTo>
                  <a:lnTo>
                    <a:pt x="283641" y="181610"/>
                  </a:lnTo>
                  <a:lnTo>
                    <a:pt x="284988" y="176530"/>
                  </a:lnTo>
                  <a:lnTo>
                    <a:pt x="285686" y="180340"/>
                  </a:lnTo>
                  <a:lnTo>
                    <a:pt x="286588" y="176530"/>
                  </a:lnTo>
                  <a:lnTo>
                    <a:pt x="287108" y="174345"/>
                  </a:lnTo>
                  <a:lnTo>
                    <a:pt x="287197" y="173990"/>
                  </a:lnTo>
                  <a:lnTo>
                    <a:pt x="287629" y="172720"/>
                  </a:lnTo>
                  <a:lnTo>
                    <a:pt x="287743" y="171450"/>
                  </a:lnTo>
                  <a:lnTo>
                    <a:pt x="287845" y="170180"/>
                  </a:lnTo>
                  <a:lnTo>
                    <a:pt x="287947" y="168910"/>
                  </a:lnTo>
                  <a:lnTo>
                    <a:pt x="288061" y="167640"/>
                  </a:lnTo>
                  <a:lnTo>
                    <a:pt x="288163" y="166370"/>
                  </a:lnTo>
                  <a:lnTo>
                    <a:pt x="288264" y="165100"/>
                  </a:lnTo>
                  <a:lnTo>
                    <a:pt x="287159" y="165100"/>
                  </a:lnTo>
                  <a:lnTo>
                    <a:pt x="286499" y="166370"/>
                  </a:lnTo>
                  <a:lnTo>
                    <a:pt x="285940" y="165100"/>
                  </a:lnTo>
                  <a:lnTo>
                    <a:pt x="269811" y="165100"/>
                  </a:lnTo>
                  <a:lnTo>
                    <a:pt x="269341" y="165100"/>
                  </a:lnTo>
                  <a:lnTo>
                    <a:pt x="268503" y="165100"/>
                  </a:lnTo>
                  <a:lnTo>
                    <a:pt x="269494" y="168910"/>
                  </a:lnTo>
                  <a:lnTo>
                    <a:pt x="268211" y="170180"/>
                  </a:lnTo>
                  <a:lnTo>
                    <a:pt x="267322" y="168910"/>
                  </a:lnTo>
                  <a:lnTo>
                    <a:pt x="263486" y="175260"/>
                  </a:lnTo>
                  <a:lnTo>
                    <a:pt x="267220" y="180340"/>
                  </a:lnTo>
                  <a:lnTo>
                    <a:pt x="266179" y="186690"/>
                  </a:lnTo>
                  <a:lnTo>
                    <a:pt x="262597" y="185420"/>
                  </a:lnTo>
                  <a:lnTo>
                    <a:pt x="258267" y="192913"/>
                  </a:lnTo>
                  <a:lnTo>
                    <a:pt x="258191" y="193052"/>
                  </a:lnTo>
                  <a:lnTo>
                    <a:pt x="257721" y="193052"/>
                  </a:lnTo>
                  <a:lnTo>
                    <a:pt x="256197" y="196850"/>
                  </a:lnTo>
                  <a:lnTo>
                    <a:pt x="256070" y="198120"/>
                  </a:lnTo>
                  <a:lnTo>
                    <a:pt x="255955" y="199390"/>
                  </a:lnTo>
                  <a:lnTo>
                    <a:pt x="255828" y="200660"/>
                  </a:lnTo>
                  <a:lnTo>
                    <a:pt x="255752" y="203200"/>
                  </a:lnTo>
                  <a:lnTo>
                    <a:pt x="255625" y="208280"/>
                  </a:lnTo>
                  <a:lnTo>
                    <a:pt x="255092" y="213360"/>
                  </a:lnTo>
                  <a:lnTo>
                    <a:pt x="254977" y="214058"/>
                  </a:lnTo>
                  <a:lnTo>
                    <a:pt x="254889" y="214630"/>
                  </a:lnTo>
                  <a:lnTo>
                    <a:pt x="254800" y="215188"/>
                  </a:lnTo>
                  <a:lnTo>
                    <a:pt x="254685" y="215900"/>
                  </a:lnTo>
                  <a:lnTo>
                    <a:pt x="254152" y="218440"/>
                  </a:lnTo>
                  <a:lnTo>
                    <a:pt x="250317" y="223532"/>
                  </a:lnTo>
                  <a:lnTo>
                    <a:pt x="247269" y="231140"/>
                  </a:lnTo>
                  <a:lnTo>
                    <a:pt x="244233" y="240030"/>
                  </a:lnTo>
                  <a:lnTo>
                    <a:pt x="258076" y="240030"/>
                  </a:lnTo>
                  <a:lnTo>
                    <a:pt x="262445" y="241007"/>
                  </a:lnTo>
                  <a:lnTo>
                    <a:pt x="265849" y="238760"/>
                  </a:lnTo>
                  <a:lnTo>
                    <a:pt x="269468" y="238760"/>
                  </a:lnTo>
                  <a:lnTo>
                    <a:pt x="271767" y="237490"/>
                  </a:lnTo>
                  <a:lnTo>
                    <a:pt x="276098" y="237490"/>
                  </a:lnTo>
                  <a:lnTo>
                    <a:pt x="275742" y="238760"/>
                  </a:lnTo>
                  <a:lnTo>
                    <a:pt x="274662" y="238760"/>
                  </a:lnTo>
                  <a:lnTo>
                    <a:pt x="277761" y="242570"/>
                  </a:lnTo>
                  <a:lnTo>
                    <a:pt x="280924" y="241300"/>
                  </a:lnTo>
                  <a:lnTo>
                    <a:pt x="283972" y="241300"/>
                  </a:lnTo>
                  <a:lnTo>
                    <a:pt x="284454" y="237490"/>
                  </a:lnTo>
                  <a:lnTo>
                    <a:pt x="290918" y="240030"/>
                  </a:lnTo>
                  <a:lnTo>
                    <a:pt x="297954" y="238760"/>
                  </a:lnTo>
                  <a:lnTo>
                    <a:pt x="304330" y="238760"/>
                  </a:lnTo>
                  <a:lnTo>
                    <a:pt x="308838" y="240030"/>
                  </a:lnTo>
                  <a:lnTo>
                    <a:pt x="310692" y="238760"/>
                  </a:lnTo>
                  <a:lnTo>
                    <a:pt x="314833" y="238760"/>
                  </a:lnTo>
                  <a:lnTo>
                    <a:pt x="314731" y="240030"/>
                  </a:lnTo>
                  <a:lnTo>
                    <a:pt x="322453" y="241300"/>
                  </a:lnTo>
                  <a:lnTo>
                    <a:pt x="328803" y="241300"/>
                  </a:lnTo>
                  <a:lnTo>
                    <a:pt x="327520" y="242570"/>
                  </a:lnTo>
                  <a:lnTo>
                    <a:pt x="331101" y="242570"/>
                  </a:lnTo>
                  <a:lnTo>
                    <a:pt x="331660" y="238760"/>
                  </a:lnTo>
                  <a:lnTo>
                    <a:pt x="331851" y="237490"/>
                  </a:lnTo>
                  <a:lnTo>
                    <a:pt x="332041" y="236220"/>
                  </a:lnTo>
                  <a:lnTo>
                    <a:pt x="335343" y="234950"/>
                  </a:lnTo>
                  <a:lnTo>
                    <a:pt x="336346" y="238760"/>
                  </a:lnTo>
                  <a:lnTo>
                    <a:pt x="342607" y="238760"/>
                  </a:lnTo>
                  <a:lnTo>
                    <a:pt x="348945" y="242570"/>
                  </a:lnTo>
                  <a:lnTo>
                    <a:pt x="355130" y="238760"/>
                  </a:lnTo>
                  <a:lnTo>
                    <a:pt x="354850" y="240030"/>
                  </a:lnTo>
                  <a:lnTo>
                    <a:pt x="353834" y="241300"/>
                  </a:lnTo>
                  <a:lnTo>
                    <a:pt x="356781" y="241300"/>
                  </a:lnTo>
                  <a:lnTo>
                    <a:pt x="365239" y="242570"/>
                  </a:lnTo>
                  <a:lnTo>
                    <a:pt x="364871" y="241300"/>
                  </a:lnTo>
                  <a:lnTo>
                    <a:pt x="364807" y="241071"/>
                  </a:lnTo>
                  <a:lnTo>
                    <a:pt x="370611" y="238760"/>
                  </a:lnTo>
                  <a:lnTo>
                    <a:pt x="374002" y="237490"/>
                  </a:lnTo>
                  <a:lnTo>
                    <a:pt x="373481" y="240030"/>
                  </a:lnTo>
                  <a:lnTo>
                    <a:pt x="375437" y="237490"/>
                  </a:lnTo>
                  <a:lnTo>
                    <a:pt x="376415" y="236220"/>
                  </a:lnTo>
                  <a:lnTo>
                    <a:pt x="380403" y="234950"/>
                  </a:lnTo>
                  <a:lnTo>
                    <a:pt x="381355" y="234950"/>
                  </a:lnTo>
                  <a:lnTo>
                    <a:pt x="381241" y="236220"/>
                  </a:lnTo>
                  <a:lnTo>
                    <a:pt x="379984" y="236220"/>
                  </a:lnTo>
                  <a:lnTo>
                    <a:pt x="383120" y="237490"/>
                  </a:lnTo>
                  <a:lnTo>
                    <a:pt x="382663" y="234950"/>
                  </a:lnTo>
                  <a:lnTo>
                    <a:pt x="382435" y="233680"/>
                  </a:lnTo>
                  <a:lnTo>
                    <a:pt x="386245" y="234950"/>
                  </a:lnTo>
                  <a:lnTo>
                    <a:pt x="384822" y="236220"/>
                  </a:lnTo>
                  <a:lnTo>
                    <a:pt x="387794" y="236220"/>
                  </a:lnTo>
                  <a:lnTo>
                    <a:pt x="389585" y="233680"/>
                  </a:lnTo>
                  <a:lnTo>
                    <a:pt x="391617" y="233680"/>
                  </a:lnTo>
                  <a:lnTo>
                    <a:pt x="395732" y="234950"/>
                  </a:lnTo>
                  <a:lnTo>
                    <a:pt x="396214" y="237490"/>
                  </a:lnTo>
                  <a:lnTo>
                    <a:pt x="396633" y="236220"/>
                  </a:lnTo>
                  <a:lnTo>
                    <a:pt x="398424" y="233680"/>
                  </a:lnTo>
                  <a:lnTo>
                    <a:pt x="400329" y="234950"/>
                  </a:lnTo>
                  <a:lnTo>
                    <a:pt x="400570" y="234950"/>
                  </a:lnTo>
                  <a:lnTo>
                    <a:pt x="399542" y="236220"/>
                  </a:lnTo>
                  <a:lnTo>
                    <a:pt x="404215" y="237324"/>
                  </a:lnTo>
                  <a:lnTo>
                    <a:pt x="404507" y="236220"/>
                  </a:lnTo>
                  <a:lnTo>
                    <a:pt x="404507" y="237388"/>
                  </a:lnTo>
                  <a:lnTo>
                    <a:pt x="404952" y="237490"/>
                  </a:lnTo>
                  <a:lnTo>
                    <a:pt x="405828" y="236220"/>
                  </a:lnTo>
                  <a:lnTo>
                    <a:pt x="407593" y="233680"/>
                  </a:lnTo>
                  <a:lnTo>
                    <a:pt x="411378" y="236220"/>
                  </a:lnTo>
                  <a:lnTo>
                    <a:pt x="411632" y="236220"/>
                  </a:lnTo>
                  <a:lnTo>
                    <a:pt x="411937" y="237490"/>
                  </a:lnTo>
                  <a:lnTo>
                    <a:pt x="404952" y="237490"/>
                  </a:lnTo>
                  <a:lnTo>
                    <a:pt x="404507" y="237490"/>
                  </a:lnTo>
                  <a:lnTo>
                    <a:pt x="404507" y="238760"/>
                  </a:lnTo>
                  <a:lnTo>
                    <a:pt x="407974" y="238760"/>
                  </a:lnTo>
                  <a:lnTo>
                    <a:pt x="405206" y="242570"/>
                  </a:lnTo>
                  <a:lnTo>
                    <a:pt x="408000" y="241300"/>
                  </a:lnTo>
                  <a:lnTo>
                    <a:pt x="412762" y="237490"/>
                  </a:lnTo>
                  <a:lnTo>
                    <a:pt x="416153" y="237490"/>
                  </a:lnTo>
                  <a:lnTo>
                    <a:pt x="416598" y="238760"/>
                  </a:lnTo>
                  <a:lnTo>
                    <a:pt x="420154" y="238760"/>
                  </a:lnTo>
                  <a:lnTo>
                    <a:pt x="421195" y="240030"/>
                  </a:lnTo>
                  <a:lnTo>
                    <a:pt x="421525" y="241071"/>
                  </a:lnTo>
                  <a:lnTo>
                    <a:pt x="421589" y="241300"/>
                  </a:lnTo>
                  <a:lnTo>
                    <a:pt x="425170" y="240030"/>
                  </a:lnTo>
                  <a:lnTo>
                    <a:pt x="426910" y="240030"/>
                  </a:lnTo>
                  <a:lnTo>
                    <a:pt x="426834" y="238760"/>
                  </a:lnTo>
                  <a:lnTo>
                    <a:pt x="426770" y="237490"/>
                  </a:lnTo>
                  <a:lnTo>
                    <a:pt x="429031" y="238760"/>
                  </a:lnTo>
                  <a:lnTo>
                    <a:pt x="426910" y="236220"/>
                  </a:lnTo>
                  <a:lnTo>
                    <a:pt x="426580" y="236220"/>
                  </a:lnTo>
                  <a:lnTo>
                    <a:pt x="425437" y="237490"/>
                  </a:lnTo>
                  <a:lnTo>
                    <a:pt x="423710" y="237490"/>
                  </a:lnTo>
                  <a:lnTo>
                    <a:pt x="423710" y="238760"/>
                  </a:lnTo>
                  <a:lnTo>
                    <a:pt x="423583" y="240030"/>
                  </a:lnTo>
                  <a:lnTo>
                    <a:pt x="421665" y="240030"/>
                  </a:lnTo>
                  <a:lnTo>
                    <a:pt x="422846" y="238760"/>
                  </a:lnTo>
                  <a:lnTo>
                    <a:pt x="423710" y="238760"/>
                  </a:lnTo>
                  <a:lnTo>
                    <a:pt x="423710" y="237490"/>
                  </a:lnTo>
                  <a:lnTo>
                    <a:pt x="420497" y="237490"/>
                  </a:lnTo>
                  <a:lnTo>
                    <a:pt x="421868" y="236220"/>
                  </a:lnTo>
                  <a:lnTo>
                    <a:pt x="423303" y="234950"/>
                  </a:lnTo>
                  <a:lnTo>
                    <a:pt x="424929" y="236042"/>
                  </a:lnTo>
                  <a:lnTo>
                    <a:pt x="424815" y="236283"/>
                  </a:lnTo>
                  <a:lnTo>
                    <a:pt x="425018" y="236258"/>
                  </a:lnTo>
                  <a:lnTo>
                    <a:pt x="425437" y="236245"/>
                  </a:lnTo>
                  <a:lnTo>
                    <a:pt x="425602" y="236181"/>
                  </a:lnTo>
                  <a:lnTo>
                    <a:pt x="425907" y="236054"/>
                  </a:lnTo>
                  <a:lnTo>
                    <a:pt x="425678" y="235851"/>
                  </a:lnTo>
                  <a:lnTo>
                    <a:pt x="425538" y="235762"/>
                  </a:lnTo>
                  <a:lnTo>
                    <a:pt x="426110" y="234950"/>
                  </a:lnTo>
                  <a:lnTo>
                    <a:pt x="426593" y="233680"/>
                  </a:lnTo>
                  <a:lnTo>
                    <a:pt x="427088" y="232410"/>
                  </a:lnTo>
                  <a:lnTo>
                    <a:pt x="427634" y="232410"/>
                  </a:lnTo>
                  <a:lnTo>
                    <a:pt x="430009" y="236220"/>
                  </a:lnTo>
                  <a:lnTo>
                    <a:pt x="434581" y="237490"/>
                  </a:lnTo>
                  <a:lnTo>
                    <a:pt x="435216" y="240030"/>
                  </a:lnTo>
                  <a:lnTo>
                    <a:pt x="440499" y="238760"/>
                  </a:lnTo>
                  <a:lnTo>
                    <a:pt x="447675" y="238760"/>
                  </a:lnTo>
                  <a:lnTo>
                    <a:pt x="450989" y="233680"/>
                  </a:lnTo>
                  <a:lnTo>
                    <a:pt x="452501" y="233680"/>
                  </a:lnTo>
                  <a:lnTo>
                    <a:pt x="452691" y="234759"/>
                  </a:lnTo>
                  <a:lnTo>
                    <a:pt x="452729" y="234950"/>
                  </a:lnTo>
                  <a:lnTo>
                    <a:pt x="453288" y="236220"/>
                  </a:lnTo>
                  <a:lnTo>
                    <a:pt x="451396" y="236220"/>
                  </a:lnTo>
                  <a:lnTo>
                    <a:pt x="450926" y="237490"/>
                  </a:lnTo>
                  <a:lnTo>
                    <a:pt x="453923" y="236220"/>
                  </a:lnTo>
                  <a:lnTo>
                    <a:pt x="458419" y="236220"/>
                  </a:lnTo>
                  <a:lnTo>
                    <a:pt x="459828" y="236220"/>
                  </a:lnTo>
                  <a:lnTo>
                    <a:pt x="463626" y="236220"/>
                  </a:lnTo>
                  <a:lnTo>
                    <a:pt x="462927" y="237490"/>
                  </a:lnTo>
                  <a:lnTo>
                    <a:pt x="470027" y="237490"/>
                  </a:lnTo>
                  <a:lnTo>
                    <a:pt x="476504" y="234950"/>
                  </a:lnTo>
                  <a:lnTo>
                    <a:pt x="483209" y="233680"/>
                  </a:lnTo>
                  <a:lnTo>
                    <a:pt x="489724" y="234759"/>
                  </a:lnTo>
                  <a:lnTo>
                    <a:pt x="489597" y="233680"/>
                  </a:lnTo>
                  <a:lnTo>
                    <a:pt x="499427" y="234950"/>
                  </a:lnTo>
                  <a:lnTo>
                    <a:pt x="509384" y="234950"/>
                  </a:lnTo>
                  <a:lnTo>
                    <a:pt x="519315" y="233680"/>
                  </a:lnTo>
                  <a:lnTo>
                    <a:pt x="529056" y="236220"/>
                  </a:lnTo>
                  <a:lnTo>
                    <a:pt x="532688" y="237490"/>
                  </a:lnTo>
                  <a:lnTo>
                    <a:pt x="533082" y="234950"/>
                  </a:lnTo>
                  <a:lnTo>
                    <a:pt x="535305" y="233680"/>
                  </a:lnTo>
                  <a:lnTo>
                    <a:pt x="535990" y="235902"/>
                  </a:lnTo>
                  <a:lnTo>
                    <a:pt x="536079" y="236220"/>
                  </a:lnTo>
                  <a:lnTo>
                    <a:pt x="538607" y="233680"/>
                  </a:lnTo>
                  <a:lnTo>
                    <a:pt x="539877" y="232410"/>
                  </a:lnTo>
                  <a:lnTo>
                    <a:pt x="545249" y="231140"/>
                  </a:lnTo>
                  <a:lnTo>
                    <a:pt x="549186" y="238760"/>
                  </a:lnTo>
                  <a:lnTo>
                    <a:pt x="555980" y="234950"/>
                  </a:lnTo>
                  <a:lnTo>
                    <a:pt x="555117" y="233680"/>
                  </a:lnTo>
                  <a:lnTo>
                    <a:pt x="557555" y="233680"/>
                  </a:lnTo>
                  <a:lnTo>
                    <a:pt x="562851" y="232410"/>
                  </a:lnTo>
                  <a:lnTo>
                    <a:pt x="562648" y="233680"/>
                  </a:lnTo>
                  <a:lnTo>
                    <a:pt x="563232" y="232410"/>
                  </a:lnTo>
                  <a:lnTo>
                    <a:pt x="564184" y="233680"/>
                  </a:lnTo>
                  <a:lnTo>
                    <a:pt x="564273" y="234950"/>
                  </a:lnTo>
                  <a:lnTo>
                    <a:pt x="570280" y="232410"/>
                  </a:lnTo>
                  <a:lnTo>
                    <a:pt x="574929" y="233680"/>
                  </a:lnTo>
                  <a:lnTo>
                    <a:pt x="569544" y="237490"/>
                  </a:lnTo>
                  <a:lnTo>
                    <a:pt x="576338" y="238760"/>
                  </a:lnTo>
                  <a:lnTo>
                    <a:pt x="578866" y="237490"/>
                  </a:lnTo>
                  <a:lnTo>
                    <a:pt x="583526" y="233680"/>
                  </a:lnTo>
                  <a:lnTo>
                    <a:pt x="581558" y="233680"/>
                  </a:lnTo>
                  <a:lnTo>
                    <a:pt x="579970" y="232410"/>
                  </a:lnTo>
                  <a:lnTo>
                    <a:pt x="579894" y="231140"/>
                  </a:lnTo>
                  <a:lnTo>
                    <a:pt x="582193" y="229882"/>
                  </a:lnTo>
                  <a:lnTo>
                    <a:pt x="582155" y="230301"/>
                  </a:lnTo>
                  <a:lnTo>
                    <a:pt x="582104" y="230746"/>
                  </a:lnTo>
                  <a:lnTo>
                    <a:pt x="582104" y="231190"/>
                  </a:lnTo>
                  <a:lnTo>
                    <a:pt x="582663" y="229717"/>
                  </a:lnTo>
                  <a:lnTo>
                    <a:pt x="582206" y="229831"/>
                  </a:lnTo>
                  <a:lnTo>
                    <a:pt x="582345" y="228600"/>
                  </a:lnTo>
                  <a:lnTo>
                    <a:pt x="582625" y="226060"/>
                  </a:lnTo>
                  <a:lnTo>
                    <a:pt x="583806" y="223532"/>
                  </a:lnTo>
                  <a:lnTo>
                    <a:pt x="584403" y="222250"/>
                  </a:lnTo>
                  <a:close/>
                </a:path>
                <a:path w="855344" h="655320">
                  <a:moveTo>
                    <a:pt x="719010" y="31229"/>
                  </a:moveTo>
                  <a:lnTo>
                    <a:pt x="718756" y="30988"/>
                  </a:lnTo>
                  <a:lnTo>
                    <a:pt x="718388" y="30797"/>
                  </a:lnTo>
                  <a:lnTo>
                    <a:pt x="719010" y="31229"/>
                  </a:lnTo>
                  <a:close/>
                </a:path>
                <a:path w="855344" h="655320">
                  <a:moveTo>
                    <a:pt x="730516" y="51625"/>
                  </a:moveTo>
                  <a:lnTo>
                    <a:pt x="730453" y="51308"/>
                  </a:lnTo>
                  <a:lnTo>
                    <a:pt x="730186" y="51295"/>
                  </a:lnTo>
                  <a:lnTo>
                    <a:pt x="730275" y="51562"/>
                  </a:lnTo>
                  <a:lnTo>
                    <a:pt x="730389" y="51777"/>
                  </a:lnTo>
                  <a:lnTo>
                    <a:pt x="730491" y="52006"/>
                  </a:lnTo>
                  <a:lnTo>
                    <a:pt x="730516" y="51625"/>
                  </a:lnTo>
                  <a:close/>
                </a:path>
                <a:path w="855344" h="655320">
                  <a:moveTo>
                    <a:pt x="736485" y="63665"/>
                  </a:moveTo>
                  <a:lnTo>
                    <a:pt x="736003" y="63360"/>
                  </a:lnTo>
                  <a:lnTo>
                    <a:pt x="735596" y="63119"/>
                  </a:lnTo>
                  <a:lnTo>
                    <a:pt x="735482" y="63360"/>
                  </a:lnTo>
                  <a:lnTo>
                    <a:pt x="735888" y="63779"/>
                  </a:lnTo>
                  <a:lnTo>
                    <a:pt x="736257" y="63792"/>
                  </a:lnTo>
                  <a:lnTo>
                    <a:pt x="736485" y="63665"/>
                  </a:lnTo>
                  <a:close/>
                </a:path>
                <a:path w="855344" h="655320">
                  <a:moveTo>
                    <a:pt x="779843" y="123888"/>
                  </a:moveTo>
                  <a:lnTo>
                    <a:pt x="779322" y="121754"/>
                  </a:lnTo>
                  <a:lnTo>
                    <a:pt x="778510" y="122212"/>
                  </a:lnTo>
                  <a:lnTo>
                    <a:pt x="779411" y="122986"/>
                  </a:lnTo>
                  <a:lnTo>
                    <a:pt x="779843" y="123888"/>
                  </a:lnTo>
                  <a:close/>
                </a:path>
                <a:path w="855344" h="655320">
                  <a:moveTo>
                    <a:pt x="780059" y="124434"/>
                  </a:moveTo>
                  <a:lnTo>
                    <a:pt x="779983" y="124167"/>
                  </a:lnTo>
                  <a:lnTo>
                    <a:pt x="779843" y="123888"/>
                  </a:lnTo>
                  <a:lnTo>
                    <a:pt x="780046" y="124714"/>
                  </a:lnTo>
                  <a:lnTo>
                    <a:pt x="780059" y="124434"/>
                  </a:lnTo>
                  <a:close/>
                </a:path>
                <a:path w="855344" h="655320">
                  <a:moveTo>
                    <a:pt x="791679" y="133311"/>
                  </a:moveTo>
                  <a:lnTo>
                    <a:pt x="791438" y="133489"/>
                  </a:lnTo>
                  <a:lnTo>
                    <a:pt x="791260" y="133743"/>
                  </a:lnTo>
                  <a:lnTo>
                    <a:pt x="791133" y="134023"/>
                  </a:lnTo>
                  <a:lnTo>
                    <a:pt x="791400" y="133769"/>
                  </a:lnTo>
                  <a:lnTo>
                    <a:pt x="791591" y="133502"/>
                  </a:lnTo>
                  <a:lnTo>
                    <a:pt x="791679" y="133311"/>
                  </a:lnTo>
                  <a:close/>
                </a:path>
                <a:path w="855344" h="655320">
                  <a:moveTo>
                    <a:pt x="803351" y="148945"/>
                  </a:moveTo>
                  <a:lnTo>
                    <a:pt x="801763" y="148755"/>
                  </a:lnTo>
                  <a:lnTo>
                    <a:pt x="802144" y="149237"/>
                  </a:lnTo>
                  <a:lnTo>
                    <a:pt x="802500" y="149186"/>
                  </a:lnTo>
                  <a:lnTo>
                    <a:pt x="802919" y="149085"/>
                  </a:lnTo>
                  <a:lnTo>
                    <a:pt x="803351" y="148945"/>
                  </a:lnTo>
                  <a:close/>
                </a:path>
                <a:path w="855344" h="655320">
                  <a:moveTo>
                    <a:pt x="817524" y="168656"/>
                  </a:moveTo>
                  <a:lnTo>
                    <a:pt x="817270" y="168135"/>
                  </a:lnTo>
                  <a:lnTo>
                    <a:pt x="815225" y="169443"/>
                  </a:lnTo>
                  <a:lnTo>
                    <a:pt x="814260" y="169900"/>
                  </a:lnTo>
                  <a:lnTo>
                    <a:pt x="815251" y="169557"/>
                  </a:lnTo>
                  <a:lnTo>
                    <a:pt x="815873" y="169608"/>
                  </a:lnTo>
                  <a:lnTo>
                    <a:pt x="816330" y="169900"/>
                  </a:lnTo>
                  <a:lnTo>
                    <a:pt x="816698" y="169633"/>
                  </a:lnTo>
                  <a:lnTo>
                    <a:pt x="817092" y="169227"/>
                  </a:lnTo>
                  <a:lnTo>
                    <a:pt x="817524" y="168656"/>
                  </a:lnTo>
                  <a:close/>
                </a:path>
                <a:path w="855344" h="655320">
                  <a:moveTo>
                    <a:pt x="826109" y="217792"/>
                  </a:moveTo>
                  <a:lnTo>
                    <a:pt x="825906" y="217779"/>
                  </a:lnTo>
                  <a:lnTo>
                    <a:pt x="825881" y="217944"/>
                  </a:lnTo>
                  <a:lnTo>
                    <a:pt x="825919" y="218071"/>
                  </a:lnTo>
                  <a:lnTo>
                    <a:pt x="825906" y="218211"/>
                  </a:lnTo>
                  <a:lnTo>
                    <a:pt x="826046" y="217957"/>
                  </a:lnTo>
                  <a:lnTo>
                    <a:pt x="826109" y="217792"/>
                  </a:lnTo>
                  <a:close/>
                </a:path>
                <a:path w="855344" h="655320">
                  <a:moveTo>
                    <a:pt x="834174" y="212928"/>
                  </a:moveTo>
                  <a:lnTo>
                    <a:pt x="833945" y="212674"/>
                  </a:lnTo>
                  <a:lnTo>
                    <a:pt x="833716" y="212407"/>
                  </a:lnTo>
                  <a:lnTo>
                    <a:pt x="833526" y="212115"/>
                  </a:lnTo>
                  <a:lnTo>
                    <a:pt x="833742" y="212534"/>
                  </a:lnTo>
                  <a:lnTo>
                    <a:pt x="833945" y="212788"/>
                  </a:lnTo>
                  <a:lnTo>
                    <a:pt x="834174" y="212928"/>
                  </a:lnTo>
                  <a:close/>
                </a:path>
                <a:path w="855344" h="655320">
                  <a:moveTo>
                    <a:pt x="835583" y="214045"/>
                  </a:moveTo>
                  <a:lnTo>
                    <a:pt x="835266" y="213855"/>
                  </a:lnTo>
                  <a:lnTo>
                    <a:pt x="834986" y="213652"/>
                  </a:lnTo>
                  <a:lnTo>
                    <a:pt x="834720" y="213423"/>
                  </a:lnTo>
                  <a:lnTo>
                    <a:pt x="834478" y="213550"/>
                  </a:lnTo>
                  <a:lnTo>
                    <a:pt x="834326" y="213639"/>
                  </a:lnTo>
                  <a:lnTo>
                    <a:pt x="834694" y="213893"/>
                  </a:lnTo>
                  <a:lnTo>
                    <a:pt x="835113" y="214007"/>
                  </a:lnTo>
                  <a:lnTo>
                    <a:pt x="835583" y="214045"/>
                  </a:lnTo>
                  <a:close/>
                </a:path>
                <a:path w="855344" h="655320">
                  <a:moveTo>
                    <a:pt x="838987" y="203390"/>
                  </a:moveTo>
                  <a:lnTo>
                    <a:pt x="838860" y="203288"/>
                  </a:lnTo>
                  <a:lnTo>
                    <a:pt x="838619" y="203187"/>
                  </a:lnTo>
                  <a:lnTo>
                    <a:pt x="838987" y="203390"/>
                  </a:lnTo>
                  <a:close/>
                </a:path>
                <a:path w="855344" h="655320">
                  <a:moveTo>
                    <a:pt x="852258" y="226085"/>
                  </a:moveTo>
                  <a:lnTo>
                    <a:pt x="851090" y="224409"/>
                  </a:lnTo>
                  <a:lnTo>
                    <a:pt x="848360" y="223824"/>
                  </a:lnTo>
                  <a:lnTo>
                    <a:pt x="848563" y="223075"/>
                  </a:lnTo>
                  <a:lnTo>
                    <a:pt x="849426" y="222973"/>
                  </a:lnTo>
                  <a:lnTo>
                    <a:pt x="849909" y="222745"/>
                  </a:lnTo>
                  <a:lnTo>
                    <a:pt x="847928" y="222415"/>
                  </a:lnTo>
                  <a:lnTo>
                    <a:pt x="844994" y="222554"/>
                  </a:lnTo>
                  <a:lnTo>
                    <a:pt x="843495" y="224891"/>
                  </a:lnTo>
                  <a:lnTo>
                    <a:pt x="846531" y="224383"/>
                  </a:lnTo>
                  <a:lnTo>
                    <a:pt x="845845" y="225348"/>
                  </a:lnTo>
                  <a:lnTo>
                    <a:pt x="849363" y="224612"/>
                  </a:lnTo>
                  <a:lnTo>
                    <a:pt x="850379" y="225386"/>
                  </a:lnTo>
                  <a:lnTo>
                    <a:pt x="849960" y="226885"/>
                  </a:lnTo>
                  <a:lnTo>
                    <a:pt x="849007" y="227355"/>
                  </a:lnTo>
                  <a:lnTo>
                    <a:pt x="849845" y="227253"/>
                  </a:lnTo>
                  <a:lnTo>
                    <a:pt x="849680" y="229260"/>
                  </a:lnTo>
                  <a:lnTo>
                    <a:pt x="851496" y="228701"/>
                  </a:lnTo>
                  <a:lnTo>
                    <a:pt x="852258" y="226085"/>
                  </a:lnTo>
                  <a:close/>
                </a:path>
                <a:path w="855344" h="655320">
                  <a:moveTo>
                    <a:pt x="852830" y="231241"/>
                  </a:moveTo>
                  <a:lnTo>
                    <a:pt x="851814" y="230454"/>
                  </a:lnTo>
                  <a:lnTo>
                    <a:pt x="849033" y="231482"/>
                  </a:lnTo>
                  <a:lnTo>
                    <a:pt x="850798" y="232549"/>
                  </a:lnTo>
                  <a:lnTo>
                    <a:pt x="851662" y="232460"/>
                  </a:lnTo>
                  <a:lnTo>
                    <a:pt x="852830" y="231241"/>
                  </a:lnTo>
                  <a:close/>
                </a:path>
                <a:path w="855344" h="655320">
                  <a:moveTo>
                    <a:pt x="855319" y="229717"/>
                  </a:moveTo>
                  <a:lnTo>
                    <a:pt x="854913" y="229831"/>
                  </a:lnTo>
                  <a:lnTo>
                    <a:pt x="854837" y="230746"/>
                  </a:lnTo>
                  <a:lnTo>
                    <a:pt x="854837" y="231190"/>
                  </a:lnTo>
                  <a:lnTo>
                    <a:pt x="855319" y="229717"/>
                  </a:lnTo>
                  <a:close/>
                </a:path>
              </a:pathLst>
            </a:custGeom>
            <a:solidFill>
              <a:srgbClr val="1C7385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9" name="object 20">
              <a:extLst>
                <a:ext uri="{FF2B5EF4-FFF2-40B4-BE49-F238E27FC236}">
                  <a16:creationId xmlns:a16="http://schemas.microsoft.com/office/drawing/2014/main" id="{2543D246-3B62-3EBA-12AC-9112C84F50F9}"/>
                </a:ext>
              </a:extLst>
            </p:cNvPr>
            <p:cNvSpPr/>
            <p:nvPr/>
          </p:nvSpPr>
          <p:spPr>
            <a:xfrm>
              <a:off x="9649130" y="1615251"/>
              <a:ext cx="535240" cy="147095"/>
            </a:xfrm>
            <a:custGeom>
              <a:avLst/>
              <a:gdLst/>
              <a:ahLst/>
              <a:cxnLst/>
              <a:rect l="l" t="t" r="r" b="b"/>
              <a:pathLst>
                <a:path w="882650" h="242569">
                  <a:moveTo>
                    <a:pt x="31381" y="221424"/>
                  </a:moveTo>
                  <a:lnTo>
                    <a:pt x="30886" y="221068"/>
                  </a:lnTo>
                  <a:lnTo>
                    <a:pt x="30962" y="221843"/>
                  </a:lnTo>
                  <a:lnTo>
                    <a:pt x="31381" y="221424"/>
                  </a:lnTo>
                  <a:close/>
                </a:path>
                <a:path w="882650" h="242569">
                  <a:moveTo>
                    <a:pt x="34861" y="215315"/>
                  </a:moveTo>
                  <a:lnTo>
                    <a:pt x="34759" y="214972"/>
                  </a:lnTo>
                  <a:lnTo>
                    <a:pt x="34505" y="215785"/>
                  </a:lnTo>
                  <a:lnTo>
                    <a:pt x="34734" y="215569"/>
                  </a:lnTo>
                  <a:lnTo>
                    <a:pt x="34861" y="215315"/>
                  </a:lnTo>
                  <a:close/>
                </a:path>
                <a:path w="882650" h="242569">
                  <a:moveTo>
                    <a:pt x="42583" y="205740"/>
                  </a:moveTo>
                  <a:lnTo>
                    <a:pt x="42214" y="205130"/>
                  </a:lnTo>
                  <a:lnTo>
                    <a:pt x="42138" y="207010"/>
                  </a:lnTo>
                  <a:lnTo>
                    <a:pt x="42583" y="205740"/>
                  </a:lnTo>
                  <a:close/>
                </a:path>
                <a:path w="882650" h="242569">
                  <a:moveTo>
                    <a:pt x="58331" y="182118"/>
                  </a:moveTo>
                  <a:lnTo>
                    <a:pt x="57848" y="181889"/>
                  </a:lnTo>
                  <a:lnTo>
                    <a:pt x="57950" y="182880"/>
                  </a:lnTo>
                  <a:lnTo>
                    <a:pt x="58331" y="182118"/>
                  </a:lnTo>
                  <a:close/>
                </a:path>
                <a:path w="882650" h="242569">
                  <a:moveTo>
                    <a:pt x="59931" y="182880"/>
                  </a:moveTo>
                  <a:lnTo>
                    <a:pt x="59245" y="180340"/>
                  </a:lnTo>
                  <a:lnTo>
                    <a:pt x="58458" y="181889"/>
                  </a:lnTo>
                  <a:lnTo>
                    <a:pt x="58331" y="182118"/>
                  </a:lnTo>
                  <a:lnTo>
                    <a:pt x="59931" y="182880"/>
                  </a:lnTo>
                  <a:close/>
                </a:path>
                <a:path w="882650" h="242569">
                  <a:moveTo>
                    <a:pt x="62890" y="219710"/>
                  </a:moveTo>
                  <a:lnTo>
                    <a:pt x="62560" y="219367"/>
                  </a:lnTo>
                  <a:lnTo>
                    <a:pt x="62395" y="219710"/>
                  </a:lnTo>
                  <a:lnTo>
                    <a:pt x="62890" y="219710"/>
                  </a:lnTo>
                  <a:close/>
                </a:path>
                <a:path w="882650" h="242569">
                  <a:moveTo>
                    <a:pt x="63030" y="218440"/>
                  </a:moveTo>
                  <a:lnTo>
                    <a:pt x="60477" y="217170"/>
                  </a:lnTo>
                  <a:lnTo>
                    <a:pt x="62560" y="219367"/>
                  </a:lnTo>
                  <a:lnTo>
                    <a:pt x="63030" y="218440"/>
                  </a:lnTo>
                  <a:close/>
                </a:path>
                <a:path w="882650" h="242569">
                  <a:moveTo>
                    <a:pt x="105410" y="222250"/>
                  </a:moveTo>
                  <a:lnTo>
                    <a:pt x="105333" y="221894"/>
                  </a:lnTo>
                  <a:lnTo>
                    <a:pt x="105232" y="221462"/>
                  </a:lnTo>
                  <a:lnTo>
                    <a:pt x="104698" y="222250"/>
                  </a:lnTo>
                  <a:lnTo>
                    <a:pt x="105410" y="222250"/>
                  </a:lnTo>
                  <a:close/>
                </a:path>
                <a:path w="882650" h="242569">
                  <a:moveTo>
                    <a:pt x="107594" y="220980"/>
                  </a:moveTo>
                  <a:lnTo>
                    <a:pt x="104508" y="218440"/>
                  </a:lnTo>
                  <a:lnTo>
                    <a:pt x="104978" y="220446"/>
                  </a:lnTo>
                  <a:lnTo>
                    <a:pt x="105105" y="220980"/>
                  </a:lnTo>
                  <a:lnTo>
                    <a:pt x="105232" y="221462"/>
                  </a:lnTo>
                  <a:lnTo>
                    <a:pt x="105549" y="220980"/>
                  </a:lnTo>
                  <a:lnTo>
                    <a:pt x="107594" y="220980"/>
                  </a:lnTo>
                  <a:close/>
                </a:path>
                <a:path w="882650" h="242569">
                  <a:moveTo>
                    <a:pt x="111544" y="89484"/>
                  </a:moveTo>
                  <a:lnTo>
                    <a:pt x="111366" y="89547"/>
                  </a:lnTo>
                  <a:lnTo>
                    <a:pt x="111125" y="89636"/>
                  </a:lnTo>
                  <a:lnTo>
                    <a:pt x="107911" y="89636"/>
                  </a:lnTo>
                  <a:lnTo>
                    <a:pt x="107010" y="91122"/>
                  </a:lnTo>
                  <a:lnTo>
                    <a:pt x="111112" y="89649"/>
                  </a:lnTo>
                  <a:lnTo>
                    <a:pt x="111544" y="89484"/>
                  </a:lnTo>
                  <a:close/>
                </a:path>
                <a:path w="882650" h="242569">
                  <a:moveTo>
                    <a:pt x="137236" y="82092"/>
                  </a:moveTo>
                  <a:lnTo>
                    <a:pt x="136804" y="81826"/>
                  </a:lnTo>
                  <a:lnTo>
                    <a:pt x="136855" y="82550"/>
                  </a:lnTo>
                  <a:lnTo>
                    <a:pt x="137236" y="82092"/>
                  </a:lnTo>
                  <a:close/>
                </a:path>
                <a:path w="882650" h="242569">
                  <a:moveTo>
                    <a:pt x="137909" y="55880"/>
                  </a:moveTo>
                  <a:lnTo>
                    <a:pt x="137515" y="54610"/>
                  </a:lnTo>
                  <a:lnTo>
                    <a:pt x="137706" y="55880"/>
                  </a:lnTo>
                  <a:lnTo>
                    <a:pt x="137820" y="56349"/>
                  </a:lnTo>
                  <a:lnTo>
                    <a:pt x="137909" y="55880"/>
                  </a:lnTo>
                  <a:close/>
                </a:path>
                <a:path w="882650" h="242569">
                  <a:moveTo>
                    <a:pt x="137998" y="223189"/>
                  </a:moveTo>
                  <a:lnTo>
                    <a:pt x="136715" y="222250"/>
                  </a:lnTo>
                  <a:lnTo>
                    <a:pt x="137058" y="223189"/>
                  </a:lnTo>
                  <a:lnTo>
                    <a:pt x="137185" y="223532"/>
                  </a:lnTo>
                  <a:lnTo>
                    <a:pt x="137998" y="223189"/>
                  </a:lnTo>
                  <a:close/>
                </a:path>
                <a:path w="882650" h="242569">
                  <a:moveTo>
                    <a:pt x="138938" y="82550"/>
                  </a:moveTo>
                  <a:lnTo>
                    <a:pt x="137883" y="81280"/>
                  </a:lnTo>
                  <a:lnTo>
                    <a:pt x="137236" y="82092"/>
                  </a:lnTo>
                  <a:lnTo>
                    <a:pt x="137985" y="82550"/>
                  </a:lnTo>
                  <a:lnTo>
                    <a:pt x="138938" y="82550"/>
                  </a:lnTo>
                  <a:close/>
                </a:path>
                <a:path w="882650" h="242569">
                  <a:moveTo>
                    <a:pt x="138976" y="48260"/>
                  </a:moveTo>
                  <a:lnTo>
                    <a:pt x="137858" y="49530"/>
                  </a:lnTo>
                  <a:lnTo>
                    <a:pt x="135432" y="53340"/>
                  </a:lnTo>
                  <a:lnTo>
                    <a:pt x="136105" y="54444"/>
                  </a:lnTo>
                  <a:lnTo>
                    <a:pt x="136258" y="53505"/>
                  </a:lnTo>
                  <a:lnTo>
                    <a:pt x="136271" y="53340"/>
                  </a:lnTo>
                  <a:lnTo>
                    <a:pt x="137134" y="53340"/>
                  </a:lnTo>
                  <a:lnTo>
                    <a:pt x="137464" y="54444"/>
                  </a:lnTo>
                  <a:lnTo>
                    <a:pt x="137795" y="53505"/>
                  </a:lnTo>
                  <a:lnTo>
                    <a:pt x="137845" y="53340"/>
                  </a:lnTo>
                  <a:lnTo>
                    <a:pt x="138722" y="50800"/>
                  </a:lnTo>
                  <a:lnTo>
                    <a:pt x="138849" y="49530"/>
                  </a:lnTo>
                  <a:lnTo>
                    <a:pt x="138976" y="48260"/>
                  </a:lnTo>
                  <a:close/>
                </a:path>
                <a:path w="882650" h="242569">
                  <a:moveTo>
                    <a:pt x="139649" y="224790"/>
                  </a:moveTo>
                  <a:lnTo>
                    <a:pt x="139242" y="224790"/>
                  </a:lnTo>
                  <a:lnTo>
                    <a:pt x="139217" y="225158"/>
                  </a:lnTo>
                  <a:lnTo>
                    <a:pt x="139649" y="224790"/>
                  </a:lnTo>
                  <a:close/>
                </a:path>
                <a:path w="882650" h="242569">
                  <a:moveTo>
                    <a:pt x="140220" y="222250"/>
                  </a:moveTo>
                  <a:lnTo>
                    <a:pt x="137998" y="223189"/>
                  </a:lnTo>
                  <a:lnTo>
                    <a:pt x="140220" y="224790"/>
                  </a:lnTo>
                  <a:lnTo>
                    <a:pt x="140220" y="222250"/>
                  </a:lnTo>
                  <a:close/>
                </a:path>
                <a:path w="882650" h="242569">
                  <a:moveTo>
                    <a:pt x="143929" y="218782"/>
                  </a:moveTo>
                  <a:lnTo>
                    <a:pt x="140068" y="218935"/>
                  </a:lnTo>
                  <a:lnTo>
                    <a:pt x="140550" y="219621"/>
                  </a:lnTo>
                  <a:lnTo>
                    <a:pt x="140843" y="220370"/>
                  </a:lnTo>
                  <a:lnTo>
                    <a:pt x="141071" y="221107"/>
                  </a:lnTo>
                  <a:lnTo>
                    <a:pt x="140741" y="219392"/>
                  </a:lnTo>
                  <a:lnTo>
                    <a:pt x="143929" y="218782"/>
                  </a:lnTo>
                  <a:close/>
                </a:path>
                <a:path w="882650" h="242569">
                  <a:moveTo>
                    <a:pt x="146545" y="48260"/>
                  </a:moveTo>
                  <a:lnTo>
                    <a:pt x="143967" y="45720"/>
                  </a:lnTo>
                  <a:lnTo>
                    <a:pt x="144170" y="48260"/>
                  </a:lnTo>
                  <a:lnTo>
                    <a:pt x="146545" y="48260"/>
                  </a:lnTo>
                  <a:close/>
                </a:path>
                <a:path w="882650" h="242569">
                  <a:moveTo>
                    <a:pt x="154139" y="234950"/>
                  </a:moveTo>
                  <a:lnTo>
                    <a:pt x="153073" y="234759"/>
                  </a:lnTo>
                  <a:lnTo>
                    <a:pt x="153085" y="234950"/>
                  </a:lnTo>
                  <a:lnTo>
                    <a:pt x="154139" y="234950"/>
                  </a:lnTo>
                  <a:close/>
                </a:path>
                <a:path w="882650" h="242569">
                  <a:moveTo>
                    <a:pt x="157670" y="30480"/>
                  </a:moveTo>
                  <a:lnTo>
                    <a:pt x="157149" y="29210"/>
                  </a:lnTo>
                  <a:lnTo>
                    <a:pt x="156095" y="29210"/>
                  </a:lnTo>
                  <a:lnTo>
                    <a:pt x="155359" y="30480"/>
                  </a:lnTo>
                  <a:lnTo>
                    <a:pt x="157670" y="30480"/>
                  </a:lnTo>
                  <a:close/>
                </a:path>
                <a:path w="882650" h="242569">
                  <a:moveTo>
                    <a:pt x="158724" y="30480"/>
                  </a:moveTo>
                  <a:lnTo>
                    <a:pt x="157670" y="30480"/>
                  </a:lnTo>
                  <a:lnTo>
                    <a:pt x="158203" y="31750"/>
                  </a:lnTo>
                  <a:lnTo>
                    <a:pt x="158724" y="30480"/>
                  </a:lnTo>
                  <a:close/>
                </a:path>
                <a:path w="882650" h="242569">
                  <a:moveTo>
                    <a:pt x="161213" y="217385"/>
                  </a:moveTo>
                  <a:lnTo>
                    <a:pt x="161112" y="217170"/>
                  </a:lnTo>
                  <a:lnTo>
                    <a:pt x="160959" y="217170"/>
                  </a:lnTo>
                  <a:lnTo>
                    <a:pt x="161213" y="217385"/>
                  </a:lnTo>
                  <a:close/>
                </a:path>
                <a:path w="882650" h="242569">
                  <a:moveTo>
                    <a:pt x="163817" y="215900"/>
                  </a:moveTo>
                  <a:lnTo>
                    <a:pt x="160540" y="215900"/>
                  </a:lnTo>
                  <a:lnTo>
                    <a:pt x="161086" y="217119"/>
                  </a:lnTo>
                  <a:lnTo>
                    <a:pt x="163817" y="215900"/>
                  </a:lnTo>
                  <a:close/>
                </a:path>
                <a:path w="882650" h="242569">
                  <a:moveTo>
                    <a:pt x="165277" y="49530"/>
                  </a:moveTo>
                  <a:lnTo>
                    <a:pt x="147840" y="49530"/>
                  </a:lnTo>
                  <a:lnTo>
                    <a:pt x="144259" y="49530"/>
                  </a:lnTo>
                  <a:lnTo>
                    <a:pt x="140601" y="49530"/>
                  </a:lnTo>
                  <a:lnTo>
                    <a:pt x="139801" y="54444"/>
                  </a:lnTo>
                  <a:lnTo>
                    <a:pt x="139776" y="54610"/>
                  </a:lnTo>
                  <a:lnTo>
                    <a:pt x="138290" y="58420"/>
                  </a:lnTo>
                  <a:lnTo>
                    <a:pt x="137820" y="56349"/>
                  </a:lnTo>
                  <a:lnTo>
                    <a:pt x="137160" y="59690"/>
                  </a:lnTo>
                  <a:lnTo>
                    <a:pt x="134937" y="62230"/>
                  </a:lnTo>
                  <a:lnTo>
                    <a:pt x="130086" y="58420"/>
                  </a:lnTo>
                  <a:lnTo>
                    <a:pt x="127901" y="68580"/>
                  </a:lnTo>
                  <a:lnTo>
                    <a:pt x="122237" y="67310"/>
                  </a:lnTo>
                  <a:lnTo>
                    <a:pt x="120294" y="74930"/>
                  </a:lnTo>
                  <a:lnTo>
                    <a:pt x="117005" y="76200"/>
                  </a:lnTo>
                  <a:lnTo>
                    <a:pt x="113690" y="77520"/>
                  </a:lnTo>
                  <a:lnTo>
                    <a:pt x="109512" y="83820"/>
                  </a:lnTo>
                  <a:lnTo>
                    <a:pt x="115176" y="85090"/>
                  </a:lnTo>
                  <a:lnTo>
                    <a:pt x="110121" y="85090"/>
                  </a:lnTo>
                  <a:lnTo>
                    <a:pt x="110121" y="84709"/>
                  </a:lnTo>
                  <a:lnTo>
                    <a:pt x="109410" y="85090"/>
                  </a:lnTo>
                  <a:lnTo>
                    <a:pt x="108305" y="85090"/>
                  </a:lnTo>
                  <a:lnTo>
                    <a:pt x="108724" y="85471"/>
                  </a:lnTo>
                  <a:lnTo>
                    <a:pt x="107188" y="86296"/>
                  </a:lnTo>
                  <a:lnTo>
                    <a:pt x="109220" y="85877"/>
                  </a:lnTo>
                  <a:lnTo>
                    <a:pt x="109867" y="86436"/>
                  </a:lnTo>
                  <a:lnTo>
                    <a:pt x="108102" y="89344"/>
                  </a:lnTo>
                  <a:lnTo>
                    <a:pt x="110159" y="89344"/>
                  </a:lnTo>
                  <a:lnTo>
                    <a:pt x="110134" y="86664"/>
                  </a:lnTo>
                  <a:lnTo>
                    <a:pt x="112763" y="88900"/>
                  </a:lnTo>
                  <a:lnTo>
                    <a:pt x="111963" y="90170"/>
                  </a:lnTo>
                  <a:lnTo>
                    <a:pt x="111137" y="90170"/>
                  </a:lnTo>
                  <a:lnTo>
                    <a:pt x="105460" y="92710"/>
                  </a:lnTo>
                  <a:lnTo>
                    <a:pt x="103479" y="92710"/>
                  </a:lnTo>
                  <a:lnTo>
                    <a:pt x="105524" y="90170"/>
                  </a:lnTo>
                  <a:lnTo>
                    <a:pt x="104495" y="90170"/>
                  </a:lnTo>
                  <a:lnTo>
                    <a:pt x="101866" y="92710"/>
                  </a:lnTo>
                  <a:lnTo>
                    <a:pt x="101765" y="90170"/>
                  </a:lnTo>
                  <a:lnTo>
                    <a:pt x="99123" y="91440"/>
                  </a:lnTo>
                  <a:lnTo>
                    <a:pt x="100926" y="91440"/>
                  </a:lnTo>
                  <a:lnTo>
                    <a:pt x="100457" y="93980"/>
                  </a:lnTo>
                  <a:lnTo>
                    <a:pt x="98577" y="95250"/>
                  </a:lnTo>
                  <a:lnTo>
                    <a:pt x="102362" y="93980"/>
                  </a:lnTo>
                  <a:lnTo>
                    <a:pt x="101358" y="100330"/>
                  </a:lnTo>
                  <a:lnTo>
                    <a:pt x="96062" y="95250"/>
                  </a:lnTo>
                  <a:lnTo>
                    <a:pt x="95021" y="101600"/>
                  </a:lnTo>
                  <a:lnTo>
                    <a:pt x="94716" y="99060"/>
                  </a:lnTo>
                  <a:lnTo>
                    <a:pt x="93840" y="101600"/>
                  </a:lnTo>
                  <a:lnTo>
                    <a:pt x="88557" y="106680"/>
                  </a:lnTo>
                  <a:lnTo>
                    <a:pt x="90284" y="111760"/>
                  </a:lnTo>
                  <a:lnTo>
                    <a:pt x="87972" y="111760"/>
                  </a:lnTo>
                  <a:lnTo>
                    <a:pt x="88392" y="110490"/>
                  </a:lnTo>
                  <a:lnTo>
                    <a:pt x="83921" y="115570"/>
                  </a:lnTo>
                  <a:lnTo>
                    <a:pt x="83807" y="116840"/>
                  </a:lnTo>
                  <a:lnTo>
                    <a:pt x="83680" y="118110"/>
                  </a:lnTo>
                  <a:lnTo>
                    <a:pt x="83566" y="119380"/>
                  </a:lnTo>
                  <a:lnTo>
                    <a:pt x="83451" y="120650"/>
                  </a:lnTo>
                  <a:lnTo>
                    <a:pt x="83337" y="121920"/>
                  </a:lnTo>
                  <a:lnTo>
                    <a:pt x="83223" y="123190"/>
                  </a:lnTo>
                  <a:lnTo>
                    <a:pt x="83108" y="124536"/>
                  </a:lnTo>
                  <a:lnTo>
                    <a:pt x="82969" y="124536"/>
                  </a:lnTo>
                  <a:lnTo>
                    <a:pt x="80530" y="125730"/>
                  </a:lnTo>
                  <a:lnTo>
                    <a:pt x="102628" y="125730"/>
                  </a:lnTo>
                  <a:lnTo>
                    <a:pt x="109080" y="124536"/>
                  </a:lnTo>
                  <a:lnTo>
                    <a:pt x="109461" y="124536"/>
                  </a:lnTo>
                  <a:lnTo>
                    <a:pt x="109410" y="116840"/>
                  </a:lnTo>
                  <a:lnTo>
                    <a:pt x="109423" y="118110"/>
                  </a:lnTo>
                  <a:lnTo>
                    <a:pt x="109766" y="116840"/>
                  </a:lnTo>
                  <a:lnTo>
                    <a:pt x="111239" y="111760"/>
                  </a:lnTo>
                  <a:lnTo>
                    <a:pt x="113271" y="109220"/>
                  </a:lnTo>
                  <a:lnTo>
                    <a:pt x="111518" y="114300"/>
                  </a:lnTo>
                  <a:lnTo>
                    <a:pt x="113880" y="113030"/>
                  </a:lnTo>
                  <a:lnTo>
                    <a:pt x="114439" y="109220"/>
                  </a:lnTo>
                  <a:lnTo>
                    <a:pt x="114998" y="105410"/>
                  </a:lnTo>
                  <a:lnTo>
                    <a:pt x="120688" y="104140"/>
                  </a:lnTo>
                  <a:lnTo>
                    <a:pt x="121386" y="101600"/>
                  </a:lnTo>
                  <a:lnTo>
                    <a:pt x="121729" y="100330"/>
                  </a:lnTo>
                  <a:lnTo>
                    <a:pt x="122072" y="99060"/>
                  </a:lnTo>
                  <a:lnTo>
                    <a:pt x="129806" y="99060"/>
                  </a:lnTo>
                  <a:lnTo>
                    <a:pt x="129921" y="97790"/>
                  </a:lnTo>
                  <a:lnTo>
                    <a:pt x="130022" y="96520"/>
                  </a:lnTo>
                  <a:lnTo>
                    <a:pt x="130124" y="95250"/>
                  </a:lnTo>
                  <a:lnTo>
                    <a:pt x="130225" y="93980"/>
                  </a:lnTo>
                  <a:lnTo>
                    <a:pt x="130327" y="92710"/>
                  </a:lnTo>
                  <a:lnTo>
                    <a:pt x="130429" y="91440"/>
                  </a:lnTo>
                  <a:lnTo>
                    <a:pt x="130543" y="90170"/>
                  </a:lnTo>
                  <a:lnTo>
                    <a:pt x="130644" y="88900"/>
                  </a:lnTo>
                  <a:lnTo>
                    <a:pt x="130746" y="87630"/>
                  </a:lnTo>
                  <a:lnTo>
                    <a:pt x="130848" y="86360"/>
                  </a:lnTo>
                  <a:lnTo>
                    <a:pt x="137629" y="83820"/>
                  </a:lnTo>
                  <a:lnTo>
                    <a:pt x="136194" y="83820"/>
                  </a:lnTo>
                  <a:lnTo>
                    <a:pt x="136055" y="82550"/>
                  </a:lnTo>
                  <a:lnTo>
                    <a:pt x="135966" y="81826"/>
                  </a:lnTo>
                  <a:lnTo>
                    <a:pt x="135902" y="81280"/>
                  </a:lnTo>
                  <a:lnTo>
                    <a:pt x="136804" y="81826"/>
                  </a:lnTo>
                  <a:lnTo>
                    <a:pt x="136753" y="81280"/>
                  </a:lnTo>
                  <a:lnTo>
                    <a:pt x="142227" y="73660"/>
                  </a:lnTo>
                  <a:lnTo>
                    <a:pt x="146685" y="68580"/>
                  </a:lnTo>
                  <a:lnTo>
                    <a:pt x="148920" y="66040"/>
                  </a:lnTo>
                  <a:lnTo>
                    <a:pt x="153250" y="62230"/>
                  </a:lnTo>
                  <a:lnTo>
                    <a:pt x="156133" y="59690"/>
                  </a:lnTo>
                  <a:lnTo>
                    <a:pt x="157302" y="58420"/>
                  </a:lnTo>
                  <a:lnTo>
                    <a:pt x="163156" y="52070"/>
                  </a:lnTo>
                  <a:lnTo>
                    <a:pt x="165277" y="49530"/>
                  </a:lnTo>
                  <a:close/>
                </a:path>
                <a:path w="882650" h="242569">
                  <a:moveTo>
                    <a:pt x="180251" y="8890"/>
                  </a:moveTo>
                  <a:lnTo>
                    <a:pt x="178765" y="8610"/>
                  </a:lnTo>
                  <a:lnTo>
                    <a:pt x="178054" y="8610"/>
                  </a:lnTo>
                  <a:lnTo>
                    <a:pt x="178142" y="8890"/>
                  </a:lnTo>
                  <a:lnTo>
                    <a:pt x="180251" y="8890"/>
                  </a:lnTo>
                  <a:close/>
                </a:path>
                <a:path w="882650" h="242569">
                  <a:moveTo>
                    <a:pt x="195249" y="6553"/>
                  </a:moveTo>
                  <a:lnTo>
                    <a:pt x="194170" y="6197"/>
                  </a:lnTo>
                  <a:lnTo>
                    <a:pt x="194284" y="6388"/>
                  </a:lnTo>
                  <a:lnTo>
                    <a:pt x="194437" y="6527"/>
                  </a:lnTo>
                  <a:lnTo>
                    <a:pt x="194564" y="6680"/>
                  </a:lnTo>
                  <a:lnTo>
                    <a:pt x="194779" y="6642"/>
                  </a:lnTo>
                  <a:lnTo>
                    <a:pt x="195033" y="6591"/>
                  </a:lnTo>
                  <a:lnTo>
                    <a:pt x="195249" y="6553"/>
                  </a:lnTo>
                  <a:close/>
                </a:path>
                <a:path w="882650" h="242569">
                  <a:moveTo>
                    <a:pt x="206311" y="217792"/>
                  </a:moveTo>
                  <a:lnTo>
                    <a:pt x="206121" y="217779"/>
                  </a:lnTo>
                  <a:lnTo>
                    <a:pt x="206095" y="217944"/>
                  </a:lnTo>
                  <a:lnTo>
                    <a:pt x="206121" y="218071"/>
                  </a:lnTo>
                  <a:lnTo>
                    <a:pt x="206121" y="218211"/>
                  </a:lnTo>
                  <a:lnTo>
                    <a:pt x="206260" y="217957"/>
                  </a:lnTo>
                  <a:lnTo>
                    <a:pt x="206311" y="217792"/>
                  </a:lnTo>
                  <a:close/>
                </a:path>
                <a:path w="882650" h="242569">
                  <a:moveTo>
                    <a:pt x="215392" y="25184"/>
                  </a:moveTo>
                  <a:lnTo>
                    <a:pt x="215011" y="25184"/>
                  </a:lnTo>
                  <a:lnTo>
                    <a:pt x="215392" y="25222"/>
                  </a:lnTo>
                  <a:close/>
                </a:path>
                <a:path w="882650" h="242569">
                  <a:moveTo>
                    <a:pt x="217398" y="219710"/>
                  </a:moveTo>
                  <a:lnTo>
                    <a:pt x="216623" y="219710"/>
                  </a:lnTo>
                  <a:lnTo>
                    <a:pt x="216369" y="220446"/>
                  </a:lnTo>
                  <a:lnTo>
                    <a:pt x="217398" y="219710"/>
                  </a:lnTo>
                  <a:close/>
                </a:path>
                <a:path w="882650" h="242569">
                  <a:moveTo>
                    <a:pt x="221729" y="222021"/>
                  </a:moveTo>
                  <a:lnTo>
                    <a:pt x="221399" y="221894"/>
                  </a:lnTo>
                  <a:lnTo>
                    <a:pt x="221526" y="222250"/>
                  </a:lnTo>
                  <a:lnTo>
                    <a:pt x="221729" y="222021"/>
                  </a:lnTo>
                  <a:close/>
                </a:path>
                <a:path w="882650" h="242569">
                  <a:moveTo>
                    <a:pt x="222846" y="5080"/>
                  </a:moveTo>
                  <a:lnTo>
                    <a:pt x="220078" y="5080"/>
                  </a:lnTo>
                  <a:lnTo>
                    <a:pt x="220052" y="6299"/>
                  </a:lnTo>
                  <a:lnTo>
                    <a:pt x="222846" y="5080"/>
                  </a:lnTo>
                  <a:close/>
                </a:path>
                <a:path w="882650" h="242569">
                  <a:moveTo>
                    <a:pt x="223062" y="219710"/>
                  </a:moveTo>
                  <a:lnTo>
                    <a:pt x="220751" y="218440"/>
                  </a:lnTo>
                  <a:lnTo>
                    <a:pt x="219138" y="220980"/>
                  </a:lnTo>
                  <a:lnTo>
                    <a:pt x="221399" y="221894"/>
                  </a:lnTo>
                  <a:lnTo>
                    <a:pt x="221107" y="220980"/>
                  </a:lnTo>
                  <a:lnTo>
                    <a:pt x="223062" y="219710"/>
                  </a:lnTo>
                  <a:close/>
                </a:path>
                <a:path w="882650" h="242569">
                  <a:moveTo>
                    <a:pt x="227609" y="219710"/>
                  </a:moveTo>
                  <a:lnTo>
                    <a:pt x="227393" y="219710"/>
                  </a:lnTo>
                  <a:lnTo>
                    <a:pt x="227469" y="219875"/>
                  </a:lnTo>
                  <a:lnTo>
                    <a:pt x="227609" y="219710"/>
                  </a:lnTo>
                  <a:close/>
                </a:path>
                <a:path w="882650" h="242569">
                  <a:moveTo>
                    <a:pt x="230352" y="219710"/>
                  </a:moveTo>
                  <a:lnTo>
                    <a:pt x="228676" y="218440"/>
                  </a:lnTo>
                  <a:lnTo>
                    <a:pt x="227609" y="219710"/>
                  </a:lnTo>
                  <a:lnTo>
                    <a:pt x="230352" y="219710"/>
                  </a:lnTo>
                  <a:close/>
                </a:path>
                <a:path w="882650" h="242569">
                  <a:moveTo>
                    <a:pt x="232549" y="213753"/>
                  </a:moveTo>
                  <a:lnTo>
                    <a:pt x="232460" y="213067"/>
                  </a:lnTo>
                  <a:lnTo>
                    <a:pt x="232194" y="213575"/>
                  </a:lnTo>
                  <a:lnTo>
                    <a:pt x="232359" y="213614"/>
                  </a:lnTo>
                  <a:lnTo>
                    <a:pt x="232549" y="213753"/>
                  </a:lnTo>
                  <a:close/>
                </a:path>
                <a:path w="882650" h="242569">
                  <a:moveTo>
                    <a:pt x="232778" y="213918"/>
                  </a:moveTo>
                  <a:lnTo>
                    <a:pt x="232549" y="213753"/>
                  </a:lnTo>
                  <a:lnTo>
                    <a:pt x="232651" y="214452"/>
                  </a:lnTo>
                  <a:lnTo>
                    <a:pt x="232727" y="214160"/>
                  </a:lnTo>
                  <a:lnTo>
                    <a:pt x="232778" y="213918"/>
                  </a:lnTo>
                  <a:close/>
                </a:path>
                <a:path w="882650" h="242569">
                  <a:moveTo>
                    <a:pt x="234696" y="212090"/>
                  </a:moveTo>
                  <a:lnTo>
                    <a:pt x="234061" y="212090"/>
                  </a:lnTo>
                  <a:lnTo>
                    <a:pt x="234543" y="213194"/>
                  </a:lnTo>
                  <a:lnTo>
                    <a:pt x="234696" y="212090"/>
                  </a:lnTo>
                  <a:close/>
                </a:path>
                <a:path w="882650" h="242569">
                  <a:moveTo>
                    <a:pt x="235635" y="212090"/>
                  </a:moveTo>
                  <a:lnTo>
                    <a:pt x="235546" y="210820"/>
                  </a:lnTo>
                  <a:lnTo>
                    <a:pt x="235458" y="209550"/>
                  </a:lnTo>
                  <a:lnTo>
                    <a:pt x="234772" y="209550"/>
                  </a:lnTo>
                  <a:lnTo>
                    <a:pt x="234696" y="212090"/>
                  </a:lnTo>
                  <a:lnTo>
                    <a:pt x="235635" y="212090"/>
                  </a:lnTo>
                  <a:close/>
                </a:path>
                <a:path w="882650" h="242569">
                  <a:moveTo>
                    <a:pt x="236093" y="203225"/>
                  </a:moveTo>
                  <a:lnTo>
                    <a:pt x="235686" y="203034"/>
                  </a:lnTo>
                  <a:lnTo>
                    <a:pt x="235699" y="203479"/>
                  </a:lnTo>
                  <a:lnTo>
                    <a:pt x="235851" y="203885"/>
                  </a:lnTo>
                  <a:lnTo>
                    <a:pt x="236080" y="204292"/>
                  </a:lnTo>
                  <a:lnTo>
                    <a:pt x="236067" y="203581"/>
                  </a:lnTo>
                  <a:lnTo>
                    <a:pt x="236093" y="203225"/>
                  </a:lnTo>
                  <a:close/>
                </a:path>
                <a:path w="882650" h="242569">
                  <a:moveTo>
                    <a:pt x="236448" y="201485"/>
                  </a:moveTo>
                  <a:lnTo>
                    <a:pt x="236232" y="201917"/>
                  </a:lnTo>
                  <a:lnTo>
                    <a:pt x="236156" y="202234"/>
                  </a:lnTo>
                  <a:lnTo>
                    <a:pt x="236169" y="202501"/>
                  </a:lnTo>
                  <a:lnTo>
                    <a:pt x="236245" y="202158"/>
                  </a:lnTo>
                  <a:lnTo>
                    <a:pt x="236321" y="201815"/>
                  </a:lnTo>
                  <a:lnTo>
                    <a:pt x="236448" y="201485"/>
                  </a:lnTo>
                  <a:close/>
                </a:path>
                <a:path w="882650" h="242569">
                  <a:moveTo>
                    <a:pt x="236613" y="216725"/>
                  </a:moveTo>
                  <a:lnTo>
                    <a:pt x="235394" y="215900"/>
                  </a:lnTo>
                  <a:lnTo>
                    <a:pt x="235191" y="214630"/>
                  </a:lnTo>
                  <a:lnTo>
                    <a:pt x="234619" y="213360"/>
                  </a:lnTo>
                  <a:lnTo>
                    <a:pt x="234353" y="214630"/>
                  </a:lnTo>
                  <a:lnTo>
                    <a:pt x="234188" y="215900"/>
                  </a:lnTo>
                  <a:lnTo>
                    <a:pt x="236181" y="217170"/>
                  </a:lnTo>
                  <a:lnTo>
                    <a:pt x="236613" y="216725"/>
                  </a:lnTo>
                  <a:close/>
                </a:path>
                <a:path w="882650" h="242569">
                  <a:moveTo>
                    <a:pt x="236982" y="203415"/>
                  </a:moveTo>
                  <a:lnTo>
                    <a:pt x="236435" y="203123"/>
                  </a:lnTo>
                  <a:lnTo>
                    <a:pt x="236194" y="202857"/>
                  </a:lnTo>
                  <a:lnTo>
                    <a:pt x="236181" y="202501"/>
                  </a:lnTo>
                  <a:lnTo>
                    <a:pt x="236131" y="202742"/>
                  </a:lnTo>
                  <a:lnTo>
                    <a:pt x="236105" y="202984"/>
                  </a:lnTo>
                  <a:lnTo>
                    <a:pt x="236093" y="203225"/>
                  </a:lnTo>
                  <a:lnTo>
                    <a:pt x="236423" y="203390"/>
                  </a:lnTo>
                  <a:lnTo>
                    <a:pt x="236728" y="203492"/>
                  </a:lnTo>
                  <a:lnTo>
                    <a:pt x="236982" y="203415"/>
                  </a:lnTo>
                  <a:close/>
                </a:path>
                <a:path w="882650" h="242569">
                  <a:moveTo>
                    <a:pt x="237324" y="3835"/>
                  </a:moveTo>
                  <a:lnTo>
                    <a:pt x="237312" y="3594"/>
                  </a:lnTo>
                  <a:lnTo>
                    <a:pt x="237185" y="3289"/>
                  </a:lnTo>
                  <a:lnTo>
                    <a:pt x="236778" y="2781"/>
                  </a:lnTo>
                  <a:lnTo>
                    <a:pt x="236880" y="3200"/>
                  </a:lnTo>
                  <a:lnTo>
                    <a:pt x="237096" y="3530"/>
                  </a:lnTo>
                  <a:lnTo>
                    <a:pt x="237324" y="3835"/>
                  </a:lnTo>
                  <a:close/>
                </a:path>
                <a:path w="882650" h="242569">
                  <a:moveTo>
                    <a:pt x="237426" y="215900"/>
                  </a:moveTo>
                  <a:lnTo>
                    <a:pt x="236613" y="216725"/>
                  </a:lnTo>
                  <a:lnTo>
                    <a:pt x="237274" y="217170"/>
                  </a:lnTo>
                  <a:lnTo>
                    <a:pt x="237337" y="216725"/>
                  </a:lnTo>
                  <a:lnTo>
                    <a:pt x="237426" y="215900"/>
                  </a:lnTo>
                  <a:close/>
                </a:path>
                <a:path w="882650" h="242569">
                  <a:moveTo>
                    <a:pt x="237464" y="220980"/>
                  </a:moveTo>
                  <a:lnTo>
                    <a:pt x="236562" y="219189"/>
                  </a:lnTo>
                  <a:lnTo>
                    <a:pt x="234734" y="216903"/>
                  </a:lnTo>
                  <a:lnTo>
                    <a:pt x="231978" y="217055"/>
                  </a:lnTo>
                  <a:lnTo>
                    <a:pt x="234175" y="219214"/>
                  </a:lnTo>
                  <a:lnTo>
                    <a:pt x="232981" y="219227"/>
                  </a:lnTo>
                  <a:lnTo>
                    <a:pt x="235381" y="221411"/>
                  </a:lnTo>
                  <a:lnTo>
                    <a:pt x="232029" y="219710"/>
                  </a:lnTo>
                  <a:lnTo>
                    <a:pt x="228523" y="222250"/>
                  </a:lnTo>
                  <a:lnTo>
                    <a:pt x="227965" y="220980"/>
                  </a:lnTo>
                  <a:lnTo>
                    <a:pt x="227469" y="219875"/>
                  </a:lnTo>
                  <a:lnTo>
                    <a:pt x="226415" y="220980"/>
                  </a:lnTo>
                  <a:lnTo>
                    <a:pt x="226314" y="220446"/>
                  </a:lnTo>
                  <a:lnTo>
                    <a:pt x="226187" y="219875"/>
                  </a:lnTo>
                  <a:lnTo>
                    <a:pt x="226148" y="219710"/>
                  </a:lnTo>
                  <a:lnTo>
                    <a:pt x="225653" y="219710"/>
                  </a:lnTo>
                  <a:lnTo>
                    <a:pt x="224955" y="218440"/>
                  </a:lnTo>
                  <a:lnTo>
                    <a:pt x="221843" y="221894"/>
                  </a:lnTo>
                  <a:lnTo>
                    <a:pt x="221729" y="222021"/>
                  </a:lnTo>
                  <a:lnTo>
                    <a:pt x="222300" y="222250"/>
                  </a:lnTo>
                  <a:lnTo>
                    <a:pt x="219633" y="223532"/>
                  </a:lnTo>
                  <a:lnTo>
                    <a:pt x="218782" y="222250"/>
                  </a:lnTo>
                  <a:lnTo>
                    <a:pt x="217944" y="220980"/>
                  </a:lnTo>
                  <a:lnTo>
                    <a:pt x="218376" y="219875"/>
                  </a:lnTo>
                  <a:lnTo>
                    <a:pt x="218440" y="219710"/>
                  </a:lnTo>
                  <a:lnTo>
                    <a:pt x="216471" y="220980"/>
                  </a:lnTo>
                  <a:lnTo>
                    <a:pt x="216204" y="220980"/>
                  </a:lnTo>
                  <a:lnTo>
                    <a:pt x="216369" y="220446"/>
                  </a:lnTo>
                  <a:lnTo>
                    <a:pt x="215646" y="220980"/>
                  </a:lnTo>
                  <a:lnTo>
                    <a:pt x="212750" y="219710"/>
                  </a:lnTo>
                  <a:lnTo>
                    <a:pt x="211988" y="221894"/>
                  </a:lnTo>
                  <a:lnTo>
                    <a:pt x="211937" y="222021"/>
                  </a:lnTo>
                  <a:lnTo>
                    <a:pt x="211861" y="222250"/>
                  </a:lnTo>
                  <a:lnTo>
                    <a:pt x="210210" y="219875"/>
                  </a:lnTo>
                  <a:lnTo>
                    <a:pt x="210108" y="219710"/>
                  </a:lnTo>
                  <a:lnTo>
                    <a:pt x="205955" y="222250"/>
                  </a:lnTo>
                  <a:lnTo>
                    <a:pt x="206070" y="219367"/>
                  </a:lnTo>
                  <a:lnTo>
                    <a:pt x="206121" y="218440"/>
                  </a:lnTo>
                  <a:lnTo>
                    <a:pt x="205562" y="219710"/>
                  </a:lnTo>
                  <a:lnTo>
                    <a:pt x="203034" y="222250"/>
                  </a:lnTo>
                  <a:lnTo>
                    <a:pt x="201422" y="222250"/>
                  </a:lnTo>
                  <a:lnTo>
                    <a:pt x="204241" y="217385"/>
                  </a:lnTo>
                  <a:lnTo>
                    <a:pt x="204368" y="217170"/>
                  </a:lnTo>
                  <a:lnTo>
                    <a:pt x="195402" y="222250"/>
                  </a:lnTo>
                  <a:lnTo>
                    <a:pt x="195529" y="221462"/>
                  </a:lnTo>
                  <a:lnTo>
                    <a:pt x="195592" y="220980"/>
                  </a:lnTo>
                  <a:lnTo>
                    <a:pt x="196151" y="217385"/>
                  </a:lnTo>
                  <a:lnTo>
                    <a:pt x="195453" y="218440"/>
                  </a:lnTo>
                  <a:lnTo>
                    <a:pt x="194005" y="220980"/>
                  </a:lnTo>
                  <a:lnTo>
                    <a:pt x="188328" y="218440"/>
                  </a:lnTo>
                  <a:lnTo>
                    <a:pt x="184467" y="220980"/>
                  </a:lnTo>
                  <a:lnTo>
                    <a:pt x="185026" y="219875"/>
                  </a:lnTo>
                  <a:lnTo>
                    <a:pt x="185115" y="219710"/>
                  </a:lnTo>
                  <a:lnTo>
                    <a:pt x="183286" y="219710"/>
                  </a:lnTo>
                  <a:lnTo>
                    <a:pt x="182651" y="218440"/>
                  </a:lnTo>
                  <a:lnTo>
                    <a:pt x="181254" y="218440"/>
                  </a:lnTo>
                  <a:lnTo>
                    <a:pt x="181152" y="219367"/>
                  </a:lnTo>
                  <a:lnTo>
                    <a:pt x="181102" y="219875"/>
                  </a:lnTo>
                  <a:lnTo>
                    <a:pt x="180987" y="220980"/>
                  </a:lnTo>
                  <a:lnTo>
                    <a:pt x="177609" y="222250"/>
                  </a:lnTo>
                  <a:lnTo>
                    <a:pt x="175780" y="223532"/>
                  </a:lnTo>
                  <a:lnTo>
                    <a:pt x="173126" y="220980"/>
                  </a:lnTo>
                  <a:lnTo>
                    <a:pt x="177406" y="219710"/>
                  </a:lnTo>
                  <a:lnTo>
                    <a:pt x="176644" y="217385"/>
                  </a:lnTo>
                  <a:lnTo>
                    <a:pt x="176707" y="219710"/>
                  </a:lnTo>
                  <a:lnTo>
                    <a:pt x="171945" y="219710"/>
                  </a:lnTo>
                  <a:lnTo>
                    <a:pt x="172567" y="221462"/>
                  </a:lnTo>
                  <a:lnTo>
                    <a:pt x="172643" y="221957"/>
                  </a:lnTo>
                  <a:lnTo>
                    <a:pt x="171831" y="220980"/>
                  </a:lnTo>
                  <a:lnTo>
                    <a:pt x="170942" y="219875"/>
                  </a:lnTo>
                  <a:lnTo>
                    <a:pt x="170891" y="220306"/>
                  </a:lnTo>
                  <a:lnTo>
                    <a:pt x="170637" y="219875"/>
                  </a:lnTo>
                  <a:lnTo>
                    <a:pt x="170053" y="218440"/>
                  </a:lnTo>
                  <a:lnTo>
                    <a:pt x="169938" y="219710"/>
                  </a:lnTo>
                  <a:lnTo>
                    <a:pt x="169811" y="220980"/>
                  </a:lnTo>
                  <a:lnTo>
                    <a:pt x="169710" y="222021"/>
                  </a:lnTo>
                  <a:lnTo>
                    <a:pt x="169557" y="221894"/>
                  </a:lnTo>
                  <a:lnTo>
                    <a:pt x="169189" y="220980"/>
                  </a:lnTo>
                  <a:lnTo>
                    <a:pt x="168160" y="218440"/>
                  </a:lnTo>
                  <a:lnTo>
                    <a:pt x="166471" y="220980"/>
                  </a:lnTo>
                  <a:lnTo>
                    <a:pt x="163525" y="219710"/>
                  </a:lnTo>
                  <a:lnTo>
                    <a:pt x="164630" y="218440"/>
                  </a:lnTo>
                  <a:lnTo>
                    <a:pt x="165722" y="217170"/>
                  </a:lnTo>
                  <a:lnTo>
                    <a:pt x="162483" y="218440"/>
                  </a:lnTo>
                  <a:lnTo>
                    <a:pt x="161213" y="217385"/>
                  </a:lnTo>
                  <a:lnTo>
                    <a:pt x="162115" y="219367"/>
                  </a:lnTo>
                  <a:lnTo>
                    <a:pt x="162191" y="219875"/>
                  </a:lnTo>
                  <a:lnTo>
                    <a:pt x="161582" y="220980"/>
                  </a:lnTo>
                  <a:lnTo>
                    <a:pt x="157657" y="222250"/>
                  </a:lnTo>
                  <a:lnTo>
                    <a:pt x="158356" y="220980"/>
                  </a:lnTo>
                  <a:lnTo>
                    <a:pt x="159766" y="218440"/>
                  </a:lnTo>
                  <a:lnTo>
                    <a:pt x="158432" y="217170"/>
                  </a:lnTo>
                  <a:lnTo>
                    <a:pt x="155968" y="218440"/>
                  </a:lnTo>
                  <a:lnTo>
                    <a:pt x="154101" y="220980"/>
                  </a:lnTo>
                  <a:lnTo>
                    <a:pt x="152260" y="220980"/>
                  </a:lnTo>
                  <a:lnTo>
                    <a:pt x="152146" y="219875"/>
                  </a:lnTo>
                  <a:lnTo>
                    <a:pt x="151434" y="220446"/>
                  </a:lnTo>
                  <a:lnTo>
                    <a:pt x="149606" y="222250"/>
                  </a:lnTo>
                  <a:lnTo>
                    <a:pt x="144487" y="219710"/>
                  </a:lnTo>
                  <a:lnTo>
                    <a:pt x="141478" y="222250"/>
                  </a:lnTo>
                  <a:lnTo>
                    <a:pt x="141084" y="222250"/>
                  </a:lnTo>
                  <a:lnTo>
                    <a:pt x="141439" y="223189"/>
                  </a:lnTo>
                  <a:lnTo>
                    <a:pt x="141541" y="226060"/>
                  </a:lnTo>
                  <a:lnTo>
                    <a:pt x="140068" y="226060"/>
                  </a:lnTo>
                  <a:lnTo>
                    <a:pt x="138811" y="228600"/>
                  </a:lnTo>
                  <a:lnTo>
                    <a:pt x="138252" y="226060"/>
                  </a:lnTo>
                  <a:lnTo>
                    <a:pt x="139153" y="226060"/>
                  </a:lnTo>
                  <a:lnTo>
                    <a:pt x="139217" y="225158"/>
                  </a:lnTo>
                  <a:lnTo>
                    <a:pt x="138099" y="226060"/>
                  </a:lnTo>
                  <a:lnTo>
                    <a:pt x="137185" y="223532"/>
                  </a:lnTo>
                  <a:lnTo>
                    <a:pt x="133692" y="226060"/>
                  </a:lnTo>
                  <a:lnTo>
                    <a:pt x="131381" y="224790"/>
                  </a:lnTo>
                  <a:lnTo>
                    <a:pt x="130898" y="222250"/>
                  </a:lnTo>
                  <a:lnTo>
                    <a:pt x="136829" y="223532"/>
                  </a:lnTo>
                  <a:lnTo>
                    <a:pt x="136385" y="223189"/>
                  </a:lnTo>
                  <a:lnTo>
                    <a:pt x="135242" y="222250"/>
                  </a:lnTo>
                  <a:lnTo>
                    <a:pt x="133705" y="220980"/>
                  </a:lnTo>
                  <a:lnTo>
                    <a:pt x="137274" y="222250"/>
                  </a:lnTo>
                  <a:lnTo>
                    <a:pt x="136372" y="220980"/>
                  </a:lnTo>
                  <a:lnTo>
                    <a:pt x="135572" y="219875"/>
                  </a:lnTo>
                  <a:lnTo>
                    <a:pt x="135458" y="219710"/>
                  </a:lnTo>
                  <a:lnTo>
                    <a:pt x="134543" y="218440"/>
                  </a:lnTo>
                  <a:lnTo>
                    <a:pt x="139446" y="222250"/>
                  </a:lnTo>
                  <a:lnTo>
                    <a:pt x="136931" y="218440"/>
                  </a:lnTo>
                  <a:lnTo>
                    <a:pt x="132245" y="217170"/>
                  </a:lnTo>
                  <a:lnTo>
                    <a:pt x="131749" y="219367"/>
                  </a:lnTo>
                  <a:lnTo>
                    <a:pt x="131673" y="219710"/>
                  </a:lnTo>
                  <a:lnTo>
                    <a:pt x="130530" y="219405"/>
                  </a:lnTo>
                  <a:lnTo>
                    <a:pt x="130530" y="234950"/>
                  </a:lnTo>
                  <a:lnTo>
                    <a:pt x="126619" y="235902"/>
                  </a:lnTo>
                  <a:lnTo>
                    <a:pt x="127177" y="233680"/>
                  </a:lnTo>
                  <a:lnTo>
                    <a:pt x="130530" y="234950"/>
                  </a:lnTo>
                  <a:lnTo>
                    <a:pt x="130530" y="219405"/>
                  </a:lnTo>
                  <a:lnTo>
                    <a:pt x="126987" y="218440"/>
                  </a:lnTo>
                  <a:lnTo>
                    <a:pt x="125933" y="219710"/>
                  </a:lnTo>
                  <a:lnTo>
                    <a:pt x="127342" y="220980"/>
                  </a:lnTo>
                  <a:lnTo>
                    <a:pt x="126288" y="222250"/>
                  </a:lnTo>
                  <a:lnTo>
                    <a:pt x="119608" y="224790"/>
                  </a:lnTo>
                  <a:lnTo>
                    <a:pt x="121043" y="214630"/>
                  </a:lnTo>
                  <a:lnTo>
                    <a:pt x="116141" y="218440"/>
                  </a:lnTo>
                  <a:lnTo>
                    <a:pt x="114858" y="220980"/>
                  </a:lnTo>
                  <a:lnTo>
                    <a:pt x="114363" y="224790"/>
                  </a:lnTo>
                  <a:lnTo>
                    <a:pt x="110883" y="222250"/>
                  </a:lnTo>
                  <a:lnTo>
                    <a:pt x="112001" y="219875"/>
                  </a:lnTo>
                  <a:lnTo>
                    <a:pt x="112077" y="219710"/>
                  </a:lnTo>
                  <a:lnTo>
                    <a:pt x="107518" y="219710"/>
                  </a:lnTo>
                  <a:lnTo>
                    <a:pt x="109474" y="223532"/>
                  </a:lnTo>
                  <a:lnTo>
                    <a:pt x="104698" y="222250"/>
                  </a:lnTo>
                  <a:lnTo>
                    <a:pt x="103035" y="222250"/>
                  </a:lnTo>
                  <a:lnTo>
                    <a:pt x="102971" y="221894"/>
                  </a:lnTo>
                  <a:lnTo>
                    <a:pt x="102882" y="221462"/>
                  </a:lnTo>
                  <a:lnTo>
                    <a:pt x="102793" y="220980"/>
                  </a:lnTo>
                  <a:lnTo>
                    <a:pt x="102692" y="220446"/>
                  </a:lnTo>
                  <a:lnTo>
                    <a:pt x="102577" y="219875"/>
                  </a:lnTo>
                  <a:lnTo>
                    <a:pt x="102539" y="219710"/>
                  </a:lnTo>
                  <a:lnTo>
                    <a:pt x="97701" y="219710"/>
                  </a:lnTo>
                  <a:lnTo>
                    <a:pt x="92354" y="222250"/>
                  </a:lnTo>
                  <a:lnTo>
                    <a:pt x="87287" y="222250"/>
                  </a:lnTo>
                  <a:lnTo>
                    <a:pt x="88214" y="220980"/>
                  </a:lnTo>
                  <a:lnTo>
                    <a:pt x="86956" y="219710"/>
                  </a:lnTo>
                  <a:lnTo>
                    <a:pt x="83553" y="220357"/>
                  </a:lnTo>
                  <a:lnTo>
                    <a:pt x="83553" y="224790"/>
                  </a:lnTo>
                  <a:lnTo>
                    <a:pt x="83007" y="224790"/>
                  </a:lnTo>
                  <a:lnTo>
                    <a:pt x="81495" y="223532"/>
                  </a:lnTo>
                  <a:lnTo>
                    <a:pt x="83337" y="223532"/>
                  </a:lnTo>
                  <a:lnTo>
                    <a:pt x="83553" y="224790"/>
                  </a:lnTo>
                  <a:lnTo>
                    <a:pt x="83553" y="220357"/>
                  </a:lnTo>
                  <a:lnTo>
                    <a:pt x="80175" y="220980"/>
                  </a:lnTo>
                  <a:lnTo>
                    <a:pt x="72504" y="219710"/>
                  </a:lnTo>
                  <a:lnTo>
                    <a:pt x="65963" y="217170"/>
                  </a:lnTo>
                  <a:lnTo>
                    <a:pt x="63474" y="219710"/>
                  </a:lnTo>
                  <a:lnTo>
                    <a:pt x="62890" y="219710"/>
                  </a:lnTo>
                  <a:lnTo>
                    <a:pt x="61671" y="220980"/>
                  </a:lnTo>
                  <a:lnTo>
                    <a:pt x="60223" y="220980"/>
                  </a:lnTo>
                  <a:lnTo>
                    <a:pt x="59817" y="219875"/>
                  </a:lnTo>
                  <a:lnTo>
                    <a:pt x="59753" y="219710"/>
                  </a:lnTo>
                  <a:lnTo>
                    <a:pt x="60680" y="218440"/>
                  </a:lnTo>
                  <a:lnTo>
                    <a:pt x="56184" y="220980"/>
                  </a:lnTo>
                  <a:lnTo>
                    <a:pt x="47879" y="223532"/>
                  </a:lnTo>
                  <a:lnTo>
                    <a:pt x="43154" y="220980"/>
                  </a:lnTo>
                  <a:lnTo>
                    <a:pt x="43954" y="219875"/>
                  </a:lnTo>
                  <a:lnTo>
                    <a:pt x="44069" y="219710"/>
                  </a:lnTo>
                  <a:lnTo>
                    <a:pt x="40386" y="219710"/>
                  </a:lnTo>
                  <a:lnTo>
                    <a:pt x="40271" y="220980"/>
                  </a:lnTo>
                  <a:lnTo>
                    <a:pt x="40157" y="222250"/>
                  </a:lnTo>
                  <a:lnTo>
                    <a:pt x="40030" y="223532"/>
                  </a:lnTo>
                  <a:lnTo>
                    <a:pt x="39916" y="224790"/>
                  </a:lnTo>
                  <a:lnTo>
                    <a:pt x="36525" y="223532"/>
                  </a:lnTo>
                  <a:lnTo>
                    <a:pt x="36677" y="223189"/>
                  </a:lnTo>
                  <a:lnTo>
                    <a:pt x="37147" y="222250"/>
                  </a:lnTo>
                  <a:lnTo>
                    <a:pt x="30873" y="222250"/>
                  </a:lnTo>
                  <a:lnTo>
                    <a:pt x="27889" y="222250"/>
                  </a:lnTo>
                  <a:lnTo>
                    <a:pt x="28689" y="219875"/>
                  </a:lnTo>
                  <a:lnTo>
                    <a:pt x="28740" y="219710"/>
                  </a:lnTo>
                  <a:lnTo>
                    <a:pt x="30873" y="222250"/>
                  </a:lnTo>
                  <a:lnTo>
                    <a:pt x="30759" y="220980"/>
                  </a:lnTo>
                  <a:lnTo>
                    <a:pt x="30645" y="219710"/>
                  </a:lnTo>
                  <a:lnTo>
                    <a:pt x="30530" y="218440"/>
                  </a:lnTo>
                  <a:lnTo>
                    <a:pt x="30403" y="217170"/>
                  </a:lnTo>
                  <a:lnTo>
                    <a:pt x="33858" y="218440"/>
                  </a:lnTo>
                  <a:lnTo>
                    <a:pt x="34518" y="215900"/>
                  </a:lnTo>
                  <a:lnTo>
                    <a:pt x="33921" y="217170"/>
                  </a:lnTo>
                  <a:lnTo>
                    <a:pt x="32550" y="217170"/>
                  </a:lnTo>
                  <a:lnTo>
                    <a:pt x="32016" y="215900"/>
                  </a:lnTo>
                  <a:lnTo>
                    <a:pt x="32943" y="213360"/>
                  </a:lnTo>
                  <a:lnTo>
                    <a:pt x="38061" y="212090"/>
                  </a:lnTo>
                  <a:lnTo>
                    <a:pt x="39179" y="212090"/>
                  </a:lnTo>
                  <a:lnTo>
                    <a:pt x="39624" y="210820"/>
                  </a:lnTo>
                  <a:lnTo>
                    <a:pt x="41833" y="204470"/>
                  </a:lnTo>
                  <a:lnTo>
                    <a:pt x="42214" y="205130"/>
                  </a:lnTo>
                  <a:lnTo>
                    <a:pt x="42252" y="204470"/>
                  </a:lnTo>
                  <a:lnTo>
                    <a:pt x="42303" y="203200"/>
                  </a:lnTo>
                  <a:lnTo>
                    <a:pt x="44729" y="209550"/>
                  </a:lnTo>
                  <a:lnTo>
                    <a:pt x="44831" y="207010"/>
                  </a:lnTo>
                  <a:lnTo>
                    <a:pt x="44932" y="204470"/>
                  </a:lnTo>
                  <a:lnTo>
                    <a:pt x="44170" y="204470"/>
                  </a:lnTo>
                  <a:lnTo>
                    <a:pt x="43840" y="203200"/>
                  </a:lnTo>
                  <a:lnTo>
                    <a:pt x="45808" y="203200"/>
                  </a:lnTo>
                  <a:lnTo>
                    <a:pt x="48298" y="199390"/>
                  </a:lnTo>
                  <a:lnTo>
                    <a:pt x="49568" y="196850"/>
                  </a:lnTo>
                  <a:lnTo>
                    <a:pt x="50685" y="198120"/>
                  </a:lnTo>
                  <a:lnTo>
                    <a:pt x="51892" y="196850"/>
                  </a:lnTo>
                  <a:lnTo>
                    <a:pt x="54330" y="194310"/>
                  </a:lnTo>
                  <a:lnTo>
                    <a:pt x="56273" y="190500"/>
                  </a:lnTo>
                  <a:lnTo>
                    <a:pt x="56921" y="189230"/>
                  </a:lnTo>
                  <a:lnTo>
                    <a:pt x="60642" y="184150"/>
                  </a:lnTo>
                  <a:lnTo>
                    <a:pt x="58635" y="185420"/>
                  </a:lnTo>
                  <a:lnTo>
                    <a:pt x="56413" y="182880"/>
                  </a:lnTo>
                  <a:lnTo>
                    <a:pt x="57264" y="181610"/>
                  </a:lnTo>
                  <a:lnTo>
                    <a:pt x="57848" y="181889"/>
                  </a:lnTo>
                  <a:lnTo>
                    <a:pt x="57823" y="181610"/>
                  </a:lnTo>
                  <a:lnTo>
                    <a:pt x="57696" y="180340"/>
                  </a:lnTo>
                  <a:lnTo>
                    <a:pt x="59334" y="177800"/>
                  </a:lnTo>
                  <a:lnTo>
                    <a:pt x="61163" y="180340"/>
                  </a:lnTo>
                  <a:lnTo>
                    <a:pt x="61087" y="182880"/>
                  </a:lnTo>
                  <a:lnTo>
                    <a:pt x="62001" y="179070"/>
                  </a:lnTo>
                  <a:lnTo>
                    <a:pt x="63461" y="181610"/>
                  </a:lnTo>
                  <a:lnTo>
                    <a:pt x="62763" y="179070"/>
                  </a:lnTo>
                  <a:lnTo>
                    <a:pt x="68592" y="179070"/>
                  </a:lnTo>
                  <a:lnTo>
                    <a:pt x="67894" y="177800"/>
                  </a:lnTo>
                  <a:lnTo>
                    <a:pt x="67183" y="176530"/>
                  </a:lnTo>
                  <a:lnTo>
                    <a:pt x="67945" y="176530"/>
                  </a:lnTo>
                  <a:lnTo>
                    <a:pt x="71653" y="171450"/>
                  </a:lnTo>
                  <a:lnTo>
                    <a:pt x="72567" y="168910"/>
                  </a:lnTo>
                  <a:lnTo>
                    <a:pt x="75450" y="165100"/>
                  </a:lnTo>
                  <a:lnTo>
                    <a:pt x="73596" y="163830"/>
                  </a:lnTo>
                  <a:lnTo>
                    <a:pt x="75196" y="162560"/>
                  </a:lnTo>
                  <a:lnTo>
                    <a:pt x="74536" y="160020"/>
                  </a:lnTo>
                  <a:lnTo>
                    <a:pt x="77355" y="157480"/>
                  </a:lnTo>
                  <a:lnTo>
                    <a:pt x="81318" y="154940"/>
                  </a:lnTo>
                  <a:lnTo>
                    <a:pt x="83820" y="151130"/>
                  </a:lnTo>
                  <a:lnTo>
                    <a:pt x="84150" y="150228"/>
                  </a:lnTo>
                  <a:lnTo>
                    <a:pt x="84213" y="150063"/>
                  </a:lnTo>
                  <a:lnTo>
                    <a:pt x="84747" y="148590"/>
                  </a:lnTo>
                  <a:lnTo>
                    <a:pt x="82740" y="149872"/>
                  </a:lnTo>
                  <a:lnTo>
                    <a:pt x="82435" y="147320"/>
                  </a:lnTo>
                  <a:lnTo>
                    <a:pt x="84328" y="148590"/>
                  </a:lnTo>
                  <a:lnTo>
                    <a:pt x="85153" y="147320"/>
                  </a:lnTo>
                  <a:lnTo>
                    <a:pt x="85991" y="146050"/>
                  </a:lnTo>
                  <a:lnTo>
                    <a:pt x="86829" y="144780"/>
                  </a:lnTo>
                  <a:lnTo>
                    <a:pt x="86702" y="147320"/>
                  </a:lnTo>
                  <a:lnTo>
                    <a:pt x="88646" y="144780"/>
                  </a:lnTo>
                  <a:lnTo>
                    <a:pt x="89611" y="143510"/>
                  </a:lnTo>
                  <a:lnTo>
                    <a:pt x="90436" y="142240"/>
                  </a:lnTo>
                  <a:lnTo>
                    <a:pt x="93052" y="135890"/>
                  </a:lnTo>
                  <a:lnTo>
                    <a:pt x="90754" y="135890"/>
                  </a:lnTo>
                  <a:lnTo>
                    <a:pt x="91198" y="134620"/>
                  </a:lnTo>
                  <a:lnTo>
                    <a:pt x="93154" y="133350"/>
                  </a:lnTo>
                  <a:lnTo>
                    <a:pt x="93878" y="134620"/>
                  </a:lnTo>
                  <a:lnTo>
                    <a:pt x="95148" y="129540"/>
                  </a:lnTo>
                  <a:lnTo>
                    <a:pt x="95796" y="127000"/>
                  </a:lnTo>
                  <a:lnTo>
                    <a:pt x="77952" y="127000"/>
                  </a:lnTo>
                  <a:lnTo>
                    <a:pt x="76771" y="127000"/>
                  </a:lnTo>
                  <a:lnTo>
                    <a:pt x="77851" y="129540"/>
                  </a:lnTo>
                  <a:lnTo>
                    <a:pt x="75514" y="129540"/>
                  </a:lnTo>
                  <a:lnTo>
                    <a:pt x="75171" y="128270"/>
                  </a:lnTo>
                  <a:lnTo>
                    <a:pt x="74777" y="128270"/>
                  </a:lnTo>
                  <a:lnTo>
                    <a:pt x="74714" y="129540"/>
                  </a:lnTo>
                  <a:lnTo>
                    <a:pt x="74587" y="132080"/>
                  </a:lnTo>
                  <a:lnTo>
                    <a:pt x="72999" y="133350"/>
                  </a:lnTo>
                  <a:lnTo>
                    <a:pt x="72707" y="132080"/>
                  </a:lnTo>
                  <a:lnTo>
                    <a:pt x="67475" y="135890"/>
                  </a:lnTo>
                  <a:lnTo>
                    <a:pt x="69545" y="140970"/>
                  </a:lnTo>
                  <a:lnTo>
                    <a:pt x="66979" y="146050"/>
                  </a:lnTo>
                  <a:lnTo>
                    <a:pt x="63982" y="143510"/>
                  </a:lnTo>
                  <a:lnTo>
                    <a:pt x="57937" y="148590"/>
                  </a:lnTo>
                  <a:lnTo>
                    <a:pt x="57556" y="148590"/>
                  </a:lnTo>
                  <a:lnTo>
                    <a:pt x="52666" y="154940"/>
                  </a:lnTo>
                  <a:lnTo>
                    <a:pt x="52616" y="156210"/>
                  </a:lnTo>
                  <a:lnTo>
                    <a:pt x="52489" y="158750"/>
                  </a:lnTo>
                  <a:lnTo>
                    <a:pt x="52374" y="161290"/>
                  </a:lnTo>
                  <a:lnTo>
                    <a:pt x="49364" y="167640"/>
                  </a:lnTo>
                  <a:lnTo>
                    <a:pt x="43497" y="167640"/>
                  </a:lnTo>
                  <a:lnTo>
                    <a:pt x="39192" y="177800"/>
                  </a:lnTo>
                  <a:lnTo>
                    <a:pt x="33185" y="181610"/>
                  </a:lnTo>
                  <a:lnTo>
                    <a:pt x="34366" y="181610"/>
                  </a:lnTo>
                  <a:lnTo>
                    <a:pt x="35420" y="184150"/>
                  </a:lnTo>
                  <a:lnTo>
                    <a:pt x="34988" y="185420"/>
                  </a:lnTo>
                  <a:lnTo>
                    <a:pt x="33388" y="185420"/>
                  </a:lnTo>
                  <a:lnTo>
                    <a:pt x="34353" y="190500"/>
                  </a:lnTo>
                  <a:lnTo>
                    <a:pt x="31750" y="187960"/>
                  </a:lnTo>
                  <a:lnTo>
                    <a:pt x="32156" y="187960"/>
                  </a:lnTo>
                  <a:lnTo>
                    <a:pt x="28714" y="186690"/>
                  </a:lnTo>
                  <a:lnTo>
                    <a:pt x="27406" y="189230"/>
                  </a:lnTo>
                  <a:lnTo>
                    <a:pt x="25768" y="191770"/>
                  </a:lnTo>
                  <a:lnTo>
                    <a:pt x="29121" y="194310"/>
                  </a:lnTo>
                  <a:lnTo>
                    <a:pt x="21501" y="196380"/>
                  </a:lnTo>
                  <a:lnTo>
                    <a:pt x="21501" y="228600"/>
                  </a:lnTo>
                  <a:lnTo>
                    <a:pt x="21145" y="229704"/>
                  </a:lnTo>
                  <a:lnTo>
                    <a:pt x="21031" y="230035"/>
                  </a:lnTo>
                  <a:lnTo>
                    <a:pt x="21501" y="228600"/>
                  </a:lnTo>
                  <a:lnTo>
                    <a:pt x="21501" y="196380"/>
                  </a:lnTo>
                  <a:lnTo>
                    <a:pt x="20650" y="196608"/>
                  </a:lnTo>
                  <a:lnTo>
                    <a:pt x="20650" y="231140"/>
                  </a:lnTo>
                  <a:lnTo>
                    <a:pt x="19812" y="233680"/>
                  </a:lnTo>
                  <a:lnTo>
                    <a:pt x="20078" y="232410"/>
                  </a:lnTo>
                  <a:lnTo>
                    <a:pt x="19939" y="231140"/>
                  </a:lnTo>
                  <a:lnTo>
                    <a:pt x="20650" y="231140"/>
                  </a:lnTo>
                  <a:lnTo>
                    <a:pt x="20650" y="196608"/>
                  </a:lnTo>
                  <a:lnTo>
                    <a:pt x="19748" y="196850"/>
                  </a:lnTo>
                  <a:lnTo>
                    <a:pt x="19837" y="199390"/>
                  </a:lnTo>
                  <a:lnTo>
                    <a:pt x="19939" y="201930"/>
                  </a:lnTo>
                  <a:lnTo>
                    <a:pt x="20053" y="205130"/>
                  </a:lnTo>
                  <a:lnTo>
                    <a:pt x="20167" y="208280"/>
                  </a:lnTo>
                  <a:lnTo>
                    <a:pt x="20256" y="210820"/>
                  </a:lnTo>
                  <a:lnTo>
                    <a:pt x="13309" y="209550"/>
                  </a:lnTo>
                  <a:lnTo>
                    <a:pt x="13220" y="212090"/>
                  </a:lnTo>
                  <a:lnTo>
                    <a:pt x="11976" y="213360"/>
                  </a:lnTo>
                  <a:lnTo>
                    <a:pt x="11899" y="215900"/>
                  </a:lnTo>
                  <a:lnTo>
                    <a:pt x="10020" y="214630"/>
                  </a:lnTo>
                  <a:lnTo>
                    <a:pt x="5969" y="218440"/>
                  </a:lnTo>
                  <a:lnTo>
                    <a:pt x="1524" y="224790"/>
                  </a:lnTo>
                  <a:lnTo>
                    <a:pt x="1574" y="231140"/>
                  </a:lnTo>
                  <a:lnTo>
                    <a:pt x="1689" y="232410"/>
                  </a:lnTo>
                  <a:lnTo>
                    <a:pt x="38" y="230035"/>
                  </a:lnTo>
                  <a:lnTo>
                    <a:pt x="0" y="231140"/>
                  </a:lnTo>
                  <a:lnTo>
                    <a:pt x="203" y="232410"/>
                  </a:lnTo>
                  <a:lnTo>
                    <a:pt x="469" y="232410"/>
                  </a:lnTo>
                  <a:lnTo>
                    <a:pt x="825" y="233680"/>
                  </a:lnTo>
                  <a:lnTo>
                    <a:pt x="1244" y="234759"/>
                  </a:lnTo>
                  <a:lnTo>
                    <a:pt x="1333" y="234950"/>
                  </a:lnTo>
                  <a:lnTo>
                    <a:pt x="1676" y="234950"/>
                  </a:lnTo>
                  <a:lnTo>
                    <a:pt x="1993" y="235902"/>
                  </a:lnTo>
                  <a:lnTo>
                    <a:pt x="2108" y="236220"/>
                  </a:lnTo>
                  <a:lnTo>
                    <a:pt x="2794" y="237490"/>
                  </a:lnTo>
                  <a:lnTo>
                    <a:pt x="3289" y="237490"/>
                  </a:lnTo>
                  <a:lnTo>
                    <a:pt x="3784" y="238760"/>
                  </a:lnTo>
                  <a:lnTo>
                    <a:pt x="4381" y="238760"/>
                  </a:lnTo>
                  <a:lnTo>
                    <a:pt x="5689" y="240030"/>
                  </a:lnTo>
                  <a:lnTo>
                    <a:pt x="6413" y="241300"/>
                  </a:lnTo>
                  <a:lnTo>
                    <a:pt x="7708" y="241300"/>
                  </a:lnTo>
                  <a:lnTo>
                    <a:pt x="9118" y="242570"/>
                  </a:lnTo>
                  <a:lnTo>
                    <a:pt x="16459" y="242570"/>
                  </a:lnTo>
                  <a:lnTo>
                    <a:pt x="17056" y="241300"/>
                  </a:lnTo>
                  <a:lnTo>
                    <a:pt x="18072" y="241300"/>
                  </a:lnTo>
                  <a:lnTo>
                    <a:pt x="19265" y="240030"/>
                  </a:lnTo>
                  <a:lnTo>
                    <a:pt x="19380" y="238760"/>
                  </a:lnTo>
                  <a:lnTo>
                    <a:pt x="19240" y="237490"/>
                  </a:lnTo>
                  <a:lnTo>
                    <a:pt x="19037" y="237490"/>
                  </a:lnTo>
                  <a:lnTo>
                    <a:pt x="19024" y="236220"/>
                  </a:lnTo>
                  <a:lnTo>
                    <a:pt x="19291" y="236220"/>
                  </a:lnTo>
                  <a:lnTo>
                    <a:pt x="20002" y="237490"/>
                  </a:lnTo>
                  <a:lnTo>
                    <a:pt x="20637" y="238760"/>
                  </a:lnTo>
                  <a:lnTo>
                    <a:pt x="21577" y="238760"/>
                  </a:lnTo>
                  <a:lnTo>
                    <a:pt x="22161" y="240030"/>
                  </a:lnTo>
                  <a:lnTo>
                    <a:pt x="25336" y="240030"/>
                  </a:lnTo>
                  <a:lnTo>
                    <a:pt x="28130" y="241300"/>
                  </a:lnTo>
                  <a:lnTo>
                    <a:pt x="30911" y="241300"/>
                  </a:lnTo>
                  <a:lnTo>
                    <a:pt x="33655" y="238760"/>
                  </a:lnTo>
                  <a:lnTo>
                    <a:pt x="33388" y="240030"/>
                  </a:lnTo>
                  <a:lnTo>
                    <a:pt x="32486" y="241300"/>
                  </a:lnTo>
                  <a:lnTo>
                    <a:pt x="35115" y="241300"/>
                  </a:lnTo>
                  <a:lnTo>
                    <a:pt x="42608" y="242570"/>
                  </a:lnTo>
                  <a:lnTo>
                    <a:pt x="42291" y="241300"/>
                  </a:lnTo>
                  <a:lnTo>
                    <a:pt x="42240" y="241071"/>
                  </a:lnTo>
                  <a:lnTo>
                    <a:pt x="47396" y="238760"/>
                  </a:lnTo>
                  <a:lnTo>
                    <a:pt x="50380" y="237490"/>
                  </a:lnTo>
                  <a:lnTo>
                    <a:pt x="49923" y="240030"/>
                  </a:lnTo>
                  <a:lnTo>
                    <a:pt x="51663" y="237490"/>
                  </a:lnTo>
                  <a:lnTo>
                    <a:pt x="52539" y="236220"/>
                  </a:lnTo>
                  <a:lnTo>
                    <a:pt x="56070" y="234950"/>
                  </a:lnTo>
                  <a:lnTo>
                    <a:pt x="56908" y="234950"/>
                  </a:lnTo>
                  <a:lnTo>
                    <a:pt x="56807" y="236220"/>
                  </a:lnTo>
                  <a:lnTo>
                    <a:pt x="55702" y="236220"/>
                  </a:lnTo>
                  <a:lnTo>
                    <a:pt x="58483" y="237490"/>
                  </a:lnTo>
                  <a:lnTo>
                    <a:pt x="57861" y="233680"/>
                  </a:lnTo>
                  <a:lnTo>
                    <a:pt x="61252" y="234950"/>
                  </a:lnTo>
                  <a:lnTo>
                    <a:pt x="59994" y="236220"/>
                  </a:lnTo>
                  <a:lnTo>
                    <a:pt x="62636" y="236220"/>
                  </a:lnTo>
                  <a:lnTo>
                    <a:pt x="64223" y="233680"/>
                  </a:lnTo>
                  <a:lnTo>
                    <a:pt x="66014" y="233680"/>
                  </a:lnTo>
                  <a:lnTo>
                    <a:pt x="69659" y="234950"/>
                  </a:lnTo>
                  <a:lnTo>
                    <a:pt x="70091" y="237490"/>
                  </a:lnTo>
                  <a:lnTo>
                    <a:pt x="70485" y="236220"/>
                  </a:lnTo>
                  <a:lnTo>
                    <a:pt x="72047" y="233680"/>
                  </a:lnTo>
                  <a:lnTo>
                    <a:pt x="73748" y="234950"/>
                  </a:lnTo>
                  <a:lnTo>
                    <a:pt x="73964" y="234950"/>
                  </a:lnTo>
                  <a:lnTo>
                    <a:pt x="73050" y="236220"/>
                  </a:lnTo>
                  <a:lnTo>
                    <a:pt x="77190" y="237324"/>
                  </a:lnTo>
                  <a:lnTo>
                    <a:pt x="77444" y="236220"/>
                  </a:lnTo>
                  <a:lnTo>
                    <a:pt x="77444" y="237388"/>
                  </a:lnTo>
                  <a:lnTo>
                    <a:pt x="77851" y="237490"/>
                  </a:lnTo>
                  <a:lnTo>
                    <a:pt x="78625" y="236220"/>
                  </a:lnTo>
                  <a:lnTo>
                    <a:pt x="80187" y="233680"/>
                  </a:lnTo>
                  <a:lnTo>
                    <a:pt x="83566" y="236220"/>
                  </a:lnTo>
                  <a:lnTo>
                    <a:pt x="83781" y="236220"/>
                  </a:lnTo>
                  <a:lnTo>
                    <a:pt x="84048" y="237490"/>
                  </a:lnTo>
                  <a:lnTo>
                    <a:pt x="77851" y="237490"/>
                  </a:lnTo>
                  <a:lnTo>
                    <a:pt x="77444" y="237490"/>
                  </a:lnTo>
                  <a:lnTo>
                    <a:pt x="77444" y="238760"/>
                  </a:lnTo>
                  <a:lnTo>
                    <a:pt x="80530" y="238760"/>
                  </a:lnTo>
                  <a:lnTo>
                    <a:pt x="78079" y="242570"/>
                  </a:lnTo>
                  <a:lnTo>
                    <a:pt x="80556" y="241300"/>
                  </a:lnTo>
                  <a:lnTo>
                    <a:pt x="84785" y="237490"/>
                  </a:lnTo>
                  <a:lnTo>
                    <a:pt x="87795" y="237490"/>
                  </a:lnTo>
                  <a:lnTo>
                    <a:pt x="88188" y="238760"/>
                  </a:lnTo>
                  <a:lnTo>
                    <a:pt x="91338" y="238760"/>
                  </a:lnTo>
                  <a:lnTo>
                    <a:pt x="92265" y="240030"/>
                  </a:lnTo>
                  <a:lnTo>
                    <a:pt x="92557" y="241071"/>
                  </a:lnTo>
                  <a:lnTo>
                    <a:pt x="92621" y="241300"/>
                  </a:lnTo>
                  <a:lnTo>
                    <a:pt x="95796" y="240030"/>
                  </a:lnTo>
                  <a:lnTo>
                    <a:pt x="97332" y="240030"/>
                  </a:lnTo>
                  <a:lnTo>
                    <a:pt x="97205" y="237490"/>
                  </a:lnTo>
                  <a:lnTo>
                    <a:pt x="99212" y="238760"/>
                  </a:lnTo>
                  <a:lnTo>
                    <a:pt x="97332" y="236220"/>
                  </a:lnTo>
                  <a:lnTo>
                    <a:pt x="97040" y="236220"/>
                  </a:lnTo>
                  <a:lnTo>
                    <a:pt x="96024" y="237490"/>
                  </a:lnTo>
                  <a:lnTo>
                    <a:pt x="94488" y="237490"/>
                  </a:lnTo>
                  <a:lnTo>
                    <a:pt x="94488" y="238760"/>
                  </a:lnTo>
                  <a:lnTo>
                    <a:pt x="94373" y="240030"/>
                  </a:lnTo>
                  <a:lnTo>
                    <a:pt x="92684" y="240030"/>
                  </a:lnTo>
                  <a:lnTo>
                    <a:pt x="93726" y="238760"/>
                  </a:lnTo>
                  <a:lnTo>
                    <a:pt x="94488" y="238760"/>
                  </a:lnTo>
                  <a:lnTo>
                    <a:pt x="94488" y="237490"/>
                  </a:lnTo>
                  <a:lnTo>
                    <a:pt x="91655" y="237490"/>
                  </a:lnTo>
                  <a:lnTo>
                    <a:pt x="92862" y="236220"/>
                  </a:lnTo>
                  <a:lnTo>
                    <a:pt x="94132" y="234950"/>
                  </a:lnTo>
                  <a:lnTo>
                    <a:pt x="95580" y="236042"/>
                  </a:lnTo>
                  <a:lnTo>
                    <a:pt x="95465" y="236283"/>
                  </a:lnTo>
                  <a:lnTo>
                    <a:pt x="95656" y="236258"/>
                  </a:lnTo>
                  <a:lnTo>
                    <a:pt x="96024" y="236245"/>
                  </a:lnTo>
                  <a:lnTo>
                    <a:pt x="96164" y="236181"/>
                  </a:lnTo>
                  <a:lnTo>
                    <a:pt x="96443" y="236054"/>
                  </a:lnTo>
                  <a:lnTo>
                    <a:pt x="96227" y="235851"/>
                  </a:lnTo>
                  <a:lnTo>
                    <a:pt x="96621" y="234950"/>
                  </a:lnTo>
                  <a:lnTo>
                    <a:pt x="97485" y="232410"/>
                  </a:lnTo>
                  <a:lnTo>
                    <a:pt x="97980" y="232410"/>
                  </a:lnTo>
                  <a:lnTo>
                    <a:pt x="100088" y="236220"/>
                  </a:lnTo>
                  <a:lnTo>
                    <a:pt x="104140" y="237490"/>
                  </a:lnTo>
                  <a:lnTo>
                    <a:pt x="104698" y="240030"/>
                  </a:lnTo>
                  <a:lnTo>
                    <a:pt x="109397" y="238760"/>
                  </a:lnTo>
                  <a:lnTo>
                    <a:pt x="115747" y="238760"/>
                  </a:lnTo>
                  <a:lnTo>
                    <a:pt x="118706" y="233680"/>
                  </a:lnTo>
                  <a:lnTo>
                    <a:pt x="120040" y="233680"/>
                  </a:lnTo>
                  <a:lnTo>
                    <a:pt x="120205" y="234759"/>
                  </a:lnTo>
                  <a:lnTo>
                    <a:pt x="120243" y="234950"/>
                  </a:lnTo>
                  <a:lnTo>
                    <a:pt x="120611" y="235902"/>
                  </a:lnTo>
                  <a:lnTo>
                    <a:pt x="120738" y="236220"/>
                  </a:lnTo>
                  <a:lnTo>
                    <a:pt x="119049" y="236220"/>
                  </a:lnTo>
                  <a:lnTo>
                    <a:pt x="118643" y="237490"/>
                  </a:lnTo>
                  <a:lnTo>
                    <a:pt x="121297" y="236220"/>
                  </a:lnTo>
                  <a:lnTo>
                    <a:pt x="125285" y="236220"/>
                  </a:lnTo>
                  <a:lnTo>
                    <a:pt x="126530" y="236220"/>
                  </a:lnTo>
                  <a:lnTo>
                    <a:pt x="129908" y="236220"/>
                  </a:lnTo>
                  <a:lnTo>
                    <a:pt x="129273" y="237490"/>
                  </a:lnTo>
                  <a:lnTo>
                    <a:pt x="135585" y="237490"/>
                  </a:lnTo>
                  <a:lnTo>
                    <a:pt x="141338" y="234950"/>
                  </a:lnTo>
                  <a:lnTo>
                    <a:pt x="147281" y="233680"/>
                  </a:lnTo>
                  <a:lnTo>
                    <a:pt x="153073" y="234759"/>
                  </a:lnTo>
                  <a:lnTo>
                    <a:pt x="152946" y="233680"/>
                  </a:lnTo>
                  <a:lnTo>
                    <a:pt x="161671" y="234950"/>
                  </a:lnTo>
                  <a:lnTo>
                    <a:pt x="170510" y="234950"/>
                  </a:lnTo>
                  <a:lnTo>
                    <a:pt x="179324" y="233680"/>
                  </a:lnTo>
                  <a:lnTo>
                    <a:pt x="187960" y="236220"/>
                  </a:lnTo>
                  <a:lnTo>
                    <a:pt x="191173" y="237490"/>
                  </a:lnTo>
                  <a:lnTo>
                    <a:pt x="191528" y="234950"/>
                  </a:lnTo>
                  <a:lnTo>
                    <a:pt x="193484" y="233680"/>
                  </a:lnTo>
                  <a:lnTo>
                    <a:pt x="194106" y="235902"/>
                  </a:lnTo>
                  <a:lnTo>
                    <a:pt x="194195" y="236220"/>
                  </a:lnTo>
                  <a:lnTo>
                    <a:pt x="196430" y="233680"/>
                  </a:lnTo>
                  <a:lnTo>
                    <a:pt x="197548" y="232410"/>
                  </a:lnTo>
                  <a:lnTo>
                    <a:pt x="202323" y="231140"/>
                  </a:lnTo>
                  <a:lnTo>
                    <a:pt x="205816" y="238760"/>
                  </a:lnTo>
                  <a:lnTo>
                    <a:pt x="211848" y="234950"/>
                  </a:lnTo>
                  <a:lnTo>
                    <a:pt x="211074" y="233680"/>
                  </a:lnTo>
                  <a:lnTo>
                    <a:pt x="213233" y="233680"/>
                  </a:lnTo>
                  <a:lnTo>
                    <a:pt x="217944" y="232410"/>
                  </a:lnTo>
                  <a:lnTo>
                    <a:pt x="217754" y="233680"/>
                  </a:lnTo>
                  <a:lnTo>
                    <a:pt x="218287" y="232410"/>
                  </a:lnTo>
                  <a:lnTo>
                    <a:pt x="219138" y="233680"/>
                  </a:lnTo>
                  <a:lnTo>
                    <a:pt x="219202" y="234950"/>
                  </a:lnTo>
                  <a:lnTo>
                    <a:pt x="224523" y="232410"/>
                  </a:lnTo>
                  <a:lnTo>
                    <a:pt x="228650" y="233680"/>
                  </a:lnTo>
                  <a:lnTo>
                    <a:pt x="223875" y="237490"/>
                  </a:lnTo>
                  <a:lnTo>
                    <a:pt x="229908" y="238760"/>
                  </a:lnTo>
                  <a:lnTo>
                    <a:pt x="232143" y="237490"/>
                  </a:lnTo>
                  <a:lnTo>
                    <a:pt x="236283" y="233680"/>
                  </a:lnTo>
                  <a:lnTo>
                    <a:pt x="234530" y="233680"/>
                  </a:lnTo>
                  <a:lnTo>
                    <a:pt x="233133" y="232410"/>
                  </a:lnTo>
                  <a:lnTo>
                    <a:pt x="233057" y="231140"/>
                  </a:lnTo>
                  <a:lnTo>
                    <a:pt x="235102" y="229882"/>
                  </a:lnTo>
                  <a:lnTo>
                    <a:pt x="235026" y="230746"/>
                  </a:lnTo>
                  <a:lnTo>
                    <a:pt x="235026" y="231190"/>
                  </a:lnTo>
                  <a:lnTo>
                    <a:pt x="235521" y="229717"/>
                  </a:lnTo>
                  <a:lnTo>
                    <a:pt x="235115" y="229831"/>
                  </a:lnTo>
                  <a:lnTo>
                    <a:pt x="235229" y="228600"/>
                  </a:lnTo>
                  <a:lnTo>
                    <a:pt x="235483" y="226060"/>
                  </a:lnTo>
                  <a:lnTo>
                    <a:pt x="235953" y="224917"/>
                  </a:lnTo>
                  <a:lnTo>
                    <a:pt x="236156" y="224840"/>
                  </a:lnTo>
                  <a:lnTo>
                    <a:pt x="236804" y="222923"/>
                  </a:lnTo>
                  <a:lnTo>
                    <a:pt x="237058" y="222250"/>
                  </a:lnTo>
                  <a:lnTo>
                    <a:pt x="236347" y="221907"/>
                  </a:lnTo>
                  <a:lnTo>
                    <a:pt x="235686" y="220357"/>
                  </a:lnTo>
                  <a:lnTo>
                    <a:pt x="236410" y="220091"/>
                  </a:lnTo>
                  <a:lnTo>
                    <a:pt x="236994" y="220726"/>
                  </a:lnTo>
                  <a:lnTo>
                    <a:pt x="237464" y="220980"/>
                  </a:lnTo>
                  <a:close/>
                </a:path>
                <a:path w="882650" h="242569">
                  <a:moveTo>
                    <a:pt x="240652" y="205740"/>
                  </a:moveTo>
                  <a:lnTo>
                    <a:pt x="239382" y="205740"/>
                  </a:lnTo>
                  <a:lnTo>
                    <a:pt x="238785" y="207010"/>
                  </a:lnTo>
                  <a:lnTo>
                    <a:pt x="240652" y="205740"/>
                  </a:lnTo>
                  <a:close/>
                </a:path>
                <a:path w="882650" h="242569">
                  <a:moveTo>
                    <a:pt x="242887" y="213360"/>
                  </a:moveTo>
                  <a:lnTo>
                    <a:pt x="238785" y="207010"/>
                  </a:lnTo>
                  <a:lnTo>
                    <a:pt x="238010" y="207010"/>
                  </a:lnTo>
                  <a:lnTo>
                    <a:pt x="236740" y="205740"/>
                  </a:lnTo>
                  <a:lnTo>
                    <a:pt x="236080" y="204470"/>
                  </a:lnTo>
                  <a:lnTo>
                    <a:pt x="236207" y="207010"/>
                  </a:lnTo>
                  <a:lnTo>
                    <a:pt x="237096" y="209550"/>
                  </a:lnTo>
                  <a:lnTo>
                    <a:pt x="237197" y="212090"/>
                  </a:lnTo>
                  <a:lnTo>
                    <a:pt x="237667" y="212090"/>
                  </a:lnTo>
                  <a:lnTo>
                    <a:pt x="237731" y="213360"/>
                  </a:lnTo>
                  <a:lnTo>
                    <a:pt x="242887" y="213360"/>
                  </a:lnTo>
                  <a:close/>
                </a:path>
                <a:path w="882650" h="242569">
                  <a:moveTo>
                    <a:pt x="244348" y="6477"/>
                  </a:moveTo>
                  <a:lnTo>
                    <a:pt x="243154" y="6477"/>
                  </a:lnTo>
                  <a:lnTo>
                    <a:pt x="244271" y="6731"/>
                  </a:lnTo>
                  <a:lnTo>
                    <a:pt x="244348" y="6477"/>
                  </a:lnTo>
                  <a:close/>
                </a:path>
                <a:path w="882650" h="242569">
                  <a:moveTo>
                    <a:pt x="244500" y="174726"/>
                  </a:moveTo>
                  <a:lnTo>
                    <a:pt x="243408" y="173990"/>
                  </a:lnTo>
                  <a:lnTo>
                    <a:pt x="243332" y="176530"/>
                  </a:lnTo>
                  <a:lnTo>
                    <a:pt x="244500" y="174726"/>
                  </a:lnTo>
                  <a:close/>
                </a:path>
                <a:path w="882650" h="242569">
                  <a:moveTo>
                    <a:pt x="245300" y="175260"/>
                  </a:moveTo>
                  <a:lnTo>
                    <a:pt x="245211" y="173990"/>
                  </a:lnTo>
                  <a:lnTo>
                    <a:pt x="244970" y="173990"/>
                  </a:lnTo>
                  <a:lnTo>
                    <a:pt x="244500" y="174726"/>
                  </a:lnTo>
                  <a:lnTo>
                    <a:pt x="245300" y="175260"/>
                  </a:lnTo>
                  <a:close/>
                </a:path>
                <a:path w="882650" h="242569">
                  <a:moveTo>
                    <a:pt x="249085" y="164820"/>
                  </a:moveTo>
                  <a:lnTo>
                    <a:pt x="248145" y="164312"/>
                  </a:lnTo>
                  <a:lnTo>
                    <a:pt x="248513" y="164579"/>
                  </a:lnTo>
                  <a:lnTo>
                    <a:pt x="248793" y="164719"/>
                  </a:lnTo>
                  <a:lnTo>
                    <a:pt x="249072" y="164833"/>
                  </a:lnTo>
                  <a:close/>
                </a:path>
                <a:path w="882650" h="242569">
                  <a:moveTo>
                    <a:pt x="251383" y="183248"/>
                  </a:moveTo>
                  <a:lnTo>
                    <a:pt x="251117" y="183680"/>
                  </a:lnTo>
                  <a:lnTo>
                    <a:pt x="251358" y="184150"/>
                  </a:lnTo>
                  <a:lnTo>
                    <a:pt x="251383" y="183248"/>
                  </a:lnTo>
                  <a:close/>
                </a:path>
                <a:path w="882650" h="242569">
                  <a:moveTo>
                    <a:pt x="252044" y="165100"/>
                  </a:moveTo>
                  <a:lnTo>
                    <a:pt x="250977" y="163017"/>
                  </a:lnTo>
                  <a:lnTo>
                    <a:pt x="251282" y="165100"/>
                  </a:lnTo>
                  <a:lnTo>
                    <a:pt x="252044" y="165100"/>
                  </a:lnTo>
                  <a:close/>
                </a:path>
                <a:path w="882650" h="242569">
                  <a:moveTo>
                    <a:pt x="252450" y="23990"/>
                  </a:moveTo>
                  <a:lnTo>
                    <a:pt x="246303" y="21831"/>
                  </a:lnTo>
                  <a:lnTo>
                    <a:pt x="245618" y="21831"/>
                  </a:lnTo>
                  <a:lnTo>
                    <a:pt x="245681" y="22593"/>
                  </a:lnTo>
                  <a:lnTo>
                    <a:pt x="245795" y="23990"/>
                  </a:lnTo>
                  <a:lnTo>
                    <a:pt x="245897" y="25400"/>
                  </a:lnTo>
                  <a:lnTo>
                    <a:pt x="252310" y="24130"/>
                  </a:lnTo>
                  <a:lnTo>
                    <a:pt x="252450" y="23990"/>
                  </a:lnTo>
                  <a:close/>
                </a:path>
                <a:path w="882650" h="242569">
                  <a:moveTo>
                    <a:pt x="252552" y="184150"/>
                  </a:moveTo>
                  <a:lnTo>
                    <a:pt x="251993" y="182880"/>
                  </a:lnTo>
                  <a:lnTo>
                    <a:pt x="251663" y="182118"/>
                  </a:lnTo>
                  <a:lnTo>
                    <a:pt x="251561" y="181889"/>
                  </a:lnTo>
                  <a:lnTo>
                    <a:pt x="251434" y="181610"/>
                  </a:lnTo>
                  <a:lnTo>
                    <a:pt x="251383" y="183248"/>
                  </a:lnTo>
                  <a:lnTo>
                    <a:pt x="251599" y="182880"/>
                  </a:lnTo>
                  <a:lnTo>
                    <a:pt x="252552" y="184150"/>
                  </a:lnTo>
                  <a:close/>
                </a:path>
                <a:path w="882650" h="242569">
                  <a:moveTo>
                    <a:pt x="252666" y="153339"/>
                  </a:moveTo>
                  <a:lnTo>
                    <a:pt x="251218" y="155168"/>
                  </a:lnTo>
                  <a:lnTo>
                    <a:pt x="251955" y="154419"/>
                  </a:lnTo>
                  <a:lnTo>
                    <a:pt x="252374" y="153822"/>
                  </a:lnTo>
                  <a:lnTo>
                    <a:pt x="252666" y="153339"/>
                  </a:lnTo>
                  <a:close/>
                </a:path>
                <a:path w="882650" h="242569">
                  <a:moveTo>
                    <a:pt x="252882" y="23558"/>
                  </a:moveTo>
                  <a:lnTo>
                    <a:pt x="252450" y="23990"/>
                  </a:lnTo>
                  <a:lnTo>
                    <a:pt x="252844" y="24130"/>
                  </a:lnTo>
                  <a:lnTo>
                    <a:pt x="252882" y="23558"/>
                  </a:lnTo>
                  <a:close/>
                </a:path>
                <a:path w="882650" h="242569">
                  <a:moveTo>
                    <a:pt x="253555" y="174726"/>
                  </a:moveTo>
                  <a:lnTo>
                    <a:pt x="252742" y="174472"/>
                  </a:lnTo>
                  <a:lnTo>
                    <a:pt x="253136" y="176530"/>
                  </a:lnTo>
                  <a:lnTo>
                    <a:pt x="253428" y="175260"/>
                  </a:lnTo>
                  <a:lnTo>
                    <a:pt x="253555" y="174726"/>
                  </a:lnTo>
                  <a:close/>
                </a:path>
                <a:path w="882650" h="242569">
                  <a:moveTo>
                    <a:pt x="255358" y="175260"/>
                  </a:moveTo>
                  <a:lnTo>
                    <a:pt x="253733" y="173990"/>
                  </a:lnTo>
                  <a:lnTo>
                    <a:pt x="253619" y="174472"/>
                  </a:lnTo>
                  <a:lnTo>
                    <a:pt x="253593" y="174726"/>
                  </a:lnTo>
                  <a:lnTo>
                    <a:pt x="255358" y="175260"/>
                  </a:lnTo>
                  <a:close/>
                </a:path>
                <a:path w="882650" h="242569">
                  <a:moveTo>
                    <a:pt x="257581" y="138772"/>
                  </a:moveTo>
                  <a:lnTo>
                    <a:pt x="257352" y="138772"/>
                  </a:lnTo>
                  <a:lnTo>
                    <a:pt x="257098" y="138849"/>
                  </a:lnTo>
                  <a:lnTo>
                    <a:pt x="256857" y="139039"/>
                  </a:lnTo>
                  <a:lnTo>
                    <a:pt x="257009" y="139065"/>
                  </a:lnTo>
                  <a:lnTo>
                    <a:pt x="257276" y="138938"/>
                  </a:lnTo>
                  <a:lnTo>
                    <a:pt x="257581" y="138772"/>
                  </a:lnTo>
                  <a:close/>
                </a:path>
                <a:path w="882650" h="242569">
                  <a:moveTo>
                    <a:pt x="262483" y="162521"/>
                  </a:moveTo>
                  <a:lnTo>
                    <a:pt x="260235" y="161645"/>
                  </a:lnTo>
                  <a:lnTo>
                    <a:pt x="259295" y="161137"/>
                  </a:lnTo>
                  <a:lnTo>
                    <a:pt x="260146" y="161721"/>
                  </a:lnTo>
                  <a:lnTo>
                    <a:pt x="260489" y="162267"/>
                  </a:lnTo>
                  <a:lnTo>
                    <a:pt x="260515" y="162801"/>
                  </a:lnTo>
                  <a:lnTo>
                    <a:pt x="260959" y="162941"/>
                  </a:lnTo>
                  <a:lnTo>
                    <a:pt x="261505" y="163029"/>
                  </a:lnTo>
                  <a:lnTo>
                    <a:pt x="262216" y="163042"/>
                  </a:lnTo>
                  <a:lnTo>
                    <a:pt x="262483" y="162521"/>
                  </a:lnTo>
                  <a:close/>
                </a:path>
                <a:path w="882650" h="242569">
                  <a:moveTo>
                    <a:pt x="263042" y="8610"/>
                  </a:moveTo>
                  <a:lnTo>
                    <a:pt x="263004" y="8140"/>
                  </a:lnTo>
                  <a:lnTo>
                    <a:pt x="262813" y="7620"/>
                  </a:lnTo>
                  <a:lnTo>
                    <a:pt x="262737" y="8140"/>
                  </a:lnTo>
                  <a:lnTo>
                    <a:pt x="262661" y="8610"/>
                  </a:lnTo>
                  <a:lnTo>
                    <a:pt x="262775" y="8788"/>
                  </a:lnTo>
                  <a:lnTo>
                    <a:pt x="263042" y="8610"/>
                  </a:lnTo>
                  <a:close/>
                </a:path>
                <a:path w="882650" h="242569">
                  <a:moveTo>
                    <a:pt x="269836" y="140017"/>
                  </a:moveTo>
                  <a:lnTo>
                    <a:pt x="269062" y="138620"/>
                  </a:lnTo>
                  <a:lnTo>
                    <a:pt x="268884" y="139204"/>
                  </a:lnTo>
                  <a:lnTo>
                    <a:pt x="269138" y="139458"/>
                  </a:lnTo>
                  <a:lnTo>
                    <a:pt x="269468" y="139738"/>
                  </a:lnTo>
                  <a:lnTo>
                    <a:pt x="269836" y="140017"/>
                  </a:lnTo>
                  <a:close/>
                </a:path>
                <a:path w="882650" h="242569">
                  <a:moveTo>
                    <a:pt x="271284" y="87630"/>
                  </a:moveTo>
                  <a:lnTo>
                    <a:pt x="270852" y="87630"/>
                  </a:lnTo>
                  <a:lnTo>
                    <a:pt x="271183" y="87833"/>
                  </a:lnTo>
                  <a:lnTo>
                    <a:pt x="271284" y="87630"/>
                  </a:lnTo>
                  <a:close/>
                </a:path>
                <a:path w="882650" h="242569">
                  <a:moveTo>
                    <a:pt x="275640" y="121386"/>
                  </a:moveTo>
                  <a:lnTo>
                    <a:pt x="275348" y="121310"/>
                  </a:lnTo>
                  <a:lnTo>
                    <a:pt x="275056" y="121310"/>
                  </a:lnTo>
                  <a:lnTo>
                    <a:pt x="274751" y="121373"/>
                  </a:lnTo>
                  <a:lnTo>
                    <a:pt x="275107" y="121437"/>
                  </a:lnTo>
                  <a:lnTo>
                    <a:pt x="275424" y="121437"/>
                  </a:lnTo>
                  <a:lnTo>
                    <a:pt x="275640" y="121386"/>
                  </a:lnTo>
                  <a:close/>
                </a:path>
                <a:path w="882650" h="242569">
                  <a:moveTo>
                    <a:pt x="276301" y="106286"/>
                  </a:moveTo>
                  <a:lnTo>
                    <a:pt x="275755" y="106934"/>
                  </a:lnTo>
                  <a:lnTo>
                    <a:pt x="275996" y="106794"/>
                  </a:lnTo>
                  <a:lnTo>
                    <a:pt x="276161" y="106565"/>
                  </a:lnTo>
                  <a:lnTo>
                    <a:pt x="276301" y="106286"/>
                  </a:lnTo>
                  <a:close/>
                </a:path>
                <a:path w="882650" h="242569">
                  <a:moveTo>
                    <a:pt x="276504" y="8890"/>
                  </a:moveTo>
                  <a:lnTo>
                    <a:pt x="275780" y="7620"/>
                  </a:lnTo>
                  <a:lnTo>
                    <a:pt x="275323" y="8140"/>
                  </a:lnTo>
                  <a:lnTo>
                    <a:pt x="276504" y="8890"/>
                  </a:lnTo>
                  <a:close/>
                </a:path>
                <a:path w="882650" h="242569">
                  <a:moveTo>
                    <a:pt x="276987" y="6210"/>
                  </a:moveTo>
                  <a:lnTo>
                    <a:pt x="275996" y="5880"/>
                  </a:lnTo>
                  <a:lnTo>
                    <a:pt x="276390" y="6108"/>
                  </a:lnTo>
                  <a:lnTo>
                    <a:pt x="276707" y="6184"/>
                  </a:lnTo>
                  <a:lnTo>
                    <a:pt x="276987" y="6210"/>
                  </a:lnTo>
                  <a:close/>
                </a:path>
                <a:path w="882650" h="242569">
                  <a:moveTo>
                    <a:pt x="277723" y="104622"/>
                  </a:moveTo>
                  <a:lnTo>
                    <a:pt x="276885" y="104228"/>
                  </a:lnTo>
                  <a:lnTo>
                    <a:pt x="276771" y="105410"/>
                  </a:lnTo>
                  <a:lnTo>
                    <a:pt x="276301" y="106286"/>
                  </a:lnTo>
                  <a:lnTo>
                    <a:pt x="277723" y="104622"/>
                  </a:lnTo>
                  <a:close/>
                </a:path>
                <a:path w="882650" h="242569">
                  <a:moveTo>
                    <a:pt x="277799" y="22326"/>
                  </a:moveTo>
                  <a:lnTo>
                    <a:pt x="277647" y="22339"/>
                  </a:lnTo>
                  <a:lnTo>
                    <a:pt x="277495" y="22364"/>
                  </a:lnTo>
                  <a:lnTo>
                    <a:pt x="277355" y="22428"/>
                  </a:lnTo>
                  <a:lnTo>
                    <a:pt x="276275" y="22898"/>
                  </a:lnTo>
                  <a:lnTo>
                    <a:pt x="277012" y="22707"/>
                  </a:lnTo>
                  <a:lnTo>
                    <a:pt x="277799" y="22326"/>
                  </a:lnTo>
                  <a:close/>
                </a:path>
                <a:path w="882650" h="242569">
                  <a:moveTo>
                    <a:pt x="278752" y="106680"/>
                  </a:moveTo>
                  <a:lnTo>
                    <a:pt x="275666" y="107950"/>
                  </a:lnTo>
                  <a:lnTo>
                    <a:pt x="275374" y="107950"/>
                  </a:lnTo>
                  <a:lnTo>
                    <a:pt x="274624" y="102870"/>
                  </a:lnTo>
                  <a:lnTo>
                    <a:pt x="269659" y="102870"/>
                  </a:lnTo>
                  <a:lnTo>
                    <a:pt x="267081" y="102870"/>
                  </a:lnTo>
                  <a:lnTo>
                    <a:pt x="266407" y="106680"/>
                  </a:lnTo>
                  <a:lnTo>
                    <a:pt x="265176" y="109220"/>
                  </a:lnTo>
                  <a:lnTo>
                    <a:pt x="266077" y="110490"/>
                  </a:lnTo>
                  <a:lnTo>
                    <a:pt x="265480" y="111760"/>
                  </a:lnTo>
                  <a:lnTo>
                    <a:pt x="267347" y="111760"/>
                  </a:lnTo>
                  <a:lnTo>
                    <a:pt x="263474" y="116840"/>
                  </a:lnTo>
                  <a:lnTo>
                    <a:pt x="262788" y="121920"/>
                  </a:lnTo>
                  <a:lnTo>
                    <a:pt x="262674" y="123190"/>
                  </a:lnTo>
                  <a:lnTo>
                    <a:pt x="262559" y="124536"/>
                  </a:lnTo>
                  <a:lnTo>
                    <a:pt x="262445" y="125730"/>
                  </a:lnTo>
                  <a:lnTo>
                    <a:pt x="262343" y="127000"/>
                  </a:lnTo>
                  <a:lnTo>
                    <a:pt x="259194" y="132080"/>
                  </a:lnTo>
                  <a:lnTo>
                    <a:pt x="259422" y="130810"/>
                  </a:lnTo>
                  <a:lnTo>
                    <a:pt x="258787" y="129540"/>
                  </a:lnTo>
                  <a:lnTo>
                    <a:pt x="258584" y="130810"/>
                  </a:lnTo>
                  <a:lnTo>
                    <a:pt x="257924" y="135890"/>
                  </a:lnTo>
                  <a:lnTo>
                    <a:pt x="259295" y="135890"/>
                  </a:lnTo>
                  <a:lnTo>
                    <a:pt x="261137" y="134620"/>
                  </a:lnTo>
                  <a:lnTo>
                    <a:pt x="262039" y="135890"/>
                  </a:lnTo>
                  <a:lnTo>
                    <a:pt x="262432" y="138430"/>
                  </a:lnTo>
                  <a:lnTo>
                    <a:pt x="262013" y="139700"/>
                  </a:lnTo>
                  <a:lnTo>
                    <a:pt x="261518" y="137160"/>
                  </a:lnTo>
                  <a:lnTo>
                    <a:pt x="258965" y="138430"/>
                  </a:lnTo>
                  <a:lnTo>
                    <a:pt x="257568" y="139700"/>
                  </a:lnTo>
                  <a:lnTo>
                    <a:pt x="259359" y="139700"/>
                  </a:lnTo>
                  <a:lnTo>
                    <a:pt x="255104" y="142240"/>
                  </a:lnTo>
                  <a:lnTo>
                    <a:pt x="263029" y="142240"/>
                  </a:lnTo>
                  <a:lnTo>
                    <a:pt x="259537" y="144780"/>
                  </a:lnTo>
                  <a:lnTo>
                    <a:pt x="258610" y="144780"/>
                  </a:lnTo>
                  <a:lnTo>
                    <a:pt x="258673" y="146050"/>
                  </a:lnTo>
                  <a:lnTo>
                    <a:pt x="259575" y="148590"/>
                  </a:lnTo>
                  <a:lnTo>
                    <a:pt x="259295" y="149047"/>
                  </a:lnTo>
                  <a:lnTo>
                    <a:pt x="259295" y="152400"/>
                  </a:lnTo>
                  <a:lnTo>
                    <a:pt x="256489" y="153670"/>
                  </a:lnTo>
                  <a:lnTo>
                    <a:pt x="256159" y="152400"/>
                  </a:lnTo>
                  <a:lnTo>
                    <a:pt x="256565" y="151130"/>
                  </a:lnTo>
                  <a:lnTo>
                    <a:pt x="256400" y="150228"/>
                  </a:lnTo>
                  <a:lnTo>
                    <a:pt x="259295" y="152400"/>
                  </a:lnTo>
                  <a:lnTo>
                    <a:pt x="259295" y="149047"/>
                  </a:lnTo>
                  <a:lnTo>
                    <a:pt x="258673" y="150063"/>
                  </a:lnTo>
                  <a:lnTo>
                    <a:pt x="256374" y="150063"/>
                  </a:lnTo>
                  <a:lnTo>
                    <a:pt x="257327" y="148590"/>
                  </a:lnTo>
                  <a:lnTo>
                    <a:pt x="258254" y="147320"/>
                  </a:lnTo>
                  <a:lnTo>
                    <a:pt x="256489" y="147320"/>
                  </a:lnTo>
                  <a:lnTo>
                    <a:pt x="255879" y="150063"/>
                  </a:lnTo>
                  <a:lnTo>
                    <a:pt x="256184" y="150063"/>
                  </a:lnTo>
                  <a:lnTo>
                    <a:pt x="252996" y="152400"/>
                  </a:lnTo>
                  <a:lnTo>
                    <a:pt x="253568" y="152400"/>
                  </a:lnTo>
                  <a:lnTo>
                    <a:pt x="252780" y="153670"/>
                  </a:lnTo>
                  <a:lnTo>
                    <a:pt x="250456" y="157480"/>
                  </a:lnTo>
                  <a:lnTo>
                    <a:pt x="251434" y="156210"/>
                  </a:lnTo>
                  <a:lnTo>
                    <a:pt x="256311" y="161290"/>
                  </a:lnTo>
                  <a:lnTo>
                    <a:pt x="250748" y="162560"/>
                  </a:lnTo>
                  <a:lnTo>
                    <a:pt x="250977" y="163017"/>
                  </a:lnTo>
                  <a:lnTo>
                    <a:pt x="251396" y="163830"/>
                  </a:lnTo>
                  <a:lnTo>
                    <a:pt x="251129" y="163017"/>
                  </a:lnTo>
                  <a:lnTo>
                    <a:pt x="253326" y="167640"/>
                  </a:lnTo>
                  <a:lnTo>
                    <a:pt x="252691" y="166370"/>
                  </a:lnTo>
                  <a:lnTo>
                    <a:pt x="251472" y="166370"/>
                  </a:lnTo>
                  <a:lnTo>
                    <a:pt x="248081" y="166370"/>
                  </a:lnTo>
                  <a:lnTo>
                    <a:pt x="246951" y="167551"/>
                  </a:lnTo>
                  <a:lnTo>
                    <a:pt x="246291" y="166370"/>
                  </a:lnTo>
                  <a:lnTo>
                    <a:pt x="246862" y="167640"/>
                  </a:lnTo>
                  <a:lnTo>
                    <a:pt x="247015" y="167640"/>
                  </a:lnTo>
                  <a:lnTo>
                    <a:pt x="247751" y="168910"/>
                  </a:lnTo>
                  <a:lnTo>
                    <a:pt x="243801" y="168910"/>
                  </a:lnTo>
                  <a:lnTo>
                    <a:pt x="245960" y="172720"/>
                  </a:lnTo>
                  <a:lnTo>
                    <a:pt x="245122" y="172720"/>
                  </a:lnTo>
                  <a:lnTo>
                    <a:pt x="245211" y="173990"/>
                  </a:lnTo>
                  <a:lnTo>
                    <a:pt x="245922" y="173990"/>
                  </a:lnTo>
                  <a:lnTo>
                    <a:pt x="247561" y="179070"/>
                  </a:lnTo>
                  <a:lnTo>
                    <a:pt x="240030" y="181610"/>
                  </a:lnTo>
                  <a:lnTo>
                    <a:pt x="242214" y="187960"/>
                  </a:lnTo>
                  <a:lnTo>
                    <a:pt x="242303" y="190500"/>
                  </a:lnTo>
                  <a:lnTo>
                    <a:pt x="242404" y="193040"/>
                  </a:lnTo>
                  <a:lnTo>
                    <a:pt x="244856" y="194310"/>
                  </a:lnTo>
                  <a:lnTo>
                    <a:pt x="244932" y="199390"/>
                  </a:lnTo>
                  <a:lnTo>
                    <a:pt x="243230" y="200660"/>
                  </a:lnTo>
                  <a:lnTo>
                    <a:pt x="242354" y="196850"/>
                  </a:lnTo>
                  <a:lnTo>
                    <a:pt x="240499" y="199390"/>
                  </a:lnTo>
                  <a:lnTo>
                    <a:pt x="240207" y="200660"/>
                  </a:lnTo>
                  <a:lnTo>
                    <a:pt x="240474" y="203200"/>
                  </a:lnTo>
                  <a:lnTo>
                    <a:pt x="238086" y="203200"/>
                  </a:lnTo>
                  <a:lnTo>
                    <a:pt x="237934" y="204470"/>
                  </a:lnTo>
                  <a:lnTo>
                    <a:pt x="237845" y="205130"/>
                  </a:lnTo>
                  <a:lnTo>
                    <a:pt x="237769" y="205740"/>
                  </a:lnTo>
                  <a:lnTo>
                    <a:pt x="239382" y="205740"/>
                  </a:lnTo>
                  <a:lnTo>
                    <a:pt x="239966" y="204470"/>
                  </a:lnTo>
                  <a:lnTo>
                    <a:pt x="243001" y="207010"/>
                  </a:lnTo>
                  <a:lnTo>
                    <a:pt x="241731" y="204470"/>
                  </a:lnTo>
                  <a:lnTo>
                    <a:pt x="241096" y="203200"/>
                  </a:lnTo>
                  <a:lnTo>
                    <a:pt x="244233" y="203200"/>
                  </a:lnTo>
                  <a:lnTo>
                    <a:pt x="244297" y="204470"/>
                  </a:lnTo>
                  <a:lnTo>
                    <a:pt x="246634" y="203200"/>
                  </a:lnTo>
                  <a:lnTo>
                    <a:pt x="243662" y="201930"/>
                  </a:lnTo>
                  <a:lnTo>
                    <a:pt x="246100" y="200660"/>
                  </a:lnTo>
                  <a:lnTo>
                    <a:pt x="246659" y="200660"/>
                  </a:lnTo>
                  <a:lnTo>
                    <a:pt x="246291" y="198120"/>
                  </a:lnTo>
                  <a:lnTo>
                    <a:pt x="246875" y="199390"/>
                  </a:lnTo>
                  <a:lnTo>
                    <a:pt x="248958" y="199390"/>
                  </a:lnTo>
                  <a:lnTo>
                    <a:pt x="249986" y="198120"/>
                  </a:lnTo>
                  <a:lnTo>
                    <a:pt x="251028" y="196850"/>
                  </a:lnTo>
                  <a:lnTo>
                    <a:pt x="247180" y="193040"/>
                  </a:lnTo>
                  <a:lnTo>
                    <a:pt x="250317" y="193040"/>
                  </a:lnTo>
                  <a:lnTo>
                    <a:pt x="250405" y="191770"/>
                  </a:lnTo>
                  <a:lnTo>
                    <a:pt x="250494" y="190500"/>
                  </a:lnTo>
                  <a:lnTo>
                    <a:pt x="250571" y="189230"/>
                  </a:lnTo>
                  <a:lnTo>
                    <a:pt x="250659" y="187960"/>
                  </a:lnTo>
                  <a:lnTo>
                    <a:pt x="250748" y="186690"/>
                  </a:lnTo>
                  <a:lnTo>
                    <a:pt x="247954" y="191770"/>
                  </a:lnTo>
                  <a:lnTo>
                    <a:pt x="246214" y="186690"/>
                  </a:lnTo>
                  <a:lnTo>
                    <a:pt x="253199" y="185420"/>
                  </a:lnTo>
                  <a:lnTo>
                    <a:pt x="250837" y="184150"/>
                  </a:lnTo>
                  <a:lnTo>
                    <a:pt x="251117" y="183680"/>
                  </a:lnTo>
                  <a:lnTo>
                    <a:pt x="250088" y="181610"/>
                  </a:lnTo>
                  <a:lnTo>
                    <a:pt x="253149" y="180340"/>
                  </a:lnTo>
                  <a:lnTo>
                    <a:pt x="251180" y="173990"/>
                  </a:lnTo>
                  <a:lnTo>
                    <a:pt x="252742" y="174472"/>
                  </a:lnTo>
                  <a:lnTo>
                    <a:pt x="252653" y="173990"/>
                  </a:lnTo>
                  <a:lnTo>
                    <a:pt x="253733" y="173990"/>
                  </a:lnTo>
                  <a:lnTo>
                    <a:pt x="257187" y="173990"/>
                  </a:lnTo>
                  <a:lnTo>
                    <a:pt x="252882" y="170180"/>
                  </a:lnTo>
                  <a:lnTo>
                    <a:pt x="255574" y="168910"/>
                  </a:lnTo>
                  <a:lnTo>
                    <a:pt x="257568" y="170180"/>
                  </a:lnTo>
                  <a:lnTo>
                    <a:pt x="255714" y="171450"/>
                  </a:lnTo>
                  <a:lnTo>
                    <a:pt x="258406" y="170180"/>
                  </a:lnTo>
                  <a:lnTo>
                    <a:pt x="255092" y="167640"/>
                  </a:lnTo>
                  <a:lnTo>
                    <a:pt x="260629" y="165100"/>
                  </a:lnTo>
                  <a:lnTo>
                    <a:pt x="260515" y="163830"/>
                  </a:lnTo>
                  <a:lnTo>
                    <a:pt x="257568" y="162560"/>
                  </a:lnTo>
                  <a:lnTo>
                    <a:pt x="260591" y="158750"/>
                  </a:lnTo>
                  <a:lnTo>
                    <a:pt x="260604" y="156210"/>
                  </a:lnTo>
                  <a:lnTo>
                    <a:pt x="260616" y="154940"/>
                  </a:lnTo>
                  <a:lnTo>
                    <a:pt x="261543" y="154940"/>
                  </a:lnTo>
                  <a:lnTo>
                    <a:pt x="262064" y="153670"/>
                  </a:lnTo>
                  <a:lnTo>
                    <a:pt x="264160" y="148590"/>
                  </a:lnTo>
                  <a:lnTo>
                    <a:pt x="266179" y="146050"/>
                  </a:lnTo>
                  <a:lnTo>
                    <a:pt x="266649" y="146050"/>
                  </a:lnTo>
                  <a:lnTo>
                    <a:pt x="263829" y="144780"/>
                  </a:lnTo>
                  <a:lnTo>
                    <a:pt x="265366" y="142240"/>
                  </a:lnTo>
                  <a:lnTo>
                    <a:pt x="265442" y="139700"/>
                  </a:lnTo>
                  <a:lnTo>
                    <a:pt x="267233" y="139700"/>
                  </a:lnTo>
                  <a:lnTo>
                    <a:pt x="267817" y="140970"/>
                  </a:lnTo>
                  <a:lnTo>
                    <a:pt x="268236" y="142240"/>
                  </a:lnTo>
                  <a:lnTo>
                    <a:pt x="268884" y="139700"/>
                  </a:lnTo>
                  <a:lnTo>
                    <a:pt x="268071" y="138430"/>
                  </a:lnTo>
                  <a:lnTo>
                    <a:pt x="267766" y="138430"/>
                  </a:lnTo>
                  <a:lnTo>
                    <a:pt x="267868" y="137160"/>
                  </a:lnTo>
                  <a:lnTo>
                    <a:pt x="269951" y="138430"/>
                  </a:lnTo>
                  <a:lnTo>
                    <a:pt x="270205" y="137160"/>
                  </a:lnTo>
                  <a:lnTo>
                    <a:pt x="270713" y="134620"/>
                  </a:lnTo>
                  <a:lnTo>
                    <a:pt x="269621" y="132080"/>
                  </a:lnTo>
                  <a:lnTo>
                    <a:pt x="269087" y="130810"/>
                  </a:lnTo>
                  <a:lnTo>
                    <a:pt x="270408" y="129540"/>
                  </a:lnTo>
                  <a:lnTo>
                    <a:pt x="271729" y="128270"/>
                  </a:lnTo>
                  <a:lnTo>
                    <a:pt x="269684" y="127000"/>
                  </a:lnTo>
                  <a:lnTo>
                    <a:pt x="264972" y="129540"/>
                  </a:lnTo>
                  <a:lnTo>
                    <a:pt x="264871" y="127000"/>
                  </a:lnTo>
                  <a:lnTo>
                    <a:pt x="264769" y="124536"/>
                  </a:lnTo>
                  <a:lnTo>
                    <a:pt x="266065" y="124536"/>
                  </a:lnTo>
                  <a:lnTo>
                    <a:pt x="268046" y="125730"/>
                  </a:lnTo>
                  <a:lnTo>
                    <a:pt x="267716" y="124929"/>
                  </a:lnTo>
                  <a:lnTo>
                    <a:pt x="267614" y="124701"/>
                  </a:lnTo>
                  <a:lnTo>
                    <a:pt x="267538" y="124536"/>
                  </a:lnTo>
                  <a:lnTo>
                    <a:pt x="268249" y="124536"/>
                  </a:lnTo>
                  <a:lnTo>
                    <a:pt x="269633" y="127000"/>
                  </a:lnTo>
                  <a:lnTo>
                    <a:pt x="270738" y="124929"/>
                  </a:lnTo>
                  <a:lnTo>
                    <a:pt x="271043" y="125730"/>
                  </a:lnTo>
                  <a:lnTo>
                    <a:pt x="271653" y="124701"/>
                  </a:lnTo>
                  <a:lnTo>
                    <a:pt x="271653" y="124536"/>
                  </a:lnTo>
                  <a:lnTo>
                    <a:pt x="270954" y="124536"/>
                  </a:lnTo>
                  <a:lnTo>
                    <a:pt x="270598" y="124536"/>
                  </a:lnTo>
                  <a:lnTo>
                    <a:pt x="268287" y="124536"/>
                  </a:lnTo>
                  <a:lnTo>
                    <a:pt x="268909" y="123190"/>
                  </a:lnTo>
                  <a:lnTo>
                    <a:pt x="270598" y="124536"/>
                  </a:lnTo>
                  <a:lnTo>
                    <a:pt x="270370" y="123190"/>
                  </a:lnTo>
                  <a:lnTo>
                    <a:pt x="271589" y="123190"/>
                  </a:lnTo>
                  <a:lnTo>
                    <a:pt x="271653" y="124536"/>
                  </a:lnTo>
                  <a:lnTo>
                    <a:pt x="272567" y="123190"/>
                  </a:lnTo>
                  <a:lnTo>
                    <a:pt x="273329" y="121920"/>
                  </a:lnTo>
                  <a:lnTo>
                    <a:pt x="272567" y="121920"/>
                  </a:lnTo>
                  <a:lnTo>
                    <a:pt x="272694" y="120650"/>
                  </a:lnTo>
                  <a:lnTo>
                    <a:pt x="273469" y="116840"/>
                  </a:lnTo>
                  <a:lnTo>
                    <a:pt x="274942" y="119380"/>
                  </a:lnTo>
                  <a:lnTo>
                    <a:pt x="276301" y="118110"/>
                  </a:lnTo>
                  <a:lnTo>
                    <a:pt x="275399" y="116840"/>
                  </a:lnTo>
                  <a:lnTo>
                    <a:pt x="277126" y="115570"/>
                  </a:lnTo>
                  <a:lnTo>
                    <a:pt x="274713" y="114300"/>
                  </a:lnTo>
                  <a:lnTo>
                    <a:pt x="276923" y="114300"/>
                  </a:lnTo>
                  <a:lnTo>
                    <a:pt x="276313" y="111760"/>
                  </a:lnTo>
                  <a:lnTo>
                    <a:pt x="278142" y="107950"/>
                  </a:lnTo>
                  <a:lnTo>
                    <a:pt x="278752" y="106680"/>
                  </a:lnTo>
                  <a:close/>
                </a:path>
                <a:path w="882650" h="242569">
                  <a:moveTo>
                    <a:pt x="279019" y="21831"/>
                  </a:moveTo>
                  <a:lnTo>
                    <a:pt x="278472" y="21831"/>
                  </a:lnTo>
                  <a:lnTo>
                    <a:pt x="279006" y="22593"/>
                  </a:lnTo>
                  <a:lnTo>
                    <a:pt x="279019" y="21831"/>
                  </a:lnTo>
                  <a:close/>
                </a:path>
                <a:path w="882650" h="242569">
                  <a:moveTo>
                    <a:pt x="279806" y="64770"/>
                  </a:moveTo>
                  <a:lnTo>
                    <a:pt x="276796" y="64770"/>
                  </a:lnTo>
                  <a:lnTo>
                    <a:pt x="276098" y="68580"/>
                  </a:lnTo>
                  <a:lnTo>
                    <a:pt x="279806" y="64770"/>
                  </a:lnTo>
                  <a:close/>
                </a:path>
                <a:path w="882650" h="242569">
                  <a:moveTo>
                    <a:pt x="280339" y="22593"/>
                  </a:moveTo>
                  <a:lnTo>
                    <a:pt x="280314" y="21831"/>
                  </a:lnTo>
                  <a:lnTo>
                    <a:pt x="280085" y="21831"/>
                  </a:lnTo>
                  <a:lnTo>
                    <a:pt x="279400" y="22593"/>
                  </a:lnTo>
                  <a:lnTo>
                    <a:pt x="280339" y="22593"/>
                  </a:lnTo>
                  <a:close/>
                </a:path>
                <a:path w="882650" h="242569">
                  <a:moveTo>
                    <a:pt x="280416" y="24130"/>
                  </a:moveTo>
                  <a:lnTo>
                    <a:pt x="280365" y="22974"/>
                  </a:lnTo>
                  <a:lnTo>
                    <a:pt x="279285" y="22974"/>
                  </a:lnTo>
                  <a:lnTo>
                    <a:pt x="279184" y="22847"/>
                  </a:lnTo>
                  <a:lnTo>
                    <a:pt x="279069" y="22974"/>
                  </a:lnTo>
                  <a:lnTo>
                    <a:pt x="280416" y="24130"/>
                  </a:lnTo>
                  <a:close/>
                </a:path>
                <a:path w="882650" h="242569">
                  <a:moveTo>
                    <a:pt x="284276" y="2540"/>
                  </a:moveTo>
                  <a:lnTo>
                    <a:pt x="283184" y="2540"/>
                  </a:lnTo>
                  <a:lnTo>
                    <a:pt x="284022" y="3200"/>
                  </a:lnTo>
                  <a:lnTo>
                    <a:pt x="284276" y="2540"/>
                  </a:lnTo>
                  <a:close/>
                </a:path>
                <a:path w="882650" h="242569">
                  <a:moveTo>
                    <a:pt x="287058" y="77520"/>
                  </a:moveTo>
                  <a:lnTo>
                    <a:pt x="286562" y="78308"/>
                  </a:lnTo>
                  <a:lnTo>
                    <a:pt x="286689" y="78740"/>
                  </a:lnTo>
                  <a:lnTo>
                    <a:pt x="287058" y="77520"/>
                  </a:lnTo>
                  <a:close/>
                </a:path>
                <a:path w="882650" h="242569">
                  <a:moveTo>
                    <a:pt x="288544" y="38696"/>
                  </a:moveTo>
                  <a:lnTo>
                    <a:pt x="288290" y="38011"/>
                  </a:lnTo>
                  <a:lnTo>
                    <a:pt x="288048" y="37325"/>
                  </a:lnTo>
                  <a:lnTo>
                    <a:pt x="287959" y="36664"/>
                  </a:lnTo>
                  <a:lnTo>
                    <a:pt x="287502" y="37553"/>
                  </a:lnTo>
                  <a:lnTo>
                    <a:pt x="287235" y="38277"/>
                  </a:lnTo>
                  <a:lnTo>
                    <a:pt x="288544" y="38696"/>
                  </a:lnTo>
                  <a:close/>
                </a:path>
                <a:path w="882650" h="242569">
                  <a:moveTo>
                    <a:pt x="288861" y="35064"/>
                  </a:moveTo>
                  <a:lnTo>
                    <a:pt x="288747" y="34175"/>
                  </a:lnTo>
                  <a:lnTo>
                    <a:pt x="288010" y="34988"/>
                  </a:lnTo>
                  <a:lnTo>
                    <a:pt x="287870" y="35814"/>
                  </a:lnTo>
                  <a:lnTo>
                    <a:pt x="287959" y="36652"/>
                  </a:lnTo>
                  <a:lnTo>
                    <a:pt x="288353" y="35915"/>
                  </a:lnTo>
                  <a:lnTo>
                    <a:pt x="288861" y="35064"/>
                  </a:lnTo>
                  <a:close/>
                </a:path>
                <a:path w="882650" h="242569">
                  <a:moveTo>
                    <a:pt x="290677" y="1104"/>
                  </a:moveTo>
                  <a:lnTo>
                    <a:pt x="290576" y="1333"/>
                  </a:lnTo>
                  <a:lnTo>
                    <a:pt x="290677" y="1104"/>
                  </a:lnTo>
                  <a:close/>
                </a:path>
                <a:path w="882650" h="242569">
                  <a:moveTo>
                    <a:pt x="295503" y="52806"/>
                  </a:moveTo>
                  <a:lnTo>
                    <a:pt x="293611" y="53505"/>
                  </a:lnTo>
                  <a:lnTo>
                    <a:pt x="295186" y="54610"/>
                  </a:lnTo>
                  <a:lnTo>
                    <a:pt x="295389" y="53505"/>
                  </a:lnTo>
                  <a:lnTo>
                    <a:pt x="295503" y="52806"/>
                  </a:lnTo>
                  <a:close/>
                </a:path>
                <a:path w="882650" h="242569">
                  <a:moveTo>
                    <a:pt x="299580" y="35864"/>
                  </a:moveTo>
                  <a:lnTo>
                    <a:pt x="299542" y="35306"/>
                  </a:lnTo>
                  <a:lnTo>
                    <a:pt x="299504" y="34836"/>
                  </a:lnTo>
                  <a:lnTo>
                    <a:pt x="299224" y="34886"/>
                  </a:lnTo>
                  <a:lnTo>
                    <a:pt x="299135" y="35445"/>
                  </a:lnTo>
                  <a:lnTo>
                    <a:pt x="299339" y="35763"/>
                  </a:lnTo>
                  <a:lnTo>
                    <a:pt x="299580" y="35864"/>
                  </a:lnTo>
                  <a:close/>
                </a:path>
                <a:path w="882650" h="242569">
                  <a:moveTo>
                    <a:pt x="301104" y="38100"/>
                  </a:moveTo>
                  <a:lnTo>
                    <a:pt x="300240" y="36830"/>
                  </a:lnTo>
                  <a:lnTo>
                    <a:pt x="299580" y="36830"/>
                  </a:lnTo>
                  <a:lnTo>
                    <a:pt x="299656" y="38100"/>
                  </a:lnTo>
                  <a:lnTo>
                    <a:pt x="299720" y="39370"/>
                  </a:lnTo>
                  <a:lnTo>
                    <a:pt x="301104" y="38100"/>
                  </a:lnTo>
                  <a:close/>
                </a:path>
                <a:path w="882650" h="242569">
                  <a:moveTo>
                    <a:pt x="303822" y="32639"/>
                  </a:moveTo>
                  <a:lnTo>
                    <a:pt x="303720" y="31750"/>
                  </a:lnTo>
                  <a:lnTo>
                    <a:pt x="303009" y="32639"/>
                  </a:lnTo>
                  <a:lnTo>
                    <a:pt x="303822" y="32639"/>
                  </a:lnTo>
                  <a:close/>
                </a:path>
                <a:path w="882650" h="242569">
                  <a:moveTo>
                    <a:pt x="304025" y="34290"/>
                  </a:moveTo>
                  <a:lnTo>
                    <a:pt x="303872" y="33020"/>
                  </a:lnTo>
                  <a:lnTo>
                    <a:pt x="302691" y="33020"/>
                  </a:lnTo>
                  <a:lnTo>
                    <a:pt x="304025" y="34290"/>
                  </a:lnTo>
                  <a:close/>
                </a:path>
                <a:path w="882650" h="242569">
                  <a:moveTo>
                    <a:pt x="306044" y="23749"/>
                  </a:moveTo>
                  <a:lnTo>
                    <a:pt x="305879" y="23507"/>
                  </a:lnTo>
                  <a:lnTo>
                    <a:pt x="305714" y="23749"/>
                  </a:lnTo>
                  <a:lnTo>
                    <a:pt x="305612" y="23964"/>
                  </a:lnTo>
                  <a:lnTo>
                    <a:pt x="305485" y="24180"/>
                  </a:lnTo>
                  <a:lnTo>
                    <a:pt x="305816" y="23990"/>
                  </a:lnTo>
                  <a:lnTo>
                    <a:pt x="306044" y="23749"/>
                  </a:lnTo>
                  <a:close/>
                </a:path>
                <a:path w="882650" h="242569">
                  <a:moveTo>
                    <a:pt x="312775" y="10160"/>
                  </a:moveTo>
                  <a:lnTo>
                    <a:pt x="310934" y="7620"/>
                  </a:lnTo>
                  <a:lnTo>
                    <a:pt x="308165" y="3810"/>
                  </a:lnTo>
                  <a:lnTo>
                    <a:pt x="307098" y="2540"/>
                  </a:lnTo>
                  <a:lnTo>
                    <a:pt x="304584" y="1270"/>
                  </a:lnTo>
                  <a:lnTo>
                    <a:pt x="303657" y="673"/>
                  </a:lnTo>
                  <a:lnTo>
                    <a:pt x="303657" y="16725"/>
                  </a:lnTo>
                  <a:lnTo>
                    <a:pt x="302818" y="17780"/>
                  </a:lnTo>
                  <a:lnTo>
                    <a:pt x="303631" y="16725"/>
                  </a:lnTo>
                  <a:lnTo>
                    <a:pt x="303657" y="673"/>
                  </a:lnTo>
                  <a:lnTo>
                    <a:pt x="302958" y="228"/>
                  </a:lnTo>
                  <a:lnTo>
                    <a:pt x="302958" y="15697"/>
                  </a:lnTo>
                  <a:lnTo>
                    <a:pt x="302755" y="15468"/>
                  </a:lnTo>
                  <a:lnTo>
                    <a:pt x="302920" y="15240"/>
                  </a:lnTo>
                  <a:lnTo>
                    <a:pt x="302958" y="15697"/>
                  </a:lnTo>
                  <a:lnTo>
                    <a:pt x="302958" y="228"/>
                  </a:lnTo>
                  <a:lnTo>
                    <a:pt x="302615" y="0"/>
                  </a:lnTo>
                  <a:lnTo>
                    <a:pt x="300494" y="0"/>
                  </a:lnTo>
                  <a:lnTo>
                    <a:pt x="300494" y="11430"/>
                  </a:lnTo>
                  <a:lnTo>
                    <a:pt x="300316" y="11430"/>
                  </a:lnTo>
                  <a:lnTo>
                    <a:pt x="300367" y="10160"/>
                  </a:lnTo>
                  <a:lnTo>
                    <a:pt x="300494" y="11430"/>
                  </a:lnTo>
                  <a:lnTo>
                    <a:pt x="300494" y="0"/>
                  </a:lnTo>
                  <a:lnTo>
                    <a:pt x="295846" y="0"/>
                  </a:lnTo>
                  <a:lnTo>
                    <a:pt x="295122" y="1270"/>
                  </a:lnTo>
                  <a:lnTo>
                    <a:pt x="292938" y="1270"/>
                  </a:lnTo>
                  <a:lnTo>
                    <a:pt x="292354" y="2540"/>
                  </a:lnTo>
                  <a:lnTo>
                    <a:pt x="291871" y="1270"/>
                  </a:lnTo>
                  <a:lnTo>
                    <a:pt x="291249" y="1270"/>
                  </a:lnTo>
                  <a:lnTo>
                    <a:pt x="291642" y="2540"/>
                  </a:lnTo>
                  <a:lnTo>
                    <a:pt x="292696" y="5080"/>
                  </a:lnTo>
                  <a:lnTo>
                    <a:pt x="293065" y="6477"/>
                  </a:lnTo>
                  <a:lnTo>
                    <a:pt x="293027" y="6629"/>
                  </a:lnTo>
                  <a:lnTo>
                    <a:pt x="293027" y="20294"/>
                  </a:lnTo>
                  <a:lnTo>
                    <a:pt x="291553" y="19050"/>
                  </a:lnTo>
                  <a:lnTo>
                    <a:pt x="293027" y="20294"/>
                  </a:lnTo>
                  <a:lnTo>
                    <a:pt x="293027" y="6629"/>
                  </a:lnTo>
                  <a:lnTo>
                    <a:pt x="292849" y="7327"/>
                  </a:lnTo>
                  <a:lnTo>
                    <a:pt x="292773" y="7620"/>
                  </a:lnTo>
                  <a:lnTo>
                    <a:pt x="291820" y="6477"/>
                  </a:lnTo>
                  <a:lnTo>
                    <a:pt x="291655" y="6477"/>
                  </a:lnTo>
                  <a:lnTo>
                    <a:pt x="290842" y="8610"/>
                  </a:lnTo>
                  <a:lnTo>
                    <a:pt x="290728" y="8890"/>
                  </a:lnTo>
                  <a:lnTo>
                    <a:pt x="289839" y="6731"/>
                  </a:lnTo>
                  <a:lnTo>
                    <a:pt x="289737" y="6477"/>
                  </a:lnTo>
                  <a:lnTo>
                    <a:pt x="290868" y="6477"/>
                  </a:lnTo>
                  <a:lnTo>
                    <a:pt x="290931" y="5080"/>
                  </a:lnTo>
                  <a:lnTo>
                    <a:pt x="290842" y="4305"/>
                  </a:lnTo>
                  <a:lnTo>
                    <a:pt x="290715" y="2540"/>
                  </a:lnTo>
                  <a:lnTo>
                    <a:pt x="290576" y="2540"/>
                  </a:lnTo>
                  <a:lnTo>
                    <a:pt x="286575" y="0"/>
                  </a:lnTo>
                  <a:lnTo>
                    <a:pt x="288671" y="5080"/>
                  </a:lnTo>
                  <a:lnTo>
                    <a:pt x="284238" y="5080"/>
                  </a:lnTo>
                  <a:lnTo>
                    <a:pt x="284810" y="3810"/>
                  </a:lnTo>
                  <a:lnTo>
                    <a:pt x="284022" y="3200"/>
                  </a:lnTo>
                  <a:lnTo>
                    <a:pt x="283324" y="5080"/>
                  </a:lnTo>
                  <a:lnTo>
                    <a:pt x="281647" y="6350"/>
                  </a:lnTo>
                  <a:lnTo>
                    <a:pt x="278752" y="5080"/>
                  </a:lnTo>
                  <a:lnTo>
                    <a:pt x="278485" y="6477"/>
                  </a:lnTo>
                  <a:lnTo>
                    <a:pt x="277164" y="6477"/>
                  </a:lnTo>
                  <a:lnTo>
                    <a:pt x="278726" y="7620"/>
                  </a:lnTo>
                  <a:lnTo>
                    <a:pt x="278142" y="8890"/>
                  </a:lnTo>
                  <a:lnTo>
                    <a:pt x="276504" y="8890"/>
                  </a:lnTo>
                  <a:lnTo>
                    <a:pt x="274675" y="8890"/>
                  </a:lnTo>
                  <a:lnTo>
                    <a:pt x="275323" y="8140"/>
                  </a:lnTo>
                  <a:lnTo>
                    <a:pt x="274497" y="7620"/>
                  </a:lnTo>
                  <a:lnTo>
                    <a:pt x="274574" y="8140"/>
                  </a:lnTo>
                  <a:lnTo>
                    <a:pt x="274662" y="8890"/>
                  </a:lnTo>
                  <a:lnTo>
                    <a:pt x="273545" y="10160"/>
                  </a:lnTo>
                  <a:lnTo>
                    <a:pt x="270713" y="5080"/>
                  </a:lnTo>
                  <a:lnTo>
                    <a:pt x="267271" y="6477"/>
                  </a:lnTo>
                  <a:lnTo>
                    <a:pt x="266077" y="6477"/>
                  </a:lnTo>
                  <a:lnTo>
                    <a:pt x="267449" y="3810"/>
                  </a:lnTo>
                  <a:lnTo>
                    <a:pt x="266179" y="3810"/>
                  </a:lnTo>
                  <a:lnTo>
                    <a:pt x="264477" y="4432"/>
                  </a:lnTo>
                  <a:lnTo>
                    <a:pt x="264477" y="7620"/>
                  </a:lnTo>
                  <a:lnTo>
                    <a:pt x="263715" y="8140"/>
                  </a:lnTo>
                  <a:lnTo>
                    <a:pt x="263156" y="8610"/>
                  </a:lnTo>
                  <a:lnTo>
                    <a:pt x="263690" y="10160"/>
                  </a:lnTo>
                  <a:lnTo>
                    <a:pt x="262851" y="8890"/>
                  </a:lnTo>
                  <a:lnTo>
                    <a:pt x="262623" y="8890"/>
                  </a:lnTo>
                  <a:lnTo>
                    <a:pt x="262661" y="8610"/>
                  </a:lnTo>
                  <a:lnTo>
                    <a:pt x="262026" y="7620"/>
                  </a:lnTo>
                  <a:lnTo>
                    <a:pt x="261823" y="7327"/>
                  </a:lnTo>
                  <a:lnTo>
                    <a:pt x="263182" y="6477"/>
                  </a:lnTo>
                  <a:lnTo>
                    <a:pt x="263499" y="6477"/>
                  </a:lnTo>
                  <a:lnTo>
                    <a:pt x="264477" y="7620"/>
                  </a:lnTo>
                  <a:lnTo>
                    <a:pt x="264477" y="4432"/>
                  </a:lnTo>
                  <a:lnTo>
                    <a:pt x="262674" y="5080"/>
                  </a:lnTo>
                  <a:lnTo>
                    <a:pt x="262585" y="3810"/>
                  </a:lnTo>
                  <a:lnTo>
                    <a:pt x="262483" y="2540"/>
                  </a:lnTo>
                  <a:lnTo>
                    <a:pt x="262394" y="1270"/>
                  </a:lnTo>
                  <a:lnTo>
                    <a:pt x="258699" y="2540"/>
                  </a:lnTo>
                  <a:lnTo>
                    <a:pt x="259435" y="4305"/>
                  </a:lnTo>
                  <a:lnTo>
                    <a:pt x="257352" y="6350"/>
                  </a:lnTo>
                  <a:lnTo>
                    <a:pt x="263410" y="5080"/>
                  </a:lnTo>
                  <a:lnTo>
                    <a:pt x="261277" y="6477"/>
                  </a:lnTo>
                  <a:lnTo>
                    <a:pt x="261124" y="6477"/>
                  </a:lnTo>
                  <a:lnTo>
                    <a:pt x="260997" y="6731"/>
                  </a:lnTo>
                  <a:lnTo>
                    <a:pt x="259981" y="7327"/>
                  </a:lnTo>
                  <a:lnTo>
                    <a:pt x="259537" y="7620"/>
                  </a:lnTo>
                  <a:lnTo>
                    <a:pt x="260565" y="7620"/>
                  </a:lnTo>
                  <a:lnTo>
                    <a:pt x="258737" y="11430"/>
                  </a:lnTo>
                  <a:lnTo>
                    <a:pt x="255841" y="10160"/>
                  </a:lnTo>
                  <a:lnTo>
                    <a:pt x="255866" y="8890"/>
                  </a:lnTo>
                  <a:lnTo>
                    <a:pt x="255892" y="7620"/>
                  </a:lnTo>
                  <a:lnTo>
                    <a:pt x="255930" y="5080"/>
                  </a:lnTo>
                  <a:lnTo>
                    <a:pt x="251599" y="2540"/>
                  </a:lnTo>
                  <a:lnTo>
                    <a:pt x="248208" y="7620"/>
                  </a:lnTo>
                  <a:lnTo>
                    <a:pt x="244271" y="6731"/>
                  </a:lnTo>
                  <a:lnTo>
                    <a:pt x="243725" y="8610"/>
                  </a:lnTo>
                  <a:lnTo>
                    <a:pt x="243636" y="8890"/>
                  </a:lnTo>
                  <a:lnTo>
                    <a:pt x="240906" y="7620"/>
                  </a:lnTo>
                  <a:lnTo>
                    <a:pt x="239077" y="7620"/>
                  </a:lnTo>
                  <a:lnTo>
                    <a:pt x="239204" y="6731"/>
                  </a:lnTo>
                  <a:lnTo>
                    <a:pt x="239229" y="6477"/>
                  </a:lnTo>
                  <a:lnTo>
                    <a:pt x="239369" y="6477"/>
                  </a:lnTo>
                  <a:lnTo>
                    <a:pt x="238112" y="5080"/>
                  </a:lnTo>
                  <a:lnTo>
                    <a:pt x="237337" y="5080"/>
                  </a:lnTo>
                  <a:lnTo>
                    <a:pt x="237426" y="6350"/>
                  </a:lnTo>
                  <a:lnTo>
                    <a:pt x="233197" y="3810"/>
                  </a:lnTo>
                  <a:lnTo>
                    <a:pt x="232841" y="6477"/>
                  </a:lnTo>
                  <a:lnTo>
                    <a:pt x="232803" y="6731"/>
                  </a:lnTo>
                  <a:lnTo>
                    <a:pt x="232689" y="7620"/>
                  </a:lnTo>
                  <a:lnTo>
                    <a:pt x="230174" y="5080"/>
                  </a:lnTo>
                  <a:lnTo>
                    <a:pt x="225615" y="5080"/>
                  </a:lnTo>
                  <a:lnTo>
                    <a:pt x="224980" y="10160"/>
                  </a:lnTo>
                  <a:lnTo>
                    <a:pt x="220599" y="10160"/>
                  </a:lnTo>
                  <a:lnTo>
                    <a:pt x="221907" y="7620"/>
                  </a:lnTo>
                  <a:lnTo>
                    <a:pt x="220116" y="6477"/>
                  </a:lnTo>
                  <a:lnTo>
                    <a:pt x="219621" y="6477"/>
                  </a:lnTo>
                  <a:lnTo>
                    <a:pt x="220002" y="6311"/>
                  </a:lnTo>
                  <a:lnTo>
                    <a:pt x="219202" y="5080"/>
                  </a:lnTo>
                  <a:lnTo>
                    <a:pt x="216001" y="8890"/>
                  </a:lnTo>
                  <a:lnTo>
                    <a:pt x="214731" y="6477"/>
                  </a:lnTo>
                  <a:lnTo>
                    <a:pt x="214604" y="6477"/>
                  </a:lnTo>
                  <a:lnTo>
                    <a:pt x="214045" y="7620"/>
                  </a:lnTo>
                  <a:lnTo>
                    <a:pt x="213956" y="8140"/>
                  </a:lnTo>
                  <a:lnTo>
                    <a:pt x="213842" y="8890"/>
                  </a:lnTo>
                  <a:lnTo>
                    <a:pt x="212204" y="8890"/>
                  </a:lnTo>
                  <a:lnTo>
                    <a:pt x="209842" y="10058"/>
                  </a:lnTo>
                  <a:lnTo>
                    <a:pt x="206679" y="6477"/>
                  </a:lnTo>
                  <a:lnTo>
                    <a:pt x="206362" y="6477"/>
                  </a:lnTo>
                  <a:lnTo>
                    <a:pt x="198488" y="11430"/>
                  </a:lnTo>
                  <a:lnTo>
                    <a:pt x="194564" y="7620"/>
                  </a:lnTo>
                  <a:lnTo>
                    <a:pt x="191376" y="7620"/>
                  </a:lnTo>
                  <a:lnTo>
                    <a:pt x="187528" y="8890"/>
                  </a:lnTo>
                  <a:lnTo>
                    <a:pt x="184645" y="8890"/>
                  </a:lnTo>
                  <a:lnTo>
                    <a:pt x="184746" y="8140"/>
                  </a:lnTo>
                  <a:lnTo>
                    <a:pt x="184823" y="7620"/>
                  </a:lnTo>
                  <a:lnTo>
                    <a:pt x="183197" y="7620"/>
                  </a:lnTo>
                  <a:lnTo>
                    <a:pt x="182587" y="8890"/>
                  </a:lnTo>
                  <a:lnTo>
                    <a:pt x="181902" y="8890"/>
                  </a:lnTo>
                  <a:lnTo>
                    <a:pt x="180975" y="10160"/>
                  </a:lnTo>
                  <a:lnTo>
                    <a:pt x="180327" y="11430"/>
                  </a:lnTo>
                  <a:lnTo>
                    <a:pt x="177469" y="11430"/>
                  </a:lnTo>
                  <a:lnTo>
                    <a:pt x="173697" y="7620"/>
                  </a:lnTo>
                  <a:lnTo>
                    <a:pt x="178003" y="8470"/>
                  </a:lnTo>
                  <a:lnTo>
                    <a:pt x="177774" y="7620"/>
                  </a:lnTo>
                  <a:lnTo>
                    <a:pt x="177038" y="5080"/>
                  </a:lnTo>
                  <a:lnTo>
                    <a:pt x="173888" y="6477"/>
                  </a:lnTo>
                  <a:lnTo>
                    <a:pt x="171373" y="6477"/>
                  </a:lnTo>
                  <a:lnTo>
                    <a:pt x="169164" y="11430"/>
                  </a:lnTo>
                  <a:lnTo>
                    <a:pt x="167030" y="11430"/>
                  </a:lnTo>
                  <a:lnTo>
                    <a:pt x="167513" y="10160"/>
                  </a:lnTo>
                  <a:lnTo>
                    <a:pt x="166636" y="10160"/>
                  </a:lnTo>
                  <a:lnTo>
                    <a:pt x="165925" y="11430"/>
                  </a:lnTo>
                  <a:lnTo>
                    <a:pt x="165011" y="12700"/>
                  </a:lnTo>
                  <a:lnTo>
                    <a:pt x="164172" y="13970"/>
                  </a:lnTo>
                  <a:lnTo>
                    <a:pt x="164198" y="15240"/>
                  </a:lnTo>
                  <a:lnTo>
                    <a:pt x="164058" y="15240"/>
                  </a:lnTo>
                  <a:lnTo>
                    <a:pt x="163626" y="16725"/>
                  </a:lnTo>
                  <a:lnTo>
                    <a:pt x="163283" y="19050"/>
                  </a:lnTo>
                  <a:lnTo>
                    <a:pt x="161975" y="20320"/>
                  </a:lnTo>
                  <a:lnTo>
                    <a:pt x="161328" y="20320"/>
                  </a:lnTo>
                  <a:lnTo>
                    <a:pt x="161747" y="22593"/>
                  </a:lnTo>
                  <a:lnTo>
                    <a:pt x="161810" y="22974"/>
                  </a:lnTo>
                  <a:lnTo>
                    <a:pt x="161912" y="23558"/>
                  </a:lnTo>
                  <a:lnTo>
                    <a:pt x="162026" y="24130"/>
                  </a:lnTo>
                  <a:lnTo>
                    <a:pt x="159778" y="27940"/>
                  </a:lnTo>
                  <a:lnTo>
                    <a:pt x="158724" y="30480"/>
                  </a:lnTo>
                  <a:lnTo>
                    <a:pt x="159232" y="30480"/>
                  </a:lnTo>
                  <a:lnTo>
                    <a:pt x="157734" y="33020"/>
                  </a:lnTo>
                  <a:lnTo>
                    <a:pt x="156133" y="33020"/>
                  </a:lnTo>
                  <a:lnTo>
                    <a:pt x="153885" y="34290"/>
                  </a:lnTo>
                  <a:lnTo>
                    <a:pt x="151815" y="34290"/>
                  </a:lnTo>
                  <a:lnTo>
                    <a:pt x="153568" y="31750"/>
                  </a:lnTo>
                  <a:lnTo>
                    <a:pt x="150177" y="30480"/>
                  </a:lnTo>
                  <a:lnTo>
                    <a:pt x="151231" y="34290"/>
                  </a:lnTo>
                  <a:lnTo>
                    <a:pt x="149834" y="35560"/>
                  </a:lnTo>
                  <a:lnTo>
                    <a:pt x="148894" y="34290"/>
                  </a:lnTo>
                  <a:lnTo>
                    <a:pt x="146367" y="38100"/>
                  </a:lnTo>
                  <a:lnTo>
                    <a:pt x="149021" y="40640"/>
                  </a:lnTo>
                  <a:lnTo>
                    <a:pt x="145745" y="44450"/>
                  </a:lnTo>
                  <a:lnTo>
                    <a:pt x="146875" y="44450"/>
                  </a:lnTo>
                  <a:lnTo>
                    <a:pt x="147599" y="48260"/>
                  </a:lnTo>
                  <a:lnTo>
                    <a:pt x="166331" y="48260"/>
                  </a:lnTo>
                  <a:lnTo>
                    <a:pt x="158470" y="45720"/>
                  </a:lnTo>
                  <a:lnTo>
                    <a:pt x="164973" y="43180"/>
                  </a:lnTo>
                  <a:lnTo>
                    <a:pt x="166217" y="45720"/>
                  </a:lnTo>
                  <a:lnTo>
                    <a:pt x="166979" y="43180"/>
                  </a:lnTo>
                  <a:lnTo>
                    <a:pt x="167741" y="40640"/>
                  </a:lnTo>
                  <a:lnTo>
                    <a:pt x="171716" y="35560"/>
                  </a:lnTo>
                  <a:lnTo>
                    <a:pt x="172720" y="34290"/>
                  </a:lnTo>
                  <a:lnTo>
                    <a:pt x="176720" y="29210"/>
                  </a:lnTo>
                  <a:lnTo>
                    <a:pt x="178079" y="27940"/>
                  </a:lnTo>
                  <a:lnTo>
                    <a:pt x="179920" y="25400"/>
                  </a:lnTo>
                  <a:lnTo>
                    <a:pt x="179247" y="25400"/>
                  </a:lnTo>
                  <a:lnTo>
                    <a:pt x="179400" y="24130"/>
                  </a:lnTo>
                  <a:lnTo>
                    <a:pt x="179692" y="24130"/>
                  </a:lnTo>
                  <a:lnTo>
                    <a:pt x="180225" y="25400"/>
                  </a:lnTo>
                  <a:lnTo>
                    <a:pt x="180771" y="25400"/>
                  </a:lnTo>
                  <a:lnTo>
                    <a:pt x="180924" y="26670"/>
                  </a:lnTo>
                  <a:lnTo>
                    <a:pt x="180975" y="25400"/>
                  </a:lnTo>
                  <a:lnTo>
                    <a:pt x="181063" y="24130"/>
                  </a:lnTo>
                  <a:lnTo>
                    <a:pt x="180987" y="23558"/>
                  </a:lnTo>
                  <a:lnTo>
                    <a:pt x="180911" y="22974"/>
                  </a:lnTo>
                  <a:lnTo>
                    <a:pt x="181356" y="22974"/>
                  </a:lnTo>
                  <a:lnTo>
                    <a:pt x="181305" y="25400"/>
                  </a:lnTo>
                  <a:lnTo>
                    <a:pt x="181838" y="25400"/>
                  </a:lnTo>
                  <a:lnTo>
                    <a:pt x="184454" y="24130"/>
                  </a:lnTo>
                  <a:lnTo>
                    <a:pt x="185470" y="24130"/>
                  </a:lnTo>
                  <a:lnTo>
                    <a:pt x="186169" y="25400"/>
                  </a:lnTo>
                  <a:lnTo>
                    <a:pt x="186359" y="25400"/>
                  </a:lnTo>
                  <a:lnTo>
                    <a:pt x="191096" y="26670"/>
                  </a:lnTo>
                  <a:lnTo>
                    <a:pt x="189852" y="24130"/>
                  </a:lnTo>
                  <a:lnTo>
                    <a:pt x="193357" y="25400"/>
                  </a:lnTo>
                  <a:lnTo>
                    <a:pt x="194970" y="24130"/>
                  </a:lnTo>
                  <a:lnTo>
                    <a:pt x="196418" y="22974"/>
                  </a:lnTo>
                  <a:lnTo>
                    <a:pt x="196824" y="22974"/>
                  </a:lnTo>
                  <a:lnTo>
                    <a:pt x="199021" y="23977"/>
                  </a:lnTo>
                  <a:lnTo>
                    <a:pt x="198970" y="24130"/>
                  </a:lnTo>
                  <a:lnTo>
                    <a:pt x="201320" y="25184"/>
                  </a:lnTo>
                  <a:lnTo>
                    <a:pt x="200698" y="24333"/>
                  </a:lnTo>
                  <a:lnTo>
                    <a:pt x="200050" y="23837"/>
                  </a:lnTo>
                  <a:lnTo>
                    <a:pt x="199694" y="23685"/>
                  </a:lnTo>
                  <a:lnTo>
                    <a:pt x="200202" y="22974"/>
                  </a:lnTo>
                  <a:lnTo>
                    <a:pt x="201015" y="21831"/>
                  </a:lnTo>
                  <a:lnTo>
                    <a:pt x="201460" y="21831"/>
                  </a:lnTo>
                  <a:lnTo>
                    <a:pt x="205384" y="25400"/>
                  </a:lnTo>
                  <a:lnTo>
                    <a:pt x="205574" y="24130"/>
                  </a:lnTo>
                  <a:lnTo>
                    <a:pt x="205663" y="23558"/>
                  </a:lnTo>
                  <a:lnTo>
                    <a:pt x="205752" y="22974"/>
                  </a:lnTo>
                  <a:lnTo>
                    <a:pt x="205803" y="22593"/>
                  </a:lnTo>
                  <a:lnTo>
                    <a:pt x="205917" y="21831"/>
                  </a:lnTo>
                  <a:lnTo>
                    <a:pt x="205828" y="23558"/>
                  </a:lnTo>
                  <a:lnTo>
                    <a:pt x="205714" y="25400"/>
                  </a:lnTo>
                  <a:lnTo>
                    <a:pt x="212115" y="25400"/>
                  </a:lnTo>
                  <a:lnTo>
                    <a:pt x="212432" y="25044"/>
                  </a:lnTo>
                  <a:lnTo>
                    <a:pt x="213779" y="25184"/>
                  </a:lnTo>
                  <a:lnTo>
                    <a:pt x="215011" y="25184"/>
                  </a:lnTo>
                  <a:lnTo>
                    <a:pt x="212521" y="24930"/>
                  </a:lnTo>
                  <a:lnTo>
                    <a:pt x="214236" y="22974"/>
                  </a:lnTo>
                  <a:lnTo>
                    <a:pt x="213677" y="23990"/>
                  </a:lnTo>
                  <a:lnTo>
                    <a:pt x="213588" y="24130"/>
                  </a:lnTo>
                  <a:lnTo>
                    <a:pt x="216268" y="24130"/>
                  </a:lnTo>
                  <a:lnTo>
                    <a:pt x="215392" y="25400"/>
                  </a:lnTo>
                  <a:lnTo>
                    <a:pt x="220256" y="25400"/>
                  </a:lnTo>
                  <a:lnTo>
                    <a:pt x="220027" y="24130"/>
                  </a:lnTo>
                  <a:lnTo>
                    <a:pt x="219938" y="23558"/>
                  </a:lnTo>
                  <a:lnTo>
                    <a:pt x="219837" y="22974"/>
                  </a:lnTo>
                  <a:lnTo>
                    <a:pt x="224485" y="27940"/>
                  </a:lnTo>
                  <a:lnTo>
                    <a:pt x="227114" y="22974"/>
                  </a:lnTo>
                  <a:lnTo>
                    <a:pt x="227723" y="21831"/>
                  </a:lnTo>
                  <a:lnTo>
                    <a:pt x="229196" y="19050"/>
                  </a:lnTo>
                  <a:lnTo>
                    <a:pt x="231825" y="25400"/>
                  </a:lnTo>
                  <a:lnTo>
                    <a:pt x="239001" y="22974"/>
                  </a:lnTo>
                  <a:lnTo>
                    <a:pt x="238709" y="22974"/>
                  </a:lnTo>
                  <a:lnTo>
                    <a:pt x="253085" y="20320"/>
                  </a:lnTo>
                  <a:lnTo>
                    <a:pt x="252996" y="21831"/>
                  </a:lnTo>
                  <a:lnTo>
                    <a:pt x="252882" y="23558"/>
                  </a:lnTo>
                  <a:lnTo>
                    <a:pt x="256019" y="20320"/>
                  </a:lnTo>
                  <a:lnTo>
                    <a:pt x="263550" y="21831"/>
                  </a:lnTo>
                  <a:lnTo>
                    <a:pt x="261213" y="22974"/>
                  </a:lnTo>
                  <a:lnTo>
                    <a:pt x="261404" y="22974"/>
                  </a:lnTo>
                  <a:lnTo>
                    <a:pt x="260959" y="23990"/>
                  </a:lnTo>
                  <a:lnTo>
                    <a:pt x="260908" y="24130"/>
                  </a:lnTo>
                  <a:lnTo>
                    <a:pt x="266700" y="21831"/>
                  </a:lnTo>
                  <a:lnTo>
                    <a:pt x="267893" y="21831"/>
                  </a:lnTo>
                  <a:lnTo>
                    <a:pt x="273316" y="24130"/>
                  </a:lnTo>
                  <a:lnTo>
                    <a:pt x="278472" y="21831"/>
                  </a:lnTo>
                  <a:lnTo>
                    <a:pt x="277393" y="20320"/>
                  </a:lnTo>
                  <a:lnTo>
                    <a:pt x="279488" y="19050"/>
                  </a:lnTo>
                  <a:lnTo>
                    <a:pt x="283311" y="16725"/>
                  </a:lnTo>
                  <a:lnTo>
                    <a:pt x="283692" y="15697"/>
                  </a:lnTo>
                  <a:lnTo>
                    <a:pt x="283781" y="15468"/>
                  </a:lnTo>
                  <a:lnTo>
                    <a:pt x="283870" y="15240"/>
                  </a:lnTo>
                  <a:lnTo>
                    <a:pt x="283794" y="15697"/>
                  </a:lnTo>
                  <a:lnTo>
                    <a:pt x="283311" y="16725"/>
                  </a:lnTo>
                  <a:lnTo>
                    <a:pt x="281965" y="20320"/>
                  </a:lnTo>
                  <a:lnTo>
                    <a:pt x="289077" y="16725"/>
                  </a:lnTo>
                  <a:lnTo>
                    <a:pt x="289407" y="16725"/>
                  </a:lnTo>
                  <a:lnTo>
                    <a:pt x="286423" y="22974"/>
                  </a:lnTo>
                  <a:lnTo>
                    <a:pt x="287134" y="22974"/>
                  </a:lnTo>
                  <a:lnTo>
                    <a:pt x="287959" y="21831"/>
                  </a:lnTo>
                  <a:lnTo>
                    <a:pt x="288175" y="21831"/>
                  </a:lnTo>
                  <a:lnTo>
                    <a:pt x="287972" y="20320"/>
                  </a:lnTo>
                  <a:lnTo>
                    <a:pt x="289191" y="21831"/>
                  </a:lnTo>
                  <a:lnTo>
                    <a:pt x="288188" y="21831"/>
                  </a:lnTo>
                  <a:lnTo>
                    <a:pt x="288201" y="22974"/>
                  </a:lnTo>
                  <a:lnTo>
                    <a:pt x="288213" y="24130"/>
                  </a:lnTo>
                  <a:lnTo>
                    <a:pt x="290068" y="24130"/>
                  </a:lnTo>
                  <a:lnTo>
                    <a:pt x="289229" y="26670"/>
                  </a:lnTo>
                  <a:lnTo>
                    <a:pt x="290766" y="29210"/>
                  </a:lnTo>
                  <a:lnTo>
                    <a:pt x="289090" y="31750"/>
                  </a:lnTo>
                  <a:lnTo>
                    <a:pt x="288417" y="29210"/>
                  </a:lnTo>
                  <a:lnTo>
                    <a:pt x="287528" y="34290"/>
                  </a:lnTo>
                  <a:lnTo>
                    <a:pt x="289509" y="31750"/>
                  </a:lnTo>
                  <a:lnTo>
                    <a:pt x="290309" y="34290"/>
                  </a:lnTo>
                  <a:lnTo>
                    <a:pt x="293484" y="33020"/>
                  </a:lnTo>
                  <a:lnTo>
                    <a:pt x="291477" y="35560"/>
                  </a:lnTo>
                  <a:lnTo>
                    <a:pt x="290753" y="38100"/>
                  </a:lnTo>
                  <a:lnTo>
                    <a:pt x="288544" y="39370"/>
                  </a:lnTo>
                  <a:lnTo>
                    <a:pt x="289763" y="43180"/>
                  </a:lnTo>
                  <a:lnTo>
                    <a:pt x="288417" y="44450"/>
                  </a:lnTo>
                  <a:lnTo>
                    <a:pt x="287286" y="44450"/>
                  </a:lnTo>
                  <a:lnTo>
                    <a:pt x="285153" y="43180"/>
                  </a:lnTo>
                  <a:lnTo>
                    <a:pt x="284403" y="43180"/>
                  </a:lnTo>
                  <a:lnTo>
                    <a:pt x="286575" y="44450"/>
                  </a:lnTo>
                  <a:lnTo>
                    <a:pt x="283286" y="49530"/>
                  </a:lnTo>
                  <a:lnTo>
                    <a:pt x="284403" y="50800"/>
                  </a:lnTo>
                  <a:lnTo>
                    <a:pt x="283057" y="50800"/>
                  </a:lnTo>
                  <a:lnTo>
                    <a:pt x="284822" y="52070"/>
                  </a:lnTo>
                  <a:lnTo>
                    <a:pt x="283794" y="53340"/>
                  </a:lnTo>
                  <a:lnTo>
                    <a:pt x="282194" y="53340"/>
                  </a:lnTo>
                  <a:lnTo>
                    <a:pt x="280720" y="55880"/>
                  </a:lnTo>
                  <a:lnTo>
                    <a:pt x="286423" y="53340"/>
                  </a:lnTo>
                  <a:lnTo>
                    <a:pt x="283464" y="57150"/>
                  </a:lnTo>
                  <a:lnTo>
                    <a:pt x="283400" y="55880"/>
                  </a:lnTo>
                  <a:lnTo>
                    <a:pt x="282930" y="55880"/>
                  </a:lnTo>
                  <a:lnTo>
                    <a:pt x="280758" y="59690"/>
                  </a:lnTo>
                  <a:lnTo>
                    <a:pt x="281736" y="64770"/>
                  </a:lnTo>
                  <a:lnTo>
                    <a:pt x="279514" y="68580"/>
                  </a:lnTo>
                  <a:lnTo>
                    <a:pt x="276098" y="68580"/>
                  </a:lnTo>
                  <a:lnTo>
                    <a:pt x="275640" y="71120"/>
                  </a:lnTo>
                  <a:lnTo>
                    <a:pt x="276669" y="76200"/>
                  </a:lnTo>
                  <a:lnTo>
                    <a:pt x="276910" y="77520"/>
                  </a:lnTo>
                  <a:lnTo>
                    <a:pt x="274535" y="83820"/>
                  </a:lnTo>
                  <a:lnTo>
                    <a:pt x="275183" y="82550"/>
                  </a:lnTo>
                  <a:lnTo>
                    <a:pt x="279311" y="85090"/>
                  </a:lnTo>
                  <a:lnTo>
                    <a:pt x="271792" y="86360"/>
                  </a:lnTo>
                  <a:lnTo>
                    <a:pt x="272884" y="88900"/>
                  </a:lnTo>
                  <a:lnTo>
                    <a:pt x="271183" y="87833"/>
                  </a:lnTo>
                  <a:lnTo>
                    <a:pt x="269443" y="91440"/>
                  </a:lnTo>
                  <a:lnTo>
                    <a:pt x="269875" y="95250"/>
                  </a:lnTo>
                  <a:lnTo>
                    <a:pt x="269798" y="100330"/>
                  </a:lnTo>
                  <a:lnTo>
                    <a:pt x="269735" y="101600"/>
                  </a:lnTo>
                  <a:lnTo>
                    <a:pt x="274447" y="101600"/>
                  </a:lnTo>
                  <a:lnTo>
                    <a:pt x="279844" y="97790"/>
                  </a:lnTo>
                  <a:lnTo>
                    <a:pt x="279958" y="96520"/>
                  </a:lnTo>
                  <a:lnTo>
                    <a:pt x="280073" y="95250"/>
                  </a:lnTo>
                  <a:lnTo>
                    <a:pt x="280187" y="93980"/>
                  </a:lnTo>
                  <a:lnTo>
                    <a:pt x="280301" y="92710"/>
                  </a:lnTo>
                  <a:lnTo>
                    <a:pt x="281114" y="92710"/>
                  </a:lnTo>
                  <a:lnTo>
                    <a:pt x="281076" y="88900"/>
                  </a:lnTo>
                  <a:lnTo>
                    <a:pt x="282549" y="86360"/>
                  </a:lnTo>
                  <a:lnTo>
                    <a:pt x="281444" y="82550"/>
                  </a:lnTo>
                  <a:lnTo>
                    <a:pt x="281711" y="82550"/>
                  </a:lnTo>
                  <a:lnTo>
                    <a:pt x="283540" y="81280"/>
                  </a:lnTo>
                  <a:lnTo>
                    <a:pt x="284403" y="82550"/>
                  </a:lnTo>
                  <a:lnTo>
                    <a:pt x="284441" y="81280"/>
                  </a:lnTo>
                  <a:lnTo>
                    <a:pt x="284480" y="80010"/>
                  </a:lnTo>
                  <a:lnTo>
                    <a:pt x="283641" y="78740"/>
                  </a:lnTo>
                  <a:lnTo>
                    <a:pt x="285965" y="76200"/>
                  </a:lnTo>
                  <a:lnTo>
                    <a:pt x="286537" y="78232"/>
                  </a:lnTo>
                  <a:lnTo>
                    <a:pt x="287058" y="77520"/>
                  </a:lnTo>
                  <a:lnTo>
                    <a:pt x="287883" y="76200"/>
                  </a:lnTo>
                  <a:lnTo>
                    <a:pt x="289369" y="76200"/>
                  </a:lnTo>
                  <a:lnTo>
                    <a:pt x="288124" y="72390"/>
                  </a:lnTo>
                  <a:lnTo>
                    <a:pt x="289864" y="73660"/>
                  </a:lnTo>
                  <a:lnTo>
                    <a:pt x="290626" y="72390"/>
                  </a:lnTo>
                  <a:lnTo>
                    <a:pt x="291401" y="71120"/>
                  </a:lnTo>
                  <a:lnTo>
                    <a:pt x="291198" y="68580"/>
                  </a:lnTo>
                  <a:lnTo>
                    <a:pt x="289090" y="71120"/>
                  </a:lnTo>
                  <a:lnTo>
                    <a:pt x="289255" y="68580"/>
                  </a:lnTo>
                  <a:lnTo>
                    <a:pt x="290449" y="66040"/>
                  </a:lnTo>
                  <a:lnTo>
                    <a:pt x="292950" y="67310"/>
                  </a:lnTo>
                  <a:lnTo>
                    <a:pt x="294246" y="66040"/>
                  </a:lnTo>
                  <a:lnTo>
                    <a:pt x="298094" y="62230"/>
                  </a:lnTo>
                  <a:lnTo>
                    <a:pt x="293077" y="57150"/>
                  </a:lnTo>
                  <a:lnTo>
                    <a:pt x="290563" y="54610"/>
                  </a:lnTo>
                  <a:lnTo>
                    <a:pt x="293611" y="53505"/>
                  </a:lnTo>
                  <a:lnTo>
                    <a:pt x="293382" y="53340"/>
                  </a:lnTo>
                  <a:lnTo>
                    <a:pt x="293979" y="52070"/>
                  </a:lnTo>
                  <a:lnTo>
                    <a:pt x="294576" y="50800"/>
                  </a:lnTo>
                  <a:lnTo>
                    <a:pt x="295998" y="50050"/>
                  </a:lnTo>
                  <a:lnTo>
                    <a:pt x="295503" y="52806"/>
                  </a:lnTo>
                  <a:lnTo>
                    <a:pt x="297510" y="52070"/>
                  </a:lnTo>
                  <a:lnTo>
                    <a:pt x="296379" y="50050"/>
                  </a:lnTo>
                  <a:lnTo>
                    <a:pt x="296291" y="49898"/>
                  </a:lnTo>
                  <a:lnTo>
                    <a:pt x="296976" y="49530"/>
                  </a:lnTo>
                  <a:lnTo>
                    <a:pt x="299377" y="48260"/>
                  </a:lnTo>
                  <a:lnTo>
                    <a:pt x="299631" y="48260"/>
                  </a:lnTo>
                  <a:lnTo>
                    <a:pt x="302298" y="44450"/>
                  </a:lnTo>
                  <a:lnTo>
                    <a:pt x="296710" y="43180"/>
                  </a:lnTo>
                  <a:lnTo>
                    <a:pt x="298945" y="39370"/>
                  </a:lnTo>
                  <a:lnTo>
                    <a:pt x="295071" y="39370"/>
                  </a:lnTo>
                  <a:lnTo>
                    <a:pt x="295046" y="35560"/>
                  </a:lnTo>
                  <a:lnTo>
                    <a:pt x="296240" y="33020"/>
                  </a:lnTo>
                  <a:lnTo>
                    <a:pt x="300164" y="34290"/>
                  </a:lnTo>
                  <a:lnTo>
                    <a:pt x="300418" y="35560"/>
                  </a:lnTo>
                  <a:lnTo>
                    <a:pt x="300291" y="36830"/>
                  </a:lnTo>
                  <a:lnTo>
                    <a:pt x="301650" y="36830"/>
                  </a:lnTo>
                  <a:lnTo>
                    <a:pt x="302348" y="34290"/>
                  </a:lnTo>
                  <a:lnTo>
                    <a:pt x="302679" y="33045"/>
                  </a:lnTo>
                  <a:lnTo>
                    <a:pt x="301726" y="34290"/>
                  </a:lnTo>
                  <a:lnTo>
                    <a:pt x="302552" y="33020"/>
                  </a:lnTo>
                  <a:lnTo>
                    <a:pt x="302806" y="32639"/>
                  </a:lnTo>
                  <a:lnTo>
                    <a:pt x="304203" y="30480"/>
                  </a:lnTo>
                  <a:lnTo>
                    <a:pt x="303441" y="27940"/>
                  </a:lnTo>
                  <a:lnTo>
                    <a:pt x="305485" y="25400"/>
                  </a:lnTo>
                  <a:lnTo>
                    <a:pt x="303644" y="25400"/>
                  </a:lnTo>
                  <a:lnTo>
                    <a:pt x="304990" y="22974"/>
                  </a:lnTo>
                  <a:lnTo>
                    <a:pt x="305638" y="21831"/>
                  </a:lnTo>
                  <a:lnTo>
                    <a:pt x="306476" y="20320"/>
                  </a:lnTo>
                  <a:lnTo>
                    <a:pt x="302514" y="21590"/>
                  </a:lnTo>
                  <a:lnTo>
                    <a:pt x="303174" y="17780"/>
                  </a:lnTo>
                  <a:lnTo>
                    <a:pt x="304927" y="16725"/>
                  </a:lnTo>
                  <a:lnTo>
                    <a:pt x="305358" y="16725"/>
                  </a:lnTo>
                  <a:lnTo>
                    <a:pt x="306501" y="20320"/>
                  </a:lnTo>
                  <a:lnTo>
                    <a:pt x="306400" y="16725"/>
                  </a:lnTo>
                  <a:lnTo>
                    <a:pt x="306362" y="15240"/>
                  </a:lnTo>
                  <a:lnTo>
                    <a:pt x="308051" y="13970"/>
                  </a:lnTo>
                  <a:lnTo>
                    <a:pt x="309613" y="17780"/>
                  </a:lnTo>
                  <a:lnTo>
                    <a:pt x="309321" y="15697"/>
                  </a:lnTo>
                  <a:lnTo>
                    <a:pt x="309245" y="15240"/>
                  </a:lnTo>
                  <a:lnTo>
                    <a:pt x="309727" y="13970"/>
                  </a:lnTo>
                  <a:lnTo>
                    <a:pt x="312775" y="10160"/>
                  </a:lnTo>
                  <a:close/>
                </a:path>
                <a:path w="882650" h="242569">
                  <a:moveTo>
                    <a:pt x="586168" y="5219"/>
                  </a:moveTo>
                  <a:lnTo>
                    <a:pt x="585419" y="4635"/>
                  </a:lnTo>
                  <a:lnTo>
                    <a:pt x="584327" y="4978"/>
                  </a:lnTo>
                  <a:lnTo>
                    <a:pt x="583793" y="5537"/>
                  </a:lnTo>
                  <a:lnTo>
                    <a:pt x="583247" y="6083"/>
                  </a:lnTo>
                  <a:lnTo>
                    <a:pt x="583018" y="6946"/>
                  </a:lnTo>
                  <a:lnTo>
                    <a:pt x="583399" y="8001"/>
                  </a:lnTo>
                  <a:lnTo>
                    <a:pt x="583730" y="7277"/>
                  </a:lnTo>
                  <a:lnTo>
                    <a:pt x="584263" y="6718"/>
                  </a:lnTo>
                  <a:lnTo>
                    <a:pt x="584784" y="6235"/>
                  </a:lnTo>
                  <a:lnTo>
                    <a:pt x="585254" y="5740"/>
                  </a:lnTo>
                  <a:lnTo>
                    <a:pt x="586028" y="5270"/>
                  </a:lnTo>
                  <a:lnTo>
                    <a:pt x="586168" y="5219"/>
                  </a:lnTo>
                  <a:close/>
                </a:path>
                <a:path w="882650" h="242569">
                  <a:moveTo>
                    <a:pt x="587717" y="7620"/>
                  </a:moveTo>
                  <a:lnTo>
                    <a:pt x="587425" y="6438"/>
                  </a:lnTo>
                  <a:lnTo>
                    <a:pt x="586740" y="7620"/>
                  </a:lnTo>
                  <a:lnTo>
                    <a:pt x="587717" y="7620"/>
                  </a:lnTo>
                  <a:close/>
                </a:path>
                <a:path w="882650" h="242569">
                  <a:moveTo>
                    <a:pt x="600329" y="65925"/>
                  </a:moveTo>
                  <a:lnTo>
                    <a:pt x="600252" y="66179"/>
                  </a:lnTo>
                  <a:lnTo>
                    <a:pt x="600329" y="65925"/>
                  </a:lnTo>
                  <a:close/>
                </a:path>
                <a:path w="882650" h="242569">
                  <a:moveTo>
                    <a:pt x="602678" y="7620"/>
                  </a:moveTo>
                  <a:lnTo>
                    <a:pt x="601751" y="6438"/>
                  </a:lnTo>
                  <a:lnTo>
                    <a:pt x="602373" y="7620"/>
                  </a:lnTo>
                  <a:lnTo>
                    <a:pt x="602678" y="7620"/>
                  </a:lnTo>
                  <a:close/>
                </a:path>
                <a:path w="882650" h="242569">
                  <a:moveTo>
                    <a:pt x="607923" y="27940"/>
                  </a:moveTo>
                  <a:lnTo>
                    <a:pt x="607453" y="27279"/>
                  </a:lnTo>
                  <a:lnTo>
                    <a:pt x="607606" y="27940"/>
                  </a:lnTo>
                  <a:lnTo>
                    <a:pt x="607923" y="27940"/>
                  </a:lnTo>
                  <a:close/>
                </a:path>
                <a:path w="882650" h="242569">
                  <a:moveTo>
                    <a:pt x="608571" y="10312"/>
                  </a:moveTo>
                  <a:lnTo>
                    <a:pt x="608063" y="8890"/>
                  </a:lnTo>
                  <a:lnTo>
                    <a:pt x="607618" y="7620"/>
                  </a:lnTo>
                  <a:lnTo>
                    <a:pt x="606513" y="8890"/>
                  </a:lnTo>
                  <a:lnTo>
                    <a:pt x="606602" y="11290"/>
                  </a:lnTo>
                  <a:lnTo>
                    <a:pt x="607796" y="8890"/>
                  </a:lnTo>
                  <a:lnTo>
                    <a:pt x="608571" y="10312"/>
                  </a:lnTo>
                  <a:close/>
                </a:path>
                <a:path w="882650" h="242569">
                  <a:moveTo>
                    <a:pt x="609117" y="41910"/>
                  </a:moveTo>
                  <a:lnTo>
                    <a:pt x="609041" y="41173"/>
                  </a:lnTo>
                  <a:lnTo>
                    <a:pt x="608672" y="41389"/>
                  </a:lnTo>
                  <a:lnTo>
                    <a:pt x="609117" y="41910"/>
                  </a:lnTo>
                  <a:close/>
                </a:path>
                <a:path w="882650" h="242569">
                  <a:moveTo>
                    <a:pt x="609955" y="39370"/>
                  </a:moveTo>
                  <a:lnTo>
                    <a:pt x="608876" y="39370"/>
                  </a:lnTo>
                  <a:lnTo>
                    <a:pt x="608990" y="40640"/>
                  </a:lnTo>
                  <a:lnTo>
                    <a:pt x="609041" y="41173"/>
                  </a:lnTo>
                  <a:lnTo>
                    <a:pt x="609942" y="40640"/>
                  </a:lnTo>
                  <a:lnTo>
                    <a:pt x="609955" y="39370"/>
                  </a:lnTo>
                  <a:close/>
                </a:path>
                <a:path w="882650" h="242569">
                  <a:moveTo>
                    <a:pt x="634644" y="199250"/>
                  </a:moveTo>
                  <a:lnTo>
                    <a:pt x="634453" y="198107"/>
                  </a:lnTo>
                  <a:lnTo>
                    <a:pt x="633209" y="197129"/>
                  </a:lnTo>
                  <a:lnTo>
                    <a:pt x="634644" y="199250"/>
                  </a:lnTo>
                  <a:close/>
                </a:path>
                <a:path w="882650" h="242569">
                  <a:moveTo>
                    <a:pt x="636701" y="8890"/>
                  </a:moveTo>
                  <a:lnTo>
                    <a:pt x="635203" y="8496"/>
                  </a:lnTo>
                  <a:lnTo>
                    <a:pt x="635241" y="8890"/>
                  </a:lnTo>
                  <a:lnTo>
                    <a:pt x="636701" y="8890"/>
                  </a:lnTo>
                  <a:close/>
                </a:path>
                <a:path w="882650" h="242569">
                  <a:moveTo>
                    <a:pt x="644283" y="163830"/>
                  </a:moveTo>
                  <a:lnTo>
                    <a:pt x="643801" y="163042"/>
                  </a:lnTo>
                  <a:lnTo>
                    <a:pt x="643229" y="163347"/>
                  </a:lnTo>
                  <a:lnTo>
                    <a:pt x="644283" y="163830"/>
                  </a:lnTo>
                  <a:close/>
                </a:path>
                <a:path w="882650" h="242569">
                  <a:moveTo>
                    <a:pt x="644740" y="162560"/>
                  </a:moveTo>
                  <a:lnTo>
                    <a:pt x="642747" y="161290"/>
                  </a:lnTo>
                  <a:lnTo>
                    <a:pt x="643801" y="163042"/>
                  </a:lnTo>
                  <a:lnTo>
                    <a:pt x="644740" y="162560"/>
                  </a:lnTo>
                  <a:close/>
                </a:path>
                <a:path w="882650" h="242569">
                  <a:moveTo>
                    <a:pt x="651344" y="6553"/>
                  </a:moveTo>
                  <a:lnTo>
                    <a:pt x="650265" y="6197"/>
                  </a:lnTo>
                  <a:lnTo>
                    <a:pt x="650379" y="6388"/>
                  </a:lnTo>
                  <a:lnTo>
                    <a:pt x="650532" y="6527"/>
                  </a:lnTo>
                  <a:lnTo>
                    <a:pt x="650659" y="6680"/>
                  </a:lnTo>
                  <a:lnTo>
                    <a:pt x="650875" y="6642"/>
                  </a:lnTo>
                  <a:lnTo>
                    <a:pt x="651129" y="6591"/>
                  </a:lnTo>
                  <a:lnTo>
                    <a:pt x="651344" y="6553"/>
                  </a:lnTo>
                  <a:close/>
                </a:path>
                <a:path w="882650" h="242569">
                  <a:moveTo>
                    <a:pt x="653757" y="190741"/>
                  </a:moveTo>
                  <a:lnTo>
                    <a:pt x="653618" y="190500"/>
                  </a:lnTo>
                  <a:lnTo>
                    <a:pt x="653402" y="190500"/>
                  </a:lnTo>
                  <a:lnTo>
                    <a:pt x="653757" y="190741"/>
                  </a:lnTo>
                  <a:close/>
                </a:path>
                <a:path w="882650" h="242569">
                  <a:moveTo>
                    <a:pt x="655269" y="191770"/>
                  </a:moveTo>
                  <a:lnTo>
                    <a:pt x="653757" y="190741"/>
                  </a:lnTo>
                  <a:lnTo>
                    <a:pt x="654329" y="191770"/>
                  </a:lnTo>
                  <a:lnTo>
                    <a:pt x="655269" y="191770"/>
                  </a:lnTo>
                  <a:close/>
                </a:path>
                <a:path w="882650" h="242569">
                  <a:moveTo>
                    <a:pt x="655980" y="3251"/>
                  </a:moveTo>
                  <a:lnTo>
                    <a:pt x="654126" y="4064"/>
                  </a:lnTo>
                  <a:lnTo>
                    <a:pt x="654634" y="6769"/>
                  </a:lnTo>
                  <a:lnTo>
                    <a:pt x="655739" y="6273"/>
                  </a:lnTo>
                  <a:lnTo>
                    <a:pt x="655980" y="3251"/>
                  </a:lnTo>
                  <a:close/>
                </a:path>
                <a:path w="882650" h="242569">
                  <a:moveTo>
                    <a:pt x="657428" y="202336"/>
                  </a:moveTo>
                  <a:lnTo>
                    <a:pt x="657402" y="202031"/>
                  </a:lnTo>
                  <a:lnTo>
                    <a:pt x="657250" y="201777"/>
                  </a:lnTo>
                  <a:lnTo>
                    <a:pt x="656932" y="201663"/>
                  </a:lnTo>
                  <a:lnTo>
                    <a:pt x="657428" y="202336"/>
                  </a:lnTo>
                  <a:close/>
                </a:path>
                <a:path w="882650" h="242569">
                  <a:moveTo>
                    <a:pt x="660260" y="208762"/>
                  </a:moveTo>
                  <a:lnTo>
                    <a:pt x="660171" y="208203"/>
                  </a:lnTo>
                  <a:lnTo>
                    <a:pt x="659587" y="208394"/>
                  </a:lnTo>
                  <a:lnTo>
                    <a:pt x="660260" y="208762"/>
                  </a:lnTo>
                  <a:close/>
                </a:path>
                <a:path w="882650" h="242569">
                  <a:moveTo>
                    <a:pt x="678967" y="5080"/>
                  </a:moveTo>
                  <a:lnTo>
                    <a:pt x="676186" y="5080"/>
                  </a:lnTo>
                  <a:lnTo>
                    <a:pt x="676160" y="6299"/>
                  </a:lnTo>
                  <a:lnTo>
                    <a:pt x="678967" y="5080"/>
                  </a:lnTo>
                  <a:close/>
                </a:path>
                <a:path w="882650" h="242569">
                  <a:moveTo>
                    <a:pt x="693458" y="3835"/>
                  </a:moveTo>
                  <a:lnTo>
                    <a:pt x="693432" y="3594"/>
                  </a:lnTo>
                  <a:lnTo>
                    <a:pt x="693305" y="3289"/>
                  </a:lnTo>
                  <a:lnTo>
                    <a:pt x="692899" y="2781"/>
                  </a:lnTo>
                  <a:lnTo>
                    <a:pt x="693000" y="3200"/>
                  </a:lnTo>
                  <a:lnTo>
                    <a:pt x="693229" y="3530"/>
                  </a:lnTo>
                  <a:lnTo>
                    <a:pt x="693458" y="3835"/>
                  </a:lnTo>
                  <a:close/>
                </a:path>
                <a:path w="882650" h="242569">
                  <a:moveTo>
                    <a:pt x="708152" y="219710"/>
                  </a:moveTo>
                  <a:lnTo>
                    <a:pt x="707834" y="219367"/>
                  </a:lnTo>
                  <a:lnTo>
                    <a:pt x="707758" y="219506"/>
                  </a:lnTo>
                  <a:lnTo>
                    <a:pt x="707656" y="219710"/>
                  </a:lnTo>
                  <a:lnTo>
                    <a:pt x="708152" y="219710"/>
                  </a:lnTo>
                  <a:close/>
                </a:path>
                <a:path w="882650" h="242569">
                  <a:moveTo>
                    <a:pt x="708291" y="218440"/>
                  </a:moveTo>
                  <a:lnTo>
                    <a:pt x="705751" y="217170"/>
                  </a:lnTo>
                  <a:lnTo>
                    <a:pt x="707834" y="219367"/>
                  </a:lnTo>
                  <a:lnTo>
                    <a:pt x="708291" y="218440"/>
                  </a:lnTo>
                  <a:close/>
                </a:path>
                <a:path w="882650" h="242569">
                  <a:moveTo>
                    <a:pt x="708850" y="22860"/>
                  </a:moveTo>
                  <a:lnTo>
                    <a:pt x="701878" y="22860"/>
                  </a:lnTo>
                  <a:lnTo>
                    <a:pt x="701954" y="24295"/>
                  </a:lnTo>
                  <a:lnTo>
                    <a:pt x="702017" y="25400"/>
                  </a:lnTo>
                  <a:lnTo>
                    <a:pt x="704291" y="24295"/>
                  </a:lnTo>
                  <a:lnTo>
                    <a:pt x="706856" y="24295"/>
                  </a:lnTo>
                  <a:lnTo>
                    <a:pt x="708850" y="22860"/>
                  </a:lnTo>
                  <a:close/>
                </a:path>
                <a:path w="882650" h="242569">
                  <a:moveTo>
                    <a:pt x="709244" y="22860"/>
                  </a:moveTo>
                  <a:lnTo>
                    <a:pt x="709180" y="22288"/>
                  </a:lnTo>
                  <a:lnTo>
                    <a:pt x="708850" y="22860"/>
                  </a:lnTo>
                  <a:lnTo>
                    <a:pt x="709244" y="22860"/>
                  </a:lnTo>
                  <a:close/>
                </a:path>
                <a:path w="882650" h="242569">
                  <a:moveTo>
                    <a:pt x="721868" y="35560"/>
                  </a:moveTo>
                  <a:lnTo>
                    <a:pt x="720902" y="34378"/>
                  </a:lnTo>
                  <a:lnTo>
                    <a:pt x="720204" y="34378"/>
                  </a:lnTo>
                  <a:lnTo>
                    <a:pt x="720369" y="35560"/>
                  </a:lnTo>
                  <a:lnTo>
                    <a:pt x="720458" y="36156"/>
                  </a:lnTo>
                  <a:lnTo>
                    <a:pt x="720547" y="36830"/>
                  </a:lnTo>
                  <a:lnTo>
                    <a:pt x="721868" y="35560"/>
                  </a:lnTo>
                  <a:close/>
                </a:path>
                <a:path w="882650" h="242569">
                  <a:moveTo>
                    <a:pt x="729691" y="22860"/>
                  </a:moveTo>
                  <a:lnTo>
                    <a:pt x="729259" y="21590"/>
                  </a:lnTo>
                  <a:lnTo>
                    <a:pt x="728421" y="22860"/>
                  </a:lnTo>
                  <a:lnTo>
                    <a:pt x="729691" y="22860"/>
                  </a:lnTo>
                  <a:close/>
                </a:path>
                <a:path w="882650" h="242569">
                  <a:moveTo>
                    <a:pt x="730161" y="22860"/>
                  </a:moveTo>
                  <a:lnTo>
                    <a:pt x="729691" y="22860"/>
                  </a:lnTo>
                  <a:lnTo>
                    <a:pt x="730161" y="24295"/>
                  </a:lnTo>
                  <a:lnTo>
                    <a:pt x="730161" y="22860"/>
                  </a:lnTo>
                  <a:close/>
                </a:path>
                <a:path w="882650" h="242569">
                  <a:moveTo>
                    <a:pt x="731710" y="22821"/>
                  </a:moveTo>
                  <a:lnTo>
                    <a:pt x="731367" y="21844"/>
                  </a:lnTo>
                  <a:lnTo>
                    <a:pt x="731431" y="22275"/>
                  </a:lnTo>
                  <a:lnTo>
                    <a:pt x="731570" y="22580"/>
                  </a:lnTo>
                  <a:lnTo>
                    <a:pt x="731710" y="22821"/>
                  </a:lnTo>
                  <a:close/>
                </a:path>
                <a:path w="882650" h="242569">
                  <a:moveTo>
                    <a:pt x="734618" y="50469"/>
                  </a:moveTo>
                  <a:lnTo>
                    <a:pt x="734021" y="49580"/>
                  </a:lnTo>
                  <a:lnTo>
                    <a:pt x="734542" y="50800"/>
                  </a:lnTo>
                  <a:lnTo>
                    <a:pt x="734618" y="50469"/>
                  </a:lnTo>
                  <a:close/>
                </a:path>
                <a:path w="882650" h="242569">
                  <a:moveTo>
                    <a:pt x="739279" y="25400"/>
                  </a:moveTo>
                  <a:lnTo>
                    <a:pt x="738568" y="25400"/>
                  </a:lnTo>
                  <a:lnTo>
                    <a:pt x="739241" y="26200"/>
                  </a:lnTo>
                  <a:lnTo>
                    <a:pt x="739279" y="25400"/>
                  </a:lnTo>
                  <a:close/>
                </a:path>
                <a:path w="882650" h="242569">
                  <a:moveTo>
                    <a:pt x="739648" y="26670"/>
                  </a:moveTo>
                  <a:lnTo>
                    <a:pt x="739241" y="26200"/>
                  </a:lnTo>
                  <a:lnTo>
                    <a:pt x="739216" y="26885"/>
                  </a:lnTo>
                  <a:lnTo>
                    <a:pt x="739648" y="26670"/>
                  </a:lnTo>
                  <a:close/>
                </a:path>
                <a:path w="882650" h="242569">
                  <a:moveTo>
                    <a:pt x="743839" y="33020"/>
                  </a:moveTo>
                  <a:lnTo>
                    <a:pt x="743229" y="32156"/>
                  </a:lnTo>
                  <a:lnTo>
                    <a:pt x="743496" y="33020"/>
                  </a:lnTo>
                  <a:lnTo>
                    <a:pt x="743839" y="33020"/>
                  </a:lnTo>
                  <a:close/>
                </a:path>
                <a:path w="882650" h="242569">
                  <a:moveTo>
                    <a:pt x="744804" y="34378"/>
                  </a:moveTo>
                  <a:lnTo>
                    <a:pt x="744029" y="33020"/>
                  </a:lnTo>
                  <a:lnTo>
                    <a:pt x="743839" y="33020"/>
                  </a:lnTo>
                  <a:lnTo>
                    <a:pt x="744804" y="34378"/>
                  </a:lnTo>
                  <a:close/>
                </a:path>
                <a:path w="882650" h="242569">
                  <a:moveTo>
                    <a:pt x="750697" y="222250"/>
                  </a:moveTo>
                  <a:lnTo>
                    <a:pt x="750608" y="221894"/>
                  </a:lnTo>
                  <a:lnTo>
                    <a:pt x="750519" y="221475"/>
                  </a:lnTo>
                  <a:lnTo>
                    <a:pt x="749998" y="222250"/>
                  </a:lnTo>
                  <a:lnTo>
                    <a:pt x="750697" y="222250"/>
                  </a:lnTo>
                  <a:close/>
                </a:path>
                <a:path w="882650" h="242569">
                  <a:moveTo>
                    <a:pt x="752894" y="220980"/>
                  </a:moveTo>
                  <a:lnTo>
                    <a:pt x="749795" y="218440"/>
                  </a:lnTo>
                  <a:lnTo>
                    <a:pt x="749935" y="219011"/>
                  </a:lnTo>
                  <a:lnTo>
                    <a:pt x="750023" y="219367"/>
                  </a:lnTo>
                  <a:lnTo>
                    <a:pt x="750100" y="219710"/>
                  </a:lnTo>
                  <a:lnTo>
                    <a:pt x="750227" y="220230"/>
                  </a:lnTo>
                  <a:lnTo>
                    <a:pt x="750277" y="220446"/>
                  </a:lnTo>
                  <a:lnTo>
                    <a:pt x="750404" y="220980"/>
                  </a:lnTo>
                  <a:lnTo>
                    <a:pt x="750519" y="221475"/>
                  </a:lnTo>
                  <a:lnTo>
                    <a:pt x="750849" y="220980"/>
                  </a:lnTo>
                  <a:lnTo>
                    <a:pt x="752894" y="220980"/>
                  </a:lnTo>
                  <a:close/>
                </a:path>
                <a:path w="882650" h="242569">
                  <a:moveTo>
                    <a:pt x="755865" y="73533"/>
                  </a:moveTo>
                  <a:lnTo>
                    <a:pt x="755497" y="72771"/>
                  </a:lnTo>
                  <a:lnTo>
                    <a:pt x="755103" y="71856"/>
                  </a:lnTo>
                  <a:lnTo>
                    <a:pt x="754316" y="71437"/>
                  </a:lnTo>
                  <a:lnTo>
                    <a:pt x="754545" y="72517"/>
                  </a:lnTo>
                  <a:lnTo>
                    <a:pt x="755142" y="73113"/>
                  </a:lnTo>
                  <a:lnTo>
                    <a:pt x="755865" y="73533"/>
                  </a:lnTo>
                  <a:close/>
                </a:path>
                <a:path w="882650" h="242569">
                  <a:moveTo>
                    <a:pt x="757859" y="74256"/>
                  </a:moveTo>
                  <a:lnTo>
                    <a:pt x="757148" y="74053"/>
                  </a:lnTo>
                  <a:lnTo>
                    <a:pt x="756462" y="73850"/>
                  </a:lnTo>
                  <a:lnTo>
                    <a:pt x="755865" y="73533"/>
                  </a:lnTo>
                  <a:lnTo>
                    <a:pt x="756323" y="74434"/>
                  </a:lnTo>
                  <a:lnTo>
                    <a:pt x="756754" y="75069"/>
                  </a:lnTo>
                  <a:lnTo>
                    <a:pt x="757859" y="74256"/>
                  </a:lnTo>
                  <a:close/>
                </a:path>
                <a:path w="882650" h="242569">
                  <a:moveTo>
                    <a:pt x="762457" y="59690"/>
                  </a:moveTo>
                  <a:lnTo>
                    <a:pt x="760412" y="58458"/>
                  </a:lnTo>
                  <a:lnTo>
                    <a:pt x="760768" y="59690"/>
                  </a:lnTo>
                  <a:lnTo>
                    <a:pt x="762457" y="59690"/>
                  </a:lnTo>
                  <a:close/>
                </a:path>
                <a:path w="882650" h="242569">
                  <a:moveTo>
                    <a:pt x="772820" y="96367"/>
                  </a:moveTo>
                  <a:lnTo>
                    <a:pt x="770864" y="94881"/>
                  </a:lnTo>
                  <a:lnTo>
                    <a:pt x="770763" y="96989"/>
                  </a:lnTo>
                  <a:lnTo>
                    <a:pt x="772820" y="96367"/>
                  </a:lnTo>
                  <a:close/>
                </a:path>
                <a:path w="882650" h="242569">
                  <a:moveTo>
                    <a:pt x="773569" y="74930"/>
                  </a:moveTo>
                  <a:lnTo>
                    <a:pt x="770966" y="74930"/>
                  </a:lnTo>
                  <a:lnTo>
                    <a:pt x="773074" y="77177"/>
                  </a:lnTo>
                  <a:lnTo>
                    <a:pt x="773569" y="74930"/>
                  </a:lnTo>
                  <a:close/>
                </a:path>
                <a:path w="882650" h="242569">
                  <a:moveTo>
                    <a:pt x="774547" y="78740"/>
                  </a:moveTo>
                  <a:lnTo>
                    <a:pt x="773074" y="77177"/>
                  </a:lnTo>
                  <a:lnTo>
                    <a:pt x="772731" y="78740"/>
                  </a:lnTo>
                  <a:lnTo>
                    <a:pt x="774547" y="78740"/>
                  </a:lnTo>
                  <a:close/>
                </a:path>
                <a:path w="882650" h="242569">
                  <a:moveTo>
                    <a:pt x="777836" y="77774"/>
                  </a:moveTo>
                  <a:lnTo>
                    <a:pt x="775525" y="76060"/>
                  </a:lnTo>
                  <a:lnTo>
                    <a:pt x="777138" y="77393"/>
                  </a:lnTo>
                  <a:lnTo>
                    <a:pt x="777836" y="77774"/>
                  </a:lnTo>
                  <a:close/>
                </a:path>
                <a:path w="882650" h="242569">
                  <a:moveTo>
                    <a:pt x="783323" y="223189"/>
                  </a:moveTo>
                  <a:lnTo>
                    <a:pt x="782027" y="222250"/>
                  </a:lnTo>
                  <a:lnTo>
                    <a:pt x="782370" y="223189"/>
                  </a:lnTo>
                  <a:lnTo>
                    <a:pt x="782497" y="223532"/>
                  </a:lnTo>
                  <a:lnTo>
                    <a:pt x="783323" y="223189"/>
                  </a:lnTo>
                  <a:close/>
                </a:path>
                <a:path w="882650" h="242569">
                  <a:moveTo>
                    <a:pt x="784974" y="224790"/>
                  </a:moveTo>
                  <a:lnTo>
                    <a:pt x="784542" y="224790"/>
                  </a:lnTo>
                  <a:lnTo>
                    <a:pt x="784517" y="225158"/>
                  </a:lnTo>
                  <a:lnTo>
                    <a:pt x="784974" y="224790"/>
                  </a:lnTo>
                  <a:close/>
                </a:path>
                <a:path w="882650" h="242569">
                  <a:moveTo>
                    <a:pt x="785533" y="222250"/>
                  </a:moveTo>
                  <a:lnTo>
                    <a:pt x="783323" y="223189"/>
                  </a:lnTo>
                  <a:lnTo>
                    <a:pt x="785533" y="224790"/>
                  </a:lnTo>
                  <a:lnTo>
                    <a:pt x="785533" y="222250"/>
                  </a:lnTo>
                  <a:close/>
                </a:path>
                <a:path w="882650" h="242569">
                  <a:moveTo>
                    <a:pt x="788873" y="99060"/>
                  </a:moveTo>
                  <a:lnTo>
                    <a:pt x="787971" y="98513"/>
                  </a:lnTo>
                  <a:lnTo>
                    <a:pt x="788162" y="99060"/>
                  </a:lnTo>
                  <a:lnTo>
                    <a:pt x="788873" y="99060"/>
                  </a:lnTo>
                  <a:close/>
                </a:path>
                <a:path w="882650" h="242569">
                  <a:moveTo>
                    <a:pt x="789241" y="218782"/>
                  </a:moveTo>
                  <a:lnTo>
                    <a:pt x="785380" y="218935"/>
                  </a:lnTo>
                  <a:lnTo>
                    <a:pt x="785850" y="219621"/>
                  </a:lnTo>
                  <a:lnTo>
                    <a:pt x="786155" y="220370"/>
                  </a:lnTo>
                  <a:lnTo>
                    <a:pt x="786384" y="221107"/>
                  </a:lnTo>
                  <a:lnTo>
                    <a:pt x="786053" y="219392"/>
                  </a:lnTo>
                  <a:lnTo>
                    <a:pt x="789241" y="218782"/>
                  </a:lnTo>
                  <a:close/>
                </a:path>
                <a:path w="882650" h="242569">
                  <a:moveTo>
                    <a:pt x="792111" y="100393"/>
                  </a:moveTo>
                  <a:lnTo>
                    <a:pt x="790854" y="99275"/>
                  </a:lnTo>
                  <a:lnTo>
                    <a:pt x="791248" y="100393"/>
                  </a:lnTo>
                  <a:lnTo>
                    <a:pt x="792111" y="100393"/>
                  </a:lnTo>
                  <a:close/>
                </a:path>
                <a:path w="882650" h="242569">
                  <a:moveTo>
                    <a:pt x="799452" y="234950"/>
                  </a:moveTo>
                  <a:lnTo>
                    <a:pt x="798385" y="234759"/>
                  </a:lnTo>
                  <a:lnTo>
                    <a:pt x="798410" y="234950"/>
                  </a:lnTo>
                  <a:lnTo>
                    <a:pt x="799452" y="234950"/>
                  </a:lnTo>
                  <a:close/>
                </a:path>
                <a:path w="882650" h="242569">
                  <a:moveTo>
                    <a:pt x="805649" y="124853"/>
                  </a:moveTo>
                  <a:lnTo>
                    <a:pt x="805611" y="124714"/>
                  </a:lnTo>
                  <a:lnTo>
                    <a:pt x="805510" y="125158"/>
                  </a:lnTo>
                  <a:lnTo>
                    <a:pt x="805548" y="125006"/>
                  </a:lnTo>
                  <a:lnTo>
                    <a:pt x="805649" y="124853"/>
                  </a:lnTo>
                  <a:close/>
                </a:path>
                <a:path w="882650" h="242569">
                  <a:moveTo>
                    <a:pt x="806551" y="217398"/>
                  </a:moveTo>
                  <a:lnTo>
                    <a:pt x="806437" y="217170"/>
                  </a:lnTo>
                  <a:lnTo>
                    <a:pt x="806272" y="217170"/>
                  </a:lnTo>
                  <a:lnTo>
                    <a:pt x="806551" y="217398"/>
                  </a:lnTo>
                  <a:close/>
                </a:path>
                <a:path w="882650" h="242569">
                  <a:moveTo>
                    <a:pt x="809155" y="215900"/>
                  </a:moveTo>
                  <a:lnTo>
                    <a:pt x="805865" y="215900"/>
                  </a:lnTo>
                  <a:lnTo>
                    <a:pt x="806399" y="217119"/>
                  </a:lnTo>
                  <a:lnTo>
                    <a:pt x="809155" y="215900"/>
                  </a:lnTo>
                  <a:close/>
                </a:path>
                <a:path w="882650" h="242569">
                  <a:moveTo>
                    <a:pt x="815759" y="144780"/>
                  </a:moveTo>
                  <a:lnTo>
                    <a:pt x="812876" y="144780"/>
                  </a:lnTo>
                  <a:lnTo>
                    <a:pt x="815746" y="145757"/>
                  </a:lnTo>
                  <a:lnTo>
                    <a:pt x="815759" y="144780"/>
                  </a:lnTo>
                  <a:close/>
                </a:path>
                <a:path w="882650" h="242569">
                  <a:moveTo>
                    <a:pt x="817245" y="139700"/>
                  </a:moveTo>
                  <a:lnTo>
                    <a:pt x="816495" y="138430"/>
                  </a:lnTo>
                  <a:lnTo>
                    <a:pt x="816381" y="139700"/>
                  </a:lnTo>
                  <a:lnTo>
                    <a:pt x="816902" y="139700"/>
                  </a:lnTo>
                  <a:lnTo>
                    <a:pt x="817245" y="139700"/>
                  </a:lnTo>
                  <a:close/>
                </a:path>
                <a:path w="882650" h="242569">
                  <a:moveTo>
                    <a:pt x="817308" y="140970"/>
                  </a:moveTo>
                  <a:lnTo>
                    <a:pt x="816902" y="139700"/>
                  </a:lnTo>
                  <a:lnTo>
                    <a:pt x="816152" y="140970"/>
                  </a:lnTo>
                  <a:lnTo>
                    <a:pt x="817308" y="140970"/>
                  </a:lnTo>
                  <a:close/>
                </a:path>
                <a:path w="882650" h="242569">
                  <a:moveTo>
                    <a:pt x="820712" y="158153"/>
                  </a:moveTo>
                  <a:lnTo>
                    <a:pt x="820585" y="158330"/>
                  </a:lnTo>
                  <a:lnTo>
                    <a:pt x="820496" y="158559"/>
                  </a:lnTo>
                  <a:lnTo>
                    <a:pt x="820496" y="158889"/>
                  </a:lnTo>
                  <a:lnTo>
                    <a:pt x="820674" y="158483"/>
                  </a:lnTo>
                  <a:lnTo>
                    <a:pt x="820712" y="158153"/>
                  </a:lnTo>
                  <a:close/>
                </a:path>
                <a:path w="882650" h="242569">
                  <a:moveTo>
                    <a:pt x="836815" y="180327"/>
                  </a:moveTo>
                  <a:lnTo>
                    <a:pt x="835850" y="180797"/>
                  </a:lnTo>
                  <a:lnTo>
                    <a:pt x="836282" y="180657"/>
                  </a:lnTo>
                  <a:lnTo>
                    <a:pt x="836561" y="180505"/>
                  </a:lnTo>
                  <a:lnTo>
                    <a:pt x="836815" y="180352"/>
                  </a:lnTo>
                  <a:close/>
                </a:path>
                <a:path w="882650" h="242569">
                  <a:moveTo>
                    <a:pt x="842086" y="189357"/>
                  </a:moveTo>
                  <a:lnTo>
                    <a:pt x="841133" y="189357"/>
                  </a:lnTo>
                  <a:lnTo>
                    <a:pt x="841362" y="189814"/>
                  </a:lnTo>
                  <a:lnTo>
                    <a:pt x="842086" y="189357"/>
                  </a:lnTo>
                  <a:close/>
                </a:path>
                <a:path w="882650" h="242569">
                  <a:moveTo>
                    <a:pt x="842314" y="191770"/>
                  </a:moveTo>
                  <a:lnTo>
                    <a:pt x="841362" y="189814"/>
                  </a:lnTo>
                  <a:lnTo>
                    <a:pt x="840282" y="190500"/>
                  </a:lnTo>
                  <a:lnTo>
                    <a:pt x="842314" y="191770"/>
                  </a:lnTo>
                  <a:close/>
                </a:path>
                <a:path w="882650" h="242569">
                  <a:moveTo>
                    <a:pt x="844702" y="176961"/>
                  </a:moveTo>
                  <a:lnTo>
                    <a:pt x="842048" y="177800"/>
                  </a:lnTo>
                  <a:lnTo>
                    <a:pt x="843775" y="171450"/>
                  </a:lnTo>
                  <a:lnTo>
                    <a:pt x="841895" y="170180"/>
                  </a:lnTo>
                  <a:lnTo>
                    <a:pt x="839355" y="172720"/>
                  </a:lnTo>
                  <a:lnTo>
                    <a:pt x="838390" y="168910"/>
                  </a:lnTo>
                  <a:lnTo>
                    <a:pt x="838073" y="167640"/>
                  </a:lnTo>
                  <a:lnTo>
                    <a:pt x="835088" y="165100"/>
                  </a:lnTo>
                  <a:lnTo>
                    <a:pt x="836053" y="165100"/>
                  </a:lnTo>
                  <a:lnTo>
                    <a:pt x="832370" y="158750"/>
                  </a:lnTo>
                  <a:lnTo>
                    <a:pt x="831824" y="157480"/>
                  </a:lnTo>
                  <a:lnTo>
                    <a:pt x="831265" y="156210"/>
                  </a:lnTo>
                  <a:lnTo>
                    <a:pt x="831735" y="154940"/>
                  </a:lnTo>
                  <a:lnTo>
                    <a:pt x="828852" y="157480"/>
                  </a:lnTo>
                  <a:lnTo>
                    <a:pt x="828319" y="156210"/>
                  </a:lnTo>
                  <a:lnTo>
                    <a:pt x="827786" y="154940"/>
                  </a:lnTo>
                  <a:lnTo>
                    <a:pt x="827328" y="153847"/>
                  </a:lnTo>
                  <a:lnTo>
                    <a:pt x="827544" y="153847"/>
                  </a:lnTo>
                  <a:lnTo>
                    <a:pt x="825220" y="152400"/>
                  </a:lnTo>
                  <a:lnTo>
                    <a:pt x="826782" y="151130"/>
                  </a:lnTo>
                  <a:lnTo>
                    <a:pt x="829132" y="151130"/>
                  </a:lnTo>
                  <a:lnTo>
                    <a:pt x="827697" y="149860"/>
                  </a:lnTo>
                  <a:lnTo>
                    <a:pt x="825690" y="149860"/>
                  </a:lnTo>
                  <a:lnTo>
                    <a:pt x="824496" y="148590"/>
                  </a:lnTo>
                  <a:lnTo>
                    <a:pt x="826719" y="147320"/>
                  </a:lnTo>
                  <a:lnTo>
                    <a:pt x="824725" y="146050"/>
                  </a:lnTo>
                  <a:lnTo>
                    <a:pt x="823404" y="145643"/>
                  </a:lnTo>
                  <a:lnTo>
                    <a:pt x="823404" y="154940"/>
                  </a:lnTo>
                  <a:lnTo>
                    <a:pt x="821105" y="153847"/>
                  </a:lnTo>
                  <a:lnTo>
                    <a:pt x="822629" y="153847"/>
                  </a:lnTo>
                  <a:lnTo>
                    <a:pt x="823404" y="154940"/>
                  </a:lnTo>
                  <a:lnTo>
                    <a:pt x="823404" y="145643"/>
                  </a:lnTo>
                  <a:lnTo>
                    <a:pt x="820712" y="144780"/>
                  </a:lnTo>
                  <a:lnTo>
                    <a:pt x="819543" y="140970"/>
                  </a:lnTo>
                  <a:lnTo>
                    <a:pt x="817651" y="140970"/>
                  </a:lnTo>
                  <a:lnTo>
                    <a:pt x="816673" y="145757"/>
                  </a:lnTo>
                  <a:lnTo>
                    <a:pt x="816622" y="146050"/>
                  </a:lnTo>
                  <a:lnTo>
                    <a:pt x="815746" y="145757"/>
                  </a:lnTo>
                  <a:lnTo>
                    <a:pt x="815632" y="149860"/>
                  </a:lnTo>
                  <a:lnTo>
                    <a:pt x="815530" y="153555"/>
                  </a:lnTo>
                  <a:lnTo>
                    <a:pt x="815073" y="152400"/>
                  </a:lnTo>
                  <a:lnTo>
                    <a:pt x="813968" y="152400"/>
                  </a:lnTo>
                  <a:lnTo>
                    <a:pt x="815530" y="153746"/>
                  </a:lnTo>
                  <a:lnTo>
                    <a:pt x="815657" y="153847"/>
                  </a:lnTo>
                  <a:lnTo>
                    <a:pt x="818426" y="156210"/>
                  </a:lnTo>
                  <a:lnTo>
                    <a:pt x="819721" y="154940"/>
                  </a:lnTo>
                  <a:lnTo>
                    <a:pt x="818908" y="154940"/>
                  </a:lnTo>
                  <a:lnTo>
                    <a:pt x="819315" y="153847"/>
                  </a:lnTo>
                  <a:lnTo>
                    <a:pt x="820737" y="153847"/>
                  </a:lnTo>
                  <a:lnTo>
                    <a:pt x="820788" y="154940"/>
                  </a:lnTo>
                  <a:lnTo>
                    <a:pt x="820889" y="157480"/>
                  </a:lnTo>
                  <a:lnTo>
                    <a:pt x="820712" y="158750"/>
                  </a:lnTo>
                  <a:lnTo>
                    <a:pt x="821842" y="158750"/>
                  </a:lnTo>
                  <a:lnTo>
                    <a:pt x="822274" y="157480"/>
                  </a:lnTo>
                  <a:lnTo>
                    <a:pt x="821359" y="162560"/>
                  </a:lnTo>
                  <a:lnTo>
                    <a:pt x="824877" y="157480"/>
                  </a:lnTo>
                  <a:lnTo>
                    <a:pt x="825754" y="156210"/>
                  </a:lnTo>
                  <a:lnTo>
                    <a:pt x="826439" y="160020"/>
                  </a:lnTo>
                  <a:lnTo>
                    <a:pt x="825474" y="161290"/>
                  </a:lnTo>
                  <a:lnTo>
                    <a:pt x="826858" y="161290"/>
                  </a:lnTo>
                  <a:lnTo>
                    <a:pt x="828840" y="162560"/>
                  </a:lnTo>
                  <a:lnTo>
                    <a:pt x="829640" y="163830"/>
                  </a:lnTo>
                  <a:lnTo>
                    <a:pt x="828255" y="165100"/>
                  </a:lnTo>
                  <a:lnTo>
                    <a:pt x="828014" y="163830"/>
                  </a:lnTo>
                  <a:lnTo>
                    <a:pt x="827913" y="163347"/>
                  </a:lnTo>
                  <a:lnTo>
                    <a:pt x="827862" y="163042"/>
                  </a:lnTo>
                  <a:lnTo>
                    <a:pt x="827773" y="162560"/>
                  </a:lnTo>
                  <a:lnTo>
                    <a:pt x="826211" y="163830"/>
                  </a:lnTo>
                  <a:lnTo>
                    <a:pt x="827773" y="166370"/>
                  </a:lnTo>
                  <a:lnTo>
                    <a:pt x="832523" y="165100"/>
                  </a:lnTo>
                  <a:lnTo>
                    <a:pt x="832027" y="168910"/>
                  </a:lnTo>
                  <a:lnTo>
                    <a:pt x="830910" y="167640"/>
                  </a:lnTo>
                  <a:lnTo>
                    <a:pt x="830008" y="166370"/>
                  </a:lnTo>
                  <a:lnTo>
                    <a:pt x="828890" y="166370"/>
                  </a:lnTo>
                  <a:lnTo>
                    <a:pt x="828192" y="170180"/>
                  </a:lnTo>
                  <a:lnTo>
                    <a:pt x="828890" y="170180"/>
                  </a:lnTo>
                  <a:lnTo>
                    <a:pt x="829576" y="171450"/>
                  </a:lnTo>
                  <a:lnTo>
                    <a:pt x="831062" y="175260"/>
                  </a:lnTo>
                  <a:lnTo>
                    <a:pt x="831011" y="173990"/>
                  </a:lnTo>
                  <a:lnTo>
                    <a:pt x="837577" y="172720"/>
                  </a:lnTo>
                  <a:lnTo>
                    <a:pt x="835596" y="177800"/>
                  </a:lnTo>
                  <a:lnTo>
                    <a:pt x="836168" y="177927"/>
                  </a:lnTo>
                  <a:lnTo>
                    <a:pt x="836358" y="177927"/>
                  </a:lnTo>
                  <a:lnTo>
                    <a:pt x="843178" y="177927"/>
                  </a:lnTo>
                  <a:lnTo>
                    <a:pt x="843178" y="177800"/>
                  </a:lnTo>
                  <a:lnTo>
                    <a:pt x="844702" y="176961"/>
                  </a:lnTo>
                  <a:close/>
                </a:path>
                <a:path w="882650" h="242569">
                  <a:moveTo>
                    <a:pt x="845515" y="176707"/>
                  </a:moveTo>
                  <a:lnTo>
                    <a:pt x="845489" y="176530"/>
                  </a:lnTo>
                  <a:lnTo>
                    <a:pt x="844702" y="176961"/>
                  </a:lnTo>
                  <a:lnTo>
                    <a:pt x="845515" y="176707"/>
                  </a:lnTo>
                  <a:close/>
                </a:path>
                <a:path w="882650" h="242569">
                  <a:moveTo>
                    <a:pt x="846074" y="176530"/>
                  </a:moveTo>
                  <a:lnTo>
                    <a:pt x="845515" y="176707"/>
                  </a:lnTo>
                  <a:lnTo>
                    <a:pt x="845959" y="179070"/>
                  </a:lnTo>
                  <a:lnTo>
                    <a:pt x="846074" y="176530"/>
                  </a:lnTo>
                  <a:close/>
                </a:path>
                <a:path w="882650" h="242569">
                  <a:moveTo>
                    <a:pt x="846124" y="173901"/>
                  </a:moveTo>
                  <a:lnTo>
                    <a:pt x="845540" y="171627"/>
                  </a:lnTo>
                  <a:lnTo>
                    <a:pt x="846035" y="171399"/>
                  </a:lnTo>
                  <a:lnTo>
                    <a:pt x="844524" y="170827"/>
                  </a:lnTo>
                  <a:lnTo>
                    <a:pt x="844156" y="170700"/>
                  </a:lnTo>
                  <a:lnTo>
                    <a:pt x="844486" y="172466"/>
                  </a:lnTo>
                  <a:lnTo>
                    <a:pt x="846124" y="173901"/>
                  </a:lnTo>
                  <a:close/>
                </a:path>
                <a:path w="882650" h="242569">
                  <a:moveTo>
                    <a:pt x="848614" y="184150"/>
                  </a:moveTo>
                  <a:lnTo>
                    <a:pt x="847077" y="182626"/>
                  </a:lnTo>
                  <a:lnTo>
                    <a:pt x="846429" y="183184"/>
                  </a:lnTo>
                  <a:lnTo>
                    <a:pt x="848614" y="184150"/>
                  </a:lnTo>
                  <a:close/>
                </a:path>
                <a:path w="882650" h="242569">
                  <a:moveTo>
                    <a:pt x="852932" y="186156"/>
                  </a:moveTo>
                  <a:lnTo>
                    <a:pt x="850925" y="183095"/>
                  </a:lnTo>
                  <a:lnTo>
                    <a:pt x="852779" y="186690"/>
                  </a:lnTo>
                  <a:lnTo>
                    <a:pt x="852932" y="186156"/>
                  </a:lnTo>
                  <a:close/>
                </a:path>
                <a:path w="882650" h="242569">
                  <a:moveTo>
                    <a:pt x="853821" y="189357"/>
                  </a:moveTo>
                  <a:lnTo>
                    <a:pt x="850950" y="187998"/>
                  </a:lnTo>
                  <a:lnTo>
                    <a:pt x="853084" y="189357"/>
                  </a:lnTo>
                  <a:lnTo>
                    <a:pt x="853821" y="189357"/>
                  </a:lnTo>
                  <a:close/>
                </a:path>
                <a:path w="882650" h="242569">
                  <a:moveTo>
                    <a:pt x="853859" y="184416"/>
                  </a:moveTo>
                  <a:lnTo>
                    <a:pt x="853440" y="184416"/>
                  </a:lnTo>
                  <a:lnTo>
                    <a:pt x="852932" y="186156"/>
                  </a:lnTo>
                  <a:lnTo>
                    <a:pt x="853795" y="187477"/>
                  </a:lnTo>
                  <a:lnTo>
                    <a:pt x="853859" y="184416"/>
                  </a:lnTo>
                  <a:close/>
                </a:path>
                <a:path w="882650" h="242569">
                  <a:moveTo>
                    <a:pt x="854811" y="185381"/>
                  </a:moveTo>
                  <a:lnTo>
                    <a:pt x="853960" y="179705"/>
                  </a:lnTo>
                  <a:lnTo>
                    <a:pt x="853859" y="184416"/>
                  </a:lnTo>
                  <a:lnTo>
                    <a:pt x="854811" y="185381"/>
                  </a:lnTo>
                  <a:close/>
                </a:path>
                <a:path w="882650" h="242569">
                  <a:moveTo>
                    <a:pt x="856221" y="205422"/>
                  </a:moveTo>
                  <a:lnTo>
                    <a:pt x="854405" y="205422"/>
                  </a:lnTo>
                  <a:lnTo>
                    <a:pt x="854938" y="206451"/>
                  </a:lnTo>
                  <a:lnTo>
                    <a:pt x="854659" y="208813"/>
                  </a:lnTo>
                  <a:lnTo>
                    <a:pt x="855408" y="208813"/>
                  </a:lnTo>
                  <a:lnTo>
                    <a:pt x="856221" y="205422"/>
                  </a:lnTo>
                  <a:close/>
                </a:path>
                <a:path w="882650" h="242569">
                  <a:moveTo>
                    <a:pt x="857491" y="209042"/>
                  </a:moveTo>
                  <a:lnTo>
                    <a:pt x="856691" y="209435"/>
                  </a:lnTo>
                  <a:lnTo>
                    <a:pt x="856894" y="209397"/>
                  </a:lnTo>
                  <a:lnTo>
                    <a:pt x="857161" y="209270"/>
                  </a:lnTo>
                  <a:lnTo>
                    <a:pt x="857491" y="209042"/>
                  </a:lnTo>
                  <a:close/>
                </a:path>
                <a:path w="882650" h="242569">
                  <a:moveTo>
                    <a:pt x="859739" y="212928"/>
                  </a:moveTo>
                  <a:lnTo>
                    <a:pt x="859510" y="212674"/>
                  </a:lnTo>
                  <a:lnTo>
                    <a:pt x="859282" y="212407"/>
                  </a:lnTo>
                  <a:lnTo>
                    <a:pt x="859091" y="212115"/>
                  </a:lnTo>
                  <a:lnTo>
                    <a:pt x="859307" y="212534"/>
                  </a:lnTo>
                  <a:lnTo>
                    <a:pt x="859510" y="212788"/>
                  </a:lnTo>
                  <a:lnTo>
                    <a:pt x="859739" y="212928"/>
                  </a:lnTo>
                  <a:close/>
                </a:path>
                <a:path w="882650" h="242569">
                  <a:moveTo>
                    <a:pt x="860958" y="212813"/>
                  </a:moveTo>
                  <a:lnTo>
                    <a:pt x="860399" y="213080"/>
                  </a:lnTo>
                  <a:lnTo>
                    <a:pt x="860044" y="213106"/>
                  </a:lnTo>
                  <a:lnTo>
                    <a:pt x="859739" y="212928"/>
                  </a:lnTo>
                  <a:lnTo>
                    <a:pt x="859917" y="213106"/>
                  </a:lnTo>
                  <a:lnTo>
                    <a:pt x="860285" y="213423"/>
                  </a:lnTo>
                  <a:lnTo>
                    <a:pt x="860602" y="213258"/>
                  </a:lnTo>
                  <a:lnTo>
                    <a:pt x="860882" y="213055"/>
                  </a:lnTo>
                  <a:lnTo>
                    <a:pt x="860958" y="212813"/>
                  </a:lnTo>
                  <a:close/>
                </a:path>
                <a:path w="882650" h="242569">
                  <a:moveTo>
                    <a:pt x="862749" y="219710"/>
                  </a:moveTo>
                  <a:lnTo>
                    <a:pt x="861974" y="219710"/>
                  </a:lnTo>
                  <a:lnTo>
                    <a:pt x="861923" y="219875"/>
                  </a:lnTo>
                  <a:lnTo>
                    <a:pt x="861809" y="220230"/>
                  </a:lnTo>
                  <a:lnTo>
                    <a:pt x="861733" y="220446"/>
                  </a:lnTo>
                  <a:lnTo>
                    <a:pt x="862749" y="219710"/>
                  </a:lnTo>
                  <a:close/>
                </a:path>
                <a:path w="882650" h="242569">
                  <a:moveTo>
                    <a:pt x="864908" y="214630"/>
                  </a:moveTo>
                  <a:lnTo>
                    <a:pt x="864438" y="210820"/>
                  </a:lnTo>
                  <a:lnTo>
                    <a:pt x="863663" y="211861"/>
                  </a:lnTo>
                  <a:lnTo>
                    <a:pt x="864908" y="214630"/>
                  </a:lnTo>
                  <a:close/>
                </a:path>
                <a:path w="882650" h="242569">
                  <a:moveTo>
                    <a:pt x="866736" y="222478"/>
                  </a:moveTo>
                  <a:lnTo>
                    <a:pt x="866114" y="222148"/>
                  </a:lnTo>
                  <a:lnTo>
                    <a:pt x="866381" y="222656"/>
                  </a:lnTo>
                  <a:lnTo>
                    <a:pt x="866508" y="222554"/>
                  </a:lnTo>
                  <a:lnTo>
                    <a:pt x="866635" y="222504"/>
                  </a:lnTo>
                  <a:close/>
                </a:path>
                <a:path w="882650" h="242569">
                  <a:moveTo>
                    <a:pt x="866851" y="210820"/>
                  </a:moveTo>
                  <a:lnTo>
                    <a:pt x="862507" y="209550"/>
                  </a:lnTo>
                  <a:lnTo>
                    <a:pt x="862838" y="208280"/>
                  </a:lnTo>
                  <a:lnTo>
                    <a:pt x="864120" y="207010"/>
                  </a:lnTo>
                  <a:lnTo>
                    <a:pt x="865492" y="208280"/>
                  </a:lnTo>
                  <a:lnTo>
                    <a:pt x="865517" y="204470"/>
                  </a:lnTo>
                  <a:lnTo>
                    <a:pt x="863282" y="207010"/>
                  </a:lnTo>
                  <a:lnTo>
                    <a:pt x="863638" y="204470"/>
                  </a:lnTo>
                  <a:lnTo>
                    <a:pt x="863765" y="203200"/>
                  </a:lnTo>
                  <a:lnTo>
                    <a:pt x="862850" y="203200"/>
                  </a:lnTo>
                  <a:lnTo>
                    <a:pt x="863307" y="201930"/>
                  </a:lnTo>
                  <a:lnTo>
                    <a:pt x="863765" y="200660"/>
                  </a:lnTo>
                  <a:lnTo>
                    <a:pt x="864184" y="201930"/>
                  </a:lnTo>
                  <a:lnTo>
                    <a:pt x="863917" y="200660"/>
                  </a:lnTo>
                  <a:lnTo>
                    <a:pt x="863663" y="199390"/>
                  </a:lnTo>
                  <a:lnTo>
                    <a:pt x="863396" y="198120"/>
                  </a:lnTo>
                  <a:lnTo>
                    <a:pt x="858151" y="199390"/>
                  </a:lnTo>
                  <a:lnTo>
                    <a:pt x="858977" y="196850"/>
                  </a:lnTo>
                  <a:lnTo>
                    <a:pt x="859383" y="195580"/>
                  </a:lnTo>
                  <a:lnTo>
                    <a:pt x="859764" y="195580"/>
                  </a:lnTo>
                  <a:lnTo>
                    <a:pt x="855446" y="193040"/>
                  </a:lnTo>
                  <a:lnTo>
                    <a:pt x="857364" y="196850"/>
                  </a:lnTo>
                  <a:lnTo>
                    <a:pt x="852398" y="195580"/>
                  </a:lnTo>
                  <a:lnTo>
                    <a:pt x="855141" y="190500"/>
                  </a:lnTo>
                  <a:lnTo>
                    <a:pt x="855764" y="189357"/>
                  </a:lnTo>
                  <a:lnTo>
                    <a:pt x="855611" y="189357"/>
                  </a:lnTo>
                  <a:lnTo>
                    <a:pt x="853427" y="190500"/>
                  </a:lnTo>
                  <a:lnTo>
                    <a:pt x="852690" y="189357"/>
                  </a:lnTo>
                  <a:lnTo>
                    <a:pt x="850798" y="190500"/>
                  </a:lnTo>
                  <a:lnTo>
                    <a:pt x="850861" y="189357"/>
                  </a:lnTo>
                  <a:lnTo>
                    <a:pt x="850950" y="187998"/>
                  </a:lnTo>
                  <a:lnTo>
                    <a:pt x="851027" y="186690"/>
                  </a:lnTo>
                  <a:lnTo>
                    <a:pt x="845312" y="184150"/>
                  </a:lnTo>
                  <a:lnTo>
                    <a:pt x="846429" y="183184"/>
                  </a:lnTo>
                  <a:lnTo>
                    <a:pt x="845743" y="182880"/>
                  </a:lnTo>
                  <a:lnTo>
                    <a:pt x="846455" y="181991"/>
                  </a:lnTo>
                  <a:lnTo>
                    <a:pt x="847077" y="182626"/>
                  </a:lnTo>
                  <a:lnTo>
                    <a:pt x="848245" y="181610"/>
                  </a:lnTo>
                  <a:lnTo>
                    <a:pt x="846759" y="181610"/>
                  </a:lnTo>
                  <a:lnTo>
                    <a:pt x="847775" y="180340"/>
                  </a:lnTo>
                  <a:lnTo>
                    <a:pt x="848791" y="179070"/>
                  </a:lnTo>
                  <a:lnTo>
                    <a:pt x="843064" y="180340"/>
                  </a:lnTo>
                  <a:lnTo>
                    <a:pt x="843127" y="179070"/>
                  </a:lnTo>
                  <a:lnTo>
                    <a:pt x="841146" y="179070"/>
                  </a:lnTo>
                  <a:lnTo>
                    <a:pt x="839063" y="179070"/>
                  </a:lnTo>
                  <a:lnTo>
                    <a:pt x="836866" y="181610"/>
                  </a:lnTo>
                  <a:lnTo>
                    <a:pt x="836993" y="182626"/>
                  </a:lnTo>
                  <a:lnTo>
                    <a:pt x="837069" y="183184"/>
                  </a:lnTo>
                  <a:lnTo>
                    <a:pt x="837184" y="184150"/>
                  </a:lnTo>
                  <a:lnTo>
                    <a:pt x="839152" y="184150"/>
                  </a:lnTo>
                  <a:lnTo>
                    <a:pt x="836942" y="187998"/>
                  </a:lnTo>
                  <a:lnTo>
                    <a:pt x="840498" y="187998"/>
                  </a:lnTo>
                  <a:lnTo>
                    <a:pt x="842289" y="189357"/>
                  </a:lnTo>
                  <a:lnTo>
                    <a:pt x="842467" y="189357"/>
                  </a:lnTo>
                  <a:lnTo>
                    <a:pt x="846632" y="190500"/>
                  </a:lnTo>
                  <a:lnTo>
                    <a:pt x="844753" y="198120"/>
                  </a:lnTo>
                  <a:lnTo>
                    <a:pt x="851204" y="199390"/>
                  </a:lnTo>
                  <a:lnTo>
                    <a:pt x="855370" y="203200"/>
                  </a:lnTo>
                  <a:lnTo>
                    <a:pt x="858151" y="201930"/>
                  </a:lnTo>
                  <a:lnTo>
                    <a:pt x="861936" y="204470"/>
                  </a:lnTo>
                  <a:lnTo>
                    <a:pt x="861783" y="205740"/>
                  </a:lnTo>
                  <a:lnTo>
                    <a:pt x="858774" y="205740"/>
                  </a:lnTo>
                  <a:lnTo>
                    <a:pt x="859256" y="208280"/>
                  </a:lnTo>
                  <a:lnTo>
                    <a:pt x="860539" y="209550"/>
                  </a:lnTo>
                  <a:lnTo>
                    <a:pt x="862672" y="210820"/>
                  </a:lnTo>
                  <a:lnTo>
                    <a:pt x="861809" y="210820"/>
                  </a:lnTo>
                  <a:lnTo>
                    <a:pt x="861377" y="211861"/>
                  </a:lnTo>
                  <a:lnTo>
                    <a:pt x="861288" y="212090"/>
                  </a:lnTo>
                  <a:lnTo>
                    <a:pt x="862558" y="213360"/>
                  </a:lnTo>
                  <a:lnTo>
                    <a:pt x="863663" y="211861"/>
                  </a:lnTo>
                  <a:lnTo>
                    <a:pt x="863206" y="210820"/>
                  </a:lnTo>
                  <a:lnTo>
                    <a:pt x="864438" y="210820"/>
                  </a:lnTo>
                  <a:lnTo>
                    <a:pt x="866851" y="210820"/>
                  </a:lnTo>
                  <a:close/>
                </a:path>
                <a:path w="882650" h="242569">
                  <a:moveTo>
                    <a:pt x="867092" y="222021"/>
                  </a:moveTo>
                  <a:lnTo>
                    <a:pt x="866762" y="221894"/>
                  </a:lnTo>
                  <a:lnTo>
                    <a:pt x="866876" y="222250"/>
                  </a:lnTo>
                  <a:lnTo>
                    <a:pt x="867092" y="222021"/>
                  </a:lnTo>
                  <a:close/>
                </a:path>
                <a:path w="882650" h="242569">
                  <a:moveTo>
                    <a:pt x="867219" y="220980"/>
                  </a:moveTo>
                  <a:lnTo>
                    <a:pt x="866902" y="220700"/>
                  </a:lnTo>
                  <a:lnTo>
                    <a:pt x="866457" y="220980"/>
                  </a:lnTo>
                  <a:lnTo>
                    <a:pt x="867219" y="220980"/>
                  </a:lnTo>
                  <a:close/>
                </a:path>
                <a:path w="882650" h="242569">
                  <a:moveTo>
                    <a:pt x="868426" y="219710"/>
                  </a:moveTo>
                  <a:lnTo>
                    <a:pt x="867156" y="219011"/>
                  </a:lnTo>
                  <a:lnTo>
                    <a:pt x="866940" y="219367"/>
                  </a:lnTo>
                  <a:lnTo>
                    <a:pt x="866851" y="219506"/>
                  </a:lnTo>
                  <a:lnTo>
                    <a:pt x="867067" y="219011"/>
                  </a:lnTo>
                  <a:lnTo>
                    <a:pt x="866686" y="218782"/>
                  </a:lnTo>
                  <a:lnTo>
                    <a:pt x="866686" y="219684"/>
                  </a:lnTo>
                  <a:lnTo>
                    <a:pt x="866457" y="219532"/>
                  </a:lnTo>
                  <a:lnTo>
                    <a:pt x="866686" y="219684"/>
                  </a:lnTo>
                  <a:lnTo>
                    <a:pt x="866686" y="218782"/>
                  </a:lnTo>
                  <a:lnTo>
                    <a:pt x="866114" y="218440"/>
                  </a:lnTo>
                  <a:lnTo>
                    <a:pt x="865746" y="219011"/>
                  </a:lnTo>
                  <a:lnTo>
                    <a:pt x="864958" y="218440"/>
                  </a:lnTo>
                  <a:lnTo>
                    <a:pt x="863727" y="218440"/>
                  </a:lnTo>
                  <a:lnTo>
                    <a:pt x="865441" y="219506"/>
                  </a:lnTo>
                  <a:lnTo>
                    <a:pt x="864501" y="220980"/>
                  </a:lnTo>
                  <a:lnTo>
                    <a:pt x="866762" y="221894"/>
                  </a:lnTo>
                  <a:lnTo>
                    <a:pt x="866457" y="220980"/>
                  </a:lnTo>
                  <a:lnTo>
                    <a:pt x="865911" y="220980"/>
                  </a:lnTo>
                  <a:lnTo>
                    <a:pt x="866355" y="220230"/>
                  </a:lnTo>
                  <a:lnTo>
                    <a:pt x="866902" y="220700"/>
                  </a:lnTo>
                  <a:lnTo>
                    <a:pt x="868426" y="219710"/>
                  </a:lnTo>
                  <a:close/>
                </a:path>
                <a:path w="882650" h="242569">
                  <a:moveTo>
                    <a:pt x="872299" y="214630"/>
                  </a:moveTo>
                  <a:lnTo>
                    <a:pt x="864908" y="214630"/>
                  </a:lnTo>
                  <a:lnTo>
                    <a:pt x="861136" y="214630"/>
                  </a:lnTo>
                  <a:lnTo>
                    <a:pt x="863053" y="215900"/>
                  </a:lnTo>
                  <a:lnTo>
                    <a:pt x="865581" y="217170"/>
                  </a:lnTo>
                  <a:lnTo>
                    <a:pt x="867524" y="218440"/>
                  </a:lnTo>
                  <a:lnTo>
                    <a:pt x="867892" y="217398"/>
                  </a:lnTo>
                  <a:lnTo>
                    <a:pt x="867994" y="217170"/>
                  </a:lnTo>
                  <a:lnTo>
                    <a:pt x="869378" y="218440"/>
                  </a:lnTo>
                  <a:lnTo>
                    <a:pt x="870356" y="217170"/>
                  </a:lnTo>
                  <a:lnTo>
                    <a:pt x="872299" y="214630"/>
                  </a:lnTo>
                  <a:close/>
                </a:path>
                <a:path w="882650" h="242569">
                  <a:moveTo>
                    <a:pt x="872985" y="219710"/>
                  </a:moveTo>
                  <a:lnTo>
                    <a:pt x="872769" y="219710"/>
                  </a:lnTo>
                  <a:lnTo>
                    <a:pt x="872832" y="219875"/>
                  </a:lnTo>
                  <a:lnTo>
                    <a:pt x="872985" y="219710"/>
                  </a:lnTo>
                  <a:close/>
                </a:path>
                <a:path w="882650" h="242569">
                  <a:moveTo>
                    <a:pt x="875715" y="219710"/>
                  </a:moveTo>
                  <a:lnTo>
                    <a:pt x="874039" y="218440"/>
                  </a:lnTo>
                  <a:lnTo>
                    <a:pt x="872985" y="219710"/>
                  </a:lnTo>
                  <a:lnTo>
                    <a:pt x="875715" y="219710"/>
                  </a:lnTo>
                  <a:close/>
                </a:path>
                <a:path w="882650" h="242569">
                  <a:moveTo>
                    <a:pt x="882434" y="222250"/>
                  </a:moveTo>
                  <a:lnTo>
                    <a:pt x="877404" y="219710"/>
                  </a:lnTo>
                  <a:lnTo>
                    <a:pt x="873899" y="222250"/>
                  </a:lnTo>
                  <a:lnTo>
                    <a:pt x="872832" y="219875"/>
                  </a:lnTo>
                  <a:lnTo>
                    <a:pt x="871791" y="220980"/>
                  </a:lnTo>
                  <a:lnTo>
                    <a:pt x="871677" y="220446"/>
                  </a:lnTo>
                  <a:lnTo>
                    <a:pt x="871626" y="220230"/>
                  </a:lnTo>
                  <a:lnTo>
                    <a:pt x="871512" y="219710"/>
                  </a:lnTo>
                  <a:lnTo>
                    <a:pt x="871308" y="219710"/>
                  </a:lnTo>
                  <a:lnTo>
                    <a:pt x="871308" y="220980"/>
                  </a:lnTo>
                  <a:lnTo>
                    <a:pt x="870826" y="220980"/>
                  </a:lnTo>
                  <a:lnTo>
                    <a:pt x="870762" y="220446"/>
                  </a:lnTo>
                  <a:lnTo>
                    <a:pt x="870673" y="219710"/>
                  </a:lnTo>
                  <a:lnTo>
                    <a:pt x="871308" y="220980"/>
                  </a:lnTo>
                  <a:lnTo>
                    <a:pt x="871308" y="219710"/>
                  </a:lnTo>
                  <a:lnTo>
                    <a:pt x="871016" y="219710"/>
                  </a:lnTo>
                  <a:lnTo>
                    <a:pt x="870331" y="218440"/>
                  </a:lnTo>
                  <a:lnTo>
                    <a:pt x="868032" y="220980"/>
                  </a:lnTo>
                  <a:lnTo>
                    <a:pt x="867219" y="220980"/>
                  </a:lnTo>
                  <a:lnTo>
                    <a:pt x="867676" y="221386"/>
                  </a:lnTo>
                  <a:lnTo>
                    <a:pt x="867206" y="221894"/>
                  </a:lnTo>
                  <a:lnTo>
                    <a:pt x="867092" y="222021"/>
                  </a:lnTo>
                  <a:lnTo>
                    <a:pt x="867664" y="222250"/>
                  </a:lnTo>
                  <a:lnTo>
                    <a:pt x="867117" y="222516"/>
                  </a:lnTo>
                  <a:lnTo>
                    <a:pt x="867003" y="222377"/>
                  </a:lnTo>
                  <a:lnTo>
                    <a:pt x="866736" y="222478"/>
                  </a:lnTo>
                  <a:lnTo>
                    <a:pt x="866952" y="222592"/>
                  </a:lnTo>
                  <a:lnTo>
                    <a:pt x="864997" y="223532"/>
                  </a:lnTo>
                  <a:lnTo>
                    <a:pt x="864146" y="222250"/>
                  </a:lnTo>
                  <a:lnTo>
                    <a:pt x="863307" y="220980"/>
                  </a:lnTo>
                  <a:lnTo>
                    <a:pt x="863739" y="219875"/>
                  </a:lnTo>
                  <a:lnTo>
                    <a:pt x="863803" y="219710"/>
                  </a:lnTo>
                  <a:lnTo>
                    <a:pt x="861834" y="220980"/>
                  </a:lnTo>
                  <a:lnTo>
                    <a:pt x="861555" y="220980"/>
                  </a:lnTo>
                  <a:lnTo>
                    <a:pt x="861656" y="220700"/>
                  </a:lnTo>
                  <a:lnTo>
                    <a:pt x="861733" y="220446"/>
                  </a:lnTo>
                  <a:lnTo>
                    <a:pt x="861009" y="220980"/>
                  </a:lnTo>
                  <a:lnTo>
                    <a:pt x="858113" y="219710"/>
                  </a:lnTo>
                  <a:lnTo>
                    <a:pt x="857338" y="221894"/>
                  </a:lnTo>
                  <a:lnTo>
                    <a:pt x="857300" y="222021"/>
                  </a:lnTo>
                  <a:lnTo>
                    <a:pt x="857211" y="222250"/>
                  </a:lnTo>
                  <a:lnTo>
                    <a:pt x="855573" y="219875"/>
                  </a:lnTo>
                  <a:lnTo>
                    <a:pt x="855472" y="219710"/>
                  </a:lnTo>
                  <a:lnTo>
                    <a:pt x="851293" y="222250"/>
                  </a:lnTo>
                  <a:lnTo>
                    <a:pt x="851420" y="219710"/>
                  </a:lnTo>
                  <a:lnTo>
                    <a:pt x="851471" y="218440"/>
                  </a:lnTo>
                  <a:lnTo>
                    <a:pt x="851065" y="219367"/>
                  </a:lnTo>
                  <a:lnTo>
                    <a:pt x="851014" y="219506"/>
                  </a:lnTo>
                  <a:lnTo>
                    <a:pt x="850925" y="219710"/>
                  </a:lnTo>
                  <a:lnTo>
                    <a:pt x="848385" y="222250"/>
                  </a:lnTo>
                  <a:lnTo>
                    <a:pt x="846772" y="222250"/>
                  </a:lnTo>
                  <a:lnTo>
                    <a:pt x="849718" y="217170"/>
                  </a:lnTo>
                  <a:lnTo>
                    <a:pt x="840752" y="222250"/>
                  </a:lnTo>
                  <a:lnTo>
                    <a:pt x="840867" y="221475"/>
                  </a:lnTo>
                  <a:lnTo>
                    <a:pt x="840943" y="220980"/>
                  </a:lnTo>
                  <a:lnTo>
                    <a:pt x="841489" y="217398"/>
                  </a:lnTo>
                  <a:lnTo>
                    <a:pt x="840803" y="218440"/>
                  </a:lnTo>
                  <a:lnTo>
                    <a:pt x="839355" y="220980"/>
                  </a:lnTo>
                  <a:lnTo>
                    <a:pt x="833666" y="218440"/>
                  </a:lnTo>
                  <a:lnTo>
                    <a:pt x="829805" y="220980"/>
                  </a:lnTo>
                  <a:lnTo>
                    <a:pt x="830364" y="219875"/>
                  </a:lnTo>
                  <a:lnTo>
                    <a:pt x="830453" y="219710"/>
                  </a:lnTo>
                  <a:lnTo>
                    <a:pt x="828624" y="219710"/>
                  </a:lnTo>
                  <a:lnTo>
                    <a:pt x="827989" y="218440"/>
                  </a:lnTo>
                  <a:lnTo>
                    <a:pt x="826592" y="218440"/>
                  </a:lnTo>
                  <a:lnTo>
                    <a:pt x="826541" y="219011"/>
                  </a:lnTo>
                  <a:lnTo>
                    <a:pt x="826439" y="219875"/>
                  </a:lnTo>
                  <a:lnTo>
                    <a:pt x="826325" y="220980"/>
                  </a:lnTo>
                  <a:lnTo>
                    <a:pt x="822947" y="222250"/>
                  </a:lnTo>
                  <a:lnTo>
                    <a:pt x="821118" y="223532"/>
                  </a:lnTo>
                  <a:lnTo>
                    <a:pt x="818464" y="220980"/>
                  </a:lnTo>
                  <a:lnTo>
                    <a:pt x="822731" y="219710"/>
                  </a:lnTo>
                  <a:lnTo>
                    <a:pt x="821982" y="217398"/>
                  </a:lnTo>
                  <a:lnTo>
                    <a:pt x="822032" y="219710"/>
                  </a:lnTo>
                  <a:lnTo>
                    <a:pt x="817283" y="219710"/>
                  </a:lnTo>
                  <a:lnTo>
                    <a:pt x="817905" y="221475"/>
                  </a:lnTo>
                  <a:lnTo>
                    <a:pt x="817994" y="221957"/>
                  </a:lnTo>
                  <a:lnTo>
                    <a:pt x="817168" y="220980"/>
                  </a:lnTo>
                  <a:lnTo>
                    <a:pt x="816279" y="219875"/>
                  </a:lnTo>
                  <a:lnTo>
                    <a:pt x="816305" y="220446"/>
                  </a:lnTo>
                  <a:lnTo>
                    <a:pt x="816356" y="220700"/>
                  </a:lnTo>
                  <a:lnTo>
                    <a:pt x="816216" y="220446"/>
                  </a:lnTo>
                  <a:lnTo>
                    <a:pt x="815378" y="218440"/>
                  </a:lnTo>
                  <a:lnTo>
                    <a:pt x="815263" y="219710"/>
                  </a:lnTo>
                  <a:lnTo>
                    <a:pt x="815149" y="220980"/>
                  </a:lnTo>
                  <a:lnTo>
                    <a:pt x="815035" y="222021"/>
                  </a:lnTo>
                  <a:lnTo>
                    <a:pt x="814882" y="221894"/>
                  </a:lnTo>
                  <a:lnTo>
                    <a:pt x="814514" y="220980"/>
                  </a:lnTo>
                  <a:lnTo>
                    <a:pt x="813485" y="218440"/>
                  </a:lnTo>
                  <a:lnTo>
                    <a:pt x="811796" y="220980"/>
                  </a:lnTo>
                  <a:lnTo>
                    <a:pt x="808863" y="219710"/>
                  </a:lnTo>
                  <a:lnTo>
                    <a:pt x="809955" y="218440"/>
                  </a:lnTo>
                  <a:lnTo>
                    <a:pt x="811047" y="217170"/>
                  </a:lnTo>
                  <a:lnTo>
                    <a:pt x="807808" y="218440"/>
                  </a:lnTo>
                  <a:lnTo>
                    <a:pt x="806551" y="217398"/>
                  </a:lnTo>
                  <a:lnTo>
                    <a:pt x="807440" y="219367"/>
                  </a:lnTo>
                  <a:lnTo>
                    <a:pt x="807516" y="219875"/>
                  </a:lnTo>
                  <a:lnTo>
                    <a:pt x="806907" y="220980"/>
                  </a:lnTo>
                  <a:lnTo>
                    <a:pt x="802970" y="222250"/>
                  </a:lnTo>
                  <a:lnTo>
                    <a:pt x="803681" y="220980"/>
                  </a:lnTo>
                  <a:lnTo>
                    <a:pt x="805091" y="218440"/>
                  </a:lnTo>
                  <a:lnTo>
                    <a:pt x="803744" y="217170"/>
                  </a:lnTo>
                  <a:lnTo>
                    <a:pt x="801293" y="218440"/>
                  </a:lnTo>
                  <a:lnTo>
                    <a:pt x="799414" y="220980"/>
                  </a:lnTo>
                  <a:lnTo>
                    <a:pt x="797585" y="220980"/>
                  </a:lnTo>
                  <a:lnTo>
                    <a:pt x="797471" y="219875"/>
                  </a:lnTo>
                  <a:lnTo>
                    <a:pt x="796988" y="220230"/>
                  </a:lnTo>
                  <a:lnTo>
                    <a:pt x="794918" y="222250"/>
                  </a:lnTo>
                  <a:lnTo>
                    <a:pt x="789813" y="219710"/>
                  </a:lnTo>
                  <a:lnTo>
                    <a:pt x="786790" y="222250"/>
                  </a:lnTo>
                  <a:lnTo>
                    <a:pt x="786396" y="222250"/>
                  </a:lnTo>
                  <a:lnTo>
                    <a:pt x="786752" y="223189"/>
                  </a:lnTo>
                  <a:lnTo>
                    <a:pt x="786853" y="226060"/>
                  </a:lnTo>
                  <a:lnTo>
                    <a:pt x="785380" y="226060"/>
                  </a:lnTo>
                  <a:lnTo>
                    <a:pt x="784110" y="228600"/>
                  </a:lnTo>
                  <a:lnTo>
                    <a:pt x="783564" y="226060"/>
                  </a:lnTo>
                  <a:lnTo>
                    <a:pt x="784466" y="226060"/>
                  </a:lnTo>
                  <a:lnTo>
                    <a:pt x="784517" y="225158"/>
                  </a:lnTo>
                  <a:lnTo>
                    <a:pt x="783424" y="226060"/>
                  </a:lnTo>
                  <a:lnTo>
                    <a:pt x="782497" y="223532"/>
                  </a:lnTo>
                  <a:lnTo>
                    <a:pt x="779005" y="226060"/>
                  </a:lnTo>
                  <a:lnTo>
                    <a:pt x="776693" y="224790"/>
                  </a:lnTo>
                  <a:lnTo>
                    <a:pt x="776211" y="222250"/>
                  </a:lnTo>
                  <a:lnTo>
                    <a:pt x="782116" y="223532"/>
                  </a:lnTo>
                  <a:lnTo>
                    <a:pt x="780554" y="222250"/>
                  </a:lnTo>
                  <a:lnTo>
                    <a:pt x="779018" y="220980"/>
                  </a:lnTo>
                  <a:lnTo>
                    <a:pt x="782586" y="222250"/>
                  </a:lnTo>
                  <a:lnTo>
                    <a:pt x="781672" y="220980"/>
                  </a:lnTo>
                  <a:lnTo>
                    <a:pt x="780872" y="219875"/>
                  </a:lnTo>
                  <a:lnTo>
                    <a:pt x="780757" y="219710"/>
                  </a:lnTo>
                  <a:lnTo>
                    <a:pt x="779856" y="218440"/>
                  </a:lnTo>
                  <a:lnTo>
                    <a:pt x="784758" y="222250"/>
                  </a:lnTo>
                  <a:lnTo>
                    <a:pt x="782256" y="218440"/>
                  </a:lnTo>
                  <a:lnTo>
                    <a:pt x="777544" y="217170"/>
                  </a:lnTo>
                  <a:lnTo>
                    <a:pt x="777138" y="219011"/>
                  </a:lnTo>
                  <a:lnTo>
                    <a:pt x="777062" y="219367"/>
                  </a:lnTo>
                  <a:lnTo>
                    <a:pt x="776986" y="219710"/>
                  </a:lnTo>
                  <a:lnTo>
                    <a:pt x="775843" y="219405"/>
                  </a:lnTo>
                  <a:lnTo>
                    <a:pt x="775843" y="234950"/>
                  </a:lnTo>
                  <a:lnTo>
                    <a:pt x="771918" y="235902"/>
                  </a:lnTo>
                  <a:lnTo>
                    <a:pt x="772477" y="233680"/>
                  </a:lnTo>
                  <a:lnTo>
                    <a:pt x="775843" y="234950"/>
                  </a:lnTo>
                  <a:lnTo>
                    <a:pt x="775843" y="219405"/>
                  </a:lnTo>
                  <a:lnTo>
                    <a:pt x="772287" y="218440"/>
                  </a:lnTo>
                  <a:lnTo>
                    <a:pt x="771232" y="219710"/>
                  </a:lnTo>
                  <a:lnTo>
                    <a:pt x="772642" y="220980"/>
                  </a:lnTo>
                  <a:lnTo>
                    <a:pt x="771588" y="222250"/>
                  </a:lnTo>
                  <a:lnTo>
                    <a:pt x="764921" y="224790"/>
                  </a:lnTo>
                  <a:lnTo>
                    <a:pt x="766330" y="214630"/>
                  </a:lnTo>
                  <a:lnTo>
                    <a:pt x="761428" y="218440"/>
                  </a:lnTo>
                  <a:lnTo>
                    <a:pt x="760171" y="220980"/>
                  </a:lnTo>
                  <a:lnTo>
                    <a:pt x="759675" y="224790"/>
                  </a:lnTo>
                  <a:lnTo>
                    <a:pt x="756170" y="222250"/>
                  </a:lnTo>
                  <a:lnTo>
                    <a:pt x="757301" y="219875"/>
                  </a:lnTo>
                  <a:lnTo>
                    <a:pt x="757364" y="219710"/>
                  </a:lnTo>
                  <a:lnTo>
                    <a:pt x="752817" y="219710"/>
                  </a:lnTo>
                  <a:lnTo>
                    <a:pt x="754748" y="223532"/>
                  </a:lnTo>
                  <a:lnTo>
                    <a:pt x="749998" y="222250"/>
                  </a:lnTo>
                  <a:lnTo>
                    <a:pt x="748322" y="222250"/>
                  </a:lnTo>
                  <a:lnTo>
                    <a:pt x="748258" y="221894"/>
                  </a:lnTo>
                  <a:lnTo>
                    <a:pt x="748169" y="221475"/>
                  </a:lnTo>
                  <a:lnTo>
                    <a:pt x="748080" y="220980"/>
                  </a:lnTo>
                  <a:lnTo>
                    <a:pt x="747979" y="220446"/>
                  </a:lnTo>
                  <a:lnTo>
                    <a:pt x="747864" y="219875"/>
                  </a:lnTo>
                  <a:lnTo>
                    <a:pt x="747826" y="219710"/>
                  </a:lnTo>
                  <a:lnTo>
                    <a:pt x="742988" y="219710"/>
                  </a:lnTo>
                  <a:lnTo>
                    <a:pt x="737641" y="222250"/>
                  </a:lnTo>
                  <a:lnTo>
                    <a:pt x="732561" y="222250"/>
                  </a:lnTo>
                  <a:lnTo>
                    <a:pt x="733488" y="220980"/>
                  </a:lnTo>
                  <a:lnTo>
                    <a:pt x="732231" y="219710"/>
                  </a:lnTo>
                  <a:lnTo>
                    <a:pt x="728827" y="220357"/>
                  </a:lnTo>
                  <a:lnTo>
                    <a:pt x="728827" y="224790"/>
                  </a:lnTo>
                  <a:lnTo>
                    <a:pt x="728281" y="224790"/>
                  </a:lnTo>
                  <a:lnTo>
                    <a:pt x="726770" y="223532"/>
                  </a:lnTo>
                  <a:lnTo>
                    <a:pt x="728611" y="223532"/>
                  </a:lnTo>
                  <a:lnTo>
                    <a:pt x="728827" y="224790"/>
                  </a:lnTo>
                  <a:lnTo>
                    <a:pt x="728827" y="220357"/>
                  </a:lnTo>
                  <a:lnTo>
                    <a:pt x="725449" y="220980"/>
                  </a:lnTo>
                  <a:lnTo>
                    <a:pt x="717765" y="219710"/>
                  </a:lnTo>
                  <a:lnTo>
                    <a:pt x="711238" y="217170"/>
                  </a:lnTo>
                  <a:lnTo>
                    <a:pt x="708736" y="219710"/>
                  </a:lnTo>
                  <a:lnTo>
                    <a:pt x="708152" y="219710"/>
                  </a:lnTo>
                  <a:lnTo>
                    <a:pt x="706945" y="220980"/>
                  </a:lnTo>
                  <a:lnTo>
                    <a:pt x="705485" y="220980"/>
                  </a:lnTo>
                  <a:lnTo>
                    <a:pt x="705078" y="219875"/>
                  </a:lnTo>
                  <a:lnTo>
                    <a:pt x="705027" y="219710"/>
                  </a:lnTo>
                  <a:lnTo>
                    <a:pt x="705929" y="218440"/>
                  </a:lnTo>
                  <a:lnTo>
                    <a:pt x="701446" y="220980"/>
                  </a:lnTo>
                  <a:lnTo>
                    <a:pt x="693153" y="223532"/>
                  </a:lnTo>
                  <a:lnTo>
                    <a:pt x="688403" y="220980"/>
                  </a:lnTo>
                  <a:lnTo>
                    <a:pt x="689216" y="219875"/>
                  </a:lnTo>
                  <a:lnTo>
                    <a:pt x="689330" y="219710"/>
                  </a:lnTo>
                  <a:lnTo>
                    <a:pt x="685647" y="219710"/>
                  </a:lnTo>
                  <a:lnTo>
                    <a:pt x="685520" y="220980"/>
                  </a:lnTo>
                  <a:lnTo>
                    <a:pt x="685406" y="222250"/>
                  </a:lnTo>
                  <a:lnTo>
                    <a:pt x="685292" y="223532"/>
                  </a:lnTo>
                  <a:lnTo>
                    <a:pt x="685165" y="224790"/>
                  </a:lnTo>
                  <a:lnTo>
                    <a:pt x="681761" y="223532"/>
                  </a:lnTo>
                  <a:lnTo>
                    <a:pt x="681926" y="223189"/>
                  </a:lnTo>
                  <a:lnTo>
                    <a:pt x="682409" y="222250"/>
                  </a:lnTo>
                  <a:lnTo>
                    <a:pt x="664959" y="222250"/>
                  </a:lnTo>
                  <a:lnTo>
                    <a:pt x="664210" y="220980"/>
                  </a:lnTo>
                  <a:lnTo>
                    <a:pt x="663638" y="220980"/>
                  </a:lnTo>
                  <a:lnTo>
                    <a:pt x="663600" y="219875"/>
                  </a:lnTo>
                  <a:lnTo>
                    <a:pt x="663397" y="220230"/>
                  </a:lnTo>
                  <a:lnTo>
                    <a:pt x="662800" y="221894"/>
                  </a:lnTo>
                  <a:lnTo>
                    <a:pt x="662749" y="222021"/>
                  </a:lnTo>
                  <a:lnTo>
                    <a:pt x="662673" y="222250"/>
                  </a:lnTo>
                  <a:lnTo>
                    <a:pt x="661416" y="220980"/>
                  </a:lnTo>
                  <a:lnTo>
                    <a:pt x="661289" y="219875"/>
                  </a:lnTo>
                  <a:lnTo>
                    <a:pt x="661276" y="219710"/>
                  </a:lnTo>
                  <a:lnTo>
                    <a:pt x="659104" y="220980"/>
                  </a:lnTo>
                  <a:lnTo>
                    <a:pt x="660476" y="218440"/>
                  </a:lnTo>
                  <a:lnTo>
                    <a:pt x="661898" y="217170"/>
                  </a:lnTo>
                  <a:lnTo>
                    <a:pt x="661962" y="213360"/>
                  </a:lnTo>
                  <a:lnTo>
                    <a:pt x="661695" y="212090"/>
                  </a:lnTo>
                  <a:lnTo>
                    <a:pt x="658202" y="212090"/>
                  </a:lnTo>
                  <a:lnTo>
                    <a:pt x="657072" y="209550"/>
                  </a:lnTo>
                  <a:lnTo>
                    <a:pt x="659587" y="209550"/>
                  </a:lnTo>
                  <a:lnTo>
                    <a:pt x="656107" y="207010"/>
                  </a:lnTo>
                  <a:lnTo>
                    <a:pt x="658672" y="204470"/>
                  </a:lnTo>
                  <a:lnTo>
                    <a:pt x="657529" y="203200"/>
                  </a:lnTo>
                  <a:lnTo>
                    <a:pt x="656793" y="204470"/>
                  </a:lnTo>
                  <a:lnTo>
                    <a:pt x="656031" y="204470"/>
                  </a:lnTo>
                  <a:lnTo>
                    <a:pt x="653986" y="201930"/>
                  </a:lnTo>
                  <a:lnTo>
                    <a:pt x="655574" y="196850"/>
                  </a:lnTo>
                  <a:lnTo>
                    <a:pt x="656844" y="196850"/>
                  </a:lnTo>
                  <a:lnTo>
                    <a:pt x="655129" y="194310"/>
                  </a:lnTo>
                  <a:lnTo>
                    <a:pt x="652564" y="190500"/>
                  </a:lnTo>
                  <a:lnTo>
                    <a:pt x="653402" y="190500"/>
                  </a:lnTo>
                  <a:lnTo>
                    <a:pt x="651713" y="189357"/>
                  </a:lnTo>
                  <a:lnTo>
                    <a:pt x="652119" y="189357"/>
                  </a:lnTo>
                  <a:lnTo>
                    <a:pt x="657720" y="190500"/>
                  </a:lnTo>
                  <a:lnTo>
                    <a:pt x="656170" y="189357"/>
                  </a:lnTo>
                  <a:lnTo>
                    <a:pt x="654354" y="187998"/>
                  </a:lnTo>
                  <a:lnTo>
                    <a:pt x="652170" y="187998"/>
                  </a:lnTo>
                  <a:lnTo>
                    <a:pt x="653186" y="185420"/>
                  </a:lnTo>
                  <a:lnTo>
                    <a:pt x="652500" y="183184"/>
                  </a:lnTo>
                  <a:lnTo>
                    <a:pt x="652399" y="182880"/>
                  </a:lnTo>
                  <a:lnTo>
                    <a:pt x="652132" y="181991"/>
                  </a:lnTo>
                  <a:lnTo>
                    <a:pt x="652005" y="181610"/>
                  </a:lnTo>
                  <a:lnTo>
                    <a:pt x="650481" y="179070"/>
                  </a:lnTo>
                  <a:lnTo>
                    <a:pt x="652399" y="179070"/>
                  </a:lnTo>
                  <a:lnTo>
                    <a:pt x="651243" y="173990"/>
                  </a:lnTo>
                  <a:lnTo>
                    <a:pt x="648195" y="168910"/>
                  </a:lnTo>
                  <a:lnTo>
                    <a:pt x="647141" y="165100"/>
                  </a:lnTo>
                  <a:lnTo>
                    <a:pt x="646442" y="162560"/>
                  </a:lnTo>
                  <a:lnTo>
                    <a:pt x="646379" y="163347"/>
                  </a:lnTo>
                  <a:lnTo>
                    <a:pt x="646264" y="165100"/>
                  </a:lnTo>
                  <a:lnTo>
                    <a:pt x="643089" y="165100"/>
                  </a:lnTo>
                  <a:lnTo>
                    <a:pt x="642277" y="163830"/>
                  </a:lnTo>
                  <a:lnTo>
                    <a:pt x="643229" y="163347"/>
                  </a:lnTo>
                  <a:lnTo>
                    <a:pt x="641565" y="162560"/>
                  </a:lnTo>
                  <a:lnTo>
                    <a:pt x="641197" y="160020"/>
                  </a:lnTo>
                  <a:lnTo>
                    <a:pt x="644156" y="160020"/>
                  </a:lnTo>
                  <a:lnTo>
                    <a:pt x="645401" y="161290"/>
                  </a:lnTo>
                  <a:lnTo>
                    <a:pt x="644525" y="160020"/>
                  </a:lnTo>
                  <a:lnTo>
                    <a:pt x="643661" y="158750"/>
                  </a:lnTo>
                  <a:lnTo>
                    <a:pt x="644105" y="158750"/>
                  </a:lnTo>
                  <a:lnTo>
                    <a:pt x="647255" y="153847"/>
                  </a:lnTo>
                  <a:lnTo>
                    <a:pt x="647839" y="153847"/>
                  </a:lnTo>
                  <a:lnTo>
                    <a:pt x="644004" y="152400"/>
                  </a:lnTo>
                  <a:lnTo>
                    <a:pt x="644753" y="152400"/>
                  </a:lnTo>
                  <a:lnTo>
                    <a:pt x="642975" y="146050"/>
                  </a:lnTo>
                  <a:lnTo>
                    <a:pt x="641248" y="144780"/>
                  </a:lnTo>
                  <a:lnTo>
                    <a:pt x="639660" y="139700"/>
                  </a:lnTo>
                  <a:lnTo>
                    <a:pt x="637324" y="139700"/>
                  </a:lnTo>
                  <a:lnTo>
                    <a:pt x="637273" y="138430"/>
                  </a:lnTo>
                  <a:lnTo>
                    <a:pt x="634974" y="137160"/>
                  </a:lnTo>
                  <a:lnTo>
                    <a:pt x="634860" y="135890"/>
                  </a:lnTo>
                  <a:lnTo>
                    <a:pt x="634746" y="134620"/>
                  </a:lnTo>
                  <a:lnTo>
                    <a:pt x="634631" y="133350"/>
                  </a:lnTo>
                  <a:lnTo>
                    <a:pt x="635254" y="129540"/>
                  </a:lnTo>
                  <a:lnTo>
                    <a:pt x="633768" y="124460"/>
                  </a:lnTo>
                  <a:lnTo>
                    <a:pt x="632739" y="123190"/>
                  </a:lnTo>
                  <a:lnTo>
                    <a:pt x="631710" y="121920"/>
                  </a:lnTo>
                  <a:lnTo>
                    <a:pt x="631659" y="122707"/>
                  </a:lnTo>
                  <a:lnTo>
                    <a:pt x="631621" y="122580"/>
                  </a:lnTo>
                  <a:lnTo>
                    <a:pt x="631621" y="123190"/>
                  </a:lnTo>
                  <a:lnTo>
                    <a:pt x="631558" y="124460"/>
                  </a:lnTo>
                  <a:lnTo>
                    <a:pt x="629780" y="123190"/>
                  </a:lnTo>
                  <a:lnTo>
                    <a:pt x="631621" y="123190"/>
                  </a:lnTo>
                  <a:lnTo>
                    <a:pt x="631621" y="122580"/>
                  </a:lnTo>
                  <a:lnTo>
                    <a:pt x="630326" y="118110"/>
                  </a:lnTo>
                  <a:lnTo>
                    <a:pt x="632498" y="120650"/>
                  </a:lnTo>
                  <a:lnTo>
                    <a:pt x="630605" y="115570"/>
                  </a:lnTo>
                  <a:lnTo>
                    <a:pt x="630097" y="114300"/>
                  </a:lnTo>
                  <a:lnTo>
                    <a:pt x="627900" y="110490"/>
                  </a:lnTo>
                  <a:lnTo>
                    <a:pt x="626440" y="107950"/>
                  </a:lnTo>
                  <a:lnTo>
                    <a:pt x="625792" y="109220"/>
                  </a:lnTo>
                  <a:lnTo>
                    <a:pt x="625652" y="110490"/>
                  </a:lnTo>
                  <a:lnTo>
                    <a:pt x="624814" y="109220"/>
                  </a:lnTo>
                  <a:lnTo>
                    <a:pt x="624116" y="109220"/>
                  </a:lnTo>
                  <a:lnTo>
                    <a:pt x="624890" y="106680"/>
                  </a:lnTo>
                  <a:lnTo>
                    <a:pt x="626249" y="106680"/>
                  </a:lnTo>
                  <a:lnTo>
                    <a:pt x="624065" y="101600"/>
                  </a:lnTo>
                  <a:lnTo>
                    <a:pt x="624027" y="97790"/>
                  </a:lnTo>
                  <a:lnTo>
                    <a:pt x="623925" y="92710"/>
                  </a:lnTo>
                  <a:lnTo>
                    <a:pt x="623798" y="88900"/>
                  </a:lnTo>
                  <a:lnTo>
                    <a:pt x="622477" y="86360"/>
                  </a:lnTo>
                  <a:lnTo>
                    <a:pt x="621169" y="83820"/>
                  </a:lnTo>
                  <a:lnTo>
                    <a:pt x="621487" y="83820"/>
                  </a:lnTo>
                  <a:lnTo>
                    <a:pt x="617372" y="78740"/>
                  </a:lnTo>
                  <a:lnTo>
                    <a:pt x="616902" y="76200"/>
                  </a:lnTo>
                  <a:lnTo>
                    <a:pt x="619467" y="80010"/>
                  </a:lnTo>
                  <a:lnTo>
                    <a:pt x="620141" y="77470"/>
                  </a:lnTo>
                  <a:lnTo>
                    <a:pt x="617410" y="74930"/>
                  </a:lnTo>
                  <a:lnTo>
                    <a:pt x="614680" y="72390"/>
                  </a:lnTo>
                  <a:lnTo>
                    <a:pt x="617562" y="67310"/>
                  </a:lnTo>
                  <a:lnTo>
                    <a:pt x="614921" y="64770"/>
                  </a:lnTo>
                  <a:lnTo>
                    <a:pt x="613613" y="63500"/>
                  </a:lnTo>
                  <a:lnTo>
                    <a:pt x="614540" y="59982"/>
                  </a:lnTo>
                  <a:lnTo>
                    <a:pt x="614629" y="59690"/>
                  </a:lnTo>
                  <a:lnTo>
                    <a:pt x="614946" y="58458"/>
                  </a:lnTo>
                  <a:lnTo>
                    <a:pt x="614629" y="57150"/>
                  </a:lnTo>
                  <a:lnTo>
                    <a:pt x="613308" y="52070"/>
                  </a:lnTo>
                  <a:lnTo>
                    <a:pt x="611149" y="46990"/>
                  </a:lnTo>
                  <a:lnTo>
                    <a:pt x="611035" y="43180"/>
                  </a:lnTo>
                  <a:lnTo>
                    <a:pt x="610997" y="41910"/>
                  </a:lnTo>
                  <a:lnTo>
                    <a:pt x="609638" y="43180"/>
                  </a:lnTo>
                  <a:lnTo>
                    <a:pt x="607771" y="41910"/>
                  </a:lnTo>
                  <a:lnTo>
                    <a:pt x="608672" y="41389"/>
                  </a:lnTo>
                  <a:lnTo>
                    <a:pt x="608063" y="40640"/>
                  </a:lnTo>
                  <a:lnTo>
                    <a:pt x="605497" y="35560"/>
                  </a:lnTo>
                  <a:lnTo>
                    <a:pt x="603326" y="26885"/>
                  </a:lnTo>
                  <a:lnTo>
                    <a:pt x="603275" y="26670"/>
                  </a:lnTo>
                  <a:lnTo>
                    <a:pt x="606996" y="26670"/>
                  </a:lnTo>
                  <a:lnTo>
                    <a:pt x="606920" y="26504"/>
                  </a:lnTo>
                  <a:lnTo>
                    <a:pt x="607047" y="26670"/>
                  </a:lnTo>
                  <a:lnTo>
                    <a:pt x="606907" y="26200"/>
                  </a:lnTo>
                  <a:lnTo>
                    <a:pt x="606767" y="25400"/>
                  </a:lnTo>
                  <a:lnTo>
                    <a:pt x="607187" y="25400"/>
                  </a:lnTo>
                  <a:lnTo>
                    <a:pt x="607618" y="24295"/>
                  </a:lnTo>
                  <a:lnTo>
                    <a:pt x="620052" y="24295"/>
                  </a:lnTo>
                  <a:lnTo>
                    <a:pt x="624268" y="25400"/>
                  </a:lnTo>
                  <a:lnTo>
                    <a:pt x="626313" y="24295"/>
                  </a:lnTo>
                  <a:lnTo>
                    <a:pt x="628954" y="22860"/>
                  </a:lnTo>
                  <a:lnTo>
                    <a:pt x="628396" y="24295"/>
                  </a:lnTo>
                  <a:lnTo>
                    <a:pt x="628370" y="25400"/>
                  </a:lnTo>
                  <a:lnTo>
                    <a:pt x="627456" y="25400"/>
                  </a:lnTo>
                  <a:lnTo>
                    <a:pt x="629437" y="26670"/>
                  </a:lnTo>
                  <a:lnTo>
                    <a:pt x="634784" y="25400"/>
                  </a:lnTo>
                  <a:lnTo>
                    <a:pt x="634809" y="22860"/>
                  </a:lnTo>
                  <a:lnTo>
                    <a:pt x="636270" y="22860"/>
                  </a:lnTo>
                  <a:lnTo>
                    <a:pt x="635152" y="25400"/>
                  </a:lnTo>
                  <a:lnTo>
                    <a:pt x="636054" y="25400"/>
                  </a:lnTo>
                  <a:lnTo>
                    <a:pt x="638022" y="26670"/>
                  </a:lnTo>
                  <a:lnTo>
                    <a:pt x="641019" y="22860"/>
                  </a:lnTo>
                  <a:lnTo>
                    <a:pt x="642264" y="25400"/>
                  </a:lnTo>
                  <a:lnTo>
                    <a:pt x="642442" y="25400"/>
                  </a:lnTo>
                  <a:lnTo>
                    <a:pt x="647179" y="26670"/>
                  </a:lnTo>
                  <a:lnTo>
                    <a:pt x="646023" y="24295"/>
                  </a:lnTo>
                  <a:lnTo>
                    <a:pt x="646391" y="24295"/>
                  </a:lnTo>
                  <a:lnTo>
                    <a:pt x="649465" y="25400"/>
                  </a:lnTo>
                  <a:lnTo>
                    <a:pt x="650862" y="24295"/>
                  </a:lnTo>
                  <a:lnTo>
                    <a:pt x="652665" y="22860"/>
                  </a:lnTo>
                  <a:lnTo>
                    <a:pt x="655116" y="23977"/>
                  </a:lnTo>
                  <a:lnTo>
                    <a:pt x="655066" y="24130"/>
                  </a:lnTo>
                  <a:lnTo>
                    <a:pt x="655370" y="24269"/>
                  </a:lnTo>
                  <a:lnTo>
                    <a:pt x="657415" y="25184"/>
                  </a:lnTo>
                  <a:lnTo>
                    <a:pt x="656793" y="24333"/>
                  </a:lnTo>
                  <a:lnTo>
                    <a:pt x="656145" y="23837"/>
                  </a:lnTo>
                  <a:lnTo>
                    <a:pt x="655789" y="23685"/>
                  </a:lnTo>
                  <a:lnTo>
                    <a:pt x="656386" y="22860"/>
                  </a:lnTo>
                  <a:lnTo>
                    <a:pt x="657301" y="21590"/>
                  </a:lnTo>
                  <a:lnTo>
                    <a:pt x="661479" y="25400"/>
                  </a:lnTo>
                  <a:lnTo>
                    <a:pt x="661873" y="22860"/>
                  </a:lnTo>
                  <a:lnTo>
                    <a:pt x="661949" y="22288"/>
                  </a:lnTo>
                  <a:lnTo>
                    <a:pt x="662063" y="21590"/>
                  </a:lnTo>
                  <a:lnTo>
                    <a:pt x="661974" y="22860"/>
                  </a:lnTo>
                  <a:lnTo>
                    <a:pt x="661885" y="24295"/>
                  </a:lnTo>
                  <a:lnTo>
                    <a:pt x="661809" y="25400"/>
                  </a:lnTo>
                  <a:lnTo>
                    <a:pt x="668223" y="25400"/>
                  </a:lnTo>
                  <a:lnTo>
                    <a:pt x="668540" y="25044"/>
                  </a:lnTo>
                  <a:lnTo>
                    <a:pt x="669886" y="25184"/>
                  </a:lnTo>
                  <a:lnTo>
                    <a:pt x="671118" y="25184"/>
                  </a:lnTo>
                  <a:lnTo>
                    <a:pt x="668629" y="24930"/>
                  </a:lnTo>
                  <a:lnTo>
                    <a:pt x="670445" y="22860"/>
                  </a:lnTo>
                  <a:lnTo>
                    <a:pt x="669607" y="24295"/>
                  </a:lnTo>
                  <a:lnTo>
                    <a:pt x="672261" y="24295"/>
                  </a:lnTo>
                  <a:lnTo>
                    <a:pt x="671499" y="25400"/>
                  </a:lnTo>
                  <a:lnTo>
                    <a:pt x="676363" y="25400"/>
                  </a:lnTo>
                  <a:lnTo>
                    <a:pt x="675919" y="22860"/>
                  </a:lnTo>
                  <a:lnTo>
                    <a:pt x="680593" y="27940"/>
                  </a:lnTo>
                  <a:lnTo>
                    <a:pt x="683298" y="22860"/>
                  </a:lnTo>
                  <a:lnTo>
                    <a:pt x="683971" y="21590"/>
                  </a:lnTo>
                  <a:lnTo>
                    <a:pt x="685317" y="19050"/>
                  </a:lnTo>
                  <a:lnTo>
                    <a:pt x="687946" y="25400"/>
                  </a:lnTo>
                  <a:lnTo>
                    <a:pt x="691235" y="24295"/>
                  </a:lnTo>
                  <a:lnTo>
                    <a:pt x="695337" y="22860"/>
                  </a:lnTo>
                  <a:lnTo>
                    <a:pt x="700633" y="22860"/>
                  </a:lnTo>
                  <a:lnTo>
                    <a:pt x="702373" y="21590"/>
                  </a:lnTo>
                  <a:lnTo>
                    <a:pt x="708977" y="20320"/>
                  </a:lnTo>
                  <a:lnTo>
                    <a:pt x="709117" y="21590"/>
                  </a:lnTo>
                  <a:lnTo>
                    <a:pt x="709180" y="22288"/>
                  </a:lnTo>
                  <a:lnTo>
                    <a:pt x="709574" y="21590"/>
                  </a:lnTo>
                  <a:lnTo>
                    <a:pt x="712444" y="21590"/>
                  </a:lnTo>
                  <a:lnTo>
                    <a:pt x="712736" y="22860"/>
                  </a:lnTo>
                  <a:lnTo>
                    <a:pt x="711339" y="22860"/>
                  </a:lnTo>
                  <a:lnTo>
                    <a:pt x="710895" y="24295"/>
                  </a:lnTo>
                  <a:lnTo>
                    <a:pt x="712343" y="24295"/>
                  </a:lnTo>
                  <a:lnTo>
                    <a:pt x="713016" y="25400"/>
                  </a:lnTo>
                  <a:lnTo>
                    <a:pt x="718400" y="33020"/>
                  </a:lnTo>
                  <a:lnTo>
                    <a:pt x="720928" y="34264"/>
                  </a:lnTo>
                  <a:lnTo>
                    <a:pt x="721296" y="33020"/>
                  </a:lnTo>
                  <a:lnTo>
                    <a:pt x="721614" y="32156"/>
                  </a:lnTo>
                  <a:lnTo>
                    <a:pt x="721728" y="31826"/>
                  </a:lnTo>
                  <a:lnTo>
                    <a:pt x="721931" y="31826"/>
                  </a:lnTo>
                  <a:lnTo>
                    <a:pt x="727989" y="34378"/>
                  </a:lnTo>
                  <a:lnTo>
                    <a:pt x="728586" y="34378"/>
                  </a:lnTo>
                  <a:lnTo>
                    <a:pt x="723798" y="35560"/>
                  </a:lnTo>
                  <a:lnTo>
                    <a:pt x="731393" y="39370"/>
                  </a:lnTo>
                  <a:lnTo>
                    <a:pt x="727646" y="40068"/>
                  </a:lnTo>
                  <a:lnTo>
                    <a:pt x="727646" y="41910"/>
                  </a:lnTo>
                  <a:lnTo>
                    <a:pt x="726427" y="41910"/>
                  </a:lnTo>
                  <a:lnTo>
                    <a:pt x="727252" y="40640"/>
                  </a:lnTo>
                  <a:lnTo>
                    <a:pt x="727646" y="41910"/>
                  </a:lnTo>
                  <a:lnTo>
                    <a:pt x="727646" y="40068"/>
                  </a:lnTo>
                  <a:lnTo>
                    <a:pt x="724484" y="40640"/>
                  </a:lnTo>
                  <a:lnTo>
                    <a:pt x="725208" y="41910"/>
                  </a:lnTo>
                  <a:lnTo>
                    <a:pt x="725576" y="41910"/>
                  </a:lnTo>
                  <a:lnTo>
                    <a:pt x="728789" y="44450"/>
                  </a:lnTo>
                  <a:lnTo>
                    <a:pt x="729399" y="43180"/>
                  </a:lnTo>
                  <a:lnTo>
                    <a:pt x="731596" y="45720"/>
                  </a:lnTo>
                  <a:lnTo>
                    <a:pt x="729183" y="45720"/>
                  </a:lnTo>
                  <a:lnTo>
                    <a:pt x="734072" y="46990"/>
                  </a:lnTo>
                  <a:lnTo>
                    <a:pt x="735393" y="49580"/>
                  </a:lnTo>
                  <a:lnTo>
                    <a:pt x="734847" y="49580"/>
                  </a:lnTo>
                  <a:lnTo>
                    <a:pt x="734618" y="50469"/>
                  </a:lnTo>
                  <a:lnTo>
                    <a:pt x="737425" y="54610"/>
                  </a:lnTo>
                  <a:lnTo>
                    <a:pt x="742988" y="54610"/>
                  </a:lnTo>
                  <a:lnTo>
                    <a:pt x="745248" y="59690"/>
                  </a:lnTo>
                  <a:lnTo>
                    <a:pt x="741273" y="60960"/>
                  </a:lnTo>
                  <a:lnTo>
                    <a:pt x="745490" y="62230"/>
                  </a:lnTo>
                  <a:lnTo>
                    <a:pt x="743140" y="64770"/>
                  </a:lnTo>
                  <a:lnTo>
                    <a:pt x="745959" y="66116"/>
                  </a:lnTo>
                  <a:lnTo>
                    <a:pt x="745896" y="65798"/>
                  </a:lnTo>
                  <a:lnTo>
                    <a:pt x="746264" y="64770"/>
                  </a:lnTo>
                  <a:lnTo>
                    <a:pt x="747890" y="67310"/>
                  </a:lnTo>
                  <a:lnTo>
                    <a:pt x="751217" y="67310"/>
                  </a:lnTo>
                  <a:lnTo>
                    <a:pt x="751814" y="69850"/>
                  </a:lnTo>
                  <a:lnTo>
                    <a:pt x="749528" y="68580"/>
                  </a:lnTo>
                  <a:lnTo>
                    <a:pt x="753135" y="72390"/>
                  </a:lnTo>
                  <a:lnTo>
                    <a:pt x="752322" y="69850"/>
                  </a:lnTo>
                  <a:lnTo>
                    <a:pt x="755319" y="71120"/>
                  </a:lnTo>
                  <a:lnTo>
                    <a:pt x="755357" y="67310"/>
                  </a:lnTo>
                  <a:lnTo>
                    <a:pt x="756869" y="69850"/>
                  </a:lnTo>
                  <a:lnTo>
                    <a:pt x="756158" y="69850"/>
                  </a:lnTo>
                  <a:lnTo>
                    <a:pt x="758507" y="72390"/>
                  </a:lnTo>
                  <a:lnTo>
                    <a:pt x="757872" y="74930"/>
                  </a:lnTo>
                  <a:lnTo>
                    <a:pt x="761187" y="76200"/>
                  </a:lnTo>
                  <a:lnTo>
                    <a:pt x="761796" y="77470"/>
                  </a:lnTo>
                  <a:lnTo>
                    <a:pt x="761301" y="78740"/>
                  </a:lnTo>
                  <a:lnTo>
                    <a:pt x="758736" y="80010"/>
                  </a:lnTo>
                  <a:lnTo>
                    <a:pt x="761326" y="80010"/>
                  </a:lnTo>
                  <a:lnTo>
                    <a:pt x="762889" y="85090"/>
                  </a:lnTo>
                  <a:lnTo>
                    <a:pt x="763943" y="85090"/>
                  </a:lnTo>
                  <a:lnTo>
                    <a:pt x="763790" y="86360"/>
                  </a:lnTo>
                  <a:lnTo>
                    <a:pt x="766203" y="85090"/>
                  </a:lnTo>
                  <a:lnTo>
                    <a:pt x="766419" y="86360"/>
                  </a:lnTo>
                  <a:lnTo>
                    <a:pt x="766254" y="87630"/>
                  </a:lnTo>
                  <a:lnTo>
                    <a:pt x="765073" y="87630"/>
                  </a:lnTo>
                  <a:lnTo>
                    <a:pt x="767080" y="91440"/>
                  </a:lnTo>
                  <a:lnTo>
                    <a:pt x="767168" y="90170"/>
                  </a:lnTo>
                  <a:lnTo>
                    <a:pt x="767270" y="88900"/>
                  </a:lnTo>
                  <a:lnTo>
                    <a:pt x="767372" y="87630"/>
                  </a:lnTo>
                  <a:lnTo>
                    <a:pt x="767461" y="86360"/>
                  </a:lnTo>
                  <a:lnTo>
                    <a:pt x="767562" y="85090"/>
                  </a:lnTo>
                  <a:lnTo>
                    <a:pt x="768934" y="88900"/>
                  </a:lnTo>
                  <a:lnTo>
                    <a:pt x="767702" y="88900"/>
                  </a:lnTo>
                  <a:lnTo>
                    <a:pt x="769747" y="92710"/>
                  </a:lnTo>
                  <a:lnTo>
                    <a:pt x="774141" y="95250"/>
                  </a:lnTo>
                  <a:lnTo>
                    <a:pt x="775843" y="99060"/>
                  </a:lnTo>
                  <a:lnTo>
                    <a:pt x="774026" y="101600"/>
                  </a:lnTo>
                  <a:lnTo>
                    <a:pt x="772998" y="96520"/>
                  </a:lnTo>
                  <a:lnTo>
                    <a:pt x="771690" y="99060"/>
                  </a:lnTo>
                  <a:lnTo>
                    <a:pt x="775817" y="104140"/>
                  </a:lnTo>
                  <a:lnTo>
                    <a:pt x="782345" y="106680"/>
                  </a:lnTo>
                  <a:lnTo>
                    <a:pt x="785291" y="111760"/>
                  </a:lnTo>
                  <a:lnTo>
                    <a:pt x="784910" y="110490"/>
                  </a:lnTo>
                  <a:lnTo>
                    <a:pt x="789012" y="109220"/>
                  </a:lnTo>
                  <a:lnTo>
                    <a:pt x="785774" y="115570"/>
                  </a:lnTo>
                  <a:lnTo>
                    <a:pt x="789266" y="116840"/>
                  </a:lnTo>
                  <a:lnTo>
                    <a:pt x="788555" y="116840"/>
                  </a:lnTo>
                  <a:lnTo>
                    <a:pt x="786676" y="118110"/>
                  </a:lnTo>
                  <a:lnTo>
                    <a:pt x="787209" y="118110"/>
                  </a:lnTo>
                  <a:lnTo>
                    <a:pt x="789051" y="120650"/>
                  </a:lnTo>
                  <a:lnTo>
                    <a:pt x="793051" y="123190"/>
                  </a:lnTo>
                  <a:lnTo>
                    <a:pt x="797877" y="127000"/>
                  </a:lnTo>
                  <a:lnTo>
                    <a:pt x="796493" y="127000"/>
                  </a:lnTo>
                  <a:lnTo>
                    <a:pt x="797102" y="129540"/>
                  </a:lnTo>
                  <a:lnTo>
                    <a:pt x="799782" y="132080"/>
                  </a:lnTo>
                  <a:lnTo>
                    <a:pt x="800912" y="134620"/>
                  </a:lnTo>
                  <a:lnTo>
                    <a:pt x="802297" y="134620"/>
                  </a:lnTo>
                  <a:lnTo>
                    <a:pt x="803021" y="135890"/>
                  </a:lnTo>
                  <a:lnTo>
                    <a:pt x="803833" y="134620"/>
                  </a:lnTo>
                  <a:lnTo>
                    <a:pt x="803770" y="135890"/>
                  </a:lnTo>
                  <a:lnTo>
                    <a:pt x="803452" y="142240"/>
                  </a:lnTo>
                  <a:lnTo>
                    <a:pt x="803376" y="143510"/>
                  </a:lnTo>
                  <a:lnTo>
                    <a:pt x="803313" y="144780"/>
                  </a:lnTo>
                  <a:lnTo>
                    <a:pt x="812876" y="144780"/>
                  </a:lnTo>
                  <a:lnTo>
                    <a:pt x="813727" y="143510"/>
                  </a:lnTo>
                  <a:lnTo>
                    <a:pt x="815276" y="142240"/>
                  </a:lnTo>
                  <a:lnTo>
                    <a:pt x="814730" y="142240"/>
                  </a:lnTo>
                  <a:lnTo>
                    <a:pt x="814692" y="141020"/>
                  </a:lnTo>
                  <a:lnTo>
                    <a:pt x="815378" y="142240"/>
                  </a:lnTo>
                  <a:lnTo>
                    <a:pt x="816152" y="140970"/>
                  </a:lnTo>
                  <a:lnTo>
                    <a:pt x="814692" y="140970"/>
                  </a:lnTo>
                  <a:lnTo>
                    <a:pt x="816025" y="139700"/>
                  </a:lnTo>
                  <a:lnTo>
                    <a:pt x="814971" y="138430"/>
                  </a:lnTo>
                  <a:lnTo>
                    <a:pt x="816495" y="138430"/>
                  </a:lnTo>
                  <a:lnTo>
                    <a:pt x="816089" y="135890"/>
                  </a:lnTo>
                  <a:lnTo>
                    <a:pt x="814895" y="135890"/>
                  </a:lnTo>
                  <a:lnTo>
                    <a:pt x="813993" y="134620"/>
                  </a:lnTo>
                  <a:lnTo>
                    <a:pt x="811999" y="133350"/>
                  </a:lnTo>
                  <a:lnTo>
                    <a:pt x="814946" y="133350"/>
                  </a:lnTo>
                  <a:lnTo>
                    <a:pt x="814539" y="130810"/>
                  </a:lnTo>
                  <a:lnTo>
                    <a:pt x="813155" y="130810"/>
                  </a:lnTo>
                  <a:lnTo>
                    <a:pt x="812927" y="129540"/>
                  </a:lnTo>
                  <a:lnTo>
                    <a:pt x="810882" y="130810"/>
                  </a:lnTo>
                  <a:lnTo>
                    <a:pt x="810336" y="129540"/>
                  </a:lnTo>
                  <a:lnTo>
                    <a:pt x="811174" y="128270"/>
                  </a:lnTo>
                  <a:lnTo>
                    <a:pt x="811504" y="128270"/>
                  </a:lnTo>
                  <a:lnTo>
                    <a:pt x="809637" y="127000"/>
                  </a:lnTo>
                  <a:lnTo>
                    <a:pt x="808901" y="125730"/>
                  </a:lnTo>
                  <a:lnTo>
                    <a:pt x="806691" y="121920"/>
                  </a:lnTo>
                  <a:lnTo>
                    <a:pt x="805764" y="125730"/>
                  </a:lnTo>
                  <a:lnTo>
                    <a:pt x="805611" y="125730"/>
                  </a:lnTo>
                  <a:lnTo>
                    <a:pt x="800315" y="123190"/>
                  </a:lnTo>
                  <a:lnTo>
                    <a:pt x="800188" y="120650"/>
                  </a:lnTo>
                  <a:lnTo>
                    <a:pt x="800061" y="118110"/>
                  </a:lnTo>
                  <a:lnTo>
                    <a:pt x="799998" y="116840"/>
                  </a:lnTo>
                  <a:lnTo>
                    <a:pt x="795959" y="113030"/>
                  </a:lnTo>
                  <a:lnTo>
                    <a:pt x="796632" y="111760"/>
                  </a:lnTo>
                  <a:lnTo>
                    <a:pt x="793978" y="110490"/>
                  </a:lnTo>
                  <a:lnTo>
                    <a:pt x="793305" y="109220"/>
                  </a:lnTo>
                  <a:lnTo>
                    <a:pt x="791972" y="106680"/>
                  </a:lnTo>
                  <a:lnTo>
                    <a:pt x="789165" y="106680"/>
                  </a:lnTo>
                  <a:lnTo>
                    <a:pt x="788606" y="105410"/>
                  </a:lnTo>
                  <a:lnTo>
                    <a:pt x="789063" y="104140"/>
                  </a:lnTo>
                  <a:lnTo>
                    <a:pt x="790105" y="102870"/>
                  </a:lnTo>
                  <a:lnTo>
                    <a:pt x="788162" y="101600"/>
                  </a:lnTo>
                  <a:lnTo>
                    <a:pt x="787234" y="102870"/>
                  </a:lnTo>
                  <a:lnTo>
                    <a:pt x="786904" y="101600"/>
                  </a:lnTo>
                  <a:lnTo>
                    <a:pt x="786244" y="99060"/>
                  </a:lnTo>
                  <a:lnTo>
                    <a:pt x="787692" y="99060"/>
                  </a:lnTo>
                  <a:lnTo>
                    <a:pt x="788593" y="100330"/>
                  </a:lnTo>
                  <a:lnTo>
                    <a:pt x="787971" y="98513"/>
                  </a:lnTo>
                  <a:lnTo>
                    <a:pt x="787730" y="97790"/>
                  </a:lnTo>
                  <a:lnTo>
                    <a:pt x="787298" y="96520"/>
                  </a:lnTo>
                  <a:lnTo>
                    <a:pt x="787946" y="95250"/>
                  </a:lnTo>
                  <a:lnTo>
                    <a:pt x="784085" y="93980"/>
                  </a:lnTo>
                  <a:lnTo>
                    <a:pt x="786498" y="93980"/>
                  </a:lnTo>
                  <a:lnTo>
                    <a:pt x="785672" y="92710"/>
                  </a:lnTo>
                  <a:lnTo>
                    <a:pt x="784834" y="91440"/>
                  </a:lnTo>
                  <a:lnTo>
                    <a:pt x="783424" y="90170"/>
                  </a:lnTo>
                  <a:lnTo>
                    <a:pt x="783513" y="92710"/>
                  </a:lnTo>
                  <a:lnTo>
                    <a:pt x="782256" y="91440"/>
                  </a:lnTo>
                  <a:lnTo>
                    <a:pt x="780783" y="88900"/>
                  </a:lnTo>
                  <a:lnTo>
                    <a:pt x="783526" y="87630"/>
                  </a:lnTo>
                  <a:lnTo>
                    <a:pt x="782650" y="82550"/>
                  </a:lnTo>
                  <a:lnTo>
                    <a:pt x="782434" y="81280"/>
                  </a:lnTo>
                  <a:lnTo>
                    <a:pt x="771893" y="82550"/>
                  </a:lnTo>
                  <a:lnTo>
                    <a:pt x="772731" y="78740"/>
                  </a:lnTo>
                  <a:lnTo>
                    <a:pt x="771779" y="78740"/>
                  </a:lnTo>
                  <a:lnTo>
                    <a:pt x="770318" y="76200"/>
                  </a:lnTo>
                  <a:lnTo>
                    <a:pt x="771715" y="71120"/>
                  </a:lnTo>
                  <a:lnTo>
                    <a:pt x="771156" y="71120"/>
                  </a:lnTo>
                  <a:lnTo>
                    <a:pt x="769988" y="67310"/>
                  </a:lnTo>
                  <a:lnTo>
                    <a:pt x="765594" y="69850"/>
                  </a:lnTo>
                  <a:lnTo>
                    <a:pt x="763993" y="66243"/>
                  </a:lnTo>
                  <a:lnTo>
                    <a:pt x="763943" y="66116"/>
                  </a:lnTo>
                  <a:lnTo>
                    <a:pt x="763854" y="66243"/>
                  </a:lnTo>
                  <a:lnTo>
                    <a:pt x="763422" y="67310"/>
                  </a:lnTo>
                  <a:lnTo>
                    <a:pt x="761580" y="69850"/>
                  </a:lnTo>
                  <a:lnTo>
                    <a:pt x="758913" y="67310"/>
                  </a:lnTo>
                  <a:lnTo>
                    <a:pt x="757440" y="64770"/>
                  </a:lnTo>
                  <a:lnTo>
                    <a:pt x="760120" y="62230"/>
                  </a:lnTo>
                  <a:lnTo>
                    <a:pt x="761898" y="63500"/>
                  </a:lnTo>
                  <a:lnTo>
                    <a:pt x="762330" y="63500"/>
                  </a:lnTo>
                  <a:lnTo>
                    <a:pt x="762038" y="64770"/>
                  </a:lnTo>
                  <a:lnTo>
                    <a:pt x="762914" y="64770"/>
                  </a:lnTo>
                  <a:lnTo>
                    <a:pt x="764070" y="66116"/>
                  </a:lnTo>
                  <a:lnTo>
                    <a:pt x="764171" y="63500"/>
                  </a:lnTo>
                  <a:lnTo>
                    <a:pt x="763143" y="64770"/>
                  </a:lnTo>
                  <a:lnTo>
                    <a:pt x="763092" y="62230"/>
                  </a:lnTo>
                  <a:lnTo>
                    <a:pt x="761822" y="60960"/>
                  </a:lnTo>
                  <a:lnTo>
                    <a:pt x="760844" y="59982"/>
                  </a:lnTo>
                  <a:lnTo>
                    <a:pt x="760412" y="58458"/>
                  </a:lnTo>
                  <a:lnTo>
                    <a:pt x="760552" y="59690"/>
                  </a:lnTo>
                  <a:lnTo>
                    <a:pt x="760349" y="58458"/>
                  </a:lnTo>
                  <a:lnTo>
                    <a:pt x="760031" y="57150"/>
                  </a:lnTo>
                  <a:lnTo>
                    <a:pt x="757605" y="55880"/>
                  </a:lnTo>
                  <a:lnTo>
                    <a:pt x="756056" y="52070"/>
                  </a:lnTo>
                  <a:lnTo>
                    <a:pt x="755980" y="53340"/>
                  </a:lnTo>
                  <a:lnTo>
                    <a:pt x="755383" y="54610"/>
                  </a:lnTo>
                  <a:lnTo>
                    <a:pt x="755015" y="54610"/>
                  </a:lnTo>
                  <a:lnTo>
                    <a:pt x="754418" y="53340"/>
                  </a:lnTo>
                  <a:lnTo>
                    <a:pt x="752665" y="49580"/>
                  </a:lnTo>
                  <a:lnTo>
                    <a:pt x="752449" y="50469"/>
                  </a:lnTo>
                  <a:lnTo>
                    <a:pt x="751967" y="53340"/>
                  </a:lnTo>
                  <a:lnTo>
                    <a:pt x="749287" y="50800"/>
                  </a:lnTo>
                  <a:lnTo>
                    <a:pt x="749198" y="48260"/>
                  </a:lnTo>
                  <a:lnTo>
                    <a:pt x="752602" y="49580"/>
                  </a:lnTo>
                  <a:lnTo>
                    <a:pt x="750938" y="48260"/>
                  </a:lnTo>
                  <a:lnTo>
                    <a:pt x="749325" y="46990"/>
                  </a:lnTo>
                  <a:lnTo>
                    <a:pt x="748728" y="44450"/>
                  </a:lnTo>
                  <a:lnTo>
                    <a:pt x="752386" y="44450"/>
                  </a:lnTo>
                  <a:lnTo>
                    <a:pt x="748703" y="43180"/>
                  </a:lnTo>
                  <a:lnTo>
                    <a:pt x="748944" y="41910"/>
                  </a:lnTo>
                  <a:lnTo>
                    <a:pt x="749046" y="41389"/>
                  </a:lnTo>
                  <a:lnTo>
                    <a:pt x="749084" y="41173"/>
                  </a:lnTo>
                  <a:lnTo>
                    <a:pt x="749185" y="40640"/>
                  </a:lnTo>
                  <a:lnTo>
                    <a:pt x="749427" y="39370"/>
                  </a:lnTo>
                  <a:lnTo>
                    <a:pt x="748957" y="38100"/>
                  </a:lnTo>
                  <a:lnTo>
                    <a:pt x="748487" y="36830"/>
                  </a:lnTo>
                  <a:lnTo>
                    <a:pt x="750265" y="38100"/>
                  </a:lnTo>
                  <a:lnTo>
                    <a:pt x="749198" y="36830"/>
                  </a:lnTo>
                  <a:lnTo>
                    <a:pt x="748118" y="35560"/>
                  </a:lnTo>
                  <a:lnTo>
                    <a:pt x="747141" y="38100"/>
                  </a:lnTo>
                  <a:lnTo>
                    <a:pt x="746760" y="36830"/>
                  </a:lnTo>
                  <a:lnTo>
                    <a:pt x="746213" y="36830"/>
                  </a:lnTo>
                  <a:lnTo>
                    <a:pt x="746887" y="35560"/>
                  </a:lnTo>
                  <a:lnTo>
                    <a:pt x="745147" y="35560"/>
                  </a:lnTo>
                  <a:lnTo>
                    <a:pt x="744715" y="38100"/>
                  </a:lnTo>
                  <a:lnTo>
                    <a:pt x="741921" y="38100"/>
                  </a:lnTo>
                  <a:lnTo>
                    <a:pt x="741883" y="36156"/>
                  </a:lnTo>
                  <a:lnTo>
                    <a:pt x="742251" y="36830"/>
                  </a:lnTo>
                  <a:lnTo>
                    <a:pt x="742213" y="35560"/>
                  </a:lnTo>
                  <a:lnTo>
                    <a:pt x="742124" y="33020"/>
                  </a:lnTo>
                  <a:lnTo>
                    <a:pt x="742048" y="30480"/>
                  </a:lnTo>
                  <a:lnTo>
                    <a:pt x="743000" y="31826"/>
                  </a:lnTo>
                  <a:lnTo>
                    <a:pt x="743966" y="31826"/>
                  </a:lnTo>
                  <a:lnTo>
                    <a:pt x="743775" y="30480"/>
                  </a:lnTo>
                  <a:lnTo>
                    <a:pt x="743254" y="26885"/>
                  </a:lnTo>
                  <a:lnTo>
                    <a:pt x="743229" y="26670"/>
                  </a:lnTo>
                  <a:lnTo>
                    <a:pt x="741553" y="29591"/>
                  </a:lnTo>
                  <a:lnTo>
                    <a:pt x="741553" y="35560"/>
                  </a:lnTo>
                  <a:lnTo>
                    <a:pt x="738365" y="35560"/>
                  </a:lnTo>
                  <a:lnTo>
                    <a:pt x="740206" y="33020"/>
                  </a:lnTo>
                  <a:lnTo>
                    <a:pt x="741553" y="35560"/>
                  </a:lnTo>
                  <a:lnTo>
                    <a:pt x="741553" y="29591"/>
                  </a:lnTo>
                  <a:lnTo>
                    <a:pt x="740308" y="31750"/>
                  </a:lnTo>
                  <a:lnTo>
                    <a:pt x="737616" y="27940"/>
                  </a:lnTo>
                  <a:lnTo>
                    <a:pt x="739165" y="27940"/>
                  </a:lnTo>
                  <a:lnTo>
                    <a:pt x="739216" y="26885"/>
                  </a:lnTo>
                  <a:lnTo>
                    <a:pt x="737082" y="27940"/>
                  </a:lnTo>
                  <a:lnTo>
                    <a:pt x="735139" y="26670"/>
                  </a:lnTo>
                  <a:lnTo>
                    <a:pt x="734733" y="25400"/>
                  </a:lnTo>
                  <a:lnTo>
                    <a:pt x="734377" y="24295"/>
                  </a:lnTo>
                  <a:lnTo>
                    <a:pt x="732624" y="24295"/>
                  </a:lnTo>
                  <a:lnTo>
                    <a:pt x="731710" y="22860"/>
                  </a:lnTo>
                  <a:lnTo>
                    <a:pt x="732320" y="25400"/>
                  </a:lnTo>
                  <a:lnTo>
                    <a:pt x="730758" y="25400"/>
                  </a:lnTo>
                  <a:lnTo>
                    <a:pt x="730135" y="24295"/>
                  </a:lnTo>
                  <a:lnTo>
                    <a:pt x="728421" y="22860"/>
                  </a:lnTo>
                  <a:lnTo>
                    <a:pt x="726681" y="22860"/>
                  </a:lnTo>
                  <a:lnTo>
                    <a:pt x="727329" y="21590"/>
                  </a:lnTo>
                  <a:lnTo>
                    <a:pt x="727976" y="20320"/>
                  </a:lnTo>
                  <a:lnTo>
                    <a:pt x="728637" y="19050"/>
                  </a:lnTo>
                  <a:lnTo>
                    <a:pt x="729284" y="17780"/>
                  </a:lnTo>
                  <a:lnTo>
                    <a:pt x="725957" y="16510"/>
                  </a:lnTo>
                  <a:lnTo>
                    <a:pt x="725855" y="13970"/>
                  </a:lnTo>
                  <a:lnTo>
                    <a:pt x="728192" y="13970"/>
                  </a:lnTo>
                  <a:lnTo>
                    <a:pt x="727862" y="12700"/>
                  </a:lnTo>
                  <a:lnTo>
                    <a:pt x="725614" y="11518"/>
                  </a:lnTo>
                  <a:lnTo>
                    <a:pt x="725373" y="11290"/>
                  </a:lnTo>
                  <a:lnTo>
                    <a:pt x="722934" y="3810"/>
                  </a:lnTo>
                  <a:lnTo>
                    <a:pt x="721093" y="2540"/>
                  </a:lnTo>
                  <a:lnTo>
                    <a:pt x="719594" y="2540"/>
                  </a:lnTo>
                  <a:lnTo>
                    <a:pt x="720090" y="3810"/>
                  </a:lnTo>
                  <a:lnTo>
                    <a:pt x="720204" y="4102"/>
                  </a:lnTo>
                  <a:lnTo>
                    <a:pt x="715810" y="6438"/>
                  </a:lnTo>
                  <a:lnTo>
                    <a:pt x="719556" y="6438"/>
                  </a:lnTo>
                  <a:lnTo>
                    <a:pt x="723798" y="10160"/>
                  </a:lnTo>
                  <a:lnTo>
                    <a:pt x="721868" y="8890"/>
                  </a:lnTo>
                  <a:lnTo>
                    <a:pt x="720102" y="8890"/>
                  </a:lnTo>
                  <a:lnTo>
                    <a:pt x="718502" y="7620"/>
                  </a:lnTo>
                  <a:lnTo>
                    <a:pt x="720090" y="10312"/>
                  </a:lnTo>
                  <a:lnTo>
                    <a:pt x="720305" y="10312"/>
                  </a:lnTo>
                  <a:lnTo>
                    <a:pt x="722820" y="11518"/>
                  </a:lnTo>
                  <a:lnTo>
                    <a:pt x="722795" y="11696"/>
                  </a:lnTo>
                  <a:lnTo>
                    <a:pt x="723417" y="12700"/>
                  </a:lnTo>
                  <a:lnTo>
                    <a:pt x="721194" y="11696"/>
                  </a:lnTo>
                  <a:lnTo>
                    <a:pt x="720775" y="13970"/>
                  </a:lnTo>
                  <a:lnTo>
                    <a:pt x="720788" y="12700"/>
                  </a:lnTo>
                  <a:lnTo>
                    <a:pt x="720813" y="11518"/>
                  </a:lnTo>
                  <a:lnTo>
                    <a:pt x="721194" y="11696"/>
                  </a:lnTo>
                  <a:lnTo>
                    <a:pt x="721233" y="11518"/>
                  </a:lnTo>
                  <a:lnTo>
                    <a:pt x="720940" y="11518"/>
                  </a:lnTo>
                  <a:lnTo>
                    <a:pt x="719289" y="10312"/>
                  </a:lnTo>
                  <a:lnTo>
                    <a:pt x="712889" y="10312"/>
                  </a:lnTo>
                  <a:lnTo>
                    <a:pt x="713257" y="8890"/>
                  </a:lnTo>
                  <a:lnTo>
                    <a:pt x="714260" y="5080"/>
                  </a:lnTo>
                  <a:lnTo>
                    <a:pt x="712584" y="3810"/>
                  </a:lnTo>
                  <a:lnTo>
                    <a:pt x="706970" y="3810"/>
                  </a:lnTo>
                  <a:lnTo>
                    <a:pt x="703783" y="5080"/>
                  </a:lnTo>
                  <a:lnTo>
                    <a:pt x="701370" y="6438"/>
                  </a:lnTo>
                  <a:lnTo>
                    <a:pt x="700481" y="6438"/>
                  </a:lnTo>
                  <a:lnTo>
                    <a:pt x="699871" y="8496"/>
                  </a:lnTo>
                  <a:lnTo>
                    <a:pt x="699757" y="8890"/>
                  </a:lnTo>
                  <a:lnTo>
                    <a:pt x="697039" y="7620"/>
                  </a:lnTo>
                  <a:lnTo>
                    <a:pt x="695198" y="7620"/>
                  </a:lnTo>
                  <a:lnTo>
                    <a:pt x="695363" y="6438"/>
                  </a:lnTo>
                  <a:lnTo>
                    <a:pt x="694232" y="5080"/>
                  </a:lnTo>
                  <a:lnTo>
                    <a:pt x="693458" y="5080"/>
                  </a:lnTo>
                  <a:lnTo>
                    <a:pt x="693547" y="6362"/>
                  </a:lnTo>
                  <a:lnTo>
                    <a:pt x="689317" y="3810"/>
                  </a:lnTo>
                  <a:lnTo>
                    <a:pt x="688809" y="7620"/>
                  </a:lnTo>
                  <a:lnTo>
                    <a:pt x="686295" y="5080"/>
                  </a:lnTo>
                  <a:lnTo>
                    <a:pt x="681723" y="5080"/>
                  </a:lnTo>
                  <a:lnTo>
                    <a:pt x="681062" y="10312"/>
                  </a:lnTo>
                  <a:lnTo>
                    <a:pt x="676630" y="10312"/>
                  </a:lnTo>
                  <a:lnTo>
                    <a:pt x="678027" y="7620"/>
                  </a:lnTo>
                  <a:lnTo>
                    <a:pt x="676160" y="6438"/>
                  </a:lnTo>
                  <a:lnTo>
                    <a:pt x="675830" y="6438"/>
                  </a:lnTo>
                  <a:lnTo>
                    <a:pt x="676084" y="6337"/>
                  </a:lnTo>
                  <a:lnTo>
                    <a:pt x="675322" y="5080"/>
                  </a:lnTo>
                  <a:lnTo>
                    <a:pt x="672109" y="8890"/>
                  </a:lnTo>
                  <a:lnTo>
                    <a:pt x="670801" y="6438"/>
                  </a:lnTo>
                  <a:lnTo>
                    <a:pt x="670153" y="7620"/>
                  </a:lnTo>
                  <a:lnTo>
                    <a:pt x="670013" y="8496"/>
                  </a:lnTo>
                  <a:lnTo>
                    <a:pt x="669950" y="8890"/>
                  </a:lnTo>
                  <a:lnTo>
                    <a:pt x="668312" y="8890"/>
                  </a:lnTo>
                  <a:lnTo>
                    <a:pt x="665949" y="10071"/>
                  </a:lnTo>
                  <a:lnTo>
                    <a:pt x="662749" y="6438"/>
                  </a:lnTo>
                  <a:lnTo>
                    <a:pt x="662533" y="6438"/>
                  </a:lnTo>
                  <a:lnTo>
                    <a:pt x="654570" y="11442"/>
                  </a:lnTo>
                  <a:lnTo>
                    <a:pt x="651967" y="8890"/>
                  </a:lnTo>
                  <a:lnTo>
                    <a:pt x="650671" y="7620"/>
                  </a:lnTo>
                  <a:lnTo>
                    <a:pt x="647471" y="7620"/>
                  </a:lnTo>
                  <a:lnTo>
                    <a:pt x="643623" y="8890"/>
                  </a:lnTo>
                  <a:lnTo>
                    <a:pt x="640727" y="8890"/>
                  </a:lnTo>
                  <a:lnTo>
                    <a:pt x="640791" y="8496"/>
                  </a:lnTo>
                  <a:lnTo>
                    <a:pt x="640905" y="7620"/>
                  </a:lnTo>
                  <a:lnTo>
                    <a:pt x="641286" y="7620"/>
                  </a:lnTo>
                  <a:lnTo>
                    <a:pt x="637552" y="6438"/>
                  </a:lnTo>
                  <a:lnTo>
                    <a:pt x="637311" y="6438"/>
                  </a:lnTo>
                  <a:lnTo>
                    <a:pt x="638822" y="12700"/>
                  </a:lnTo>
                  <a:lnTo>
                    <a:pt x="634593" y="11518"/>
                  </a:lnTo>
                  <a:lnTo>
                    <a:pt x="634339" y="11518"/>
                  </a:lnTo>
                  <a:lnTo>
                    <a:pt x="632726" y="8890"/>
                  </a:lnTo>
                  <a:lnTo>
                    <a:pt x="631952" y="7620"/>
                  </a:lnTo>
                  <a:lnTo>
                    <a:pt x="635203" y="8496"/>
                  </a:lnTo>
                  <a:lnTo>
                    <a:pt x="635114" y="7620"/>
                  </a:lnTo>
                  <a:lnTo>
                    <a:pt x="634860" y="5080"/>
                  </a:lnTo>
                  <a:lnTo>
                    <a:pt x="634746" y="3810"/>
                  </a:lnTo>
                  <a:lnTo>
                    <a:pt x="634619" y="2540"/>
                  </a:lnTo>
                  <a:lnTo>
                    <a:pt x="629754" y="8890"/>
                  </a:lnTo>
                  <a:lnTo>
                    <a:pt x="628230" y="7620"/>
                  </a:lnTo>
                  <a:lnTo>
                    <a:pt x="626795" y="6438"/>
                  </a:lnTo>
                  <a:lnTo>
                    <a:pt x="626643" y="6438"/>
                  </a:lnTo>
                  <a:lnTo>
                    <a:pt x="627430" y="5080"/>
                  </a:lnTo>
                  <a:lnTo>
                    <a:pt x="625094" y="3810"/>
                  </a:lnTo>
                  <a:lnTo>
                    <a:pt x="621728" y="7620"/>
                  </a:lnTo>
                  <a:lnTo>
                    <a:pt x="617905" y="7620"/>
                  </a:lnTo>
                  <a:lnTo>
                    <a:pt x="618083" y="6438"/>
                  </a:lnTo>
                  <a:lnTo>
                    <a:pt x="617829" y="6438"/>
                  </a:lnTo>
                  <a:lnTo>
                    <a:pt x="616610" y="7620"/>
                  </a:lnTo>
                  <a:lnTo>
                    <a:pt x="614730" y="8890"/>
                  </a:lnTo>
                  <a:lnTo>
                    <a:pt x="611339" y="10312"/>
                  </a:lnTo>
                  <a:lnTo>
                    <a:pt x="608571" y="10312"/>
                  </a:lnTo>
                  <a:lnTo>
                    <a:pt x="607555" y="11518"/>
                  </a:lnTo>
                  <a:lnTo>
                    <a:pt x="606679" y="11518"/>
                  </a:lnTo>
                  <a:lnTo>
                    <a:pt x="606679" y="26035"/>
                  </a:lnTo>
                  <a:lnTo>
                    <a:pt x="605307" y="24295"/>
                  </a:lnTo>
                  <a:lnTo>
                    <a:pt x="604037" y="22860"/>
                  </a:lnTo>
                  <a:lnTo>
                    <a:pt x="604037" y="21590"/>
                  </a:lnTo>
                  <a:lnTo>
                    <a:pt x="605929" y="22860"/>
                  </a:lnTo>
                  <a:lnTo>
                    <a:pt x="606209" y="24295"/>
                  </a:lnTo>
                  <a:lnTo>
                    <a:pt x="606679" y="26035"/>
                  </a:lnTo>
                  <a:lnTo>
                    <a:pt x="606679" y="11518"/>
                  </a:lnTo>
                  <a:lnTo>
                    <a:pt x="606336" y="12700"/>
                  </a:lnTo>
                  <a:lnTo>
                    <a:pt x="604532" y="12700"/>
                  </a:lnTo>
                  <a:lnTo>
                    <a:pt x="604024" y="11696"/>
                  </a:lnTo>
                  <a:lnTo>
                    <a:pt x="603935" y="11518"/>
                  </a:lnTo>
                  <a:lnTo>
                    <a:pt x="603148" y="11518"/>
                  </a:lnTo>
                  <a:lnTo>
                    <a:pt x="602564" y="10312"/>
                  </a:lnTo>
                  <a:lnTo>
                    <a:pt x="601306" y="10312"/>
                  </a:lnTo>
                  <a:lnTo>
                    <a:pt x="599909" y="8890"/>
                  </a:lnTo>
                  <a:lnTo>
                    <a:pt x="598843" y="8890"/>
                  </a:lnTo>
                  <a:lnTo>
                    <a:pt x="597941" y="7620"/>
                  </a:lnTo>
                  <a:lnTo>
                    <a:pt x="598703" y="7620"/>
                  </a:lnTo>
                  <a:lnTo>
                    <a:pt x="599186" y="6438"/>
                  </a:lnTo>
                  <a:lnTo>
                    <a:pt x="601256" y="6438"/>
                  </a:lnTo>
                  <a:lnTo>
                    <a:pt x="600735" y="5080"/>
                  </a:lnTo>
                  <a:lnTo>
                    <a:pt x="598347" y="5080"/>
                  </a:lnTo>
                  <a:lnTo>
                    <a:pt x="597725" y="6438"/>
                  </a:lnTo>
                  <a:lnTo>
                    <a:pt x="597331" y="6438"/>
                  </a:lnTo>
                  <a:lnTo>
                    <a:pt x="595312" y="3810"/>
                  </a:lnTo>
                  <a:lnTo>
                    <a:pt x="594931" y="5080"/>
                  </a:lnTo>
                  <a:lnTo>
                    <a:pt x="593166" y="5080"/>
                  </a:lnTo>
                  <a:lnTo>
                    <a:pt x="592429" y="3810"/>
                  </a:lnTo>
                  <a:lnTo>
                    <a:pt x="590804" y="3810"/>
                  </a:lnTo>
                  <a:lnTo>
                    <a:pt x="589749" y="5080"/>
                  </a:lnTo>
                  <a:lnTo>
                    <a:pt x="589038" y="5080"/>
                  </a:lnTo>
                  <a:lnTo>
                    <a:pt x="588289" y="6438"/>
                  </a:lnTo>
                  <a:lnTo>
                    <a:pt x="588086" y="7620"/>
                  </a:lnTo>
                  <a:lnTo>
                    <a:pt x="587946" y="7620"/>
                  </a:lnTo>
                  <a:lnTo>
                    <a:pt x="587844" y="8890"/>
                  </a:lnTo>
                  <a:lnTo>
                    <a:pt x="587578" y="10312"/>
                  </a:lnTo>
                  <a:lnTo>
                    <a:pt x="585724" y="10312"/>
                  </a:lnTo>
                  <a:lnTo>
                    <a:pt x="586676" y="12700"/>
                  </a:lnTo>
                  <a:lnTo>
                    <a:pt x="583704" y="11518"/>
                  </a:lnTo>
                  <a:lnTo>
                    <a:pt x="583514" y="11518"/>
                  </a:lnTo>
                  <a:lnTo>
                    <a:pt x="583844" y="12700"/>
                  </a:lnTo>
                  <a:lnTo>
                    <a:pt x="584758" y="15240"/>
                  </a:lnTo>
                  <a:lnTo>
                    <a:pt x="585990" y="17780"/>
                  </a:lnTo>
                  <a:lnTo>
                    <a:pt x="587184" y="20320"/>
                  </a:lnTo>
                  <a:lnTo>
                    <a:pt x="588708" y="22860"/>
                  </a:lnTo>
                  <a:lnTo>
                    <a:pt x="589673" y="24155"/>
                  </a:lnTo>
                  <a:lnTo>
                    <a:pt x="587946" y="22860"/>
                  </a:lnTo>
                  <a:lnTo>
                    <a:pt x="586282" y="21590"/>
                  </a:lnTo>
                  <a:lnTo>
                    <a:pt x="585012" y="19050"/>
                  </a:lnTo>
                  <a:lnTo>
                    <a:pt x="583755" y="16510"/>
                  </a:lnTo>
                  <a:lnTo>
                    <a:pt x="582879" y="13970"/>
                  </a:lnTo>
                  <a:lnTo>
                    <a:pt x="582117" y="12700"/>
                  </a:lnTo>
                  <a:lnTo>
                    <a:pt x="582193" y="15240"/>
                  </a:lnTo>
                  <a:lnTo>
                    <a:pt x="582764" y="17780"/>
                  </a:lnTo>
                  <a:lnTo>
                    <a:pt x="583311" y="20320"/>
                  </a:lnTo>
                  <a:lnTo>
                    <a:pt x="585546" y="22860"/>
                  </a:lnTo>
                  <a:lnTo>
                    <a:pt x="584835" y="21590"/>
                  </a:lnTo>
                  <a:lnTo>
                    <a:pt x="583666" y="20320"/>
                  </a:lnTo>
                  <a:lnTo>
                    <a:pt x="584022" y="19050"/>
                  </a:lnTo>
                  <a:lnTo>
                    <a:pt x="585838" y="21590"/>
                  </a:lnTo>
                  <a:lnTo>
                    <a:pt x="587451" y="22860"/>
                  </a:lnTo>
                  <a:lnTo>
                    <a:pt x="589991" y="26670"/>
                  </a:lnTo>
                  <a:lnTo>
                    <a:pt x="590867" y="29210"/>
                  </a:lnTo>
                  <a:lnTo>
                    <a:pt x="591477" y="30480"/>
                  </a:lnTo>
                  <a:lnTo>
                    <a:pt x="585127" y="33020"/>
                  </a:lnTo>
                  <a:lnTo>
                    <a:pt x="592734" y="40640"/>
                  </a:lnTo>
                  <a:lnTo>
                    <a:pt x="588645" y="44450"/>
                  </a:lnTo>
                  <a:lnTo>
                    <a:pt x="591794" y="48260"/>
                  </a:lnTo>
                  <a:lnTo>
                    <a:pt x="592836" y="49580"/>
                  </a:lnTo>
                  <a:lnTo>
                    <a:pt x="591388" y="57150"/>
                  </a:lnTo>
                  <a:lnTo>
                    <a:pt x="593953" y="64770"/>
                  </a:lnTo>
                  <a:lnTo>
                    <a:pt x="598043" y="59690"/>
                  </a:lnTo>
                  <a:lnTo>
                    <a:pt x="594728" y="66040"/>
                  </a:lnTo>
                  <a:lnTo>
                    <a:pt x="599605" y="64770"/>
                  </a:lnTo>
                  <a:lnTo>
                    <a:pt x="600367" y="65798"/>
                  </a:lnTo>
                  <a:lnTo>
                    <a:pt x="600532" y="66116"/>
                  </a:lnTo>
                  <a:lnTo>
                    <a:pt x="600265" y="67310"/>
                  </a:lnTo>
                  <a:lnTo>
                    <a:pt x="598817" y="72390"/>
                  </a:lnTo>
                  <a:lnTo>
                    <a:pt x="597738" y="74930"/>
                  </a:lnTo>
                  <a:lnTo>
                    <a:pt x="597230" y="71120"/>
                  </a:lnTo>
                  <a:lnTo>
                    <a:pt x="596163" y="72390"/>
                  </a:lnTo>
                  <a:lnTo>
                    <a:pt x="596900" y="76200"/>
                  </a:lnTo>
                  <a:lnTo>
                    <a:pt x="594512" y="73660"/>
                  </a:lnTo>
                  <a:lnTo>
                    <a:pt x="593953" y="77177"/>
                  </a:lnTo>
                  <a:lnTo>
                    <a:pt x="593915" y="77470"/>
                  </a:lnTo>
                  <a:lnTo>
                    <a:pt x="595553" y="76200"/>
                  </a:lnTo>
                  <a:lnTo>
                    <a:pt x="596861" y="77470"/>
                  </a:lnTo>
                  <a:lnTo>
                    <a:pt x="596823" y="80010"/>
                  </a:lnTo>
                  <a:lnTo>
                    <a:pt x="598233" y="76200"/>
                  </a:lnTo>
                  <a:lnTo>
                    <a:pt x="602462" y="80010"/>
                  </a:lnTo>
                  <a:lnTo>
                    <a:pt x="595376" y="81280"/>
                  </a:lnTo>
                  <a:lnTo>
                    <a:pt x="599592" y="86360"/>
                  </a:lnTo>
                  <a:lnTo>
                    <a:pt x="597522" y="85090"/>
                  </a:lnTo>
                  <a:lnTo>
                    <a:pt x="599262" y="87630"/>
                  </a:lnTo>
                  <a:lnTo>
                    <a:pt x="600481" y="95250"/>
                  </a:lnTo>
                  <a:lnTo>
                    <a:pt x="605294" y="96520"/>
                  </a:lnTo>
                  <a:lnTo>
                    <a:pt x="604786" y="96520"/>
                  </a:lnTo>
                  <a:lnTo>
                    <a:pt x="603669" y="97790"/>
                  </a:lnTo>
                  <a:lnTo>
                    <a:pt x="602957" y="96520"/>
                  </a:lnTo>
                  <a:lnTo>
                    <a:pt x="604291" y="102870"/>
                  </a:lnTo>
                  <a:lnTo>
                    <a:pt x="611530" y="109220"/>
                  </a:lnTo>
                  <a:lnTo>
                    <a:pt x="610565" y="115570"/>
                  </a:lnTo>
                  <a:lnTo>
                    <a:pt x="609193" y="115570"/>
                  </a:lnTo>
                  <a:lnTo>
                    <a:pt x="609904" y="116840"/>
                  </a:lnTo>
                  <a:lnTo>
                    <a:pt x="612127" y="116840"/>
                  </a:lnTo>
                  <a:lnTo>
                    <a:pt x="611339" y="118110"/>
                  </a:lnTo>
                  <a:lnTo>
                    <a:pt x="609981" y="118110"/>
                  </a:lnTo>
                  <a:lnTo>
                    <a:pt x="610069" y="119380"/>
                  </a:lnTo>
                  <a:lnTo>
                    <a:pt x="610679" y="119380"/>
                  </a:lnTo>
                  <a:lnTo>
                    <a:pt x="613168" y="121920"/>
                  </a:lnTo>
                  <a:lnTo>
                    <a:pt x="613016" y="122707"/>
                  </a:lnTo>
                  <a:lnTo>
                    <a:pt x="612927" y="123190"/>
                  </a:lnTo>
                  <a:lnTo>
                    <a:pt x="611149" y="121920"/>
                  </a:lnTo>
                  <a:lnTo>
                    <a:pt x="611200" y="123190"/>
                  </a:lnTo>
                  <a:lnTo>
                    <a:pt x="611314" y="125730"/>
                  </a:lnTo>
                  <a:lnTo>
                    <a:pt x="611428" y="128270"/>
                  </a:lnTo>
                  <a:lnTo>
                    <a:pt x="617397" y="130810"/>
                  </a:lnTo>
                  <a:lnTo>
                    <a:pt x="619823" y="135890"/>
                  </a:lnTo>
                  <a:lnTo>
                    <a:pt x="616204" y="137160"/>
                  </a:lnTo>
                  <a:lnTo>
                    <a:pt x="616280" y="138430"/>
                  </a:lnTo>
                  <a:lnTo>
                    <a:pt x="616369" y="139700"/>
                  </a:lnTo>
                  <a:lnTo>
                    <a:pt x="616445" y="140970"/>
                  </a:lnTo>
                  <a:lnTo>
                    <a:pt x="616521" y="142240"/>
                  </a:lnTo>
                  <a:lnTo>
                    <a:pt x="616597" y="143510"/>
                  </a:lnTo>
                  <a:lnTo>
                    <a:pt x="616673" y="144780"/>
                  </a:lnTo>
                  <a:lnTo>
                    <a:pt x="616127" y="144780"/>
                  </a:lnTo>
                  <a:lnTo>
                    <a:pt x="617880" y="152400"/>
                  </a:lnTo>
                  <a:lnTo>
                    <a:pt x="622858" y="156210"/>
                  </a:lnTo>
                  <a:lnTo>
                    <a:pt x="626300" y="162560"/>
                  </a:lnTo>
                  <a:lnTo>
                    <a:pt x="623646" y="167640"/>
                  </a:lnTo>
                  <a:lnTo>
                    <a:pt x="628929" y="176530"/>
                  </a:lnTo>
                  <a:lnTo>
                    <a:pt x="628878" y="179070"/>
                  </a:lnTo>
                  <a:lnTo>
                    <a:pt x="628764" y="184150"/>
                  </a:lnTo>
                  <a:lnTo>
                    <a:pt x="629018" y="183184"/>
                  </a:lnTo>
                  <a:lnTo>
                    <a:pt x="629107" y="182880"/>
                  </a:lnTo>
                  <a:lnTo>
                    <a:pt x="631634" y="182880"/>
                  </a:lnTo>
                  <a:lnTo>
                    <a:pt x="632358" y="184150"/>
                  </a:lnTo>
                  <a:lnTo>
                    <a:pt x="632091" y="185420"/>
                  </a:lnTo>
                  <a:lnTo>
                    <a:pt x="636231" y="187998"/>
                  </a:lnTo>
                  <a:lnTo>
                    <a:pt x="632625" y="187998"/>
                  </a:lnTo>
                  <a:lnTo>
                    <a:pt x="629793" y="190500"/>
                  </a:lnTo>
                  <a:lnTo>
                    <a:pt x="631634" y="193040"/>
                  </a:lnTo>
                  <a:lnTo>
                    <a:pt x="632307" y="195580"/>
                  </a:lnTo>
                  <a:lnTo>
                    <a:pt x="636765" y="194310"/>
                  </a:lnTo>
                  <a:lnTo>
                    <a:pt x="636054" y="200660"/>
                  </a:lnTo>
                  <a:lnTo>
                    <a:pt x="638352" y="207010"/>
                  </a:lnTo>
                  <a:lnTo>
                    <a:pt x="640499" y="211861"/>
                  </a:lnTo>
                  <a:lnTo>
                    <a:pt x="640600" y="212090"/>
                  </a:lnTo>
                  <a:lnTo>
                    <a:pt x="639749" y="215900"/>
                  </a:lnTo>
                  <a:lnTo>
                    <a:pt x="641311" y="217170"/>
                  </a:lnTo>
                  <a:lnTo>
                    <a:pt x="641743" y="219011"/>
                  </a:lnTo>
                  <a:lnTo>
                    <a:pt x="641819" y="219367"/>
                  </a:lnTo>
                  <a:lnTo>
                    <a:pt x="641908" y="219710"/>
                  </a:lnTo>
                  <a:lnTo>
                    <a:pt x="643458" y="220980"/>
                  </a:lnTo>
                  <a:lnTo>
                    <a:pt x="641121" y="220980"/>
                  </a:lnTo>
                  <a:lnTo>
                    <a:pt x="641184" y="221475"/>
                  </a:lnTo>
                  <a:lnTo>
                    <a:pt x="641261" y="222021"/>
                  </a:lnTo>
                  <a:lnTo>
                    <a:pt x="641375" y="223532"/>
                  </a:lnTo>
                  <a:lnTo>
                    <a:pt x="642302" y="227330"/>
                  </a:lnTo>
                  <a:lnTo>
                    <a:pt x="642683" y="228600"/>
                  </a:lnTo>
                  <a:lnTo>
                    <a:pt x="644004" y="233680"/>
                  </a:lnTo>
                  <a:lnTo>
                    <a:pt x="645083" y="236220"/>
                  </a:lnTo>
                  <a:lnTo>
                    <a:pt x="646620" y="241071"/>
                  </a:lnTo>
                  <a:lnTo>
                    <a:pt x="646684" y="241300"/>
                  </a:lnTo>
                  <a:lnTo>
                    <a:pt x="645198" y="241300"/>
                  </a:lnTo>
                  <a:lnTo>
                    <a:pt x="645363" y="242570"/>
                  </a:lnTo>
                  <a:lnTo>
                    <a:pt x="648411" y="242570"/>
                  </a:lnTo>
                  <a:lnTo>
                    <a:pt x="651154" y="240030"/>
                  </a:lnTo>
                  <a:lnTo>
                    <a:pt x="655840" y="237490"/>
                  </a:lnTo>
                  <a:lnTo>
                    <a:pt x="659663" y="234950"/>
                  </a:lnTo>
                  <a:lnTo>
                    <a:pt x="659739" y="236220"/>
                  </a:lnTo>
                  <a:lnTo>
                    <a:pt x="659879" y="237490"/>
                  </a:lnTo>
                  <a:lnTo>
                    <a:pt x="660107" y="238760"/>
                  </a:lnTo>
                  <a:lnTo>
                    <a:pt x="663613" y="238760"/>
                  </a:lnTo>
                  <a:lnTo>
                    <a:pt x="665353" y="240030"/>
                  </a:lnTo>
                  <a:lnTo>
                    <a:pt x="669188" y="240030"/>
                  </a:lnTo>
                  <a:lnTo>
                    <a:pt x="673366" y="241300"/>
                  </a:lnTo>
                  <a:lnTo>
                    <a:pt x="676160" y="241300"/>
                  </a:lnTo>
                  <a:lnTo>
                    <a:pt x="678903" y="238760"/>
                  </a:lnTo>
                  <a:lnTo>
                    <a:pt x="678649" y="240030"/>
                  </a:lnTo>
                  <a:lnTo>
                    <a:pt x="677748" y="241300"/>
                  </a:lnTo>
                  <a:lnTo>
                    <a:pt x="680364" y="241300"/>
                  </a:lnTo>
                  <a:lnTo>
                    <a:pt x="687857" y="242570"/>
                  </a:lnTo>
                  <a:lnTo>
                    <a:pt x="687539" y="241300"/>
                  </a:lnTo>
                  <a:lnTo>
                    <a:pt x="687489" y="241071"/>
                  </a:lnTo>
                  <a:lnTo>
                    <a:pt x="692645" y="238760"/>
                  </a:lnTo>
                  <a:lnTo>
                    <a:pt x="695655" y="237490"/>
                  </a:lnTo>
                  <a:lnTo>
                    <a:pt x="695185" y="240030"/>
                  </a:lnTo>
                  <a:lnTo>
                    <a:pt x="696925" y="237490"/>
                  </a:lnTo>
                  <a:lnTo>
                    <a:pt x="697801" y="236220"/>
                  </a:lnTo>
                  <a:lnTo>
                    <a:pt x="701332" y="234950"/>
                  </a:lnTo>
                  <a:lnTo>
                    <a:pt x="702170" y="234950"/>
                  </a:lnTo>
                  <a:lnTo>
                    <a:pt x="702068" y="236220"/>
                  </a:lnTo>
                  <a:lnTo>
                    <a:pt x="700951" y="236220"/>
                  </a:lnTo>
                  <a:lnTo>
                    <a:pt x="703745" y="237490"/>
                  </a:lnTo>
                  <a:lnTo>
                    <a:pt x="703338" y="234950"/>
                  </a:lnTo>
                  <a:lnTo>
                    <a:pt x="703122" y="233680"/>
                  </a:lnTo>
                  <a:lnTo>
                    <a:pt x="706526" y="234950"/>
                  </a:lnTo>
                  <a:lnTo>
                    <a:pt x="705256" y="236220"/>
                  </a:lnTo>
                  <a:lnTo>
                    <a:pt x="707898" y="236220"/>
                  </a:lnTo>
                  <a:lnTo>
                    <a:pt x="709485" y="233680"/>
                  </a:lnTo>
                  <a:lnTo>
                    <a:pt x="711288" y="233680"/>
                  </a:lnTo>
                  <a:lnTo>
                    <a:pt x="714946" y="234950"/>
                  </a:lnTo>
                  <a:lnTo>
                    <a:pt x="715352" y="237490"/>
                  </a:lnTo>
                  <a:lnTo>
                    <a:pt x="715746" y="236220"/>
                  </a:lnTo>
                  <a:lnTo>
                    <a:pt x="717321" y="233680"/>
                  </a:lnTo>
                  <a:lnTo>
                    <a:pt x="719010" y="234950"/>
                  </a:lnTo>
                  <a:lnTo>
                    <a:pt x="719239" y="234950"/>
                  </a:lnTo>
                  <a:lnTo>
                    <a:pt x="718324" y="236220"/>
                  </a:lnTo>
                  <a:lnTo>
                    <a:pt x="722464" y="237324"/>
                  </a:lnTo>
                  <a:lnTo>
                    <a:pt x="722718" y="236220"/>
                  </a:lnTo>
                  <a:lnTo>
                    <a:pt x="722718" y="237388"/>
                  </a:lnTo>
                  <a:lnTo>
                    <a:pt x="723112" y="237490"/>
                  </a:lnTo>
                  <a:lnTo>
                    <a:pt x="723900" y="236220"/>
                  </a:lnTo>
                  <a:lnTo>
                    <a:pt x="725462" y="233680"/>
                  </a:lnTo>
                  <a:lnTo>
                    <a:pt x="728840" y="236220"/>
                  </a:lnTo>
                  <a:lnTo>
                    <a:pt x="729056" y="236220"/>
                  </a:lnTo>
                  <a:lnTo>
                    <a:pt x="729322" y="237490"/>
                  </a:lnTo>
                  <a:lnTo>
                    <a:pt x="723112" y="237490"/>
                  </a:lnTo>
                  <a:lnTo>
                    <a:pt x="722718" y="237490"/>
                  </a:lnTo>
                  <a:lnTo>
                    <a:pt x="722718" y="238760"/>
                  </a:lnTo>
                  <a:lnTo>
                    <a:pt x="725805" y="238760"/>
                  </a:lnTo>
                  <a:lnTo>
                    <a:pt x="723353" y="242570"/>
                  </a:lnTo>
                  <a:lnTo>
                    <a:pt x="725830" y="241300"/>
                  </a:lnTo>
                  <a:lnTo>
                    <a:pt x="730059" y="237490"/>
                  </a:lnTo>
                  <a:lnTo>
                    <a:pt x="733069" y="237490"/>
                  </a:lnTo>
                  <a:lnTo>
                    <a:pt x="733463" y="238760"/>
                  </a:lnTo>
                  <a:lnTo>
                    <a:pt x="736625" y="238760"/>
                  </a:lnTo>
                  <a:lnTo>
                    <a:pt x="737552" y="240030"/>
                  </a:lnTo>
                  <a:lnTo>
                    <a:pt x="737844" y="241071"/>
                  </a:lnTo>
                  <a:lnTo>
                    <a:pt x="737908" y="241300"/>
                  </a:lnTo>
                  <a:lnTo>
                    <a:pt x="741083" y="240030"/>
                  </a:lnTo>
                  <a:lnTo>
                    <a:pt x="742619" y="240030"/>
                  </a:lnTo>
                  <a:lnTo>
                    <a:pt x="742492" y="237490"/>
                  </a:lnTo>
                  <a:lnTo>
                    <a:pt x="744499" y="238760"/>
                  </a:lnTo>
                  <a:lnTo>
                    <a:pt x="742619" y="236220"/>
                  </a:lnTo>
                  <a:lnTo>
                    <a:pt x="742327" y="236220"/>
                  </a:lnTo>
                  <a:lnTo>
                    <a:pt x="741311" y="237490"/>
                  </a:lnTo>
                  <a:lnTo>
                    <a:pt x="739775" y="237490"/>
                  </a:lnTo>
                  <a:lnTo>
                    <a:pt x="739775" y="238760"/>
                  </a:lnTo>
                  <a:lnTo>
                    <a:pt x="739660" y="240030"/>
                  </a:lnTo>
                  <a:lnTo>
                    <a:pt x="737958" y="240030"/>
                  </a:lnTo>
                  <a:lnTo>
                    <a:pt x="739013" y="238760"/>
                  </a:lnTo>
                  <a:lnTo>
                    <a:pt x="739775" y="238760"/>
                  </a:lnTo>
                  <a:lnTo>
                    <a:pt x="739775" y="237490"/>
                  </a:lnTo>
                  <a:lnTo>
                    <a:pt x="736930" y="237490"/>
                  </a:lnTo>
                  <a:lnTo>
                    <a:pt x="738149" y="236220"/>
                  </a:lnTo>
                  <a:lnTo>
                    <a:pt x="739406" y="234950"/>
                  </a:lnTo>
                  <a:lnTo>
                    <a:pt x="740867" y="236042"/>
                  </a:lnTo>
                  <a:lnTo>
                    <a:pt x="740752" y="236283"/>
                  </a:lnTo>
                  <a:lnTo>
                    <a:pt x="740943" y="236258"/>
                  </a:lnTo>
                  <a:lnTo>
                    <a:pt x="741311" y="236245"/>
                  </a:lnTo>
                  <a:lnTo>
                    <a:pt x="741451" y="236181"/>
                  </a:lnTo>
                  <a:lnTo>
                    <a:pt x="741730" y="236054"/>
                  </a:lnTo>
                  <a:lnTo>
                    <a:pt x="741514" y="235851"/>
                  </a:lnTo>
                  <a:lnTo>
                    <a:pt x="741908" y="234950"/>
                  </a:lnTo>
                  <a:lnTo>
                    <a:pt x="742340" y="233680"/>
                  </a:lnTo>
                  <a:lnTo>
                    <a:pt x="742772" y="232410"/>
                  </a:lnTo>
                  <a:lnTo>
                    <a:pt x="743267" y="232410"/>
                  </a:lnTo>
                  <a:lnTo>
                    <a:pt x="745375" y="236220"/>
                  </a:lnTo>
                  <a:lnTo>
                    <a:pt x="749427" y="237490"/>
                  </a:lnTo>
                  <a:lnTo>
                    <a:pt x="749985" y="240030"/>
                  </a:lnTo>
                  <a:lnTo>
                    <a:pt x="754684" y="238760"/>
                  </a:lnTo>
                  <a:lnTo>
                    <a:pt x="761060" y="238760"/>
                  </a:lnTo>
                  <a:lnTo>
                    <a:pt x="763993" y="233680"/>
                  </a:lnTo>
                  <a:lnTo>
                    <a:pt x="765340" y="233680"/>
                  </a:lnTo>
                  <a:lnTo>
                    <a:pt x="765505" y="234759"/>
                  </a:lnTo>
                  <a:lnTo>
                    <a:pt x="765543" y="234950"/>
                  </a:lnTo>
                  <a:lnTo>
                    <a:pt x="766038" y="236220"/>
                  </a:lnTo>
                  <a:lnTo>
                    <a:pt x="764349" y="236220"/>
                  </a:lnTo>
                  <a:lnTo>
                    <a:pt x="763930" y="237490"/>
                  </a:lnTo>
                  <a:lnTo>
                    <a:pt x="766610" y="236220"/>
                  </a:lnTo>
                  <a:lnTo>
                    <a:pt x="770585" y="236220"/>
                  </a:lnTo>
                  <a:lnTo>
                    <a:pt x="771842" y="236220"/>
                  </a:lnTo>
                  <a:lnTo>
                    <a:pt x="775208" y="236220"/>
                  </a:lnTo>
                  <a:lnTo>
                    <a:pt x="774585" y="237490"/>
                  </a:lnTo>
                  <a:lnTo>
                    <a:pt x="780897" y="237490"/>
                  </a:lnTo>
                  <a:lnTo>
                    <a:pt x="786650" y="234950"/>
                  </a:lnTo>
                  <a:lnTo>
                    <a:pt x="792594" y="233680"/>
                  </a:lnTo>
                  <a:lnTo>
                    <a:pt x="798385" y="234759"/>
                  </a:lnTo>
                  <a:lnTo>
                    <a:pt x="798258" y="233680"/>
                  </a:lnTo>
                  <a:lnTo>
                    <a:pt x="806996" y="234950"/>
                  </a:lnTo>
                  <a:lnTo>
                    <a:pt x="815835" y="234950"/>
                  </a:lnTo>
                  <a:lnTo>
                    <a:pt x="824661" y="233680"/>
                  </a:lnTo>
                  <a:lnTo>
                    <a:pt x="833297" y="236220"/>
                  </a:lnTo>
                  <a:lnTo>
                    <a:pt x="836523" y="237490"/>
                  </a:lnTo>
                  <a:lnTo>
                    <a:pt x="836866" y="234950"/>
                  </a:lnTo>
                  <a:lnTo>
                    <a:pt x="838835" y="233680"/>
                  </a:lnTo>
                  <a:lnTo>
                    <a:pt x="839444" y="235902"/>
                  </a:lnTo>
                  <a:lnTo>
                    <a:pt x="839533" y="236220"/>
                  </a:lnTo>
                  <a:lnTo>
                    <a:pt x="841781" y="233680"/>
                  </a:lnTo>
                  <a:lnTo>
                    <a:pt x="842899" y="232410"/>
                  </a:lnTo>
                  <a:lnTo>
                    <a:pt x="847674" y="231140"/>
                  </a:lnTo>
                  <a:lnTo>
                    <a:pt x="851166" y="238760"/>
                  </a:lnTo>
                  <a:lnTo>
                    <a:pt x="857199" y="234950"/>
                  </a:lnTo>
                  <a:lnTo>
                    <a:pt x="856424" y="233680"/>
                  </a:lnTo>
                  <a:lnTo>
                    <a:pt x="858596" y="233680"/>
                  </a:lnTo>
                  <a:lnTo>
                    <a:pt x="863295" y="232410"/>
                  </a:lnTo>
                  <a:lnTo>
                    <a:pt x="863117" y="233680"/>
                  </a:lnTo>
                  <a:lnTo>
                    <a:pt x="863638" y="232410"/>
                  </a:lnTo>
                  <a:lnTo>
                    <a:pt x="864489" y="233680"/>
                  </a:lnTo>
                  <a:lnTo>
                    <a:pt x="864565" y="234950"/>
                  </a:lnTo>
                  <a:lnTo>
                    <a:pt x="869886" y="232410"/>
                  </a:lnTo>
                  <a:lnTo>
                    <a:pt x="874026" y="233680"/>
                  </a:lnTo>
                  <a:lnTo>
                    <a:pt x="869251" y="237490"/>
                  </a:lnTo>
                  <a:lnTo>
                    <a:pt x="875271" y="238760"/>
                  </a:lnTo>
                  <a:lnTo>
                    <a:pt x="877506" y="237490"/>
                  </a:lnTo>
                  <a:lnTo>
                    <a:pt x="881659" y="233680"/>
                  </a:lnTo>
                  <a:lnTo>
                    <a:pt x="879906" y="233680"/>
                  </a:lnTo>
                  <a:lnTo>
                    <a:pt x="878497" y="232410"/>
                  </a:lnTo>
                  <a:lnTo>
                    <a:pt x="878433" y="231140"/>
                  </a:lnTo>
                  <a:lnTo>
                    <a:pt x="880478" y="229870"/>
                  </a:lnTo>
                  <a:lnTo>
                    <a:pt x="880605" y="228600"/>
                  </a:lnTo>
                  <a:lnTo>
                    <a:pt x="880732" y="227330"/>
                  </a:lnTo>
                  <a:lnTo>
                    <a:pt x="880859" y="226060"/>
                  </a:lnTo>
                  <a:lnTo>
                    <a:pt x="881900" y="223532"/>
                  </a:lnTo>
                  <a:lnTo>
                    <a:pt x="882434" y="222250"/>
                  </a:lnTo>
                  <a:close/>
                </a:path>
              </a:pathLst>
            </a:custGeom>
            <a:solidFill>
              <a:srgbClr val="1C7385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0" name="object 21">
              <a:extLst>
                <a:ext uri="{FF2B5EF4-FFF2-40B4-BE49-F238E27FC236}">
                  <a16:creationId xmlns:a16="http://schemas.microsoft.com/office/drawing/2014/main" id="{E07EBE94-D2CC-7AFF-4287-CF027CB114BD}"/>
                </a:ext>
              </a:extLst>
            </p:cNvPr>
            <p:cNvSpPr/>
            <p:nvPr/>
          </p:nvSpPr>
          <p:spPr>
            <a:xfrm>
              <a:off x="9663462" y="1617223"/>
              <a:ext cx="166348" cy="128997"/>
            </a:xfrm>
            <a:custGeom>
              <a:avLst/>
              <a:gdLst/>
              <a:ahLst/>
              <a:cxnLst/>
              <a:rect l="l" t="t" r="r" b="b"/>
              <a:pathLst>
                <a:path w="274319" h="212725">
                  <a:moveTo>
                    <a:pt x="876" y="189865"/>
                  </a:moveTo>
                  <a:lnTo>
                    <a:pt x="0" y="192278"/>
                  </a:lnTo>
                  <a:lnTo>
                    <a:pt x="800" y="191452"/>
                  </a:lnTo>
                  <a:lnTo>
                    <a:pt x="876" y="189865"/>
                  </a:lnTo>
                  <a:close/>
                </a:path>
                <a:path w="274319" h="212725">
                  <a:moveTo>
                    <a:pt x="121246" y="39268"/>
                  </a:moveTo>
                  <a:lnTo>
                    <a:pt x="119748" y="39027"/>
                  </a:lnTo>
                  <a:lnTo>
                    <a:pt x="117957" y="39954"/>
                  </a:lnTo>
                  <a:lnTo>
                    <a:pt x="118338" y="41643"/>
                  </a:lnTo>
                  <a:lnTo>
                    <a:pt x="119367" y="40589"/>
                  </a:lnTo>
                  <a:lnTo>
                    <a:pt x="121081" y="40068"/>
                  </a:lnTo>
                  <a:lnTo>
                    <a:pt x="121246" y="39268"/>
                  </a:lnTo>
                  <a:close/>
                </a:path>
                <a:path w="274319" h="212725">
                  <a:moveTo>
                    <a:pt x="176237" y="0"/>
                  </a:moveTo>
                  <a:lnTo>
                    <a:pt x="174396" y="812"/>
                  </a:lnTo>
                  <a:lnTo>
                    <a:pt x="174904" y="3517"/>
                  </a:lnTo>
                  <a:lnTo>
                    <a:pt x="176009" y="3022"/>
                  </a:lnTo>
                  <a:lnTo>
                    <a:pt x="176237" y="0"/>
                  </a:lnTo>
                  <a:close/>
                </a:path>
                <a:path w="274319" h="212725">
                  <a:moveTo>
                    <a:pt x="209143" y="210667"/>
                  </a:moveTo>
                  <a:lnTo>
                    <a:pt x="208915" y="210502"/>
                  </a:lnTo>
                  <a:lnTo>
                    <a:pt x="209016" y="211201"/>
                  </a:lnTo>
                  <a:lnTo>
                    <a:pt x="209092" y="210908"/>
                  </a:lnTo>
                  <a:lnTo>
                    <a:pt x="209143" y="210667"/>
                  </a:lnTo>
                  <a:close/>
                </a:path>
                <a:path w="274319" h="212725">
                  <a:moveTo>
                    <a:pt x="209207" y="212636"/>
                  </a:moveTo>
                  <a:lnTo>
                    <a:pt x="209016" y="211201"/>
                  </a:lnTo>
                  <a:lnTo>
                    <a:pt x="208876" y="211632"/>
                  </a:lnTo>
                  <a:lnTo>
                    <a:pt x="208635" y="212153"/>
                  </a:lnTo>
                  <a:lnTo>
                    <a:pt x="209207" y="212636"/>
                  </a:lnTo>
                  <a:close/>
                </a:path>
                <a:path w="274319" h="212725">
                  <a:moveTo>
                    <a:pt x="212940" y="194056"/>
                  </a:moveTo>
                  <a:lnTo>
                    <a:pt x="212928" y="193636"/>
                  </a:lnTo>
                  <a:lnTo>
                    <a:pt x="212547" y="193636"/>
                  </a:lnTo>
                  <a:lnTo>
                    <a:pt x="212940" y="194056"/>
                  </a:lnTo>
                  <a:close/>
                </a:path>
                <a:path w="274319" h="212725">
                  <a:moveTo>
                    <a:pt x="214363" y="195148"/>
                  </a:moveTo>
                  <a:lnTo>
                    <a:pt x="213575" y="194729"/>
                  </a:lnTo>
                  <a:lnTo>
                    <a:pt x="213728" y="194868"/>
                  </a:lnTo>
                  <a:lnTo>
                    <a:pt x="213982" y="195008"/>
                  </a:lnTo>
                  <a:lnTo>
                    <a:pt x="214363" y="195148"/>
                  </a:lnTo>
                  <a:close/>
                </a:path>
                <a:path w="274319" h="212725">
                  <a:moveTo>
                    <a:pt x="216585" y="191973"/>
                  </a:moveTo>
                  <a:lnTo>
                    <a:pt x="215480" y="190525"/>
                  </a:lnTo>
                  <a:lnTo>
                    <a:pt x="214972" y="191541"/>
                  </a:lnTo>
                  <a:lnTo>
                    <a:pt x="212877" y="192709"/>
                  </a:lnTo>
                  <a:lnTo>
                    <a:pt x="212915" y="193484"/>
                  </a:lnTo>
                  <a:lnTo>
                    <a:pt x="216585" y="191973"/>
                  </a:lnTo>
                  <a:close/>
                </a:path>
                <a:path w="274319" h="212725">
                  <a:moveTo>
                    <a:pt x="231317" y="175082"/>
                  </a:moveTo>
                  <a:lnTo>
                    <a:pt x="230149" y="177292"/>
                  </a:lnTo>
                  <a:lnTo>
                    <a:pt x="229781" y="178028"/>
                  </a:lnTo>
                  <a:lnTo>
                    <a:pt x="230200" y="178028"/>
                  </a:lnTo>
                  <a:lnTo>
                    <a:pt x="231317" y="175082"/>
                  </a:lnTo>
                  <a:close/>
                </a:path>
                <a:path w="274319" h="212725">
                  <a:moveTo>
                    <a:pt x="232244" y="177292"/>
                  </a:moveTo>
                  <a:lnTo>
                    <a:pt x="230200" y="178028"/>
                  </a:lnTo>
                  <a:lnTo>
                    <a:pt x="229641" y="179489"/>
                  </a:lnTo>
                  <a:lnTo>
                    <a:pt x="232156" y="177749"/>
                  </a:lnTo>
                  <a:lnTo>
                    <a:pt x="232244" y="177292"/>
                  </a:lnTo>
                  <a:close/>
                </a:path>
                <a:path w="274319" h="212725">
                  <a:moveTo>
                    <a:pt x="236029" y="175082"/>
                  </a:moveTo>
                  <a:lnTo>
                    <a:pt x="232156" y="177749"/>
                  </a:lnTo>
                  <a:lnTo>
                    <a:pt x="231940" y="179095"/>
                  </a:lnTo>
                  <a:lnTo>
                    <a:pt x="236029" y="175082"/>
                  </a:lnTo>
                  <a:close/>
                </a:path>
                <a:path w="274319" h="212725">
                  <a:moveTo>
                    <a:pt x="238086" y="163779"/>
                  </a:moveTo>
                  <a:lnTo>
                    <a:pt x="237667" y="162229"/>
                  </a:lnTo>
                  <a:lnTo>
                    <a:pt x="237553" y="161861"/>
                  </a:lnTo>
                  <a:lnTo>
                    <a:pt x="236321" y="163156"/>
                  </a:lnTo>
                  <a:lnTo>
                    <a:pt x="236118" y="165328"/>
                  </a:lnTo>
                  <a:lnTo>
                    <a:pt x="237617" y="163525"/>
                  </a:lnTo>
                  <a:lnTo>
                    <a:pt x="238086" y="163779"/>
                  </a:lnTo>
                  <a:close/>
                </a:path>
                <a:path w="274319" h="212725">
                  <a:moveTo>
                    <a:pt x="255854" y="58077"/>
                  </a:moveTo>
                  <a:lnTo>
                    <a:pt x="254088" y="59220"/>
                  </a:lnTo>
                  <a:lnTo>
                    <a:pt x="255790" y="60528"/>
                  </a:lnTo>
                  <a:lnTo>
                    <a:pt x="255854" y="58077"/>
                  </a:lnTo>
                  <a:close/>
                </a:path>
                <a:path w="274319" h="212725">
                  <a:moveTo>
                    <a:pt x="264045" y="76822"/>
                  </a:moveTo>
                  <a:lnTo>
                    <a:pt x="263461" y="77660"/>
                  </a:lnTo>
                  <a:lnTo>
                    <a:pt x="263956" y="77660"/>
                  </a:lnTo>
                  <a:lnTo>
                    <a:pt x="264045" y="76822"/>
                  </a:lnTo>
                  <a:close/>
                </a:path>
                <a:path w="274319" h="212725">
                  <a:moveTo>
                    <a:pt x="273812" y="50800"/>
                  </a:moveTo>
                  <a:lnTo>
                    <a:pt x="273697" y="52882"/>
                  </a:lnTo>
                  <a:lnTo>
                    <a:pt x="273799" y="53670"/>
                  </a:lnTo>
                  <a:lnTo>
                    <a:pt x="273812" y="50800"/>
                  </a:lnTo>
                  <a:close/>
                </a:path>
              </a:pathLst>
            </a:custGeom>
            <a:solidFill>
              <a:srgbClr val="1C7385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Valtiovarainministeriö">
  <a:themeElements>
    <a:clrScheme name="VM väripaletti">
      <a:dk1>
        <a:srgbClr val="000000"/>
      </a:dk1>
      <a:lt1>
        <a:srgbClr val="FFFFFF"/>
      </a:lt1>
      <a:dk2>
        <a:srgbClr val="1A7483"/>
      </a:dk2>
      <a:lt2>
        <a:srgbClr val="F3F3F1"/>
      </a:lt2>
      <a:accent1>
        <a:srgbClr val="006475"/>
      </a:accent1>
      <a:accent2>
        <a:srgbClr val="B5D8CC"/>
      </a:accent2>
      <a:accent3>
        <a:srgbClr val="365ABD"/>
      </a:accent3>
      <a:accent4>
        <a:srgbClr val="F3F3F1"/>
      </a:accent4>
      <a:accent5>
        <a:srgbClr val="1B396D"/>
      </a:accent5>
      <a:accent6>
        <a:srgbClr val="C48903"/>
      </a:accent6>
      <a:hlink>
        <a:srgbClr val="1A7483"/>
      </a:hlink>
      <a:folHlink>
        <a:srgbClr val="00647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AE8A5ABE-A8FF-40F7-AA49-8D25FFD83B22}" vid="{A7AE3D7A-9652-4E67-AC39-6426DCC99A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3" ma:contentTypeDescription="Luo uusi asiakirja." ma:contentTypeScope="" ma:versionID="f3f7e1d45d6b2b594da14095fd18003d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8f194172f508ad1cee8f4c80405fd51a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99F432-BC5E-4E68-9486-26BD795265DA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ebb82943-49da-4504-a2f3-a33fb2eb95f1"/>
    <ds:schemaRef ds:uri="http://purl.org/dc/dcmitype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014EDF2-E85B-45F2-81DE-9F788BD646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82943-49da-4504-a2f3-a33fb2eb9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C54FE1-B85F-408B-842D-2ACF104548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01-Esitysmalli-VM-FI-SV</Template>
  <TotalTime>25030</TotalTime>
  <Words>2371</Words>
  <Application>Microsoft Office PowerPoint</Application>
  <PresentationFormat>Laajakuva</PresentationFormat>
  <Paragraphs>333</Paragraphs>
  <Slides>12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Myriad Pro</vt:lpstr>
      <vt:lpstr>Times New Roman</vt:lpstr>
      <vt:lpstr>Calibri</vt:lpstr>
      <vt:lpstr>Arial</vt:lpstr>
      <vt:lpstr>Valtiovarainministeriö</vt:lpstr>
      <vt:lpstr>Tarvittava osaaminen valtiolla ja miten sitä rakennamme </vt:lpstr>
      <vt:lpstr>Miksi materiaali on tehty?</vt:lpstr>
      <vt:lpstr>Tästä materiaalissa on kyse</vt:lpstr>
      <vt:lpstr>Materiaalia voi hyödyntää esimerkiksi näillä tavoin</vt:lpstr>
      <vt:lpstr>TEHTÄVÄT JA VASTUUT  Olemme oman alamme huippuosaajia</vt:lpstr>
      <vt:lpstr>TOIMINTAPERIAATTEET  Toimimme yhteisten periaatteiden mukaisesti </vt:lpstr>
      <vt:lpstr>YHTEISET TAIDOT JA KYVYKKYYDET  Hallitsemme työelämätaidot</vt:lpstr>
      <vt:lpstr>”OPPIMINEN ON OSA TYÖTÄMME”</vt:lpstr>
      <vt:lpstr>Kooste tarvittavasta osaamisesta valtiolla </vt:lpstr>
      <vt:lpstr>Lisäkysymyksiä keskustelun syventämiseksi </vt:lpstr>
      <vt:lpstr>Hyödyllisiä lähteitä</vt:lpstr>
      <vt:lpstr>Takakansi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Valtioneuvoston periaatepäätös henkilöstöpolitiikan/johtamisen linjasta</dc:title>
  <dc:creator>Laine Marjaana (VM)</dc:creator>
  <cp:lastModifiedBy>Savinen Marianne (VM)</cp:lastModifiedBy>
  <cp:revision>1017</cp:revision>
  <dcterms:created xsi:type="dcterms:W3CDTF">2023-04-21T07:36:17Z</dcterms:created>
  <dcterms:modified xsi:type="dcterms:W3CDTF">2025-05-12T06:38:13Z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0x010100FC273FBDB1AAC448BDBB3CA1302F22C6</vt:lpwstr>
  </property>
  <property fmtid="{D5CDD505-2E9C-101B-9397-08002B2CF9AE}" pid="3" name="KampusOrganization">
    <vt:lpwstr/>
  </property>
  <property fmtid="{D5CDD505-2E9C-101B-9397-08002B2CF9AE}" pid="4" name="KampusKeywords">
    <vt:lpwstr/>
  </property>
  <property fmtid="{D5CDD505-2E9C-101B-9397-08002B2CF9AE}" pid="5" name="KampusOrganizationTaxHTField0">
    <vt:lpwstr/>
  </property>
  <property fmtid="{D5CDD505-2E9C-101B-9397-08002B2CF9AE}" pid="6" name="TaxCatchAll">
    <vt:lpwstr/>
  </property>
  <property fmtid="{D5CDD505-2E9C-101B-9397-08002B2CF9AE}" pid="7" name="KampusKeywordsTaxHTField0">
    <vt:lpwstr/>
  </property>
</Properties>
</file>